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361" r:id="rId16"/>
    <p:sldId id="272" r:id="rId17"/>
    <p:sldId id="273" r:id="rId18"/>
    <p:sldId id="274" r:id="rId19"/>
    <p:sldId id="276" r:id="rId20"/>
    <p:sldId id="278" r:id="rId21"/>
    <p:sldId id="279" r:id="rId22"/>
    <p:sldId id="280" r:id="rId23"/>
    <p:sldId id="281" r:id="rId24"/>
    <p:sldId id="292" r:id="rId25"/>
    <p:sldId id="285" r:id="rId26"/>
    <p:sldId id="286" r:id="rId27"/>
    <p:sldId id="287" r:id="rId28"/>
    <p:sldId id="288" r:id="rId29"/>
    <p:sldId id="291" r:id="rId30"/>
    <p:sldId id="317" r:id="rId31"/>
    <p:sldId id="362" r:id="rId32"/>
    <p:sldId id="364" r:id="rId33"/>
    <p:sldId id="363" r:id="rId34"/>
    <p:sldId id="323" r:id="rId35"/>
    <p:sldId id="320" r:id="rId36"/>
    <p:sldId id="321" r:id="rId37"/>
  </p:sldIdLst>
  <p:sldSz cx="9144000" cy="5143500" type="screen16x9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982112-E81E-4A96-AA67-B7AA8C876CAD}" styleName="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TxStyle>
        <a:font>
          <a:latin typeface=""/>
          <a:ea typeface=""/>
          <a:cs typeface=""/>
        </a:font>
      </a:tcTxStyle>
      <a:tcStyle>
        <a:tcBdr/>
      </a:tcStyle>
    </a:band1H>
    <a:band2H>
      <a:tcTxStyle>
        <a:font>
          <a:latin typeface=""/>
          <a:ea typeface=""/>
          <a:cs typeface=""/>
        </a:font>
      </a:tcTxStyle>
      <a:tcStyle>
        <a:tcBdr/>
      </a:tcStyle>
    </a:band2H>
    <a:band1V>
      <a:tcTxStyle>
        <a:font>
          <a:latin typeface=""/>
          <a:ea typeface=""/>
          <a:cs typeface=""/>
        </a:font>
      </a:tcTxStyle>
      <a:tcStyle>
        <a:tcBdr/>
      </a:tcStyle>
    </a:band1V>
    <a:band2V>
      <a:tcTxStyle>
        <a:font>
          <a:latin typeface=""/>
          <a:ea typeface=""/>
          <a:cs typeface=""/>
        </a:font>
      </a:tcTxStyle>
      <a:tcStyle>
        <a:tcBdr/>
      </a:tcStyle>
    </a:band2V>
    <a:lastCol>
      <a:tcTxStyle>
        <a:font>
          <a:latin typeface=""/>
          <a:ea typeface=""/>
          <a:cs typeface=""/>
        </a:font>
      </a:tcTxStyle>
      <a:tcStyle>
        <a:tcBdr/>
      </a:tcStyle>
    </a:lastCol>
    <a:firstCol>
      <a:tcTxStyle>
        <a:font>
          <a:latin typeface=""/>
          <a:ea typeface=""/>
          <a:cs typeface=""/>
        </a:font>
      </a:tcTxStyle>
      <a:tcStyle>
        <a:tcBdr/>
      </a:tcStyle>
    </a:firstCol>
    <a:lastRow>
      <a:tcTxStyle>
        <a:font>
          <a:latin typeface=""/>
          <a:ea typeface=""/>
          <a:cs typeface=""/>
        </a:font>
      </a:tcTxStyle>
      <a:tcStyle>
        <a:tcBdr/>
      </a:tcStyle>
    </a:lastRow>
    <a:firstRow>
      <a:tcTxStyle>
        <a:font>
          <a:latin typeface=""/>
          <a:ea typeface=""/>
          <a:cs typeface=""/>
        </a:font>
      </a:tcTxStyle>
      <a:tcStyle>
        <a:tcBdr/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EF79B70-0032-135C-8E29-77BDA2D507A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77E686-2A52-1F55-C84F-3128B57C6B7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E4820EE-926D-4FEB-9180-6D7F045D9B67}" type="datetime1">
              <a:rPr lang="es-ES" sz="12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07/12/2025</a:t>
            </a:fld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2DF3BB-8EA3-5060-457E-AFB60E0B3383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BD16814-C701-F566-7DFA-909D21BE3B30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05378B-FE40-4E72-BBB9-65D0EB4B3465}" type="slidenum">
              <a:t>‹Nº›</a:t>
            </a:fld>
            <a:endParaRPr lang="es-E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1231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F04002EE-D05C-7719-28CE-A4701125AA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35C7A886-FA05-3748-DBFC-4D637D5259D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025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9;p:notes">
            <a:extLst>
              <a:ext uri="{FF2B5EF4-FFF2-40B4-BE49-F238E27FC236}">
                <a16:creationId xmlns:a16="http://schemas.microsoft.com/office/drawing/2014/main" id="{0ED6EA3C-1CE0-A2B5-0F5D-37848E08D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80;p:notes">
            <a:extLst>
              <a:ext uri="{FF2B5EF4-FFF2-40B4-BE49-F238E27FC236}">
                <a16:creationId xmlns:a16="http://schemas.microsoft.com/office/drawing/2014/main" id="{F244F616-3809-9686-ACBD-FB8CFDEA5C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79;g799a249d6d_0_19:notes">
            <a:extLst>
              <a:ext uri="{FF2B5EF4-FFF2-40B4-BE49-F238E27FC236}">
                <a16:creationId xmlns:a16="http://schemas.microsoft.com/office/drawing/2014/main" id="{6B2813D1-0778-4444-26FE-979AAC836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80;g799a249d6d_0_19:notes">
            <a:extLst>
              <a:ext uri="{FF2B5EF4-FFF2-40B4-BE49-F238E27FC236}">
                <a16:creationId xmlns:a16="http://schemas.microsoft.com/office/drawing/2014/main" id="{54693653-B949-79FE-932D-20A1AFED7C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2;gbb3277ed41_0_209:notes">
            <a:extLst>
              <a:ext uri="{FF2B5EF4-FFF2-40B4-BE49-F238E27FC236}">
                <a16:creationId xmlns:a16="http://schemas.microsoft.com/office/drawing/2014/main" id="{C69B77A3-6E2A-9951-A7D5-18D3EF9E5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93;gbb3277ed41_0_209:notes">
            <a:extLst>
              <a:ext uri="{FF2B5EF4-FFF2-40B4-BE49-F238E27FC236}">
                <a16:creationId xmlns:a16="http://schemas.microsoft.com/office/drawing/2014/main" id="{F677A6C4-A1DD-ECD5-6F18-E8EE65D6A9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7;gbbd9795092_0_673:notes">
            <a:extLst>
              <a:ext uri="{FF2B5EF4-FFF2-40B4-BE49-F238E27FC236}">
                <a16:creationId xmlns:a16="http://schemas.microsoft.com/office/drawing/2014/main" id="{129F3E57-3175-E11D-E08E-9FBC5566F9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98;gbbd9795092_0_673:notes">
            <a:extLst>
              <a:ext uri="{FF2B5EF4-FFF2-40B4-BE49-F238E27FC236}">
                <a16:creationId xmlns:a16="http://schemas.microsoft.com/office/drawing/2014/main" id="{AF5D2CCB-8DCF-9BCB-F27E-603D754777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4;gbbd9795092_0_795:notes">
            <a:extLst>
              <a:ext uri="{FF2B5EF4-FFF2-40B4-BE49-F238E27FC236}">
                <a16:creationId xmlns:a16="http://schemas.microsoft.com/office/drawing/2014/main" id="{3DB970FF-5428-F46F-FA0B-FC486FCCA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05;gbbd9795092_0_795:notes">
            <a:extLst>
              <a:ext uri="{FF2B5EF4-FFF2-40B4-BE49-F238E27FC236}">
                <a16:creationId xmlns:a16="http://schemas.microsoft.com/office/drawing/2014/main" id="{EAEB6F7B-1DDE-F03A-288F-EC683A84FF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10;gbbd9795092_0_790:notes">
            <a:extLst>
              <a:ext uri="{FF2B5EF4-FFF2-40B4-BE49-F238E27FC236}">
                <a16:creationId xmlns:a16="http://schemas.microsoft.com/office/drawing/2014/main" id="{C59FF7AF-0A6B-62D8-D535-411CDA5B4B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11;gbbd9795092_0_790:notes">
            <a:extLst>
              <a:ext uri="{FF2B5EF4-FFF2-40B4-BE49-F238E27FC236}">
                <a16:creationId xmlns:a16="http://schemas.microsoft.com/office/drawing/2014/main" id="{7F316BBF-86BE-F212-31CC-7E09EEB92E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0;gbbd9795092_0_990:notes">
            <a:extLst>
              <a:ext uri="{FF2B5EF4-FFF2-40B4-BE49-F238E27FC236}">
                <a16:creationId xmlns:a16="http://schemas.microsoft.com/office/drawing/2014/main" id="{4FB0D148-42BF-36E4-6CE4-39EDDAB3A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41;gbbd9795092_0_990:notes">
            <a:extLst>
              <a:ext uri="{FF2B5EF4-FFF2-40B4-BE49-F238E27FC236}">
                <a16:creationId xmlns:a16="http://schemas.microsoft.com/office/drawing/2014/main" id="{58A23BF5-A990-F2D9-02ED-D884CDC782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5;g799a249d6d_0_15422:notes">
            <a:extLst>
              <a:ext uri="{FF2B5EF4-FFF2-40B4-BE49-F238E27FC236}">
                <a16:creationId xmlns:a16="http://schemas.microsoft.com/office/drawing/2014/main" id="{A9D882DE-DB04-E95A-FC91-DCC78CBAB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56;g799a249d6d_0_15422:notes">
            <a:extLst>
              <a:ext uri="{FF2B5EF4-FFF2-40B4-BE49-F238E27FC236}">
                <a16:creationId xmlns:a16="http://schemas.microsoft.com/office/drawing/2014/main" id="{CCA58C83-CD78-CC72-8BAA-C0B19A303E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6;gbbd9795092_0_1176:notes">
            <a:extLst>
              <a:ext uri="{FF2B5EF4-FFF2-40B4-BE49-F238E27FC236}">
                <a16:creationId xmlns:a16="http://schemas.microsoft.com/office/drawing/2014/main" id="{CD9C4D41-24B2-71F1-4720-538656167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267;gbbd9795092_0_1176:notes">
            <a:extLst>
              <a:ext uri="{FF2B5EF4-FFF2-40B4-BE49-F238E27FC236}">
                <a16:creationId xmlns:a16="http://schemas.microsoft.com/office/drawing/2014/main" id="{C421E0FB-674C-D671-0BFF-0A466B6E826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14;g799a249d6d_0_15617:notes">
            <a:extLst>
              <a:ext uri="{FF2B5EF4-FFF2-40B4-BE49-F238E27FC236}">
                <a16:creationId xmlns:a16="http://schemas.microsoft.com/office/drawing/2014/main" id="{1C04DF32-E1FE-D20D-0598-CBE5EDE83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15;g799a249d6d_0_15617:notes">
            <a:extLst>
              <a:ext uri="{FF2B5EF4-FFF2-40B4-BE49-F238E27FC236}">
                <a16:creationId xmlns:a16="http://schemas.microsoft.com/office/drawing/2014/main" id="{ECD3834E-D70F-7EC2-97AB-EE89D0BA43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14;gbc363d6d43_0_72:notes">
            <a:extLst>
              <a:ext uri="{FF2B5EF4-FFF2-40B4-BE49-F238E27FC236}">
                <a16:creationId xmlns:a16="http://schemas.microsoft.com/office/drawing/2014/main" id="{9F1A2323-6266-BCDA-4C47-8319859DC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15;gbc363d6d43_0_72:notes">
            <a:extLst>
              <a:ext uri="{FF2B5EF4-FFF2-40B4-BE49-F238E27FC236}">
                <a16:creationId xmlns:a16="http://schemas.microsoft.com/office/drawing/2014/main" id="{30D11ADC-F0FB-1ECF-CDED-349094149C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18;gbbd9795092_0_410:notes">
            <a:extLst>
              <a:ext uri="{FF2B5EF4-FFF2-40B4-BE49-F238E27FC236}">
                <a16:creationId xmlns:a16="http://schemas.microsoft.com/office/drawing/2014/main" id="{37077854-E2E5-A3C2-583E-E9D78C56C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19;gbbd9795092_0_410:notes">
            <a:extLst>
              <a:ext uri="{FF2B5EF4-FFF2-40B4-BE49-F238E27FC236}">
                <a16:creationId xmlns:a16="http://schemas.microsoft.com/office/drawing/2014/main" id="{302208AE-28DA-ADB6-3386-749A5D9DB32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47;g799a249d6d_0_37:notes">
            <a:extLst>
              <a:ext uri="{FF2B5EF4-FFF2-40B4-BE49-F238E27FC236}">
                <a16:creationId xmlns:a16="http://schemas.microsoft.com/office/drawing/2014/main" id="{A15A7E2F-685B-0EEE-E907-088442DE8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48;g799a249d6d_0_37:notes">
            <a:extLst>
              <a:ext uri="{FF2B5EF4-FFF2-40B4-BE49-F238E27FC236}">
                <a16:creationId xmlns:a16="http://schemas.microsoft.com/office/drawing/2014/main" id="{D28B2959-3790-4938-BE65-5F7FAF2AD4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1;gbc363d6d43_0_128:notes">
            <a:extLst>
              <a:ext uri="{FF2B5EF4-FFF2-40B4-BE49-F238E27FC236}">
                <a16:creationId xmlns:a16="http://schemas.microsoft.com/office/drawing/2014/main" id="{2E9E9DB5-E2C8-3394-5315-8D45CBD2C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62;gbc363d6d43_0_128:notes">
            <a:extLst>
              <a:ext uri="{FF2B5EF4-FFF2-40B4-BE49-F238E27FC236}">
                <a16:creationId xmlns:a16="http://schemas.microsoft.com/office/drawing/2014/main" id="{F85BBDF8-881F-8231-371B-52B4B0AE1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6;gbc363d6d43_0_139:notes">
            <a:extLst>
              <a:ext uri="{FF2B5EF4-FFF2-40B4-BE49-F238E27FC236}">
                <a16:creationId xmlns:a16="http://schemas.microsoft.com/office/drawing/2014/main" id="{1E280E47-4FFE-AD5E-17B1-21CB669CB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477;gbc363d6d43_0_139:notes">
            <a:extLst>
              <a:ext uri="{FF2B5EF4-FFF2-40B4-BE49-F238E27FC236}">
                <a16:creationId xmlns:a16="http://schemas.microsoft.com/office/drawing/2014/main" id="{C6C7401C-3ED4-3648-3C5D-B7E3C1ACBA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2;g1188f5f0e60_1_22018:notes">
            <a:extLst>
              <a:ext uri="{FF2B5EF4-FFF2-40B4-BE49-F238E27FC236}">
                <a16:creationId xmlns:a16="http://schemas.microsoft.com/office/drawing/2014/main" id="{DBADA09B-6208-B53E-88CE-53FA4C848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743;g1188f5f0e60_1_22018:notes">
            <a:extLst>
              <a:ext uri="{FF2B5EF4-FFF2-40B4-BE49-F238E27FC236}">
                <a16:creationId xmlns:a16="http://schemas.microsoft.com/office/drawing/2014/main" id="{549CC52B-C125-747E-FF06-A7DCEAE1DB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63;gbc363d6d43_0_283:notes">
            <a:extLst>
              <a:ext uri="{FF2B5EF4-FFF2-40B4-BE49-F238E27FC236}">
                <a16:creationId xmlns:a16="http://schemas.microsoft.com/office/drawing/2014/main" id="{47F060ED-E28F-288F-2C06-28043F45D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64;gbc363d6d43_0_283:notes">
            <a:extLst>
              <a:ext uri="{FF2B5EF4-FFF2-40B4-BE49-F238E27FC236}">
                <a16:creationId xmlns:a16="http://schemas.microsoft.com/office/drawing/2014/main" id="{FB7BA981-3FA9-661C-B6A7-888225788D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2;g799a249d6d_0_15688:notes">
            <a:extLst>
              <a:ext uri="{FF2B5EF4-FFF2-40B4-BE49-F238E27FC236}">
                <a16:creationId xmlns:a16="http://schemas.microsoft.com/office/drawing/2014/main" id="{E70AB46A-11DD-7CF3-8638-3AA29030C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653;g799a249d6d_0_15688:notes">
            <a:extLst>
              <a:ext uri="{FF2B5EF4-FFF2-40B4-BE49-F238E27FC236}">
                <a16:creationId xmlns:a16="http://schemas.microsoft.com/office/drawing/2014/main" id="{B4C4C2DE-8161-382B-C4C3-EC6235E194D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5;g799a249d6d_0_15586:notes">
            <a:extLst>
              <a:ext uri="{FF2B5EF4-FFF2-40B4-BE49-F238E27FC236}">
                <a16:creationId xmlns:a16="http://schemas.microsoft.com/office/drawing/2014/main" id="{20DD6FA0-0CDB-A37D-0CCF-454DFBF8B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56;g799a249d6d_0_15586:notes">
            <a:extLst>
              <a:ext uri="{FF2B5EF4-FFF2-40B4-BE49-F238E27FC236}">
                <a16:creationId xmlns:a16="http://schemas.microsoft.com/office/drawing/2014/main" id="{189FA664-C57E-BBA7-F812-1AA0914C901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64;g799a249d6d_0_15405:notes">
            <a:extLst>
              <a:ext uri="{FF2B5EF4-FFF2-40B4-BE49-F238E27FC236}">
                <a16:creationId xmlns:a16="http://schemas.microsoft.com/office/drawing/2014/main" id="{6BC08C76-EF61-CB2F-7D18-A83BA893E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65;g799a249d6d_0_15405:notes">
            <a:extLst>
              <a:ext uri="{FF2B5EF4-FFF2-40B4-BE49-F238E27FC236}">
                <a16:creationId xmlns:a16="http://schemas.microsoft.com/office/drawing/2014/main" id="{C9ED7794-D554-70CF-4F03-635C15C931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1;gbb3277ed41_0_368:notes">
            <a:extLst>
              <a:ext uri="{FF2B5EF4-FFF2-40B4-BE49-F238E27FC236}">
                <a16:creationId xmlns:a16="http://schemas.microsoft.com/office/drawing/2014/main" id="{27DFC924-2A70-3B4B-5A02-8DB414C07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42;gbb3277ed41_0_368:notes">
            <a:extLst>
              <a:ext uri="{FF2B5EF4-FFF2-40B4-BE49-F238E27FC236}">
                <a16:creationId xmlns:a16="http://schemas.microsoft.com/office/drawing/2014/main" id="{4129DA4E-E352-73C2-0E9B-0B50ECC3024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20049B-987A-97F1-65E9-F3F4AA8BD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D62958-B8E0-400D-2307-46226DB852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91;gbbd9795092_0_5:notes">
            <a:extLst>
              <a:ext uri="{FF2B5EF4-FFF2-40B4-BE49-F238E27FC236}">
                <a16:creationId xmlns:a16="http://schemas.microsoft.com/office/drawing/2014/main" id="{45DD29FA-6C2F-28C3-F43C-56F82F587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92;gbbd9795092_0_5:notes">
            <a:extLst>
              <a:ext uri="{FF2B5EF4-FFF2-40B4-BE49-F238E27FC236}">
                <a16:creationId xmlns:a16="http://schemas.microsoft.com/office/drawing/2014/main" id="{F38365D7-451B-E37D-5206-D86B52218D0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08;g799a249d6d_0_15387:notes">
            <a:extLst>
              <a:ext uri="{FF2B5EF4-FFF2-40B4-BE49-F238E27FC236}">
                <a16:creationId xmlns:a16="http://schemas.microsoft.com/office/drawing/2014/main" id="{9C254A15-5AFD-57F6-7B35-080085385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09;g799a249d6d_0_15387:notes">
            <a:extLst>
              <a:ext uri="{FF2B5EF4-FFF2-40B4-BE49-F238E27FC236}">
                <a16:creationId xmlns:a16="http://schemas.microsoft.com/office/drawing/2014/main" id="{FB9718A2-6231-0904-E31F-563E4B6EAA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4;gbbd9795092_0_435:notes">
            <a:extLst>
              <a:ext uri="{FF2B5EF4-FFF2-40B4-BE49-F238E27FC236}">
                <a16:creationId xmlns:a16="http://schemas.microsoft.com/office/drawing/2014/main" id="{E29A3F98-D40B-B160-A973-014BDC4A0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25;gbbd9795092_0_435:notes">
            <a:extLst>
              <a:ext uri="{FF2B5EF4-FFF2-40B4-BE49-F238E27FC236}">
                <a16:creationId xmlns:a16="http://schemas.microsoft.com/office/drawing/2014/main" id="{D9899224-246D-8067-C370-048256E0E16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1;gbbd9795092_0_491:notes">
            <a:extLst>
              <a:ext uri="{FF2B5EF4-FFF2-40B4-BE49-F238E27FC236}">
                <a16:creationId xmlns:a16="http://schemas.microsoft.com/office/drawing/2014/main" id="{AB54A9B0-1F4E-AA98-06BD-462BE8749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2;gbbd9795092_0_491:notes">
            <a:extLst>
              <a:ext uri="{FF2B5EF4-FFF2-40B4-BE49-F238E27FC236}">
                <a16:creationId xmlns:a16="http://schemas.microsoft.com/office/drawing/2014/main" id="{BE224270-C350-BBBB-0A33-89EB285905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7;gbb3277ed41_0_117:notes">
            <a:extLst>
              <a:ext uri="{FF2B5EF4-FFF2-40B4-BE49-F238E27FC236}">
                <a16:creationId xmlns:a16="http://schemas.microsoft.com/office/drawing/2014/main" id="{29C94AC8-E840-5115-3865-91B903A31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8;gbb3277ed41_0_117:notes">
            <a:extLst>
              <a:ext uri="{FF2B5EF4-FFF2-40B4-BE49-F238E27FC236}">
                <a16:creationId xmlns:a16="http://schemas.microsoft.com/office/drawing/2014/main" id="{9D88A691-EE48-BAFE-BD22-25163AA754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57;gbb3277ed41_0_238:notes">
            <a:extLst>
              <a:ext uri="{FF2B5EF4-FFF2-40B4-BE49-F238E27FC236}">
                <a16:creationId xmlns:a16="http://schemas.microsoft.com/office/drawing/2014/main" id="{0E658C90-DF20-20A6-7104-278AFBB94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58;gbb3277ed41_0_238:notes">
            <a:extLst>
              <a:ext uri="{FF2B5EF4-FFF2-40B4-BE49-F238E27FC236}">
                <a16:creationId xmlns:a16="http://schemas.microsoft.com/office/drawing/2014/main" id="{D31915D7-EF05-149C-B73C-96081C10153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63;gbbd9795092_0_556:notes">
            <a:extLst>
              <a:ext uri="{FF2B5EF4-FFF2-40B4-BE49-F238E27FC236}">
                <a16:creationId xmlns:a16="http://schemas.microsoft.com/office/drawing/2014/main" id="{5A60780F-E399-8A9C-E03B-2B35334D8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64;gbbd9795092_0_556:notes">
            <a:extLst>
              <a:ext uri="{FF2B5EF4-FFF2-40B4-BE49-F238E27FC236}">
                <a16:creationId xmlns:a16="http://schemas.microsoft.com/office/drawing/2014/main" id="{A7BF0693-7FEB-4B12-12C8-0C85A92C201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2">
            <a:extLst>
              <a:ext uri="{FF2B5EF4-FFF2-40B4-BE49-F238E27FC236}">
                <a16:creationId xmlns:a16="http://schemas.microsoft.com/office/drawing/2014/main" id="{E3767623-3E4B-0581-3465-5DF17116D28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13222" y="1280260"/>
            <a:ext cx="7717499" cy="1160401"/>
          </a:xfrm>
        </p:spPr>
        <p:txBody>
          <a:bodyPr anchor="b"/>
          <a:lstStyle>
            <a:lvl1pPr>
              <a:defRPr sz="6800"/>
            </a:lvl1pPr>
          </a:lstStyle>
          <a:p>
            <a:pPr lvl="0"/>
            <a:endParaRPr lang="es-PE"/>
          </a:p>
        </p:txBody>
      </p:sp>
      <p:sp>
        <p:nvSpPr>
          <p:cNvPr id="3" name="Google Shape;9;p2">
            <a:extLst>
              <a:ext uri="{FF2B5EF4-FFF2-40B4-BE49-F238E27FC236}">
                <a16:creationId xmlns:a16="http://schemas.microsoft.com/office/drawing/2014/main" id="{4B4A0F1E-765C-6085-6466-F4AECAD3D8C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3222" y="2401287"/>
            <a:ext cx="7717499" cy="3024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843439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57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1;p13">
            <a:extLst>
              <a:ext uri="{FF2B5EF4-FFF2-40B4-BE49-F238E27FC236}">
                <a16:creationId xmlns:a16="http://schemas.microsoft.com/office/drawing/2014/main" id="{DC774B73-23F3-408B-155F-E31D3460F5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403;p13">
            <a:extLst>
              <a:ext uri="{FF2B5EF4-FFF2-40B4-BE49-F238E27FC236}">
                <a16:creationId xmlns:a16="http://schemas.microsoft.com/office/drawing/2014/main" id="{1CC8D08C-E233-F1AC-5E05-9D6883318C1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90928" y="2514581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404;p13">
            <a:extLst>
              <a:ext uri="{FF2B5EF4-FFF2-40B4-BE49-F238E27FC236}">
                <a16:creationId xmlns:a16="http://schemas.microsoft.com/office/drawing/2014/main" id="{7DA0177A-2D11-A9DC-AD02-E01D44E2644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90928" y="2953502"/>
            <a:ext cx="1673699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405;p13">
            <a:extLst>
              <a:ext uri="{FF2B5EF4-FFF2-40B4-BE49-F238E27FC236}">
                <a16:creationId xmlns:a16="http://schemas.microsoft.com/office/drawing/2014/main" id="{3BE88E7F-010B-E601-0D65-D746246788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0928" y="1870706"/>
            <a:ext cx="1673397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6" name="Google Shape;406;p13">
            <a:extLst>
              <a:ext uri="{FF2B5EF4-FFF2-40B4-BE49-F238E27FC236}">
                <a16:creationId xmlns:a16="http://schemas.microsoft.com/office/drawing/2014/main" id="{6D35BBF2-7B7A-F3FD-3432-9BC11E87437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755370" y="2518047"/>
            <a:ext cx="1764901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407;p13">
            <a:extLst>
              <a:ext uri="{FF2B5EF4-FFF2-40B4-BE49-F238E27FC236}">
                <a16:creationId xmlns:a16="http://schemas.microsoft.com/office/drawing/2014/main" id="{97589F6F-161E-9F2E-884B-C6BE1D30E17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801118" y="2956959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408;p13">
            <a:extLst>
              <a:ext uri="{FF2B5EF4-FFF2-40B4-BE49-F238E27FC236}">
                <a16:creationId xmlns:a16="http://schemas.microsoft.com/office/drawing/2014/main" id="{0F5EEBE9-2732-9DCA-BFF9-761183689A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1118" y="1870706"/>
            <a:ext cx="1673397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9" name="Google Shape;409;p13">
            <a:extLst>
              <a:ext uri="{FF2B5EF4-FFF2-40B4-BE49-F238E27FC236}">
                <a16:creationId xmlns:a16="http://schemas.microsoft.com/office/drawing/2014/main" id="{A940AA9F-1DAF-2227-AFB4-52E1F820660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15231" y="2518047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410;p13">
            <a:extLst>
              <a:ext uri="{FF2B5EF4-FFF2-40B4-BE49-F238E27FC236}">
                <a16:creationId xmlns:a16="http://schemas.microsoft.com/office/drawing/2014/main" id="{7DA60DD1-AF82-7B48-54F4-425F3F53756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15231" y="2956959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411;p13">
            <a:extLst>
              <a:ext uri="{FF2B5EF4-FFF2-40B4-BE49-F238E27FC236}">
                <a16:creationId xmlns:a16="http://schemas.microsoft.com/office/drawing/2014/main" id="{4D621810-8F56-9A6E-6187-5E84CDE56B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15231" y="1870706"/>
            <a:ext cx="1673397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2" name="Google Shape;412;p13">
            <a:extLst>
              <a:ext uri="{FF2B5EF4-FFF2-40B4-BE49-F238E27FC236}">
                <a16:creationId xmlns:a16="http://schemas.microsoft.com/office/drawing/2014/main" id="{FA840B12-950A-5411-5C93-00ACBDAF520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679673" y="2521503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13" name="Google Shape;413;p13">
            <a:extLst>
              <a:ext uri="{FF2B5EF4-FFF2-40B4-BE49-F238E27FC236}">
                <a16:creationId xmlns:a16="http://schemas.microsoft.com/office/drawing/2014/main" id="{7BC7A234-96AB-1A9F-C68C-2854CACA8CC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679673" y="2960415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14" name="Google Shape;414;p13">
            <a:extLst>
              <a:ext uri="{FF2B5EF4-FFF2-40B4-BE49-F238E27FC236}">
                <a16:creationId xmlns:a16="http://schemas.microsoft.com/office/drawing/2014/main" id="{3FCE128A-6DBC-17E2-3EC6-E1CB14DA4D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79673" y="1870706"/>
            <a:ext cx="1673397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877293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6;p14">
            <a:extLst>
              <a:ext uri="{FF2B5EF4-FFF2-40B4-BE49-F238E27FC236}">
                <a16:creationId xmlns:a16="http://schemas.microsoft.com/office/drawing/2014/main" id="{2C60172D-CC48-D321-75B2-6069D16706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3523" y="1812926"/>
            <a:ext cx="3858896" cy="600001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417;p14">
            <a:extLst>
              <a:ext uri="{FF2B5EF4-FFF2-40B4-BE49-F238E27FC236}">
                <a16:creationId xmlns:a16="http://schemas.microsoft.com/office/drawing/2014/main" id="{051D7EF9-400D-4404-1F0A-026BE9CECD8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943523" y="2587623"/>
            <a:ext cx="3858896" cy="12446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418;p14">
            <a:extLst>
              <a:ext uri="{FF2B5EF4-FFF2-40B4-BE49-F238E27FC236}">
                <a16:creationId xmlns:a16="http://schemas.microsoft.com/office/drawing/2014/main" id="{19F64621-2282-C86B-A669-03612509D840}"/>
              </a:ext>
            </a:extLst>
          </p:cNvPr>
          <p:cNvSpPr/>
          <p:nvPr/>
        </p:nvSpPr>
        <p:spPr>
          <a:xfrm>
            <a:off x="0" y="4267203"/>
            <a:ext cx="9144000" cy="876296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46198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1;p15">
            <a:extLst>
              <a:ext uri="{FF2B5EF4-FFF2-40B4-BE49-F238E27FC236}">
                <a16:creationId xmlns:a16="http://schemas.microsoft.com/office/drawing/2014/main" id="{CAE0E1F8-E03F-12F8-3944-DCB829A0F0BA}"/>
              </a:ext>
            </a:extLst>
          </p:cNvPr>
          <p:cNvSpPr/>
          <p:nvPr/>
        </p:nvSpPr>
        <p:spPr>
          <a:xfrm>
            <a:off x="0" y="4299508"/>
            <a:ext cx="9144000" cy="843991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" name="Google Shape;424;p15">
            <a:extLst>
              <a:ext uri="{FF2B5EF4-FFF2-40B4-BE49-F238E27FC236}">
                <a16:creationId xmlns:a16="http://schemas.microsoft.com/office/drawing/2014/main" id="{CCCF79BB-E197-F398-D0A7-E7771FE06306}"/>
              </a:ext>
            </a:extLst>
          </p:cNvPr>
          <p:cNvGrpSpPr/>
          <p:nvPr/>
        </p:nvGrpSpPr>
        <p:grpSpPr>
          <a:xfrm>
            <a:off x="713049" y="1599102"/>
            <a:ext cx="3177018" cy="3544397"/>
            <a:chOff x="713049" y="1599102"/>
            <a:chExt cx="3177018" cy="3544397"/>
          </a:xfrm>
        </p:grpSpPr>
        <p:sp>
          <p:nvSpPr>
            <p:cNvPr id="4" name="Google Shape;425;p15">
              <a:extLst>
                <a:ext uri="{FF2B5EF4-FFF2-40B4-BE49-F238E27FC236}">
                  <a16:creationId xmlns:a16="http://schemas.microsoft.com/office/drawing/2014/main" id="{C64776BB-F66A-0747-6B9D-92373C9E8285}"/>
                </a:ext>
              </a:extLst>
            </p:cNvPr>
            <p:cNvSpPr/>
            <p:nvPr/>
          </p:nvSpPr>
          <p:spPr>
            <a:xfrm flipH="1">
              <a:off x="2609359" y="1943922"/>
              <a:ext cx="557217" cy="84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77"/>
                <a:gd name="f4" fmla="val 12484"/>
                <a:gd name="f5" fmla="val 5889"/>
                <a:gd name="f6" fmla="val 4350"/>
                <a:gd name="f7" fmla="val 2392"/>
                <a:gd name="f8" fmla="val 2133"/>
                <a:gd name="f9" fmla="val 1274"/>
                <a:gd name="f10" fmla="val 5168"/>
                <a:gd name="f11" fmla="val 1"/>
                <a:gd name="f12" fmla="val 8570"/>
                <a:gd name="f13" fmla="val 279"/>
                <a:gd name="f14" fmla="val 11812"/>
                <a:gd name="f15" fmla="val 1851"/>
                <a:gd name="f16" fmla="val 12389"/>
                <a:gd name="f17" fmla="val 2021"/>
                <a:gd name="f18" fmla="val 12453"/>
                <a:gd name="f19" fmla="val 2199"/>
                <a:gd name="f20" fmla="val 2384"/>
                <a:gd name="f21" fmla="val 3924"/>
                <a:gd name="f22" fmla="val 5886"/>
                <a:gd name="f23" fmla="val 10337"/>
                <a:gd name="f24" fmla="val 7023"/>
                <a:gd name="f25" fmla="val 7317"/>
                <a:gd name="f26" fmla="val 8276"/>
                <a:gd name="f27" fmla="val 3915"/>
                <a:gd name="f28" fmla="val 8017"/>
                <a:gd name="f29" fmla="val 672"/>
                <a:gd name="f30" fmla="val 6426"/>
                <a:gd name="f31" fmla="val 96"/>
                <a:gd name="f32" fmla="val 6255"/>
                <a:gd name="f33" fmla="val 31"/>
                <a:gd name="f34" fmla="val 6075"/>
                <a:gd name="f35" fmla="*/ f0 1 8277"/>
                <a:gd name="f36" fmla="*/ f1 1 12484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8277"/>
                <a:gd name="f43" fmla="*/ f40 1 12484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8277" h="1248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426;p15">
              <a:extLst>
                <a:ext uri="{FF2B5EF4-FFF2-40B4-BE49-F238E27FC236}">
                  <a16:creationId xmlns:a16="http://schemas.microsoft.com/office/drawing/2014/main" id="{79E72DB2-5F35-9ACD-65CE-D7EC655E5B39}"/>
                </a:ext>
              </a:extLst>
            </p:cNvPr>
            <p:cNvSpPr/>
            <p:nvPr/>
          </p:nvSpPr>
          <p:spPr>
            <a:xfrm flipH="1">
              <a:off x="1416149" y="3493053"/>
              <a:ext cx="2473918" cy="1609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748"/>
                <a:gd name="f4" fmla="val 23910"/>
                <a:gd name="f5" fmla="val 11225"/>
                <a:gd name="f6" fmla="val 1"/>
                <a:gd name="f7" fmla="val 5496"/>
                <a:gd name="f8" fmla="val 2746"/>
                <a:gd name="f9" fmla="val 5118"/>
                <a:gd name="f10" fmla="val 3820"/>
                <a:gd name="f11" fmla="val 4740"/>
                <a:gd name="f12" fmla="val 4895"/>
                <a:gd name="f13" fmla="val 3427"/>
                <a:gd name="f14" fmla="val 6347"/>
                <a:gd name="f15" fmla="val 1537"/>
                <a:gd name="f16" fmla="val 14403"/>
                <a:gd name="f17" fmla="val 20973"/>
                <a:gd name="f18" fmla="val 6702"/>
                <a:gd name="f19" fmla="val 12008"/>
                <a:gd name="f20" fmla="val 13226"/>
                <a:gd name="f21" fmla="val 14369"/>
                <a:gd name="f22" fmla="val 23755"/>
                <a:gd name="f23" fmla="val 15323"/>
                <a:gd name="f24" fmla="val 23454"/>
                <a:gd name="f25" fmla="val 20416"/>
                <a:gd name="f26" fmla="val 21843"/>
                <a:gd name="f27" fmla="val 36747"/>
                <a:gd name="f28" fmla="val 16870"/>
                <a:gd name="f29" fmla="val 36369"/>
                <a:gd name="f30" fmla="val 15378"/>
                <a:gd name="f31" fmla="val 35992"/>
                <a:gd name="f32" fmla="val 13906"/>
                <a:gd name="f33" fmla="val 32948"/>
                <a:gd name="f34" fmla="val 8893"/>
                <a:gd name="f35" fmla="*/ f0 1 36748"/>
                <a:gd name="f36" fmla="*/ f1 1 23910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36748"/>
                <a:gd name="f43" fmla="*/ f40 1 23910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36748" h="23910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2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3" y="f3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427;p15">
              <a:extLst>
                <a:ext uri="{FF2B5EF4-FFF2-40B4-BE49-F238E27FC236}">
                  <a16:creationId xmlns:a16="http://schemas.microsoft.com/office/drawing/2014/main" id="{257FC5C0-F9E0-FFCA-2D77-D930027A479F}"/>
                </a:ext>
              </a:extLst>
            </p:cNvPr>
            <p:cNvSpPr/>
            <p:nvPr/>
          </p:nvSpPr>
          <p:spPr>
            <a:xfrm flipH="1">
              <a:off x="796122" y="1599102"/>
              <a:ext cx="2255267" cy="21859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500"/>
                <a:gd name="f4" fmla="val 32471"/>
                <a:gd name="f5" fmla="val 16682"/>
                <a:gd name="f6" fmla="val 1"/>
                <a:gd name="f7" fmla="val 15197"/>
                <a:gd name="f8" fmla="val 13638"/>
                <a:gd name="f9" fmla="val 179"/>
                <a:gd name="f10" fmla="val 12016"/>
                <a:gd name="f11" fmla="val 563"/>
                <a:gd name="f12" fmla="val 10046"/>
                <a:gd name="f13" fmla="val 1040"/>
                <a:gd name="f14" fmla="val 7580"/>
                <a:gd name="f15" fmla="val 2254"/>
                <a:gd name="f16" fmla="val 5411"/>
                <a:gd name="f17" fmla="val 4462"/>
                <a:gd name="f18" fmla="val 3342"/>
                <a:gd name="f19" fmla="val 6530"/>
                <a:gd name="f20" fmla="val 1532"/>
                <a:gd name="f21" fmla="val 9475"/>
                <a:gd name="f22" fmla="val 597"/>
                <a:gd name="f23" fmla="val 13453"/>
                <a:gd name="f24" fmla="val 120"/>
                <a:gd name="f25" fmla="val 15522"/>
                <a:gd name="f26" fmla="val 17312"/>
                <a:gd name="f27" fmla="val 80"/>
                <a:gd name="f28" fmla="val 18824"/>
                <a:gd name="f29" fmla="val 339"/>
                <a:gd name="f30" fmla="val 23300"/>
                <a:gd name="f31" fmla="val 2427"/>
                <a:gd name="f32" fmla="val 25389"/>
                <a:gd name="f33" fmla="val 21226"/>
                <a:gd name="f34" fmla="val 26159"/>
                <a:gd name="f35" fmla="val 30521"/>
                <a:gd name="f36" fmla="val 29720"/>
                <a:gd name="f37" fmla="val 26204"/>
                <a:gd name="f38" fmla="val 31272"/>
                <a:gd name="f39" fmla="val 24354"/>
                <a:gd name="f40" fmla="val 32545"/>
                <a:gd name="f41" fmla="val 22047"/>
                <a:gd name="f42" fmla="val 33082"/>
                <a:gd name="f43" fmla="val 19282"/>
                <a:gd name="f44" fmla="val 17054"/>
                <a:gd name="f45" fmla="val 33400"/>
                <a:gd name="f46" fmla="val 14766"/>
                <a:gd name="f47" fmla="val 32863"/>
                <a:gd name="f48" fmla="val 12598"/>
                <a:gd name="f49" fmla="val 31188"/>
                <a:gd name="f50" fmla="val 5795"/>
                <a:gd name="f51" fmla="val 25137"/>
                <a:gd name="f52" fmla="*/ f0 1 33500"/>
                <a:gd name="f53" fmla="*/ f1 1 32471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33500"/>
                <a:gd name="f60" fmla="*/ f57 1 32471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33500" h="324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" y="f26"/>
                    <a:pt x="f27" y="f28"/>
                  </a:cubicBezTo>
                  <a:cubicBezTo>
                    <a:pt x="f29" y="f30"/>
                    <a:pt x="f31" y="f32"/>
                    <a:pt x="f31" y="f32"/>
                  </a:cubicBezTo>
                  <a:lnTo>
                    <a:pt x="f33" y="f4"/>
                  </a:lnTo>
                  <a:cubicBezTo>
                    <a:pt x="f33" y="f4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428;p15">
              <a:extLst>
                <a:ext uri="{FF2B5EF4-FFF2-40B4-BE49-F238E27FC236}">
                  <a16:creationId xmlns:a16="http://schemas.microsoft.com/office/drawing/2014/main" id="{D91EC54D-C037-9F4C-D199-C6F34B426041}"/>
                </a:ext>
              </a:extLst>
            </p:cNvPr>
            <p:cNvSpPr/>
            <p:nvPr/>
          </p:nvSpPr>
          <p:spPr>
            <a:xfrm flipH="1">
              <a:off x="1271546" y="1754687"/>
              <a:ext cx="1649906" cy="1600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08"/>
                <a:gd name="f4" fmla="val 23775"/>
                <a:gd name="f5" fmla="val 12386"/>
                <a:gd name="f6" fmla="val 6581"/>
                <a:gd name="f7" fmla="val 1617"/>
                <a:gd name="f8" fmla="val 4207"/>
                <a:gd name="f9" fmla="val 676"/>
                <a:gd name="f10" fmla="val 9909"/>
                <a:gd name="f11" fmla="val 617"/>
                <a:gd name="f12" fmla="val 10247"/>
                <a:gd name="f13" fmla="val 577"/>
                <a:gd name="f14" fmla="val 10565"/>
                <a:gd name="f15" fmla="val 537"/>
                <a:gd name="f16" fmla="val 10903"/>
                <a:gd name="f17" fmla="val 17448"/>
                <a:gd name="f18" fmla="val 4874"/>
                <a:gd name="f19" fmla="val 23177"/>
                <a:gd name="f20" fmla="val 11418"/>
                <a:gd name="f21" fmla="val 23734"/>
                <a:gd name="f22" fmla="val 11749"/>
                <a:gd name="f23" fmla="val 23761"/>
                <a:gd name="f24" fmla="val 12078"/>
                <a:gd name="f25" fmla="val 12404"/>
                <a:gd name="f26" fmla="val 18531"/>
                <a:gd name="f27" fmla="val 23740"/>
                <a:gd name="f28" fmla="val 19068"/>
                <a:gd name="f29" fmla="val 24269"/>
                <a:gd name="f30" fmla="val 12873"/>
                <a:gd name="f31" fmla="val 9889"/>
                <a:gd name="f32" fmla="val 23633"/>
                <a:gd name="f33" fmla="val 7104"/>
                <a:gd name="f34" fmla="val 22001"/>
                <a:gd name="f35" fmla="val 4876"/>
                <a:gd name="f36" fmla="val 20032"/>
                <a:gd name="f37" fmla="val 2190"/>
                <a:gd name="f38" fmla="val 16969"/>
                <a:gd name="f39" fmla="val 340"/>
                <a:gd name="f40" fmla="val 13388"/>
                <a:gd name="f41" fmla="val 42"/>
                <a:gd name="f42" fmla="val 13051"/>
                <a:gd name="f43" fmla="val 14"/>
                <a:gd name="f44" fmla="val 12717"/>
                <a:gd name="f45" fmla="*/ f0 1 24508"/>
                <a:gd name="f46" fmla="*/ f1 1 2377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24508"/>
                <a:gd name="f53" fmla="*/ f50 1 2377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24508" h="2377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429;p15">
              <a:extLst>
                <a:ext uri="{FF2B5EF4-FFF2-40B4-BE49-F238E27FC236}">
                  <a16:creationId xmlns:a16="http://schemas.microsoft.com/office/drawing/2014/main" id="{B1EACCDC-7039-31CA-7C47-887C815265C7}"/>
                </a:ext>
              </a:extLst>
            </p:cNvPr>
            <p:cNvSpPr/>
            <p:nvPr/>
          </p:nvSpPr>
          <p:spPr>
            <a:xfrm flipH="1">
              <a:off x="1505888" y="1932145"/>
              <a:ext cx="1260253" cy="1244434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18720"/>
                <a:gd name="f5" fmla="val 18485"/>
                <a:gd name="f6" fmla="val 9378"/>
                <a:gd name="f7" fmla="val 4612"/>
                <a:gd name="f8" fmla="val 576"/>
                <a:gd name="f9" fmla="val 3652"/>
                <a:gd name="f10" fmla="val 8486"/>
                <a:gd name="f11" fmla="val 1"/>
                <a:gd name="f12" fmla="val 10575"/>
                <a:gd name="f13" fmla="val 538"/>
                <a:gd name="f14" fmla="val 12564"/>
                <a:gd name="f15" fmla="val 1592"/>
                <a:gd name="f16" fmla="val 14215"/>
                <a:gd name="f17" fmla="val 3104"/>
                <a:gd name="f18" fmla="val 16563"/>
                <a:gd name="f19" fmla="val 5650"/>
                <a:gd name="f20" fmla="val 18214"/>
                <a:gd name="f21" fmla="val 8634"/>
                <a:gd name="f22" fmla="val 18452"/>
                <a:gd name="f23" fmla="val 8892"/>
                <a:gd name="f24" fmla="val 18474"/>
                <a:gd name="f25" fmla="val 9148"/>
                <a:gd name="f26" fmla="val 18484"/>
                <a:gd name="f27" fmla="val 9403"/>
                <a:gd name="f28" fmla="val 14170"/>
                <a:gd name="f29" fmla="val 18224"/>
                <a:gd name="f30" fmla="val 14834"/>
                <a:gd name="f31" fmla="val 18620"/>
                <a:gd name="f32" fmla="val 10018"/>
                <a:gd name="f33" fmla="val 8725"/>
                <a:gd name="f34" fmla="val 18560"/>
                <a:gd name="f35" fmla="val 7472"/>
                <a:gd name="f36" fmla="val 18163"/>
                <a:gd name="f37" fmla="val 6318"/>
                <a:gd name="f38" fmla="val 17029"/>
                <a:gd name="f39" fmla="val 2916"/>
                <a:gd name="f40" fmla="val 13965"/>
                <a:gd name="f41" fmla="val 350"/>
                <a:gd name="f42" fmla="val 10146"/>
                <a:gd name="f43" fmla="val 32"/>
                <a:gd name="f44" fmla="val 9888"/>
                <a:gd name="f45" fmla="val 11"/>
                <a:gd name="f46" fmla="val 9632"/>
                <a:gd name="f47" fmla="*/ f1 1 18720"/>
                <a:gd name="f48" fmla="*/ f2 1 18485"/>
                <a:gd name="f49" fmla="val f3"/>
                <a:gd name="f50" fmla="val f4"/>
                <a:gd name="f51" fmla="val f5"/>
                <a:gd name="f52" fmla="+- f51 0 f49"/>
                <a:gd name="f53" fmla="+- f50 0 f49"/>
                <a:gd name="f54" fmla="*/ f53 1 18720"/>
                <a:gd name="f55" fmla="*/ f52 1 18485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8720" h="18485">
                  <a:moveTo>
                    <a:pt x="f6" y="f3"/>
                  </a:moveTo>
                  <a:cubicBezTo>
                    <a:pt x="f7" y="f3"/>
                    <a:pt x="f8" y="f9"/>
                    <a:pt x="f0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4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3"/>
                    <a:pt x="f6" y="f3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430;p15">
              <a:extLst>
                <a:ext uri="{FF2B5EF4-FFF2-40B4-BE49-F238E27FC236}">
                  <a16:creationId xmlns:a16="http://schemas.microsoft.com/office/drawing/2014/main" id="{19F53920-49C1-5B4F-AC98-26EBA1F0601F}"/>
                </a:ext>
              </a:extLst>
            </p:cNvPr>
            <p:cNvSpPr/>
            <p:nvPr/>
          </p:nvSpPr>
          <p:spPr>
            <a:xfrm flipH="1">
              <a:off x="1505888" y="2070082"/>
              <a:ext cx="1190576" cy="1106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85"/>
                <a:gd name="f4" fmla="val 16436"/>
                <a:gd name="f5" fmla="val 9337"/>
                <a:gd name="f6" fmla="val 4570"/>
                <a:gd name="f7" fmla="val 516"/>
                <a:gd name="f8" fmla="val 3651"/>
                <a:gd name="f9" fmla="val 119"/>
                <a:gd name="f10" fmla="val 8466"/>
                <a:gd name="f11" fmla="val 9759"/>
                <a:gd name="f12" fmla="val 179"/>
                <a:gd name="f13" fmla="val 11013"/>
                <a:gd name="f14" fmla="val 557"/>
                <a:gd name="f15" fmla="val 12166"/>
                <a:gd name="f16" fmla="val 2069"/>
                <a:gd name="f17" fmla="val 14514"/>
                <a:gd name="f18" fmla="val 4615"/>
                <a:gd name="f19" fmla="val 16165"/>
                <a:gd name="f20" fmla="val 7599"/>
                <a:gd name="f21" fmla="val 16403"/>
                <a:gd name="f22" fmla="val 7857"/>
                <a:gd name="f23" fmla="val 16425"/>
                <a:gd name="f24" fmla="val 8113"/>
                <a:gd name="f25" fmla="val 16435"/>
                <a:gd name="f26" fmla="val 8368"/>
                <a:gd name="f27" fmla="val 13135"/>
                <a:gd name="f28" fmla="val 17189"/>
                <a:gd name="f29" fmla="val 12785"/>
                <a:gd name="f30" fmla="val 17585"/>
                <a:gd name="f31" fmla="val 7969"/>
                <a:gd name="f32" fmla="val 6676"/>
                <a:gd name="f33" fmla="val 17525"/>
                <a:gd name="f34" fmla="val 5423"/>
                <a:gd name="f35" fmla="val 17128"/>
                <a:gd name="f36" fmla="val 4269"/>
                <a:gd name="f37" fmla="val 15636"/>
                <a:gd name="f38" fmla="val 1922"/>
                <a:gd name="f39" fmla="val 13089"/>
                <a:gd name="f40" fmla="val 270"/>
                <a:gd name="f41" fmla="val 10106"/>
                <a:gd name="f42" fmla="val 32"/>
                <a:gd name="f43" fmla="val 9848"/>
                <a:gd name="f44" fmla="val 11"/>
                <a:gd name="f45" fmla="val 9591"/>
                <a:gd name="f46" fmla="*/ f0 1 17685"/>
                <a:gd name="f47" fmla="*/ f1 1 16436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7685"/>
                <a:gd name="f54" fmla="*/ f51 1 16436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7685" h="164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431;p15">
              <a:extLst>
                <a:ext uri="{FF2B5EF4-FFF2-40B4-BE49-F238E27FC236}">
                  <a16:creationId xmlns:a16="http://schemas.microsoft.com/office/drawing/2014/main" id="{6458038F-68EB-9ED5-4656-A9A6FC920DDF}"/>
                </a:ext>
              </a:extLst>
            </p:cNvPr>
            <p:cNvSpPr/>
            <p:nvPr/>
          </p:nvSpPr>
          <p:spPr>
            <a:xfrm flipH="1">
              <a:off x="1521982" y="3204853"/>
              <a:ext cx="1591001" cy="7702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633"/>
                <a:gd name="f4" fmla="val 11442"/>
                <a:gd name="f5" fmla="val 1505"/>
                <a:gd name="f6" fmla="val 964"/>
                <a:gd name="f7" fmla="val 465"/>
                <a:gd name="f8" fmla="val 334"/>
                <a:gd name="f9" fmla="val 279"/>
                <a:gd name="f10" fmla="val 860"/>
                <a:gd name="f11" fmla="val 199"/>
                <a:gd name="f12" fmla="val 1139"/>
                <a:gd name="f13" fmla="val 1756"/>
                <a:gd name="f14" fmla="val 299"/>
                <a:gd name="f15" fmla="val 2412"/>
                <a:gd name="f16" fmla="val 896"/>
                <a:gd name="f17" fmla="val 2671"/>
                <a:gd name="f18" fmla="val 21524"/>
                <a:gd name="f19" fmla="val 11344"/>
                <a:gd name="f20" fmla="val 21681"/>
                <a:gd name="f21" fmla="val 11410"/>
                <a:gd name="f22" fmla="val 21844"/>
                <a:gd name="f23" fmla="val 22006"/>
                <a:gd name="f24" fmla="val 22520"/>
                <a:gd name="f25" fmla="val 23014"/>
                <a:gd name="f26" fmla="val 11123"/>
                <a:gd name="f27" fmla="val 23195"/>
                <a:gd name="f28" fmla="val 10608"/>
                <a:gd name="f29" fmla="val 23414"/>
                <a:gd name="f30" fmla="val 9991"/>
                <a:gd name="f31" fmla="val 9355"/>
                <a:gd name="f32" fmla="val 23315"/>
                <a:gd name="f33" fmla="val 8678"/>
                <a:gd name="f34" fmla="val 22698"/>
                <a:gd name="f35" fmla="val 8420"/>
                <a:gd name="f36" fmla="val 1970"/>
                <a:gd name="f37" fmla="val 85"/>
                <a:gd name="f38" fmla="val 1816"/>
                <a:gd name="f39" fmla="val 27"/>
                <a:gd name="f40" fmla="val 1658"/>
                <a:gd name="f41" fmla="*/ f0 1 23633"/>
                <a:gd name="f42" fmla="*/ f1 1 11442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23633"/>
                <a:gd name="f49" fmla="*/ f46 1 11442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23633" h="1144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2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4"/>
                    <a:pt x="f23" y="f4"/>
                  </a:cubicBezTo>
                  <a:cubicBezTo>
                    <a:pt x="f24" y="f4"/>
                    <a:pt x="f25" y="f26"/>
                    <a:pt x="f27" y="f28"/>
                  </a:cubicBezTo>
                  <a:lnTo>
                    <a:pt x="f29" y="f30"/>
                  </a:lnTo>
                  <a:cubicBezTo>
                    <a:pt x="f3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432;p15">
              <a:extLst>
                <a:ext uri="{FF2B5EF4-FFF2-40B4-BE49-F238E27FC236}">
                  <a16:creationId xmlns:a16="http://schemas.microsoft.com/office/drawing/2014/main" id="{E245FAD9-ECEA-BD0A-FA2B-55D876C1DE02}"/>
                </a:ext>
              </a:extLst>
            </p:cNvPr>
            <p:cNvSpPr/>
            <p:nvPr/>
          </p:nvSpPr>
          <p:spPr>
            <a:xfrm flipH="1">
              <a:off x="1594283" y="3364809"/>
              <a:ext cx="1591001" cy="7710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633"/>
                <a:gd name="f4" fmla="val 11453"/>
                <a:gd name="f5" fmla="val 1473"/>
                <a:gd name="f6" fmla="val 1"/>
                <a:gd name="f7" fmla="val 944"/>
                <a:gd name="f8" fmla="val 447"/>
                <a:gd name="f9" fmla="val 336"/>
                <a:gd name="f10" fmla="val 279"/>
                <a:gd name="f11" fmla="val 872"/>
                <a:gd name="f12" fmla="val 179"/>
                <a:gd name="f13" fmla="val 1150"/>
                <a:gd name="f14" fmla="val 1767"/>
                <a:gd name="f15" fmla="val 299"/>
                <a:gd name="f16" fmla="val 2423"/>
                <a:gd name="f17" fmla="val 895"/>
                <a:gd name="f18" fmla="val 2662"/>
                <a:gd name="f19" fmla="val 21504"/>
                <a:gd name="f20" fmla="val 11355"/>
                <a:gd name="f21" fmla="val 21665"/>
                <a:gd name="f22" fmla="val 11421"/>
                <a:gd name="f23" fmla="val 21831"/>
                <a:gd name="f24" fmla="val 21995"/>
                <a:gd name="f25" fmla="val 22519"/>
                <a:gd name="f26" fmla="val 23013"/>
                <a:gd name="f27" fmla="val 11130"/>
                <a:gd name="f28" fmla="val 23195"/>
                <a:gd name="f29" fmla="val 10599"/>
                <a:gd name="f30" fmla="val 23414"/>
                <a:gd name="f31" fmla="val 9982"/>
                <a:gd name="f32" fmla="val 9366"/>
                <a:gd name="f33" fmla="val 23314"/>
                <a:gd name="f34" fmla="val 8689"/>
                <a:gd name="f35" fmla="val 22698"/>
                <a:gd name="f36" fmla="val 8431"/>
                <a:gd name="f37" fmla="val 1950"/>
                <a:gd name="f38" fmla="val 96"/>
                <a:gd name="f39" fmla="val 1793"/>
                <a:gd name="f40" fmla="val 31"/>
                <a:gd name="f41" fmla="val 1632"/>
                <a:gd name="f42" fmla="*/ f0 1 23633"/>
                <a:gd name="f43" fmla="*/ f1 1 11453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23633"/>
                <a:gd name="f50" fmla="*/ f47 1 11453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23633" h="1145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4"/>
                    <a:pt x="f24" y="f4"/>
                  </a:cubicBezTo>
                  <a:cubicBezTo>
                    <a:pt x="f25" y="f4"/>
                    <a:pt x="f26" y="f27"/>
                    <a:pt x="f28" y="f29"/>
                  </a:cubicBezTo>
                  <a:lnTo>
                    <a:pt x="f30" y="f31"/>
                  </a:lnTo>
                  <a:cubicBezTo>
                    <a:pt x="f3" y="f32"/>
                    <a:pt x="f33" y="f34"/>
                    <a:pt x="f35" y="f36"/>
                  </a:cubicBezTo>
                  <a:lnTo>
                    <a:pt x="f37" y="f38"/>
                  </a:ln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433;p15">
              <a:extLst>
                <a:ext uri="{FF2B5EF4-FFF2-40B4-BE49-F238E27FC236}">
                  <a16:creationId xmlns:a16="http://schemas.microsoft.com/office/drawing/2014/main" id="{A48FF520-A882-6592-542B-5E12AFF6E4F3}"/>
                </a:ext>
              </a:extLst>
            </p:cNvPr>
            <p:cNvSpPr/>
            <p:nvPr/>
          </p:nvSpPr>
          <p:spPr>
            <a:xfrm flipH="1">
              <a:off x="2133999" y="1920770"/>
              <a:ext cx="479465" cy="11304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22"/>
                <a:gd name="f4" fmla="val 16792"/>
                <a:gd name="f5" fmla="val 7052"/>
                <a:gd name="f6" fmla="val 1"/>
                <a:gd name="f7" fmla="val 6819"/>
                <a:gd name="f8" fmla="val 6079"/>
                <a:gd name="f9" fmla="val 29"/>
                <a:gd name="f10" fmla="val 5928"/>
                <a:gd name="f11" fmla="val 380"/>
                <a:gd name="f12" fmla="val 179"/>
                <a:gd name="f13" fmla="val 14504"/>
                <a:gd name="f14" fmla="val 15777"/>
                <a:gd name="f15" fmla="val 776"/>
                <a:gd name="f16" fmla="val 16791"/>
                <a:gd name="f17" fmla="val 6107"/>
                <a:gd name="f18" fmla="val 1534"/>
                <a:gd name="f19" fmla="val 2"/>
                <a:gd name="f20" fmla="val 7096"/>
                <a:gd name="f21" fmla="*/ f0 1 7122"/>
                <a:gd name="f22" fmla="*/ f1 1 16792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7122"/>
                <a:gd name="f29" fmla="*/ f26 1 16792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122" h="167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1"/>
                    <a:pt x="f12" y="f13"/>
                    <a:pt x="f2" y="f14"/>
                  </a:cubicBezTo>
                  <a:lnTo>
                    <a:pt x="f15" y="f16"/>
                  </a:lnTo>
                  <a:cubicBezTo>
                    <a:pt x="f15" y="f16"/>
                    <a:pt x="f17" y="f18"/>
                    <a:pt x="f3" y="f19"/>
                  </a:cubicBezTo>
                  <a:cubicBezTo>
                    <a:pt x="f3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434;p15">
              <a:extLst>
                <a:ext uri="{FF2B5EF4-FFF2-40B4-BE49-F238E27FC236}">
                  <a16:creationId xmlns:a16="http://schemas.microsoft.com/office/drawing/2014/main" id="{E61D8252-7C74-B8F8-F0AB-62770FFD6E89}"/>
                </a:ext>
              </a:extLst>
            </p:cNvPr>
            <p:cNvSpPr/>
            <p:nvPr/>
          </p:nvSpPr>
          <p:spPr>
            <a:xfrm flipH="1">
              <a:off x="1761646" y="1998521"/>
              <a:ext cx="451393" cy="1240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05"/>
                <a:gd name="f4" fmla="val 18422"/>
                <a:gd name="f5" fmla="val 5743"/>
                <a:gd name="f6" fmla="val 1"/>
                <a:gd name="f7" fmla="val 5627"/>
                <a:gd name="f8" fmla="val 5534"/>
                <a:gd name="f9" fmla="val 39"/>
                <a:gd name="f10" fmla="val 5491"/>
                <a:gd name="f11" fmla="val 140"/>
                <a:gd name="f12" fmla="val 179"/>
                <a:gd name="f13" fmla="val 16134"/>
                <a:gd name="f14" fmla="val 17407"/>
                <a:gd name="f15" fmla="val 776"/>
                <a:gd name="f16" fmla="val 18421"/>
                <a:gd name="f17" fmla="val 5690"/>
                <a:gd name="f18" fmla="val 1890"/>
                <a:gd name="f19" fmla="val 6704"/>
                <a:gd name="f20" fmla="val 379"/>
                <a:gd name="f21" fmla="val 6109"/>
                <a:gd name="f22" fmla="*/ f0 1 6705"/>
                <a:gd name="f23" fmla="*/ f1 1 18422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705"/>
                <a:gd name="f30" fmla="*/ f27 1 18422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705" h="1842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1"/>
                    <a:pt x="f12" y="f13"/>
                    <a:pt x="f2" y="f14"/>
                  </a:cubicBezTo>
                  <a:lnTo>
                    <a:pt x="f15" y="f16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435;p15">
              <a:extLst>
                <a:ext uri="{FF2B5EF4-FFF2-40B4-BE49-F238E27FC236}">
                  <a16:creationId xmlns:a16="http://schemas.microsoft.com/office/drawing/2014/main" id="{70DF4869-4A49-EB02-B293-DCBB201F4DEF}"/>
                </a:ext>
              </a:extLst>
            </p:cNvPr>
            <p:cNvSpPr/>
            <p:nvPr/>
          </p:nvSpPr>
          <p:spPr>
            <a:xfrm flipH="1">
              <a:off x="1483202" y="2100916"/>
              <a:ext cx="1166408" cy="469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26"/>
                <a:gd name="f4" fmla="val 6975"/>
                <a:gd name="f5" fmla="val 988"/>
                <a:gd name="f6" fmla="val 913"/>
                <a:gd name="f7" fmla="val 876"/>
                <a:gd name="f8" fmla="val 11"/>
                <a:gd name="f9" fmla="val 767"/>
                <a:gd name="f10" fmla="val 577"/>
                <a:gd name="f11" fmla="val 807"/>
                <a:gd name="f12" fmla="val 1134"/>
                <a:gd name="f13" fmla="val 946"/>
                <a:gd name="f14" fmla="val 1711"/>
                <a:gd name="f15" fmla="val 1066"/>
                <a:gd name="f16" fmla="val 16909"/>
                <a:gd name="f17" fmla="val 6934"/>
                <a:gd name="f18" fmla="val 17128"/>
                <a:gd name="f19" fmla="val 6974"/>
                <a:gd name="f20" fmla="val 17131"/>
                <a:gd name="f21" fmla="val 17134"/>
                <a:gd name="f22" fmla="val 17137"/>
                <a:gd name="f23" fmla="val 17287"/>
                <a:gd name="f24" fmla="val 5820"/>
                <a:gd name="f25" fmla="val 16520"/>
                <a:gd name="f26" fmla="val 5394"/>
                <a:gd name="f27" fmla="val 15901"/>
                <a:gd name="f28" fmla="val 15851"/>
                <a:gd name="f29" fmla="val 15802"/>
                <a:gd name="f30" fmla="val 5396"/>
                <a:gd name="f31" fmla="val 15755"/>
                <a:gd name="f32" fmla="val 5402"/>
                <a:gd name="f33" fmla="val 15750"/>
                <a:gd name="f34" fmla="val 5403"/>
                <a:gd name="f35" fmla="val 15744"/>
                <a:gd name="f36" fmla="val 15737"/>
                <a:gd name="f37" fmla="val 14912"/>
                <a:gd name="f38" fmla="val 2502"/>
                <a:gd name="f39" fmla="val 685"/>
                <a:gd name="f40" fmla="val 1870"/>
                <a:gd name="f41" fmla="val 310"/>
                <a:gd name="f42" fmla="val 1433"/>
                <a:gd name="f43" fmla="val 45"/>
                <a:gd name="f44" fmla="val 1136"/>
                <a:gd name="f45" fmla="*/ f0 1 17326"/>
                <a:gd name="f46" fmla="*/ f1 1 697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17326"/>
                <a:gd name="f53" fmla="*/ f50 1 697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17326" h="6975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lnTo>
                    <a:pt x="f2" y="f9"/>
                  </a:lnTo>
                  <a:cubicBezTo>
                    <a:pt x="f2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4"/>
                    <a:pt x="f21" y="f4"/>
                    <a:pt x="f22" y="f4"/>
                  </a:cubicBezTo>
                  <a:cubicBezTo>
                    <a:pt x="f3" y="f4"/>
                    <a:pt x="f23" y="f24"/>
                    <a:pt x="f23" y="f24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4"/>
                    <a:pt x="f36" y="f34"/>
                  </a:cubicBezTo>
                  <a:cubicBezTo>
                    <a:pt x="f37" y="f34"/>
                    <a:pt x="f38" y="f39"/>
                    <a:pt x="f40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436;p15">
              <a:extLst>
                <a:ext uri="{FF2B5EF4-FFF2-40B4-BE49-F238E27FC236}">
                  <a16:creationId xmlns:a16="http://schemas.microsoft.com/office/drawing/2014/main" id="{74890A29-F2E0-E26C-3A9B-DD335FE0527A}"/>
                </a:ext>
              </a:extLst>
            </p:cNvPr>
            <p:cNvSpPr/>
            <p:nvPr/>
          </p:nvSpPr>
          <p:spPr>
            <a:xfrm flipH="1">
              <a:off x="1571533" y="2452539"/>
              <a:ext cx="1208013" cy="5102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944"/>
                <a:gd name="f4" fmla="val 7580"/>
                <a:gd name="f5" fmla="val 339"/>
                <a:gd name="f6" fmla="val 1"/>
                <a:gd name="f7" fmla="val 557"/>
                <a:gd name="f8" fmla="val 140"/>
                <a:gd name="f9" fmla="val 856"/>
                <a:gd name="f10" fmla="val 259"/>
                <a:gd name="f11" fmla="val 1154"/>
                <a:gd name="f12" fmla="val 15139"/>
                <a:gd name="f13" fmla="val 6684"/>
                <a:gd name="f14" fmla="val 15318"/>
                <a:gd name="f15" fmla="val 6843"/>
                <a:gd name="f16" fmla="val 15477"/>
                <a:gd name="f17" fmla="val 7022"/>
                <a:gd name="f18" fmla="val 17347"/>
                <a:gd name="f19" fmla="val 7579"/>
                <a:gd name="f20" fmla="val 17427"/>
                <a:gd name="f21" fmla="val 6426"/>
                <a:gd name="f22" fmla="val 16671"/>
                <a:gd name="f23" fmla="val 6207"/>
                <a:gd name="f24" fmla="val 15915"/>
                <a:gd name="f25" fmla="val 5988"/>
                <a:gd name="f26" fmla="*/ f0 1 17944"/>
                <a:gd name="f27" fmla="*/ f1 1 758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7944"/>
                <a:gd name="f34" fmla="*/ f31 1 758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7944" h="7580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9"/>
                  </a:cubicBezTo>
                  <a:lnTo>
                    <a:pt x="f3" y="f15"/>
                  </a:lnTo>
                  <a:cubicBezTo>
                    <a:pt x="f3" y="f15"/>
                    <a:pt x="f20" y="f21"/>
                    <a:pt x="f22" y="f23"/>
                  </a:cubicBezTo>
                  <a:cubicBezTo>
                    <a:pt x="f24" y="f25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437;p15">
              <a:extLst>
                <a:ext uri="{FF2B5EF4-FFF2-40B4-BE49-F238E27FC236}">
                  <a16:creationId xmlns:a16="http://schemas.microsoft.com/office/drawing/2014/main" id="{C2097846-B03C-D038-4870-3176AE187F15}"/>
                </a:ext>
              </a:extLst>
            </p:cNvPr>
            <p:cNvSpPr/>
            <p:nvPr/>
          </p:nvSpPr>
          <p:spPr>
            <a:xfrm flipH="1">
              <a:off x="1397440" y="3635032"/>
              <a:ext cx="2482943" cy="1508467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36882"/>
                <a:gd name="f5" fmla="val 22407"/>
                <a:gd name="f6" fmla="val 7122"/>
                <a:gd name="f7" fmla="val 1"/>
                <a:gd name="f8" fmla="val 6227"/>
                <a:gd name="f9" fmla="val 40"/>
                <a:gd name="f10" fmla="val 5452"/>
                <a:gd name="f11" fmla="val 80"/>
                <a:gd name="f12" fmla="val 4875"/>
                <a:gd name="f13" fmla="val 239"/>
                <a:gd name="f14" fmla="val 4477"/>
                <a:gd name="f15" fmla="val 339"/>
                <a:gd name="f16" fmla="val 4158"/>
                <a:gd name="f17" fmla="val 498"/>
                <a:gd name="f18" fmla="val 3960"/>
                <a:gd name="f19" fmla="val 757"/>
                <a:gd name="f20" fmla="val 3442"/>
                <a:gd name="f21" fmla="val 1393"/>
                <a:gd name="f22" fmla="val 379"/>
                <a:gd name="f23" fmla="val 10524"/>
                <a:gd name="f24" fmla="val 13687"/>
                <a:gd name="f25" fmla="val 16850"/>
                <a:gd name="f26" fmla="val 1075"/>
                <a:gd name="f27" fmla="val 21425"/>
                <a:gd name="f28" fmla="val 11101"/>
                <a:gd name="f29" fmla="val 22340"/>
                <a:gd name="f30" fmla="val 11593"/>
                <a:gd name="f31" fmla="val 22385"/>
                <a:gd name="f32" fmla="val 12098"/>
                <a:gd name="f33" fmla="val 12613"/>
                <a:gd name="f34" fmla="val 22582"/>
                <a:gd name="f35" fmla="val 36499"/>
                <a:gd name="f36" fmla="val 14387"/>
                <a:gd name="f37" fmla="val 36782"/>
                <a:gd name="f38" fmla="val 13468"/>
                <a:gd name="f39" fmla="val 36802"/>
                <a:gd name="f40" fmla="val 13110"/>
                <a:gd name="f41" fmla="val 36623"/>
                <a:gd name="f42" fmla="val 12712"/>
                <a:gd name="f43" fmla="val 36245"/>
                <a:gd name="f44" fmla="val 11817"/>
                <a:gd name="f45" fmla="val 35370"/>
                <a:gd name="f46" fmla="val 10703"/>
                <a:gd name="f47" fmla="val 35052"/>
                <a:gd name="f48" fmla="val 34614"/>
                <a:gd name="f49" fmla="val 10723"/>
                <a:gd name="f50" fmla="val 20212"/>
                <a:gd name="f51" fmla="val 16571"/>
                <a:gd name="f52" fmla="val 15617"/>
                <a:gd name="f53" fmla="val 17407"/>
                <a:gd name="f54" fmla="val 14156"/>
                <a:gd name="f55" fmla="val 17666"/>
                <a:gd name="f56" fmla="val 12658"/>
                <a:gd name="f57" fmla="val 17843"/>
                <a:gd name="f58" fmla="val 11242"/>
                <a:gd name="f59" fmla="val 8202"/>
                <a:gd name="f60" fmla="val 5543"/>
                <a:gd name="f61" fmla="val 17028"/>
                <a:gd name="f62" fmla="val 4457"/>
                <a:gd name="f63" fmla="val 14463"/>
                <a:gd name="f64" fmla="val 2865"/>
                <a:gd name="f65" fmla="*/ f1 1 36882"/>
                <a:gd name="f66" fmla="*/ f2 1 22407"/>
                <a:gd name="f67" fmla="val f3"/>
                <a:gd name="f68" fmla="val f4"/>
                <a:gd name="f69" fmla="val f5"/>
                <a:gd name="f70" fmla="+- f69 0 f67"/>
                <a:gd name="f71" fmla="+- f68 0 f67"/>
                <a:gd name="f72" fmla="*/ f71 1 36882"/>
                <a:gd name="f73" fmla="*/ f70 1 2240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36882" h="22407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0" y="f24"/>
                  </a:cubicBezTo>
                  <a:cubicBezTo>
                    <a:pt x="f7" y="f25"/>
                    <a:pt x="f26" y="f27"/>
                    <a:pt x="f28" y="f29"/>
                  </a:cubicBezTo>
                  <a:cubicBezTo>
                    <a:pt x="f30" y="f31"/>
                    <a:pt x="f32" y="f5"/>
                    <a:pt x="f33" y="f5"/>
                  </a:cubicBezTo>
                  <a:cubicBezTo>
                    <a:pt x="f34" y="f5"/>
                    <a:pt x="f35" y="f36"/>
                    <a:pt x="f37" y="f24"/>
                  </a:cubicBezTo>
                  <a:cubicBezTo>
                    <a:pt x="f4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61"/>
                    <a:pt x="f62" y="f63"/>
                  </a:cubicBezTo>
                  <a:cubicBezTo>
                    <a:pt x="f64" y="f46"/>
                    <a:pt x="f6" y="f7"/>
                    <a:pt x="f6" y="f7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438;p15">
              <a:extLst>
                <a:ext uri="{FF2B5EF4-FFF2-40B4-BE49-F238E27FC236}">
                  <a16:creationId xmlns:a16="http://schemas.microsoft.com/office/drawing/2014/main" id="{64088875-EB77-ED20-1238-55597C4527DD}"/>
                </a:ext>
              </a:extLst>
            </p:cNvPr>
            <p:cNvSpPr/>
            <p:nvPr/>
          </p:nvSpPr>
          <p:spPr>
            <a:xfrm flipH="1">
              <a:off x="3597697" y="4516203"/>
              <a:ext cx="231791" cy="1922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3"/>
                <a:gd name="f4" fmla="val 2856"/>
                <a:gd name="f5" fmla="val 2177"/>
                <a:gd name="f6" fmla="val 1"/>
                <a:gd name="f7" fmla="val 2172"/>
                <a:gd name="f8" fmla="val 2169"/>
                <a:gd name="f9" fmla="val 3005"/>
                <a:gd name="f10" fmla="val 538"/>
                <a:gd name="f11" fmla="val 2428"/>
                <a:gd name="f12" fmla="val 1314"/>
                <a:gd name="f13" fmla="val 2122"/>
                <a:gd name="f14" fmla="val 1735"/>
                <a:gd name="f15" fmla="val 1655"/>
                <a:gd name="f16" fmla="val 1872"/>
                <a:gd name="f17" fmla="val 1241"/>
                <a:gd name="f18" fmla="val 874"/>
                <a:gd name="f19" fmla="val 550"/>
                <a:gd name="f20" fmla="val 1764"/>
                <a:gd name="f21" fmla="val 419"/>
                <a:gd name="f22" fmla="val 1652"/>
                <a:gd name="f23" fmla="val 140"/>
                <a:gd name="f24" fmla="val 1413"/>
                <a:gd name="f25" fmla="val 1175"/>
                <a:gd name="f26" fmla="val 1911"/>
                <a:gd name="f27" fmla="val 126"/>
                <a:gd name="f28" fmla="val 2855"/>
                <a:gd name="f29" fmla="val 1471"/>
                <a:gd name="f30" fmla="val 1547"/>
                <a:gd name="f31" fmla="val 1627"/>
                <a:gd name="f32" fmla="val 2852"/>
                <a:gd name="f33" fmla="val 1712"/>
                <a:gd name="f34" fmla="val 2846"/>
                <a:gd name="f35" fmla="val 3283"/>
                <a:gd name="f36" fmla="val 2726"/>
                <a:gd name="f37" fmla="val 3442"/>
                <a:gd name="f38" fmla="val 876"/>
                <a:gd name="f39" fmla="val 2585"/>
                <a:gd name="f40" fmla="val 18"/>
                <a:gd name="f41" fmla="val 2233"/>
                <a:gd name="f42" fmla="*/ f0 1 3443"/>
                <a:gd name="f43" fmla="*/ f1 1 2856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3443"/>
                <a:gd name="f50" fmla="*/ f47 1 2856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3443" h="2856">
                  <a:moveTo>
                    <a:pt x="f5" y="f6"/>
                  </a:moveTo>
                  <a:cubicBezTo>
                    <a:pt x="f7" y="f6"/>
                    <a:pt x="f8" y="f6"/>
                    <a:pt x="f8" y="f6"/>
                  </a:cubicBezTo>
                  <a:cubicBezTo>
                    <a:pt x="f8" y="f6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6" y="f25"/>
                    <a:pt x="f6" y="f25"/>
                  </a:cubicBezTo>
                  <a:lnTo>
                    <a:pt x="f6" y="f26"/>
                  </a:lnTo>
                  <a:cubicBezTo>
                    <a:pt x="f6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9" y="f21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439;p15">
              <a:extLst>
                <a:ext uri="{FF2B5EF4-FFF2-40B4-BE49-F238E27FC236}">
                  <a16:creationId xmlns:a16="http://schemas.microsoft.com/office/drawing/2014/main" id="{80A758F9-E72E-BBDD-28A8-A9D27B0EB194}"/>
                </a:ext>
              </a:extLst>
            </p:cNvPr>
            <p:cNvSpPr/>
            <p:nvPr/>
          </p:nvSpPr>
          <p:spPr>
            <a:xfrm flipH="1">
              <a:off x="3688781" y="4515928"/>
              <a:ext cx="108658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4"/>
                <a:gd name="f4" fmla="val 1095"/>
                <a:gd name="f5" fmla="val 776"/>
                <a:gd name="f6" fmla="val 395"/>
                <a:gd name="f7" fmla="val 1"/>
                <a:gd name="f8" fmla="val 503"/>
                <a:gd name="f9" fmla="val 340"/>
                <a:gd name="f10" fmla="val 880"/>
                <a:gd name="f11" fmla="val 490"/>
                <a:gd name="f12" fmla="val 1046"/>
                <a:gd name="f13" fmla="val 649"/>
                <a:gd name="f14" fmla="val 1094"/>
                <a:gd name="f15" fmla="val 785"/>
                <a:gd name="f16" fmla="val 974"/>
                <a:gd name="f17" fmla="val 1116"/>
                <a:gd name="f18" fmla="val 1000"/>
                <a:gd name="f19" fmla="val 383"/>
                <a:gd name="f20" fmla="val 1255"/>
                <a:gd name="f21" fmla="val 65"/>
                <a:gd name="f22" fmla="val 838"/>
                <a:gd name="f23" fmla="val 5"/>
                <a:gd name="f24" fmla="val 817"/>
                <a:gd name="f25" fmla="val 2"/>
                <a:gd name="f26" fmla="val 796"/>
                <a:gd name="f27" fmla="*/ f0 1 1614"/>
                <a:gd name="f28" fmla="*/ f1 1 109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614"/>
                <a:gd name="f35" fmla="*/ f32 1 109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614" h="109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8"/>
                  </a:cubicBezTo>
                  <a:cubicBezTo>
                    <a:pt x="f3" y="f19"/>
                    <a:pt x="f20" y="f21"/>
                    <a:pt x="f22" y="f23"/>
                  </a:cubicBezTo>
                  <a:cubicBezTo>
                    <a:pt x="f24" y="f25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440;p15">
              <a:extLst>
                <a:ext uri="{FF2B5EF4-FFF2-40B4-BE49-F238E27FC236}">
                  <a16:creationId xmlns:a16="http://schemas.microsoft.com/office/drawing/2014/main" id="{0C32161C-CF36-4B02-8785-11C8F96DD0E0}"/>
                </a:ext>
              </a:extLst>
            </p:cNvPr>
            <p:cNvSpPr/>
            <p:nvPr/>
          </p:nvSpPr>
          <p:spPr>
            <a:xfrm flipH="1">
              <a:off x="3179899" y="4864388"/>
              <a:ext cx="231718" cy="1936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2"/>
                <a:gd name="f4" fmla="val 2876"/>
                <a:gd name="f5" fmla="val 2176"/>
                <a:gd name="f6" fmla="val 1"/>
                <a:gd name="f7" fmla="val 2171"/>
                <a:gd name="f8" fmla="val 2169"/>
                <a:gd name="f9" fmla="val 3004"/>
                <a:gd name="f10" fmla="val 538"/>
                <a:gd name="f11" fmla="val 2427"/>
                <a:gd name="f12" fmla="val 1334"/>
                <a:gd name="f13" fmla="val 2118"/>
                <a:gd name="f14" fmla="val 1749"/>
                <a:gd name="f15" fmla="val 1644"/>
                <a:gd name="f16" fmla="val 1885"/>
                <a:gd name="f17" fmla="val 1227"/>
                <a:gd name="f18" fmla="val 866"/>
                <a:gd name="f19" fmla="val 547"/>
                <a:gd name="f20" fmla="val 1783"/>
                <a:gd name="f21" fmla="val 418"/>
                <a:gd name="f22" fmla="val 1672"/>
                <a:gd name="f23" fmla="val 140"/>
                <a:gd name="f24" fmla="val 1433"/>
                <a:gd name="f25" fmla="val 1175"/>
                <a:gd name="f26" fmla="val 1931"/>
                <a:gd name="f27" fmla="val 125"/>
                <a:gd name="f28" fmla="val 2875"/>
                <a:gd name="f29" fmla="val 1471"/>
                <a:gd name="f30" fmla="val 1547"/>
                <a:gd name="f31" fmla="val 1627"/>
                <a:gd name="f32" fmla="val 2872"/>
                <a:gd name="f33" fmla="val 1711"/>
                <a:gd name="f34" fmla="val 2866"/>
                <a:gd name="f35" fmla="val 3283"/>
                <a:gd name="f36" fmla="val 2726"/>
                <a:gd name="f37" fmla="val 876"/>
                <a:gd name="f38" fmla="val 439"/>
                <a:gd name="f39" fmla="val 2583"/>
                <a:gd name="f40" fmla="val 18"/>
                <a:gd name="f41" fmla="val 2230"/>
                <a:gd name="f42" fmla="*/ f0 1 3442"/>
                <a:gd name="f43" fmla="*/ f1 1 2876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3442"/>
                <a:gd name="f50" fmla="*/ f47 1 2876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3442" h="2876">
                  <a:moveTo>
                    <a:pt x="f5" y="f6"/>
                  </a:moveTo>
                  <a:cubicBezTo>
                    <a:pt x="f7" y="f6"/>
                    <a:pt x="f8" y="f6"/>
                    <a:pt x="f8" y="f6"/>
                  </a:cubicBezTo>
                  <a:cubicBezTo>
                    <a:pt x="f8" y="f6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" y="f25"/>
                    <a:pt x="f2" y="f25"/>
                  </a:cubicBezTo>
                  <a:lnTo>
                    <a:pt x="f2" y="f26"/>
                  </a:lnTo>
                  <a:cubicBezTo>
                    <a:pt x="f2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" y="f37"/>
                    <a:pt x="f9" y="f38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441;p15">
              <a:extLst>
                <a:ext uri="{FF2B5EF4-FFF2-40B4-BE49-F238E27FC236}">
                  <a16:creationId xmlns:a16="http://schemas.microsoft.com/office/drawing/2014/main" id="{6760A0A4-3602-F8BB-B066-A5863B9006D0}"/>
                </a:ext>
              </a:extLst>
            </p:cNvPr>
            <p:cNvSpPr/>
            <p:nvPr/>
          </p:nvSpPr>
          <p:spPr>
            <a:xfrm flipH="1">
              <a:off x="3270918" y="4865467"/>
              <a:ext cx="108585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3"/>
                <a:gd name="f4" fmla="val 1095"/>
                <a:gd name="f5" fmla="val 772"/>
                <a:gd name="f6" fmla="val 392"/>
                <a:gd name="f7" fmla="val 485"/>
                <a:gd name="f8" fmla="val 339"/>
                <a:gd name="f9" fmla="val 880"/>
                <a:gd name="f10" fmla="val 488"/>
                <a:gd name="f11" fmla="val 1046"/>
                <a:gd name="f12" fmla="val 648"/>
                <a:gd name="f13" fmla="val 1094"/>
                <a:gd name="f14" fmla="val 783"/>
                <a:gd name="f15" fmla="val 973"/>
                <a:gd name="f16" fmla="val 1115"/>
                <a:gd name="f17" fmla="val 1000"/>
                <a:gd name="f18" fmla="val 1612"/>
                <a:gd name="f19" fmla="val 383"/>
                <a:gd name="f20" fmla="val 1254"/>
                <a:gd name="f21" fmla="val 65"/>
                <a:gd name="f22" fmla="val 836"/>
                <a:gd name="f23" fmla="val 5"/>
                <a:gd name="f24" fmla="val 815"/>
                <a:gd name="f25" fmla="val 2"/>
                <a:gd name="f26" fmla="val 794"/>
                <a:gd name="f27" fmla="*/ f0 1 1613"/>
                <a:gd name="f28" fmla="*/ f1 1 109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613"/>
                <a:gd name="f35" fmla="*/ f32 1 109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613" h="1095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442;p15">
              <a:extLst>
                <a:ext uri="{FF2B5EF4-FFF2-40B4-BE49-F238E27FC236}">
                  <a16:creationId xmlns:a16="http://schemas.microsoft.com/office/drawing/2014/main" id="{C1F4AD3B-27D6-BEC3-28DD-A883AAAA8F78}"/>
                </a:ext>
              </a:extLst>
            </p:cNvPr>
            <p:cNvSpPr/>
            <p:nvPr/>
          </p:nvSpPr>
          <p:spPr>
            <a:xfrm flipH="1">
              <a:off x="2458080" y="4805482"/>
              <a:ext cx="231718" cy="1924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2"/>
                <a:gd name="f4" fmla="val 2858"/>
                <a:gd name="f5" fmla="val 2176"/>
                <a:gd name="f6" fmla="val 1"/>
                <a:gd name="f7" fmla="val 2171"/>
                <a:gd name="f8" fmla="val 2169"/>
                <a:gd name="f9" fmla="val 2984"/>
                <a:gd name="f10" fmla="val 538"/>
                <a:gd name="f11" fmla="val 2408"/>
                <a:gd name="f12" fmla="val 1314"/>
                <a:gd name="f13" fmla="val 2109"/>
                <a:gd name="f14" fmla="val 1740"/>
                <a:gd name="f15" fmla="val 1640"/>
                <a:gd name="f16" fmla="val 1875"/>
                <a:gd name="f17" fmla="val 1222"/>
                <a:gd name="f18" fmla="val 860"/>
                <a:gd name="f19" fmla="val 537"/>
                <a:gd name="f20" fmla="val 1773"/>
                <a:gd name="f21" fmla="val 398"/>
                <a:gd name="f22" fmla="val 1672"/>
                <a:gd name="f23" fmla="val 120"/>
                <a:gd name="f24" fmla="val 1433"/>
                <a:gd name="f25" fmla="val 1175"/>
                <a:gd name="f26" fmla="val 1911"/>
                <a:gd name="f27" fmla="val 106"/>
                <a:gd name="f28" fmla="val 1420"/>
                <a:gd name="f29" fmla="val 1505"/>
                <a:gd name="f30" fmla="val 1596"/>
                <a:gd name="f31" fmla="val 2854"/>
                <a:gd name="f32" fmla="val 1691"/>
                <a:gd name="f33" fmla="val 2845"/>
                <a:gd name="f34" fmla="val 3263"/>
                <a:gd name="f35" fmla="val 2726"/>
                <a:gd name="f36" fmla="val 876"/>
                <a:gd name="f37" fmla="val 438"/>
                <a:gd name="f38" fmla="val 2582"/>
                <a:gd name="f39" fmla="val 18"/>
                <a:gd name="f40" fmla="val 2230"/>
                <a:gd name="f41" fmla="*/ f0 1 3442"/>
                <a:gd name="f42" fmla="*/ f1 1 2858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442"/>
                <a:gd name="f49" fmla="*/ f46 1 2858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442" h="2858">
                  <a:moveTo>
                    <a:pt x="f5" y="f6"/>
                  </a:moveTo>
                  <a:cubicBezTo>
                    <a:pt x="f7" y="f6"/>
                    <a:pt x="f8" y="f6"/>
                    <a:pt x="f8" y="f6"/>
                  </a:cubicBezTo>
                  <a:cubicBezTo>
                    <a:pt x="f8" y="f6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6" y="f25"/>
                    <a:pt x="f6" y="f25"/>
                  </a:cubicBezTo>
                  <a:lnTo>
                    <a:pt x="f6" y="f26"/>
                  </a:lnTo>
                  <a:cubicBezTo>
                    <a:pt x="f6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" y="f36"/>
                    <a:pt x="f9" y="f37"/>
                  </a:cubicBezTo>
                  <a:cubicBezTo>
                    <a:pt x="f38" y="f39"/>
                    <a:pt x="f40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443;p15">
              <a:extLst>
                <a:ext uri="{FF2B5EF4-FFF2-40B4-BE49-F238E27FC236}">
                  <a16:creationId xmlns:a16="http://schemas.microsoft.com/office/drawing/2014/main" id="{2037CE16-F15A-D78A-DFF2-745383E92C1F}"/>
                </a:ext>
              </a:extLst>
            </p:cNvPr>
            <p:cNvSpPr/>
            <p:nvPr/>
          </p:nvSpPr>
          <p:spPr>
            <a:xfrm flipH="1">
              <a:off x="2550444" y="4805208"/>
              <a:ext cx="108658" cy="747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4"/>
                <a:gd name="f4" fmla="val 1111"/>
                <a:gd name="f5" fmla="val 795"/>
                <a:gd name="f6" fmla="val 412"/>
                <a:gd name="f7" fmla="val 1"/>
                <a:gd name="f8" fmla="val 503"/>
                <a:gd name="f9" fmla="val 340"/>
                <a:gd name="f10" fmla="val 880"/>
                <a:gd name="f11" fmla="val 494"/>
                <a:gd name="f12" fmla="val 1059"/>
                <a:gd name="f13" fmla="val 662"/>
                <a:gd name="f14" fmla="val 1110"/>
                <a:gd name="f15" fmla="val 804"/>
                <a:gd name="f16" fmla="val 993"/>
                <a:gd name="f17" fmla="val 1136"/>
                <a:gd name="f18" fmla="val 1019"/>
                <a:gd name="f19" fmla="val 1613"/>
                <a:gd name="f20" fmla="val 403"/>
                <a:gd name="f21" fmla="val 1255"/>
                <a:gd name="f22" fmla="val 84"/>
                <a:gd name="f23" fmla="val 857"/>
                <a:gd name="f24" fmla="val 5"/>
                <a:gd name="f25" fmla="val 837"/>
                <a:gd name="f26" fmla="val 2"/>
                <a:gd name="f27" fmla="val 816"/>
                <a:gd name="f28" fmla="*/ f0 1 1614"/>
                <a:gd name="f29" fmla="*/ f1 1 1111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614"/>
                <a:gd name="f36" fmla="*/ f33 1 1111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614" h="111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444;p15">
              <a:extLst>
                <a:ext uri="{FF2B5EF4-FFF2-40B4-BE49-F238E27FC236}">
                  <a16:creationId xmlns:a16="http://schemas.microsoft.com/office/drawing/2014/main" id="{8BBA366D-FA7D-8C3E-2B3D-ED827BB2D5B6}"/>
                </a:ext>
              </a:extLst>
            </p:cNvPr>
            <p:cNvSpPr/>
            <p:nvPr/>
          </p:nvSpPr>
          <p:spPr>
            <a:xfrm flipH="1">
              <a:off x="1805875" y="4565745"/>
              <a:ext cx="231718" cy="1922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2"/>
                <a:gd name="f4" fmla="val 2856"/>
                <a:gd name="f5" fmla="val 2176"/>
                <a:gd name="f6" fmla="val 1"/>
                <a:gd name="f7" fmla="val 2171"/>
                <a:gd name="f8" fmla="val 2169"/>
                <a:gd name="f9" fmla="val 2984"/>
                <a:gd name="f10" fmla="val 518"/>
                <a:gd name="f11" fmla="val 2427"/>
                <a:gd name="f12" fmla="val 1314"/>
                <a:gd name="f13" fmla="val 2118"/>
                <a:gd name="f14" fmla="val 1729"/>
                <a:gd name="f15" fmla="val 1644"/>
                <a:gd name="f16" fmla="val 1865"/>
                <a:gd name="f17" fmla="val 1227"/>
                <a:gd name="f18" fmla="val 866"/>
                <a:gd name="f19" fmla="val 547"/>
                <a:gd name="f20" fmla="val 1763"/>
                <a:gd name="f21" fmla="val 418"/>
                <a:gd name="f22" fmla="val 1652"/>
                <a:gd name="f23" fmla="val 120"/>
                <a:gd name="f24" fmla="val 1413"/>
                <a:gd name="f25" fmla="val 1155"/>
                <a:gd name="f26" fmla="val 1911"/>
                <a:gd name="f27" fmla="val 107"/>
                <a:gd name="f28" fmla="val 2855"/>
                <a:gd name="f29" fmla="val 1451"/>
                <a:gd name="f30" fmla="val 1527"/>
                <a:gd name="f31" fmla="val 1607"/>
                <a:gd name="f32" fmla="val 2852"/>
                <a:gd name="f33" fmla="val 1691"/>
                <a:gd name="f34" fmla="val 2846"/>
                <a:gd name="f35" fmla="val 3263"/>
                <a:gd name="f36" fmla="val 2706"/>
                <a:gd name="f37" fmla="val 876"/>
                <a:gd name="f38" fmla="val 419"/>
                <a:gd name="f39" fmla="val 2583"/>
                <a:gd name="f40" fmla="val 18"/>
                <a:gd name="f41" fmla="val 2232"/>
                <a:gd name="f42" fmla="*/ f0 1 3442"/>
                <a:gd name="f43" fmla="*/ f1 1 2856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3442"/>
                <a:gd name="f50" fmla="*/ f47 1 2856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3442" h="2856">
                  <a:moveTo>
                    <a:pt x="f5" y="f6"/>
                  </a:moveTo>
                  <a:cubicBezTo>
                    <a:pt x="f7" y="f6"/>
                    <a:pt x="f8" y="f6"/>
                    <a:pt x="f8" y="f6"/>
                  </a:cubicBezTo>
                  <a:cubicBezTo>
                    <a:pt x="f8" y="f6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" y="f25"/>
                    <a:pt x="f2" y="f25"/>
                  </a:cubicBezTo>
                  <a:lnTo>
                    <a:pt x="f2" y="f26"/>
                  </a:lnTo>
                  <a:cubicBezTo>
                    <a:pt x="f2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" y="f37"/>
                    <a:pt x="f9" y="f38"/>
                  </a:cubicBezTo>
                  <a:cubicBezTo>
                    <a:pt x="f39" y="f40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445;p15">
              <a:extLst>
                <a:ext uri="{FF2B5EF4-FFF2-40B4-BE49-F238E27FC236}">
                  <a16:creationId xmlns:a16="http://schemas.microsoft.com/office/drawing/2014/main" id="{D0AAB731-343F-3C92-C790-F013CA4ADF6C}"/>
                </a:ext>
              </a:extLst>
            </p:cNvPr>
            <p:cNvSpPr/>
            <p:nvPr/>
          </p:nvSpPr>
          <p:spPr>
            <a:xfrm flipH="1">
              <a:off x="1898239" y="4565480"/>
              <a:ext cx="108585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3"/>
                <a:gd name="f4" fmla="val 1095"/>
                <a:gd name="f5" fmla="val 792"/>
                <a:gd name="f6" fmla="val 410"/>
                <a:gd name="f7" fmla="val 485"/>
                <a:gd name="f8" fmla="val 339"/>
                <a:gd name="f9" fmla="val 880"/>
                <a:gd name="f10" fmla="val 496"/>
                <a:gd name="f11" fmla="val 1046"/>
                <a:gd name="f12" fmla="val 661"/>
                <a:gd name="f13" fmla="val 1094"/>
                <a:gd name="f14" fmla="val 799"/>
                <a:gd name="f15" fmla="val 993"/>
                <a:gd name="f16" fmla="val 1135"/>
                <a:gd name="f17" fmla="val 1000"/>
                <a:gd name="f18" fmla="val 1612"/>
                <a:gd name="f19" fmla="val 383"/>
                <a:gd name="f20" fmla="val 1254"/>
                <a:gd name="f21" fmla="val 65"/>
                <a:gd name="f22" fmla="val 856"/>
                <a:gd name="f23" fmla="val 5"/>
                <a:gd name="f24" fmla="val 835"/>
                <a:gd name="f25" fmla="val 2"/>
                <a:gd name="f26" fmla="val 813"/>
                <a:gd name="f27" fmla="*/ f0 1 1613"/>
                <a:gd name="f28" fmla="*/ f1 1 109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613"/>
                <a:gd name="f35" fmla="*/ f32 1 109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613" h="1095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446;p15">
              <a:extLst>
                <a:ext uri="{FF2B5EF4-FFF2-40B4-BE49-F238E27FC236}">
                  <a16:creationId xmlns:a16="http://schemas.microsoft.com/office/drawing/2014/main" id="{DEC784FB-FC0C-835D-4213-9CC7CF10A7FE}"/>
                </a:ext>
              </a:extLst>
            </p:cNvPr>
            <p:cNvSpPr/>
            <p:nvPr/>
          </p:nvSpPr>
          <p:spPr>
            <a:xfrm flipH="1">
              <a:off x="3548146" y="3996613"/>
              <a:ext cx="176854" cy="146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27"/>
                <a:gd name="f4" fmla="val 2178"/>
                <a:gd name="f5" fmla="val 1661"/>
                <a:gd name="f6" fmla="val 1655"/>
                <a:gd name="f7" fmla="val 1652"/>
                <a:gd name="f8" fmla="val 1"/>
                <a:gd name="f9" fmla="val 2288"/>
                <a:gd name="f10" fmla="val 418"/>
                <a:gd name="f11" fmla="val 1850"/>
                <a:gd name="f12" fmla="val 995"/>
                <a:gd name="f13" fmla="val 1617"/>
                <a:gd name="f14" fmla="val 1313"/>
                <a:gd name="f15" fmla="val 1260"/>
                <a:gd name="f16" fmla="val 1417"/>
                <a:gd name="f17" fmla="val 943"/>
                <a:gd name="f18" fmla="val 666"/>
                <a:gd name="f19" fmla="val 421"/>
                <a:gd name="f20" fmla="val 1337"/>
                <a:gd name="f21" fmla="val 319"/>
                <a:gd name="f22" fmla="val 1254"/>
                <a:gd name="f23" fmla="val 100"/>
                <a:gd name="f24" fmla="val 1075"/>
                <a:gd name="f25" fmla="val 896"/>
                <a:gd name="f26" fmla="val 1453"/>
                <a:gd name="f27" fmla="val 89"/>
                <a:gd name="f28" fmla="val 2177"/>
                <a:gd name="f29" fmla="val 1098"/>
                <a:gd name="f30" fmla="val 1160"/>
                <a:gd name="f31" fmla="val 1225"/>
                <a:gd name="f32" fmla="val 2175"/>
                <a:gd name="f33" fmla="val 1293"/>
                <a:gd name="f34" fmla="val 2169"/>
                <a:gd name="f35" fmla="val 2487"/>
                <a:gd name="f36" fmla="val 2069"/>
                <a:gd name="f37" fmla="val 2626"/>
                <a:gd name="f38" fmla="val 657"/>
                <a:gd name="f39" fmla="val 1986"/>
                <a:gd name="f40" fmla="val 16"/>
                <a:gd name="f41" fmla="val 1715"/>
                <a:gd name="f42" fmla="*/ f0 1 2627"/>
                <a:gd name="f43" fmla="*/ f1 1 2178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2627"/>
                <a:gd name="f50" fmla="*/ f47 1 2178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2627" h="2178">
                  <a:moveTo>
                    <a:pt x="f5" y="f2"/>
                  </a:moveTo>
                  <a:cubicBezTo>
                    <a:pt x="f6" y="f2"/>
                    <a:pt x="f7" y="f8"/>
                    <a:pt x="f7" y="f8"/>
                  </a:cubicBez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" y="f25"/>
                    <a:pt x="f2" y="f25"/>
                  </a:cubicBezTo>
                  <a:lnTo>
                    <a:pt x="f2" y="f26"/>
                  </a:lnTo>
                  <a:cubicBezTo>
                    <a:pt x="f2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9" y="f21"/>
                  </a:cubicBezTo>
                  <a:cubicBezTo>
                    <a:pt x="f39" y="f40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447;p15">
              <a:extLst>
                <a:ext uri="{FF2B5EF4-FFF2-40B4-BE49-F238E27FC236}">
                  <a16:creationId xmlns:a16="http://schemas.microsoft.com/office/drawing/2014/main" id="{AA2F5226-9EFB-9398-EBC2-45D4B0666C3F}"/>
                </a:ext>
              </a:extLst>
            </p:cNvPr>
            <p:cNvSpPr/>
            <p:nvPr/>
          </p:nvSpPr>
          <p:spPr>
            <a:xfrm flipH="1">
              <a:off x="3617823" y="3996412"/>
              <a:ext cx="83548" cy="563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1"/>
                <a:gd name="f4" fmla="val 837"/>
                <a:gd name="f5" fmla="val 619"/>
                <a:gd name="f6" fmla="val 1"/>
                <a:gd name="f7" fmla="val 314"/>
                <a:gd name="f8" fmla="val 377"/>
                <a:gd name="f9" fmla="val 266"/>
                <a:gd name="f10" fmla="val 680"/>
                <a:gd name="f11" fmla="val 379"/>
                <a:gd name="f12" fmla="val 801"/>
                <a:gd name="f13" fmla="val 498"/>
                <a:gd name="f14" fmla="val 601"/>
                <a:gd name="f15" fmla="val 750"/>
                <a:gd name="f16" fmla="val 863"/>
                <a:gd name="f17" fmla="val 760"/>
                <a:gd name="f18" fmla="val 302"/>
                <a:gd name="f19" fmla="val 962"/>
                <a:gd name="f20" fmla="val 63"/>
                <a:gd name="f21" fmla="val 664"/>
                <a:gd name="f22" fmla="val 4"/>
                <a:gd name="f23" fmla="val 649"/>
                <a:gd name="f24" fmla="val 2"/>
                <a:gd name="f25" fmla="val 634"/>
                <a:gd name="f26" fmla="*/ f0 1 1241"/>
                <a:gd name="f27" fmla="*/ f1 1 83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241"/>
                <a:gd name="f34" fmla="*/ f31 1 83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241" h="837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16" y="f17"/>
                    <a:pt x="f16" y="f17"/>
                  </a:cubicBezTo>
                  <a:cubicBezTo>
                    <a:pt x="f3" y="f18"/>
                    <a:pt x="f19" y="f20"/>
                    <a:pt x="f21" y="f22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448;p15">
              <a:extLst>
                <a:ext uri="{FF2B5EF4-FFF2-40B4-BE49-F238E27FC236}">
                  <a16:creationId xmlns:a16="http://schemas.microsoft.com/office/drawing/2014/main" id="{18F05BF3-4943-CFD0-C6D5-DC595E0C8636}"/>
                </a:ext>
              </a:extLst>
            </p:cNvPr>
            <p:cNvSpPr/>
            <p:nvPr/>
          </p:nvSpPr>
          <p:spPr>
            <a:xfrm flipH="1">
              <a:off x="3453094" y="3664457"/>
              <a:ext cx="159416" cy="133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68"/>
                <a:gd name="f4" fmla="val 1977"/>
                <a:gd name="f5" fmla="val 1502"/>
                <a:gd name="f6" fmla="val 1"/>
                <a:gd name="f7" fmla="val 1496"/>
                <a:gd name="f8" fmla="val 1492"/>
                <a:gd name="f9" fmla="val 2049"/>
                <a:gd name="f10" fmla="val 359"/>
                <a:gd name="f11" fmla="val 1671"/>
                <a:gd name="f12" fmla="val 916"/>
                <a:gd name="f13" fmla="val 1464"/>
                <a:gd name="f14" fmla="val 1197"/>
                <a:gd name="f15" fmla="val 1148"/>
                <a:gd name="f16" fmla="val 1287"/>
                <a:gd name="f17" fmla="val 865"/>
                <a:gd name="f18" fmla="val 606"/>
                <a:gd name="f19" fmla="val 374"/>
                <a:gd name="f20" fmla="val 1211"/>
                <a:gd name="f21" fmla="val 279"/>
                <a:gd name="f22" fmla="val 1135"/>
                <a:gd name="f23" fmla="val 80"/>
                <a:gd name="f24" fmla="val 976"/>
                <a:gd name="f25" fmla="val 797"/>
                <a:gd name="f26" fmla="val 1314"/>
                <a:gd name="f27" fmla="val 72"/>
                <a:gd name="f28" fmla="val 1014"/>
                <a:gd name="f29" fmla="val 1065"/>
                <a:gd name="f30" fmla="val 1118"/>
                <a:gd name="f31" fmla="val 1975"/>
                <a:gd name="f32" fmla="val 1174"/>
                <a:gd name="f33" fmla="val 1971"/>
                <a:gd name="f34" fmla="val 2248"/>
                <a:gd name="f35" fmla="val 1871"/>
                <a:gd name="f36" fmla="val 598"/>
                <a:gd name="f37" fmla="val 300"/>
                <a:gd name="f38" fmla="val 1784"/>
                <a:gd name="f39" fmla="val 17"/>
                <a:gd name="f40" fmla="val 1550"/>
                <a:gd name="f41" fmla="*/ f0 1 2368"/>
                <a:gd name="f42" fmla="*/ f1 1 1977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2368"/>
                <a:gd name="f49" fmla="*/ f46 1 1977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2368" h="1977">
                  <a:moveTo>
                    <a:pt x="f5" y="f6"/>
                  </a:moveTo>
                  <a:cubicBezTo>
                    <a:pt x="f7" y="f6"/>
                    <a:pt x="f8" y="f6"/>
                    <a:pt x="f8" y="f6"/>
                  </a:cubicBezTo>
                  <a:cubicBezTo>
                    <a:pt x="f8" y="f6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" y="f25"/>
                    <a:pt x="f2" y="f25"/>
                  </a:cubicBezTo>
                  <a:lnTo>
                    <a:pt x="f2" y="f26"/>
                  </a:lnTo>
                  <a:cubicBezTo>
                    <a:pt x="f2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" y="f36"/>
                    <a:pt x="f9" y="f37"/>
                  </a:cubicBezTo>
                  <a:cubicBezTo>
                    <a:pt x="f38" y="f39"/>
                    <a:pt x="f40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449;p15">
              <a:extLst>
                <a:ext uri="{FF2B5EF4-FFF2-40B4-BE49-F238E27FC236}">
                  <a16:creationId xmlns:a16="http://schemas.microsoft.com/office/drawing/2014/main" id="{A21CBFA4-F651-B8C7-D30A-9DAF7AF64BC7}"/>
                </a:ext>
              </a:extLst>
            </p:cNvPr>
            <p:cNvSpPr/>
            <p:nvPr/>
          </p:nvSpPr>
          <p:spPr>
            <a:xfrm flipH="1">
              <a:off x="3516041" y="3664320"/>
              <a:ext cx="75465" cy="50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21"/>
                <a:gd name="f4" fmla="val 757"/>
                <a:gd name="f5" fmla="val 540"/>
                <a:gd name="f6" fmla="val 274"/>
                <a:gd name="f7" fmla="val 336"/>
                <a:gd name="f8" fmla="val 245"/>
                <a:gd name="f9" fmla="val 600"/>
                <a:gd name="f10" fmla="val 350"/>
                <a:gd name="f11" fmla="val 722"/>
                <a:gd name="f12" fmla="val 466"/>
                <a:gd name="f13" fmla="val 756"/>
                <a:gd name="f14" fmla="val 563"/>
                <a:gd name="f15" fmla="val 688"/>
                <a:gd name="f16" fmla="val 783"/>
                <a:gd name="f17" fmla="val 699"/>
                <a:gd name="f18" fmla="val 262"/>
                <a:gd name="f19" fmla="val 862"/>
                <a:gd name="f20" fmla="val 43"/>
                <a:gd name="f21" fmla="val 584"/>
                <a:gd name="f22" fmla="val 3"/>
                <a:gd name="f23" fmla="val 569"/>
                <a:gd name="f24" fmla="val 1"/>
                <a:gd name="f25" fmla="val 555"/>
                <a:gd name="f26" fmla="*/ f0 1 1121"/>
                <a:gd name="f27" fmla="*/ f1 1 75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121"/>
                <a:gd name="f34" fmla="*/ f31 1 75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121" h="757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6" y="f17"/>
                  </a:cubicBezTo>
                  <a:cubicBezTo>
                    <a:pt x="f3" y="f18"/>
                    <a:pt x="f19" y="f20"/>
                    <a:pt x="f21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450;p15">
              <a:extLst>
                <a:ext uri="{FF2B5EF4-FFF2-40B4-BE49-F238E27FC236}">
                  <a16:creationId xmlns:a16="http://schemas.microsoft.com/office/drawing/2014/main" id="{DA652410-983D-24BB-47D1-9B95FC76F386}"/>
                </a:ext>
              </a:extLst>
            </p:cNvPr>
            <p:cNvSpPr/>
            <p:nvPr/>
          </p:nvSpPr>
          <p:spPr>
            <a:xfrm flipH="1">
              <a:off x="713049" y="2413695"/>
              <a:ext cx="587986" cy="9994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734"/>
                <a:gd name="f4" fmla="val 14846"/>
                <a:gd name="f5" fmla="val 5676"/>
                <a:gd name="f6" fmla="val 4318"/>
                <a:gd name="f7" fmla="val 2831"/>
                <a:gd name="f8" fmla="val 1551"/>
                <a:gd name="f9" fmla="val 1810"/>
                <a:gd name="f10" fmla="val 3919"/>
                <a:gd name="f11" fmla="val 1452"/>
                <a:gd name="f12" fmla="val 4735"/>
                <a:gd name="f13" fmla="val 1134"/>
                <a:gd name="f14" fmla="val 5670"/>
                <a:gd name="f15" fmla="val 915"/>
                <a:gd name="f16" fmla="val 6645"/>
                <a:gd name="f17" fmla="val 10723"/>
                <a:gd name="f18" fmla="val 796"/>
                <a:gd name="f19" fmla="val 14363"/>
                <a:gd name="f20" fmla="val 2686"/>
                <a:gd name="f21" fmla="val 14801"/>
                <a:gd name="f22" fmla="val 2814"/>
                <a:gd name="f23" fmla="val 14831"/>
                <a:gd name="f24" fmla="val 2944"/>
                <a:gd name="f25" fmla="val 14845"/>
                <a:gd name="f26" fmla="val 3076"/>
                <a:gd name="f27" fmla="val 4245"/>
                <a:gd name="f28" fmla="val 5502"/>
                <a:gd name="f29" fmla="val 13679"/>
                <a:gd name="f30" fmla="val 6485"/>
                <a:gd name="f31" fmla="val 11837"/>
                <a:gd name="f32" fmla="val 7042"/>
                <a:gd name="f33" fmla="val 10822"/>
                <a:gd name="f34" fmla="val 7500"/>
                <a:gd name="f35" fmla="val 9569"/>
                <a:gd name="f36" fmla="val 7818"/>
                <a:gd name="f37" fmla="val 8216"/>
                <a:gd name="f38" fmla="val 8733"/>
                <a:gd name="f39" fmla="val 4138"/>
                <a:gd name="f40" fmla="val 7937"/>
                <a:gd name="f41" fmla="val 478"/>
                <a:gd name="f42" fmla="val 6048"/>
                <a:gd name="f43" fmla="val 40"/>
                <a:gd name="f44" fmla="val 5925"/>
                <a:gd name="f45" fmla="val 13"/>
                <a:gd name="f46" fmla="val 5801"/>
                <a:gd name="f47" fmla="*/ f0 1 8734"/>
                <a:gd name="f48" fmla="*/ f1 1 14846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8734"/>
                <a:gd name="f55" fmla="*/ f52 1 14846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8734" h="1484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451;p15">
              <a:extLst>
                <a:ext uri="{FF2B5EF4-FFF2-40B4-BE49-F238E27FC236}">
                  <a16:creationId xmlns:a16="http://schemas.microsoft.com/office/drawing/2014/main" id="{18DC2AAA-2323-D7D1-C752-ACB1FF5718E1}"/>
                </a:ext>
              </a:extLst>
            </p:cNvPr>
            <p:cNvSpPr/>
            <p:nvPr/>
          </p:nvSpPr>
          <p:spPr>
            <a:xfrm flipH="1">
              <a:off x="774652" y="2645414"/>
              <a:ext cx="324154" cy="5773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15"/>
                <a:gd name="f4" fmla="val 8576"/>
                <a:gd name="f5" fmla="val 3165"/>
                <a:gd name="f6" fmla="val 2952"/>
                <a:gd name="f7" fmla="val 2723"/>
                <a:gd name="f8" fmla="val 79"/>
                <a:gd name="f9" fmla="val 2506"/>
                <a:gd name="f10" fmla="val 219"/>
                <a:gd name="f11" fmla="val 1691"/>
                <a:gd name="f12" fmla="val 716"/>
                <a:gd name="f13" fmla="val 875"/>
                <a:gd name="f14" fmla="val 2108"/>
                <a:gd name="f15" fmla="val 477"/>
                <a:gd name="f16" fmla="val 3859"/>
                <a:gd name="f17" fmla="val 5908"/>
                <a:gd name="f18" fmla="val 259"/>
                <a:gd name="f19" fmla="val 7778"/>
                <a:gd name="f20" fmla="val 1034"/>
                <a:gd name="f21" fmla="val 8375"/>
                <a:gd name="f22" fmla="val 1154"/>
                <a:gd name="f23" fmla="val 8454"/>
                <a:gd name="f24" fmla="val 1273"/>
                <a:gd name="f25" fmla="val 8514"/>
                <a:gd name="f26" fmla="val 1412"/>
                <a:gd name="f27" fmla="val 8554"/>
                <a:gd name="f28" fmla="val 1478"/>
                <a:gd name="f29" fmla="val 8569"/>
                <a:gd name="f30" fmla="val 1545"/>
                <a:gd name="f31" fmla="val 1613"/>
                <a:gd name="f32" fmla="val 2623"/>
                <a:gd name="f33" fmla="val 3773"/>
                <a:gd name="f34" fmla="val 6935"/>
                <a:gd name="f35" fmla="val 4277"/>
                <a:gd name="f36" fmla="val 4734"/>
                <a:gd name="f37" fmla="val 4814"/>
                <a:gd name="f38" fmla="val 2367"/>
                <a:gd name="f39" fmla="val 4396"/>
                <a:gd name="f40" fmla="val 278"/>
                <a:gd name="f41" fmla="val 3342"/>
                <a:gd name="f42" fmla="val 20"/>
                <a:gd name="f43" fmla="val 3285"/>
                <a:gd name="f44" fmla="val 7"/>
                <a:gd name="f45" fmla="val 3226"/>
                <a:gd name="f46" fmla="*/ f0 1 4815"/>
                <a:gd name="f47" fmla="*/ f1 1 8576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4815"/>
                <a:gd name="f54" fmla="*/ f51 1 8576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815" h="85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452;p15">
              <a:extLst>
                <a:ext uri="{FF2B5EF4-FFF2-40B4-BE49-F238E27FC236}">
                  <a16:creationId xmlns:a16="http://schemas.microsoft.com/office/drawing/2014/main" id="{D05F4166-1983-2B78-D056-0EE95322D9C8}"/>
                </a:ext>
              </a:extLst>
            </p:cNvPr>
            <p:cNvSpPr/>
            <p:nvPr/>
          </p:nvSpPr>
          <p:spPr>
            <a:xfrm flipH="1">
              <a:off x="860413" y="2660090"/>
              <a:ext cx="238384" cy="5491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1"/>
                <a:gd name="f4" fmla="val 8157"/>
                <a:gd name="f5" fmla="val 2506"/>
                <a:gd name="f6" fmla="val 1"/>
                <a:gd name="f7" fmla="val 1691"/>
                <a:gd name="f8" fmla="val 498"/>
                <a:gd name="f9" fmla="val 875"/>
                <a:gd name="f10" fmla="val 1890"/>
                <a:gd name="f11" fmla="val 477"/>
                <a:gd name="f12" fmla="val 3641"/>
                <a:gd name="f13" fmla="val 5690"/>
                <a:gd name="f14" fmla="val 259"/>
                <a:gd name="f15" fmla="val 7560"/>
                <a:gd name="f16" fmla="val 1034"/>
                <a:gd name="f17" fmla="val 1870"/>
                <a:gd name="f18" fmla="val 7659"/>
                <a:gd name="f19" fmla="val 2666"/>
                <a:gd name="f20" fmla="val 6267"/>
                <a:gd name="f21" fmla="val 3063"/>
                <a:gd name="f22" fmla="val 4516"/>
                <a:gd name="f23" fmla="val 2467"/>
                <a:gd name="f24" fmla="val 3282"/>
                <a:gd name="f25" fmla="val 597"/>
                <a:gd name="f26" fmla="*/ f0 1 3541"/>
                <a:gd name="f27" fmla="*/ f1 1 8157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41"/>
                <a:gd name="f34" fmla="*/ f31 1 8157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41" h="8157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2" y="f13"/>
                    <a:pt x="f14" y="f15"/>
                    <a:pt x="f16" y="f4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3" y="f23"/>
                    <a:pt x="f24" y="f25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2" name="Google Shape;453;p15">
            <a:extLst>
              <a:ext uri="{FF2B5EF4-FFF2-40B4-BE49-F238E27FC236}">
                <a16:creationId xmlns:a16="http://schemas.microsoft.com/office/drawing/2014/main" id="{648029CF-AAD8-0DA9-C64B-B9F4C7ECCF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04552" y="2698339"/>
            <a:ext cx="4526398" cy="361800"/>
          </a:xfrm>
        </p:spPr>
        <p:txBody>
          <a:bodyPr anchorCtr="0"/>
          <a:lstStyle>
            <a:lvl1pPr algn="r">
              <a:defRPr sz="2000"/>
            </a:lvl1pPr>
          </a:lstStyle>
          <a:p>
            <a:pPr lvl="0"/>
            <a:endParaRPr lang="es-PE"/>
          </a:p>
        </p:txBody>
      </p:sp>
      <p:sp>
        <p:nvSpPr>
          <p:cNvPr id="33" name="Google Shape;454;p15">
            <a:extLst>
              <a:ext uri="{FF2B5EF4-FFF2-40B4-BE49-F238E27FC236}">
                <a16:creationId xmlns:a16="http://schemas.microsoft.com/office/drawing/2014/main" id="{5B42DE62-CFFD-3E5C-A87F-16D853E81AB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903052" y="970123"/>
            <a:ext cx="4527898" cy="16385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553568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7;p16">
            <a:extLst>
              <a:ext uri="{FF2B5EF4-FFF2-40B4-BE49-F238E27FC236}">
                <a16:creationId xmlns:a16="http://schemas.microsoft.com/office/drawing/2014/main" id="{A227AA13-1E8A-EF66-AFD4-564D8CD3D0D7}"/>
              </a:ext>
            </a:extLst>
          </p:cNvPr>
          <p:cNvGrpSpPr/>
          <p:nvPr/>
        </p:nvGrpSpPr>
        <p:grpSpPr>
          <a:xfrm>
            <a:off x="1328111" y="3541736"/>
            <a:ext cx="4604461" cy="1377214"/>
            <a:chOff x="1328111" y="3541736"/>
            <a:chExt cx="4604461" cy="1377214"/>
          </a:xfrm>
        </p:grpSpPr>
        <p:sp>
          <p:nvSpPr>
            <p:cNvPr id="3" name="Google Shape;458;p16">
              <a:extLst>
                <a:ext uri="{FF2B5EF4-FFF2-40B4-BE49-F238E27FC236}">
                  <a16:creationId xmlns:a16="http://schemas.microsoft.com/office/drawing/2014/main" id="{ECC7F87C-392B-9C80-67A6-46F6F2FF8D98}"/>
                </a:ext>
              </a:extLst>
            </p:cNvPr>
            <p:cNvSpPr/>
            <p:nvPr/>
          </p:nvSpPr>
          <p:spPr>
            <a:xfrm flipH="1">
              <a:off x="1328120" y="3541736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459;p16">
              <a:extLst>
                <a:ext uri="{FF2B5EF4-FFF2-40B4-BE49-F238E27FC236}">
                  <a16:creationId xmlns:a16="http://schemas.microsoft.com/office/drawing/2014/main" id="{27E1E1FD-1A86-DB92-7883-F00D9D679A6E}"/>
                </a:ext>
              </a:extLst>
            </p:cNvPr>
            <p:cNvSpPr/>
            <p:nvPr/>
          </p:nvSpPr>
          <p:spPr>
            <a:xfrm flipH="1">
              <a:off x="3340540" y="4722208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460;p16">
              <a:extLst>
                <a:ext uri="{FF2B5EF4-FFF2-40B4-BE49-F238E27FC236}">
                  <a16:creationId xmlns:a16="http://schemas.microsoft.com/office/drawing/2014/main" id="{9B5A1FCE-0975-C30D-1189-FB2DF289494E}"/>
                </a:ext>
              </a:extLst>
            </p:cNvPr>
            <p:cNvSpPr/>
            <p:nvPr/>
          </p:nvSpPr>
          <p:spPr>
            <a:xfrm flipH="1">
              <a:off x="1753828" y="4229374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461;p16">
              <a:extLst>
                <a:ext uri="{FF2B5EF4-FFF2-40B4-BE49-F238E27FC236}">
                  <a16:creationId xmlns:a16="http://schemas.microsoft.com/office/drawing/2014/main" id="{C90664A4-B8C3-FFD2-CC65-B77E10F641F5}"/>
                </a:ext>
              </a:extLst>
            </p:cNvPr>
            <p:cNvSpPr/>
            <p:nvPr/>
          </p:nvSpPr>
          <p:spPr>
            <a:xfrm flipH="1">
              <a:off x="1628272" y="3920352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462;p16">
              <a:extLst>
                <a:ext uri="{FF2B5EF4-FFF2-40B4-BE49-F238E27FC236}">
                  <a16:creationId xmlns:a16="http://schemas.microsoft.com/office/drawing/2014/main" id="{7102C634-6D4E-0F16-42CD-65CC96A8C5BF}"/>
                </a:ext>
              </a:extLst>
            </p:cNvPr>
            <p:cNvSpPr/>
            <p:nvPr/>
          </p:nvSpPr>
          <p:spPr>
            <a:xfrm flipH="1">
              <a:off x="1328111" y="3960549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463;p16">
              <a:extLst>
                <a:ext uri="{FF2B5EF4-FFF2-40B4-BE49-F238E27FC236}">
                  <a16:creationId xmlns:a16="http://schemas.microsoft.com/office/drawing/2014/main" id="{AD484AD2-A271-953A-9681-8FDDAEF3E8AA}"/>
                </a:ext>
              </a:extLst>
            </p:cNvPr>
            <p:cNvSpPr/>
            <p:nvPr/>
          </p:nvSpPr>
          <p:spPr>
            <a:xfrm flipH="1">
              <a:off x="5085033" y="4293830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464;p16">
              <a:extLst>
                <a:ext uri="{FF2B5EF4-FFF2-40B4-BE49-F238E27FC236}">
                  <a16:creationId xmlns:a16="http://schemas.microsoft.com/office/drawing/2014/main" id="{AE127781-5F22-2034-51D1-DE80ED6FE01E}"/>
                </a:ext>
              </a:extLst>
            </p:cNvPr>
            <p:cNvSpPr/>
            <p:nvPr/>
          </p:nvSpPr>
          <p:spPr>
            <a:xfrm flipH="1">
              <a:off x="5242995" y="4114443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465;p16">
              <a:extLst>
                <a:ext uri="{FF2B5EF4-FFF2-40B4-BE49-F238E27FC236}">
                  <a16:creationId xmlns:a16="http://schemas.microsoft.com/office/drawing/2014/main" id="{3B3FC132-009E-A43C-E7A1-EC682AE566A3}"/>
                </a:ext>
              </a:extLst>
            </p:cNvPr>
            <p:cNvSpPr/>
            <p:nvPr/>
          </p:nvSpPr>
          <p:spPr>
            <a:xfrm flipH="1">
              <a:off x="3629189" y="4514484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466;p16">
              <a:extLst>
                <a:ext uri="{FF2B5EF4-FFF2-40B4-BE49-F238E27FC236}">
                  <a16:creationId xmlns:a16="http://schemas.microsoft.com/office/drawing/2014/main" id="{B99A6B26-A42E-96C1-739F-A2AE3C2C44FB}"/>
                </a:ext>
              </a:extLst>
            </p:cNvPr>
            <p:cNvSpPr/>
            <p:nvPr/>
          </p:nvSpPr>
          <p:spPr>
            <a:xfrm flipH="1">
              <a:off x="4122910" y="4334740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467;p16">
              <a:extLst>
                <a:ext uri="{FF2B5EF4-FFF2-40B4-BE49-F238E27FC236}">
                  <a16:creationId xmlns:a16="http://schemas.microsoft.com/office/drawing/2014/main" id="{A592F797-C5EE-74F2-9E9D-8035E35F111B}"/>
                </a:ext>
              </a:extLst>
            </p:cNvPr>
            <p:cNvSpPr/>
            <p:nvPr/>
          </p:nvSpPr>
          <p:spPr>
            <a:xfrm flipH="1">
              <a:off x="4038109" y="4625876"/>
              <a:ext cx="289873" cy="147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468;p16">
              <a:extLst>
                <a:ext uri="{FF2B5EF4-FFF2-40B4-BE49-F238E27FC236}">
                  <a16:creationId xmlns:a16="http://schemas.microsoft.com/office/drawing/2014/main" id="{B0F2FB6B-359D-B1EF-F0D0-89103E95F641}"/>
                </a:ext>
              </a:extLst>
            </p:cNvPr>
            <p:cNvSpPr/>
            <p:nvPr/>
          </p:nvSpPr>
          <p:spPr>
            <a:xfrm flipH="1">
              <a:off x="5617534" y="3541736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469;p16">
              <a:extLst>
                <a:ext uri="{FF2B5EF4-FFF2-40B4-BE49-F238E27FC236}">
                  <a16:creationId xmlns:a16="http://schemas.microsoft.com/office/drawing/2014/main" id="{30C95EDE-E086-7825-9FD7-CFE292F9B6C0}"/>
                </a:ext>
              </a:extLst>
            </p:cNvPr>
            <p:cNvSpPr/>
            <p:nvPr/>
          </p:nvSpPr>
          <p:spPr>
            <a:xfrm flipH="1">
              <a:off x="2169103" y="4183855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470;p16">
              <a:extLst>
                <a:ext uri="{FF2B5EF4-FFF2-40B4-BE49-F238E27FC236}">
                  <a16:creationId xmlns:a16="http://schemas.microsoft.com/office/drawing/2014/main" id="{BFDCD00B-2027-DAB6-E218-9FC1CD8AE4D4}"/>
                </a:ext>
              </a:extLst>
            </p:cNvPr>
            <p:cNvSpPr/>
            <p:nvPr/>
          </p:nvSpPr>
          <p:spPr>
            <a:xfrm flipH="1">
              <a:off x="5818354" y="3915744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471;p16">
              <a:extLst>
                <a:ext uri="{FF2B5EF4-FFF2-40B4-BE49-F238E27FC236}">
                  <a16:creationId xmlns:a16="http://schemas.microsoft.com/office/drawing/2014/main" id="{46415478-C13C-AADB-E7DD-F4976F4AEEFD}"/>
                </a:ext>
              </a:extLst>
            </p:cNvPr>
            <p:cNvSpPr/>
            <p:nvPr/>
          </p:nvSpPr>
          <p:spPr>
            <a:xfrm flipH="1">
              <a:off x="5279654" y="3879085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472;p16">
              <a:extLst>
                <a:ext uri="{FF2B5EF4-FFF2-40B4-BE49-F238E27FC236}">
                  <a16:creationId xmlns:a16="http://schemas.microsoft.com/office/drawing/2014/main" id="{2604733A-B93E-B537-7C9E-0415DC7E2381}"/>
                </a:ext>
              </a:extLst>
            </p:cNvPr>
            <p:cNvSpPr/>
            <p:nvPr/>
          </p:nvSpPr>
          <p:spPr>
            <a:xfrm flipH="1">
              <a:off x="4953277" y="4570619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473;p16">
              <a:extLst>
                <a:ext uri="{FF2B5EF4-FFF2-40B4-BE49-F238E27FC236}">
                  <a16:creationId xmlns:a16="http://schemas.microsoft.com/office/drawing/2014/main" id="{9BDFDDF5-3A30-CBC5-A192-F4453EFD18D5}"/>
                </a:ext>
              </a:extLst>
            </p:cNvPr>
            <p:cNvSpPr/>
            <p:nvPr/>
          </p:nvSpPr>
          <p:spPr>
            <a:xfrm flipH="1">
              <a:off x="5635246" y="3978435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474;p16">
              <a:extLst>
                <a:ext uri="{FF2B5EF4-FFF2-40B4-BE49-F238E27FC236}">
                  <a16:creationId xmlns:a16="http://schemas.microsoft.com/office/drawing/2014/main" id="{B69FC9B4-91E1-8171-B5B6-D6CEEE7F0312}"/>
                </a:ext>
              </a:extLst>
            </p:cNvPr>
            <p:cNvSpPr/>
            <p:nvPr/>
          </p:nvSpPr>
          <p:spPr>
            <a:xfrm flipH="1">
              <a:off x="5026593" y="4032979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491;p16">
            <a:extLst>
              <a:ext uri="{FF2B5EF4-FFF2-40B4-BE49-F238E27FC236}">
                <a16:creationId xmlns:a16="http://schemas.microsoft.com/office/drawing/2014/main" id="{EF344BBA-52E9-EA6D-D5FC-A632C43310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26"/>
            <a:ext cx="7717499" cy="1237795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21" name="Google Shape;492;p16">
            <a:extLst>
              <a:ext uri="{FF2B5EF4-FFF2-40B4-BE49-F238E27FC236}">
                <a16:creationId xmlns:a16="http://schemas.microsoft.com/office/drawing/2014/main" id="{F58F7683-5920-2900-86A4-F4E560C9D79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94944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2" name="Google Shape;493;p16">
            <a:extLst>
              <a:ext uri="{FF2B5EF4-FFF2-40B4-BE49-F238E27FC236}">
                <a16:creationId xmlns:a16="http://schemas.microsoft.com/office/drawing/2014/main" id="{2F4CFA00-B7EE-3E05-E849-456DA51642A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434461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3" name="Google Shape;494;p16">
            <a:extLst>
              <a:ext uri="{FF2B5EF4-FFF2-40B4-BE49-F238E27FC236}">
                <a16:creationId xmlns:a16="http://schemas.microsoft.com/office/drawing/2014/main" id="{687B4842-0018-8B72-4C5D-20BB9CC95E8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294944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4" name="Google Shape;495;p16">
            <a:extLst>
              <a:ext uri="{FF2B5EF4-FFF2-40B4-BE49-F238E27FC236}">
                <a16:creationId xmlns:a16="http://schemas.microsoft.com/office/drawing/2014/main" id="{3B72500A-810D-C4D3-3EEC-53B658281CF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2434461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5" name="Google Shape;496;p16">
            <a:extLst>
              <a:ext uri="{FF2B5EF4-FFF2-40B4-BE49-F238E27FC236}">
                <a16:creationId xmlns:a16="http://schemas.microsoft.com/office/drawing/2014/main" id="{4EBF1B68-48F9-141E-E707-5AE18034357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2947284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6" name="Google Shape;497;p16">
            <a:extLst>
              <a:ext uri="{FF2B5EF4-FFF2-40B4-BE49-F238E27FC236}">
                <a16:creationId xmlns:a16="http://schemas.microsoft.com/office/drawing/2014/main" id="{CD29D750-3DB3-8712-F59B-DD91F554F6E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2432304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314050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9;p17">
            <a:extLst>
              <a:ext uri="{FF2B5EF4-FFF2-40B4-BE49-F238E27FC236}">
                <a16:creationId xmlns:a16="http://schemas.microsoft.com/office/drawing/2014/main" id="{8F39FA87-AB65-BAF9-1AE1-6F7967B2B727}"/>
              </a:ext>
            </a:extLst>
          </p:cNvPr>
          <p:cNvSpPr/>
          <p:nvPr/>
        </p:nvSpPr>
        <p:spPr>
          <a:xfrm flipH="1">
            <a:off x="0" y="4369304"/>
            <a:ext cx="9144000" cy="774195"/>
          </a:xfrm>
          <a:custGeom>
            <a:avLst/>
            <a:gdLst>
              <a:gd name="f0" fmla="val 180"/>
              <a:gd name="f1" fmla="val w"/>
              <a:gd name="f2" fmla="val h"/>
              <a:gd name="f3" fmla="val 0"/>
              <a:gd name="f4" fmla="val 62949"/>
              <a:gd name="f5" fmla="val 13468"/>
              <a:gd name="f6" fmla="val 58588"/>
              <a:gd name="f7" fmla="val 1"/>
              <a:gd name="f8" fmla="val 58127"/>
              <a:gd name="f9" fmla="val 57666"/>
              <a:gd name="f10" fmla="val 24"/>
              <a:gd name="f11" fmla="val 57206"/>
              <a:gd name="f12" fmla="val 60"/>
              <a:gd name="f13" fmla="val 56574"/>
              <a:gd name="f14" fmla="val 107"/>
              <a:gd name="f15" fmla="val 55942"/>
              <a:gd name="f16" fmla="val 166"/>
              <a:gd name="f17" fmla="val 55310"/>
              <a:gd name="f18" fmla="val 249"/>
              <a:gd name="f19" fmla="val 54471"/>
              <a:gd name="f20" fmla="val 355"/>
              <a:gd name="f21" fmla="val 53650"/>
              <a:gd name="f22" fmla="val 526"/>
              <a:gd name="f23" fmla="val 52829"/>
              <a:gd name="f24" fmla="val 733"/>
              <a:gd name="f25" fmla="val 50608"/>
              <a:gd name="f26" fmla="val 1294"/>
              <a:gd name="f27" fmla="val 48559"/>
              <a:gd name="f28" fmla="val 2233"/>
              <a:gd name="f29" fmla="val 46728"/>
              <a:gd name="f30" fmla="val 3615"/>
              <a:gd name="f31" fmla="val 45948"/>
              <a:gd name="f32" fmla="val 4206"/>
              <a:gd name="f33" fmla="val 45180"/>
              <a:gd name="f34" fmla="val 4802"/>
              <a:gd name="f35" fmla="val 44413"/>
              <a:gd name="f36" fmla="val 5399"/>
              <a:gd name="f37" fmla="val 42741"/>
              <a:gd name="f38" fmla="val 6698"/>
              <a:gd name="f39" fmla="val 40922"/>
              <a:gd name="f40" fmla="val 7720"/>
              <a:gd name="f41" fmla="val 38937"/>
              <a:gd name="f42" fmla="val 8435"/>
              <a:gd name="f43" fmla="val 37012"/>
              <a:gd name="f44" fmla="val 9132"/>
              <a:gd name="f45" fmla="val 35028"/>
              <a:gd name="f46" fmla="val 9586"/>
              <a:gd name="f47" fmla="val 32984"/>
              <a:gd name="f48" fmla="val 9770"/>
              <a:gd name="f49" fmla="val 32435"/>
              <a:gd name="f50" fmla="val 9823"/>
              <a:gd name="f51" fmla="val 31879"/>
              <a:gd name="f52" fmla="val 9858"/>
              <a:gd name="f53" fmla="val 31324"/>
              <a:gd name="f54" fmla="val 9870"/>
              <a:gd name="f55" fmla="val 31245"/>
              <a:gd name="f56" fmla="val 9872"/>
              <a:gd name="f57" fmla="val 31165"/>
              <a:gd name="f58" fmla="val 9873"/>
              <a:gd name="f59" fmla="val 31086"/>
              <a:gd name="f60" fmla="val 30679"/>
              <a:gd name="f61" fmla="val 30269"/>
              <a:gd name="f62" fmla="val 9851"/>
              <a:gd name="f63" fmla="val 29860"/>
              <a:gd name="f64" fmla="val 9846"/>
              <a:gd name="f65" fmla="val 29257"/>
              <a:gd name="f66" fmla="val 9835"/>
              <a:gd name="f67" fmla="val 28655"/>
              <a:gd name="f68" fmla="val 9781"/>
              <a:gd name="f69" fmla="val 28058"/>
              <a:gd name="f70" fmla="val 9705"/>
              <a:gd name="f71" fmla="val 27391"/>
              <a:gd name="f72" fmla="val 9610"/>
              <a:gd name="f73" fmla="val 26717"/>
              <a:gd name="f74" fmla="val 9527"/>
              <a:gd name="f75" fmla="val 26050"/>
              <a:gd name="f76" fmla="val 9409"/>
              <a:gd name="f77" fmla="val 24827"/>
              <a:gd name="f78" fmla="val 9191"/>
              <a:gd name="f79" fmla="val 23617"/>
              <a:gd name="f80" fmla="val 8901"/>
              <a:gd name="f81" fmla="val 22418"/>
              <a:gd name="f82" fmla="val 8576"/>
              <a:gd name="f83" fmla="val 20817"/>
              <a:gd name="f84" fmla="val 8145"/>
              <a:gd name="f85" fmla="val 19222"/>
              <a:gd name="f86" fmla="val 7702"/>
              <a:gd name="f87" fmla="val 17622"/>
              <a:gd name="f88" fmla="val 7271"/>
              <a:gd name="f89" fmla="val 15720"/>
              <a:gd name="f90" fmla="val 6751"/>
              <a:gd name="f91" fmla="val 13789"/>
              <a:gd name="f92" fmla="val 6344"/>
              <a:gd name="f93" fmla="val 11828"/>
              <a:gd name="f94" fmla="val 6090"/>
              <a:gd name="f95" fmla="val 11143"/>
              <a:gd name="f96" fmla="val 6007"/>
              <a:gd name="f97" fmla="val 10457"/>
              <a:gd name="f98" fmla="val 5936"/>
              <a:gd name="f99" fmla="val 9772"/>
              <a:gd name="f100" fmla="val 5877"/>
              <a:gd name="f101" fmla="val 9182"/>
              <a:gd name="f102" fmla="val 5836"/>
              <a:gd name="f103" fmla="val 8591"/>
              <a:gd name="f104" fmla="val 5824"/>
              <a:gd name="f105" fmla="val 8006"/>
              <a:gd name="f106" fmla="val 5801"/>
              <a:gd name="f107" fmla="val 7888"/>
              <a:gd name="f108" fmla="val 5795"/>
              <a:gd name="f109" fmla="val 7770"/>
              <a:gd name="f110" fmla="val 5789"/>
              <a:gd name="f111" fmla="val 7652"/>
              <a:gd name="f112" fmla="val 7391"/>
              <a:gd name="f113" fmla="val 5784"/>
              <a:gd name="f114" fmla="val 7130"/>
              <a:gd name="f115" fmla="val 5770"/>
              <a:gd name="f116" fmla="val 6870"/>
              <a:gd name="f117" fmla="val 6776"/>
              <a:gd name="f118" fmla="val 6682"/>
              <a:gd name="f119" fmla="val 5772"/>
              <a:gd name="f120" fmla="val 6589"/>
              <a:gd name="f121" fmla="val 5777"/>
              <a:gd name="f122" fmla="val 5780"/>
              <a:gd name="f123" fmla="val 5806"/>
              <a:gd name="f124" fmla="val 4970"/>
              <a:gd name="f125" fmla="val 5812"/>
              <a:gd name="f126" fmla="val 4167"/>
              <a:gd name="f127" fmla="val 5907"/>
              <a:gd name="f128" fmla="val 3789"/>
              <a:gd name="f129" fmla="val 5948"/>
              <a:gd name="f130" fmla="val 3405"/>
              <a:gd name="f131" fmla="val 5966"/>
              <a:gd name="f132" fmla="val 3027"/>
              <a:gd name="f133" fmla="val 6025"/>
              <a:gd name="f134" fmla="val 2395"/>
              <a:gd name="f135" fmla="val 6114"/>
              <a:gd name="f136" fmla="val 1769"/>
              <a:gd name="f137" fmla="val 6226"/>
              <a:gd name="f138" fmla="val 1143"/>
              <a:gd name="f139" fmla="val 6338"/>
              <a:gd name="f140" fmla="val 818"/>
              <a:gd name="f141" fmla="val 6391"/>
              <a:gd name="f142" fmla="val 499"/>
              <a:gd name="f143" fmla="val 6474"/>
              <a:gd name="f144" fmla="val 175"/>
              <a:gd name="f145" fmla="val 6545"/>
              <a:gd name="f146" fmla="val 21"/>
              <a:gd name="f147" fmla="val 6580"/>
              <a:gd name="f148" fmla="val 6586"/>
              <a:gd name="f149" fmla="val 6787"/>
              <a:gd name="f150" fmla="val 6822"/>
              <a:gd name="f151" fmla="val 6858"/>
              <a:gd name="f152" fmla="val 8966"/>
              <a:gd name="f153" fmla="val 11075"/>
              <a:gd name="f154" fmla="val 13183"/>
              <a:gd name="f155" fmla="val 13447"/>
              <a:gd name="f156" fmla="val 214"/>
              <a:gd name="f157" fmla="val 255"/>
              <a:gd name="f158" fmla="val 13467"/>
              <a:gd name="f159" fmla="val 304"/>
              <a:gd name="f160" fmla="val 62675"/>
              <a:gd name="f161" fmla="val 62697"/>
              <a:gd name="f162" fmla="val 62717"/>
              <a:gd name="f163" fmla="val 62735"/>
              <a:gd name="f164" fmla="val 62929"/>
              <a:gd name="f165" fmla="val 13457"/>
              <a:gd name="f166" fmla="val 13201"/>
              <a:gd name="f167" fmla="val 821"/>
              <a:gd name="f168" fmla="val 792"/>
              <a:gd name="f169" fmla="val 762"/>
              <a:gd name="f170" fmla="val 62923"/>
              <a:gd name="f171" fmla="val 579"/>
              <a:gd name="f172" fmla="val 573"/>
              <a:gd name="f173" fmla="val 62781"/>
              <a:gd name="f174" fmla="val 532"/>
              <a:gd name="f175" fmla="val 62232"/>
              <a:gd name="f176" fmla="val 361"/>
              <a:gd name="f177" fmla="val 61665"/>
              <a:gd name="f178" fmla="val 243"/>
              <a:gd name="f179" fmla="val 61092"/>
              <a:gd name="f180" fmla="val 172"/>
              <a:gd name="f181" fmla="val 60708"/>
              <a:gd name="f182" fmla="val 119"/>
              <a:gd name="f183" fmla="val 60318"/>
              <a:gd name="f184" fmla="val 83"/>
              <a:gd name="f185" fmla="val 59928"/>
              <a:gd name="f186" fmla="val 54"/>
              <a:gd name="f187" fmla="val 59485"/>
              <a:gd name="f188" fmla="val 59037"/>
              <a:gd name="f189" fmla="*/ f1 1 62949"/>
              <a:gd name="f190" fmla="*/ f2 1 13468"/>
              <a:gd name="f191" fmla="val f3"/>
              <a:gd name="f192" fmla="val f4"/>
              <a:gd name="f193" fmla="val f5"/>
              <a:gd name="f194" fmla="+- f193 0 f191"/>
              <a:gd name="f195" fmla="+- f192 0 f191"/>
              <a:gd name="f196" fmla="*/ f195 1 62949"/>
              <a:gd name="f197" fmla="*/ f194 1 13468"/>
              <a:gd name="f198" fmla="*/ f191 1 f196"/>
              <a:gd name="f199" fmla="*/ f192 1 f196"/>
              <a:gd name="f200" fmla="*/ f191 1 f197"/>
              <a:gd name="f201" fmla="*/ f193 1 f197"/>
              <a:gd name="f202" fmla="*/ f198 f189 1"/>
              <a:gd name="f203" fmla="*/ f199 f189 1"/>
              <a:gd name="f204" fmla="*/ f201 f190 1"/>
              <a:gd name="f205" fmla="*/ f200 f1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2" t="f205" r="f203" b="f204"/>
            <a:pathLst>
              <a:path w="62949" h="13468">
                <a:moveTo>
                  <a:pt x="f6" y="f7"/>
                </a:moveTo>
                <a:cubicBezTo>
                  <a:pt x="f8" y="f7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0"/>
                </a:cubicBezTo>
                <a:cubicBezTo>
                  <a:pt x="f112" y="f113"/>
                  <a:pt x="f114" y="f115"/>
                  <a:pt x="f116" y="f115"/>
                </a:cubicBezTo>
                <a:cubicBezTo>
                  <a:pt x="f117" y="f115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6" y="f148"/>
                  <a:pt x="f146" y="f90"/>
                </a:cubicBezTo>
                <a:cubicBezTo>
                  <a:pt x="f146" y="f149"/>
                  <a:pt x="f146" y="f150"/>
                  <a:pt x="f146" y="f151"/>
                </a:cubicBezTo>
                <a:cubicBezTo>
                  <a:pt x="f146" y="f152"/>
                  <a:pt x="f146" y="f153"/>
                  <a:pt x="f146" y="f154"/>
                </a:cubicBezTo>
                <a:cubicBezTo>
                  <a:pt x="f146" y="f155"/>
                  <a:pt x="f3" y="f5"/>
                  <a:pt x="f0" y="f5"/>
                </a:cubicBezTo>
                <a:cubicBezTo>
                  <a:pt x="f156" y="f5"/>
                  <a:pt x="f157" y="f158"/>
                  <a:pt x="f159" y="f158"/>
                </a:cubicBezTo>
                <a:lnTo>
                  <a:pt x="f160" y="f158"/>
                </a:lnTo>
                <a:cubicBezTo>
                  <a:pt x="f161" y="f158"/>
                  <a:pt x="f162" y="f158"/>
                  <a:pt x="f163" y="f158"/>
                </a:cubicBezTo>
                <a:cubicBezTo>
                  <a:pt x="f4" y="f158"/>
                  <a:pt x="f164" y="f165"/>
                  <a:pt x="f164" y="f166"/>
                </a:cubicBezTo>
                <a:lnTo>
                  <a:pt x="f164" y="f167"/>
                </a:lnTo>
                <a:cubicBezTo>
                  <a:pt x="f164" y="f168"/>
                  <a:pt x="f164" y="f169"/>
                  <a:pt x="f164" y="f24"/>
                </a:cubicBezTo>
                <a:cubicBezTo>
                  <a:pt x="f170" y="f171"/>
                  <a:pt x="f164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83" y="f184"/>
                  <a:pt x="f185" y="f186"/>
                </a:cubicBezTo>
                <a:cubicBezTo>
                  <a:pt x="f187" y="f10"/>
                  <a:pt x="f188" y="f7"/>
                  <a:pt x="f6" y="f7"/>
                </a:cubicBezTo>
                <a:close/>
              </a:path>
            </a:pathLst>
          </a:custGeom>
          <a:solidFill>
            <a:srgbClr val="B5E5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" name="Grupo 1">
            <a:extLst>
              <a:ext uri="{FF2B5EF4-FFF2-40B4-BE49-F238E27FC236}">
                <a16:creationId xmlns:a16="http://schemas.microsoft.com/office/drawing/2014/main" id="{9FFCF03A-498A-0A9D-6D58-B6C9B44717FD}"/>
              </a:ext>
            </a:extLst>
          </p:cNvPr>
          <p:cNvGrpSpPr/>
          <p:nvPr/>
        </p:nvGrpSpPr>
        <p:grpSpPr>
          <a:xfrm>
            <a:off x="86621" y="282951"/>
            <a:ext cx="979285" cy="1137788"/>
            <a:chOff x="86621" y="282951"/>
            <a:chExt cx="979285" cy="1137788"/>
          </a:xfrm>
        </p:grpSpPr>
        <p:sp>
          <p:nvSpPr>
            <p:cNvPr id="4" name="Google Shape;501;p17">
              <a:extLst>
                <a:ext uri="{FF2B5EF4-FFF2-40B4-BE49-F238E27FC236}">
                  <a16:creationId xmlns:a16="http://schemas.microsoft.com/office/drawing/2014/main" id="{0CF26C7E-3FD1-BAAF-60ED-299BA10F441D}"/>
                </a:ext>
              </a:extLst>
            </p:cNvPr>
            <p:cNvSpPr/>
            <p:nvPr/>
          </p:nvSpPr>
          <p:spPr>
            <a:xfrm flipH="1">
              <a:off x="951689" y="656959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5" name="Google Shape;502;p17">
              <a:extLst>
                <a:ext uri="{FF2B5EF4-FFF2-40B4-BE49-F238E27FC236}">
                  <a16:creationId xmlns:a16="http://schemas.microsoft.com/office/drawing/2014/main" id="{B4928A1D-5287-2D8F-EC90-85E04003E7BE}"/>
                </a:ext>
              </a:extLst>
            </p:cNvPr>
            <p:cNvGrpSpPr/>
            <p:nvPr/>
          </p:nvGrpSpPr>
          <p:grpSpPr>
            <a:xfrm>
              <a:off x="86621" y="282951"/>
              <a:ext cx="803436" cy="1137788"/>
              <a:chOff x="86621" y="282951"/>
              <a:chExt cx="803436" cy="1137788"/>
            </a:xfrm>
          </p:grpSpPr>
          <p:sp>
            <p:nvSpPr>
              <p:cNvPr id="6" name="Google Shape;503;p17">
                <a:extLst>
                  <a:ext uri="{FF2B5EF4-FFF2-40B4-BE49-F238E27FC236}">
                    <a16:creationId xmlns:a16="http://schemas.microsoft.com/office/drawing/2014/main" id="{3E99ECCE-790D-D684-9EBD-6BAB89B41AFA}"/>
                  </a:ext>
                </a:extLst>
              </p:cNvPr>
              <p:cNvSpPr/>
              <p:nvPr/>
            </p:nvSpPr>
            <p:spPr>
              <a:xfrm flipH="1">
                <a:off x="218367" y="1035045"/>
                <a:ext cx="136181" cy="1510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9"/>
                  <a:gd name="f4" fmla="val 853"/>
                  <a:gd name="f5" fmla="val 166"/>
                  <a:gd name="f6" fmla="val 114"/>
                  <a:gd name="f7" fmla="val 64"/>
                  <a:gd name="f8" fmla="val 11"/>
                  <a:gd name="f9" fmla="val 18"/>
                  <a:gd name="f10" fmla="val 33"/>
                  <a:gd name="f11" fmla="val 30"/>
                  <a:gd name="f12" fmla="val 133"/>
                  <a:gd name="f13" fmla="val 148"/>
                  <a:gd name="f14" fmla="val 210"/>
                  <a:gd name="f15" fmla="val 107"/>
                  <a:gd name="f16" fmla="val 334"/>
                  <a:gd name="f17" fmla="val 65"/>
                  <a:gd name="f18" fmla="val 316"/>
                  <a:gd name="f19" fmla="val 304"/>
                  <a:gd name="f20" fmla="val 293"/>
                  <a:gd name="f21" fmla="val 387"/>
                  <a:gd name="f22" fmla="val 470"/>
                  <a:gd name="f23" fmla="val 558"/>
                  <a:gd name="f24" fmla="val 42"/>
                  <a:gd name="f25" fmla="val 564"/>
                  <a:gd name="f26" fmla="val 83"/>
                  <a:gd name="f27" fmla="val 570"/>
                  <a:gd name="f28" fmla="val 142"/>
                  <a:gd name="f29" fmla="val 576"/>
                  <a:gd name="f30" fmla="val 112"/>
                  <a:gd name="f31" fmla="val 677"/>
                  <a:gd name="f32" fmla="val 759"/>
                  <a:gd name="f33" fmla="val 53"/>
                  <a:gd name="f34" fmla="val 848"/>
                  <a:gd name="f35" fmla="val 851"/>
                  <a:gd name="f36" fmla="val 111"/>
                  <a:gd name="f37" fmla="val 852"/>
                  <a:gd name="f38" fmla="val 138"/>
                  <a:gd name="f39" fmla="val 446"/>
                  <a:gd name="f40" fmla="val 627"/>
                  <a:gd name="f41" fmla="val 672"/>
                  <a:gd name="f42" fmla="val 768"/>
                  <a:gd name="f43" fmla="val 423"/>
                  <a:gd name="f44" fmla="val 590"/>
                  <a:gd name="f45" fmla="val 156"/>
                  <a:gd name="f46" fmla="val 364"/>
                  <a:gd name="f47" fmla="*/ f0 1 769"/>
                  <a:gd name="f48" fmla="*/ f1 1 853"/>
                  <a:gd name="f49" fmla="val f2"/>
                  <a:gd name="f50" fmla="val f3"/>
                  <a:gd name="f51" fmla="val f4"/>
                  <a:gd name="f52" fmla="+- f51 0 f49"/>
                  <a:gd name="f53" fmla="+- f50 0 f49"/>
                  <a:gd name="f54" fmla="*/ f53 1 769"/>
                  <a:gd name="f55" fmla="*/ f52 1 853"/>
                  <a:gd name="f56" fmla="*/ f49 1 f54"/>
                  <a:gd name="f57" fmla="*/ f50 1 f54"/>
                  <a:gd name="f58" fmla="*/ f49 1 f55"/>
                  <a:gd name="f59" fmla="*/ f51 1 f55"/>
                  <a:gd name="f60" fmla="*/ f56 f47 1"/>
                  <a:gd name="f61" fmla="*/ f57 f47 1"/>
                  <a:gd name="f62" fmla="*/ f59 f48 1"/>
                  <a:gd name="f63" fmla="*/ f58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0" t="f63" r="f61" b="f62"/>
                <a:pathLst>
                  <a:path w="769" h="85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1" y="f19"/>
                      <a:pt x="f2" y="f20"/>
                    </a:cubicBezTo>
                    <a:cubicBezTo>
                      <a:pt x="f2" y="f21"/>
                      <a:pt x="f2" y="f22"/>
                      <a:pt x="f2" y="f23"/>
                    </a:cubicBezTo>
                    <a:cubicBezTo>
                      <a:pt x="f24" y="f25"/>
                      <a:pt x="f26" y="f27"/>
                      <a:pt x="f28" y="f29"/>
                    </a:cubicBezTo>
                    <a:cubicBezTo>
                      <a:pt x="f30" y="f31"/>
                      <a:pt x="f26" y="f32"/>
                      <a:pt x="f33" y="f34"/>
                    </a:cubicBezTo>
                    <a:cubicBezTo>
                      <a:pt x="f26" y="f35"/>
                      <a:pt x="f36" y="f37"/>
                      <a:pt x="f38" y="f37"/>
                    </a:cubicBezTo>
                    <a:cubicBezTo>
                      <a:pt x="f39" y="f37"/>
                      <a:pt x="f40" y="f41"/>
                      <a:pt x="f42" y="f43"/>
                    </a:cubicBezTo>
                    <a:cubicBezTo>
                      <a:pt x="f44" y="f45"/>
                      <a:pt x="f46" y="f2"/>
                      <a:pt x="f5" y="f2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" name="Google Shape;504;p17">
                <a:extLst>
                  <a:ext uri="{FF2B5EF4-FFF2-40B4-BE49-F238E27FC236}">
                    <a16:creationId xmlns:a16="http://schemas.microsoft.com/office/drawing/2014/main" id="{703309A2-589B-A44C-497A-52BAF67575BC}"/>
                  </a:ext>
                </a:extLst>
              </p:cNvPr>
              <p:cNvSpPr/>
              <p:nvPr/>
            </p:nvSpPr>
            <p:spPr>
              <a:xfrm flipH="1">
                <a:off x="376330" y="855649"/>
                <a:ext cx="144502" cy="1528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16"/>
                  <a:gd name="f4" fmla="val 863"/>
                  <a:gd name="f5" fmla="val 207"/>
                  <a:gd name="f6" fmla="val 313"/>
                  <a:gd name="f7" fmla="val 160"/>
                  <a:gd name="f8" fmla="val 296"/>
                  <a:gd name="f9" fmla="val 130"/>
                  <a:gd name="f10" fmla="val 284"/>
                  <a:gd name="f11" fmla="val 89"/>
                  <a:gd name="f12" fmla="val 266"/>
                  <a:gd name="f13" fmla="val 77"/>
                  <a:gd name="f14" fmla="val 361"/>
                  <a:gd name="f15" fmla="val 59"/>
                  <a:gd name="f16" fmla="val 437"/>
                  <a:gd name="f17" fmla="val 47"/>
                  <a:gd name="f18" fmla="val 514"/>
                  <a:gd name="f19" fmla="val 95"/>
                  <a:gd name="f20" fmla="val 538"/>
                  <a:gd name="f21" fmla="val 124"/>
                  <a:gd name="f22" fmla="val 556"/>
                  <a:gd name="f23" fmla="val 165"/>
                  <a:gd name="f24" fmla="val 579"/>
                  <a:gd name="f25" fmla="val 106"/>
                  <a:gd name="f26" fmla="val 662"/>
                  <a:gd name="f27" fmla="val 727"/>
                  <a:gd name="f28" fmla="val 804"/>
                  <a:gd name="f29" fmla="val 94"/>
                  <a:gd name="f30" fmla="val 845"/>
                  <a:gd name="f31" fmla="val 182"/>
                  <a:gd name="f32" fmla="val 265"/>
                  <a:gd name="f33" fmla="val 468"/>
                  <a:gd name="f34" fmla="val 643"/>
                  <a:gd name="f35" fmla="val 754"/>
                  <a:gd name="f36" fmla="val 815"/>
                  <a:gd name="f37" fmla="val 603"/>
                  <a:gd name="f38" fmla="val 786"/>
                  <a:gd name="f39" fmla="val 756"/>
                  <a:gd name="f40" fmla="val 467"/>
                  <a:gd name="f41" fmla="val 732"/>
                  <a:gd name="f42" fmla="val 396"/>
                  <a:gd name="f43" fmla="val 656"/>
                  <a:gd name="f44" fmla="val 201"/>
                  <a:gd name="f45" fmla="val 502"/>
                  <a:gd name="f46" fmla="val 319"/>
                  <a:gd name="f47" fmla="val 12"/>
                  <a:gd name="f48" fmla="val 242"/>
                  <a:gd name="f49" fmla="val 6"/>
                  <a:gd name="f50" fmla="*/ f0 1 816"/>
                  <a:gd name="f51" fmla="*/ f1 1 863"/>
                  <a:gd name="f52" fmla="val f2"/>
                  <a:gd name="f53" fmla="val f3"/>
                  <a:gd name="f54" fmla="val f4"/>
                  <a:gd name="f55" fmla="+- f54 0 f52"/>
                  <a:gd name="f56" fmla="+- f53 0 f52"/>
                  <a:gd name="f57" fmla="*/ f56 1 816"/>
                  <a:gd name="f58" fmla="*/ f55 1 863"/>
                  <a:gd name="f59" fmla="*/ f52 1 f57"/>
                  <a:gd name="f60" fmla="*/ f53 1 f57"/>
                  <a:gd name="f61" fmla="*/ f52 1 f58"/>
                  <a:gd name="f62" fmla="*/ f54 1 f58"/>
                  <a:gd name="f63" fmla="*/ f59 f50 1"/>
                  <a:gd name="f64" fmla="*/ f60 f50 1"/>
                  <a:gd name="f65" fmla="*/ f62 f51 1"/>
                  <a:gd name="f66" fmla="*/ f61 f5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3" t="f66" r="f64" b="f65"/>
                <a:pathLst>
                  <a:path w="816" h="863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cubicBezTo>
                      <a:pt x="f19" y="f20"/>
                      <a:pt x="f21" y="f22"/>
                      <a:pt x="f23" y="f24"/>
                    </a:cubicBezTo>
                    <a:cubicBezTo>
                      <a:pt x="f25" y="f26"/>
                      <a:pt x="f15" y="f27"/>
                      <a:pt x="f2" y="f28"/>
                    </a:cubicBezTo>
                    <a:cubicBezTo>
                      <a:pt x="f29" y="f30"/>
                      <a:pt x="f31" y="f4"/>
                      <a:pt x="f32" y="f4"/>
                    </a:cubicBezTo>
                    <a:cubicBezTo>
                      <a:pt x="f33" y="f4"/>
                      <a:pt x="f34" y="f35"/>
                      <a:pt x="f36" y="f37"/>
                    </a:cubicBezTo>
                    <a:cubicBezTo>
                      <a:pt x="f38" y="f20"/>
                      <a:pt x="f39" y="f40"/>
                      <a:pt x="f41" y="f42"/>
                    </a:cubicBezTo>
                    <a:cubicBezTo>
                      <a:pt x="f43" y="f44"/>
                      <a:pt x="f45" y="f11"/>
                      <a:pt x="f46" y="f47"/>
                    </a:cubicBezTo>
                    <a:cubicBezTo>
                      <a:pt x="f10" y="f2"/>
                      <a:pt x="f48" y="f49"/>
                      <a:pt x="f5" y="f2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Google Shape;505;p17">
                <a:extLst>
                  <a:ext uri="{FF2B5EF4-FFF2-40B4-BE49-F238E27FC236}">
                    <a16:creationId xmlns:a16="http://schemas.microsoft.com/office/drawing/2014/main" id="{71E217C0-D4D0-9807-5C47-92A8AE8CA139}"/>
                  </a:ext>
                </a:extLst>
              </p:cNvPr>
              <p:cNvSpPr/>
              <p:nvPr/>
            </p:nvSpPr>
            <p:spPr>
              <a:xfrm flipH="1">
                <a:off x="750868" y="282951"/>
                <a:ext cx="139189" cy="1530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6"/>
                  <a:gd name="f4" fmla="val 864"/>
                  <a:gd name="f5" fmla="val 245"/>
                  <a:gd name="f6" fmla="val 231"/>
                  <a:gd name="f7" fmla="val 216"/>
                  <a:gd name="f8" fmla="val 1"/>
                  <a:gd name="f9" fmla="val 201"/>
                  <a:gd name="f10" fmla="val 4"/>
                  <a:gd name="f11" fmla="val 317"/>
                  <a:gd name="f12" fmla="val 160"/>
                  <a:gd name="f13" fmla="val 299"/>
                  <a:gd name="f14" fmla="val 130"/>
                  <a:gd name="f15" fmla="val 281"/>
                  <a:gd name="f16" fmla="val 95"/>
                  <a:gd name="f17" fmla="val 269"/>
                  <a:gd name="f18" fmla="val 65"/>
                  <a:gd name="f19" fmla="val 358"/>
                  <a:gd name="f20" fmla="val 42"/>
                  <a:gd name="f21" fmla="val 435"/>
                  <a:gd name="f22" fmla="val 12"/>
                  <a:gd name="f23" fmla="val 517"/>
                  <a:gd name="f24" fmla="val 59"/>
                  <a:gd name="f25" fmla="val 523"/>
                  <a:gd name="f26" fmla="val 101"/>
                  <a:gd name="f27" fmla="val 529"/>
                  <a:gd name="f28" fmla="val 171"/>
                  <a:gd name="f29" fmla="val 541"/>
                  <a:gd name="f30" fmla="val 106"/>
                  <a:gd name="f31" fmla="val 636"/>
                  <a:gd name="f32" fmla="val 53"/>
                  <a:gd name="f33" fmla="val 706"/>
                  <a:gd name="f34" fmla="val 777"/>
                  <a:gd name="f35" fmla="val 92"/>
                  <a:gd name="f36" fmla="val 835"/>
                  <a:gd name="f37" fmla="val 187"/>
                  <a:gd name="f38" fmla="val 863"/>
                  <a:gd name="f39" fmla="val 280"/>
                  <a:gd name="f40" fmla="val 378"/>
                  <a:gd name="f41" fmla="val 473"/>
                  <a:gd name="f42" fmla="val 832"/>
                  <a:gd name="f43" fmla="val 561"/>
                  <a:gd name="f44" fmla="val 771"/>
                  <a:gd name="f45" fmla="val 638"/>
                  <a:gd name="f46" fmla="val 718"/>
                  <a:gd name="f47" fmla="val 715"/>
                  <a:gd name="f48" fmla="val 665"/>
                  <a:gd name="f49" fmla="val 612"/>
                  <a:gd name="f50" fmla="val 703"/>
                  <a:gd name="f51" fmla="val 251"/>
                  <a:gd name="f52" fmla="val 474"/>
                  <a:gd name="f53" fmla="*/ f0 1 786"/>
                  <a:gd name="f54" fmla="*/ f1 1 864"/>
                  <a:gd name="f55" fmla="val f2"/>
                  <a:gd name="f56" fmla="val f3"/>
                  <a:gd name="f57" fmla="val f4"/>
                  <a:gd name="f58" fmla="+- f57 0 f55"/>
                  <a:gd name="f59" fmla="+- f56 0 f55"/>
                  <a:gd name="f60" fmla="*/ f59 1 786"/>
                  <a:gd name="f61" fmla="*/ f58 1 864"/>
                  <a:gd name="f62" fmla="*/ f55 1 f60"/>
                  <a:gd name="f63" fmla="*/ f56 1 f60"/>
                  <a:gd name="f64" fmla="*/ f55 1 f61"/>
                  <a:gd name="f65" fmla="*/ f57 1 f61"/>
                  <a:gd name="f66" fmla="*/ f62 f53 1"/>
                  <a:gd name="f67" fmla="*/ f63 f53 1"/>
                  <a:gd name="f68" fmla="*/ f65 f54 1"/>
                  <a:gd name="f69" fmla="*/ f64 f5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6" t="f69" r="f67" b="f68"/>
                <a:pathLst>
                  <a:path w="786" h="864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9" y="f11"/>
                    </a:ln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2" y="f34"/>
                    </a:cubicBezTo>
                    <a:cubicBezTo>
                      <a:pt x="f35" y="f36"/>
                      <a:pt x="f37" y="f38"/>
                      <a:pt x="f39" y="f38"/>
                    </a:cubicBezTo>
                    <a:cubicBezTo>
                      <a:pt x="f40" y="f38"/>
                      <a:pt x="f41" y="f42"/>
                      <a:pt x="f43" y="f44"/>
                    </a:cubicBezTo>
                    <a:cubicBezTo>
                      <a:pt x="f45" y="f46"/>
                      <a:pt x="f47" y="f48"/>
                      <a:pt x="f3" y="f49"/>
                    </a:cubicBezTo>
                    <a:cubicBezTo>
                      <a:pt x="f50" y="f51"/>
                      <a:pt x="f52" y="f2"/>
                      <a:pt x="f5" y="f2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506;p17">
                <a:extLst>
                  <a:ext uri="{FF2B5EF4-FFF2-40B4-BE49-F238E27FC236}">
                    <a16:creationId xmlns:a16="http://schemas.microsoft.com/office/drawing/2014/main" id="{4FBF474E-1ED9-78FE-36AD-5BCF58F5A758}"/>
                  </a:ext>
                </a:extLst>
              </p:cNvPr>
              <p:cNvSpPr/>
              <p:nvPr/>
            </p:nvSpPr>
            <p:spPr>
              <a:xfrm flipH="1">
                <a:off x="412988" y="620301"/>
                <a:ext cx="111035" cy="12254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7"/>
                  <a:gd name="f4" fmla="val 692"/>
                  <a:gd name="f5" fmla="val 148"/>
                  <a:gd name="f6" fmla="val 1"/>
                  <a:gd name="f7" fmla="val 127"/>
                  <a:gd name="f8" fmla="val 105"/>
                  <a:gd name="f9" fmla="val 3"/>
                  <a:gd name="f10" fmla="val 83"/>
                  <a:gd name="f11" fmla="val 6"/>
                  <a:gd name="f12" fmla="val 59"/>
                  <a:gd name="f13" fmla="val 89"/>
                  <a:gd name="f14" fmla="val 160"/>
                  <a:gd name="f15" fmla="val 166"/>
                  <a:gd name="f16" fmla="val 107"/>
                  <a:gd name="f17" fmla="val 254"/>
                  <a:gd name="f18" fmla="val 77"/>
                  <a:gd name="f19" fmla="val 237"/>
                  <a:gd name="f20" fmla="val 54"/>
                  <a:gd name="f21" fmla="val 225"/>
                  <a:gd name="f22" fmla="val 24"/>
                  <a:gd name="f23" fmla="val 207"/>
                  <a:gd name="f24" fmla="val 12"/>
                  <a:gd name="f25" fmla="val 284"/>
                  <a:gd name="f26" fmla="val 355"/>
                  <a:gd name="f27" fmla="val 426"/>
                  <a:gd name="f28" fmla="val 30"/>
                  <a:gd name="f29" fmla="val 437"/>
                  <a:gd name="f30" fmla="val 65"/>
                  <a:gd name="f31" fmla="val 443"/>
                  <a:gd name="f32" fmla="val 101"/>
                  <a:gd name="f33" fmla="val 455"/>
                  <a:gd name="f34" fmla="val 71"/>
                  <a:gd name="f35" fmla="val 520"/>
                  <a:gd name="f36" fmla="val 48"/>
                  <a:gd name="f37" fmla="val 579"/>
                  <a:gd name="f38" fmla="val 662"/>
                  <a:gd name="f39" fmla="val 674"/>
                  <a:gd name="f40" fmla="val 142"/>
                  <a:gd name="f41" fmla="val 691"/>
                  <a:gd name="f42" fmla="val 201"/>
                  <a:gd name="f43" fmla="val 390"/>
                  <a:gd name="f44" fmla="val 686"/>
                  <a:gd name="f45" fmla="val 502"/>
                  <a:gd name="f46" fmla="val 550"/>
                  <a:gd name="f47" fmla="val 626"/>
                  <a:gd name="f48" fmla="val 414"/>
                  <a:gd name="f49" fmla="val 494"/>
                  <a:gd name="f50" fmla="val 139"/>
                  <a:gd name="f51" fmla="val 333"/>
                  <a:gd name="f52" fmla="*/ f0 1 627"/>
                  <a:gd name="f53" fmla="*/ f1 1 692"/>
                  <a:gd name="f54" fmla="val f2"/>
                  <a:gd name="f55" fmla="val f3"/>
                  <a:gd name="f56" fmla="val f4"/>
                  <a:gd name="f57" fmla="+- f56 0 f54"/>
                  <a:gd name="f58" fmla="+- f55 0 f54"/>
                  <a:gd name="f59" fmla="*/ f58 1 627"/>
                  <a:gd name="f60" fmla="*/ f57 1 692"/>
                  <a:gd name="f61" fmla="*/ f54 1 f59"/>
                  <a:gd name="f62" fmla="*/ f55 1 f59"/>
                  <a:gd name="f63" fmla="*/ f54 1 f60"/>
                  <a:gd name="f64" fmla="*/ f56 1 f60"/>
                  <a:gd name="f65" fmla="*/ f61 f52 1"/>
                  <a:gd name="f66" fmla="*/ f62 f52 1"/>
                  <a:gd name="f67" fmla="*/ f64 f53 1"/>
                  <a:gd name="f68" fmla="*/ f63 f5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5" t="f68" r="f66" b="f67"/>
                <a:pathLst>
                  <a:path w="627" h="692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11" y="f26"/>
                      <a:pt x="f2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24" y="f38"/>
                    </a:cubicBezTo>
                    <a:cubicBezTo>
                      <a:pt x="f10" y="f39"/>
                      <a:pt x="f40" y="f41"/>
                      <a:pt x="f42" y="f41"/>
                    </a:cubicBezTo>
                    <a:cubicBezTo>
                      <a:pt x="f43" y="f44"/>
                      <a:pt x="f45" y="f46"/>
                      <a:pt x="f47" y="f48"/>
                    </a:cubicBezTo>
                    <a:cubicBezTo>
                      <a:pt x="f49" y="f50"/>
                      <a:pt x="f51" y="f6"/>
                      <a:pt x="f5" y="f6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" name="Google Shape;507;p17">
                <a:extLst>
                  <a:ext uri="{FF2B5EF4-FFF2-40B4-BE49-F238E27FC236}">
                    <a16:creationId xmlns:a16="http://schemas.microsoft.com/office/drawing/2014/main" id="{0C5F64A3-7448-9845-9D63-43BBA3BB9971}"/>
                  </a:ext>
                </a:extLst>
              </p:cNvPr>
              <p:cNvSpPr/>
              <p:nvPr/>
            </p:nvSpPr>
            <p:spPr>
              <a:xfrm flipH="1">
                <a:off x="86621" y="1311834"/>
                <a:ext cx="109087" cy="10890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16"/>
                  <a:gd name="f4" fmla="val 615"/>
                  <a:gd name="f5" fmla="val 184"/>
                  <a:gd name="f6" fmla="val 149"/>
                  <a:gd name="f7" fmla="val 114"/>
                  <a:gd name="f8" fmla="val 6"/>
                  <a:gd name="f9" fmla="val 78"/>
                  <a:gd name="f10" fmla="val 17"/>
                  <a:gd name="f11" fmla="val 84"/>
                  <a:gd name="f12" fmla="val 76"/>
                  <a:gd name="f13" fmla="val 113"/>
                  <a:gd name="f14" fmla="val 165"/>
                  <a:gd name="f15" fmla="val 90"/>
                  <a:gd name="f16" fmla="val 183"/>
                  <a:gd name="f17" fmla="val 1"/>
                  <a:gd name="f18" fmla="val 248"/>
                  <a:gd name="f19" fmla="val 54"/>
                  <a:gd name="f20" fmla="val 330"/>
                  <a:gd name="f21" fmla="val 36"/>
                  <a:gd name="f22" fmla="val 401"/>
                  <a:gd name="f23" fmla="val 72"/>
                  <a:gd name="f24" fmla="val 419"/>
                  <a:gd name="f25" fmla="val 101"/>
                  <a:gd name="f26" fmla="val 437"/>
                  <a:gd name="f27" fmla="val 131"/>
                  <a:gd name="f28" fmla="val 448"/>
                  <a:gd name="f29" fmla="val 125"/>
                  <a:gd name="f30" fmla="val 502"/>
                  <a:gd name="f31" fmla="val 549"/>
                  <a:gd name="f32" fmla="val 107"/>
                  <a:gd name="f33" fmla="val 596"/>
                  <a:gd name="f34" fmla="val 151"/>
                  <a:gd name="f35" fmla="val 609"/>
                  <a:gd name="f36" fmla="val 190"/>
                  <a:gd name="f37" fmla="val 226"/>
                  <a:gd name="f38" fmla="val 421"/>
                  <a:gd name="f39" fmla="val 505"/>
                  <a:gd name="f40" fmla="val 442"/>
                  <a:gd name="f41" fmla="val 313"/>
                  <a:gd name="f42" fmla="val 472"/>
                  <a:gd name="f43" fmla="val 102"/>
                  <a:gd name="f44" fmla="val 332"/>
                  <a:gd name="f45" fmla="*/ f0 1 616"/>
                  <a:gd name="f46" fmla="*/ f1 1 615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616"/>
                  <a:gd name="f53" fmla="*/ f50 1 615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616" h="615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9" y="f20"/>
                      <a:pt x="f21" y="f22"/>
                    </a:cubicBezTo>
                    <a:cubicBezTo>
                      <a:pt x="f23" y="f24"/>
                      <a:pt x="f25" y="f26"/>
                      <a:pt x="f27" y="f28"/>
                    </a:cubicBezTo>
                    <a:cubicBezTo>
                      <a:pt x="f29" y="f30"/>
                      <a:pt x="f13" y="f31"/>
                      <a:pt x="f32" y="f33"/>
                    </a:cubicBezTo>
                    <a:cubicBezTo>
                      <a:pt x="f34" y="f35"/>
                      <a:pt x="f36" y="f4"/>
                      <a:pt x="f37" y="f4"/>
                    </a:cubicBezTo>
                    <a:cubicBezTo>
                      <a:pt x="f38" y="f4"/>
                      <a:pt x="f39" y="f40"/>
                      <a:pt x="f4" y="f41"/>
                    </a:cubicBezTo>
                    <a:cubicBezTo>
                      <a:pt x="f42" y="f43"/>
                      <a:pt x="f44" y="f2"/>
                      <a:pt x="f5" y="f2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" name="Google Shape;508;p17">
                <a:extLst>
                  <a:ext uri="{FF2B5EF4-FFF2-40B4-BE49-F238E27FC236}">
                    <a16:creationId xmlns:a16="http://schemas.microsoft.com/office/drawing/2014/main" id="{98A7CB4E-C635-2BF7-A60C-8BC5A9849227}"/>
                  </a:ext>
                </a:extLst>
              </p:cNvPr>
              <p:cNvSpPr/>
              <p:nvPr/>
            </p:nvSpPr>
            <p:spPr>
              <a:xfrm flipH="1">
                <a:off x="768580" y="719651"/>
                <a:ext cx="101644" cy="10961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4"/>
                  <a:gd name="f4" fmla="val 619"/>
                  <a:gd name="f5" fmla="val 174"/>
                  <a:gd name="f6" fmla="val 1"/>
                  <a:gd name="f7" fmla="val 133"/>
                  <a:gd name="f8" fmla="val 91"/>
                  <a:gd name="f9" fmla="val 8"/>
                  <a:gd name="f10" fmla="val 48"/>
                  <a:gd name="f11" fmla="val 24"/>
                  <a:gd name="f12" fmla="val 54"/>
                  <a:gd name="f13" fmla="val 89"/>
                  <a:gd name="f14" fmla="val 172"/>
                  <a:gd name="f15" fmla="val 65"/>
                  <a:gd name="f16" fmla="val 201"/>
                  <a:gd name="f17" fmla="val 272"/>
                  <a:gd name="f18" fmla="val 36"/>
                  <a:gd name="f19" fmla="val 343"/>
                  <a:gd name="f20" fmla="val 12"/>
                  <a:gd name="f21" fmla="val 408"/>
                  <a:gd name="f22" fmla="val 59"/>
                  <a:gd name="f23" fmla="val 420"/>
                  <a:gd name="f24" fmla="val 426"/>
                  <a:gd name="f25" fmla="val 130"/>
                  <a:gd name="f26" fmla="val 438"/>
                  <a:gd name="f27" fmla="val 107"/>
                  <a:gd name="f28" fmla="val 503"/>
                  <a:gd name="f29" fmla="val 556"/>
                  <a:gd name="f30" fmla="val 71"/>
                  <a:gd name="f31" fmla="val 609"/>
                  <a:gd name="f32" fmla="val 111"/>
                  <a:gd name="f33" fmla="val 615"/>
                  <a:gd name="f34" fmla="val 148"/>
                  <a:gd name="f35" fmla="val 182"/>
                  <a:gd name="f36" fmla="val 361"/>
                  <a:gd name="f37" fmla="val 469"/>
                  <a:gd name="f38" fmla="val 524"/>
                  <a:gd name="f39" fmla="val 573"/>
                  <a:gd name="f40" fmla="val 296"/>
                  <a:gd name="f41" fmla="val 454"/>
                  <a:gd name="f42" fmla="val 98"/>
                  <a:gd name="f43" fmla="val 320"/>
                  <a:gd name="f44" fmla="*/ f0 1 574"/>
                  <a:gd name="f45" fmla="*/ f1 1 619"/>
                  <a:gd name="f46" fmla="val f2"/>
                  <a:gd name="f47" fmla="val f3"/>
                  <a:gd name="f48" fmla="val f4"/>
                  <a:gd name="f49" fmla="+- f48 0 f46"/>
                  <a:gd name="f50" fmla="+- f47 0 f46"/>
                  <a:gd name="f51" fmla="*/ f50 1 574"/>
                  <a:gd name="f52" fmla="*/ f49 1 619"/>
                  <a:gd name="f53" fmla="*/ f46 1 f51"/>
                  <a:gd name="f54" fmla="*/ f47 1 f51"/>
                  <a:gd name="f55" fmla="*/ f46 1 f52"/>
                  <a:gd name="f56" fmla="*/ f48 1 f52"/>
                  <a:gd name="f57" fmla="*/ f53 f44 1"/>
                  <a:gd name="f58" fmla="*/ f54 f44 1"/>
                  <a:gd name="f59" fmla="*/ f56 f45 1"/>
                  <a:gd name="f60" fmla="*/ f5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7" t="f60" r="f58" b="f59"/>
                <a:pathLst>
                  <a:path w="574" h="619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3" y="f14"/>
                      <a:pt x="f15" y="f16"/>
                    </a:cubicBezTo>
                    <a:cubicBezTo>
                      <a:pt x="f2" y="f17"/>
                      <a:pt x="f18" y="f19"/>
                      <a:pt x="f20" y="f21"/>
                    </a:cubicBezTo>
                    <a:cubicBezTo>
                      <a:pt x="f22" y="f23"/>
                      <a:pt x="f13" y="f24"/>
                      <a:pt x="f25" y="f26"/>
                    </a:cubicBezTo>
                    <a:cubicBezTo>
                      <a:pt x="f27" y="f28"/>
                      <a:pt x="f13" y="f29"/>
                      <a:pt x="f30" y="f31"/>
                    </a:cubicBezTo>
                    <a:cubicBezTo>
                      <a:pt x="f32" y="f33"/>
                      <a:pt x="f34" y="f4"/>
                      <a:pt x="f35" y="f4"/>
                    </a:cubicBezTo>
                    <a:cubicBezTo>
                      <a:pt x="f36" y="f4"/>
                      <a:pt x="f37" y="f38"/>
                      <a:pt x="f39" y="f40"/>
                    </a:cubicBezTo>
                    <a:cubicBezTo>
                      <a:pt x="f41" y="f42"/>
                      <a:pt x="f43" y="f6"/>
                      <a:pt x="f5" y="f6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" name="Google Shape;509;p17">
                <a:extLst>
                  <a:ext uri="{FF2B5EF4-FFF2-40B4-BE49-F238E27FC236}">
                    <a16:creationId xmlns:a16="http://schemas.microsoft.com/office/drawing/2014/main" id="{9D6CF343-FA3B-46B1-BCF1-BD6CE5466371}"/>
                  </a:ext>
                </a:extLst>
              </p:cNvPr>
              <p:cNvSpPr/>
              <p:nvPr/>
            </p:nvSpPr>
            <p:spPr>
              <a:xfrm flipH="1">
                <a:off x="159928" y="774195"/>
                <a:ext cx="99523" cy="11014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2"/>
                  <a:gd name="f4" fmla="val 622"/>
                  <a:gd name="f5" fmla="val 80"/>
                  <a:gd name="f6" fmla="val 55"/>
                  <a:gd name="f7" fmla="val 28"/>
                  <a:gd name="f8" fmla="val 2"/>
                  <a:gd name="f9" fmla="val 1"/>
                  <a:gd name="f10" fmla="val 6"/>
                  <a:gd name="f11" fmla="val 24"/>
                  <a:gd name="f12" fmla="val 76"/>
                  <a:gd name="f13" fmla="val 48"/>
                  <a:gd name="f14" fmla="val 135"/>
                  <a:gd name="f15" fmla="val 54"/>
                  <a:gd name="f16" fmla="val 159"/>
                  <a:gd name="f17" fmla="val 30"/>
                  <a:gd name="f18" fmla="val 248"/>
                  <a:gd name="f19" fmla="val 301"/>
                  <a:gd name="f20" fmla="val 7"/>
                  <a:gd name="f21" fmla="val 348"/>
                  <a:gd name="f22" fmla="val 12"/>
                  <a:gd name="f23" fmla="val 384"/>
                  <a:gd name="f24" fmla="val 60"/>
                  <a:gd name="f25" fmla="val 419"/>
                  <a:gd name="f26" fmla="val 95"/>
                  <a:gd name="f27" fmla="val 460"/>
                  <a:gd name="f28" fmla="val 77"/>
                  <a:gd name="f29" fmla="val 502"/>
                  <a:gd name="f30" fmla="val 549"/>
                  <a:gd name="f31" fmla="val 42"/>
                  <a:gd name="f32" fmla="val 614"/>
                  <a:gd name="f33" fmla="val 619"/>
                  <a:gd name="f34" fmla="val 107"/>
                  <a:gd name="f35" fmla="val 621"/>
                  <a:gd name="f36" fmla="val 138"/>
                  <a:gd name="f37" fmla="val 324"/>
                  <a:gd name="f38" fmla="val 445"/>
                  <a:gd name="f39" fmla="val 525"/>
                  <a:gd name="f40" fmla="val 440"/>
                  <a:gd name="f41" fmla="val 132"/>
                  <a:gd name="f42" fmla="val 299"/>
                  <a:gd name="f43" fmla="*/ f0 1 562"/>
                  <a:gd name="f44" fmla="*/ f1 1 622"/>
                  <a:gd name="f45" fmla="val f2"/>
                  <a:gd name="f46" fmla="val f3"/>
                  <a:gd name="f47" fmla="val f4"/>
                  <a:gd name="f48" fmla="+- f47 0 f45"/>
                  <a:gd name="f49" fmla="+- f46 0 f45"/>
                  <a:gd name="f50" fmla="*/ f49 1 562"/>
                  <a:gd name="f51" fmla="*/ f48 1 622"/>
                  <a:gd name="f52" fmla="*/ f45 1 f50"/>
                  <a:gd name="f53" fmla="*/ f46 1 f50"/>
                  <a:gd name="f54" fmla="*/ f45 1 f51"/>
                  <a:gd name="f55" fmla="*/ f47 1 f51"/>
                  <a:gd name="f56" fmla="*/ f52 f43 1"/>
                  <a:gd name="f57" fmla="*/ f53 f43 1"/>
                  <a:gd name="f58" fmla="*/ f55 f44 1"/>
                  <a:gd name="f59" fmla="*/ f54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6" t="f59" r="f57" b="f58"/>
                <a:pathLst>
                  <a:path w="562" h="62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9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24" y="f30"/>
                      <a:pt x="f31" y="f32"/>
                    </a:cubicBezTo>
                    <a:cubicBezTo>
                      <a:pt x="f1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3" y="f19"/>
                    </a:cubicBezTo>
                    <a:cubicBezTo>
                      <a:pt x="f40" y="f41"/>
                      <a:pt x="f42" y="f2"/>
                      <a:pt x="f5" y="f2"/>
                    </a:cubicBezTo>
                    <a:close/>
                  </a:path>
                </a:pathLst>
              </a:custGeom>
              <a:solidFill>
                <a:srgbClr val="B5E5F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13" name="Grupo 2">
            <a:extLst>
              <a:ext uri="{FF2B5EF4-FFF2-40B4-BE49-F238E27FC236}">
                <a16:creationId xmlns:a16="http://schemas.microsoft.com/office/drawing/2014/main" id="{3A304300-52B9-09DC-BC29-DDF5597EA6BD}"/>
              </a:ext>
            </a:extLst>
          </p:cNvPr>
          <p:cNvGrpSpPr/>
          <p:nvPr/>
        </p:nvGrpSpPr>
        <p:grpSpPr>
          <a:xfrm>
            <a:off x="7415198" y="830138"/>
            <a:ext cx="990633" cy="517449"/>
            <a:chOff x="7415198" y="830138"/>
            <a:chExt cx="990633" cy="517449"/>
          </a:xfrm>
        </p:grpSpPr>
        <p:sp>
          <p:nvSpPr>
            <p:cNvPr id="14" name="Google Shape;511;p17">
              <a:extLst>
                <a:ext uri="{FF2B5EF4-FFF2-40B4-BE49-F238E27FC236}">
                  <a16:creationId xmlns:a16="http://schemas.microsoft.com/office/drawing/2014/main" id="{E8890331-91C4-A7C8-68E9-CBA0C7D7898B}"/>
                </a:ext>
              </a:extLst>
            </p:cNvPr>
            <p:cNvSpPr/>
            <p:nvPr/>
          </p:nvSpPr>
          <p:spPr>
            <a:xfrm flipH="1">
              <a:off x="7840915" y="1139159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512;p17">
              <a:extLst>
                <a:ext uri="{FF2B5EF4-FFF2-40B4-BE49-F238E27FC236}">
                  <a16:creationId xmlns:a16="http://schemas.microsoft.com/office/drawing/2014/main" id="{42AA60C7-2389-8975-22CF-1CF6A2CC15C3}"/>
                </a:ext>
              </a:extLst>
            </p:cNvPr>
            <p:cNvSpPr/>
            <p:nvPr/>
          </p:nvSpPr>
          <p:spPr>
            <a:xfrm flipH="1">
              <a:off x="7715368" y="830138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513;p17">
              <a:extLst>
                <a:ext uri="{FF2B5EF4-FFF2-40B4-BE49-F238E27FC236}">
                  <a16:creationId xmlns:a16="http://schemas.microsoft.com/office/drawing/2014/main" id="{75906156-224C-E740-425F-780D0D367FB5}"/>
                </a:ext>
              </a:extLst>
            </p:cNvPr>
            <p:cNvSpPr/>
            <p:nvPr/>
          </p:nvSpPr>
          <p:spPr>
            <a:xfrm flipH="1">
              <a:off x="7415198" y="870335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514;p17">
              <a:extLst>
                <a:ext uri="{FF2B5EF4-FFF2-40B4-BE49-F238E27FC236}">
                  <a16:creationId xmlns:a16="http://schemas.microsoft.com/office/drawing/2014/main" id="{8803CDD3-6B45-3300-3D86-912FA6593832}"/>
                </a:ext>
              </a:extLst>
            </p:cNvPr>
            <p:cNvSpPr/>
            <p:nvPr/>
          </p:nvSpPr>
          <p:spPr>
            <a:xfrm flipH="1">
              <a:off x="8256190" y="1093649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515;p17">
            <a:extLst>
              <a:ext uri="{FF2B5EF4-FFF2-40B4-BE49-F238E27FC236}">
                <a16:creationId xmlns:a16="http://schemas.microsoft.com/office/drawing/2014/main" id="{4FA5142F-78C0-09A9-404D-64DCB0A0D8B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65" y="309067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19" name="Google Shape;516;p17">
            <a:extLst>
              <a:ext uri="{FF2B5EF4-FFF2-40B4-BE49-F238E27FC236}">
                <a16:creationId xmlns:a16="http://schemas.microsoft.com/office/drawing/2014/main" id="{AFEF6F18-8100-0B49-A2FD-9B466576021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535" y="3090781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0" name="Google Shape;517;p17">
            <a:extLst>
              <a:ext uri="{FF2B5EF4-FFF2-40B4-BE49-F238E27FC236}">
                <a16:creationId xmlns:a16="http://schemas.microsoft.com/office/drawing/2014/main" id="{139E5294-9DDD-6B91-B33F-579E4E1AE9D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29" y="1927655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1" name="Google Shape;518;p17">
            <a:extLst>
              <a:ext uri="{FF2B5EF4-FFF2-40B4-BE49-F238E27FC236}">
                <a16:creationId xmlns:a16="http://schemas.microsoft.com/office/drawing/2014/main" id="{D504B765-C64D-396F-ED46-DACF974037A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498" y="1927774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2" name="Google Shape;519;p17">
            <a:extLst>
              <a:ext uri="{FF2B5EF4-FFF2-40B4-BE49-F238E27FC236}">
                <a16:creationId xmlns:a16="http://schemas.microsoft.com/office/drawing/2014/main" id="{00906062-CD3B-FDAA-6447-F5688F2546D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65" y="3520439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3" name="Google Shape;520;p17">
            <a:extLst>
              <a:ext uri="{FF2B5EF4-FFF2-40B4-BE49-F238E27FC236}">
                <a16:creationId xmlns:a16="http://schemas.microsoft.com/office/drawing/2014/main" id="{E1214C38-CAA1-99D5-1848-F9BDBB72FE0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535" y="3520568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4" name="Google Shape;521;p17">
            <a:extLst>
              <a:ext uri="{FF2B5EF4-FFF2-40B4-BE49-F238E27FC236}">
                <a16:creationId xmlns:a16="http://schemas.microsoft.com/office/drawing/2014/main" id="{EC14CCA7-0665-EE26-1EC1-45E3B1CAEC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26"/>
            <a:ext cx="7717499" cy="64019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25" name="Google Shape;522;p17">
            <a:extLst>
              <a:ext uri="{FF2B5EF4-FFF2-40B4-BE49-F238E27FC236}">
                <a16:creationId xmlns:a16="http://schemas.microsoft.com/office/drawing/2014/main" id="{729B8E2F-EA10-439E-BF16-6C630DCBD42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29" y="2348279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6" name="Google Shape;523;p17">
            <a:extLst>
              <a:ext uri="{FF2B5EF4-FFF2-40B4-BE49-F238E27FC236}">
                <a16:creationId xmlns:a16="http://schemas.microsoft.com/office/drawing/2014/main" id="{F9A5905D-0EE0-418A-3CE9-F9613219E63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498" y="2348407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272856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5;p18">
            <a:extLst>
              <a:ext uri="{FF2B5EF4-FFF2-40B4-BE49-F238E27FC236}">
                <a16:creationId xmlns:a16="http://schemas.microsoft.com/office/drawing/2014/main" id="{B3799ECC-0EAB-27A1-9114-A739C18D23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9677" y="1313526"/>
            <a:ext cx="4201796" cy="1574999"/>
          </a:xfrm>
        </p:spPr>
        <p:txBody>
          <a:bodyPr anchorCtr="0"/>
          <a:lstStyle>
            <a:lvl1pPr algn="r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526;p18">
            <a:extLst>
              <a:ext uri="{FF2B5EF4-FFF2-40B4-BE49-F238E27FC236}">
                <a16:creationId xmlns:a16="http://schemas.microsoft.com/office/drawing/2014/main" id="{5482B409-E6B8-E832-F2A5-6985A5AC5B6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079677" y="3040343"/>
            <a:ext cx="4206304" cy="7221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527;p18">
            <a:extLst>
              <a:ext uri="{FF2B5EF4-FFF2-40B4-BE49-F238E27FC236}">
                <a16:creationId xmlns:a16="http://schemas.microsoft.com/office/drawing/2014/main" id="{AE8C83F0-F73C-260D-42E9-9406214B0E47}"/>
              </a:ext>
            </a:extLst>
          </p:cNvPr>
          <p:cNvSpPr/>
          <p:nvPr/>
        </p:nvSpPr>
        <p:spPr>
          <a:xfrm>
            <a:off x="0" y="4347514"/>
            <a:ext cx="9144000" cy="795985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oogle Shape;528;p18">
            <a:extLst>
              <a:ext uri="{FF2B5EF4-FFF2-40B4-BE49-F238E27FC236}">
                <a16:creationId xmlns:a16="http://schemas.microsoft.com/office/drawing/2014/main" id="{1A8FA316-C0B0-3E09-5077-0F7795AB1237}"/>
              </a:ext>
            </a:extLst>
          </p:cNvPr>
          <p:cNvGrpSpPr/>
          <p:nvPr/>
        </p:nvGrpSpPr>
        <p:grpSpPr>
          <a:xfrm>
            <a:off x="1277096" y="3910815"/>
            <a:ext cx="4604470" cy="1377205"/>
            <a:chOff x="1277096" y="3910815"/>
            <a:chExt cx="4604470" cy="1377205"/>
          </a:xfrm>
        </p:grpSpPr>
        <p:sp>
          <p:nvSpPr>
            <p:cNvPr id="6" name="Google Shape;529;p18">
              <a:extLst>
                <a:ext uri="{FF2B5EF4-FFF2-40B4-BE49-F238E27FC236}">
                  <a16:creationId xmlns:a16="http://schemas.microsoft.com/office/drawing/2014/main" id="{84BDEEB4-60B0-BED7-D60E-74F1368762FC}"/>
                </a:ext>
              </a:extLst>
            </p:cNvPr>
            <p:cNvSpPr/>
            <p:nvPr/>
          </p:nvSpPr>
          <p:spPr>
            <a:xfrm>
              <a:off x="1277096" y="3910815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530;p18">
              <a:extLst>
                <a:ext uri="{FF2B5EF4-FFF2-40B4-BE49-F238E27FC236}">
                  <a16:creationId xmlns:a16="http://schemas.microsoft.com/office/drawing/2014/main" id="{D6607CB0-65FF-1FF2-92A7-805C35B0BF92}"/>
                </a:ext>
              </a:extLst>
            </p:cNvPr>
            <p:cNvSpPr/>
            <p:nvPr/>
          </p:nvSpPr>
          <p:spPr>
            <a:xfrm>
              <a:off x="3579245" y="5091278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531;p18">
              <a:extLst>
                <a:ext uri="{FF2B5EF4-FFF2-40B4-BE49-F238E27FC236}">
                  <a16:creationId xmlns:a16="http://schemas.microsoft.com/office/drawing/2014/main" id="{3FCFFDDF-2B16-64C4-E399-20A9EBD86038}"/>
                </a:ext>
              </a:extLst>
            </p:cNvPr>
            <p:cNvSpPr/>
            <p:nvPr/>
          </p:nvSpPr>
          <p:spPr>
            <a:xfrm>
              <a:off x="5239091" y="4598444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532;p18">
              <a:extLst>
                <a:ext uri="{FF2B5EF4-FFF2-40B4-BE49-F238E27FC236}">
                  <a16:creationId xmlns:a16="http://schemas.microsoft.com/office/drawing/2014/main" id="{154A2E2B-2F4F-5040-7765-C18F54857AAE}"/>
                </a:ext>
              </a:extLst>
            </p:cNvPr>
            <p:cNvSpPr/>
            <p:nvPr/>
          </p:nvSpPr>
          <p:spPr>
            <a:xfrm>
              <a:off x="5419008" y="4289422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533;p18">
              <a:extLst>
                <a:ext uri="{FF2B5EF4-FFF2-40B4-BE49-F238E27FC236}">
                  <a16:creationId xmlns:a16="http://schemas.microsoft.com/office/drawing/2014/main" id="{C48222F0-4923-A315-7229-8B6768DA335A}"/>
                </a:ext>
              </a:extLst>
            </p:cNvPr>
            <p:cNvSpPr/>
            <p:nvPr/>
          </p:nvSpPr>
          <p:spPr>
            <a:xfrm>
              <a:off x="5738125" y="4329629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534;p18">
              <a:extLst>
                <a:ext uri="{FF2B5EF4-FFF2-40B4-BE49-F238E27FC236}">
                  <a16:creationId xmlns:a16="http://schemas.microsoft.com/office/drawing/2014/main" id="{066F1B2E-0F18-E903-0FF2-A83AB97E50FD}"/>
                </a:ext>
              </a:extLst>
            </p:cNvPr>
            <p:cNvSpPr/>
            <p:nvPr/>
          </p:nvSpPr>
          <p:spPr>
            <a:xfrm>
              <a:off x="1988463" y="4662900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535;p18">
              <a:extLst>
                <a:ext uri="{FF2B5EF4-FFF2-40B4-BE49-F238E27FC236}">
                  <a16:creationId xmlns:a16="http://schemas.microsoft.com/office/drawing/2014/main" id="{BF68E6CD-7276-B06D-4219-CE8AFB0D9E99}"/>
                </a:ext>
              </a:extLst>
            </p:cNvPr>
            <p:cNvSpPr/>
            <p:nvPr/>
          </p:nvSpPr>
          <p:spPr>
            <a:xfrm>
              <a:off x="1822179" y="4483513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536;p18">
              <a:extLst>
                <a:ext uri="{FF2B5EF4-FFF2-40B4-BE49-F238E27FC236}">
                  <a16:creationId xmlns:a16="http://schemas.microsoft.com/office/drawing/2014/main" id="{CC209866-B4FC-0359-CA14-29796698A2DF}"/>
                </a:ext>
              </a:extLst>
            </p:cNvPr>
            <p:cNvSpPr/>
            <p:nvPr/>
          </p:nvSpPr>
          <p:spPr>
            <a:xfrm>
              <a:off x="3441289" y="4883554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537;p18">
              <a:extLst>
                <a:ext uri="{FF2B5EF4-FFF2-40B4-BE49-F238E27FC236}">
                  <a16:creationId xmlns:a16="http://schemas.microsoft.com/office/drawing/2014/main" id="{2D4321E1-D7AA-0EE9-3811-C21E940DCF5E}"/>
                </a:ext>
              </a:extLst>
            </p:cNvPr>
            <p:cNvSpPr/>
            <p:nvPr/>
          </p:nvSpPr>
          <p:spPr>
            <a:xfrm>
              <a:off x="2950576" y="4703810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538;p18">
              <a:extLst>
                <a:ext uri="{FF2B5EF4-FFF2-40B4-BE49-F238E27FC236}">
                  <a16:creationId xmlns:a16="http://schemas.microsoft.com/office/drawing/2014/main" id="{C595F524-BD26-AFB3-EAEB-E57B346F3A68}"/>
                </a:ext>
              </a:extLst>
            </p:cNvPr>
            <p:cNvSpPr/>
            <p:nvPr/>
          </p:nvSpPr>
          <p:spPr>
            <a:xfrm>
              <a:off x="3033284" y="4994946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539;p18">
              <a:extLst>
                <a:ext uri="{FF2B5EF4-FFF2-40B4-BE49-F238E27FC236}">
                  <a16:creationId xmlns:a16="http://schemas.microsoft.com/office/drawing/2014/main" id="{834430BE-18D9-55C2-DE71-461CB2993C2B}"/>
                </a:ext>
              </a:extLst>
            </p:cNvPr>
            <p:cNvSpPr/>
            <p:nvPr/>
          </p:nvSpPr>
          <p:spPr>
            <a:xfrm>
              <a:off x="1452945" y="3910815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540;p18">
              <a:extLst>
                <a:ext uri="{FF2B5EF4-FFF2-40B4-BE49-F238E27FC236}">
                  <a16:creationId xmlns:a16="http://schemas.microsoft.com/office/drawing/2014/main" id="{9788E2A9-3586-A51B-B230-1295F63DE5EF}"/>
                </a:ext>
              </a:extLst>
            </p:cNvPr>
            <p:cNvSpPr/>
            <p:nvPr/>
          </p:nvSpPr>
          <p:spPr>
            <a:xfrm>
              <a:off x="4890933" y="4552934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541;p18">
              <a:extLst>
                <a:ext uri="{FF2B5EF4-FFF2-40B4-BE49-F238E27FC236}">
                  <a16:creationId xmlns:a16="http://schemas.microsoft.com/office/drawing/2014/main" id="{96673C42-645A-9495-03B7-F4FE1AD7FBF4}"/>
                </a:ext>
              </a:extLst>
            </p:cNvPr>
            <p:cNvSpPr/>
            <p:nvPr/>
          </p:nvSpPr>
          <p:spPr>
            <a:xfrm>
              <a:off x="1277096" y="4284823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542;p18">
              <a:extLst>
                <a:ext uri="{FF2B5EF4-FFF2-40B4-BE49-F238E27FC236}">
                  <a16:creationId xmlns:a16="http://schemas.microsoft.com/office/drawing/2014/main" id="{AB2F27B7-71E9-72FE-DF2B-E43665A7F935}"/>
                </a:ext>
              </a:extLst>
            </p:cNvPr>
            <p:cNvSpPr/>
            <p:nvPr/>
          </p:nvSpPr>
          <p:spPr>
            <a:xfrm>
              <a:off x="1818988" y="4248165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543;p18">
              <a:extLst>
                <a:ext uri="{FF2B5EF4-FFF2-40B4-BE49-F238E27FC236}">
                  <a16:creationId xmlns:a16="http://schemas.microsoft.com/office/drawing/2014/main" id="{CE8FF148-8119-9259-8B61-3B187285B49A}"/>
                </a:ext>
              </a:extLst>
            </p:cNvPr>
            <p:cNvSpPr/>
            <p:nvPr/>
          </p:nvSpPr>
          <p:spPr>
            <a:xfrm>
              <a:off x="2147312" y="4939689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544;p18">
              <a:extLst>
                <a:ext uri="{FF2B5EF4-FFF2-40B4-BE49-F238E27FC236}">
                  <a16:creationId xmlns:a16="http://schemas.microsoft.com/office/drawing/2014/main" id="{6BDE7090-2A60-A932-AD9F-6252D45C0850}"/>
                </a:ext>
              </a:extLst>
            </p:cNvPr>
            <p:cNvSpPr/>
            <p:nvPr/>
          </p:nvSpPr>
          <p:spPr>
            <a:xfrm>
              <a:off x="1472778" y="4347514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545;p18">
              <a:extLst>
                <a:ext uri="{FF2B5EF4-FFF2-40B4-BE49-F238E27FC236}">
                  <a16:creationId xmlns:a16="http://schemas.microsoft.com/office/drawing/2014/main" id="{C18BC52C-A6F9-C845-5626-A18CEF9B29E0}"/>
                </a:ext>
              </a:extLst>
            </p:cNvPr>
            <p:cNvSpPr/>
            <p:nvPr/>
          </p:nvSpPr>
          <p:spPr>
            <a:xfrm>
              <a:off x="2083560" y="4402049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74625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52;p20">
            <a:extLst>
              <a:ext uri="{FF2B5EF4-FFF2-40B4-BE49-F238E27FC236}">
                <a16:creationId xmlns:a16="http://schemas.microsoft.com/office/drawing/2014/main" id="{048BEAE2-DECC-4B59-017F-56193C1C06FC}"/>
              </a:ext>
            </a:extLst>
          </p:cNvPr>
          <p:cNvGrpSpPr/>
          <p:nvPr/>
        </p:nvGrpSpPr>
        <p:grpSpPr>
          <a:xfrm>
            <a:off x="5907673" y="-598209"/>
            <a:ext cx="4604460" cy="1377205"/>
            <a:chOff x="5907673" y="-598209"/>
            <a:chExt cx="4604460" cy="1377205"/>
          </a:xfrm>
        </p:grpSpPr>
        <p:sp>
          <p:nvSpPr>
            <p:cNvPr id="3" name="Google Shape;653;p20">
              <a:extLst>
                <a:ext uri="{FF2B5EF4-FFF2-40B4-BE49-F238E27FC236}">
                  <a16:creationId xmlns:a16="http://schemas.microsoft.com/office/drawing/2014/main" id="{DDD9752C-C11D-DBDF-3CD8-6FC3A43CC5B1}"/>
                </a:ext>
              </a:extLst>
            </p:cNvPr>
            <p:cNvSpPr/>
            <p:nvPr/>
          </p:nvSpPr>
          <p:spPr>
            <a:xfrm>
              <a:off x="5907673" y="-598209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654;p20">
              <a:extLst>
                <a:ext uri="{FF2B5EF4-FFF2-40B4-BE49-F238E27FC236}">
                  <a16:creationId xmlns:a16="http://schemas.microsoft.com/office/drawing/2014/main" id="{6B841A2C-0AA4-4381-F535-0DB882C5AC33}"/>
                </a:ext>
              </a:extLst>
            </p:cNvPr>
            <p:cNvSpPr/>
            <p:nvPr/>
          </p:nvSpPr>
          <p:spPr>
            <a:xfrm>
              <a:off x="8209821" y="582253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655;p20">
              <a:extLst>
                <a:ext uri="{FF2B5EF4-FFF2-40B4-BE49-F238E27FC236}">
                  <a16:creationId xmlns:a16="http://schemas.microsoft.com/office/drawing/2014/main" id="{A33BADED-B301-A1ED-3A53-514CA40D2ED5}"/>
                </a:ext>
              </a:extLst>
            </p:cNvPr>
            <p:cNvSpPr/>
            <p:nvPr/>
          </p:nvSpPr>
          <p:spPr>
            <a:xfrm>
              <a:off x="9869658" y="89419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656;p20">
              <a:extLst>
                <a:ext uri="{FF2B5EF4-FFF2-40B4-BE49-F238E27FC236}">
                  <a16:creationId xmlns:a16="http://schemas.microsoft.com/office/drawing/2014/main" id="{A4F3AC1E-C96B-245D-0244-7F7FF50ED72B}"/>
                </a:ext>
              </a:extLst>
            </p:cNvPr>
            <p:cNvSpPr/>
            <p:nvPr/>
          </p:nvSpPr>
          <p:spPr>
            <a:xfrm>
              <a:off x="10049585" y="-219602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657;p20">
              <a:extLst>
                <a:ext uri="{FF2B5EF4-FFF2-40B4-BE49-F238E27FC236}">
                  <a16:creationId xmlns:a16="http://schemas.microsoft.com/office/drawing/2014/main" id="{0C607EEE-8107-EEA4-241A-EE0C4D41094C}"/>
                </a:ext>
              </a:extLst>
            </p:cNvPr>
            <p:cNvSpPr/>
            <p:nvPr/>
          </p:nvSpPr>
          <p:spPr>
            <a:xfrm>
              <a:off x="10368692" y="-179396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658;p20">
              <a:extLst>
                <a:ext uri="{FF2B5EF4-FFF2-40B4-BE49-F238E27FC236}">
                  <a16:creationId xmlns:a16="http://schemas.microsoft.com/office/drawing/2014/main" id="{80662106-7999-7E6D-AEAB-A08E6E5A8BE2}"/>
                </a:ext>
              </a:extLst>
            </p:cNvPr>
            <p:cNvSpPr/>
            <p:nvPr/>
          </p:nvSpPr>
          <p:spPr>
            <a:xfrm>
              <a:off x="6619039" y="153884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659;p20">
              <a:extLst>
                <a:ext uri="{FF2B5EF4-FFF2-40B4-BE49-F238E27FC236}">
                  <a16:creationId xmlns:a16="http://schemas.microsoft.com/office/drawing/2014/main" id="{537A3DA7-E4C0-0518-1E80-F531A0F5CAE0}"/>
                </a:ext>
              </a:extLst>
            </p:cNvPr>
            <p:cNvSpPr/>
            <p:nvPr/>
          </p:nvSpPr>
          <p:spPr>
            <a:xfrm>
              <a:off x="6452756" y="-25511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660;p20">
              <a:extLst>
                <a:ext uri="{FF2B5EF4-FFF2-40B4-BE49-F238E27FC236}">
                  <a16:creationId xmlns:a16="http://schemas.microsoft.com/office/drawing/2014/main" id="{E2266AD4-2CED-BED3-F985-5E83156F2182}"/>
                </a:ext>
              </a:extLst>
            </p:cNvPr>
            <p:cNvSpPr/>
            <p:nvPr/>
          </p:nvSpPr>
          <p:spPr>
            <a:xfrm>
              <a:off x="8071866" y="374529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661;p20">
              <a:extLst>
                <a:ext uri="{FF2B5EF4-FFF2-40B4-BE49-F238E27FC236}">
                  <a16:creationId xmlns:a16="http://schemas.microsoft.com/office/drawing/2014/main" id="{0ED2DCEB-9F08-0769-99E6-017AB8319BBD}"/>
                </a:ext>
              </a:extLst>
            </p:cNvPr>
            <p:cNvSpPr/>
            <p:nvPr/>
          </p:nvSpPr>
          <p:spPr>
            <a:xfrm>
              <a:off x="7581153" y="194785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662;p20">
              <a:extLst>
                <a:ext uri="{FF2B5EF4-FFF2-40B4-BE49-F238E27FC236}">
                  <a16:creationId xmlns:a16="http://schemas.microsoft.com/office/drawing/2014/main" id="{F3F8372A-B313-9C6F-1478-E040A516F363}"/>
                </a:ext>
              </a:extLst>
            </p:cNvPr>
            <p:cNvSpPr/>
            <p:nvPr/>
          </p:nvSpPr>
          <p:spPr>
            <a:xfrm>
              <a:off x="7663851" y="485921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663;p20">
              <a:extLst>
                <a:ext uri="{FF2B5EF4-FFF2-40B4-BE49-F238E27FC236}">
                  <a16:creationId xmlns:a16="http://schemas.microsoft.com/office/drawing/2014/main" id="{D29ED185-7AC4-4CC9-6979-E56DBF134803}"/>
                </a:ext>
              </a:extLst>
            </p:cNvPr>
            <p:cNvSpPr/>
            <p:nvPr/>
          </p:nvSpPr>
          <p:spPr>
            <a:xfrm>
              <a:off x="6083521" y="-598209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664;p20">
              <a:extLst>
                <a:ext uri="{FF2B5EF4-FFF2-40B4-BE49-F238E27FC236}">
                  <a16:creationId xmlns:a16="http://schemas.microsoft.com/office/drawing/2014/main" id="{96A75808-E30C-3E73-E243-C20EFCB6E226}"/>
                </a:ext>
              </a:extLst>
            </p:cNvPr>
            <p:cNvSpPr/>
            <p:nvPr/>
          </p:nvSpPr>
          <p:spPr>
            <a:xfrm>
              <a:off x="9521510" y="43909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665;p20">
              <a:extLst>
                <a:ext uri="{FF2B5EF4-FFF2-40B4-BE49-F238E27FC236}">
                  <a16:creationId xmlns:a16="http://schemas.microsoft.com/office/drawing/2014/main" id="{DEE97281-0AF0-166B-33DE-F3F16F47B557}"/>
                </a:ext>
              </a:extLst>
            </p:cNvPr>
            <p:cNvSpPr/>
            <p:nvPr/>
          </p:nvSpPr>
          <p:spPr>
            <a:xfrm>
              <a:off x="5907673" y="-224201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666;p20">
              <a:extLst>
                <a:ext uri="{FF2B5EF4-FFF2-40B4-BE49-F238E27FC236}">
                  <a16:creationId xmlns:a16="http://schemas.microsoft.com/office/drawing/2014/main" id="{279F3095-4431-077F-6A21-C2BED12D517D}"/>
                </a:ext>
              </a:extLst>
            </p:cNvPr>
            <p:cNvSpPr/>
            <p:nvPr/>
          </p:nvSpPr>
          <p:spPr>
            <a:xfrm>
              <a:off x="6449564" y="-260860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667;p20">
              <a:extLst>
                <a:ext uri="{FF2B5EF4-FFF2-40B4-BE49-F238E27FC236}">
                  <a16:creationId xmlns:a16="http://schemas.microsoft.com/office/drawing/2014/main" id="{066B0A00-C1B0-1FFD-EFAA-2C8570218E5B}"/>
                </a:ext>
              </a:extLst>
            </p:cNvPr>
            <p:cNvSpPr/>
            <p:nvPr/>
          </p:nvSpPr>
          <p:spPr>
            <a:xfrm>
              <a:off x="6777889" y="430664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668;p20">
              <a:extLst>
                <a:ext uri="{FF2B5EF4-FFF2-40B4-BE49-F238E27FC236}">
                  <a16:creationId xmlns:a16="http://schemas.microsoft.com/office/drawing/2014/main" id="{6F63252D-7FFB-9111-9842-C99D3D12B32A}"/>
                </a:ext>
              </a:extLst>
            </p:cNvPr>
            <p:cNvSpPr/>
            <p:nvPr/>
          </p:nvSpPr>
          <p:spPr>
            <a:xfrm>
              <a:off x="6103354" y="-161510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669;p20">
              <a:extLst>
                <a:ext uri="{FF2B5EF4-FFF2-40B4-BE49-F238E27FC236}">
                  <a16:creationId xmlns:a16="http://schemas.microsoft.com/office/drawing/2014/main" id="{C04BEDE9-30E0-ADAC-8BCB-31188CACA3A1}"/>
                </a:ext>
              </a:extLst>
            </p:cNvPr>
            <p:cNvSpPr/>
            <p:nvPr/>
          </p:nvSpPr>
          <p:spPr>
            <a:xfrm>
              <a:off x="6714137" y="-106966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716;p20">
            <a:extLst>
              <a:ext uri="{FF2B5EF4-FFF2-40B4-BE49-F238E27FC236}">
                <a16:creationId xmlns:a16="http://schemas.microsoft.com/office/drawing/2014/main" id="{A0B04230-079B-37D4-8730-7B154E63CE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26"/>
            <a:ext cx="7717499" cy="1237795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21" name="Google Shape;717;p20">
            <a:extLst>
              <a:ext uri="{FF2B5EF4-FFF2-40B4-BE49-F238E27FC236}">
                <a16:creationId xmlns:a16="http://schemas.microsoft.com/office/drawing/2014/main" id="{ABDE0575-1D6D-F7AF-66CD-13037C5F41B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41" y="2136010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2" name="Google Shape;718;p20">
            <a:extLst>
              <a:ext uri="{FF2B5EF4-FFF2-40B4-BE49-F238E27FC236}">
                <a16:creationId xmlns:a16="http://schemas.microsoft.com/office/drawing/2014/main" id="{D52DBA1A-8880-7788-0360-5F144D89BD4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621020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3" name="Google Shape;719;p20">
            <a:extLst>
              <a:ext uri="{FF2B5EF4-FFF2-40B4-BE49-F238E27FC236}">
                <a16:creationId xmlns:a16="http://schemas.microsoft.com/office/drawing/2014/main" id="{EFAFCA28-CFA3-5E11-6900-3731DE183F5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9" y="2136010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4" name="Google Shape;720;p20">
            <a:extLst>
              <a:ext uri="{FF2B5EF4-FFF2-40B4-BE49-F238E27FC236}">
                <a16:creationId xmlns:a16="http://schemas.microsoft.com/office/drawing/2014/main" id="{F4026D4D-9B07-3576-2E29-3990A29CAD4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1621020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5" name="Google Shape;721;p20">
            <a:extLst>
              <a:ext uri="{FF2B5EF4-FFF2-40B4-BE49-F238E27FC236}">
                <a16:creationId xmlns:a16="http://schemas.microsoft.com/office/drawing/2014/main" id="{0A4E057E-CA4F-0AFD-BAD8-BDF730D4746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213385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6" name="Google Shape;722;p20">
            <a:extLst>
              <a:ext uri="{FF2B5EF4-FFF2-40B4-BE49-F238E27FC236}">
                <a16:creationId xmlns:a16="http://schemas.microsoft.com/office/drawing/2014/main" id="{EDA33B24-EE46-4A09-DCF3-5310554A196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1618872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7" name="Google Shape;723;p20">
            <a:extLst>
              <a:ext uri="{FF2B5EF4-FFF2-40B4-BE49-F238E27FC236}">
                <a16:creationId xmlns:a16="http://schemas.microsoft.com/office/drawing/2014/main" id="{D9F320CB-3103-74CB-9959-6DFB99D324F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71116" y="3291858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8" name="Google Shape;724;p20">
            <a:extLst>
              <a:ext uri="{FF2B5EF4-FFF2-40B4-BE49-F238E27FC236}">
                <a16:creationId xmlns:a16="http://schemas.microsoft.com/office/drawing/2014/main" id="{C7DA59A5-75FB-B0E5-1381-137EA39C8D8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71116" y="2776877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9" name="Google Shape;725;p20">
            <a:extLst>
              <a:ext uri="{FF2B5EF4-FFF2-40B4-BE49-F238E27FC236}">
                <a16:creationId xmlns:a16="http://schemas.microsoft.com/office/drawing/2014/main" id="{9BF2EE2E-5530-C3A9-7AAD-0A6DF74735A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86884" y="3291858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30" name="Google Shape;726;p20">
            <a:extLst>
              <a:ext uri="{FF2B5EF4-FFF2-40B4-BE49-F238E27FC236}">
                <a16:creationId xmlns:a16="http://schemas.microsoft.com/office/drawing/2014/main" id="{0A08E86D-DA35-F8B5-AB97-E19ED5B0FE5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86884" y="2776877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31" name="Google Shape;727;p20">
            <a:extLst>
              <a:ext uri="{FF2B5EF4-FFF2-40B4-BE49-F238E27FC236}">
                <a16:creationId xmlns:a16="http://schemas.microsoft.com/office/drawing/2014/main" id="{1DC47A9D-8FDE-92CC-D0FD-F7297F7371A5}"/>
              </a:ext>
            </a:extLst>
          </p:cNvPr>
          <p:cNvSpPr/>
          <p:nvPr/>
        </p:nvSpPr>
        <p:spPr>
          <a:xfrm>
            <a:off x="0" y="4438717"/>
            <a:ext cx="9136373" cy="70478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94002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9;p21">
            <a:extLst>
              <a:ext uri="{FF2B5EF4-FFF2-40B4-BE49-F238E27FC236}">
                <a16:creationId xmlns:a16="http://schemas.microsoft.com/office/drawing/2014/main" id="{DB823247-EA60-06D4-2F73-1555BFAD5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26"/>
            <a:ext cx="7717499" cy="708303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740;p21">
            <a:extLst>
              <a:ext uri="{FF2B5EF4-FFF2-40B4-BE49-F238E27FC236}">
                <a16:creationId xmlns:a16="http://schemas.microsoft.com/office/drawing/2014/main" id="{6EFDC0DB-7730-1FA9-E1EF-1BC0B280BAA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75674" y="2356710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77B6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741;p21">
            <a:extLst>
              <a:ext uri="{FF2B5EF4-FFF2-40B4-BE49-F238E27FC236}">
                <a16:creationId xmlns:a16="http://schemas.microsoft.com/office/drawing/2014/main" id="{83751CB7-1B8B-3D6E-F784-9F412282493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75674" y="1841729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742;p21">
            <a:extLst>
              <a:ext uri="{FF2B5EF4-FFF2-40B4-BE49-F238E27FC236}">
                <a16:creationId xmlns:a16="http://schemas.microsoft.com/office/drawing/2014/main" id="{B4709B5B-7F51-93BF-F3BF-ACF55C33409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2352924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77B6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743;p21">
            <a:extLst>
              <a:ext uri="{FF2B5EF4-FFF2-40B4-BE49-F238E27FC236}">
                <a16:creationId xmlns:a16="http://schemas.microsoft.com/office/drawing/2014/main" id="{44EB5C9A-FC4F-E901-92FA-FE57463B628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1837943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754;p21">
            <a:extLst>
              <a:ext uri="{FF2B5EF4-FFF2-40B4-BE49-F238E27FC236}">
                <a16:creationId xmlns:a16="http://schemas.microsoft.com/office/drawing/2014/main" id="{F7C279BF-834F-C29C-C3CD-8F12964B8A73}"/>
              </a:ext>
            </a:extLst>
          </p:cNvPr>
          <p:cNvSpPr/>
          <p:nvPr/>
        </p:nvSpPr>
        <p:spPr>
          <a:xfrm>
            <a:off x="0" y="3980017"/>
            <a:ext cx="9144000" cy="116348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" name="Google Shape;755;p21">
            <a:extLst>
              <a:ext uri="{FF2B5EF4-FFF2-40B4-BE49-F238E27FC236}">
                <a16:creationId xmlns:a16="http://schemas.microsoft.com/office/drawing/2014/main" id="{075911A0-39F1-9774-642E-01AA6FE1E46E}"/>
              </a:ext>
            </a:extLst>
          </p:cNvPr>
          <p:cNvGrpSpPr/>
          <p:nvPr/>
        </p:nvGrpSpPr>
        <p:grpSpPr>
          <a:xfrm>
            <a:off x="4572000" y="3606009"/>
            <a:ext cx="4604460" cy="1377214"/>
            <a:chOff x="4572000" y="3606009"/>
            <a:chExt cx="4604460" cy="1377214"/>
          </a:xfrm>
        </p:grpSpPr>
        <p:sp>
          <p:nvSpPr>
            <p:cNvPr id="9" name="Google Shape;756;p21">
              <a:extLst>
                <a:ext uri="{FF2B5EF4-FFF2-40B4-BE49-F238E27FC236}">
                  <a16:creationId xmlns:a16="http://schemas.microsoft.com/office/drawing/2014/main" id="{84FE3C64-A36D-972F-C8E7-0A6A98E827FD}"/>
                </a:ext>
              </a:extLst>
            </p:cNvPr>
            <p:cNvSpPr/>
            <p:nvPr/>
          </p:nvSpPr>
          <p:spPr>
            <a:xfrm>
              <a:off x="4572000" y="3606009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757;p21">
              <a:extLst>
                <a:ext uri="{FF2B5EF4-FFF2-40B4-BE49-F238E27FC236}">
                  <a16:creationId xmlns:a16="http://schemas.microsoft.com/office/drawing/2014/main" id="{7DC06271-26D4-AE88-F11A-79DB0AB5E33E}"/>
                </a:ext>
              </a:extLst>
            </p:cNvPr>
            <p:cNvSpPr/>
            <p:nvPr/>
          </p:nvSpPr>
          <p:spPr>
            <a:xfrm>
              <a:off x="6874139" y="4786481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758;p21">
              <a:extLst>
                <a:ext uri="{FF2B5EF4-FFF2-40B4-BE49-F238E27FC236}">
                  <a16:creationId xmlns:a16="http://schemas.microsoft.com/office/drawing/2014/main" id="{3DA92B47-A337-33F9-F4C9-9B1AA38DB82A}"/>
                </a:ext>
              </a:extLst>
            </p:cNvPr>
            <p:cNvSpPr/>
            <p:nvPr/>
          </p:nvSpPr>
          <p:spPr>
            <a:xfrm>
              <a:off x="8533985" y="4293647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759;p21">
              <a:extLst>
                <a:ext uri="{FF2B5EF4-FFF2-40B4-BE49-F238E27FC236}">
                  <a16:creationId xmlns:a16="http://schemas.microsoft.com/office/drawing/2014/main" id="{61F5C730-ACCE-3DD5-28F9-945F02D5DCB3}"/>
                </a:ext>
              </a:extLst>
            </p:cNvPr>
            <p:cNvSpPr/>
            <p:nvPr/>
          </p:nvSpPr>
          <p:spPr>
            <a:xfrm>
              <a:off x="8713911" y="3984626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760;p21">
              <a:extLst>
                <a:ext uri="{FF2B5EF4-FFF2-40B4-BE49-F238E27FC236}">
                  <a16:creationId xmlns:a16="http://schemas.microsoft.com/office/drawing/2014/main" id="{553CD7E7-904E-B5D5-7A2A-7351CBC03ED3}"/>
                </a:ext>
              </a:extLst>
            </p:cNvPr>
            <p:cNvSpPr/>
            <p:nvPr/>
          </p:nvSpPr>
          <p:spPr>
            <a:xfrm>
              <a:off x="9033019" y="4024823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761;p21">
              <a:extLst>
                <a:ext uri="{FF2B5EF4-FFF2-40B4-BE49-F238E27FC236}">
                  <a16:creationId xmlns:a16="http://schemas.microsoft.com/office/drawing/2014/main" id="{E4B69EC9-F216-F896-A960-0518629E3EA3}"/>
                </a:ext>
              </a:extLst>
            </p:cNvPr>
            <p:cNvSpPr/>
            <p:nvPr/>
          </p:nvSpPr>
          <p:spPr>
            <a:xfrm>
              <a:off x="5283357" y="4358103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762;p21">
              <a:extLst>
                <a:ext uri="{FF2B5EF4-FFF2-40B4-BE49-F238E27FC236}">
                  <a16:creationId xmlns:a16="http://schemas.microsoft.com/office/drawing/2014/main" id="{D2D29517-8E70-C87D-8541-46D61E8F0E56}"/>
                </a:ext>
              </a:extLst>
            </p:cNvPr>
            <p:cNvSpPr/>
            <p:nvPr/>
          </p:nvSpPr>
          <p:spPr>
            <a:xfrm>
              <a:off x="5117073" y="4178716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763;p21">
              <a:extLst>
                <a:ext uri="{FF2B5EF4-FFF2-40B4-BE49-F238E27FC236}">
                  <a16:creationId xmlns:a16="http://schemas.microsoft.com/office/drawing/2014/main" id="{B3651001-5AF4-361A-48B4-8842B7B4EEE3}"/>
                </a:ext>
              </a:extLst>
            </p:cNvPr>
            <p:cNvSpPr/>
            <p:nvPr/>
          </p:nvSpPr>
          <p:spPr>
            <a:xfrm>
              <a:off x="6736192" y="4578757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764;p21">
              <a:extLst>
                <a:ext uri="{FF2B5EF4-FFF2-40B4-BE49-F238E27FC236}">
                  <a16:creationId xmlns:a16="http://schemas.microsoft.com/office/drawing/2014/main" id="{D3ED951D-F7DC-01DF-A6A1-418F814A4004}"/>
                </a:ext>
              </a:extLst>
            </p:cNvPr>
            <p:cNvSpPr/>
            <p:nvPr/>
          </p:nvSpPr>
          <p:spPr>
            <a:xfrm>
              <a:off x="6245480" y="4399013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765;p21">
              <a:extLst>
                <a:ext uri="{FF2B5EF4-FFF2-40B4-BE49-F238E27FC236}">
                  <a16:creationId xmlns:a16="http://schemas.microsoft.com/office/drawing/2014/main" id="{00655C3A-B036-AAEC-420E-D704EACD4E1F}"/>
                </a:ext>
              </a:extLst>
            </p:cNvPr>
            <p:cNvSpPr/>
            <p:nvPr/>
          </p:nvSpPr>
          <p:spPr>
            <a:xfrm>
              <a:off x="6328178" y="4690140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766;p21">
              <a:extLst>
                <a:ext uri="{FF2B5EF4-FFF2-40B4-BE49-F238E27FC236}">
                  <a16:creationId xmlns:a16="http://schemas.microsoft.com/office/drawing/2014/main" id="{0D325B27-2851-970E-A157-52B420DD18EC}"/>
                </a:ext>
              </a:extLst>
            </p:cNvPr>
            <p:cNvSpPr/>
            <p:nvPr/>
          </p:nvSpPr>
          <p:spPr>
            <a:xfrm>
              <a:off x="4747848" y="3606009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767;p21">
              <a:extLst>
                <a:ext uri="{FF2B5EF4-FFF2-40B4-BE49-F238E27FC236}">
                  <a16:creationId xmlns:a16="http://schemas.microsoft.com/office/drawing/2014/main" id="{B9EACE53-97C4-D491-C591-26A4911C7FAC}"/>
                </a:ext>
              </a:extLst>
            </p:cNvPr>
            <p:cNvSpPr/>
            <p:nvPr/>
          </p:nvSpPr>
          <p:spPr>
            <a:xfrm>
              <a:off x="8185836" y="4248128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768;p21">
              <a:extLst>
                <a:ext uri="{FF2B5EF4-FFF2-40B4-BE49-F238E27FC236}">
                  <a16:creationId xmlns:a16="http://schemas.microsoft.com/office/drawing/2014/main" id="{B4B8A064-E5AC-4ACB-A877-2A48A69F80E3}"/>
                </a:ext>
              </a:extLst>
            </p:cNvPr>
            <p:cNvSpPr/>
            <p:nvPr/>
          </p:nvSpPr>
          <p:spPr>
            <a:xfrm>
              <a:off x="4572000" y="3980017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769;p21">
              <a:extLst>
                <a:ext uri="{FF2B5EF4-FFF2-40B4-BE49-F238E27FC236}">
                  <a16:creationId xmlns:a16="http://schemas.microsoft.com/office/drawing/2014/main" id="{3826155D-740A-1D62-AD75-98CA83FA53F0}"/>
                </a:ext>
              </a:extLst>
            </p:cNvPr>
            <p:cNvSpPr/>
            <p:nvPr/>
          </p:nvSpPr>
          <p:spPr>
            <a:xfrm>
              <a:off x="5113891" y="3943368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770;p21">
              <a:extLst>
                <a:ext uri="{FF2B5EF4-FFF2-40B4-BE49-F238E27FC236}">
                  <a16:creationId xmlns:a16="http://schemas.microsoft.com/office/drawing/2014/main" id="{2F32D3CD-50E0-E08A-38ED-0D935947B840}"/>
                </a:ext>
              </a:extLst>
            </p:cNvPr>
            <p:cNvSpPr/>
            <p:nvPr/>
          </p:nvSpPr>
          <p:spPr>
            <a:xfrm>
              <a:off x="5442207" y="4634892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771;p21">
              <a:extLst>
                <a:ext uri="{FF2B5EF4-FFF2-40B4-BE49-F238E27FC236}">
                  <a16:creationId xmlns:a16="http://schemas.microsoft.com/office/drawing/2014/main" id="{DAE52026-4AFA-E672-2861-DD97AF4CB78F}"/>
                </a:ext>
              </a:extLst>
            </p:cNvPr>
            <p:cNvSpPr/>
            <p:nvPr/>
          </p:nvSpPr>
          <p:spPr>
            <a:xfrm>
              <a:off x="4767681" y="4042708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772;p21">
              <a:extLst>
                <a:ext uri="{FF2B5EF4-FFF2-40B4-BE49-F238E27FC236}">
                  <a16:creationId xmlns:a16="http://schemas.microsoft.com/office/drawing/2014/main" id="{D8EF5CCC-5EF6-3E5A-279A-2041E48E476E}"/>
                </a:ext>
              </a:extLst>
            </p:cNvPr>
            <p:cNvSpPr/>
            <p:nvPr/>
          </p:nvSpPr>
          <p:spPr>
            <a:xfrm>
              <a:off x="5378455" y="4097252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519716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4;p22">
            <a:extLst>
              <a:ext uri="{FF2B5EF4-FFF2-40B4-BE49-F238E27FC236}">
                <a16:creationId xmlns:a16="http://schemas.microsoft.com/office/drawing/2014/main" id="{E9494A0D-7EBF-CA4D-9A28-DC12B2FEAF1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C436A9DC-B553-BF09-D989-744F5BD79805}"/>
              </a:ext>
            </a:extLst>
          </p:cNvPr>
          <p:cNvGrpSpPr/>
          <p:nvPr/>
        </p:nvGrpSpPr>
        <p:grpSpPr>
          <a:xfrm>
            <a:off x="0" y="4328614"/>
            <a:ext cx="9150345" cy="812800"/>
            <a:chOff x="0" y="4328614"/>
            <a:chExt cx="9150345" cy="81280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BE38D227-387B-2B4D-D146-2E9E70A9202F}"/>
                </a:ext>
              </a:extLst>
            </p:cNvPr>
            <p:cNvSpPr/>
            <p:nvPr/>
          </p:nvSpPr>
          <p:spPr>
            <a:xfrm>
              <a:off x="0" y="4595317"/>
              <a:ext cx="9150345" cy="5460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574BB90-FED0-26C4-76DA-3F37E58A8876}"/>
                </a:ext>
              </a:extLst>
            </p:cNvPr>
            <p:cNvSpPr/>
            <p:nvPr/>
          </p:nvSpPr>
          <p:spPr>
            <a:xfrm>
              <a:off x="0" y="4328614"/>
              <a:ext cx="9150345" cy="4794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53382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;p3">
            <a:extLst>
              <a:ext uri="{FF2B5EF4-FFF2-40B4-BE49-F238E27FC236}">
                <a16:creationId xmlns:a16="http://schemas.microsoft.com/office/drawing/2014/main" id="{A057B0A1-B11E-B467-A942-CD4F5837D8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9676" y="1181551"/>
            <a:ext cx="3941100" cy="841796"/>
          </a:xfrm>
        </p:spPr>
        <p:txBody>
          <a:bodyPr anchor="ctr" anchorCtr="0"/>
          <a:lstStyle>
            <a:lvl1pPr algn="r">
              <a:defRPr sz="7700"/>
            </a:lvl1pPr>
          </a:lstStyle>
          <a:p>
            <a:pPr lvl="0"/>
            <a:endParaRPr lang="es-PE"/>
          </a:p>
        </p:txBody>
      </p:sp>
      <p:sp>
        <p:nvSpPr>
          <p:cNvPr id="3" name="Google Shape;64;p3">
            <a:extLst>
              <a:ext uri="{FF2B5EF4-FFF2-40B4-BE49-F238E27FC236}">
                <a16:creationId xmlns:a16="http://schemas.microsoft.com/office/drawing/2014/main" id="{8D7C7B8A-ED49-D0BB-5F06-95CCBA8054A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488478" y="2270199"/>
            <a:ext cx="3942298" cy="9293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40787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6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3">
            <a:extLst>
              <a:ext uri="{FF2B5EF4-FFF2-40B4-BE49-F238E27FC236}">
                <a16:creationId xmlns:a16="http://schemas.microsoft.com/office/drawing/2014/main" id="{4821CD2D-8555-7EBB-76BD-723FEBA08C45}"/>
              </a:ext>
            </a:extLst>
          </p:cNvPr>
          <p:cNvGrpSpPr/>
          <p:nvPr/>
        </p:nvGrpSpPr>
        <p:grpSpPr>
          <a:xfrm>
            <a:off x="0" y="4328614"/>
            <a:ext cx="9150345" cy="812800"/>
            <a:chOff x="0" y="4328614"/>
            <a:chExt cx="9150345" cy="81280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519D413-6EEF-C7EF-E254-46177912F9DA}"/>
                </a:ext>
              </a:extLst>
            </p:cNvPr>
            <p:cNvSpPr/>
            <p:nvPr/>
          </p:nvSpPr>
          <p:spPr>
            <a:xfrm>
              <a:off x="0" y="4595317"/>
              <a:ext cx="9150345" cy="5460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6BEAC9F-2715-7447-FB13-5714ED546FBB}"/>
                </a:ext>
              </a:extLst>
            </p:cNvPr>
            <p:cNvSpPr/>
            <p:nvPr/>
          </p:nvSpPr>
          <p:spPr>
            <a:xfrm>
              <a:off x="0" y="4328614"/>
              <a:ext cx="9150345" cy="4794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" name="Google Shape;813;p25">
            <a:extLst>
              <a:ext uri="{FF2B5EF4-FFF2-40B4-BE49-F238E27FC236}">
                <a16:creationId xmlns:a16="http://schemas.microsoft.com/office/drawing/2014/main" id="{D951AEEC-AFFE-2DCC-80DF-7B35250B277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grpSp>
        <p:nvGrpSpPr>
          <p:cNvPr id="6" name="Google Shape;827;p25">
            <a:extLst>
              <a:ext uri="{FF2B5EF4-FFF2-40B4-BE49-F238E27FC236}">
                <a16:creationId xmlns:a16="http://schemas.microsoft.com/office/drawing/2014/main" id="{41824A94-318F-74C1-5720-59185C2A7371}"/>
              </a:ext>
            </a:extLst>
          </p:cNvPr>
          <p:cNvGrpSpPr/>
          <p:nvPr/>
        </p:nvGrpSpPr>
        <p:grpSpPr>
          <a:xfrm>
            <a:off x="1041053" y="3862462"/>
            <a:ext cx="4604460" cy="1377214"/>
            <a:chOff x="1041053" y="3862462"/>
            <a:chExt cx="4604460" cy="1377214"/>
          </a:xfrm>
        </p:grpSpPr>
        <p:sp>
          <p:nvSpPr>
            <p:cNvPr id="7" name="Google Shape;828;p25">
              <a:extLst>
                <a:ext uri="{FF2B5EF4-FFF2-40B4-BE49-F238E27FC236}">
                  <a16:creationId xmlns:a16="http://schemas.microsoft.com/office/drawing/2014/main" id="{A4C62AEE-83EC-E346-D37E-FBF6465E8925}"/>
                </a:ext>
              </a:extLst>
            </p:cNvPr>
            <p:cNvSpPr/>
            <p:nvPr/>
          </p:nvSpPr>
          <p:spPr>
            <a:xfrm>
              <a:off x="1041053" y="3862462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829;p25">
              <a:extLst>
                <a:ext uri="{FF2B5EF4-FFF2-40B4-BE49-F238E27FC236}">
                  <a16:creationId xmlns:a16="http://schemas.microsoft.com/office/drawing/2014/main" id="{8BE99469-25E2-08FD-6424-22C5B26D2D58}"/>
                </a:ext>
              </a:extLst>
            </p:cNvPr>
            <p:cNvSpPr/>
            <p:nvPr/>
          </p:nvSpPr>
          <p:spPr>
            <a:xfrm>
              <a:off x="3343192" y="5042934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830;p25">
              <a:extLst>
                <a:ext uri="{FF2B5EF4-FFF2-40B4-BE49-F238E27FC236}">
                  <a16:creationId xmlns:a16="http://schemas.microsoft.com/office/drawing/2014/main" id="{4334FB93-E297-6321-B64C-08F9B99A388F}"/>
                </a:ext>
              </a:extLst>
            </p:cNvPr>
            <p:cNvSpPr/>
            <p:nvPr/>
          </p:nvSpPr>
          <p:spPr>
            <a:xfrm>
              <a:off x="5003039" y="4550090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831;p25">
              <a:extLst>
                <a:ext uri="{FF2B5EF4-FFF2-40B4-BE49-F238E27FC236}">
                  <a16:creationId xmlns:a16="http://schemas.microsoft.com/office/drawing/2014/main" id="{A810695E-4130-2AA3-CB12-D4C798B047AC}"/>
                </a:ext>
              </a:extLst>
            </p:cNvPr>
            <p:cNvSpPr/>
            <p:nvPr/>
          </p:nvSpPr>
          <p:spPr>
            <a:xfrm>
              <a:off x="5182956" y="4241078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832;p25">
              <a:extLst>
                <a:ext uri="{FF2B5EF4-FFF2-40B4-BE49-F238E27FC236}">
                  <a16:creationId xmlns:a16="http://schemas.microsoft.com/office/drawing/2014/main" id="{5DE4A420-D156-86DF-32BE-71D4AB5C6C27}"/>
                </a:ext>
              </a:extLst>
            </p:cNvPr>
            <p:cNvSpPr/>
            <p:nvPr/>
          </p:nvSpPr>
          <p:spPr>
            <a:xfrm>
              <a:off x="5502072" y="4281275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833;p25">
              <a:extLst>
                <a:ext uri="{FF2B5EF4-FFF2-40B4-BE49-F238E27FC236}">
                  <a16:creationId xmlns:a16="http://schemas.microsoft.com/office/drawing/2014/main" id="{8309E026-3EDE-6972-B753-6AA580C70B70}"/>
                </a:ext>
              </a:extLst>
            </p:cNvPr>
            <p:cNvSpPr/>
            <p:nvPr/>
          </p:nvSpPr>
          <p:spPr>
            <a:xfrm>
              <a:off x="1752411" y="4614556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834;p25">
              <a:extLst>
                <a:ext uri="{FF2B5EF4-FFF2-40B4-BE49-F238E27FC236}">
                  <a16:creationId xmlns:a16="http://schemas.microsoft.com/office/drawing/2014/main" id="{992FAA2F-F738-6E94-7A39-035841D0C187}"/>
                </a:ext>
              </a:extLst>
            </p:cNvPr>
            <p:cNvSpPr/>
            <p:nvPr/>
          </p:nvSpPr>
          <p:spPr>
            <a:xfrm>
              <a:off x="1586127" y="4435169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835;p25">
              <a:extLst>
                <a:ext uri="{FF2B5EF4-FFF2-40B4-BE49-F238E27FC236}">
                  <a16:creationId xmlns:a16="http://schemas.microsoft.com/office/drawing/2014/main" id="{A3E58E17-0C3C-4AF6-AEE4-2F2084B63B69}"/>
                </a:ext>
              </a:extLst>
            </p:cNvPr>
            <p:cNvSpPr/>
            <p:nvPr/>
          </p:nvSpPr>
          <p:spPr>
            <a:xfrm>
              <a:off x="3205237" y="4835210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836;p25">
              <a:extLst>
                <a:ext uri="{FF2B5EF4-FFF2-40B4-BE49-F238E27FC236}">
                  <a16:creationId xmlns:a16="http://schemas.microsoft.com/office/drawing/2014/main" id="{3BDB0579-872A-045E-8B75-93902C1ED880}"/>
                </a:ext>
              </a:extLst>
            </p:cNvPr>
            <p:cNvSpPr/>
            <p:nvPr/>
          </p:nvSpPr>
          <p:spPr>
            <a:xfrm>
              <a:off x="2714533" y="4655466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837;p25">
              <a:extLst>
                <a:ext uri="{FF2B5EF4-FFF2-40B4-BE49-F238E27FC236}">
                  <a16:creationId xmlns:a16="http://schemas.microsoft.com/office/drawing/2014/main" id="{B449B518-1952-4074-F4FF-F38F346EB987}"/>
                </a:ext>
              </a:extLst>
            </p:cNvPr>
            <p:cNvSpPr/>
            <p:nvPr/>
          </p:nvSpPr>
          <p:spPr>
            <a:xfrm>
              <a:off x="2797231" y="4946593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838;p25">
              <a:extLst>
                <a:ext uri="{FF2B5EF4-FFF2-40B4-BE49-F238E27FC236}">
                  <a16:creationId xmlns:a16="http://schemas.microsoft.com/office/drawing/2014/main" id="{6652D7F5-E4FB-D394-FA88-FE96EA748623}"/>
                </a:ext>
              </a:extLst>
            </p:cNvPr>
            <p:cNvSpPr/>
            <p:nvPr/>
          </p:nvSpPr>
          <p:spPr>
            <a:xfrm>
              <a:off x="1216901" y="3862462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839;p25">
              <a:extLst>
                <a:ext uri="{FF2B5EF4-FFF2-40B4-BE49-F238E27FC236}">
                  <a16:creationId xmlns:a16="http://schemas.microsoft.com/office/drawing/2014/main" id="{CF363955-F027-2603-FF1F-B246B4C672E3}"/>
                </a:ext>
              </a:extLst>
            </p:cNvPr>
            <p:cNvSpPr/>
            <p:nvPr/>
          </p:nvSpPr>
          <p:spPr>
            <a:xfrm>
              <a:off x="4654881" y="4504581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840;p25">
              <a:extLst>
                <a:ext uri="{FF2B5EF4-FFF2-40B4-BE49-F238E27FC236}">
                  <a16:creationId xmlns:a16="http://schemas.microsoft.com/office/drawing/2014/main" id="{FB43A20D-5B22-A02B-3231-C0EF9ACFA03A}"/>
                </a:ext>
              </a:extLst>
            </p:cNvPr>
            <p:cNvSpPr/>
            <p:nvPr/>
          </p:nvSpPr>
          <p:spPr>
            <a:xfrm>
              <a:off x="1041053" y="4236470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841;p25">
              <a:extLst>
                <a:ext uri="{FF2B5EF4-FFF2-40B4-BE49-F238E27FC236}">
                  <a16:creationId xmlns:a16="http://schemas.microsoft.com/office/drawing/2014/main" id="{FEA3694E-FB5F-90CF-AFC8-69996DAF1CAF}"/>
                </a:ext>
              </a:extLst>
            </p:cNvPr>
            <p:cNvSpPr/>
            <p:nvPr/>
          </p:nvSpPr>
          <p:spPr>
            <a:xfrm>
              <a:off x="1582936" y="4199811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842;p25">
              <a:extLst>
                <a:ext uri="{FF2B5EF4-FFF2-40B4-BE49-F238E27FC236}">
                  <a16:creationId xmlns:a16="http://schemas.microsoft.com/office/drawing/2014/main" id="{DEAB540F-5285-AB80-006B-5679923100E3}"/>
                </a:ext>
              </a:extLst>
            </p:cNvPr>
            <p:cNvSpPr/>
            <p:nvPr/>
          </p:nvSpPr>
          <p:spPr>
            <a:xfrm>
              <a:off x="1911260" y="4891345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843;p25">
              <a:extLst>
                <a:ext uri="{FF2B5EF4-FFF2-40B4-BE49-F238E27FC236}">
                  <a16:creationId xmlns:a16="http://schemas.microsoft.com/office/drawing/2014/main" id="{554835F0-4AA6-05E7-4937-5AF2448C9A7E}"/>
                </a:ext>
              </a:extLst>
            </p:cNvPr>
            <p:cNvSpPr/>
            <p:nvPr/>
          </p:nvSpPr>
          <p:spPr>
            <a:xfrm>
              <a:off x="1236735" y="4299161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844;p25">
              <a:extLst>
                <a:ext uri="{FF2B5EF4-FFF2-40B4-BE49-F238E27FC236}">
                  <a16:creationId xmlns:a16="http://schemas.microsoft.com/office/drawing/2014/main" id="{9BF6B136-964D-DB35-A6D3-1D92771A6860}"/>
                </a:ext>
              </a:extLst>
            </p:cNvPr>
            <p:cNvSpPr/>
            <p:nvPr/>
          </p:nvSpPr>
          <p:spPr>
            <a:xfrm>
              <a:off x="1847508" y="4353705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384259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6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6;p26">
            <a:extLst>
              <a:ext uri="{FF2B5EF4-FFF2-40B4-BE49-F238E27FC236}">
                <a16:creationId xmlns:a16="http://schemas.microsoft.com/office/drawing/2014/main" id="{FE2B6B0A-4C4D-0411-EF7F-D3009822744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02163323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9;p27">
            <a:extLst>
              <a:ext uri="{FF2B5EF4-FFF2-40B4-BE49-F238E27FC236}">
                <a16:creationId xmlns:a16="http://schemas.microsoft.com/office/drawing/2014/main" id="{F9DBFFB2-4CCF-B7C8-FA7D-998C3F479DA5}"/>
              </a:ext>
            </a:extLst>
          </p:cNvPr>
          <p:cNvSpPr/>
          <p:nvPr/>
        </p:nvSpPr>
        <p:spPr>
          <a:xfrm rot="34">
            <a:off x="10" y="4726981"/>
            <a:ext cx="9143981" cy="416573"/>
          </a:xfrm>
          <a:custGeom>
            <a:avLst/>
            <a:gdLst>
              <a:gd name="f0" fmla="val 180"/>
              <a:gd name="f1" fmla="val w"/>
              <a:gd name="f2" fmla="val h"/>
              <a:gd name="f3" fmla="val 0"/>
              <a:gd name="f4" fmla="val 62949"/>
              <a:gd name="f5" fmla="val 13468"/>
              <a:gd name="f6" fmla="val 58588"/>
              <a:gd name="f7" fmla="val 1"/>
              <a:gd name="f8" fmla="val 58127"/>
              <a:gd name="f9" fmla="val 57666"/>
              <a:gd name="f10" fmla="val 24"/>
              <a:gd name="f11" fmla="val 57206"/>
              <a:gd name="f12" fmla="val 60"/>
              <a:gd name="f13" fmla="val 56574"/>
              <a:gd name="f14" fmla="val 107"/>
              <a:gd name="f15" fmla="val 55942"/>
              <a:gd name="f16" fmla="val 166"/>
              <a:gd name="f17" fmla="val 55310"/>
              <a:gd name="f18" fmla="val 249"/>
              <a:gd name="f19" fmla="val 54471"/>
              <a:gd name="f20" fmla="val 355"/>
              <a:gd name="f21" fmla="val 53650"/>
              <a:gd name="f22" fmla="val 526"/>
              <a:gd name="f23" fmla="val 52829"/>
              <a:gd name="f24" fmla="val 733"/>
              <a:gd name="f25" fmla="val 50608"/>
              <a:gd name="f26" fmla="val 1294"/>
              <a:gd name="f27" fmla="val 48559"/>
              <a:gd name="f28" fmla="val 2233"/>
              <a:gd name="f29" fmla="val 46728"/>
              <a:gd name="f30" fmla="val 3615"/>
              <a:gd name="f31" fmla="val 45948"/>
              <a:gd name="f32" fmla="val 4206"/>
              <a:gd name="f33" fmla="val 45180"/>
              <a:gd name="f34" fmla="val 4802"/>
              <a:gd name="f35" fmla="val 44413"/>
              <a:gd name="f36" fmla="val 5399"/>
              <a:gd name="f37" fmla="val 42741"/>
              <a:gd name="f38" fmla="val 6698"/>
              <a:gd name="f39" fmla="val 40922"/>
              <a:gd name="f40" fmla="val 7720"/>
              <a:gd name="f41" fmla="val 38937"/>
              <a:gd name="f42" fmla="val 8435"/>
              <a:gd name="f43" fmla="val 37012"/>
              <a:gd name="f44" fmla="val 9132"/>
              <a:gd name="f45" fmla="val 35028"/>
              <a:gd name="f46" fmla="val 9586"/>
              <a:gd name="f47" fmla="val 32984"/>
              <a:gd name="f48" fmla="val 9770"/>
              <a:gd name="f49" fmla="val 32435"/>
              <a:gd name="f50" fmla="val 9823"/>
              <a:gd name="f51" fmla="val 31879"/>
              <a:gd name="f52" fmla="val 9858"/>
              <a:gd name="f53" fmla="val 31324"/>
              <a:gd name="f54" fmla="val 9870"/>
              <a:gd name="f55" fmla="val 31245"/>
              <a:gd name="f56" fmla="val 9872"/>
              <a:gd name="f57" fmla="val 31165"/>
              <a:gd name="f58" fmla="val 9873"/>
              <a:gd name="f59" fmla="val 31086"/>
              <a:gd name="f60" fmla="val 30679"/>
              <a:gd name="f61" fmla="val 30269"/>
              <a:gd name="f62" fmla="val 9851"/>
              <a:gd name="f63" fmla="val 29860"/>
              <a:gd name="f64" fmla="val 9846"/>
              <a:gd name="f65" fmla="val 29257"/>
              <a:gd name="f66" fmla="val 9835"/>
              <a:gd name="f67" fmla="val 28655"/>
              <a:gd name="f68" fmla="val 9781"/>
              <a:gd name="f69" fmla="val 28058"/>
              <a:gd name="f70" fmla="val 9705"/>
              <a:gd name="f71" fmla="val 27391"/>
              <a:gd name="f72" fmla="val 9610"/>
              <a:gd name="f73" fmla="val 26717"/>
              <a:gd name="f74" fmla="val 9527"/>
              <a:gd name="f75" fmla="val 26050"/>
              <a:gd name="f76" fmla="val 9409"/>
              <a:gd name="f77" fmla="val 24827"/>
              <a:gd name="f78" fmla="val 9191"/>
              <a:gd name="f79" fmla="val 23617"/>
              <a:gd name="f80" fmla="val 8901"/>
              <a:gd name="f81" fmla="val 22418"/>
              <a:gd name="f82" fmla="val 8576"/>
              <a:gd name="f83" fmla="val 20817"/>
              <a:gd name="f84" fmla="val 8145"/>
              <a:gd name="f85" fmla="val 19222"/>
              <a:gd name="f86" fmla="val 7702"/>
              <a:gd name="f87" fmla="val 17622"/>
              <a:gd name="f88" fmla="val 7271"/>
              <a:gd name="f89" fmla="val 15720"/>
              <a:gd name="f90" fmla="val 6751"/>
              <a:gd name="f91" fmla="val 13789"/>
              <a:gd name="f92" fmla="val 6344"/>
              <a:gd name="f93" fmla="val 11828"/>
              <a:gd name="f94" fmla="val 6090"/>
              <a:gd name="f95" fmla="val 11143"/>
              <a:gd name="f96" fmla="val 6007"/>
              <a:gd name="f97" fmla="val 10457"/>
              <a:gd name="f98" fmla="val 5936"/>
              <a:gd name="f99" fmla="val 9772"/>
              <a:gd name="f100" fmla="val 5877"/>
              <a:gd name="f101" fmla="val 9182"/>
              <a:gd name="f102" fmla="val 5836"/>
              <a:gd name="f103" fmla="val 8591"/>
              <a:gd name="f104" fmla="val 5824"/>
              <a:gd name="f105" fmla="val 8006"/>
              <a:gd name="f106" fmla="val 5801"/>
              <a:gd name="f107" fmla="val 7888"/>
              <a:gd name="f108" fmla="val 5795"/>
              <a:gd name="f109" fmla="val 7770"/>
              <a:gd name="f110" fmla="val 5789"/>
              <a:gd name="f111" fmla="val 7652"/>
              <a:gd name="f112" fmla="val 7391"/>
              <a:gd name="f113" fmla="val 5784"/>
              <a:gd name="f114" fmla="val 7130"/>
              <a:gd name="f115" fmla="val 5770"/>
              <a:gd name="f116" fmla="val 6870"/>
              <a:gd name="f117" fmla="val 6776"/>
              <a:gd name="f118" fmla="val 6682"/>
              <a:gd name="f119" fmla="val 5772"/>
              <a:gd name="f120" fmla="val 6589"/>
              <a:gd name="f121" fmla="val 5777"/>
              <a:gd name="f122" fmla="val 5780"/>
              <a:gd name="f123" fmla="val 5806"/>
              <a:gd name="f124" fmla="val 4970"/>
              <a:gd name="f125" fmla="val 5812"/>
              <a:gd name="f126" fmla="val 4167"/>
              <a:gd name="f127" fmla="val 5907"/>
              <a:gd name="f128" fmla="val 3789"/>
              <a:gd name="f129" fmla="val 5948"/>
              <a:gd name="f130" fmla="val 3405"/>
              <a:gd name="f131" fmla="val 5966"/>
              <a:gd name="f132" fmla="val 3027"/>
              <a:gd name="f133" fmla="val 6025"/>
              <a:gd name="f134" fmla="val 2395"/>
              <a:gd name="f135" fmla="val 6114"/>
              <a:gd name="f136" fmla="val 1769"/>
              <a:gd name="f137" fmla="val 6226"/>
              <a:gd name="f138" fmla="val 1143"/>
              <a:gd name="f139" fmla="val 6338"/>
              <a:gd name="f140" fmla="val 818"/>
              <a:gd name="f141" fmla="val 6391"/>
              <a:gd name="f142" fmla="val 499"/>
              <a:gd name="f143" fmla="val 6474"/>
              <a:gd name="f144" fmla="val 175"/>
              <a:gd name="f145" fmla="val 6545"/>
              <a:gd name="f146" fmla="val 21"/>
              <a:gd name="f147" fmla="val 6580"/>
              <a:gd name="f148" fmla="val 6586"/>
              <a:gd name="f149" fmla="val 6787"/>
              <a:gd name="f150" fmla="val 6822"/>
              <a:gd name="f151" fmla="val 6858"/>
              <a:gd name="f152" fmla="val 8966"/>
              <a:gd name="f153" fmla="val 11075"/>
              <a:gd name="f154" fmla="val 13183"/>
              <a:gd name="f155" fmla="val 13447"/>
              <a:gd name="f156" fmla="val 214"/>
              <a:gd name="f157" fmla="val 255"/>
              <a:gd name="f158" fmla="val 13467"/>
              <a:gd name="f159" fmla="val 304"/>
              <a:gd name="f160" fmla="val 62675"/>
              <a:gd name="f161" fmla="val 62697"/>
              <a:gd name="f162" fmla="val 62717"/>
              <a:gd name="f163" fmla="val 62735"/>
              <a:gd name="f164" fmla="val 62929"/>
              <a:gd name="f165" fmla="val 13457"/>
              <a:gd name="f166" fmla="val 13201"/>
              <a:gd name="f167" fmla="val 821"/>
              <a:gd name="f168" fmla="val 792"/>
              <a:gd name="f169" fmla="val 762"/>
              <a:gd name="f170" fmla="val 62923"/>
              <a:gd name="f171" fmla="val 579"/>
              <a:gd name="f172" fmla="val 573"/>
              <a:gd name="f173" fmla="val 62781"/>
              <a:gd name="f174" fmla="val 532"/>
              <a:gd name="f175" fmla="val 62232"/>
              <a:gd name="f176" fmla="val 361"/>
              <a:gd name="f177" fmla="val 61665"/>
              <a:gd name="f178" fmla="val 243"/>
              <a:gd name="f179" fmla="val 61092"/>
              <a:gd name="f180" fmla="val 172"/>
              <a:gd name="f181" fmla="val 60708"/>
              <a:gd name="f182" fmla="val 119"/>
              <a:gd name="f183" fmla="val 60318"/>
              <a:gd name="f184" fmla="val 83"/>
              <a:gd name="f185" fmla="val 59928"/>
              <a:gd name="f186" fmla="val 54"/>
              <a:gd name="f187" fmla="val 59485"/>
              <a:gd name="f188" fmla="val 59037"/>
              <a:gd name="f189" fmla="*/ f1 1 62949"/>
              <a:gd name="f190" fmla="*/ f2 1 13468"/>
              <a:gd name="f191" fmla="val f3"/>
              <a:gd name="f192" fmla="val f4"/>
              <a:gd name="f193" fmla="val f5"/>
              <a:gd name="f194" fmla="+- f193 0 f191"/>
              <a:gd name="f195" fmla="+- f192 0 f191"/>
              <a:gd name="f196" fmla="*/ f195 1 62949"/>
              <a:gd name="f197" fmla="*/ f194 1 13468"/>
              <a:gd name="f198" fmla="*/ f191 1 f196"/>
              <a:gd name="f199" fmla="*/ f192 1 f196"/>
              <a:gd name="f200" fmla="*/ f191 1 f197"/>
              <a:gd name="f201" fmla="*/ f193 1 f197"/>
              <a:gd name="f202" fmla="*/ f198 f189 1"/>
              <a:gd name="f203" fmla="*/ f199 f189 1"/>
              <a:gd name="f204" fmla="*/ f201 f190 1"/>
              <a:gd name="f205" fmla="*/ f200 f1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2" t="f205" r="f203" b="f204"/>
            <a:pathLst>
              <a:path w="62949" h="13468">
                <a:moveTo>
                  <a:pt x="f6" y="f7"/>
                </a:moveTo>
                <a:cubicBezTo>
                  <a:pt x="f8" y="f7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0"/>
                </a:cubicBezTo>
                <a:cubicBezTo>
                  <a:pt x="f112" y="f113"/>
                  <a:pt x="f114" y="f115"/>
                  <a:pt x="f116" y="f115"/>
                </a:cubicBezTo>
                <a:cubicBezTo>
                  <a:pt x="f117" y="f115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6" y="f148"/>
                  <a:pt x="f146" y="f90"/>
                </a:cubicBezTo>
                <a:cubicBezTo>
                  <a:pt x="f146" y="f149"/>
                  <a:pt x="f146" y="f150"/>
                  <a:pt x="f146" y="f151"/>
                </a:cubicBezTo>
                <a:cubicBezTo>
                  <a:pt x="f146" y="f152"/>
                  <a:pt x="f146" y="f153"/>
                  <a:pt x="f146" y="f154"/>
                </a:cubicBezTo>
                <a:cubicBezTo>
                  <a:pt x="f146" y="f155"/>
                  <a:pt x="f3" y="f5"/>
                  <a:pt x="f0" y="f5"/>
                </a:cubicBezTo>
                <a:cubicBezTo>
                  <a:pt x="f156" y="f5"/>
                  <a:pt x="f157" y="f158"/>
                  <a:pt x="f159" y="f158"/>
                </a:cubicBezTo>
                <a:lnTo>
                  <a:pt x="f160" y="f158"/>
                </a:lnTo>
                <a:cubicBezTo>
                  <a:pt x="f161" y="f158"/>
                  <a:pt x="f162" y="f158"/>
                  <a:pt x="f163" y="f158"/>
                </a:cubicBezTo>
                <a:cubicBezTo>
                  <a:pt x="f4" y="f158"/>
                  <a:pt x="f164" y="f165"/>
                  <a:pt x="f164" y="f166"/>
                </a:cubicBezTo>
                <a:lnTo>
                  <a:pt x="f164" y="f167"/>
                </a:lnTo>
                <a:cubicBezTo>
                  <a:pt x="f164" y="f168"/>
                  <a:pt x="f164" y="f169"/>
                  <a:pt x="f164" y="f24"/>
                </a:cubicBezTo>
                <a:cubicBezTo>
                  <a:pt x="f170" y="f171"/>
                  <a:pt x="f164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83" y="f184"/>
                  <a:pt x="f185" y="f186"/>
                </a:cubicBezTo>
                <a:cubicBezTo>
                  <a:pt x="f187" y="f10"/>
                  <a:pt x="f188" y="f7"/>
                  <a:pt x="f6" y="f7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850;p27">
            <a:extLst>
              <a:ext uri="{FF2B5EF4-FFF2-40B4-BE49-F238E27FC236}">
                <a16:creationId xmlns:a16="http://schemas.microsoft.com/office/drawing/2014/main" id="{2F0797B9-14AE-F47B-84C3-FC47F8B5F5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1170203"/>
            <a:ext cx="3858896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4" name="Google Shape;851;p27">
            <a:extLst>
              <a:ext uri="{FF2B5EF4-FFF2-40B4-BE49-F238E27FC236}">
                <a16:creationId xmlns:a16="http://schemas.microsoft.com/office/drawing/2014/main" id="{5534CFEE-E69F-F028-67E0-90D5DBBB3FC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821823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852;p27">
            <a:extLst>
              <a:ext uri="{FF2B5EF4-FFF2-40B4-BE49-F238E27FC236}">
                <a16:creationId xmlns:a16="http://schemas.microsoft.com/office/drawing/2014/main" id="{301559A7-6BBE-8A82-8956-7CF6771720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222" y="2137199"/>
            <a:ext cx="3858896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6" name="Google Shape;853;p27">
            <a:extLst>
              <a:ext uri="{FF2B5EF4-FFF2-40B4-BE49-F238E27FC236}">
                <a16:creationId xmlns:a16="http://schemas.microsoft.com/office/drawing/2014/main" id="{16D85240-B2F2-D326-59BB-F83E4B6D24C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788828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854;p27">
            <a:extLst>
              <a:ext uri="{FF2B5EF4-FFF2-40B4-BE49-F238E27FC236}">
                <a16:creationId xmlns:a16="http://schemas.microsoft.com/office/drawing/2014/main" id="{F3BE99F1-05FC-AEA3-F2F0-990F7012A5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222" y="3136172"/>
            <a:ext cx="3858896" cy="56159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8" name="Google Shape;855;p27">
            <a:extLst>
              <a:ext uri="{FF2B5EF4-FFF2-40B4-BE49-F238E27FC236}">
                <a16:creationId xmlns:a16="http://schemas.microsoft.com/office/drawing/2014/main" id="{33C8B3B9-A05A-35F5-5085-C5FC22E8C5C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3787801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596856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76;p30">
            <a:extLst>
              <a:ext uri="{FF2B5EF4-FFF2-40B4-BE49-F238E27FC236}">
                <a16:creationId xmlns:a16="http://schemas.microsoft.com/office/drawing/2014/main" id="{747096D8-477A-5D9E-ACC8-5E09F0DB57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26"/>
            <a:ext cx="7717499" cy="637803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877;p30">
            <a:extLst>
              <a:ext uri="{FF2B5EF4-FFF2-40B4-BE49-F238E27FC236}">
                <a16:creationId xmlns:a16="http://schemas.microsoft.com/office/drawing/2014/main" id="{59D01816-052C-6442-7662-0B45359D165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077071" y="2444520"/>
            <a:ext cx="2103001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878;p30">
            <a:extLst>
              <a:ext uri="{FF2B5EF4-FFF2-40B4-BE49-F238E27FC236}">
                <a16:creationId xmlns:a16="http://schemas.microsoft.com/office/drawing/2014/main" id="{0DECBBCE-3F52-66CE-A3C4-FCD26E775DB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077071" y="1929539"/>
            <a:ext cx="2103001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879;p30">
            <a:extLst>
              <a:ext uri="{FF2B5EF4-FFF2-40B4-BE49-F238E27FC236}">
                <a16:creationId xmlns:a16="http://schemas.microsoft.com/office/drawing/2014/main" id="{AFB7B818-D8A1-1F2C-12E6-7A4E87CEA6B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963927" y="2442362"/>
            <a:ext cx="2103001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880;p30">
            <a:extLst>
              <a:ext uri="{FF2B5EF4-FFF2-40B4-BE49-F238E27FC236}">
                <a16:creationId xmlns:a16="http://schemas.microsoft.com/office/drawing/2014/main" id="{E653E30B-3E5B-60A7-926F-FB1CF15ED55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963927" y="1927381"/>
            <a:ext cx="2103001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grpSp>
        <p:nvGrpSpPr>
          <p:cNvPr id="7" name="Grupo 7">
            <a:extLst>
              <a:ext uri="{FF2B5EF4-FFF2-40B4-BE49-F238E27FC236}">
                <a16:creationId xmlns:a16="http://schemas.microsoft.com/office/drawing/2014/main" id="{1EA81D7A-419E-3FE3-02D0-F3925A1E36CD}"/>
              </a:ext>
            </a:extLst>
          </p:cNvPr>
          <p:cNvGrpSpPr/>
          <p:nvPr/>
        </p:nvGrpSpPr>
        <p:grpSpPr>
          <a:xfrm>
            <a:off x="0" y="4328614"/>
            <a:ext cx="9150345" cy="812800"/>
            <a:chOff x="0" y="4328614"/>
            <a:chExt cx="9150345" cy="812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C6664AD-DCFB-70B2-33DF-57330375A13C}"/>
                </a:ext>
              </a:extLst>
            </p:cNvPr>
            <p:cNvSpPr/>
            <p:nvPr/>
          </p:nvSpPr>
          <p:spPr>
            <a:xfrm>
              <a:off x="0" y="4595317"/>
              <a:ext cx="9150345" cy="5460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B12110E-668D-AC54-08AC-5722AF0EB52D}"/>
                </a:ext>
              </a:extLst>
            </p:cNvPr>
            <p:cNvSpPr/>
            <p:nvPr/>
          </p:nvSpPr>
          <p:spPr>
            <a:xfrm>
              <a:off x="0" y="4328614"/>
              <a:ext cx="9150345" cy="4794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47216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3;p31">
            <a:extLst>
              <a:ext uri="{FF2B5EF4-FFF2-40B4-BE49-F238E27FC236}">
                <a16:creationId xmlns:a16="http://schemas.microsoft.com/office/drawing/2014/main" id="{67B60DF1-38D0-AD85-A94D-04642226503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884;p31">
            <a:extLst>
              <a:ext uri="{FF2B5EF4-FFF2-40B4-BE49-F238E27FC236}">
                <a16:creationId xmlns:a16="http://schemas.microsoft.com/office/drawing/2014/main" id="{D4CA1C8D-32AC-F8E7-8023-5B1EBAD32CF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59" y="2942667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885;p31">
            <a:extLst>
              <a:ext uri="{FF2B5EF4-FFF2-40B4-BE49-F238E27FC236}">
                <a16:creationId xmlns:a16="http://schemas.microsoft.com/office/drawing/2014/main" id="{30B4B2BB-9F32-6C6D-9809-0BE85A06BF1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9" y="2942776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886;p31">
            <a:extLst>
              <a:ext uri="{FF2B5EF4-FFF2-40B4-BE49-F238E27FC236}">
                <a16:creationId xmlns:a16="http://schemas.microsoft.com/office/drawing/2014/main" id="{0BB7ED21-0C2A-55EE-0736-D1F412CDDDC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23" y="153127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887;p31">
            <a:extLst>
              <a:ext uri="{FF2B5EF4-FFF2-40B4-BE49-F238E27FC236}">
                <a16:creationId xmlns:a16="http://schemas.microsoft.com/office/drawing/2014/main" id="{289D0D7A-9F51-A0BB-9E32-353EE030557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53138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Google Shape;888;p31">
            <a:extLst>
              <a:ext uri="{FF2B5EF4-FFF2-40B4-BE49-F238E27FC236}">
                <a16:creationId xmlns:a16="http://schemas.microsoft.com/office/drawing/2014/main" id="{261B3535-79B4-1B8E-CCFF-63600F0BB2C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59" y="3381195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8" name="Google Shape;889;p31">
            <a:extLst>
              <a:ext uri="{FF2B5EF4-FFF2-40B4-BE49-F238E27FC236}">
                <a16:creationId xmlns:a16="http://schemas.microsoft.com/office/drawing/2014/main" id="{C0C5897B-8559-63DD-D111-18FE346296E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9" y="3381323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9" name="Google Shape;890;p31">
            <a:extLst>
              <a:ext uri="{FF2B5EF4-FFF2-40B4-BE49-F238E27FC236}">
                <a16:creationId xmlns:a16="http://schemas.microsoft.com/office/drawing/2014/main" id="{5D42241C-4B38-62D6-2212-0ABF59317C4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23" y="1982675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10" name="Google Shape;891;p31">
            <a:extLst>
              <a:ext uri="{FF2B5EF4-FFF2-40B4-BE49-F238E27FC236}">
                <a16:creationId xmlns:a16="http://schemas.microsoft.com/office/drawing/2014/main" id="{2795B49E-20DA-964A-056B-56918BFA91A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982803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11" name="Google Shape;892;p31">
            <a:extLst>
              <a:ext uri="{FF2B5EF4-FFF2-40B4-BE49-F238E27FC236}">
                <a16:creationId xmlns:a16="http://schemas.microsoft.com/office/drawing/2014/main" id="{1BAF0204-762A-93A0-66AC-F8B108F9FB92}"/>
              </a:ext>
            </a:extLst>
          </p:cNvPr>
          <p:cNvSpPr/>
          <p:nvPr/>
        </p:nvSpPr>
        <p:spPr>
          <a:xfrm flipH="1">
            <a:off x="0" y="4201978"/>
            <a:ext cx="9144000" cy="941521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3C5B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6455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5;p32">
            <a:extLst>
              <a:ext uri="{FF2B5EF4-FFF2-40B4-BE49-F238E27FC236}">
                <a16:creationId xmlns:a16="http://schemas.microsoft.com/office/drawing/2014/main" id="{2F690C84-2824-C00F-D8F2-4CCF645DF6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906;p32">
            <a:extLst>
              <a:ext uri="{FF2B5EF4-FFF2-40B4-BE49-F238E27FC236}">
                <a16:creationId xmlns:a16="http://schemas.microsoft.com/office/drawing/2014/main" id="{E292D95B-B317-3121-5887-C7B96A557AB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575736"/>
            <a:ext cx="3657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907;p32">
            <a:extLst>
              <a:ext uri="{FF2B5EF4-FFF2-40B4-BE49-F238E27FC236}">
                <a16:creationId xmlns:a16="http://schemas.microsoft.com/office/drawing/2014/main" id="{78BBEAF1-8626-7121-C20C-BA5BB17D107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891793"/>
            <a:ext cx="3660297" cy="7098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908;p32">
            <a:extLst>
              <a:ext uri="{FF2B5EF4-FFF2-40B4-BE49-F238E27FC236}">
                <a16:creationId xmlns:a16="http://schemas.microsoft.com/office/drawing/2014/main" id="{89E3F29E-4E2E-0845-706E-ED85FAD9007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73113" y="2571749"/>
            <a:ext cx="3657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909;p32">
            <a:extLst>
              <a:ext uri="{FF2B5EF4-FFF2-40B4-BE49-F238E27FC236}">
                <a16:creationId xmlns:a16="http://schemas.microsoft.com/office/drawing/2014/main" id="{D5AA6989-241E-A8A7-8BD0-8777CD5FF02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73113" y="1890137"/>
            <a:ext cx="3657600" cy="7131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grpSp>
        <p:nvGrpSpPr>
          <p:cNvPr id="7" name="Grupo 17">
            <a:extLst>
              <a:ext uri="{FF2B5EF4-FFF2-40B4-BE49-F238E27FC236}">
                <a16:creationId xmlns:a16="http://schemas.microsoft.com/office/drawing/2014/main" id="{153D8EDA-4C5F-5219-1AF0-10434D9AB683}"/>
              </a:ext>
            </a:extLst>
          </p:cNvPr>
          <p:cNvGrpSpPr/>
          <p:nvPr/>
        </p:nvGrpSpPr>
        <p:grpSpPr>
          <a:xfrm>
            <a:off x="0" y="4328614"/>
            <a:ext cx="9150345" cy="812800"/>
            <a:chOff x="0" y="4328614"/>
            <a:chExt cx="9150345" cy="812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3ED3ABB9-D7C2-6E1B-9A23-8872D7E0D078}"/>
                </a:ext>
              </a:extLst>
            </p:cNvPr>
            <p:cNvSpPr/>
            <p:nvPr/>
          </p:nvSpPr>
          <p:spPr>
            <a:xfrm>
              <a:off x="0" y="4595317"/>
              <a:ext cx="9150345" cy="5460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4F1A82C2-CD6E-2802-5978-9CC1F13DDB06}"/>
                </a:ext>
              </a:extLst>
            </p:cNvPr>
            <p:cNvSpPr/>
            <p:nvPr/>
          </p:nvSpPr>
          <p:spPr>
            <a:xfrm>
              <a:off x="0" y="4328614"/>
              <a:ext cx="9150345" cy="4794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2581366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1;p33">
            <a:extLst>
              <a:ext uri="{FF2B5EF4-FFF2-40B4-BE49-F238E27FC236}">
                <a16:creationId xmlns:a16="http://schemas.microsoft.com/office/drawing/2014/main" id="{D93EA75D-2091-91C2-65FE-F3CE5D12F7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1919298"/>
            <a:ext cx="3034802" cy="674699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912;p33">
            <a:extLst>
              <a:ext uri="{FF2B5EF4-FFF2-40B4-BE49-F238E27FC236}">
                <a16:creationId xmlns:a16="http://schemas.microsoft.com/office/drawing/2014/main" id="{16B121AE-4D14-9D4D-670E-2BADC4434AE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807208"/>
            <a:ext cx="3035698" cy="1310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164732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65;p36">
            <a:extLst>
              <a:ext uri="{FF2B5EF4-FFF2-40B4-BE49-F238E27FC236}">
                <a16:creationId xmlns:a16="http://schemas.microsoft.com/office/drawing/2014/main" id="{FA7941E5-112E-BDD6-886F-1410BA4A3F67}"/>
              </a:ext>
            </a:extLst>
          </p:cNvPr>
          <p:cNvSpPr/>
          <p:nvPr/>
        </p:nvSpPr>
        <p:spPr>
          <a:xfrm flipH="1">
            <a:off x="0" y="4152903"/>
            <a:ext cx="9144000" cy="990596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966;p36">
            <a:extLst>
              <a:ext uri="{FF2B5EF4-FFF2-40B4-BE49-F238E27FC236}">
                <a16:creationId xmlns:a16="http://schemas.microsoft.com/office/drawing/2014/main" id="{9CE6C416-28E8-633F-6F76-0618D1C1851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5198078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987;p41">
            <a:extLst>
              <a:ext uri="{FF2B5EF4-FFF2-40B4-BE49-F238E27FC236}">
                <a16:creationId xmlns:a16="http://schemas.microsoft.com/office/drawing/2014/main" id="{4BCAAE2C-58F1-AB4D-635E-529684E4394D}"/>
              </a:ext>
            </a:extLst>
          </p:cNvPr>
          <p:cNvGrpSpPr/>
          <p:nvPr/>
        </p:nvGrpSpPr>
        <p:grpSpPr>
          <a:xfrm>
            <a:off x="1231779" y="3748884"/>
            <a:ext cx="4604460" cy="1377214"/>
            <a:chOff x="1231779" y="3748884"/>
            <a:chExt cx="4604460" cy="1377214"/>
          </a:xfrm>
        </p:grpSpPr>
        <p:sp>
          <p:nvSpPr>
            <p:cNvPr id="3" name="Google Shape;988;p41">
              <a:extLst>
                <a:ext uri="{FF2B5EF4-FFF2-40B4-BE49-F238E27FC236}">
                  <a16:creationId xmlns:a16="http://schemas.microsoft.com/office/drawing/2014/main" id="{92CE2AA0-7EF8-C6EE-720B-9A4C59B328A4}"/>
                </a:ext>
              </a:extLst>
            </p:cNvPr>
            <p:cNvSpPr/>
            <p:nvPr/>
          </p:nvSpPr>
          <p:spPr>
            <a:xfrm>
              <a:off x="1231779" y="3748884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989;p41">
              <a:extLst>
                <a:ext uri="{FF2B5EF4-FFF2-40B4-BE49-F238E27FC236}">
                  <a16:creationId xmlns:a16="http://schemas.microsoft.com/office/drawing/2014/main" id="{17F3FD3E-D9CB-1718-EB43-A23CCD19BC50}"/>
                </a:ext>
              </a:extLst>
            </p:cNvPr>
            <p:cNvSpPr/>
            <p:nvPr/>
          </p:nvSpPr>
          <p:spPr>
            <a:xfrm>
              <a:off x="3533918" y="4929356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990;p41">
              <a:extLst>
                <a:ext uri="{FF2B5EF4-FFF2-40B4-BE49-F238E27FC236}">
                  <a16:creationId xmlns:a16="http://schemas.microsoft.com/office/drawing/2014/main" id="{69C9DEE6-BED3-3AB1-55C9-62B18FF5B37B}"/>
                </a:ext>
              </a:extLst>
            </p:cNvPr>
            <p:cNvSpPr/>
            <p:nvPr/>
          </p:nvSpPr>
          <p:spPr>
            <a:xfrm>
              <a:off x="5193764" y="4436522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991;p41">
              <a:extLst>
                <a:ext uri="{FF2B5EF4-FFF2-40B4-BE49-F238E27FC236}">
                  <a16:creationId xmlns:a16="http://schemas.microsoft.com/office/drawing/2014/main" id="{38A4E000-9721-9CAC-2F06-74DFE0DD9F93}"/>
                </a:ext>
              </a:extLst>
            </p:cNvPr>
            <p:cNvSpPr/>
            <p:nvPr/>
          </p:nvSpPr>
          <p:spPr>
            <a:xfrm>
              <a:off x="5373681" y="4127501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992;p41">
              <a:extLst>
                <a:ext uri="{FF2B5EF4-FFF2-40B4-BE49-F238E27FC236}">
                  <a16:creationId xmlns:a16="http://schemas.microsoft.com/office/drawing/2014/main" id="{9D4D2F57-878D-8B66-584B-B9130DDE6970}"/>
                </a:ext>
              </a:extLst>
            </p:cNvPr>
            <p:cNvSpPr/>
            <p:nvPr/>
          </p:nvSpPr>
          <p:spPr>
            <a:xfrm>
              <a:off x="5692798" y="4167698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993;p41">
              <a:extLst>
                <a:ext uri="{FF2B5EF4-FFF2-40B4-BE49-F238E27FC236}">
                  <a16:creationId xmlns:a16="http://schemas.microsoft.com/office/drawing/2014/main" id="{AB0955E7-78D8-9700-4A95-18A9199FC0DD}"/>
                </a:ext>
              </a:extLst>
            </p:cNvPr>
            <p:cNvSpPr/>
            <p:nvPr/>
          </p:nvSpPr>
          <p:spPr>
            <a:xfrm>
              <a:off x="1943136" y="4500978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994;p41">
              <a:extLst>
                <a:ext uri="{FF2B5EF4-FFF2-40B4-BE49-F238E27FC236}">
                  <a16:creationId xmlns:a16="http://schemas.microsoft.com/office/drawing/2014/main" id="{29FE0440-AE7B-51C9-E245-9C0650F1EAA5}"/>
                </a:ext>
              </a:extLst>
            </p:cNvPr>
            <p:cNvSpPr/>
            <p:nvPr/>
          </p:nvSpPr>
          <p:spPr>
            <a:xfrm>
              <a:off x="1776852" y="4321591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995;p41">
              <a:extLst>
                <a:ext uri="{FF2B5EF4-FFF2-40B4-BE49-F238E27FC236}">
                  <a16:creationId xmlns:a16="http://schemas.microsoft.com/office/drawing/2014/main" id="{F5DE4212-B1DD-9AEA-0701-CE5576812A6E}"/>
                </a:ext>
              </a:extLst>
            </p:cNvPr>
            <p:cNvSpPr/>
            <p:nvPr/>
          </p:nvSpPr>
          <p:spPr>
            <a:xfrm>
              <a:off x="3395962" y="4721632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996;p41">
              <a:extLst>
                <a:ext uri="{FF2B5EF4-FFF2-40B4-BE49-F238E27FC236}">
                  <a16:creationId xmlns:a16="http://schemas.microsoft.com/office/drawing/2014/main" id="{FEC0310D-9D91-EFB5-6B80-F0D8855F2DFE}"/>
                </a:ext>
              </a:extLst>
            </p:cNvPr>
            <p:cNvSpPr/>
            <p:nvPr/>
          </p:nvSpPr>
          <p:spPr>
            <a:xfrm>
              <a:off x="2905259" y="4541888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997;p41">
              <a:extLst>
                <a:ext uri="{FF2B5EF4-FFF2-40B4-BE49-F238E27FC236}">
                  <a16:creationId xmlns:a16="http://schemas.microsoft.com/office/drawing/2014/main" id="{7DEB4D5B-E1D0-4D18-B330-9B2BFC693A70}"/>
                </a:ext>
              </a:extLst>
            </p:cNvPr>
            <p:cNvSpPr/>
            <p:nvPr/>
          </p:nvSpPr>
          <p:spPr>
            <a:xfrm>
              <a:off x="2836368" y="4833024"/>
              <a:ext cx="289873" cy="147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998;p41">
              <a:extLst>
                <a:ext uri="{FF2B5EF4-FFF2-40B4-BE49-F238E27FC236}">
                  <a16:creationId xmlns:a16="http://schemas.microsoft.com/office/drawing/2014/main" id="{4E73B12E-6C6B-1B2E-521D-CBA4B7E9973F}"/>
                </a:ext>
              </a:extLst>
            </p:cNvPr>
            <p:cNvSpPr/>
            <p:nvPr/>
          </p:nvSpPr>
          <p:spPr>
            <a:xfrm>
              <a:off x="1407627" y="3748884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999;p41">
              <a:extLst>
                <a:ext uri="{FF2B5EF4-FFF2-40B4-BE49-F238E27FC236}">
                  <a16:creationId xmlns:a16="http://schemas.microsoft.com/office/drawing/2014/main" id="{159307DB-A1A5-AC7D-1C02-014E921E5FB3}"/>
                </a:ext>
              </a:extLst>
            </p:cNvPr>
            <p:cNvSpPr/>
            <p:nvPr/>
          </p:nvSpPr>
          <p:spPr>
            <a:xfrm>
              <a:off x="4845606" y="4391003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000;p41">
              <a:extLst>
                <a:ext uri="{FF2B5EF4-FFF2-40B4-BE49-F238E27FC236}">
                  <a16:creationId xmlns:a16="http://schemas.microsoft.com/office/drawing/2014/main" id="{A1C65767-C257-BB2F-FEAA-1A7FA34A00A8}"/>
                </a:ext>
              </a:extLst>
            </p:cNvPr>
            <p:cNvSpPr/>
            <p:nvPr/>
          </p:nvSpPr>
          <p:spPr>
            <a:xfrm>
              <a:off x="1231779" y="4122892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001;p41">
              <a:extLst>
                <a:ext uri="{FF2B5EF4-FFF2-40B4-BE49-F238E27FC236}">
                  <a16:creationId xmlns:a16="http://schemas.microsoft.com/office/drawing/2014/main" id="{87D367D2-8DC0-BE77-C980-3501F41DA140}"/>
                </a:ext>
              </a:extLst>
            </p:cNvPr>
            <p:cNvSpPr/>
            <p:nvPr/>
          </p:nvSpPr>
          <p:spPr>
            <a:xfrm>
              <a:off x="1773661" y="4086243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002;p41">
              <a:extLst>
                <a:ext uri="{FF2B5EF4-FFF2-40B4-BE49-F238E27FC236}">
                  <a16:creationId xmlns:a16="http://schemas.microsoft.com/office/drawing/2014/main" id="{C2E7D448-229D-C20D-E083-BBF0C521D7AD}"/>
                </a:ext>
              </a:extLst>
            </p:cNvPr>
            <p:cNvSpPr/>
            <p:nvPr/>
          </p:nvSpPr>
          <p:spPr>
            <a:xfrm>
              <a:off x="2101986" y="4777767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3;p41">
              <a:extLst>
                <a:ext uri="{FF2B5EF4-FFF2-40B4-BE49-F238E27FC236}">
                  <a16:creationId xmlns:a16="http://schemas.microsoft.com/office/drawing/2014/main" id="{73210366-06EA-96C2-373C-09C25BA77315}"/>
                </a:ext>
              </a:extLst>
            </p:cNvPr>
            <p:cNvSpPr/>
            <p:nvPr/>
          </p:nvSpPr>
          <p:spPr>
            <a:xfrm>
              <a:off x="1427460" y="4185583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004;p41">
              <a:extLst>
                <a:ext uri="{FF2B5EF4-FFF2-40B4-BE49-F238E27FC236}">
                  <a16:creationId xmlns:a16="http://schemas.microsoft.com/office/drawing/2014/main" id="{38AE52F3-6287-B732-D3F7-2D264AC4F881}"/>
                </a:ext>
              </a:extLst>
            </p:cNvPr>
            <p:cNvSpPr/>
            <p:nvPr/>
          </p:nvSpPr>
          <p:spPr>
            <a:xfrm>
              <a:off x="2038234" y="4240127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1064;p41">
            <a:extLst>
              <a:ext uri="{FF2B5EF4-FFF2-40B4-BE49-F238E27FC236}">
                <a16:creationId xmlns:a16="http://schemas.microsoft.com/office/drawing/2014/main" id="{E2A5B76C-883D-CE3C-C382-A9D914DA81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2551" y="445029"/>
            <a:ext cx="3858896" cy="816897"/>
          </a:xfrm>
        </p:spPr>
        <p:txBody>
          <a:bodyPr/>
          <a:lstStyle>
            <a:lvl1pPr>
              <a:defRPr sz="5500"/>
            </a:lvl1pPr>
          </a:lstStyle>
          <a:p>
            <a:pPr lvl="0"/>
            <a:endParaRPr lang="es-PE"/>
          </a:p>
        </p:txBody>
      </p:sp>
      <p:sp>
        <p:nvSpPr>
          <p:cNvPr id="21" name="Google Shape;1065;p41">
            <a:extLst>
              <a:ext uri="{FF2B5EF4-FFF2-40B4-BE49-F238E27FC236}">
                <a16:creationId xmlns:a16="http://schemas.microsoft.com/office/drawing/2014/main" id="{30E7FB86-FCC8-C281-D41E-721B54D0D11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1475228"/>
            <a:ext cx="3858896" cy="358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2" name="Google Shape;1066;p41">
            <a:extLst>
              <a:ext uri="{FF2B5EF4-FFF2-40B4-BE49-F238E27FC236}">
                <a16:creationId xmlns:a16="http://schemas.microsoft.com/office/drawing/2014/main" id="{F6F86C78-16D7-6B96-36E1-8285B588506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1857292"/>
            <a:ext cx="3858896" cy="7050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3" name="Google Shape;1067;p41">
            <a:extLst>
              <a:ext uri="{FF2B5EF4-FFF2-40B4-BE49-F238E27FC236}">
                <a16:creationId xmlns:a16="http://schemas.microsoft.com/office/drawing/2014/main" id="{F4C919E1-2C3C-75CE-63DF-A74C98095A8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2634532"/>
            <a:ext cx="3858896" cy="358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2992513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0;p42">
            <a:extLst>
              <a:ext uri="{FF2B5EF4-FFF2-40B4-BE49-F238E27FC236}">
                <a16:creationId xmlns:a16="http://schemas.microsoft.com/office/drawing/2014/main" id="{EFE349D6-A861-E810-DCC5-AB11254C8E32}"/>
              </a:ext>
            </a:extLst>
          </p:cNvPr>
          <p:cNvSpPr/>
          <p:nvPr/>
        </p:nvSpPr>
        <p:spPr>
          <a:xfrm flipH="1">
            <a:off x="0" y="3981453"/>
            <a:ext cx="9144000" cy="1162046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5988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091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;p5">
            <a:extLst>
              <a:ext uri="{FF2B5EF4-FFF2-40B4-BE49-F238E27FC236}">
                <a16:creationId xmlns:a16="http://schemas.microsoft.com/office/drawing/2014/main" id="{19349F7E-E8C0-2C7D-3960-2F3E3BAD4E7D}"/>
              </a:ext>
            </a:extLst>
          </p:cNvPr>
          <p:cNvGrpSpPr/>
          <p:nvPr/>
        </p:nvGrpSpPr>
        <p:grpSpPr>
          <a:xfrm>
            <a:off x="2269751" y="3799377"/>
            <a:ext cx="4604460" cy="1377205"/>
            <a:chOff x="2269751" y="3799377"/>
            <a:chExt cx="4604460" cy="1377205"/>
          </a:xfrm>
        </p:grpSpPr>
        <p:sp>
          <p:nvSpPr>
            <p:cNvPr id="3" name="Google Shape;72;p5">
              <a:extLst>
                <a:ext uri="{FF2B5EF4-FFF2-40B4-BE49-F238E27FC236}">
                  <a16:creationId xmlns:a16="http://schemas.microsoft.com/office/drawing/2014/main" id="{35E9D4AC-F144-1BB0-44AD-6F737E97A8DB}"/>
                </a:ext>
              </a:extLst>
            </p:cNvPr>
            <p:cNvSpPr/>
            <p:nvPr/>
          </p:nvSpPr>
          <p:spPr>
            <a:xfrm>
              <a:off x="2269751" y="3799377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73;p5">
              <a:extLst>
                <a:ext uri="{FF2B5EF4-FFF2-40B4-BE49-F238E27FC236}">
                  <a16:creationId xmlns:a16="http://schemas.microsoft.com/office/drawing/2014/main" id="{221FB82B-9D41-7839-84A2-FDD1232666C8}"/>
                </a:ext>
              </a:extLst>
            </p:cNvPr>
            <p:cNvSpPr/>
            <p:nvPr/>
          </p:nvSpPr>
          <p:spPr>
            <a:xfrm>
              <a:off x="4571890" y="4979840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74;p5">
              <a:extLst>
                <a:ext uri="{FF2B5EF4-FFF2-40B4-BE49-F238E27FC236}">
                  <a16:creationId xmlns:a16="http://schemas.microsoft.com/office/drawing/2014/main" id="{643E1FA4-5269-260F-1D59-D0D84B358781}"/>
                </a:ext>
              </a:extLst>
            </p:cNvPr>
            <p:cNvSpPr/>
            <p:nvPr/>
          </p:nvSpPr>
          <p:spPr>
            <a:xfrm>
              <a:off x="6231736" y="4487006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75;p5">
              <a:extLst>
                <a:ext uri="{FF2B5EF4-FFF2-40B4-BE49-F238E27FC236}">
                  <a16:creationId xmlns:a16="http://schemas.microsoft.com/office/drawing/2014/main" id="{6A72A17C-EEF7-8D1C-261B-106361A41031}"/>
                </a:ext>
              </a:extLst>
            </p:cNvPr>
            <p:cNvSpPr/>
            <p:nvPr/>
          </p:nvSpPr>
          <p:spPr>
            <a:xfrm>
              <a:off x="6411663" y="4177985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76;p5">
              <a:extLst>
                <a:ext uri="{FF2B5EF4-FFF2-40B4-BE49-F238E27FC236}">
                  <a16:creationId xmlns:a16="http://schemas.microsoft.com/office/drawing/2014/main" id="{1AD8061C-D1DF-BEC7-7A8B-061F1AFB4695}"/>
                </a:ext>
              </a:extLst>
            </p:cNvPr>
            <p:cNvSpPr/>
            <p:nvPr/>
          </p:nvSpPr>
          <p:spPr>
            <a:xfrm>
              <a:off x="6730770" y="4218191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77;p5">
              <a:extLst>
                <a:ext uri="{FF2B5EF4-FFF2-40B4-BE49-F238E27FC236}">
                  <a16:creationId xmlns:a16="http://schemas.microsoft.com/office/drawing/2014/main" id="{A9DE9C91-79BD-FA4E-0288-CF2577ECA73E}"/>
                </a:ext>
              </a:extLst>
            </p:cNvPr>
            <p:cNvSpPr/>
            <p:nvPr/>
          </p:nvSpPr>
          <p:spPr>
            <a:xfrm>
              <a:off x="2981108" y="4551462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78;p5">
              <a:extLst>
                <a:ext uri="{FF2B5EF4-FFF2-40B4-BE49-F238E27FC236}">
                  <a16:creationId xmlns:a16="http://schemas.microsoft.com/office/drawing/2014/main" id="{6E28BF03-E562-6612-896C-4D3DE8DC3B21}"/>
                </a:ext>
              </a:extLst>
            </p:cNvPr>
            <p:cNvSpPr/>
            <p:nvPr/>
          </p:nvSpPr>
          <p:spPr>
            <a:xfrm>
              <a:off x="2814824" y="4372075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79;p5">
              <a:extLst>
                <a:ext uri="{FF2B5EF4-FFF2-40B4-BE49-F238E27FC236}">
                  <a16:creationId xmlns:a16="http://schemas.microsoft.com/office/drawing/2014/main" id="{E4F42004-0D26-E76C-8B84-044A5868A06C}"/>
                </a:ext>
              </a:extLst>
            </p:cNvPr>
            <p:cNvSpPr/>
            <p:nvPr/>
          </p:nvSpPr>
          <p:spPr>
            <a:xfrm>
              <a:off x="4433943" y="4772116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80;p5">
              <a:extLst>
                <a:ext uri="{FF2B5EF4-FFF2-40B4-BE49-F238E27FC236}">
                  <a16:creationId xmlns:a16="http://schemas.microsoft.com/office/drawing/2014/main" id="{CABE15CD-873A-A1E5-754C-590FB49972FE}"/>
                </a:ext>
              </a:extLst>
            </p:cNvPr>
            <p:cNvSpPr/>
            <p:nvPr/>
          </p:nvSpPr>
          <p:spPr>
            <a:xfrm>
              <a:off x="3943231" y="4592372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81;p5">
              <a:extLst>
                <a:ext uri="{FF2B5EF4-FFF2-40B4-BE49-F238E27FC236}">
                  <a16:creationId xmlns:a16="http://schemas.microsoft.com/office/drawing/2014/main" id="{2C15E897-80E2-6E61-2FBC-F68A99F3FC54}"/>
                </a:ext>
              </a:extLst>
            </p:cNvPr>
            <p:cNvSpPr/>
            <p:nvPr/>
          </p:nvSpPr>
          <p:spPr>
            <a:xfrm>
              <a:off x="4025929" y="4883508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82;p5">
              <a:extLst>
                <a:ext uri="{FF2B5EF4-FFF2-40B4-BE49-F238E27FC236}">
                  <a16:creationId xmlns:a16="http://schemas.microsoft.com/office/drawing/2014/main" id="{195BFC3E-7FB4-775F-C18E-E1A0381F3B2A}"/>
                </a:ext>
              </a:extLst>
            </p:cNvPr>
            <p:cNvSpPr/>
            <p:nvPr/>
          </p:nvSpPr>
          <p:spPr>
            <a:xfrm>
              <a:off x="2445599" y="3799377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83;p5">
              <a:extLst>
                <a:ext uri="{FF2B5EF4-FFF2-40B4-BE49-F238E27FC236}">
                  <a16:creationId xmlns:a16="http://schemas.microsoft.com/office/drawing/2014/main" id="{F84D54B4-62B3-F40A-0652-8C034E851047}"/>
                </a:ext>
              </a:extLst>
            </p:cNvPr>
            <p:cNvSpPr/>
            <p:nvPr/>
          </p:nvSpPr>
          <p:spPr>
            <a:xfrm>
              <a:off x="5883578" y="4441496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84;p5">
              <a:extLst>
                <a:ext uri="{FF2B5EF4-FFF2-40B4-BE49-F238E27FC236}">
                  <a16:creationId xmlns:a16="http://schemas.microsoft.com/office/drawing/2014/main" id="{ED6B83A4-B217-7822-E52C-85ABBFA0F20E}"/>
                </a:ext>
              </a:extLst>
            </p:cNvPr>
            <p:cNvSpPr/>
            <p:nvPr/>
          </p:nvSpPr>
          <p:spPr>
            <a:xfrm>
              <a:off x="2269751" y="4173385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85;p5">
              <a:extLst>
                <a:ext uri="{FF2B5EF4-FFF2-40B4-BE49-F238E27FC236}">
                  <a16:creationId xmlns:a16="http://schemas.microsoft.com/office/drawing/2014/main" id="{50FD0286-0AF4-7FD7-C1EE-3CBF6EC41470}"/>
                </a:ext>
              </a:extLst>
            </p:cNvPr>
            <p:cNvSpPr/>
            <p:nvPr/>
          </p:nvSpPr>
          <p:spPr>
            <a:xfrm>
              <a:off x="2811642" y="4136727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86;p5">
              <a:extLst>
                <a:ext uri="{FF2B5EF4-FFF2-40B4-BE49-F238E27FC236}">
                  <a16:creationId xmlns:a16="http://schemas.microsoft.com/office/drawing/2014/main" id="{2A0DD0A8-CB94-5800-6E97-E5E02B29F75D}"/>
                </a:ext>
              </a:extLst>
            </p:cNvPr>
            <p:cNvSpPr/>
            <p:nvPr/>
          </p:nvSpPr>
          <p:spPr>
            <a:xfrm>
              <a:off x="3139958" y="4828251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87;p5">
              <a:extLst>
                <a:ext uri="{FF2B5EF4-FFF2-40B4-BE49-F238E27FC236}">
                  <a16:creationId xmlns:a16="http://schemas.microsoft.com/office/drawing/2014/main" id="{F1A8F6B9-4834-0362-A0BB-1F5A4F767C3E}"/>
                </a:ext>
              </a:extLst>
            </p:cNvPr>
            <p:cNvSpPr/>
            <p:nvPr/>
          </p:nvSpPr>
          <p:spPr>
            <a:xfrm>
              <a:off x="2465432" y="4236076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88;p5">
              <a:extLst>
                <a:ext uri="{FF2B5EF4-FFF2-40B4-BE49-F238E27FC236}">
                  <a16:creationId xmlns:a16="http://schemas.microsoft.com/office/drawing/2014/main" id="{A36FA9EF-51EC-4F46-74B5-5646C4390BE7}"/>
                </a:ext>
              </a:extLst>
            </p:cNvPr>
            <p:cNvSpPr/>
            <p:nvPr/>
          </p:nvSpPr>
          <p:spPr>
            <a:xfrm>
              <a:off x="3076206" y="4290611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90;p5">
            <a:extLst>
              <a:ext uri="{FF2B5EF4-FFF2-40B4-BE49-F238E27FC236}">
                <a16:creationId xmlns:a16="http://schemas.microsoft.com/office/drawing/2014/main" id="{9018E35A-D8DE-6809-FD47-B9F167C718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600" y="521226"/>
            <a:ext cx="6400800" cy="1237795"/>
          </a:xfrm>
        </p:spPr>
        <p:txBody>
          <a:bodyPr/>
          <a:lstStyle>
            <a:lvl1pPr>
              <a:defRPr sz="3640"/>
            </a:lvl1pPr>
          </a:lstStyle>
          <a:p>
            <a:pPr lvl="0"/>
            <a:endParaRPr lang="es-PE"/>
          </a:p>
        </p:txBody>
      </p:sp>
      <p:sp>
        <p:nvSpPr>
          <p:cNvPr id="21" name="Google Shape;91;p5">
            <a:extLst>
              <a:ext uri="{FF2B5EF4-FFF2-40B4-BE49-F238E27FC236}">
                <a16:creationId xmlns:a16="http://schemas.microsoft.com/office/drawing/2014/main" id="{74F59C4A-EA2B-431E-049E-BF1B04E3AD5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03395" y="2941195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2" name="Google Shape;92;p5">
            <a:extLst>
              <a:ext uri="{FF2B5EF4-FFF2-40B4-BE49-F238E27FC236}">
                <a16:creationId xmlns:a16="http://schemas.microsoft.com/office/drawing/2014/main" id="{2D587D1C-05EC-8367-79AF-C588F427EFD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03395" y="2426204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  <p:sp>
        <p:nvSpPr>
          <p:cNvPr id="23" name="Google Shape;93;p5">
            <a:extLst>
              <a:ext uri="{FF2B5EF4-FFF2-40B4-BE49-F238E27FC236}">
                <a16:creationId xmlns:a16="http://schemas.microsoft.com/office/drawing/2014/main" id="{4A92052D-8D7D-C947-FAF0-11EF9498C0C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854604" y="2941195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24" name="Google Shape;94;p5">
            <a:extLst>
              <a:ext uri="{FF2B5EF4-FFF2-40B4-BE49-F238E27FC236}">
                <a16:creationId xmlns:a16="http://schemas.microsoft.com/office/drawing/2014/main" id="{3039DEEC-1610-DB0A-D9AC-CFD64867395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854604" y="2426204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2000" b="1" i="0" u="none" strike="noStrike" kern="0" cap="none" spc="0" baseline="0">
                <a:solidFill>
                  <a:srgbClr val="030445"/>
                </a:solidFill>
                <a:uFillTx/>
                <a:latin typeface="Prompt"/>
                <a:ea typeface="Prompt"/>
                <a:cs typeface="Prompt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8859781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0_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2;p43">
            <a:extLst>
              <a:ext uri="{FF2B5EF4-FFF2-40B4-BE49-F238E27FC236}">
                <a16:creationId xmlns:a16="http://schemas.microsoft.com/office/drawing/2014/main" id="{D536757B-C244-D101-8A82-4FFF12867019}"/>
              </a:ext>
            </a:extLst>
          </p:cNvPr>
          <p:cNvSpPr/>
          <p:nvPr/>
        </p:nvSpPr>
        <p:spPr>
          <a:xfrm rot="10799991">
            <a:off x="0" y="0"/>
            <a:ext cx="9144000" cy="988594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73;p43">
            <a:extLst>
              <a:ext uri="{FF2B5EF4-FFF2-40B4-BE49-F238E27FC236}">
                <a16:creationId xmlns:a16="http://schemas.microsoft.com/office/drawing/2014/main" id="{0F43495B-B330-D90F-C254-B72653ABBD8B}"/>
              </a:ext>
            </a:extLst>
          </p:cNvPr>
          <p:cNvSpPr/>
          <p:nvPr/>
        </p:nvSpPr>
        <p:spPr>
          <a:xfrm>
            <a:off x="0" y="4154905"/>
            <a:ext cx="9144000" cy="988594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8085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PPTM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87019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C710BE2B-EF53-EB12-404C-F7B31094F5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64" y="98855"/>
            <a:ext cx="7169307" cy="649288"/>
          </a:xfrm>
        </p:spPr>
        <p:txBody>
          <a:bodyPr anchor="ctr">
            <a:noAutofit/>
          </a:bodyPr>
          <a:lstStyle>
            <a:lvl1pPr>
              <a:lnSpc>
                <a:spcPct val="80000"/>
              </a:lnSpc>
              <a:defRPr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109700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9AF51BA-5924-2168-1D42-1DFC6C3EF67C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242645" y="92610"/>
            <a:ext cx="8679896" cy="5431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4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1C3A5AE-0B4F-0F4F-364C-888A9EA390BD}"/>
              </a:ext>
            </a:extLst>
          </p:cNvPr>
          <p:cNvSpPr/>
          <p:nvPr/>
        </p:nvSpPr>
        <p:spPr>
          <a:xfrm>
            <a:off x="265514" y="848700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C095531-F982-52CA-3A6E-73C297FE90A3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F8FCC0BB-9E91-57A5-9E51-4BDAF62C78D7}"/>
              </a:ext>
            </a:extLst>
          </p:cNvPr>
          <p:cNvGrpSpPr/>
          <p:nvPr/>
        </p:nvGrpSpPr>
        <p:grpSpPr>
          <a:xfrm>
            <a:off x="1047033" y="1366634"/>
            <a:ext cx="1674184" cy="1419103"/>
            <a:chOff x="1047033" y="1366634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1BB17104-7BAA-6CB2-D96F-7EBA07CC79C8}"/>
                </a:ext>
              </a:extLst>
            </p:cNvPr>
            <p:cNvSpPr txBox="1"/>
            <p:nvPr/>
          </p:nvSpPr>
          <p:spPr>
            <a:xfrm>
              <a:off x="1047033" y="1366634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B513FA02-B42B-7942-459E-3A4F1F424CB0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Line Color</a:t>
              </a: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23A52EC9-CA02-D311-E3D6-9298C5F03EA5}"/>
              </a:ext>
            </a:extLst>
          </p:cNvPr>
          <p:cNvSpPr txBox="1"/>
          <p:nvPr/>
        </p:nvSpPr>
        <p:spPr>
          <a:xfrm>
            <a:off x="683248" y="3016431"/>
            <a:ext cx="2037969" cy="1477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DA66D8E9-7C50-1A31-C1E1-215C112F05A5}"/>
              </a:ext>
            </a:extLst>
          </p:cNvPr>
          <p:cNvSpPr/>
          <p:nvPr/>
        </p:nvSpPr>
        <p:spPr>
          <a:xfrm rot="5400013">
            <a:off x="1948929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41FF5CD2-D168-194A-81CA-144248C845AD}"/>
              </a:ext>
            </a:extLst>
          </p:cNvPr>
          <p:cNvGrpSpPr/>
          <p:nvPr/>
        </p:nvGrpSpPr>
        <p:grpSpPr>
          <a:xfrm>
            <a:off x="2141945" y="972510"/>
            <a:ext cx="679335" cy="682773"/>
            <a:chOff x="2141945" y="972510"/>
            <a:chExt cx="679335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0E24BDFB-B236-53C6-0A58-B94EF7361AFC}"/>
                </a:ext>
              </a:extLst>
            </p:cNvPr>
            <p:cNvSpPr/>
            <p:nvPr/>
          </p:nvSpPr>
          <p:spPr>
            <a:xfrm rot="10799991">
              <a:off x="2724280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CAB17124-C580-78EB-E6DB-7DA923797212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8003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6">
            <a:extLst>
              <a:ext uri="{FF2B5EF4-FFF2-40B4-BE49-F238E27FC236}">
                <a16:creationId xmlns:a16="http://schemas.microsoft.com/office/drawing/2014/main" id="{5366B4CF-D0B5-824C-9ECF-68CB021A9E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439852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7;p7">
            <a:extLst>
              <a:ext uri="{FF2B5EF4-FFF2-40B4-BE49-F238E27FC236}">
                <a16:creationId xmlns:a16="http://schemas.microsoft.com/office/drawing/2014/main" id="{EC924814-F49E-EE67-1AC2-C6E9138D78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54623" y="521198"/>
            <a:ext cx="4376098" cy="1161598"/>
          </a:xfrm>
        </p:spPr>
        <p:txBody>
          <a:bodyPr anchorCtr="0"/>
          <a:lstStyle>
            <a:lvl1pPr algn="l">
              <a:defRPr/>
            </a:lvl1pPr>
          </a:lstStyle>
          <a:p>
            <a:pPr lvl="0"/>
            <a:endParaRPr lang="es-PE"/>
          </a:p>
        </p:txBody>
      </p:sp>
      <p:sp>
        <p:nvSpPr>
          <p:cNvPr id="3" name="Google Shape;198;p7">
            <a:extLst>
              <a:ext uri="{FF2B5EF4-FFF2-40B4-BE49-F238E27FC236}">
                <a16:creationId xmlns:a16="http://schemas.microsoft.com/office/drawing/2014/main" id="{B8A1DEA2-3C11-01AB-3D03-8ACE460603E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054477" y="1911095"/>
            <a:ext cx="4376098" cy="20864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7B6"/>
              </a:buClr>
              <a:buSzPts val="1400"/>
              <a:buFont typeface="Arial"/>
              <a:buChar char="●"/>
              <a:tabLst/>
              <a:defRPr lang="es-PE" sz="1400" b="0" i="0" u="none" strike="noStrike" kern="0" cap="none" spc="0" baseline="0">
                <a:solidFill>
                  <a:srgbClr val="0077B6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78213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7;p8">
            <a:extLst>
              <a:ext uri="{FF2B5EF4-FFF2-40B4-BE49-F238E27FC236}">
                <a16:creationId xmlns:a16="http://schemas.microsoft.com/office/drawing/2014/main" id="{0D26724C-7CEA-CF86-6124-28655D6650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0" y="1181331"/>
            <a:ext cx="4572000" cy="2000103"/>
          </a:xfrm>
        </p:spPr>
        <p:txBody>
          <a:bodyPr anchor="b"/>
          <a:lstStyle>
            <a:lvl1pPr>
              <a:defRPr sz="7700"/>
            </a:lvl1pPr>
          </a:lstStyle>
          <a:p>
            <a:pPr lvl="0"/>
            <a:endParaRPr lang="es-PE"/>
          </a:p>
        </p:txBody>
      </p:sp>
      <p:sp>
        <p:nvSpPr>
          <p:cNvPr id="3" name="Google Shape;228;p8">
            <a:extLst>
              <a:ext uri="{FF2B5EF4-FFF2-40B4-BE49-F238E27FC236}">
                <a16:creationId xmlns:a16="http://schemas.microsoft.com/office/drawing/2014/main" id="{8BEAC298-ECA4-E7F9-4A9F-6A1DCA539F6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3280784"/>
            <a:ext cx="4572000" cy="538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129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0;p9">
            <a:extLst>
              <a:ext uri="{FF2B5EF4-FFF2-40B4-BE49-F238E27FC236}">
                <a16:creationId xmlns:a16="http://schemas.microsoft.com/office/drawing/2014/main" id="{F1598692-F5AC-918F-CDD5-E08F98DA16DD}"/>
              </a:ext>
            </a:extLst>
          </p:cNvPr>
          <p:cNvSpPr/>
          <p:nvPr/>
        </p:nvSpPr>
        <p:spPr>
          <a:xfrm>
            <a:off x="0" y="1500804"/>
            <a:ext cx="9136556" cy="3642695"/>
          </a:xfrm>
          <a:custGeom>
            <a:avLst/>
            <a:gdLst>
              <a:gd name="f0" fmla="val w"/>
              <a:gd name="f1" fmla="val h"/>
              <a:gd name="f2" fmla="val 0"/>
              <a:gd name="f3" fmla="val 53228"/>
              <a:gd name="f4" fmla="val 29938"/>
              <a:gd name="f5" fmla="val 32339"/>
              <a:gd name="f6" fmla="val 30766"/>
              <a:gd name="f7" fmla="val 1792"/>
              <a:gd name="f8" fmla="val 29204"/>
              <a:gd name="f9" fmla="val 3608"/>
              <a:gd name="f10" fmla="val 27649"/>
              <a:gd name="f11" fmla="val 5418"/>
              <a:gd name="f12" fmla="val 23326"/>
              <a:gd name="f13" fmla="val 10445"/>
              <a:gd name="f14" fmla="val 18624"/>
              <a:gd name="f15" fmla="val 14389"/>
              <a:gd name="f16" fmla="val 13490"/>
              <a:gd name="f17" fmla="val 17157"/>
              <a:gd name="f18" fmla="val 9114"/>
              <a:gd name="f19" fmla="val 19529"/>
              <a:gd name="f20" fmla="val 4613"/>
              <a:gd name="f21" fmla="val 21167"/>
              <a:gd name="f22" fmla="val 22019"/>
              <a:gd name="f23" fmla="val 53227"/>
              <a:gd name="f24" fmla="*/ f0 1 53228"/>
              <a:gd name="f25" fmla="*/ f1 1 29938"/>
              <a:gd name="f26" fmla="val f2"/>
              <a:gd name="f27" fmla="val f3"/>
              <a:gd name="f28" fmla="val f4"/>
              <a:gd name="f29" fmla="+- f28 0 f26"/>
              <a:gd name="f30" fmla="+- f27 0 f26"/>
              <a:gd name="f31" fmla="*/ f30 1 53228"/>
              <a:gd name="f32" fmla="*/ f29 1 29938"/>
              <a:gd name="f33" fmla="*/ f26 1 f31"/>
              <a:gd name="f34" fmla="*/ f27 1 f31"/>
              <a:gd name="f35" fmla="*/ f26 1 f32"/>
              <a:gd name="f36" fmla="*/ f28 1 f32"/>
              <a:gd name="f37" fmla="*/ f33 f24 1"/>
              <a:gd name="f38" fmla="*/ f34 f24 1"/>
              <a:gd name="f39" fmla="*/ f36 f25 1"/>
              <a:gd name="f40" fmla="*/ f35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7" t="f40" r="f38" b="f39"/>
            <a:pathLst>
              <a:path w="53228" h="29938">
                <a:moveTo>
                  <a:pt x="f5" y="f2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" y="f22"/>
                </a:cubicBezTo>
                <a:lnTo>
                  <a:pt x="f2" y="f4"/>
                </a:lnTo>
                <a:lnTo>
                  <a:pt x="f23" y="f4"/>
                </a:lnTo>
                <a:lnTo>
                  <a:pt x="f23" y="f2"/>
                </a:ln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41;p9">
            <a:extLst>
              <a:ext uri="{FF2B5EF4-FFF2-40B4-BE49-F238E27FC236}">
                <a16:creationId xmlns:a16="http://schemas.microsoft.com/office/drawing/2014/main" id="{F63EC93E-57DA-6E6A-41B8-A5C7805FA753}"/>
              </a:ext>
            </a:extLst>
          </p:cNvPr>
          <p:cNvSpPr/>
          <p:nvPr/>
        </p:nvSpPr>
        <p:spPr>
          <a:xfrm>
            <a:off x="1890741" y="1615351"/>
            <a:ext cx="2040181" cy="2043272"/>
          </a:xfrm>
          <a:custGeom>
            <a:avLst/>
            <a:gdLst>
              <a:gd name="f0" fmla="val w"/>
              <a:gd name="f1" fmla="val h"/>
              <a:gd name="f2" fmla="val 0"/>
              <a:gd name="f3" fmla="val 22917"/>
              <a:gd name="f4" fmla="val 22951"/>
              <a:gd name="f5" fmla="val 11475"/>
              <a:gd name="f6" fmla="val 1"/>
              <a:gd name="f7" fmla="val 5137"/>
              <a:gd name="f8" fmla="val 5138"/>
              <a:gd name="f9" fmla="val 17813"/>
              <a:gd name="f10" fmla="val 22950"/>
              <a:gd name="f11" fmla="val 17780"/>
              <a:gd name="f12" fmla="*/ f0 1 22917"/>
              <a:gd name="f13" fmla="*/ f1 1 22951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22917"/>
              <a:gd name="f20" fmla="*/ f17 1 22951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22917" h="22951">
                <a:moveTo>
                  <a:pt x="f5" y="f6"/>
                </a:moveTo>
                <a:cubicBezTo>
                  <a:pt x="f7" y="f6"/>
                  <a:pt x="f2" y="f8"/>
                  <a:pt x="f2" y="f5"/>
                </a:cubicBezTo>
                <a:cubicBezTo>
                  <a:pt x="f2" y="f9"/>
                  <a:pt x="f7" y="f10"/>
                  <a:pt x="f5" y="f10"/>
                </a:cubicBezTo>
                <a:cubicBezTo>
                  <a:pt x="f11" y="f10"/>
                  <a:pt x="f3" y="f9"/>
                  <a:pt x="f3" y="f5"/>
                </a:cubicBezTo>
                <a:cubicBezTo>
                  <a:pt x="f3" y="f8"/>
                  <a:pt x="f11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242;p9">
            <a:extLst>
              <a:ext uri="{FF2B5EF4-FFF2-40B4-BE49-F238E27FC236}">
                <a16:creationId xmlns:a16="http://schemas.microsoft.com/office/drawing/2014/main" id="{BBC45E93-93F0-696A-BAD0-CE64987BEC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0" y="1904960"/>
            <a:ext cx="3163796" cy="721498"/>
          </a:xfrm>
        </p:spPr>
        <p:txBody>
          <a:bodyPr anchor="b" anchorCtr="0"/>
          <a:lstStyle>
            <a:lvl1pPr algn="l">
              <a:defRPr sz="5400">
                <a:solidFill>
                  <a:srgbClr val="FFFFFF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243;p9">
            <a:extLst>
              <a:ext uri="{FF2B5EF4-FFF2-40B4-BE49-F238E27FC236}">
                <a16:creationId xmlns:a16="http://schemas.microsoft.com/office/drawing/2014/main" id="{A0E4D49D-C994-664B-936A-961ABD34CF7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572000" y="2714140"/>
            <a:ext cx="3162296" cy="5243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244;p9">
            <a:extLst>
              <a:ext uri="{FF2B5EF4-FFF2-40B4-BE49-F238E27FC236}">
                <a16:creationId xmlns:a16="http://schemas.microsoft.com/office/drawing/2014/main" id="{0263EFC4-1BB7-48DE-C5B1-E6EEEB91D9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4392" y="1655237"/>
            <a:ext cx="3672897" cy="1963500"/>
          </a:xfrm>
        </p:spPr>
        <p:txBody>
          <a:bodyPr anchor="ctr"/>
          <a:lstStyle>
            <a:lvl1pPr>
              <a:defRPr sz="9000"/>
            </a:lvl1pPr>
          </a:lstStyle>
          <a:p>
            <a:pPr lvl="0"/>
            <a:r>
              <a:rPr lang="es-PE"/>
              <a:t>xx%</a:t>
            </a:r>
          </a:p>
        </p:txBody>
      </p:sp>
      <p:grpSp>
        <p:nvGrpSpPr>
          <p:cNvPr id="7" name="Google Shape;245;p9">
            <a:extLst>
              <a:ext uri="{FF2B5EF4-FFF2-40B4-BE49-F238E27FC236}">
                <a16:creationId xmlns:a16="http://schemas.microsoft.com/office/drawing/2014/main" id="{221372CD-31BA-DBA6-DCB6-90419BCC9614}"/>
              </a:ext>
            </a:extLst>
          </p:cNvPr>
          <p:cNvGrpSpPr/>
          <p:nvPr/>
        </p:nvGrpSpPr>
        <p:grpSpPr>
          <a:xfrm>
            <a:off x="426695" y="3173809"/>
            <a:ext cx="4604470" cy="1377214"/>
            <a:chOff x="426695" y="3173809"/>
            <a:chExt cx="4604470" cy="1377214"/>
          </a:xfrm>
        </p:grpSpPr>
        <p:sp>
          <p:nvSpPr>
            <p:cNvPr id="8" name="Google Shape;246;p9">
              <a:extLst>
                <a:ext uri="{FF2B5EF4-FFF2-40B4-BE49-F238E27FC236}">
                  <a16:creationId xmlns:a16="http://schemas.microsoft.com/office/drawing/2014/main" id="{F5FBE25E-0FB7-F2C6-883B-E8FE34203AF6}"/>
                </a:ext>
              </a:extLst>
            </p:cNvPr>
            <p:cNvSpPr/>
            <p:nvPr/>
          </p:nvSpPr>
          <p:spPr>
            <a:xfrm>
              <a:off x="426695" y="3173809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47;p9">
              <a:extLst>
                <a:ext uri="{FF2B5EF4-FFF2-40B4-BE49-F238E27FC236}">
                  <a16:creationId xmlns:a16="http://schemas.microsoft.com/office/drawing/2014/main" id="{EDED40AD-4754-43C4-AA20-C7E204652CB1}"/>
                </a:ext>
              </a:extLst>
            </p:cNvPr>
            <p:cNvSpPr/>
            <p:nvPr/>
          </p:nvSpPr>
          <p:spPr>
            <a:xfrm>
              <a:off x="2728843" y="4354281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48;p9">
              <a:extLst>
                <a:ext uri="{FF2B5EF4-FFF2-40B4-BE49-F238E27FC236}">
                  <a16:creationId xmlns:a16="http://schemas.microsoft.com/office/drawing/2014/main" id="{D384D54A-860F-101E-586E-A0BC890374CF}"/>
                </a:ext>
              </a:extLst>
            </p:cNvPr>
            <p:cNvSpPr/>
            <p:nvPr/>
          </p:nvSpPr>
          <p:spPr>
            <a:xfrm>
              <a:off x="4388690" y="3861447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49;p9">
              <a:extLst>
                <a:ext uri="{FF2B5EF4-FFF2-40B4-BE49-F238E27FC236}">
                  <a16:creationId xmlns:a16="http://schemas.microsoft.com/office/drawing/2014/main" id="{84E42472-E871-264F-C90E-8A995847099C}"/>
                </a:ext>
              </a:extLst>
            </p:cNvPr>
            <p:cNvSpPr/>
            <p:nvPr/>
          </p:nvSpPr>
          <p:spPr>
            <a:xfrm>
              <a:off x="4568607" y="3552425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50;p9">
              <a:extLst>
                <a:ext uri="{FF2B5EF4-FFF2-40B4-BE49-F238E27FC236}">
                  <a16:creationId xmlns:a16="http://schemas.microsoft.com/office/drawing/2014/main" id="{7D1841F7-BB98-8D50-4D07-76CA8EFD2DCE}"/>
                </a:ext>
              </a:extLst>
            </p:cNvPr>
            <p:cNvSpPr/>
            <p:nvPr/>
          </p:nvSpPr>
          <p:spPr>
            <a:xfrm>
              <a:off x="4887724" y="3592622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51;p9">
              <a:extLst>
                <a:ext uri="{FF2B5EF4-FFF2-40B4-BE49-F238E27FC236}">
                  <a16:creationId xmlns:a16="http://schemas.microsoft.com/office/drawing/2014/main" id="{DBD25109-7019-7999-4BE1-4BA08BBE6FDD}"/>
                </a:ext>
              </a:extLst>
            </p:cNvPr>
            <p:cNvSpPr/>
            <p:nvPr/>
          </p:nvSpPr>
          <p:spPr>
            <a:xfrm>
              <a:off x="1138062" y="3925903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52;p9">
              <a:extLst>
                <a:ext uri="{FF2B5EF4-FFF2-40B4-BE49-F238E27FC236}">
                  <a16:creationId xmlns:a16="http://schemas.microsoft.com/office/drawing/2014/main" id="{348DEE71-FEE2-09EC-4D17-975B1BE852CC}"/>
                </a:ext>
              </a:extLst>
            </p:cNvPr>
            <p:cNvSpPr/>
            <p:nvPr/>
          </p:nvSpPr>
          <p:spPr>
            <a:xfrm>
              <a:off x="971778" y="3746516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53;p9">
              <a:extLst>
                <a:ext uri="{FF2B5EF4-FFF2-40B4-BE49-F238E27FC236}">
                  <a16:creationId xmlns:a16="http://schemas.microsoft.com/office/drawing/2014/main" id="{AAE63B74-24F6-D1A3-4162-2787A3F42699}"/>
                </a:ext>
              </a:extLst>
            </p:cNvPr>
            <p:cNvSpPr/>
            <p:nvPr/>
          </p:nvSpPr>
          <p:spPr>
            <a:xfrm>
              <a:off x="2590888" y="4146557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54;p9">
              <a:extLst>
                <a:ext uri="{FF2B5EF4-FFF2-40B4-BE49-F238E27FC236}">
                  <a16:creationId xmlns:a16="http://schemas.microsoft.com/office/drawing/2014/main" id="{4FD84D75-0CCA-CBD7-57E1-D59A778D5031}"/>
                </a:ext>
              </a:extLst>
            </p:cNvPr>
            <p:cNvSpPr/>
            <p:nvPr/>
          </p:nvSpPr>
          <p:spPr>
            <a:xfrm>
              <a:off x="2100184" y="3966813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55;p9">
              <a:extLst>
                <a:ext uri="{FF2B5EF4-FFF2-40B4-BE49-F238E27FC236}">
                  <a16:creationId xmlns:a16="http://schemas.microsoft.com/office/drawing/2014/main" id="{21243473-618D-4601-3D57-BCABB0D35238}"/>
                </a:ext>
              </a:extLst>
            </p:cNvPr>
            <p:cNvSpPr/>
            <p:nvPr/>
          </p:nvSpPr>
          <p:spPr>
            <a:xfrm>
              <a:off x="2031284" y="4257949"/>
              <a:ext cx="289873" cy="147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56;p9">
              <a:extLst>
                <a:ext uri="{FF2B5EF4-FFF2-40B4-BE49-F238E27FC236}">
                  <a16:creationId xmlns:a16="http://schemas.microsoft.com/office/drawing/2014/main" id="{917BFABE-3881-36C6-129F-48E64D488BBE}"/>
                </a:ext>
              </a:extLst>
            </p:cNvPr>
            <p:cNvSpPr/>
            <p:nvPr/>
          </p:nvSpPr>
          <p:spPr>
            <a:xfrm>
              <a:off x="602543" y="3173809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57;p9">
              <a:extLst>
                <a:ext uri="{FF2B5EF4-FFF2-40B4-BE49-F238E27FC236}">
                  <a16:creationId xmlns:a16="http://schemas.microsoft.com/office/drawing/2014/main" id="{CF0A200C-4971-A2DC-C251-0A491D031C27}"/>
                </a:ext>
              </a:extLst>
            </p:cNvPr>
            <p:cNvSpPr/>
            <p:nvPr/>
          </p:nvSpPr>
          <p:spPr>
            <a:xfrm>
              <a:off x="4040532" y="3815937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58;p9">
              <a:extLst>
                <a:ext uri="{FF2B5EF4-FFF2-40B4-BE49-F238E27FC236}">
                  <a16:creationId xmlns:a16="http://schemas.microsoft.com/office/drawing/2014/main" id="{C46718E6-D086-F250-0A35-7FBD6DC9FAD6}"/>
                </a:ext>
              </a:extLst>
            </p:cNvPr>
            <p:cNvSpPr/>
            <p:nvPr/>
          </p:nvSpPr>
          <p:spPr>
            <a:xfrm>
              <a:off x="426695" y="3547826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59;p9">
              <a:extLst>
                <a:ext uri="{FF2B5EF4-FFF2-40B4-BE49-F238E27FC236}">
                  <a16:creationId xmlns:a16="http://schemas.microsoft.com/office/drawing/2014/main" id="{22A72803-166E-F62C-9267-7E2713D9E1B8}"/>
                </a:ext>
              </a:extLst>
            </p:cNvPr>
            <p:cNvSpPr/>
            <p:nvPr/>
          </p:nvSpPr>
          <p:spPr>
            <a:xfrm>
              <a:off x="968587" y="3511167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260;p9">
              <a:extLst>
                <a:ext uri="{FF2B5EF4-FFF2-40B4-BE49-F238E27FC236}">
                  <a16:creationId xmlns:a16="http://schemas.microsoft.com/office/drawing/2014/main" id="{BB1A86B3-2AA0-B39D-DB78-3BF6969164E0}"/>
                </a:ext>
              </a:extLst>
            </p:cNvPr>
            <p:cNvSpPr/>
            <p:nvPr/>
          </p:nvSpPr>
          <p:spPr>
            <a:xfrm>
              <a:off x="1296911" y="4202692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261;p9">
              <a:extLst>
                <a:ext uri="{FF2B5EF4-FFF2-40B4-BE49-F238E27FC236}">
                  <a16:creationId xmlns:a16="http://schemas.microsoft.com/office/drawing/2014/main" id="{B9830722-6DE2-8E4E-9FAF-A60B2D6892AA}"/>
                </a:ext>
              </a:extLst>
            </p:cNvPr>
            <p:cNvSpPr/>
            <p:nvPr/>
          </p:nvSpPr>
          <p:spPr>
            <a:xfrm>
              <a:off x="622386" y="3610508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262;p9">
              <a:extLst>
                <a:ext uri="{FF2B5EF4-FFF2-40B4-BE49-F238E27FC236}">
                  <a16:creationId xmlns:a16="http://schemas.microsoft.com/office/drawing/2014/main" id="{B3504272-F6C7-43EB-69CA-63E1E8FEA562}"/>
                </a:ext>
              </a:extLst>
            </p:cNvPr>
            <p:cNvSpPr/>
            <p:nvPr/>
          </p:nvSpPr>
          <p:spPr>
            <a:xfrm>
              <a:off x="1233159" y="3665052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E2EDED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1330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sientos vacíos dentro del vehículo con extintores">
            <a:extLst>
              <a:ext uri="{FF2B5EF4-FFF2-40B4-BE49-F238E27FC236}">
                <a16:creationId xmlns:a16="http://schemas.microsoft.com/office/drawing/2014/main" id="{85A07A69-95CD-E24B-B654-3B648F39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64;p10">
            <a:extLst>
              <a:ext uri="{FF2B5EF4-FFF2-40B4-BE49-F238E27FC236}">
                <a16:creationId xmlns:a16="http://schemas.microsoft.com/office/drawing/2014/main" id="{657313C7-C5A0-D61D-807A-60DE0E5B2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3090672"/>
            <a:ext cx="4662004" cy="1703700"/>
          </a:xfrm>
        </p:spPr>
        <p:txBody>
          <a:bodyPr anchorCtr="0"/>
          <a:lstStyle>
            <a:lvl1pPr algn="l"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2142964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9;p11">
            <a:extLst>
              <a:ext uri="{FF2B5EF4-FFF2-40B4-BE49-F238E27FC236}">
                <a16:creationId xmlns:a16="http://schemas.microsoft.com/office/drawing/2014/main" id="{92F893AF-717B-4442-8EDC-74D0B09549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1764179"/>
            <a:ext cx="7717499" cy="1097097"/>
          </a:xfrm>
        </p:spPr>
        <p:txBody>
          <a:bodyPr anchor="b"/>
          <a:lstStyle>
            <a:lvl1pPr>
              <a:defRPr sz="7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" name="Google Shape;270;p11">
            <a:extLst>
              <a:ext uri="{FF2B5EF4-FFF2-40B4-BE49-F238E27FC236}">
                <a16:creationId xmlns:a16="http://schemas.microsoft.com/office/drawing/2014/main" id="{6CB67838-0F53-C2DF-5872-EF12F2DB109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0" y="3054096"/>
            <a:ext cx="7717499" cy="302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es-PE"/>
          </a:p>
        </p:txBody>
      </p:sp>
      <p:grpSp>
        <p:nvGrpSpPr>
          <p:cNvPr id="4" name="Google Shape;271;p11">
            <a:extLst>
              <a:ext uri="{FF2B5EF4-FFF2-40B4-BE49-F238E27FC236}">
                <a16:creationId xmlns:a16="http://schemas.microsoft.com/office/drawing/2014/main" id="{981F350A-392C-D18F-A098-473DB9EF72B9}"/>
              </a:ext>
            </a:extLst>
          </p:cNvPr>
          <p:cNvGrpSpPr/>
          <p:nvPr/>
        </p:nvGrpSpPr>
        <p:grpSpPr>
          <a:xfrm>
            <a:off x="2269769" y="3478615"/>
            <a:ext cx="4604460" cy="1377205"/>
            <a:chOff x="2269769" y="3478615"/>
            <a:chExt cx="4604460" cy="1377205"/>
          </a:xfrm>
        </p:grpSpPr>
        <p:sp>
          <p:nvSpPr>
            <p:cNvPr id="5" name="Google Shape;272;p11">
              <a:extLst>
                <a:ext uri="{FF2B5EF4-FFF2-40B4-BE49-F238E27FC236}">
                  <a16:creationId xmlns:a16="http://schemas.microsoft.com/office/drawing/2014/main" id="{843D4A71-0F01-F7E0-6768-3C06154DD8BE}"/>
                </a:ext>
              </a:extLst>
            </p:cNvPr>
            <p:cNvSpPr/>
            <p:nvPr/>
          </p:nvSpPr>
          <p:spPr>
            <a:xfrm>
              <a:off x="2269769" y="3478615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73;p11">
              <a:extLst>
                <a:ext uri="{FF2B5EF4-FFF2-40B4-BE49-F238E27FC236}">
                  <a16:creationId xmlns:a16="http://schemas.microsoft.com/office/drawing/2014/main" id="{B76A24F2-87A1-267C-D484-D0DEBBAA5DA3}"/>
                </a:ext>
              </a:extLst>
            </p:cNvPr>
            <p:cNvSpPr/>
            <p:nvPr/>
          </p:nvSpPr>
          <p:spPr>
            <a:xfrm>
              <a:off x="4571908" y="4659078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74;p11">
              <a:extLst>
                <a:ext uri="{FF2B5EF4-FFF2-40B4-BE49-F238E27FC236}">
                  <a16:creationId xmlns:a16="http://schemas.microsoft.com/office/drawing/2014/main" id="{C817D467-77F8-8AB6-FD47-B3CDA74BDBB7}"/>
                </a:ext>
              </a:extLst>
            </p:cNvPr>
            <p:cNvSpPr/>
            <p:nvPr/>
          </p:nvSpPr>
          <p:spPr>
            <a:xfrm>
              <a:off x="6231754" y="4166244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75;p11">
              <a:extLst>
                <a:ext uri="{FF2B5EF4-FFF2-40B4-BE49-F238E27FC236}">
                  <a16:creationId xmlns:a16="http://schemas.microsoft.com/office/drawing/2014/main" id="{E7CADFA5-1CB7-606F-B5E9-92AEA237F71B}"/>
                </a:ext>
              </a:extLst>
            </p:cNvPr>
            <p:cNvSpPr/>
            <p:nvPr/>
          </p:nvSpPr>
          <p:spPr>
            <a:xfrm>
              <a:off x="6411681" y="3857222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76;p11">
              <a:extLst>
                <a:ext uri="{FF2B5EF4-FFF2-40B4-BE49-F238E27FC236}">
                  <a16:creationId xmlns:a16="http://schemas.microsoft.com/office/drawing/2014/main" id="{0F2EDE62-23F6-7CEA-F37D-64DAF5427BAC}"/>
                </a:ext>
              </a:extLst>
            </p:cNvPr>
            <p:cNvSpPr/>
            <p:nvPr/>
          </p:nvSpPr>
          <p:spPr>
            <a:xfrm>
              <a:off x="6730788" y="3897428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77;p11">
              <a:extLst>
                <a:ext uri="{FF2B5EF4-FFF2-40B4-BE49-F238E27FC236}">
                  <a16:creationId xmlns:a16="http://schemas.microsoft.com/office/drawing/2014/main" id="{A856D60D-A407-ACCD-0BBF-47801351DD52}"/>
                </a:ext>
              </a:extLst>
            </p:cNvPr>
            <p:cNvSpPr/>
            <p:nvPr/>
          </p:nvSpPr>
          <p:spPr>
            <a:xfrm>
              <a:off x="2981126" y="4230709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78;p11">
              <a:extLst>
                <a:ext uri="{FF2B5EF4-FFF2-40B4-BE49-F238E27FC236}">
                  <a16:creationId xmlns:a16="http://schemas.microsoft.com/office/drawing/2014/main" id="{D8B678EE-3161-4F9C-9E14-6988CF74B78C}"/>
                </a:ext>
              </a:extLst>
            </p:cNvPr>
            <p:cNvSpPr/>
            <p:nvPr/>
          </p:nvSpPr>
          <p:spPr>
            <a:xfrm>
              <a:off x="2814843" y="4051313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279;p11">
              <a:extLst>
                <a:ext uri="{FF2B5EF4-FFF2-40B4-BE49-F238E27FC236}">
                  <a16:creationId xmlns:a16="http://schemas.microsoft.com/office/drawing/2014/main" id="{86C762E9-7F3E-CA76-2C77-6BAE0C0D337E}"/>
                </a:ext>
              </a:extLst>
            </p:cNvPr>
            <p:cNvSpPr/>
            <p:nvPr/>
          </p:nvSpPr>
          <p:spPr>
            <a:xfrm>
              <a:off x="4433962" y="4451354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280;p11">
              <a:extLst>
                <a:ext uri="{FF2B5EF4-FFF2-40B4-BE49-F238E27FC236}">
                  <a16:creationId xmlns:a16="http://schemas.microsoft.com/office/drawing/2014/main" id="{7A16016C-87FD-0628-52A7-CBFA10C95A38}"/>
                </a:ext>
              </a:extLst>
            </p:cNvPr>
            <p:cNvSpPr/>
            <p:nvPr/>
          </p:nvSpPr>
          <p:spPr>
            <a:xfrm>
              <a:off x="3943249" y="4271610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281;p11">
              <a:extLst>
                <a:ext uri="{FF2B5EF4-FFF2-40B4-BE49-F238E27FC236}">
                  <a16:creationId xmlns:a16="http://schemas.microsoft.com/office/drawing/2014/main" id="{D3C2925B-0242-F95B-99FE-B912F2FA7FEB}"/>
                </a:ext>
              </a:extLst>
            </p:cNvPr>
            <p:cNvSpPr/>
            <p:nvPr/>
          </p:nvSpPr>
          <p:spPr>
            <a:xfrm>
              <a:off x="3874358" y="4562746"/>
              <a:ext cx="289873" cy="147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282;p11">
              <a:extLst>
                <a:ext uri="{FF2B5EF4-FFF2-40B4-BE49-F238E27FC236}">
                  <a16:creationId xmlns:a16="http://schemas.microsoft.com/office/drawing/2014/main" id="{B7E5E9BA-85A4-5B11-EA37-4AAC41CB5E82}"/>
                </a:ext>
              </a:extLst>
            </p:cNvPr>
            <p:cNvSpPr/>
            <p:nvPr/>
          </p:nvSpPr>
          <p:spPr>
            <a:xfrm>
              <a:off x="2445617" y="3478615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283;p11">
              <a:extLst>
                <a:ext uri="{FF2B5EF4-FFF2-40B4-BE49-F238E27FC236}">
                  <a16:creationId xmlns:a16="http://schemas.microsoft.com/office/drawing/2014/main" id="{84CB17D9-9EFE-3ABE-6773-3C8FA3907ED8}"/>
                </a:ext>
              </a:extLst>
            </p:cNvPr>
            <p:cNvSpPr/>
            <p:nvPr/>
          </p:nvSpPr>
          <p:spPr>
            <a:xfrm>
              <a:off x="5883606" y="4120734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284;p11">
              <a:extLst>
                <a:ext uri="{FF2B5EF4-FFF2-40B4-BE49-F238E27FC236}">
                  <a16:creationId xmlns:a16="http://schemas.microsoft.com/office/drawing/2014/main" id="{D138C2C2-5EB3-630C-164A-C2456DC1D497}"/>
                </a:ext>
              </a:extLst>
            </p:cNvPr>
            <p:cNvSpPr/>
            <p:nvPr/>
          </p:nvSpPr>
          <p:spPr>
            <a:xfrm>
              <a:off x="2269769" y="3852623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285;p11">
              <a:extLst>
                <a:ext uri="{FF2B5EF4-FFF2-40B4-BE49-F238E27FC236}">
                  <a16:creationId xmlns:a16="http://schemas.microsoft.com/office/drawing/2014/main" id="{DE53BE0B-484F-8FEA-2FFC-671A1D17BE33}"/>
                </a:ext>
              </a:extLst>
            </p:cNvPr>
            <p:cNvSpPr/>
            <p:nvPr/>
          </p:nvSpPr>
          <p:spPr>
            <a:xfrm>
              <a:off x="2811661" y="3815964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286;p11">
              <a:extLst>
                <a:ext uri="{FF2B5EF4-FFF2-40B4-BE49-F238E27FC236}">
                  <a16:creationId xmlns:a16="http://schemas.microsoft.com/office/drawing/2014/main" id="{43D7164B-E4BC-31E4-7211-71DA2D56053D}"/>
                </a:ext>
              </a:extLst>
            </p:cNvPr>
            <p:cNvSpPr/>
            <p:nvPr/>
          </p:nvSpPr>
          <p:spPr>
            <a:xfrm>
              <a:off x="3139976" y="4507489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287;p11">
              <a:extLst>
                <a:ext uri="{FF2B5EF4-FFF2-40B4-BE49-F238E27FC236}">
                  <a16:creationId xmlns:a16="http://schemas.microsoft.com/office/drawing/2014/main" id="{63A3FF23-D3B3-E7E0-FAA6-F0CA763BF658}"/>
                </a:ext>
              </a:extLst>
            </p:cNvPr>
            <p:cNvSpPr/>
            <p:nvPr/>
          </p:nvSpPr>
          <p:spPr>
            <a:xfrm>
              <a:off x="2465450" y="3915314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288;p11">
              <a:extLst>
                <a:ext uri="{FF2B5EF4-FFF2-40B4-BE49-F238E27FC236}">
                  <a16:creationId xmlns:a16="http://schemas.microsoft.com/office/drawing/2014/main" id="{5061EA0B-A3D4-05DB-77BC-3B94904B6B20}"/>
                </a:ext>
              </a:extLst>
            </p:cNvPr>
            <p:cNvSpPr/>
            <p:nvPr/>
          </p:nvSpPr>
          <p:spPr>
            <a:xfrm>
              <a:off x="3076224" y="3969858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rupo 22">
            <a:extLst>
              <a:ext uri="{FF2B5EF4-FFF2-40B4-BE49-F238E27FC236}">
                <a16:creationId xmlns:a16="http://schemas.microsoft.com/office/drawing/2014/main" id="{7CA4000C-265A-9CF1-1C25-E10AAD88A095}"/>
              </a:ext>
            </a:extLst>
          </p:cNvPr>
          <p:cNvGrpSpPr/>
          <p:nvPr/>
        </p:nvGrpSpPr>
        <p:grpSpPr>
          <a:xfrm>
            <a:off x="0" y="4328614"/>
            <a:ext cx="9150345" cy="812800"/>
            <a:chOff x="0" y="4328614"/>
            <a:chExt cx="9150345" cy="812800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F930AE5C-708E-DE4B-A33E-48F8A9A1CDBC}"/>
                </a:ext>
              </a:extLst>
            </p:cNvPr>
            <p:cNvSpPr/>
            <p:nvPr/>
          </p:nvSpPr>
          <p:spPr>
            <a:xfrm>
              <a:off x="0" y="4595317"/>
              <a:ext cx="9150345" cy="5460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D7E76049-4527-D554-A52E-E938AC2E5ABD}"/>
                </a:ext>
              </a:extLst>
            </p:cNvPr>
            <p:cNvSpPr/>
            <p:nvPr/>
          </p:nvSpPr>
          <p:spPr>
            <a:xfrm>
              <a:off x="0" y="4328614"/>
              <a:ext cx="9150345" cy="4794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24700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25AE1E62-E738-8323-8AA6-0CB126D327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21208"/>
            <a:ext cx="7717499" cy="5726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rmAutofit/>
          </a:bodyPr>
          <a:lstStyle/>
          <a:p>
            <a:pPr lvl="0"/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PE" sz="3600" b="0" i="0" u="none" strike="noStrike" kern="0" cap="none" spc="0" baseline="0">
          <a:solidFill>
            <a:srgbClr val="030445"/>
          </a:solidFill>
          <a:uFillTx/>
          <a:latin typeface="Prompt Black"/>
          <a:ea typeface="Prompt Black"/>
          <a:cs typeface="Prompt Black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oqXmVe4u7zua-5oarzlSUG5yCJN6LigHdx1tAlGmoy0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oqXmVe4u7zua-5oarzlSUG5yCJN6LigHdx1tAlGmoy0/copy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rco negro en el mar bajo un cielo gris durante el día">
            <a:extLst>
              <a:ext uri="{FF2B5EF4-FFF2-40B4-BE49-F238E27FC236}">
                <a16:creationId xmlns:a16="http://schemas.microsoft.com/office/drawing/2014/main" id="{EDC962A5-4458-C997-836A-CF7C3CA726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ángulo 1">
            <a:extLst>
              <a:ext uri="{FF2B5EF4-FFF2-40B4-BE49-F238E27FC236}">
                <a16:creationId xmlns:a16="http://schemas.microsoft.com/office/drawing/2014/main" id="{A8FF751C-6D65-DBE6-E745-BC55457F6773}"/>
              </a:ext>
            </a:extLst>
          </p:cNvPr>
          <p:cNvSpPr/>
          <p:nvPr/>
        </p:nvSpPr>
        <p:spPr>
          <a:xfrm rot="16200004">
            <a:off x="4114576" y="-689216"/>
            <a:ext cx="914848" cy="9144000"/>
          </a:xfrm>
          <a:prstGeom prst="rect">
            <a:avLst/>
          </a:pr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Google Shape;1082;p46">
            <a:extLst>
              <a:ext uri="{FF2B5EF4-FFF2-40B4-BE49-F238E27FC236}">
                <a16:creationId xmlns:a16="http://schemas.microsoft.com/office/drawing/2014/main" id="{08E7E038-4718-5C43-B9F4-4C6FEC6D7DF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13250" y="3280327"/>
            <a:ext cx="7717499" cy="1160401"/>
          </a:xfrm>
        </p:spPr>
        <p:txBody>
          <a:bodyPr/>
          <a:lstStyle/>
          <a:p>
            <a:pPr lvl="0"/>
            <a:r>
              <a:rPr lang="en-US">
                <a:solidFill>
                  <a:srgbClr val="FFFFFF"/>
                </a:solidFill>
              </a:rPr>
              <a:t>SUBMARINE</a:t>
            </a:r>
          </a:p>
        </p:txBody>
      </p:sp>
      <p:sp>
        <p:nvSpPr>
          <p:cNvPr id="5" name="Google Shape;1083;p46">
            <a:extLst>
              <a:ext uri="{FF2B5EF4-FFF2-40B4-BE49-F238E27FC236}">
                <a16:creationId xmlns:a16="http://schemas.microsoft.com/office/drawing/2014/main" id="{0DE2EA15-F62F-2E21-A40D-C6BDABA0F75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3250" y="4340217"/>
            <a:ext cx="7717499" cy="302401"/>
          </a:xfrm>
        </p:spPr>
        <p:txBody>
          <a:bodyPr/>
          <a:lstStyle/>
          <a:p>
            <a:pPr lvl="0"/>
            <a:r>
              <a:rPr lang="en-US">
                <a:solidFill>
                  <a:srgbClr val="00B0F0"/>
                </a:solidFill>
              </a:rPr>
              <a:t>Here is where your presentation begins</a:t>
            </a:r>
          </a:p>
        </p:txBody>
      </p:sp>
      <p:sp>
        <p:nvSpPr>
          <p:cNvPr id="6" name="Google Shape;1095;p48">
            <a:extLst>
              <a:ext uri="{FF2B5EF4-FFF2-40B4-BE49-F238E27FC236}">
                <a16:creationId xmlns:a16="http://schemas.microsoft.com/office/drawing/2014/main" id="{3BBE7BD6-1550-D826-DA46-FD1E98405056}"/>
              </a:ext>
            </a:extLst>
          </p:cNvPr>
          <p:cNvSpPr txBox="1"/>
          <p:nvPr/>
        </p:nvSpPr>
        <p:spPr>
          <a:xfrm>
            <a:off x="3880046" y="3172556"/>
            <a:ext cx="1673397" cy="368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1" i="0" u="none" strike="noStrike" kern="0" cap="none" spc="0" baseline="0">
                <a:solidFill>
                  <a:srgbClr val="00B0F0"/>
                </a:solidFill>
                <a:uFillTx/>
                <a:latin typeface="Arial"/>
                <a:ea typeface="Arial"/>
                <a:cs typeface="Arial"/>
              </a:rPr>
              <a:t>Free Template</a:t>
            </a:r>
          </a:p>
        </p:txBody>
      </p:sp>
      <p:grpSp>
        <p:nvGrpSpPr>
          <p:cNvPr id="7" name="Grupo 11">
            <a:extLst>
              <a:ext uri="{FF2B5EF4-FFF2-40B4-BE49-F238E27FC236}">
                <a16:creationId xmlns:a16="http://schemas.microsoft.com/office/drawing/2014/main" id="{F0E97729-8808-CCFE-F1B5-51366675A421}"/>
              </a:ext>
            </a:extLst>
          </p:cNvPr>
          <p:cNvGrpSpPr/>
          <p:nvPr/>
        </p:nvGrpSpPr>
        <p:grpSpPr>
          <a:xfrm>
            <a:off x="3671087" y="2032976"/>
            <a:ext cx="1801815" cy="773115"/>
            <a:chOff x="3671087" y="2032976"/>
            <a:chExt cx="1801815" cy="773115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353E53F-54AC-17BA-7EE4-4C81FC15C924}"/>
                </a:ext>
              </a:extLst>
            </p:cNvPr>
            <p:cNvSpPr/>
            <p:nvPr/>
          </p:nvSpPr>
          <p:spPr>
            <a:xfrm>
              <a:off x="3809207" y="2364766"/>
              <a:ext cx="1663695" cy="3476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0"/>
                <a:gd name="f7" fmla="val 64"/>
                <a:gd name="f8" fmla="val 176"/>
                <a:gd name="f9" fmla="val 1"/>
                <a:gd name="f10" fmla="val 201"/>
                <a:gd name="f11" fmla="val 226"/>
                <a:gd name="f12" fmla="val 251"/>
                <a:gd name="f13" fmla="val 270"/>
                <a:gd name="f14" fmla="val 2"/>
                <a:gd name="f15" fmla="val 286"/>
                <a:gd name="f16" fmla="val 8"/>
                <a:gd name="f17" fmla="val 300"/>
                <a:gd name="f18" fmla="val 20"/>
                <a:gd name="f19" fmla="val 27"/>
                <a:gd name="f20" fmla="val 37"/>
                <a:gd name="f21" fmla="val 301"/>
                <a:gd name="f22" fmla="val 44"/>
                <a:gd name="f23" fmla="val 287"/>
                <a:gd name="f24" fmla="val 56"/>
                <a:gd name="f25" fmla="val 271"/>
                <a:gd name="f26" fmla="val 63"/>
                <a:gd name="f27" fmla="val 254"/>
                <a:gd name="f28" fmla="val 211"/>
                <a:gd name="f29" fmla="val 169"/>
                <a:gd name="f30" fmla="val 126"/>
                <a:gd name="f31" fmla="val 102"/>
                <a:gd name="f32" fmla="val 62"/>
                <a:gd name="f33" fmla="val 78"/>
                <a:gd name="f34" fmla="val 57"/>
                <a:gd name="f35" fmla="val 55"/>
                <a:gd name="f36" fmla="val 53"/>
                <a:gd name="f37" fmla="val 41"/>
                <a:gd name="f38" fmla="val 51"/>
                <a:gd name="f39" fmla="val 46"/>
                <a:gd name="f40" fmla="val 13"/>
                <a:gd name="f41" fmla="val 42"/>
                <a:gd name="f42" fmla="val 9"/>
                <a:gd name="f43" fmla="val 34"/>
                <a:gd name="f44" fmla="val 7"/>
                <a:gd name="f45" fmla="val 24"/>
                <a:gd name="f46" fmla="val 12"/>
                <a:gd name="f47" fmla="val 23"/>
                <a:gd name="f48" fmla="val 32"/>
                <a:gd name="f49" fmla="val 16"/>
                <a:gd name="f50" fmla="val 74"/>
                <a:gd name="f51" fmla="val 5"/>
                <a:gd name="f52" fmla="val 108"/>
                <a:gd name="f53" fmla="val 142"/>
                <a:gd name="f54" fmla="val 165"/>
                <a:gd name="f55" fmla="val 26"/>
                <a:gd name="f56" fmla="val 204"/>
                <a:gd name="f57" fmla="val 243"/>
                <a:gd name="f58" fmla="val 283"/>
                <a:gd name="f59" fmla="val 285"/>
                <a:gd name="f60" fmla="val 25"/>
                <a:gd name="f61" fmla="val 289"/>
                <a:gd name="f62" fmla="val 22"/>
                <a:gd name="f63" fmla="val 208"/>
                <a:gd name="f64" fmla="val 134"/>
                <a:gd name="f65" fmla="val 21"/>
                <a:gd name="f66" fmla="val 59"/>
                <a:gd name="f67" fmla="val 54"/>
                <a:gd name="f68" fmla="val 49"/>
                <a:gd name="f69" fmla="val 43"/>
                <a:gd name="f70" fmla="val 45"/>
                <a:gd name="f71" fmla="val 47"/>
                <a:gd name="f72" fmla="val 48"/>
                <a:gd name="f73" fmla="val 87"/>
                <a:gd name="f74" fmla="+- 0 0 -90"/>
                <a:gd name="f75" fmla="*/ f3 1 310"/>
                <a:gd name="f76" fmla="*/ f4 1 64"/>
                <a:gd name="f77" fmla="val f5"/>
                <a:gd name="f78" fmla="val f6"/>
                <a:gd name="f79" fmla="val f7"/>
                <a:gd name="f80" fmla="*/ f74 f0 1"/>
                <a:gd name="f81" fmla="+- f79 0 f77"/>
                <a:gd name="f82" fmla="+- f78 0 f77"/>
                <a:gd name="f83" fmla="*/ f80 1 f2"/>
                <a:gd name="f84" fmla="*/ f82 1 310"/>
                <a:gd name="f85" fmla="*/ f81 1 64"/>
                <a:gd name="f86" fmla="*/ 176 f82 1"/>
                <a:gd name="f87" fmla="*/ 1 f81 1"/>
                <a:gd name="f88" fmla="*/ 251 f82 1"/>
                <a:gd name="f89" fmla="*/ 300 f82 1"/>
                <a:gd name="f90" fmla="*/ 20 f81 1"/>
                <a:gd name="f91" fmla="*/ 301 f82 1"/>
                <a:gd name="f92" fmla="*/ 44 f81 1"/>
                <a:gd name="f93" fmla="*/ 254 f82 1"/>
                <a:gd name="f94" fmla="*/ 63 f81 1"/>
                <a:gd name="f95" fmla="*/ 126 f82 1"/>
                <a:gd name="f96" fmla="*/ 55 f82 1"/>
                <a:gd name="f97" fmla="*/ 53 f81 1"/>
                <a:gd name="f98" fmla="*/ 13 f82 1"/>
                <a:gd name="f99" fmla="*/ 42 f81 1"/>
                <a:gd name="f100" fmla="*/ 1 f82 1"/>
                <a:gd name="f101" fmla="*/ 34 f81 1"/>
                <a:gd name="f102" fmla="*/ 12 f82 1"/>
                <a:gd name="f103" fmla="*/ 23 f81 1"/>
                <a:gd name="f104" fmla="*/ 74 f82 1"/>
                <a:gd name="f105" fmla="*/ 5 f81 1"/>
                <a:gd name="f106" fmla="*/ 0 f81 1"/>
                <a:gd name="f107" fmla="*/ 165 f82 1"/>
                <a:gd name="f108" fmla="*/ 26 f81 1"/>
                <a:gd name="f109" fmla="*/ 27 f81 1"/>
                <a:gd name="f110" fmla="*/ 283 f82 1"/>
                <a:gd name="f111" fmla="*/ 289 f82 1"/>
                <a:gd name="f112" fmla="*/ 24 f81 1"/>
                <a:gd name="f113" fmla="*/ 22 f81 1"/>
                <a:gd name="f114" fmla="*/ 59 f82 1"/>
                <a:gd name="f115" fmla="*/ 21 f81 1"/>
                <a:gd name="f116" fmla="*/ 44 f82 1"/>
                <a:gd name="f117" fmla="*/ 41 f82 1"/>
                <a:gd name="f118" fmla="*/ 25 f81 1"/>
                <a:gd name="f119" fmla="*/ 48 f82 1"/>
                <a:gd name="f120" fmla="+- f83 0 f1"/>
                <a:gd name="f121" fmla="*/ f86 1 310"/>
                <a:gd name="f122" fmla="*/ f87 1 64"/>
                <a:gd name="f123" fmla="*/ f88 1 310"/>
                <a:gd name="f124" fmla="*/ f89 1 310"/>
                <a:gd name="f125" fmla="*/ f90 1 64"/>
                <a:gd name="f126" fmla="*/ f91 1 310"/>
                <a:gd name="f127" fmla="*/ f92 1 64"/>
                <a:gd name="f128" fmla="*/ f93 1 310"/>
                <a:gd name="f129" fmla="*/ f94 1 64"/>
                <a:gd name="f130" fmla="*/ f95 1 310"/>
                <a:gd name="f131" fmla="*/ f96 1 310"/>
                <a:gd name="f132" fmla="*/ f97 1 64"/>
                <a:gd name="f133" fmla="*/ f98 1 310"/>
                <a:gd name="f134" fmla="*/ f99 1 64"/>
                <a:gd name="f135" fmla="*/ f100 1 310"/>
                <a:gd name="f136" fmla="*/ f101 1 64"/>
                <a:gd name="f137" fmla="*/ f102 1 310"/>
                <a:gd name="f138" fmla="*/ f103 1 64"/>
                <a:gd name="f139" fmla="*/ f104 1 310"/>
                <a:gd name="f140" fmla="*/ f105 1 64"/>
                <a:gd name="f141" fmla="*/ f106 1 64"/>
                <a:gd name="f142" fmla="*/ f107 1 310"/>
                <a:gd name="f143" fmla="*/ f108 1 64"/>
                <a:gd name="f144" fmla="*/ f109 1 64"/>
                <a:gd name="f145" fmla="*/ f110 1 310"/>
                <a:gd name="f146" fmla="*/ f111 1 310"/>
                <a:gd name="f147" fmla="*/ f112 1 64"/>
                <a:gd name="f148" fmla="*/ f113 1 64"/>
                <a:gd name="f149" fmla="*/ f114 1 310"/>
                <a:gd name="f150" fmla="*/ f115 1 64"/>
                <a:gd name="f151" fmla="*/ f116 1 310"/>
                <a:gd name="f152" fmla="*/ f117 1 310"/>
                <a:gd name="f153" fmla="*/ f118 1 64"/>
                <a:gd name="f154" fmla="*/ f119 1 310"/>
                <a:gd name="f155" fmla="*/ 0 1 f84"/>
                <a:gd name="f156" fmla="*/ f78 1 f84"/>
                <a:gd name="f157" fmla="*/ 0 1 f85"/>
                <a:gd name="f158" fmla="*/ f79 1 f85"/>
                <a:gd name="f159" fmla="*/ f121 1 f84"/>
                <a:gd name="f160" fmla="*/ f122 1 f85"/>
                <a:gd name="f161" fmla="*/ f123 1 f84"/>
                <a:gd name="f162" fmla="*/ f124 1 f84"/>
                <a:gd name="f163" fmla="*/ f125 1 f85"/>
                <a:gd name="f164" fmla="*/ f126 1 f84"/>
                <a:gd name="f165" fmla="*/ f127 1 f85"/>
                <a:gd name="f166" fmla="*/ f128 1 f84"/>
                <a:gd name="f167" fmla="*/ f129 1 f85"/>
                <a:gd name="f168" fmla="*/ f130 1 f84"/>
                <a:gd name="f169" fmla="*/ f131 1 f84"/>
                <a:gd name="f170" fmla="*/ f132 1 f85"/>
                <a:gd name="f171" fmla="*/ f133 1 f84"/>
                <a:gd name="f172" fmla="*/ f134 1 f85"/>
                <a:gd name="f173" fmla="*/ f135 1 f84"/>
                <a:gd name="f174" fmla="*/ f136 1 f85"/>
                <a:gd name="f175" fmla="*/ f137 1 f84"/>
                <a:gd name="f176" fmla="*/ f138 1 f85"/>
                <a:gd name="f177" fmla="*/ f139 1 f84"/>
                <a:gd name="f178" fmla="*/ f140 1 f85"/>
                <a:gd name="f179" fmla="*/ f141 1 f85"/>
                <a:gd name="f180" fmla="*/ f142 1 f84"/>
                <a:gd name="f181" fmla="*/ f143 1 f85"/>
                <a:gd name="f182" fmla="*/ f144 1 f85"/>
                <a:gd name="f183" fmla="*/ f145 1 f84"/>
                <a:gd name="f184" fmla="*/ f146 1 f84"/>
                <a:gd name="f185" fmla="*/ f147 1 f85"/>
                <a:gd name="f186" fmla="*/ f148 1 f85"/>
                <a:gd name="f187" fmla="*/ f149 1 f84"/>
                <a:gd name="f188" fmla="*/ f150 1 f85"/>
                <a:gd name="f189" fmla="*/ f151 1 f84"/>
                <a:gd name="f190" fmla="*/ f152 1 f84"/>
                <a:gd name="f191" fmla="*/ f153 1 f85"/>
                <a:gd name="f192" fmla="*/ f154 1 f84"/>
                <a:gd name="f193" fmla="*/ f155 f75 1"/>
                <a:gd name="f194" fmla="*/ f156 f75 1"/>
                <a:gd name="f195" fmla="*/ f158 f76 1"/>
                <a:gd name="f196" fmla="*/ f157 f76 1"/>
                <a:gd name="f197" fmla="*/ f159 f75 1"/>
                <a:gd name="f198" fmla="*/ f160 f76 1"/>
                <a:gd name="f199" fmla="*/ f161 f75 1"/>
                <a:gd name="f200" fmla="*/ f162 f75 1"/>
                <a:gd name="f201" fmla="*/ f163 f76 1"/>
                <a:gd name="f202" fmla="*/ f164 f75 1"/>
                <a:gd name="f203" fmla="*/ f165 f76 1"/>
                <a:gd name="f204" fmla="*/ f166 f75 1"/>
                <a:gd name="f205" fmla="*/ f167 f76 1"/>
                <a:gd name="f206" fmla="*/ f168 f75 1"/>
                <a:gd name="f207" fmla="*/ f169 f75 1"/>
                <a:gd name="f208" fmla="*/ f170 f76 1"/>
                <a:gd name="f209" fmla="*/ f171 f75 1"/>
                <a:gd name="f210" fmla="*/ f172 f76 1"/>
                <a:gd name="f211" fmla="*/ f173 f75 1"/>
                <a:gd name="f212" fmla="*/ f174 f76 1"/>
                <a:gd name="f213" fmla="*/ f175 f75 1"/>
                <a:gd name="f214" fmla="*/ f176 f76 1"/>
                <a:gd name="f215" fmla="*/ f177 f75 1"/>
                <a:gd name="f216" fmla="*/ f178 f76 1"/>
                <a:gd name="f217" fmla="*/ f179 f76 1"/>
                <a:gd name="f218" fmla="*/ f180 f75 1"/>
                <a:gd name="f219" fmla="*/ f181 f76 1"/>
                <a:gd name="f220" fmla="*/ f182 f76 1"/>
                <a:gd name="f221" fmla="*/ f183 f75 1"/>
                <a:gd name="f222" fmla="*/ f184 f75 1"/>
                <a:gd name="f223" fmla="*/ f185 f76 1"/>
                <a:gd name="f224" fmla="*/ f186 f76 1"/>
                <a:gd name="f225" fmla="*/ f187 f75 1"/>
                <a:gd name="f226" fmla="*/ f188 f76 1"/>
                <a:gd name="f227" fmla="*/ f189 f75 1"/>
                <a:gd name="f228" fmla="*/ f190 f75 1"/>
                <a:gd name="f229" fmla="*/ f191 f76 1"/>
                <a:gd name="f230" fmla="*/ f19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0">
                  <a:pos x="f197" y="f198"/>
                </a:cxn>
                <a:cxn ang="f120">
                  <a:pos x="f199" y="f198"/>
                </a:cxn>
                <a:cxn ang="f120">
                  <a:pos x="f200" y="f201"/>
                </a:cxn>
                <a:cxn ang="f120">
                  <a:pos x="f202" y="f203"/>
                </a:cxn>
                <a:cxn ang="f120">
                  <a:pos x="f204" y="f205"/>
                </a:cxn>
                <a:cxn ang="f120">
                  <a:pos x="f206" y="f205"/>
                </a:cxn>
                <a:cxn ang="f120">
                  <a:pos x="f207" y="f208"/>
                </a:cxn>
                <a:cxn ang="f120">
                  <a:pos x="f209" y="f210"/>
                </a:cxn>
                <a:cxn ang="f120">
                  <a:pos x="f211" y="f212"/>
                </a:cxn>
                <a:cxn ang="f120">
                  <a:pos x="f213" y="f214"/>
                </a:cxn>
                <a:cxn ang="f120">
                  <a:pos x="f215" y="f216"/>
                </a:cxn>
                <a:cxn ang="f120">
                  <a:pos x="f197" y="f217"/>
                </a:cxn>
                <a:cxn ang="f120">
                  <a:pos x="f197" y="f198"/>
                </a:cxn>
                <a:cxn ang="f120">
                  <a:pos x="f218" y="f219"/>
                </a:cxn>
                <a:cxn ang="f120">
                  <a:pos x="f218" y="f220"/>
                </a:cxn>
                <a:cxn ang="f120">
                  <a:pos x="f221" y="f219"/>
                </a:cxn>
                <a:cxn ang="f120">
                  <a:pos x="f222" y="f223"/>
                </a:cxn>
                <a:cxn ang="f120">
                  <a:pos x="f221" y="f224"/>
                </a:cxn>
                <a:cxn ang="f120">
                  <a:pos x="f225" y="f226"/>
                </a:cxn>
                <a:cxn ang="f120">
                  <a:pos x="f227" y="f224"/>
                </a:cxn>
                <a:cxn ang="f120">
                  <a:pos x="f228" y="f229"/>
                </a:cxn>
                <a:cxn ang="f120">
                  <a:pos x="f227" y="f219"/>
                </a:cxn>
                <a:cxn ang="f120">
                  <a:pos x="f230" y="f219"/>
                </a:cxn>
                <a:cxn ang="f120">
                  <a:pos x="f218" y="f219"/>
                </a:cxn>
              </a:cxnLst>
              <a:rect l="f193" t="f196" r="f194" b="f195"/>
              <a:pathLst>
                <a:path w="310" h="64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6" y="f19"/>
                    <a:pt x="f6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7"/>
                    <a:pt x="f29" y="f7"/>
                    <a:pt x="f30" y="f26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19" y="f39"/>
                    <a:pt x="f40" y="f41"/>
                  </a:cubicBezTo>
                  <a:cubicBezTo>
                    <a:pt x="f42" y="f37"/>
                    <a:pt x="f14" y="f20"/>
                    <a:pt x="f9" y="f43"/>
                  </a:cubicBezTo>
                  <a:cubicBezTo>
                    <a:pt x="f5" y="f19"/>
                    <a:pt x="f44" y="f45"/>
                    <a:pt x="f46" y="f47"/>
                  </a:cubicBezTo>
                  <a:cubicBezTo>
                    <a:pt x="f48" y="f49"/>
                    <a:pt x="f36" y="f16"/>
                    <a:pt x="f50" y="f51"/>
                  </a:cubicBezTo>
                  <a:cubicBezTo>
                    <a:pt x="f52" y="f9"/>
                    <a:pt x="f53" y="f14"/>
                    <a:pt x="f8" y="f5"/>
                  </a:cubicBezTo>
                  <a:cubicBezTo>
                    <a:pt x="f8" y="f5"/>
                    <a:pt x="f8" y="f9"/>
                    <a:pt x="f8" y="f9"/>
                  </a:cubicBezTo>
                  <a:close/>
                  <a:moveTo>
                    <a:pt x="f54" y="f55"/>
                  </a:moveTo>
                  <a:cubicBezTo>
                    <a:pt x="f54" y="f55"/>
                    <a:pt x="f54" y="f55"/>
                    <a:pt x="f54" y="f19"/>
                  </a:cubicBezTo>
                  <a:cubicBezTo>
                    <a:pt x="f56" y="f19"/>
                    <a:pt x="f57" y="f19"/>
                    <a:pt x="f58" y="f55"/>
                  </a:cubicBezTo>
                  <a:cubicBezTo>
                    <a:pt x="f59" y="f55"/>
                    <a:pt x="f23" y="f60"/>
                    <a:pt x="f61" y="f45"/>
                  </a:cubicBezTo>
                  <a:cubicBezTo>
                    <a:pt x="f23" y="f47"/>
                    <a:pt x="f59" y="f62"/>
                    <a:pt x="f58" y="f62"/>
                  </a:cubicBezTo>
                  <a:cubicBezTo>
                    <a:pt x="f63" y="f62"/>
                    <a:pt x="f64" y="f65"/>
                    <a:pt x="f66" y="f65"/>
                  </a:cubicBezTo>
                  <a:cubicBezTo>
                    <a:pt x="f67" y="f65"/>
                    <a:pt x="f68" y="f62"/>
                    <a:pt x="f22" y="f62"/>
                  </a:cubicBezTo>
                  <a:cubicBezTo>
                    <a:pt x="f69" y="f62"/>
                    <a:pt x="f41" y="f45"/>
                    <a:pt x="f37" y="f60"/>
                  </a:cubicBezTo>
                  <a:cubicBezTo>
                    <a:pt x="f41" y="f60"/>
                    <a:pt x="f69" y="f55"/>
                    <a:pt x="f22" y="f55"/>
                  </a:cubicBezTo>
                  <a:cubicBezTo>
                    <a:pt x="f70" y="f19"/>
                    <a:pt x="f71" y="f55"/>
                    <a:pt x="f72" y="f55"/>
                  </a:cubicBezTo>
                  <a:cubicBezTo>
                    <a:pt x="f73" y="f55"/>
                    <a:pt x="f30" y="f55"/>
                    <a:pt x="f54" y="f5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8D3560D-5C52-409C-643C-ECC13AB391D4}"/>
                </a:ext>
              </a:extLst>
            </p:cNvPr>
            <p:cNvSpPr/>
            <p:nvPr/>
          </p:nvSpPr>
          <p:spPr>
            <a:xfrm>
              <a:off x="4555330" y="2032976"/>
              <a:ext cx="354009" cy="3159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58"/>
                <a:gd name="f8" fmla="val 29"/>
                <a:gd name="f9" fmla="val 32"/>
                <a:gd name="f10" fmla="val 35"/>
                <a:gd name="f11" fmla="val 38"/>
                <a:gd name="f12" fmla="val 37"/>
                <a:gd name="f13" fmla="val 10"/>
                <a:gd name="f14" fmla="val 36"/>
                <a:gd name="f15" fmla="val 20"/>
                <a:gd name="f16" fmla="val 30"/>
                <a:gd name="f17" fmla="val 40"/>
                <a:gd name="f18" fmla="val 43"/>
                <a:gd name="f19" fmla="val 44"/>
                <a:gd name="f20" fmla="val 11"/>
                <a:gd name="f21" fmla="val 2"/>
                <a:gd name="f22" fmla="val 45"/>
                <a:gd name="f23" fmla="val 46"/>
                <a:gd name="f24" fmla="val 47"/>
                <a:gd name="f25" fmla="val 51"/>
                <a:gd name="f26" fmla="val 54"/>
                <a:gd name="f27" fmla="val 63"/>
                <a:gd name="f28" fmla="val 33"/>
                <a:gd name="f29" fmla="val 22"/>
                <a:gd name="f30" fmla="val 1"/>
                <a:gd name="f31" fmla="val 50"/>
                <a:gd name="f32" fmla="val 3"/>
                <a:gd name="f33" fmla="val 5"/>
                <a:gd name="f34" fmla="val 6"/>
                <a:gd name="f35" fmla="val 9"/>
                <a:gd name="f36" fmla="val 31"/>
                <a:gd name="f37" fmla="val 12"/>
                <a:gd name="f38" fmla="val 14"/>
                <a:gd name="f39" fmla="val 16"/>
                <a:gd name="f40" fmla="val 19"/>
                <a:gd name="f41" fmla="val 17"/>
                <a:gd name="f42" fmla="val 15"/>
                <a:gd name="f43" fmla="val 7"/>
                <a:gd name="f44" fmla="val 26"/>
                <a:gd name="f45" fmla="val 27"/>
                <a:gd name="f46" fmla="val 18"/>
                <a:gd name="f47" fmla="val 25"/>
                <a:gd name="f48" fmla="val 23"/>
                <a:gd name="f49" fmla="val 21"/>
                <a:gd name="f50" fmla="val 24"/>
                <a:gd name="f51" fmla="val 28"/>
                <a:gd name="f52" fmla="+- 0 0 -90"/>
                <a:gd name="f53" fmla="*/ f3 1 66"/>
                <a:gd name="f54" fmla="*/ f4 1 58"/>
                <a:gd name="f55" fmla="val f5"/>
                <a:gd name="f56" fmla="val f6"/>
                <a:gd name="f57" fmla="val f7"/>
                <a:gd name="f58" fmla="*/ f52 f0 1"/>
                <a:gd name="f59" fmla="+- f57 0 f55"/>
                <a:gd name="f60" fmla="+- f56 0 f55"/>
                <a:gd name="f61" fmla="*/ f58 1 f2"/>
                <a:gd name="f62" fmla="*/ f60 1 66"/>
                <a:gd name="f63" fmla="*/ f59 1 58"/>
                <a:gd name="f64" fmla="*/ 29 f60 1"/>
                <a:gd name="f65" fmla="*/ 0 f59 1"/>
                <a:gd name="f66" fmla="*/ 38 f60 1"/>
                <a:gd name="f67" fmla="*/ 35 f60 1"/>
                <a:gd name="f68" fmla="*/ 30 f59 1"/>
                <a:gd name="f69" fmla="*/ 43 f60 1"/>
                <a:gd name="f70" fmla="*/ 44 f60 1"/>
                <a:gd name="f71" fmla="*/ 2 f59 1"/>
                <a:gd name="f72" fmla="*/ 47 f60 1"/>
                <a:gd name="f73" fmla="*/ 58 f60 1"/>
                <a:gd name="f74" fmla="*/ 66 f60 1"/>
                <a:gd name="f75" fmla="*/ 38 f59 1"/>
                <a:gd name="f76" fmla="*/ 58 f59 1"/>
                <a:gd name="f77" fmla="*/ 0 f60 1"/>
                <a:gd name="f78" fmla="*/ 5 f60 1"/>
                <a:gd name="f79" fmla="*/ 36 f59 1"/>
                <a:gd name="f80" fmla="*/ 12 f60 1"/>
                <a:gd name="f81" fmla="*/ 19 f60 1"/>
                <a:gd name="f82" fmla="*/ 14 f60 1"/>
                <a:gd name="f83" fmla="*/ 7 f59 1"/>
                <a:gd name="f84" fmla="*/ 16 f60 1"/>
                <a:gd name="f85" fmla="*/ 5 f59 1"/>
                <a:gd name="f86" fmla="*/ 26 f60 1"/>
                <a:gd name="f87" fmla="*/ 25 f60 1"/>
                <a:gd name="f88" fmla="*/ 23 f59 1"/>
                <a:gd name="f89" fmla="*/ 21 f60 1"/>
                <a:gd name="f90" fmla="*/ 29 f59 1"/>
                <a:gd name="f91" fmla="*/ 27 f60 1"/>
                <a:gd name="f92" fmla="*/ 32 f60 1"/>
                <a:gd name="f93" fmla="+- f61 0 f1"/>
                <a:gd name="f94" fmla="*/ f64 1 66"/>
                <a:gd name="f95" fmla="*/ f65 1 58"/>
                <a:gd name="f96" fmla="*/ f66 1 66"/>
                <a:gd name="f97" fmla="*/ f67 1 66"/>
                <a:gd name="f98" fmla="*/ f68 1 58"/>
                <a:gd name="f99" fmla="*/ f69 1 66"/>
                <a:gd name="f100" fmla="*/ f70 1 66"/>
                <a:gd name="f101" fmla="*/ f71 1 58"/>
                <a:gd name="f102" fmla="*/ f72 1 66"/>
                <a:gd name="f103" fmla="*/ f73 1 66"/>
                <a:gd name="f104" fmla="*/ f74 1 66"/>
                <a:gd name="f105" fmla="*/ f75 1 58"/>
                <a:gd name="f106" fmla="*/ f76 1 58"/>
                <a:gd name="f107" fmla="*/ f77 1 66"/>
                <a:gd name="f108" fmla="*/ f78 1 66"/>
                <a:gd name="f109" fmla="*/ f79 1 58"/>
                <a:gd name="f110" fmla="*/ f80 1 66"/>
                <a:gd name="f111" fmla="*/ f81 1 66"/>
                <a:gd name="f112" fmla="*/ f82 1 66"/>
                <a:gd name="f113" fmla="*/ f83 1 58"/>
                <a:gd name="f114" fmla="*/ f84 1 66"/>
                <a:gd name="f115" fmla="*/ f85 1 58"/>
                <a:gd name="f116" fmla="*/ f86 1 66"/>
                <a:gd name="f117" fmla="*/ f87 1 66"/>
                <a:gd name="f118" fmla="*/ f88 1 58"/>
                <a:gd name="f119" fmla="*/ f89 1 66"/>
                <a:gd name="f120" fmla="*/ f90 1 58"/>
                <a:gd name="f121" fmla="*/ f91 1 66"/>
                <a:gd name="f122" fmla="*/ f92 1 66"/>
                <a:gd name="f123" fmla="*/ 0 1 f62"/>
                <a:gd name="f124" fmla="*/ f56 1 f62"/>
                <a:gd name="f125" fmla="*/ 0 1 f63"/>
                <a:gd name="f126" fmla="*/ f57 1 f63"/>
                <a:gd name="f127" fmla="*/ f94 1 f62"/>
                <a:gd name="f128" fmla="*/ f95 1 f63"/>
                <a:gd name="f129" fmla="*/ f96 1 f62"/>
                <a:gd name="f130" fmla="*/ f97 1 f62"/>
                <a:gd name="f131" fmla="*/ f98 1 f63"/>
                <a:gd name="f132" fmla="*/ f99 1 f62"/>
                <a:gd name="f133" fmla="*/ f100 1 f62"/>
                <a:gd name="f134" fmla="*/ f101 1 f63"/>
                <a:gd name="f135" fmla="*/ f102 1 f62"/>
                <a:gd name="f136" fmla="*/ f103 1 f62"/>
                <a:gd name="f137" fmla="*/ f104 1 f62"/>
                <a:gd name="f138" fmla="*/ f105 1 f63"/>
                <a:gd name="f139" fmla="*/ f106 1 f63"/>
                <a:gd name="f140" fmla="*/ f107 1 f62"/>
                <a:gd name="f141" fmla="*/ f108 1 f62"/>
                <a:gd name="f142" fmla="*/ f109 1 f63"/>
                <a:gd name="f143" fmla="*/ f110 1 f62"/>
                <a:gd name="f144" fmla="*/ f111 1 f62"/>
                <a:gd name="f145" fmla="*/ f112 1 f62"/>
                <a:gd name="f146" fmla="*/ f113 1 f63"/>
                <a:gd name="f147" fmla="*/ f114 1 f62"/>
                <a:gd name="f148" fmla="*/ f115 1 f63"/>
                <a:gd name="f149" fmla="*/ f116 1 f62"/>
                <a:gd name="f150" fmla="*/ f117 1 f62"/>
                <a:gd name="f151" fmla="*/ f118 1 f63"/>
                <a:gd name="f152" fmla="*/ f119 1 f62"/>
                <a:gd name="f153" fmla="*/ f120 1 f63"/>
                <a:gd name="f154" fmla="*/ f121 1 f62"/>
                <a:gd name="f155" fmla="*/ f122 1 f62"/>
                <a:gd name="f156" fmla="*/ f123 f53 1"/>
                <a:gd name="f157" fmla="*/ f124 f53 1"/>
                <a:gd name="f158" fmla="*/ f126 f54 1"/>
                <a:gd name="f159" fmla="*/ f125 f54 1"/>
                <a:gd name="f160" fmla="*/ f127 f53 1"/>
                <a:gd name="f161" fmla="*/ f128 f54 1"/>
                <a:gd name="f162" fmla="*/ f129 f53 1"/>
                <a:gd name="f163" fmla="*/ f130 f53 1"/>
                <a:gd name="f164" fmla="*/ f131 f54 1"/>
                <a:gd name="f165" fmla="*/ f132 f53 1"/>
                <a:gd name="f166" fmla="*/ f133 f53 1"/>
                <a:gd name="f167" fmla="*/ f134 f54 1"/>
                <a:gd name="f168" fmla="*/ f135 f53 1"/>
                <a:gd name="f169" fmla="*/ f136 f53 1"/>
                <a:gd name="f170" fmla="*/ f137 f53 1"/>
                <a:gd name="f171" fmla="*/ f138 f54 1"/>
                <a:gd name="f172" fmla="*/ f139 f54 1"/>
                <a:gd name="f173" fmla="*/ f140 f53 1"/>
                <a:gd name="f174" fmla="*/ f141 f53 1"/>
                <a:gd name="f175" fmla="*/ f142 f54 1"/>
                <a:gd name="f176" fmla="*/ f143 f53 1"/>
                <a:gd name="f177" fmla="*/ f144 f53 1"/>
                <a:gd name="f178" fmla="*/ f145 f53 1"/>
                <a:gd name="f179" fmla="*/ f146 f54 1"/>
                <a:gd name="f180" fmla="*/ f147 f53 1"/>
                <a:gd name="f181" fmla="*/ f148 f54 1"/>
                <a:gd name="f182" fmla="*/ f149 f53 1"/>
                <a:gd name="f183" fmla="*/ f150 f53 1"/>
                <a:gd name="f184" fmla="*/ f151 f54 1"/>
                <a:gd name="f185" fmla="*/ f152 f53 1"/>
                <a:gd name="f186" fmla="*/ f153 f54 1"/>
                <a:gd name="f187" fmla="*/ f154 f53 1"/>
                <a:gd name="f188" fmla="*/ f155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60" y="f161"/>
                </a:cxn>
                <a:cxn ang="f93">
                  <a:pos x="f162" y="f161"/>
                </a:cxn>
                <a:cxn ang="f93">
                  <a:pos x="f163" y="f164"/>
                </a:cxn>
                <a:cxn ang="f93">
                  <a:pos x="f165" y="f164"/>
                </a:cxn>
                <a:cxn ang="f93">
                  <a:pos x="f166" y="f167"/>
                </a:cxn>
                <a:cxn ang="f93">
                  <a:pos x="f168" y="f167"/>
                </a:cxn>
                <a:cxn ang="f93">
                  <a:pos x="f168" y="f164"/>
                </a:cxn>
                <a:cxn ang="f93">
                  <a:pos x="f169" y="f164"/>
                </a:cxn>
                <a:cxn ang="f93">
                  <a:pos x="f170" y="f171"/>
                </a:cxn>
                <a:cxn ang="f93">
                  <a:pos x="f170" y="f172"/>
                </a:cxn>
                <a:cxn ang="f93">
                  <a:pos x="f173" y="f172"/>
                </a:cxn>
                <a:cxn ang="f93">
                  <a:pos x="f174" y="f175"/>
                </a:cxn>
                <a:cxn ang="f93">
                  <a:pos x="f176" y="f164"/>
                </a:cxn>
                <a:cxn ang="f93">
                  <a:pos x="f177" y="f164"/>
                </a:cxn>
                <a:cxn ang="f93">
                  <a:pos x="f178" y="f179"/>
                </a:cxn>
                <a:cxn ang="f93">
                  <a:pos x="f180" y="f181"/>
                </a:cxn>
                <a:cxn ang="f93">
                  <a:pos x="f182" y="f179"/>
                </a:cxn>
                <a:cxn ang="f93">
                  <a:pos x="f183" y="f184"/>
                </a:cxn>
                <a:cxn ang="f93">
                  <a:pos x="f185" y="f186"/>
                </a:cxn>
                <a:cxn ang="f93">
                  <a:pos x="f187" y="f164"/>
                </a:cxn>
                <a:cxn ang="f93">
                  <a:pos x="f188" y="f164"/>
                </a:cxn>
                <a:cxn ang="f93">
                  <a:pos x="f160" y="f161"/>
                </a:cxn>
              </a:cxnLst>
              <a:rect l="f156" t="f159" r="f157" b="f158"/>
              <a:pathLst>
                <a:path w="66" h="58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13"/>
                    <a:pt x="f14" y="f15"/>
                    <a:pt x="f10" y="f16"/>
                  </a:cubicBezTo>
                  <a:cubicBezTo>
                    <a:pt x="f11" y="f16"/>
                    <a:pt x="f17" y="f16"/>
                    <a:pt x="f18" y="f16"/>
                  </a:cubicBezTo>
                  <a:cubicBezTo>
                    <a:pt x="f18" y="f15"/>
                    <a:pt x="f19" y="f20"/>
                    <a:pt x="f19" y="f21"/>
                  </a:cubicBezTo>
                  <a:cubicBezTo>
                    <a:pt x="f22" y="f21"/>
                    <a:pt x="f23" y="f21"/>
                    <a:pt x="f24" y="f21"/>
                  </a:cubicBezTo>
                  <a:cubicBezTo>
                    <a:pt x="f24" y="f20"/>
                    <a:pt x="f24" y="f15"/>
                    <a:pt x="f24" y="f16"/>
                  </a:cubicBezTo>
                  <a:cubicBezTo>
                    <a:pt x="f25" y="f16"/>
                    <a:pt x="f26" y="f16"/>
                    <a:pt x="f7" y="f16"/>
                  </a:cubicBezTo>
                  <a:cubicBezTo>
                    <a:pt x="f27" y="f16"/>
                    <a:pt x="f6" y="f28"/>
                    <a:pt x="f6" y="f11"/>
                  </a:cubicBezTo>
                  <a:cubicBezTo>
                    <a:pt x="f6" y="f19"/>
                    <a:pt x="f6" y="f25"/>
                    <a:pt x="f6" y="f7"/>
                  </a:cubicBezTo>
                  <a:cubicBezTo>
                    <a:pt x="f19" y="f7"/>
                    <a:pt x="f29" y="f7"/>
                    <a:pt x="f5" y="f7"/>
                  </a:cubicBezTo>
                  <a:cubicBezTo>
                    <a:pt x="f30" y="f31"/>
                    <a:pt x="f32" y="f18"/>
                    <a:pt x="f33" y="f14"/>
                  </a:cubicBezTo>
                  <a:cubicBezTo>
                    <a:pt x="f34" y="f28"/>
                    <a:pt x="f35" y="f36"/>
                    <a:pt x="f37" y="f16"/>
                  </a:cubicBezTo>
                  <a:cubicBezTo>
                    <a:pt x="f38" y="f8"/>
                    <a:pt x="f39" y="f16"/>
                    <a:pt x="f40" y="f16"/>
                  </a:cubicBezTo>
                  <a:cubicBezTo>
                    <a:pt x="f41" y="f29"/>
                    <a:pt x="f39" y="f42"/>
                    <a:pt x="f38" y="f43"/>
                  </a:cubicBezTo>
                  <a:cubicBezTo>
                    <a:pt x="f42" y="f34"/>
                    <a:pt x="f42" y="f34"/>
                    <a:pt x="f39" y="f33"/>
                  </a:cubicBezTo>
                  <a:cubicBezTo>
                    <a:pt x="f15" y="f34"/>
                    <a:pt x="f44" y="f34"/>
                    <a:pt x="f44" y="f43"/>
                  </a:cubicBezTo>
                  <a:cubicBezTo>
                    <a:pt x="f45" y="f37"/>
                    <a:pt x="f44" y="f46"/>
                    <a:pt x="f47" y="f48"/>
                  </a:cubicBezTo>
                  <a:cubicBezTo>
                    <a:pt x="f47" y="f47"/>
                    <a:pt x="f48" y="f44"/>
                    <a:pt x="f49" y="f8"/>
                  </a:cubicBezTo>
                  <a:cubicBezTo>
                    <a:pt x="f50" y="f16"/>
                    <a:pt x="f47" y="f16"/>
                    <a:pt x="f45" y="f16"/>
                  </a:cubicBezTo>
                  <a:cubicBezTo>
                    <a:pt x="f51" y="f16"/>
                    <a:pt x="f16" y="f16"/>
                    <a:pt x="f9" y="f16"/>
                  </a:cubicBezTo>
                  <a:cubicBezTo>
                    <a:pt x="f36" y="f15"/>
                    <a:pt x="f16" y="f13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4560952-27B6-70B8-B509-C22520A9543A}"/>
                </a:ext>
              </a:extLst>
            </p:cNvPr>
            <p:cNvSpPr/>
            <p:nvPr/>
          </p:nvSpPr>
          <p:spPr>
            <a:xfrm>
              <a:off x="3671087" y="2337782"/>
              <a:ext cx="128592" cy="4127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76"/>
                <a:gd name="f8" fmla="val 15"/>
                <a:gd name="f9" fmla="val 30"/>
                <a:gd name="f10" fmla="val 18"/>
                <a:gd name="f11" fmla="val 33"/>
                <a:gd name="f12" fmla="val 21"/>
                <a:gd name="f13" fmla="val 36"/>
                <a:gd name="f14" fmla="val 38"/>
                <a:gd name="f15" fmla="val 22"/>
                <a:gd name="f16" fmla="val 40"/>
                <a:gd name="f17" fmla="val 19"/>
                <a:gd name="f18" fmla="val 43"/>
                <a:gd name="f19" fmla="val 14"/>
                <a:gd name="f20" fmla="val 46"/>
                <a:gd name="f21" fmla="val 50"/>
                <a:gd name="f22" fmla="val 57"/>
                <a:gd name="f23" fmla="val 64"/>
                <a:gd name="f24" fmla="val 65"/>
                <a:gd name="f25" fmla="val 66"/>
                <a:gd name="f26" fmla="val 67"/>
                <a:gd name="f27" fmla="val 13"/>
                <a:gd name="f28" fmla="val 71"/>
                <a:gd name="f29" fmla="val 8"/>
                <a:gd name="f30" fmla="val 2"/>
                <a:gd name="f31" fmla="val 75"/>
                <a:gd name="f32" fmla="val 1"/>
                <a:gd name="f33" fmla="val 70"/>
                <a:gd name="f34" fmla="val 3"/>
                <a:gd name="f35" fmla="val 58"/>
                <a:gd name="f36" fmla="val 5"/>
                <a:gd name="f37" fmla="val 51"/>
                <a:gd name="f38" fmla="val 6"/>
                <a:gd name="f39" fmla="val 45"/>
                <a:gd name="f40" fmla="val 4"/>
                <a:gd name="f41" fmla="val 41"/>
                <a:gd name="f42" fmla="val 34"/>
                <a:gd name="f43" fmla="val 26"/>
                <a:gd name="f44" fmla="val 20"/>
                <a:gd name="f45" fmla="val 12"/>
                <a:gd name="f46" fmla="val 9"/>
                <a:gd name="f47" fmla="val 10"/>
                <a:gd name="f48" fmla="val 7"/>
                <a:gd name="f49" fmla="+- 0 0 -90"/>
                <a:gd name="f50" fmla="*/ f3 1 24"/>
                <a:gd name="f51" fmla="*/ f4 1 76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24"/>
                <a:gd name="f60" fmla="*/ f56 1 76"/>
                <a:gd name="f61" fmla="*/ 15 f57 1"/>
                <a:gd name="f62" fmla="*/ 30 f56 1"/>
                <a:gd name="f63" fmla="*/ 24 f57 1"/>
                <a:gd name="f64" fmla="*/ 38 f56 1"/>
                <a:gd name="f65" fmla="*/ 14 f57 1"/>
                <a:gd name="f66" fmla="*/ 46 f56 1"/>
                <a:gd name="f67" fmla="*/ 64 f56 1"/>
                <a:gd name="f68" fmla="*/ 67 f56 1"/>
                <a:gd name="f69" fmla="*/ 8 f57 1"/>
                <a:gd name="f70" fmla="*/ 76 f56 1"/>
                <a:gd name="f71" fmla="*/ 1 f57 1"/>
                <a:gd name="f72" fmla="*/ 65 f56 1"/>
                <a:gd name="f73" fmla="*/ 6 f57 1"/>
                <a:gd name="f74" fmla="*/ 45 f56 1"/>
                <a:gd name="f75" fmla="*/ 0 f57 1"/>
                <a:gd name="f76" fmla="*/ 2 f57 1"/>
                <a:gd name="f77" fmla="*/ 14 f56 1"/>
                <a:gd name="f78" fmla="*/ 8 f56 1"/>
                <a:gd name="f79" fmla="*/ 0 f56 1"/>
                <a:gd name="f80" fmla="*/ 13 f57 1"/>
                <a:gd name="f81" fmla="*/ 7 f56 1"/>
                <a:gd name="f82" fmla="+- f58 0 f1"/>
                <a:gd name="f83" fmla="*/ f61 1 24"/>
                <a:gd name="f84" fmla="*/ f62 1 76"/>
                <a:gd name="f85" fmla="*/ f63 1 24"/>
                <a:gd name="f86" fmla="*/ f64 1 76"/>
                <a:gd name="f87" fmla="*/ f65 1 24"/>
                <a:gd name="f88" fmla="*/ f66 1 76"/>
                <a:gd name="f89" fmla="*/ f67 1 76"/>
                <a:gd name="f90" fmla="*/ f68 1 76"/>
                <a:gd name="f91" fmla="*/ f69 1 24"/>
                <a:gd name="f92" fmla="*/ f70 1 76"/>
                <a:gd name="f93" fmla="*/ f71 1 24"/>
                <a:gd name="f94" fmla="*/ f72 1 76"/>
                <a:gd name="f95" fmla="*/ f73 1 24"/>
                <a:gd name="f96" fmla="*/ f74 1 76"/>
                <a:gd name="f97" fmla="*/ f75 1 24"/>
                <a:gd name="f98" fmla="*/ f76 1 24"/>
                <a:gd name="f99" fmla="*/ f77 1 76"/>
                <a:gd name="f100" fmla="*/ f78 1 76"/>
                <a:gd name="f101" fmla="*/ f79 1 76"/>
                <a:gd name="f102" fmla="*/ f80 1 24"/>
                <a:gd name="f103" fmla="*/ f81 1 76"/>
                <a:gd name="f104" fmla="*/ 0 1 f59"/>
                <a:gd name="f105" fmla="*/ f53 1 f59"/>
                <a:gd name="f106" fmla="*/ 0 1 f60"/>
                <a:gd name="f107" fmla="*/ f54 1 f60"/>
                <a:gd name="f108" fmla="*/ f83 1 f59"/>
                <a:gd name="f109" fmla="*/ f84 1 f60"/>
                <a:gd name="f110" fmla="*/ f85 1 f59"/>
                <a:gd name="f111" fmla="*/ f86 1 f60"/>
                <a:gd name="f112" fmla="*/ f87 1 f59"/>
                <a:gd name="f113" fmla="*/ f88 1 f60"/>
                <a:gd name="f114" fmla="*/ f89 1 f60"/>
                <a:gd name="f115" fmla="*/ f90 1 f60"/>
                <a:gd name="f116" fmla="*/ f91 1 f59"/>
                <a:gd name="f117" fmla="*/ f92 1 f60"/>
                <a:gd name="f118" fmla="*/ f93 1 f59"/>
                <a:gd name="f119" fmla="*/ f94 1 f60"/>
                <a:gd name="f120" fmla="*/ f95 1 f59"/>
                <a:gd name="f121" fmla="*/ f96 1 f60"/>
                <a:gd name="f122" fmla="*/ f97 1 f59"/>
                <a:gd name="f123" fmla="*/ f98 1 f59"/>
                <a:gd name="f124" fmla="*/ f99 1 f60"/>
                <a:gd name="f125" fmla="*/ f100 1 f60"/>
                <a:gd name="f126" fmla="*/ f101 1 f60"/>
                <a:gd name="f127" fmla="*/ f102 1 f59"/>
                <a:gd name="f128" fmla="*/ f103 1 f60"/>
                <a:gd name="f129" fmla="*/ f104 f50 1"/>
                <a:gd name="f130" fmla="*/ f105 f50 1"/>
                <a:gd name="f131" fmla="*/ f107 f51 1"/>
                <a:gd name="f132" fmla="*/ f106 f51 1"/>
                <a:gd name="f133" fmla="*/ f108 f50 1"/>
                <a:gd name="f134" fmla="*/ f109 f51 1"/>
                <a:gd name="f135" fmla="*/ f110 f50 1"/>
                <a:gd name="f136" fmla="*/ f111 f51 1"/>
                <a:gd name="f137" fmla="*/ f112 f50 1"/>
                <a:gd name="f138" fmla="*/ f113 f51 1"/>
                <a:gd name="f139" fmla="*/ f114 f51 1"/>
                <a:gd name="f140" fmla="*/ f115 f51 1"/>
                <a:gd name="f141" fmla="*/ f116 f50 1"/>
                <a:gd name="f142" fmla="*/ f117 f51 1"/>
                <a:gd name="f143" fmla="*/ f118 f50 1"/>
                <a:gd name="f144" fmla="*/ f119 f51 1"/>
                <a:gd name="f145" fmla="*/ f120 f50 1"/>
                <a:gd name="f146" fmla="*/ f121 f51 1"/>
                <a:gd name="f147" fmla="*/ f122 f50 1"/>
                <a:gd name="f148" fmla="*/ f123 f50 1"/>
                <a:gd name="f149" fmla="*/ f124 f51 1"/>
                <a:gd name="f150" fmla="*/ f125 f51 1"/>
                <a:gd name="f151" fmla="*/ f126 f51 1"/>
                <a:gd name="f152" fmla="*/ f127 f50 1"/>
                <a:gd name="f153" fmla="*/ f12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">
                  <a:pos x="f133" y="f134"/>
                </a:cxn>
                <a:cxn ang="f82">
                  <a:pos x="f135" y="f136"/>
                </a:cxn>
                <a:cxn ang="f82">
                  <a:pos x="f137" y="f138"/>
                </a:cxn>
                <a:cxn ang="f82">
                  <a:pos x="f137" y="f139"/>
                </a:cxn>
                <a:cxn ang="f82">
                  <a:pos x="f137" y="f140"/>
                </a:cxn>
                <a:cxn ang="f82">
                  <a:pos x="f141" y="f142"/>
                </a:cxn>
                <a:cxn ang="f82">
                  <a:pos x="f143" y="f144"/>
                </a:cxn>
                <a:cxn ang="f82">
                  <a:pos x="f145" y="f146"/>
                </a:cxn>
                <a:cxn ang="f82">
                  <a:pos x="f147" y="f136"/>
                </a:cxn>
                <a:cxn ang="f82">
                  <a:pos x="f145" y="f134"/>
                </a:cxn>
                <a:cxn ang="f82">
                  <a:pos x="f148" y="f149"/>
                </a:cxn>
                <a:cxn ang="f82">
                  <a:pos x="f148" y="f150"/>
                </a:cxn>
                <a:cxn ang="f82">
                  <a:pos x="f141" y="f151"/>
                </a:cxn>
                <a:cxn ang="f82">
                  <a:pos x="f152" y="f153"/>
                </a:cxn>
                <a:cxn ang="f82">
                  <a:pos x="f133" y="f134"/>
                </a:cxn>
              </a:cxnLst>
              <a:rect l="f129" t="f132" r="f130" b="f131"/>
              <a:pathLst>
                <a:path w="24" h="76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1"/>
                    <a:pt x="f19" y="f22"/>
                    <a:pt x="f19" y="f23"/>
                  </a:cubicBezTo>
                  <a:cubicBezTo>
                    <a:pt x="f19" y="f24"/>
                    <a:pt x="f19" y="f25"/>
                    <a:pt x="f19" y="f26"/>
                  </a:cubicBezTo>
                  <a:cubicBezTo>
                    <a:pt x="f27" y="f28"/>
                    <a:pt x="f27" y="f7"/>
                    <a:pt x="f29" y="f7"/>
                  </a:cubicBezTo>
                  <a:cubicBezTo>
                    <a:pt x="f30" y="f31"/>
                    <a:pt x="f32" y="f33"/>
                    <a:pt x="f32" y="f24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18"/>
                    <a:pt x="f5" y="f41"/>
                    <a:pt x="f5" y="f14"/>
                  </a:cubicBezTo>
                  <a:cubicBezTo>
                    <a:pt x="f5" y="f13"/>
                    <a:pt x="f40" y="f42"/>
                    <a:pt x="f38" y="f9"/>
                  </a:cubicBezTo>
                  <a:cubicBezTo>
                    <a:pt x="f36" y="f43"/>
                    <a:pt x="f34" y="f44"/>
                    <a:pt x="f30" y="f19"/>
                  </a:cubicBezTo>
                  <a:cubicBezTo>
                    <a:pt x="f32" y="f45"/>
                    <a:pt x="f32" y="f46"/>
                    <a:pt x="f30" y="f29"/>
                  </a:cubicBezTo>
                  <a:cubicBezTo>
                    <a:pt x="f34" y="f36"/>
                    <a:pt x="f38" y="f34"/>
                    <a:pt x="f29" y="f5"/>
                  </a:cubicBezTo>
                  <a:cubicBezTo>
                    <a:pt x="f47" y="f34"/>
                    <a:pt x="f27" y="f36"/>
                    <a:pt x="f27" y="f48"/>
                  </a:cubicBezTo>
                  <a:cubicBezTo>
                    <a:pt x="f19" y="f8"/>
                    <a:pt x="f19" y="f6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0BCDA29-B8A5-80EC-AC3E-71495E38C21C}"/>
                </a:ext>
              </a:extLst>
            </p:cNvPr>
            <p:cNvSpPr/>
            <p:nvPr/>
          </p:nvSpPr>
          <p:spPr>
            <a:xfrm>
              <a:off x="3874294" y="2626705"/>
              <a:ext cx="193679" cy="1793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3"/>
                <a:gd name="f8" fmla="val 29"/>
                <a:gd name="f9" fmla="val 19"/>
                <a:gd name="f10" fmla="val 9"/>
                <a:gd name="f11" fmla="val 12"/>
                <a:gd name="f12" fmla="val 3"/>
                <a:gd name="f13" fmla="val 24"/>
                <a:gd name="f14" fmla="val 6"/>
                <a:gd name="f15" fmla="val 34"/>
                <a:gd name="f16" fmla="val 28"/>
                <a:gd name="f17" fmla="val 25"/>
                <a:gd name="f18" fmla="+- 0 0 -90"/>
                <a:gd name="f19" fmla="*/ f3 1 36"/>
                <a:gd name="f20" fmla="*/ f4 1 33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6"/>
                <a:gd name="f29" fmla="*/ f25 1 33"/>
                <a:gd name="f30" fmla="*/ 0 f26 1"/>
                <a:gd name="f31" fmla="*/ 29 f25 1"/>
                <a:gd name="f32" fmla="*/ 0 f25 1"/>
                <a:gd name="f33" fmla="*/ 36 f26 1"/>
                <a:gd name="f34" fmla="*/ 9 f25 1"/>
                <a:gd name="f35" fmla="+- f27 0 f1"/>
                <a:gd name="f36" fmla="*/ f30 1 36"/>
                <a:gd name="f37" fmla="*/ f31 1 33"/>
                <a:gd name="f38" fmla="*/ f32 1 33"/>
                <a:gd name="f39" fmla="*/ f33 1 36"/>
                <a:gd name="f40" fmla="*/ f34 1 33"/>
                <a:gd name="f41" fmla="*/ 0 1 f28"/>
                <a:gd name="f42" fmla="*/ f22 1 f28"/>
                <a:gd name="f43" fmla="*/ 0 1 f29"/>
                <a:gd name="f44" fmla="*/ f23 1 f29"/>
                <a:gd name="f45" fmla="*/ f36 1 f28"/>
                <a:gd name="f46" fmla="*/ f37 1 f29"/>
                <a:gd name="f47" fmla="*/ f38 1 f29"/>
                <a:gd name="f48" fmla="*/ f39 1 f28"/>
                <a:gd name="f49" fmla="*/ f40 1 f29"/>
                <a:gd name="f50" fmla="*/ f41 f19 1"/>
                <a:gd name="f51" fmla="*/ f42 f19 1"/>
                <a:gd name="f52" fmla="*/ f44 f20 1"/>
                <a:gd name="f53" fmla="*/ f43 f20 1"/>
                <a:gd name="f54" fmla="*/ f45 f19 1"/>
                <a:gd name="f55" fmla="*/ f46 f20 1"/>
                <a:gd name="f56" fmla="*/ f47 f20 1"/>
                <a:gd name="f57" fmla="*/ f48 f19 1"/>
                <a:gd name="f58" fmla="*/ f49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4" y="f56"/>
                </a:cxn>
                <a:cxn ang="f35">
                  <a:pos x="f57" y="f58"/>
                </a:cxn>
                <a:cxn ang="f35">
                  <a:pos x="f54" y="f55"/>
                </a:cxn>
              </a:cxnLst>
              <a:rect l="f50" t="f53" r="f51" b="f52"/>
              <a:pathLst>
                <a:path w="36" h="33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11" y="f12"/>
                    <a:pt x="f13" y="f14"/>
                    <a:pt x="f6" y="f10"/>
                  </a:cubicBezTo>
                  <a:cubicBezTo>
                    <a:pt x="f15" y="f16"/>
                    <a:pt x="f17" y="f7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rupo 17">
            <a:extLst>
              <a:ext uri="{FF2B5EF4-FFF2-40B4-BE49-F238E27FC236}">
                <a16:creationId xmlns:a16="http://schemas.microsoft.com/office/drawing/2014/main" id="{326E0273-F19A-BE34-0B20-7687EB6F19C1}"/>
              </a:ext>
            </a:extLst>
          </p:cNvPr>
          <p:cNvGrpSpPr/>
          <p:nvPr/>
        </p:nvGrpSpPr>
        <p:grpSpPr>
          <a:xfrm>
            <a:off x="7978569" y="4666100"/>
            <a:ext cx="1165430" cy="368960"/>
            <a:chOff x="7978569" y="4666100"/>
            <a:chExt cx="1165430" cy="36896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132CF45-B51D-EC03-771C-A40741F5EA44}"/>
                </a:ext>
              </a:extLst>
            </p:cNvPr>
            <p:cNvSpPr/>
            <p:nvPr/>
          </p:nvSpPr>
          <p:spPr>
            <a:xfrm>
              <a:off x="8043272" y="4784159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C6C3B4A-A4CB-2E7F-9D71-EFEF8D62E346}"/>
                </a:ext>
              </a:extLst>
            </p:cNvPr>
            <p:cNvSpPr/>
            <p:nvPr/>
          </p:nvSpPr>
          <p:spPr>
            <a:xfrm>
              <a:off x="7978569" y="4946876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9DA57ED0-A83C-890C-49AE-D47D1730C50F}"/>
                </a:ext>
              </a:extLst>
            </p:cNvPr>
            <p:cNvSpPr/>
            <p:nvPr/>
          </p:nvSpPr>
          <p:spPr>
            <a:xfrm>
              <a:off x="7978569" y="4904073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BC67CFB1-FA32-759C-0658-CD604675317C}"/>
                </a:ext>
              </a:extLst>
            </p:cNvPr>
            <p:cNvSpPr/>
            <p:nvPr/>
          </p:nvSpPr>
          <p:spPr>
            <a:xfrm>
              <a:off x="8909255" y="4831022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0241FDD5-E44D-E70A-812B-1F5836C928CF}"/>
                </a:ext>
              </a:extLst>
            </p:cNvPr>
            <p:cNvSpPr/>
            <p:nvPr/>
          </p:nvSpPr>
          <p:spPr>
            <a:xfrm>
              <a:off x="8539252" y="4758336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F311861-1711-8F9E-56F9-F173B1A1D786}"/>
                </a:ext>
              </a:extLst>
            </p:cNvPr>
            <p:cNvSpPr/>
            <p:nvPr/>
          </p:nvSpPr>
          <p:spPr>
            <a:xfrm>
              <a:off x="8575032" y="4674586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8062F04A-5066-F8FD-F410-1339F076C404}"/>
                </a:ext>
              </a:extLst>
            </p:cNvPr>
            <p:cNvSpPr/>
            <p:nvPr/>
          </p:nvSpPr>
          <p:spPr>
            <a:xfrm>
              <a:off x="8053989" y="4828068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15AA663E-F65A-3125-988B-58BF4786311A}"/>
                </a:ext>
              </a:extLst>
            </p:cNvPr>
            <p:cNvSpPr/>
            <p:nvPr/>
          </p:nvSpPr>
          <p:spPr>
            <a:xfrm>
              <a:off x="8836267" y="4769034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2EBE8EAA-25E9-A22F-BB4A-4D4E7198A8C6}"/>
                </a:ext>
              </a:extLst>
            </p:cNvPr>
            <p:cNvSpPr/>
            <p:nvPr/>
          </p:nvSpPr>
          <p:spPr>
            <a:xfrm>
              <a:off x="8621338" y="4666100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E4C35478-C499-192A-3FF1-A5D09F3F1673}"/>
                </a:ext>
              </a:extLst>
            </p:cNvPr>
            <p:cNvSpPr/>
            <p:nvPr/>
          </p:nvSpPr>
          <p:spPr>
            <a:xfrm>
              <a:off x="8621338" y="4706681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448A9FF1-B5D0-FA01-05A9-ADA71DEC4688}"/>
                </a:ext>
              </a:extLst>
            </p:cNvPr>
            <p:cNvSpPr/>
            <p:nvPr/>
          </p:nvSpPr>
          <p:spPr>
            <a:xfrm>
              <a:off x="8697763" y="4860164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48D35A7-6D66-DCC8-1189-708E3809B577}"/>
                </a:ext>
              </a:extLst>
            </p:cNvPr>
            <p:cNvSpPr/>
            <p:nvPr/>
          </p:nvSpPr>
          <p:spPr>
            <a:xfrm>
              <a:off x="8772369" y="4860164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5" name="Grupo 30">
            <a:extLst>
              <a:ext uri="{FF2B5EF4-FFF2-40B4-BE49-F238E27FC236}">
                <a16:creationId xmlns:a16="http://schemas.microsoft.com/office/drawing/2014/main" id="{D84DA6A1-CB24-966D-74E5-F7FBAA60D48E}"/>
              </a:ext>
            </a:extLst>
          </p:cNvPr>
          <p:cNvGrpSpPr/>
          <p:nvPr/>
        </p:nvGrpSpPr>
        <p:grpSpPr>
          <a:xfrm>
            <a:off x="0" y="4904073"/>
            <a:ext cx="7998083" cy="133785"/>
            <a:chOff x="0" y="4904073"/>
            <a:chExt cx="7998083" cy="133785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145B59FE-C3E4-FE4D-C847-3BAEC169CFAF}"/>
                </a:ext>
              </a:extLst>
            </p:cNvPr>
            <p:cNvSpPr/>
            <p:nvPr/>
          </p:nvSpPr>
          <p:spPr>
            <a:xfrm>
              <a:off x="0" y="4947790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9D129E15-15DB-B33D-F5CC-0B206CD54F1D}"/>
                </a:ext>
              </a:extLst>
            </p:cNvPr>
            <p:cNvSpPr/>
            <p:nvPr/>
          </p:nvSpPr>
          <p:spPr>
            <a:xfrm>
              <a:off x="0" y="4904073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8" name="Forma libre: forma 33">
            <a:extLst>
              <a:ext uri="{FF2B5EF4-FFF2-40B4-BE49-F238E27FC236}">
                <a16:creationId xmlns:a16="http://schemas.microsoft.com/office/drawing/2014/main" id="{CBC9C5E5-F866-6437-E161-725CEA4CC9F1}"/>
              </a:ext>
            </a:extLst>
          </p:cNvPr>
          <p:cNvSpPr/>
          <p:nvPr/>
        </p:nvSpPr>
        <p:spPr>
          <a:xfrm>
            <a:off x="-25402" y="-12701"/>
            <a:ext cx="9169402" cy="4107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82;p56">
            <a:extLst>
              <a:ext uri="{FF2B5EF4-FFF2-40B4-BE49-F238E27FC236}">
                <a16:creationId xmlns:a16="http://schemas.microsoft.com/office/drawing/2014/main" id="{4E72DCD3-77DC-B151-30A0-90D113F29A0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IMPORTANT FACTS</a:t>
            </a:r>
          </a:p>
        </p:txBody>
      </p:sp>
      <p:sp>
        <p:nvSpPr>
          <p:cNvPr id="3" name="Google Shape;1183;p56">
            <a:extLst>
              <a:ext uri="{FF2B5EF4-FFF2-40B4-BE49-F238E27FC236}">
                <a16:creationId xmlns:a16="http://schemas.microsoft.com/office/drawing/2014/main" id="{CEF654B5-F6E2-BDD8-956E-20A3FBDC048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65" y="3520439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the second planet from the Sun</a:t>
            </a:r>
          </a:p>
        </p:txBody>
      </p:sp>
      <p:sp>
        <p:nvSpPr>
          <p:cNvPr id="4" name="Google Shape;1184;p56">
            <a:extLst>
              <a:ext uri="{FF2B5EF4-FFF2-40B4-BE49-F238E27FC236}">
                <a16:creationId xmlns:a16="http://schemas.microsoft.com/office/drawing/2014/main" id="{A91F1AD6-68FD-F0D8-5330-6DF672BDCE3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535" y="3090781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JUPITER</a:t>
            </a:r>
          </a:p>
        </p:txBody>
      </p:sp>
      <p:sp>
        <p:nvSpPr>
          <p:cNvPr id="5" name="Google Shape;1185;p56">
            <a:extLst>
              <a:ext uri="{FF2B5EF4-FFF2-40B4-BE49-F238E27FC236}">
                <a16:creationId xmlns:a16="http://schemas.microsoft.com/office/drawing/2014/main" id="{DAFBE7B8-88E2-8F22-48B6-02AAEB99E57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65" y="309067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VENUS</a:t>
            </a:r>
          </a:p>
        </p:txBody>
      </p:sp>
      <p:sp>
        <p:nvSpPr>
          <p:cNvPr id="6" name="Google Shape;1186;p56">
            <a:extLst>
              <a:ext uri="{FF2B5EF4-FFF2-40B4-BE49-F238E27FC236}">
                <a16:creationId xmlns:a16="http://schemas.microsoft.com/office/drawing/2014/main" id="{EAEDC3B8-CD5C-2673-481A-86998539ACB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535" y="3520568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the biggest planet in the Solar System</a:t>
            </a:r>
          </a:p>
        </p:txBody>
      </p:sp>
      <p:sp>
        <p:nvSpPr>
          <p:cNvPr id="7" name="Google Shape;1187;p56">
            <a:extLst>
              <a:ext uri="{FF2B5EF4-FFF2-40B4-BE49-F238E27FC236}">
                <a16:creationId xmlns:a16="http://schemas.microsoft.com/office/drawing/2014/main" id="{5C30FA4D-F608-DD39-27CA-FDBBAE2D402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29" y="1927655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MARS</a:t>
            </a:r>
          </a:p>
        </p:txBody>
      </p:sp>
      <p:sp>
        <p:nvSpPr>
          <p:cNvPr id="8" name="Google Shape;1188;p56">
            <a:extLst>
              <a:ext uri="{FF2B5EF4-FFF2-40B4-BE49-F238E27FC236}">
                <a16:creationId xmlns:a16="http://schemas.microsoft.com/office/drawing/2014/main" id="{9A502B38-6FFF-404A-0569-0430AC25190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270629" y="2348279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 is a cold place. It’s full of iron oxide dust</a:t>
            </a:r>
            <a:endParaRPr lang="en-US" sz="1400" kern="0">
              <a:solidFill>
                <a:srgbClr val="000000"/>
              </a:solidFill>
              <a:latin typeface="Roboto"/>
              <a:ea typeface="Roboto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Google Shape;1189;p56">
            <a:extLst>
              <a:ext uri="{FF2B5EF4-FFF2-40B4-BE49-F238E27FC236}">
                <a16:creationId xmlns:a16="http://schemas.microsoft.com/office/drawing/2014/main" id="{A7B6BF29-D998-ABCA-ABCE-09BA1C0093D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498" y="1927774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MERCURY</a:t>
            </a:r>
          </a:p>
        </p:txBody>
      </p:sp>
      <p:sp>
        <p:nvSpPr>
          <p:cNvPr id="10" name="Google Shape;1190;p56">
            <a:extLst>
              <a:ext uri="{FF2B5EF4-FFF2-40B4-BE49-F238E27FC236}">
                <a16:creationId xmlns:a16="http://schemas.microsoft.com/office/drawing/2014/main" id="{DAC37F02-62CA-C014-040C-7E33BD1C4F8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861498" y="2348407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</a:t>
            </a:r>
          </a:p>
        </p:txBody>
      </p:sp>
      <p:grpSp>
        <p:nvGrpSpPr>
          <p:cNvPr id="11" name="Grupo 3">
            <a:extLst>
              <a:ext uri="{FF2B5EF4-FFF2-40B4-BE49-F238E27FC236}">
                <a16:creationId xmlns:a16="http://schemas.microsoft.com/office/drawing/2014/main" id="{56B036AE-63E0-974D-DDDF-76B4FAD73104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D867539-E21F-A65E-3BB4-5740357D8F93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DB396B6B-3B77-DFC3-042A-34B4A5E290C1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EAD019F-25DC-FDCE-16FF-9EB4963D99B1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1BE92DE-D2B6-83A3-4602-1B475E43EE3D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0DBF18B0-9A55-6E4A-9027-17855020206E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E4AF84B8-1DCB-A35D-9ED5-706E70477793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09A58BD8-9809-EAD7-531F-41BF6BD886BF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63CFD270-EC6A-430D-7984-0FB5F937CBD1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047E9AF2-0581-8057-AA39-852DE94475A0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C121126-2028-3E3D-0BCE-1921CDA8FE08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77C84835-06E4-9895-F827-E5EF45A79611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DD5AD7E4-09C3-E430-A3C0-CD95CF992BDF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rupo 2">
            <a:extLst>
              <a:ext uri="{FF2B5EF4-FFF2-40B4-BE49-F238E27FC236}">
                <a16:creationId xmlns:a16="http://schemas.microsoft.com/office/drawing/2014/main" id="{7982BD26-8A41-F37C-C19A-6F079209C891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CE26CB9-C108-DBDF-67AA-C3762FAB4086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9F313DBF-767B-F30D-9797-EB1D5B9D0508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rupo 62">
            <a:extLst>
              <a:ext uri="{FF2B5EF4-FFF2-40B4-BE49-F238E27FC236}">
                <a16:creationId xmlns:a16="http://schemas.microsoft.com/office/drawing/2014/main" id="{B96C30E1-E322-01C0-4224-ABA588B794D8}"/>
              </a:ext>
            </a:extLst>
          </p:cNvPr>
          <p:cNvGrpSpPr/>
          <p:nvPr/>
        </p:nvGrpSpPr>
        <p:grpSpPr>
          <a:xfrm>
            <a:off x="-1993" y="3762682"/>
            <a:ext cx="1044573" cy="1384301"/>
            <a:chOff x="-1993" y="3762682"/>
            <a:chExt cx="1044573" cy="1384301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DFC34C01-0EE3-97D1-CBEA-3AA1BD682881}"/>
                </a:ext>
              </a:extLst>
            </p:cNvPr>
            <p:cNvSpPr/>
            <p:nvPr/>
          </p:nvSpPr>
          <p:spPr>
            <a:xfrm>
              <a:off x="-1993" y="4219882"/>
              <a:ext cx="1044573" cy="9271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4"/>
                <a:gd name="f7" fmla="val 439"/>
                <a:gd name="f8" fmla="val 491"/>
                <a:gd name="f9" fmla="val 225"/>
                <a:gd name="f10" fmla="val 102"/>
                <a:gd name="f11" fmla="val 399"/>
                <a:gd name="f12" fmla="val 2"/>
                <a:gd name="f13" fmla="val 280"/>
                <a:gd name="f14" fmla="val 187"/>
                <a:gd name="f15" fmla="val 94"/>
                <a:gd name="f16" fmla="val 1"/>
                <a:gd name="f17" fmla="val 61"/>
                <a:gd name="f18" fmla="val 89"/>
                <a:gd name="f19" fmla="val 60"/>
                <a:gd name="f20" fmla="val 177"/>
                <a:gd name="f21" fmla="val 265"/>
                <a:gd name="f22" fmla="val 63"/>
                <a:gd name="f23" fmla="val 341"/>
                <a:gd name="f24" fmla="val 406"/>
                <a:gd name="f25" fmla="val 121"/>
                <a:gd name="f26" fmla="val 422"/>
                <a:gd name="f27" fmla="val 198"/>
                <a:gd name="f28" fmla="val 205"/>
                <a:gd name="f29" fmla="val 217"/>
                <a:gd name="f30" fmla="val 414"/>
                <a:gd name="f31" fmla="val 228"/>
                <a:gd name="f32" fmla="val 213"/>
                <a:gd name="f33" fmla="val 136"/>
                <a:gd name="f34" fmla="val 333"/>
                <a:gd name="f35" fmla="val 75"/>
                <a:gd name="f36" fmla="val 242"/>
                <a:gd name="f37" fmla="val 79"/>
                <a:gd name="f38" fmla="val 161"/>
                <a:gd name="f39" fmla="val 81"/>
                <a:gd name="f40" fmla="val 80"/>
                <a:gd name="f41" fmla="val 175"/>
                <a:gd name="f42" fmla="val 9"/>
                <a:gd name="f43" fmla="val 170"/>
                <a:gd name="f44" fmla="val 20"/>
                <a:gd name="f45" fmla="val 167"/>
                <a:gd name="f46" fmla="val 31"/>
                <a:gd name="f47" fmla="val 65"/>
                <a:gd name="f48" fmla="val 92"/>
                <a:gd name="f49" fmla="val 232"/>
                <a:gd name="f50" fmla="val 263"/>
                <a:gd name="f51" fmla="val 294"/>
                <a:gd name="f52" fmla="val 291"/>
                <a:gd name="f53" fmla="val 285"/>
                <a:gd name="f54" fmla="val 91"/>
                <a:gd name="f55" fmla="val 182"/>
                <a:gd name="f56" fmla="val 272"/>
                <a:gd name="f57" fmla="val 395"/>
                <a:gd name="f58" fmla="val 343"/>
                <a:gd name="f59" fmla="val 184"/>
                <a:gd name="f60" fmla="val 215"/>
                <a:gd name="f61" fmla="val 245"/>
                <a:gd name="f62" fmla="val 310"/>
                <a:gd name="f63" fmla="val 307"/>
                <a:gd name="f64" fmla="val 267"/>
                <a:gd name="f65" fmla="val 211"/>
                <a:gd name="f66" fmla="+- 0 0 -90"/>
                <a:gd name="f67" fmla="*/ f3 1 494"/>
                <a:gd name="f68" fmla="*/ f4 1 439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494"/>
                <a:gd name="f77" fmla="*/ f73 1 439"/>
                <a:gd name="f78" fmla="*/ 491 f74 1"/>
                <a:gd name="f79" fmla="*/ 225 f73 1"/>
                <a:gd name="f80" fmla="*/ 280 f74 1"/>
                <a:gd name="f81" fmla="*/ 2 f73 1"/>
                <a:gd name="f82" fmla="*/ 0 f74 1"/>
                <a:gd name="f83" fmla="*/ 1 f73 1"/>
                <a:gd name="f84" fmla="*/ 61 f73 1"/>
                <a:gd name="f85" fmla="*/ 265 f74 1"/>
                <a:gd name="f86" fmla="*/ 63 f73 1"/>
                <a:gd name="f87" fmla="*/ 422 f74 1"/>
                <a:gd name="f88" fmla="*/ 198 f73 1"/>
                <a:gd name="f89" fmla="*/ 414 f74 1"/>
                <a:gd name="f90" fmla="*/ 228 f73 1"/>
                <a:gd name="f91" fmla="*/ 406 f74 1"/>
                <a:gd name="f92" fmla="*/ 213 f73 1"/>
                <a:gd name="f93" fmla="*/ 242 f74 1"/>
                <a:gd name="f94" fmla="*/ 79 f73 1"/>
                <a:gd name="f95" fmla="*/ 80 f73 1"/>
                <a:gd name="f96" fmla="*/ 175 f73 1"/>
                <a:gd name="f97" fmla="*/ 31 f74 1"/>
                <a:gd name="f98" fmla="*/ 167 f73 1"/>
                <a:gd name="f99" fmla="*/ 92 f74 1"/>
                <a:gd name="f100" fmla="*/ 232 f73 1"/>
                <a:gd name="f101" fmla="*/ 294 f73 1"/>
                <a:gd name="f102" fmla="*/ 285 f73 1"/>
                <a:gd name="f103" fmla="*/ 439 f73 1"/>
                <a:gd name="f104" fmla="*/ 272 f74 1"/>
                <a:gd name="f105" fmla="*/ 184 f74 1"/>
                <a:gd name="f106" fmla="*/ 245 f74 1"/>
                <a:gd name="f107" fmla="*/ 310 f74 1"/>
                <a:gd name="f108" fmla="+- f75 0 f1"/>
                <a:gd name="f109" fmla="*/ f78 1 494"/>
                <a:gd name="f110" fmla="*/ f79 1 439"/>
                <a:gd name="f111" fmla="*/ f80 1 494"/>
                <a:gd name="f112" fmla="*/ f81 1 439"/>
                <a:gd name="f113" fmla="*/ f82 1 494"/>
                <a:gd name="f114" fmla="*/ f83 1 439"/>
                <a:gd name="f115" fmla="*/ f84 1 439"/>
                <a:gd name="f116" fmla="*/ f85 1 494"/>
                <a:gd name="f117" fmla="*/ f86 1 439"/>
                <a:gd name="f118" fmla="*/ f87 1 494"/>
                <a:gd name="f119" fmla="*/ f88 1 439"/>
                <a:gd name="f120" fmla="*/ f89 1 494"/>
                <a:gd name="f121" fmla="*/ f90 1 439"/>
                <a:gd name="f122" fmla="*/ f91 1 494"/>
                <a:gd name="f123" fmla="*/ f92 1 439"/>
                <a:gd name="f124" fmla="*/ f93 1 494"/>
                <a:gd name="f125" fmla="*/ f94 1 439"/>
                <a:gd name="f126" fmla="*/ f95 1 439"/>
                <a:gd name="f127" fmla="*/ f96 1 439"/>
                <a:gd name="f128" fmla="*/ f97 1 494"/>
                <a:gd name="f129" fmla="*/ f98 1 439"/>
                <a:gd name="f130" fmla="*/ f99 1 494"/>
                <a:gd name="f131" fmla="*/ f100 1 439"/>
                <a:gd name="f132" fmla="*/ f101 1 439"/>
                <a:gd name="f133" fmla="*/ f102 1 439"/>
                <a:gd name="f134" fmla="*/ f103 1 439"/>
                <a:gd name="f135" fmla="*/ f104 1 494"/>
                <a:gd name="f136" fmla="*/ f105 1 494"/>
                <a:gd name="f137" fmla="*/ f106 1 494"/>
                <a:gd name="f138" fmla="*/ f107 1 494"/>
                <a:gd name="f139" fmla="*/ 0 1 f76"/>
                <a:gd name="f140" fmla="*/ f70 1 f76"/>
                <a:gd name="f141" fmla="*/ 0 1 f77"/>
                <a:gd name="f142" fmla="*/ f71 1 f77"/>
                <a:gd name="f143" fmla="*/ f109 1 f76"/>
                <a:gd name="f144" fmla="*/ f110 1 f77"/>
                <a:gd name="f145" fmla="*/ f111 1 f76"/>
                <a:gd name="f146" fmla="*/ f112 1 f77"/>
                <a:gd name="f147" fmla="*/ f113 1 f76"/>
                <a:gd name="f148" fmla="*/ f114 1 f77"/>
                <a:gd name="f149" fmla="*/ f115 1 f77"/>
                <a:gd name="f150" fmla="*/ f116 1 f76"/>
                <a:gd name="f151" fmla="*/ f117 1 f77"/>
                <a:gd name="f152" fmla="*/ f118 1 f76"/>
                <a:gd name="f153" fmla="*/ f119 1 f77"/>
                <a:gd name="f154" fmla="*/ f120 1 f76"/>
                <a:gd name="f155" fmla="*/ f121 1 f77"/>
                <a:gd name="f156" fmla="*/ f122 1 f76"/>
                <a:gd name="f157" fmla="*/ f123 1 f77"/>
                <a:gd name="f158" fmla="*/ f124 1 f76"/>
                <a:gd name="f159" fmla="*/ f125 1 f77"/>
                <a:gd name="f160" fmla="*/ f126 1 f77"/>
                <a:gd name="f161" fmla="*/ f127 1 f77"/>
                <a:gd name="f162" fmla="*/ f128 1 f76"/>
                <a:gd name="f163" fmla="*/ f129 1 f77"/>
                <a:gd name="f164" fmla="*/ f130 1 f76"/>
                <a:gd name="f165" fmla="*/ f131 1 f77"/>
                <a:gd name="f166" fmla="*/ f132 1 f77"/>
                <a:gd name="f167" fmla="*/ f133 1 f77"/>
                <a:gd name="f168" fmla="*/ f134 1 f77"/>
                <a:gd name="f169" fmla="*/ f135 1 f76"/>
                <a:gd name="f170" fmla="*/ f136 1 f76"/>
                <a:gd name="f171" fmla="*/ f137 1 f76"/>
                <a:gd name="f172" fmla="*/ f138 1 f76"/>
                <a:gd name="f173" fmla="*/ f139 f67 1"/>
                <a:gd name="f174" fmla="*/ f140 f67 1"/>
                <a:gd name="f175" fmla="*/ f142 f68 1"/>
                <a:gd name="f176" fmla="*/ f141 f68 1"/>
                <a:gd name="f177" fmla="*/ f143 f67 1"/>
                <a:gd name="f178" fmla="*/ f144 f68 1"/>
                <a:gd name="f179" fmla="*/ f145 f67 1"/>
                <a:gd name="f180" fmla="*/ f146 f68 1"/>
                <a:gd name="f181" fmla="*/ f147 f67 1"/>
                <a:gd name="f182" fmla="*/ f148 f68 1"/>
                <a:gd name="f183" fmla="*/ f149 f68 1"/>
                <a:gd name="f184" fmla="*/ f150 f67 1"/>
                <a:gd name="f185" fmla="*/ f151 f68 1"/>
                <a:gd name="f186" fmla="*/ f152 f67 1"/>
                <a:gd name="f187" fmla="*/ f153 f68 1"/>
                <a:gd name="f188" fmla="*/ f154 f67 1"/>
                <a:gd name="f189" fmla="*/ f155 f68 1"/>
                <a:gd name="f190" fmla="*/ f156 f67 1"/>
                <a:gd name="f191" fmla="*/ f157 f68 1"/>
                <a:gd name="f192" fmla="*/ f158 f67 1"/>
                <a:gd name="f193" fmla="*/ f159 f68 1"/>
                <a:gd name="f194" fmla="*/ f160 f68 1"/>
                <a:gd name="f195" fmla="*/ f161 f68 1"/>
                <a:gd name="f196" fmla="*/ f162 f67 1"/>
                <a:gd name="f197" fmla="*/ f163 f68 1"/>
                <a:gd name="f198" fmla="*/ f164 f67 1"/>
                <a:gd name="f199" fmla="*/ f165 f68 1"/>
                <a:gd name="f200" fmla="*/ f166 f68 1"/>
                <a:gd name="f201" fmla="*/ f167 f68 1"/>
                <a:gd name="f202" fmla="*/ f168 f68 1"/>
                <a:gd name="f203" fmla="*/ f169 f67 1"/>
                <a:gd name="f204" fmla="*/ f170 f67 1"/>
                <a:gd name="f205" fmla="*/ f171 f67 1"/>
                <a:gd name="f206" fmla="*/ f17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1" y="f183"/>
                </a:cxn>
                <a:cxn ang="f108">
                  <a:pos x="f184" y="f185"/>
                </a:cxn>
                <a:cxn ang="f108">
                  <a:pos x="f186" y="f187"/>
                </a:cxn>
                <a:cxn ang="f108">
                  <a:pos x="f188" y="f189"/>
                </a:cxn>
                <a:cxn ang="f108">
                  <a:pos x="f190" y="f191"/>
                </a:cxn>
                <a:cxn ang="f108">
                  <a:pos x="f192" y="f193"/>
                </a:cxn>
                <a:cxn ang="f108">
                  <a:pos x="f181" y="f194"/>
                </a:cxn>
                <a:cxn ang="f108">
                  <a:pos x="f181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196" y="f200"/>
                </a:cxn>
                <a:cxn ang="f108">
                  <a:pos x="f181" y="f201"/>
                </a:cxn>
                <a:cxn ang="f108">
                  <a:pos x="f181" y="f202"/>
                </a:cxn>
                <a:cxn ang="f108">
                  <a:pos x="f203" y="f202"/>
                </a:cxn>
                <a:cxn ang="f108">
                  <a:pos x="f177" y="f178"/>
                </a:cxn>
                <a:cxn ang="f108">
                  <a:pos x="f204" y="f189"/>
                </a:cxn>
                <a:cxn ang="f108">
                  <a:pos x="f205" y="f197"/>
                </a:cxn>
                <a:cxn ang="f108">
                  <a:pos x="f206" y="f199"/>
                </a:cxn>
                <a:cxn ang="f108">
                  <a:pos x="f205" y="f200"/>
                </a:cxn>
                <a:cxn ang="f108">
                  <a:pos x="f204" y="f189"/>
                </a:cxn>
              </a:cxnLst>
              <a:rect l="f173" t="f176" r="f174" b="f175"/>
              <a:pathLst>
                <a:path w="494" h="439">
                  <a:moveTo>
                    <a:pt x="f8" y="f9"/>
                  </a:moveTo>
                  <a:cubicBezTo>
                    <a:pt x="f6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5" y="f16"/>
                  </a:cubicBezTo>
                  <a:cubicBezTo>
                    <a:pt x="f5" y="f17"/>
                    <a:pt x="f5" y="f17"/>
                    <a:pt x="f5" y="f17"/>
                  </a:cubicBezTo>
                  <a:cubicBezTo>
                    <a:pt x="f18" y="f19"/>
                    <a:pt x="f20" y="f17"/>
                    <a:pt x="f21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6" y="f28"/>
                    <a:pt x="f26" y="f29"/>
                    <a:pt x="f30" y="f31"/>
                  </a:cubicBezTo>
                  <a:cubicBezTo>
                    <a:pt x="f30" y="f9"/>
                    <a:pt x="f24" y="f29"/>
                    <a:pt x="f24" y="f32"/>
                  </a:cubicBezTo>
                  <a:cubicBezTo>
                    <a:pt x="f11" y="f33"/>
                    <a:pt x="f34" y="f35"/>
                    <a:pt x="f36" y="f37"/>
                  </a:cubicBezTo>
                  <a:cubicBezTo>
                    <a:pt x="f38" y="f39"/>
                    <a:pt x="f39" y="f39"/>
                    <a:pt x="f5" y="f40"/>
                  </a:cubicBezTo>
                  <a:cubicBezTo>
                    <a:pt x="f5" y="f41"/>
                    <a:pt x="f5" y="f41"/>
                    <a:pt x="f5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27"/>
                    <a:pt x="f48" y="f49"/>
                  </a:cubicBezTo>
                  <a:cubicBezTo>
                    <a:pt x="f48" y="f50"/>
                    <a:pt x="f17" y="f51"/>
                    <a:pt x="f46" y="f51"/>
                  </a:cubicBezTo>
                  <a:cubicBezTo>
                    <a:pt x="f44" y="f51"/>
                    <a:pt x="f42" y="f52"/>
                    <a:pt x="f5" y="f53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54" y="f7"/>
                    <a:pt x="f55" y="f7"/>
                    <a:pt x="f56" y="f7"/>
                  </a:cubicBezTo>
                  <a:cubicBezTo>
                    <a:pt x="f57" y="f7"/>
                    <a:pt x="f8" y="f58"/>
                    <a:pt x="f8" y="f9"/>
                  </a:cubicBezTo>
                  <a:close/>
                  <a:moveTo>
                    <a:pt x="f59" y="f31"/>
                  </a:moveTo>
                  <a:cubicBezTo>
                    <a:pt x="f59" y="f27"/>
                    <a:pt x="f60" y="f45"/>
                    <a:pt x="f61" y="f45"/>
                  </a:cubicBezTo>
                  <a:cubicBezTo>
                    <a:pt x="f13" y="f45"/>
                    <a:pt x="f62" y="f27"/>
                    <a:pt x="f62" y="f49"/>
                  </a:cubicBezTo>
                  <a:cubicBezTo>
                    <a:pt x="f63" y="f64"/>
                    <a:pt x="f13" y="f51"/>
                    <a:pt x="f61" y="f51"/>
                  </a:cubicBezTo>
                  <a:cubicBezTo>
                    <a:pt x="f65" y="f51"/>
                    <a:pt x="f59" y="f50"/>
                    <a:pt x="f59" y="f31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BA2388C2-3917-B739-40CF-4A382975A968}"/>
                </a:ext>
              </a:extLst>
            </p:cNvPr>
            <p:cNvSpPr/>
            <p:nvPr/>
          </p:nvSpPr>
          <p:spPr>
            <a:xfrm>
              <a:off x="-1993" y="3796021"/>
              <a:ext cx="177795" cy="404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92"/>
                <a:gd name="f8" fmla="val 42"/>
                <a:gd name="f9" fmla="val 184"/>
                <a:gd name="f10" fmla="val 161"/>
                <a:gd name="f11" fmla="val 134"/>
                <a:gd name="f12" fmla="val 111"/>
                <a:gd name="f13" fmla="val 73"/>
                <a:gd name="f14" fmla="val 50"/>
                <a:gd name="f15" fmla="val 65"/>
                <a:gd name="f16" fmla="val 34"/>
                <a:gd name="f17" fmla="val 15"/>
                <a:gd name="f18" fmla="val 48"/>
                <a:gd name="f19" fmla="val 19"/>
                <a:gd name="f20" fmla="val 47"/>
                <a:gd name="f21" fmla="val 13"/>
                <a:gd name="f22" fmla="val 26"/>
                <a:gd name="f23" fmla="val 38"/>
                <a:gd name="f24" fmla="val 188"/>
                <a:gd name="f25" fmla="+- 0 0 -90"/>
                <a:gd name="f26" fmla="*/ f3 1 84"/>
                <a:gd name="f27" fmla="*/ f4 1 19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84"/>
                <a:gd name="f36" fmla="*/ f32 1 192"/>
                <a:gd name="f37" fmla="*/ 42 f33 1"/>
                <a:gd name="f38" fmla="*/ 184 f32 1"/>
                <a:gd name="f39" fmla="*/ 111 f32 1"/>
                <a:gd name="f40" fmla="*/ 84 f33 1"/>
                <a:gd name="f41" fmla="*/ 50 f32 1"/>
                <a:gd name="f42" fmla="*/ 0 f32 1"/>
                <a:gd name="f43" fmla="*/ 0 f33 1"/>
                <a:gd name="f44" fmla="*/ 47 f32 1"/>
                <a:gd name="f45" fmla="*/ 192 f32 1"/>
                <a:gd name="f46" fmla="*/ 38 f33 1"/>
                <a:gd name="f47" fmla="+- f34 0 f1"/>
                <a:gd name="f48" fmla="*/ f37 1 84"/>
                <a:gd name="f49" fmla="*/ f38 1 192"/>
                <a:gd name="f50" fmla="*/ f39 1 192"/>
                <a:gd name="f51" fmla="*/ f40 1 84"/>
                <a:gd name="f52" fmla="*/ f41 1 192"/>
                <a:gd name="f53" fmla="*/ f42 1 192"/>
                <a:gd name="f54" fmla="*/ f43 1 84"/>
                <a:gd name="f55" fmla="*/ f44 1 192"/>
                <a:gd name="f56" fmla="*/ f45 1 192"/>
                <a:gd name="f57" fmla="*/ f46 1 84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6"/>
                <a:gd name="f65" fmla="*/ f51 1 f35"/>
                <a:gd name="f66" fmla="*/ f52 1 f36"/>
                <a:gd name="f67" fmla="*/ f53 1 f36"/>
                <a:gd name="f68" fmla="*/ f54 1 f35"/>
                <a:gd name="f69" fmla="*/ f55 1 f36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7 1"/>
                <a:gd name="f79" fmla="*/ f65 f26 1"/>
                <a:gd name="f80" fmla="*/ f66 f27 1"/>
                <a:gd name="f81" fmla="*/ f67 f27 1"/>
                <a:gd name="f82" fmla="*/ f68 f26 1"/>
                <a:gd name="f83" fmla="*/ f69 f27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6" y="f78"/>
                </a:cxn>
                <a:cxn ang="f47">
                  <a:pos x="f79" y="f80"/>
                </a:cxn>
                <a:cxn ang="f47">
                  <a:pos x="f79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4"/>
                </a:cxn>
                <a:cxn ang="f47">
                  <a:pos x="f76" y="f77"/>
                </a:cxn>
              </a:cxnLst>
              <a:rect l="f72" t="f75" r="f73" b="f74"/>
              <a:pathLst>
                <a:path w="84" h="192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14"/>
                  </a:cubicBezTo>
                  <a:cubicBezTo>
                    <a:pt x="f6" y="f16"/>
                    <a:pt x="f6" y="f17"/>
                    <a:pt x="f6" y="f5"/>
                  </a:cubicBezTo>
                  <a:cubicBezTo>
                    <a:pt x="f18" y="f5"/>
                    <a:pt x="f17" y="f19"/>
                    <a:pt x="f5" y="f20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21" y="f7"/>
                    <a:pt x="f22" y="f7"/>
                    <a:pt x="f23" y="f7"/>
                  </a:cubicBezTo>
                  <a:cubicBezTo>
                    <a:pt x="f23" y="f24"/>
                    <a:pt x="f8" y="f24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79F13327-BA84-3A71-898E-FCACBE79C253}"/>
                </a:ext>
              </a:extLst>
            </p:cNvPr>
            <p:cNvSpPr/>
            <p:nvPr/>
          </p:nvSpPr>
          <p:spPr>
            <a:xfrm>
              <a:off x="169456" y="3762682"/>
              <a:ext cx="12859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93"/>
                <a:gd name="f8" fmla="val 30"/>
                <a:gd name="f9" fmla="val 81"/>
                <a:gd name="f10" fmla="val 53"/>
                <a:gd name="f11" fmla="val 43"/>
                <a:gd name="f12" fmla="val 57"/>
                <a:gd name="f13" fmla="val 34"/>
                <a:gd name="f14" fmla="val 19"/>
                <a:gd name="f15" fmla="val 11"/>
                <a:gd name="f16" fmla="val 8"/>
                <a:gd name="f17" fmla="val 15"/>
                <a:gd name="f18" fmla="val 20"/>
                <a:gd name="f19" fmla="val 39"/>
                <a:gd name="f20" fmla="val 70"/>
                <a:gd name="f21" fmla="+- 0 0 -90"/>
                <a:gd name="f22" fmla="*/ f3 1 61"/>
                <a:gd name="f23" fmla="*/ f4 1 93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61"/>
                <a:gd name="f32" fmla="*/ f28 1 93"/>
                <a:gd name="f33" fmla="*/ 30 f29 1"/>
                <a:gd name="f34" fmla="*/ 81 f28 1"/>
                <a:gd name="f35" fmla="*/ 61 f29 1"/>
                <a:gd name="f36" fmla="*/ 43 f28 1"/>
                <a:gd name="f37" fmla="*/ 34 f29 1"/>
                <a:gd name="f38" fmla="*/ 0 f28 1"/>
                <a:gd name="f39" fmla="*/ 15 f29 1"/>
                <a:gd name="f40" fmla="*/ 20 f28 1"/>
                <a:gd name="f41" fmla="+- f30 0 f1"/>
                <a:gd name="f42" fmla="*/ f33 1 61"/>
                <a:gd name="f43" fmla="*/ f34 1 93"/>
                <a:gd name="f44" fmla="*/ f35 1 61"/>
                <a:gd name="f45" fmla="*/ f36 1 93"/>
                <a:gd name="f46" fmla="*/ f37 1 61"/>
                <a:gd name="f47" fmla="*/ f38 1 93"/>
                <a:gd name="f48" fmla="*/ f39 1 61"/>
                <a:gd name="f49" fmla="*/ f40 1 93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61" h="93">
                  <a:moveTo>
                    <a:pt x="f8" y="f9"/>
                  </a:moveTo>
                  <a:cubicBezTo>
                    <a:pt x="f10" y="f7"/>
                    <a:pt x="f6" y="f9"/>
                    <a:pt x="f6" y="f11"/>
                  </a:cubicBezTo>
                  <a:cubicBezTo>
                    <a:pt x="f6" y="f5"/>
                    <a:pt x="f12" y="f5"/>
                    <a:pt x="f13" y="f5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4" y="f19"/>
                    <a:pt x="f5" y="f20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B9E8B5A8-67F3-0D9E-90D6-14FF5DEDB310}"/>
                </a:ext>
              </a:extLst>
            </p:cNvPr>
            <p:cNvSpPr/>
            <p:nvPr/>
          </p:nvSpPr>
          <p:spPr>
            <a:xfrm>
              <a:off x="-1993" y="4613586"/>
              <a:ext cx="163513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88"/>
                <a:gd name="f8" fmla="val 31"/>
                <a:gd name="f9" fmla="val 58"/>
                <a:gd name="f10" fmla="val 69"/>
                <a:gd name="f11" fmla="val 46"/>
                <a:gd name="f12" fmla="val 23"/>
                <a:gd name="f13" fmla="val 54"/>
                <a:gd name="f14" fmla="val 20"/>
                <a:gd name="f15" fmla="val 9"/>
                <a:gd name="f16" fmla="val 5"/>
                <a:gd name="f17" fmla="val 12"/>
                <a:gd name="f18" fmla="val 78"/>
                <a:gd name="f19" fmla="val 8"/>
                <a:gd name="f20" fmla="val 84"/>
                <a:gd name="f21" fmla="val 19"/>
                <a:gd name="f22" fmla="+- 0 0 -90"/>
                <a:gd name="f23" fmla="*/ f3 1 77"/>
                <a:gd name="f24" fmla="*/ f4 1 8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77"/>
                <a:gd name="f33" fmla="*/ f29 1 88"/>
                <a:gd name="f34" fmla="*/ 31 f30 1"/>
                <a:gd name="f35" fmla="*/ 88 f29 1"/>
                <a:gd name="f36" fmla="*/ 77 f30 1"/>
                <a:gd name="f37" fmla="*/ 46 f29 1"/>
                <a:gd name="f38" fmla="*/ 0 f29 1"/>
                <a:gd name="f39" fmla="*/ 0 f30 1"/>
                <a:gd name="f40" fmla="*/ 12 f29 1"/>
                <a:gd name="f41" fmla="*/ 78 f29 1"/>
                <a:gd name="f42" fmla="+- f31 0 f1"/>
                <a:gd name="f43" fmla="*/ f34 1 77"/>
                <a:gd name="f44" fmla="*/ f35 1 88"/>
                <a:gd name="f45" fmla="*/ f36 1 77"/>
                <a:gd name="f46" fmla="*/ f37 1 88"/>
                <a:gd name="f47" fmla="*/ f38 1 88"/>
                <a:gd name="f48" fmla="*/ f39 1 77"/>
                <a:gd name="f49" fmla="*/ f40 1 88"/>
                <a:gd name="f50" fmla="*/ f41 1 88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67" y="f71"/>
                </a:cxn>
                <a:cxn ang="f42">
                  <a:pos x="f72" y="f73"/>
                </a:cxn>
                <a:cxn ang="f42">
                  <a:pos x="f72" y="f74"/>
                </a:cxn>
                <a:cxn ang="f42">
                  <a:pos x="f67" y="f68"/>
                </a:cxn>
              </a:cxnLst>
              <a:rect l="f63" t="f66" r="f64" b="f65"/>
              <a:pathLst>
                <a:path w="77" h="88">
                  <a:moveTo>
                    <a:pt x="f8" y="f7"/>
                  </a:moveTo>
                  <a:cubicBezTo>
                    <a:pt x="f9" y="f7"/>
                    <a:pt x="f6" y="f10"/>
                    <a:pt x="f6" y="f11"/>
                  </a:cubicBezTo>
                  <a:cubicBezTo>
                    <a:pt x="f6" y="f12"/>
                    <a:pt x="f13" y="f5"/>
                    <a:pt x="f8" y="f5"/>
                  </a:cubicBezTo>
                  <a:cubicBezTo>
                    <a:pt x="f14" y="f5"/>
                    <a:pt x="f15" y="f16"/>
                    <a:pt x="f5" y="f17"/>
                  </a:cubicBezTo>
                  <a:cubicBezTo>
                    <a:pt x="f5" y="f18"/>
                    <a:pt x="f5" y="f18"/>
                    <a:pt x="f5" y="f18"/>
                  </a:cubicBezTo>
                  <a:cubicBezTo>
                    <a:pt x="f19" y="f20"/>
                    <a:pt x="f21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E321BC00-6A13-9096-36A3-9865629D4B76}"/>
                </a:ext>
              </a:extLst>
            </p:cNvPr>
            <p:cNvSpPr/>
            <p:nvPr/>
          </p:nvSpPr>
          <p:spPr>
            <a:xfrm>
              <a:off x="418694" y="4613586"/>
              <a:ext cx="195260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88"/>
                <a:gd name="f8" fmla="val 46"/>
                <a:gd name="f9" fmla="val 23"/>
                <a:gd name="f10" fmla="val 4"/>
                <a:gd name="f11" fmla="val 19"/>
                <a:gd name="f12" fmla="val 42"/>
                <a:gd name="f13" fmla="val 69"/>
                <a:gd name="f14" fmla="val 50"/>
                <a:gd name="f15" fmla="val 73"/>
                <a:gd name="f16" fmla="+- 0 0 -90"/>
                <a:gd name="f17" fmla="*/ f3 1 92"/>
                <a:gd name="f18" fmla="*/ f4 1 8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2"/>
                <a:gd name="f27" fmla="*/ f23 1 88"/>
                <a:gd name="f28" fmla="*/ 46 f24 1"/>
                <a:gd name="f29" fmla="*/ 0 f23 1"/>
                <a:gd name="f30" fmla="*/ 4 f24 1"/>
                <a:gd name="f31" fmla="*/ 42 f23 1"/>
                <a:gd name="f32" fmla="*/ 50 f24 1"/>
                <a:gd name="f33" fmla="*/ 88 f23 1"/>
                <a:gd name="f34" fmla="*/ 92 f24 1"/>
                <a:gd name="f35" fmla="*/ 46 f23 1"/>
                <a:gd name="f36" fmla="+- f25 0 f1"/>
                <a:gd name="f37" fmla="*/ f28 1 92"/>
                <a:gd name="f38" fmla="*/ f29 1 88"/>
                <a:gd name="f39" fmla="*/ f30 1 92"/>
                <a:gd name="f40" fmla="*/ f31 1 88"/>
                <a:gd name="f41" fmla="*/ f32 1 92"/>
                <a:gd name="f42" fmla="*/ f33 1 88"/>
                <a:gd name="f43" fmla="*/ f34 1 92"/>
                <a:gd name="f44" fmla="*/ f35 1 88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92" h="88">
                  <a:moveTo>
                    <a:pt x="f8" y="f5"/>
                  </a:moveTo>
                  <a:cubicBezTo>
                    <a:pt x="f9" y="f5"/>
                    <a:pt x="f10" y="f11"/>
                    <a:pt x="f10" y="f12"/>
                  </a:cubicBezTo>
                  <a:cubicBezTo>
                    <a:pt x="f5" y="f13"/>
                    <a:pt x="f9" y="f7"/>
                    <a:pt x="f14" y="f7"/>
                  </a:cubicBezTo>
                  <a:cubicBezTo>
                    <a:pt x="f15" y="f7"/>
                    <a:pt x="f6" y="f13"/>
                    <a:pt x="f6" y="f8"/>
                  </a:cubicBezTo>
                  <a:cubicBezTo>
                    <a:pt x="f6" y="f11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rupo 68">
            <a:extLst>
              <a:ext uri="{FF2B5EF4-FFF2-40B4-BE49-F238E27FC236}">
                <a16:creationId xmlns:a16="http://schemas.microsoft.com/office/drawing/2014/main" id="{FC25FC8B-B52D-6386-0843-0D96B7483A90}"/>
              </a:ext>
            </a:extLst>
          </p:cNvPr>
          <p:cNvGrpSpPr/>
          <p:nvPr/>
        </p:nvGrpSpPr>
        <p:grpSpPr>
          <a:xfrm>
            <a:off x="7842159" y="3828281"/>
            <a:ext cx="1308095" cy="1325560"/>
            <a:chOff x="7842159" y="3828281"/>
            <a:chExt cx="1308095" cy="1325560"/>
          </a:xfrm>
        </p:grpSpPr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C6BB21BC-311C-3118-FCB9-0BA755DE972E}"/>
                </a:ext>
              </a:extLst>
            </p:cNvPr>
            <p:cNvSpPr/>
            <p:nvPr/>
          </p:nvSpPr>
          <p:spPr>
            <a:xfrm>
              <a:off x="7842159" y="4174354"/>
              <a:ext cx="1282702" cy="9794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75"/>
                <a:gd name="f8" fmla="val 439"/>
                <a:gd name="f9" fmla="val 555"/>
                <a:gd name="f10" fmla="val 228"/>
                <a:gd name="f11" fmla="val 210"/>
                <a:gd name="f12" fmla="val 563"/>
                <a:gd name="f13" fmla="val 194"/>
                <a:gd name="f14" fmla="val 182"/>
                <a:gd name="f15" fmla="val 79"/>
                <a:gd name="f16" fmla="val 517"/>
                <a:gd name="f17" fmla="val 459"/>
                <a:gd name="f18" fmla="val 78"/>
                <a:gd name="f19" fmla="val 402"/>
                <a:gd name="f20" fmla="val 341"/>
                <a:gd name="f21" fmla="val 295"/>
                <a:gd name="f22" fmla="val 101"/>
                <a:gd name="f23" fmla="val 264"/>
                <a:gd name="f24" fmla="val 155"/>
                <a:gd name="f25" fmla="val 260"/>
                <a:gd name="f26" fmla="val 159"/>
                <a:gd name="f27" fmla="val 162"/>
                <a:gd name="f28" fmla="val 256"/>
                <a:gd name="f29" fmla="val 253"/>
                <a:gd name="f30" fmla="val 249"/>
                <a:gd name="f31" fmla="val 151"/>
                <a:gd name="f32" fmla="val 143"/>
                <a:gd name="f33" fmla="val 139"/>
                <a:gd name="f34" fmla="val 283"/>
                <a:gd name="f35" fmla="val 90"/>
                <a:gd name="f36" fmla="val 329"/>
                <a:gd name="f37" fmla="val 63"/>
                <a:gd name="f38" fmla="val 387"/>
                <a:gd name="f39" fmla="val 449"/>
                <a:gd name="f40" fmla="val 61"/>
                <a:gd name="f41" fmla="val 512"/>
                <a:gd name="f42" fmla="val 60"/>
                <a:gd name="f43" fmla="val 505"/>
                <a:gd name="f44" fmla="val 1"/>
                <a:gd name="f45" fmla="val 436"/>
                <a:gd name="f46" fmla="val 367"/>
                <a:gd name="f47" fmla="val 291"/>
                <a:gd name="f48" fmla="val 233"/>
                <a:gd name="f49" fmla="val 36"/>
                <a:gd name="f50" fmla="val 191"/>
                <a:gd name="f51" fmla="val 97"/>
                <a:gd name="f52" fmla="val 113"/>
                <a:gd name="f53" fmla="val 172"/>
                <a:gd name="f54" fmla="val 116"/>
                <a:gd name="f55" fmla="val 153"/>
                <a:gd name="f56" fmla="val 88"/>
                <a:gd name="f57" fmla="val 109"/>
                <a:gd name="f58" fmla="val 69"/>
                <a:gd name="f59" fmla="val 72"/>
                <a:gd name="f60" fmla="val 189"/>
                <a:gd name="f61" fmla="val 193"/>
                <a:gd name="f62" fmla="val 49"/>
                <a:gd name="f63" fmla="val 201"/>
                <a:gd name="f64" fmla="val 23"/>
                <a:gd name="f65" fmla="val 11"/>
                <a:gd name="f66" fmla="val 212"/>
                <a:gd name="f67" fmla="val 7"/>
                <a:gd name="f68" fmla="val 220"/>
                <a:gd name="f69" fmla="val 15"/>
                <a:gd name="f70" fmla="val 235"/>
                <a:gd name="f71" fmla="val 19"/>
                <a:gd name="f72" fmla="val 243"/>
                <a:gd name="f73" fmla="val 274"/>
                <a:gd name="f74" fmla="val 300"/>
                <a:gd name="f75" fmla="val 3"/>
                <a:gd name="f76" fmla="val 327"/>
                <a:gd name="f77" fmla="val 346"/>
                <a:gd name="f78" fmla="val 366"/>
                <a:gd name="f79" fmla="val 30"/>
                <a:gd name="f80" fmla="val 53"/>
                <a:gd name="f81" fmla="val 362"/>
                <a:gd name="f82" fmla="val 57"/>
                <a:gd name="f83" fmla="val 46"/>
                <a:gd name="f84" fmla="val 247"/>
                <a:gd name="f85" fmla="val 254"/>
                <a:gd name="f86" fmla="val 262"/>
                <a:gd name="f87" fmla="val 270"/>
                <a:gd name="f88" fmla="val 76"/>
                <a:gd name="f89" fmla="val 308"/>
                <a:gd name="f90" fmla="val 95"/>
                <a:gd name="f91" fmla="val 323"/>
                <a:gd name="f92" fmla="val 134"/>
                <a:gd name="f93" fmla="val 141"/>
                <a:gd name="f94" fmla="val 149"/>
                <a:gd name="f95" fmla="val 157"/>
                <a:gd name="f96" fmla="val 343"/>
                <a:gd name="f97" fmla="val 230"/>
                <a:gd name="f98" fmla="val 400"/>
                <a:gd name="f99" fmla="val 287"/>
                <a:gd name="f100" fmla="val 435"/>
                <a:gd name="f101" fmla="val 430"/>
                <a:gd name="f102" fmla="val 504"/>
                <a:gd name="f103" fmla="val 276"/>
                <a:gd name="f104" fmla="val 265"/>
                <a:gd name="f105" fmla="val 248"/>
                <a:gd name="f106" fmla="val 293"/>
                <a:gd name="f107" fmla="val 266"/>
                <a:gd name="f108" fmla="val 231"/>
                <a:gd name="f109" fmla="val 197"/>
                <a:gd name="f110" fmla="val 166"/>
                <a:gd name="f111" fmla="val 463"/>
                <a:gd name="f112" fmla="+- 0 0 -90"/>
                <a:gd name="f113" fmla="*/ f4 1 575"/>
                <a:gd name="f114" fmla="*/ f5 1 439"/>
                <a:gd name="f115" fmla="val f6"/>
                <a:gd name="f116" fmla="val f7"/>
                <a:gd name="f117" fmla="val f8"/>
                <a:gd name="f118" fmla="*/ f112 f0 1"/>
                <a:gd name="f119" fmla="+- f117 0 f115"/>
                <a:gd name="f120" fmla="+- f116 0 f115"/>
                <a:gd name="f121" fmla="*/ f118 1 f3"/>
                <a:gd name="f122" fmla="*/ f120 1 575"/>
                <a:gd name="f123" fmla="*/ f119 1 439"/>
                <a:gd name="f124" fmla="*/ 555 f120 1"/>
                <a:gd name="f125" fmla="*/ 228 f119 1"/>
                <a:gd name="f126" fmla="*/ 575 f120 1"/>
                <a:gd name="f127" fmla="*/ 182 f119 1"/>
                <a:gd name="f128" fmla="*/ 79 f119 1"/>
                <a:gd name="f129" fmla="*/ 402 f120 1"/>
                <a:gd name="f130" fmla="*/ 78 f119 1"/>
                <a:gd name="f131" fmla="*/ 264 f120 1"/>
                <a:gd name="f132" fmla="*/ 155 f119 1"/>
                <a:gd name="f133" fmla="*/ 260 f120 1"/>
                <a:gd name="f134" fmla="*/ 162 f119 1"/>
                <a:gd name="f135" fmla="*/ 249 f120 1"/>
                <a:gd name="f136" fmla="*/ 159 f119 1"/>
                <a:gd name="f137" fmla="*/ 253 f120 1"/>
                <a:gd name="f138" fmla="*/ 139 f119 1"/>
                <a:gd name="f139" fmla="*/ 387 f120 1"/>
                <a:gd name="f140" fmla="*/ 63 f119 1"/>
                <a:gd name="f141" fmla="*/ 60 f119 1"/>
                <a:gd name="f142" fmla="*/ 0 f119 1"/>
                <a:gd name="f143" fmla="*/ 367 f120 1"/>
                <a:gd name="f144" fmla="*/ 1 f119 1"/>
                <a:gd name="f145" fmla="*/ 191 f120 1"/>
                <a:gd name="f146" fmla="*/ 97 f119 1"/>
                <a:gd name="f147" fmla="*/ 153 f120 1"/>
                <a:gd name="f148" fmla="*/ 116 f119 1"/>
                <a:gd name="f149" fmla="*/ 72 f120 1"/>
                <a:gd name="f150" fmla="*/ 189 f119 1"/>
                <a:gd name="f151" fmla="*/ 69 f120 1"/>
                <a:gd name="f152" fmla="*/ 193 f119 1"/>
                <a:gd name="f153" fmla="*/ 11 f120 1"/>
                <a:gd name="f154" fmla="*/ 212 f119 1"/>
                <a:gd name="f155" fmla="*/ 19 f120 1"/>
                <a:gd name="f156" fmla="*/ 243 f119 1"/>
                <a:gd name="f157" fmla="*/ 3 f120 1"/>
                <a:gd name="f158" fmla="*/ 327 f119 1"/>
                <a:gd name="f159" fmla="*/ 30 f120 1"/>
                <a:gd name="f160" fmla="*/ 366 f119 1"/>
                <a:gd name="f161" fmla="*/ 61 f120 1"/>
                <a:gd name="f162" fmla="*/ 46 f120 1"/>
                <a:gd name="f163" fmla="*/ 247 f119 1"/>
                <a:gd name="f164" fmla="*/ 270 f119 1"/>
                <a:gd name="f165" fmla="*/ 134 f120 1"/>
                <a:gd name="f166" fmla="*/ 323 f119 1"/>
                <a:gd name="f167" fmla="*/ 157 f120 1"/>
                <a:gd name="f168" fmla="*/ 343 f119 1"/>
                <a:gd name="f169" fmla="*/ 360 f120 1"/>
                <a:gd name="f170" fmla="*/ 439 f119 1"/>
                <a:gd name="f171" fmla="*/ 276 f119 1"/>
                <a:gd name="f172" fmla="*/ 293 f119 1"/>
                <a:gd name="f173" fmla="*/ 341 f120 1"/>
                <a:gd name="f174" fmla="*/ 231 f119 1"/>
                <a:gd name="f175" fmla="*/ 166 f119 1"/>
                <a:gd name="f176" fmla="*/ 463 f120 1"/>
                <a:gd name="f177" fmla="+- f121 0 f1"/>
                <a:gd name="f178" fmla="*/ f124 1 575"/>
                <a:gd name="f179" fmla="*/ f125 1 439"/>
                <a:gd name="f180" fmla="*/ f126 1 575"/>
                <a:gd name="f181" fmla="*/ f127 1 439"/>
                <a:gd name="f182" fmla="*/ f128 1 439"/>
                <a:gd name="f183" fmla="*/ f129 1 575"/>
                <a:gd name="f184" fmla="*/ f130 1 439"/>
                <a:gd name="f185" fmla="*/ f131 1 575"/>
                <a:gd name="f186" fmla="*/ f132 1 439"/>
                <a:gd name="f187" fmla="*/ f133 1 575"/>
                <a:gd name="f188" fmla="*/ f134 1 439"/>
                <a:gd name="f189" fmla="*/ f135 1 575"/>
                <a:gd name="f190" fmla="*/ f136 1 439"/>
                <a:gd name="f191" fmla="*/ f137 1 575"/>
                <a:gd name="f192" fmla="*/ f138 1 439"/>
                <a:gd name="f193" fmla="*/ f139 1 575"/>
                <a:gd name="f194" fmla="*/ f140 1 439"/>
                <a:gd name="f195" fmla="*/ f141 1 439"/>
                <a:gd name="f196" fmla="*/ f142 1 439"/>
                <a:gd name="f197" fmla="*/ f143 1 575"/>
                <a:gd name="f198" fmla="*/ f144 1 439"/>
                <a:gd name="f199" fmla="*/ f145 1 575"/>
                <a:gd name="f200" fmla="*/ f146 1 439"/>
                <a:gd name="f201" fmla="*/ f147 1 575"/>
                <a:gd name="f202" fmla="*/ f148 1 439"/>
                <a:gd name="f203" fmla="*/ f149 1 575"/>
                <a:gd name="f204" fmla="*/ f150 1 439"/>
                <a:gd name="f205" fmla="*/ f151 1 575"/>
                <a:gd name="f206" fmla="*/ f152 1 439"/>
                <a:gd name="f207" fmla="*/ f153 1 575"/>
                <a:gd name="f208" fmla="*/ f154 1 439"/>
                <a:gd name="f209" fmla="*/ f155 1 575"/>
                <a:gd name="f210" fmla="*/ f156 1 439"/>
                <a:gd name="f211" fmla="*/ f157 1 575"/>
                <a:gd name="f212" fmla="*/ f158 1 439"/>
                <a:gd name="f213" fmla="*/ f159 1 575"/>
                <a:gd name="f214" fmla="*/ f160 1 439"/>
                <a:gd name="f215" fmla="*/ f161 1 575"/>
                <a:gd name="f216" fmla="*/ f162 1 575"/>
                <a:gd name="f217" fmla="*/ f163 1 439"/>
                <a:gd name="f218" fmla="*/ f164 1 439"/>
                <a:gd name="f219" fmla="*/ f165 1 575"/>
                <a:gd name="f220" fmla="*/ f166 1 439"/>
                <a:gd name="f221" fmla="*/ f167 1 575"/>
                <a:gd name="f222" fmla="*/ f168 1 439"/>
                <a:gd name="f223" fmla="*/ f169 1 575"/>
                <a:gd name="f224" fmla="*/ f170 1 439"/>
                <a:gd name="f225" fmla="*/ f171 1 439"/>
                <a:gd name="f226" fmla="*/ f172 1 439"/>
                <a:gd name="f227" fmla="*/ f173 1 575"/>
                <a:gd name="f228" fmla="*/ f174 1 439"/>
                <a:gd name="f229" fmla="*/ f175 1 439"/>
                <a:gd name="f230" fmla="*/ f176 1 575"/>
                <a:gd name="f231" fmla="*/ 0 1 f122"/>
                <a:gd name="f232" fmla="*/ f116 1 f122"/>
                <a:gd name="f233" fmla="*/ 0 1 f123"/>
                <a:gd name="f234" fmla="*/ f117 1 f123"/>
                <a:gd name="f235" fmla="*/ f178 1 f122"/>
                <a:gd name="f236" fmla="*/ f179 1 f123"/>
                <a:gd name="f237" fmla="*/ f180 1 f122"/>
                <a:gd name="f238" fmla="*/ f181 1 f123"/>
                <a:gd name="f239" fmla="*/ f182 1 f123"/>
                <a:gd name="f240" fmla="*/ f183 1 f122"/>
                <a:gd name="f241" fmla="*/ f184 1 f123"/>
                <a:gd name="f242" fmla="*/ f185 1 f122"/>
                <a:gd name="f243" fmla="*/ f186 1 f123"/>
                <a:gd name="f244" fmla="*/ f187 1 f122"/>
                <a:gd name="f245" fmla="*/ f188 1 f123"/>
                <a:gd name="f246" fmla="*/ f189 1 f122"/>
                <a:gd name="f247" fmla="*/ f190 1 f123"/>
                <a:gd name="f248" fmla="*/ f191 1 f122"/>
                <a:gd name="f249" fmla="*/ f192 1 f123"/>
                <a:gd name="f250" fmla="*/ f193 1 f122"/>
                <a:gd name="f251" fmla="*/ f194 1 f123"/>
                <a:gd name="f252" fmla="*/ f195 1 f123"/>
                <a:gd name="f253" fmla="*/ f196 1 f123"/>
                <a:gd name="f254" fmla="*/ f197 1 f122"/>
                <a:gd name="f255" fmla="*/ f198 1 f123"/>
                <a:gd name="f256" fmla="*/ f199 1 f122"/>
                <a:gd name="f257" fmla="*/ f200 1 f123"/>
                <a:gd name="f258" fmla="*/ f201 1 f122"/>
                <a:gd name="f259" fmla="*/ f202 1 f123"/>
                <a:gd name="f260" fmla="*/ f203 1 f122"/>
                <a:gd name="f261" fmla="*/ f204 1 f123"/>
                <a:gd name="f262" fmla="*/ f205 1 f122"/>
                <a:gd name="f263" fmla="*/ f206 1 f123"/>
                <a:gd name="f264" fmla="*/ f207 1 f122"/>
                <a:gd name="f265" fmla="*/ f208 1 f123"/>
                <a:gd name="f266" fmla="*/ f209 1 f122"/>
                <a:gd name="f267" fmla="*/ f210 1 f123"/>
                <a:gd name="f268" fmla="*/ f211 1 f122"/>
                <a:gd name="f269" fmla="*/ f212 1 f123"/>
                <a:gd name="f270" fmla="*/ f213 1 f122"/>
                <a:gd name="f271" fmla="*/ f214 1 f123"/>
                <a:gd name="f272" fmla="*/ f215 1 f122"/>
                <a:gd name="f273" fmla="*/ f216 1 f122"/>
                <a:gd name="f274" fmla="*/ f217 1 f123"/>
                <a:gd name="f275" fmla="*/ f218 1 f123"/>
                <a:gd name="f276" fmla="*/ f219 1 f122"/>
                <a:gd name="f277" fmla="*/ f220 1 f123"/>
                <a:gd name="f278" fmla="*/ f221 1 f122"/>
                <a:gd name="f279" fmla="*/ f222 1 f123"/>
                <a:gd name="f280" fmla="*/ f223 1 f122"/>
                <a:gd name="f281" fmla="*/ f224 1 f123"/>
                <a:gd name="f282" fmla="*/ f225 1 f123"/>
                <a:gd name="f283" fmla="*/ f226 1 f123"/>
                <a:gd name="f284" fmla="*/ f227 1 f122"/>
                <a:gd name="f285" fmla="*/ f228 1 f123"/>
                <a:gd name="f286" fmla="*/ f229 1 f123"/>
                <a:gd name="f287" fmla="*/ f230 1 f122"/>
                <a:gd name="f288" fmla="*/ f231 f113 1"/>
                <a:gd name="f289" fmla="*/ f232 f113 1"/>
                <a:gd name="f290" fmla="*/ f234 f114 1"/>
                <a:gd name="f291" fmla="*/ f233 f114 1"/>
                <a:gd name="f292" fmla="*/ f235 f113 1"/>
                <a:gd name="f293" fmla="*/ f236 f114 1"/>
                <a:gd name="f294" fmla="*/ f237 f113 1"/>
                <a:gd name="f295" fmla="*/ f238 f114 1"/>
                <a:gd name="f296" fmla="*/ f239 f114 1"/>
                <a:gd name="f297" fmla="*/ f240 f113 1"/>
                <a:gd name="f298" fmla="*/ f241 f114 1"/>
                <a:gd name="f299" fmla="*/ f242 f113 1"/>
                <a:gd name="f300" fmla="*/ f243 f114 1"/>
                <a:gd name="f301" fmla="*/ f244 f113 1"/>
                <a:gd name="f302" fmla="*/ f245 f114 1"/>
                <a:gd name="f303" fmla="*/ f246 f113 1"/>
                <a:gd name="f304" fmla="*/ f247 f114 1"/>
                <a:gd name="f305" fmla="*/ f248 f113 1"/>
                <a:gd name="f306" fmla="*/ f249 f114 1"/>
                <a:gd name="f307" fmla="*/ f250 f113 1"/>
                <a:gd name="f308" fmla="*/ f251 f114 1"/>
                <a:gd name="f309" fmla="*/ f252 f114 1"/>
                <a:gd name="f310" fmla="*/ f253 f114 1"/>
                <a:gd name="f311" fmla="*/ f254 f113 1"/>
                <a:gd name="f312" fmla="*/ f255 f114 1"/>
                <a:gd name="f313" fmla="*/ f256 f113 1"/>
                <a:gd name="f314" fmla="*/ f257 f114 1"/>
                <a:gd name="f315" fmla="*/ f258 f113 1"/>
                <a:gd name="f316" fmla="*/ f259 f114 1"/>
                <a:gd name="f317" fmla="*/ f260 f113 1"/>
                <a:gd name="f318" fmla="*/ f261 f114 1"/>
                <a:gd name="f319" fmla="*/ f262 f113 1"/>
                <a:gd name="f320" fmla="*/ f263 f114 1"/>
                <a:gd name="f321" fmla="*/ f264 f113 1"/>
                <a:gd name="f322" fmla="*/ f265 f114 1"/>
                <a:gd name="f323" fmla="*/ f266 f113 1"/>
                <a:gd name="f324" fmla="*/ f267 f114 1"/>
                <a:gd name="f325" fmla="*/ f268 f113 1"/>
                <a:gd name="f326" fmla="*/ f269 f114 1"/>
                <a:gd name="f327" fmla="*/ f270 f113 1"/>
                <a:gd name="f328" fmla="*/ f271 f114 1"/>
                <a:gd name="f329" fmla="*/ f272 f113 1"/>
                <a:gd name="f330" fmla="*/ f273 f113 1"/>
                <a:gd name="f331" fmla="*/ f274 f114 1"/>
                <a:gd name="f332" fmla="*/ f275 f114 1"/>
                <a:gd name="f333" fmla="*/ f276 f113 1"/>
                <a:gd name="f334" fmla="*/ f277 f114 1"/>
                <a:gd name="f335" fmla="*/ f278 f113 1"/>
                <a:gd name="f336" fmla="*/ f279 f114 1"/>
                <a:gd name="f337" fmla="*/ f280 f113 1"/>
                <a:gd name="f338" fmla="*/ f281 f114 1"/>
                <a:gd name="f339" fmla="*/ f282 f114 1"/>
                <a:gd name="f340" fmla="*/ f283 f114 1"/>
                <a:gd name="f341" fmla="*/ f284 f113 1"/>
                <a:gd name="f342" fmla="*/ f285 f114 1"/>
                <a:gd name="f343" fmla="*/ f286 f114 1"/>
                <a:gd name="f344" fmla="*/ f287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7">
                  <a:pos x="f292" y="f293"/>
                </a:cxn>
                <a:cxn ang="f177">
                  <a:pos x="f294" y="f295"/>
                </a:cxn>
                <a:cxn ang="f177">
                  <a:pos x="f294" y="f296"/>
                </a:cxn>
                <a:cxn ang="f177">
                  <a:pos x="f297" y="f298"/>
                </a:cxn>
                <a:cxn ang="f177">
                  <a:pos x="f299" y="f300"/>
                </a:cxn>
                <a:cxn ang="f177">
                  <a:pos x="f301" y="f302"/>
                </a:cxn>
                <a:cxn ang="f177">
                  <a:pos x="f303" y="f304"/>
                </a:cxn>
                <a:cxn ang="f177">
                  <a:pos x="f305" y="f306"/>
                </a:cxn>
                <a:cxn ang="f177">
                  <a:pos x="f307" y="f308"/>
                </a:cxn>
                <a:cxn ang="f177">
                  <a:pos x="f294" y="f309"/>
                </a:cxn>
                <a:cxn ang="f177">
                  <a:pos x="f294" y="f310"/>
                </a:cxn>
                <a:cxn ang="f177">
                  <a:pos x="f311" y="f312"/>
                </a:cxn>
                <a:cxn ang="f177">
                  <a:pos x="f313" y="f314"/>
                </a:cxn>
                <a:cxn ang="f177">
                  <a:pos x="f315" y="f316"/>
                </a:cxn>
                <a:cxn ang="f177">
                  <a:pos x="f317" y="f318"/>
                </a:cxn>
                <a:cxn ang="f177">
                  <a:pos x="f319" y="f320"/>
                </a:cxn>
                <a:cxn ang="f177">
                  <a:pos x="f321" y="f322"/>
                </a:cxn>
                <a:cxn ang="f177">
                  <a:pos x="f323" y="f324"/>
                </a:cxn>
                <a:cxn ang="f177">
                  <a:pos x="f325" y="f326"/>
                </a:cxn>
                <a:cxn ang="f177">
                  <a:pos x="f327" y="f328"/>
                </a:cxn>
                <a:cxn ang="f177">
                  <a:pos x="f329" y="f326"/>
                </a:cxn>
                <a:cxn ang="f177">
                  <a:pos x="f330" y="f331"/>
                </a:cxn>
                <a:cxn ang="f177">
                  <a:pos x="f317" y="f331"/>
                </a:cxn>
                <a:cxn ang="f177">
                  <a:pos x="f317" y="f332"/>
                </a:cxn>
                <a:cxn ang="f177">
                  <a:pos x="f333" y="f334"/>
                </a:cxn>
                <a:cxn ang="f177">
                  <a:pos x="f335" y="f334"/>
                </a:cxn>
                <a:cxn ang="f177">
                  <a:pos x="f313" y="f336"/>
                </a:cxn>
                <a:cxn ang="f177">
                  <a:pos x="f337" y="f338"/>
                </a:cxn>
                <a:cxn ang="f177">
                  <a:pos x="f294" y="f338"/>
                </a:cxn>
                <a:cxn ang="f177">
                  <a:pos x="f294" y="f339"/>
                </a:cxn>
                <a:cxn ang="f177">
                  <a:pos x="f292" y="f293"/>
                </a:cxn>
                <a:cxn ang="f177">
                  <a:pos x="f297" y="f340"/>
                </a:cxn>
                <a:cxn ang="f177">
                  <a:pos x="f341" y="f342"/>
                </a:cxn>
                <a:cxn ang="f177">
                  <a:pos x="f297" y="f343"/>
                </a:cxn>
                <a:cxn ang="f177">
                  <a:pos x="f344" y="f293"/>
                </a:cxn>
                <a:cxn ang="f177">
                  <a:pos x="f297" y="f340"/>
                </a:cxn>
              </a:cxnLst>
              <a:rect l="f288" t="f291" r="f289" b="f290"/>
              <a:pathLst>
                <a:path w="575" h="439">
                  <a:moveTo>
                    <a:pt x="f9" y="f10"/>
                  </a:moveTo>
                  <a:cubicBezTo>
                    <a:pt x="f9" y="f11"/>
                    <a:pt x="f12" y="f13"/>
                    <a:pt x="f7" y="f14"/>
                  </a:cubicBezTo>
                  <a:cubicBezTo>
                    <a:pt x="f7" y="f15"/>
                    <a:pt x="f7" y="f15"/>
                    <a:pt x="f7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6"/>
                    <a:pt x="f29" y="f26"/>
                    <a:pt x="f30" y="f26"/>
                  </a:cubicBezTo>
                  <a:cubicBezTo>
                    <a:pt x="f29" y="f31"/>
                    <a:pt x="f30" y="f32"/>
                    <a:pt x="f29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40"/>
                    <a:pt x="f41" y="f42"/>
                    <a:pt x="f7" y="f42"/>
                  </a:cubicBezTo>
                  <a:cubicBezTo>
                    <a:pt x="f7" y="f6"/>
                    <a:pt x="f7" y="f6"/>
                    <a:pt x="f7" y="f6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44"/>
                    <a:pt x="f48" y="f49"/>
                    <a:pt x="f50" y="f51"/>
                  </a:cubicBezTo>
                  <a:cubicBezTo>
                    <a:pt x="f3" y="f52"/>
                    <a:pt x="f53" y="f54"/>
                    <a:pt x="f55" y="f54"/>
                  </a:cubicBezTo>
                  <a:cubicBezTo>
                    <a:pt x="f56" y="f57"/>
                    <a:pt x="f58" y="f33"/>
                    <a:pt x="f59" y="f60"/>
                  </a:cubicBezTo>
                  <a:cubicBezTo>
                    <a:pt x="f59" y="f61"/>
                    <a:pt x="f58" y="f61"/>
                    <a:pt x="f58" y="f61"/>
                  </a:cubicBezTo>
                  <a:cubicBezTo>
                    <a:pt x="f62" y="f63"/>
                    <a:pt x="f64" y="f1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65" y="f73"/>
                    <a:pt x="f67" y="f74"/>
                    <a:pt x="f75" y="f76"/>
                  </a:cubicBezTo>
                  <a:cubicBezTo>
                    <a:pt x="f6" y="f77"/>
                    <a:pt x="f67" y="f78"/>
                    <a:pt x="f79" y="f78"/>
                  </a:cubicBezTo>
                  <a:cubicBezTo>
                    <a:pt x="f80" y="f81"/>
                    <a:pt x="f40" y="f77"/>
                    <a:pt x="f40" y="f76"/>
                  </a:cubicBezTo>
                  <a:cubicBezTo>
                    <a:pt x="f82" y="f74"/>
                    <a:pt x="f62" y="f73"/>
                    <a:pt x="f83" y="f84"/>
                  </a:cubicBezTo>
                  <a:cubicBezTo>
                    <a:pt x="f62" y="f84"/>
                    <a:pt x="f40" y="f84"/>
                    <a:pt x="f59" y="f84"/>
                  </a:cubicBezTo>
                  <a:cubicBezTo>
                    <a:pt x="f59" y="f85"/>
                    <a:pt x="f59" y="f86"/>
                    <a:pt x="f59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76"/>
                    <a:pt x="f95" y="f91"/>
                  </a:cubicBezTo>
                  <a:cubicBezTo>
                    <a:pt x="f53" y="f91"/>
                    <a:pt x="f3" y="f76"/>
                    <a:pt x="f50" y="f96"/>
                  </a:cubicBezTo>
                  <a:cubicBezTo>
                    <a:pt x="f97" y="f98"/>
                    <a:pt x="f99" y="f100"/>
                    <a:pt x="f2" y="f8"/>
                  </a:cubicBezTo>
                  <a:cubicBezTo>
                    <a:pt x="f101" y="f8"/>
                    <a:pt x="f102" y="f8"/>
                    <a:pt x="f7" y="f8"/>
                  </a:cubicBezTo>
                  <a:cubicBezTo>
                    <a:pt x="f7" y="f103"/>
                    <a:pt x="f7" y="f103"/>
                    <a:pt x="f7" y="f103"/>
                  </a:cubicBezTo>
                  <a:cubicBezTo>
                    <a:pt x="f12" y="f104"/>
                    <a:pt x="f9" y="f105"/>
                    <a:pt x="f9" y="f10"/>
                  </a:cubicBezTo>
                  <a:close/>
                  <a:moveTo>
                    <a:pt x="f19" y="f106"/>
                  </a:moveTo>
                  <a:cubicBezTo>
                    <a:pt x="f46" y="f106"/>
                    <a:pt x="f20" y="f107"/>
                    <a:pt x="f20" y="f108"/>
                  </a:cubicBezTo>
                  <a:cubicBezTo>
                    <a:pt x="f20" y="f109"/>
                    <a:pt x="f46" y="f110"/>
                    <a:pt x="f19" y="f110"/>
                  </a:cubicBezTo>
                  <a:cubicBezTo>
                    <a:pt x="f45" y="f110"/>
                    <a:pt x="f111" y="f109"/>
                    <a:pt x="f111" y="f10"/>
                  </a:cubicBezTo>
                  <a:cubicBezTo>
                    <a:pt x="f111" y="f86"/>
                    <a:pt x="f45" y="f106"/>
                    <a:pt x="f19" y="f106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01BBD8D4-DBDA-FB2C-54E2-C08067FADD45}"/>
                </a:ext>
              </a:extLst>
            </p:cNvPr>
            <p:cNvSpPr/>
            <p:nvPr/>
          </p:nvSpPr>
          <p:spPr>
            <a:xfrm>
              <a:off x="7848505" y="4339449"/>
              <a:ext cx="139702" cy="2746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123"/>
                <a:gd name="f8" fmla="val 43"/>
                <a:gd name="f9" fmla="val 104"/>
                <a:gd name="f10" fmla="val 50"/>
                <a:gd name="f11" fmla="val 88"/>
                <a:gd name="f12" fmla="val 54"/>
                <a:gd name="f13" fmla="val 65"/>
                <a:gd name="f14" fmla="val 46"/>
                <a:gd name="f15" fmla="val 58"/>
                <a:gd name="f16" fmla="val 42"/>
                <a:gd name="f17" fmla="val 39"/>
                <a:gd name="f18" fmla="val 31"/>
                <a:gd name="f19" fmla="val 16"/>
                <a:gd name="f20" fmla="val 8"/>
                <a:gd name="f21" fmla="val 4"/>
                <a:gd name="f22" fmla="val 81"/>
                <a:gd name="f23" fmla="val 12"/>
                <a:gd name="f24" fmla="val 20"/>
                <a:gd name="f25" fmla="val 35"/>
                <a:gd name="f26" fmla="+- 0 0 -90"/>
                <a:gd name="f27" fmla="*/ f3 1 62"/>
                <a:gd name="f28" fmla="*/ f4 1 1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62"/>
                <a:gd name="f37" fmla="*/ f33 1 123"/>
                <a:gd name="f38" fmla="*/ 43 f34 1"/>
                <a:gd name="f39" fmla="*/ 104 f33 1"/>
                <a:gd name="f40" fmla="*/ 62 f34 1"/>
                <a:gd name="f41" fmla="*/ 46 f33 1"/>
                <a:gd name="f42" fmla="*/ 58 f34 1"/>
                <a:gd name="f43" fmla="*/ 31 f33 1"/>
                <a:gd name="f44" fmla="*/ 31 f34 1"/>
                <a:gd name="f45" fmla="*/ 0 f33 1"/>
                <a:gd name="f46" fmla="*/ 0 f34 1"/>
                <a:gd name="f47" fmla="*/ 12 f34 1"/>
                <a:gd name="f48" fmla="+- f35 0 f1"/>
                <a:gd name="f49" fmla="*/ f38 1 62"/>
                <a:gd name="f50" fmla="*/ f39 1 123"/>
                <a:gd name="f51" fmla="*/ f40 1 62"/>
                <a:gd name="f52" fmla="*/ f41 1 123"/>
                <a:gd name="f53" fmla="*/ f42 1 62"/>
                <a:gd name="f54" fmla="*/ f43 1 123"/>
                <a:gd name="f55" fmla="*/ f44 1 62"/>
                <a:gd name="f56" fmla="*/ f45 1 123"/>
                <a:gd name="f57" fmla="*/ f46 1 62"/>
                <a:gd name="f58" fmla="*/ f47 1 62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6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2"/>
                </a:cxn>
                <a:cxn ang="f48">
                  <a:pos x="f86" y="f78"/>
                </a:cxn>
                <a:cxn ang="f48">
                  <a:pos x="f77" y="f78"/>
                </a:cxn>
              </a:cxnLst>
              <a:rect l="f73" t="f76" r="f74" b="f75"/>
              <a:pathLst>
                <a:path w="62" h="12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4"/>
                    <a:pt x="f15" y="f14"/>
                    <a:pt x="f15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2" y="f19"/>
                    <a:pt x="f10" y="f5"/>
                    <a:pt x="f18" y="f5"/>
                  </a:cubicBezTo>
                  <a:cubicBezTo>
                    <a:pt x="f20" y="f5"/>
                    <a:pt x="f5" y="f19"/>
                    <a:pt x="f5" y="f18"/>
                  </a:cubicBezTo>
                  <a:cubicBezTo>
                    <a:pt x="f5" y="f15"/>
                    <a:pt x="f21" y="f22"/>
                    <a:pt x="f23" y="f9"/>
                  </a:cubicBezTo>
                  <a:cubicBezTo>
                    <a:pt x="f24" y="f7"/>
                    <a:pt x="f25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6CD042B2-D31F-59FE-DB9D-5D96F11B6A4A}"/>
                </a:ext>
              </a:extLst>
            </p:cNvPr>
            <p:cNvSpPr/>
            <p:nvPr/>
          </p:nvSpPr>
          <p:spPr>
            <a:xfrm>
              <a:off x="9116915" y="4644255"/>
              <a:ext cx="7936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"/>
                <a:gd name="f7" fmla="val 36"/>
                <a:gd name="f8" fmla="val 17"/>
                <a:gd name="f9" fmla="val 24"/>
                <a:gd name="f10" fmla="val 1"/>
                <a:gd name="f11" fmla="val 31"/>
                <a:gd name="f12" fmla="val 5"/>
                <a:gd name="f13" fmla="val 11"/>
                <a:gd name="f14" fmla="+- 0 0 -90"/>
                <a:gd name="f15" fmla="*/ f3 1 4"/>
                <a:gd name="f16" fmla="*/ f4 1 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"/>
                <a:gd name="f25" fmla="*/ f21 1 36"/>
                <a:gd name="f26" fmla="*/ 0 f22 1"/>
                <a:gd name="f27" fmla="*/ 17 f21 1"/>
                <a:gd name="f28" fmla="*/ 4 f22 1"/>
                <a:gd name="f29" fmla="*/ 36 f21 1"/>
                <a:gd name="f30" fmla="*/ 0 f21 1"/>
                <a:gd name="f31" fmla="+- f23 0 f1"/>
                <a:gd name="f32" fmla="*/ f26 1 4"/>
                <a:gd name="f33" fmla="*/ f27 1 36"/>
                <a:gd name="f34" fmla="*/ f28 1 4"/>
                <a:gd name="f35" fmla="*/ f29 1 36"/>
                <a:gd name="f36" fmla="*/ f30 1 36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2" y="f54"/>
                </a:cxn>
                <a:cxn ang="f31">
                  <a:pos x="f50" y="f51"/>
                </a:cxn>
              </a:cxnLst>
              <a:rect l="f46" t="f49" r="f47" b="f48"/>
              <a:pathLst>
                <a:path w="4" h="36">
                  <a:moveTo>
                    <a:pt x="f5" y="f8"/>
                  </a:moveTo>
                  <a:cubicBezTo>
                    <a:pt x="f5" y="f9"/>
                    <a:pt x="f10" y="f11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0" y="f12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778D993C-E934-F165-6860-A9E22CD3F23F}"/>
                </a:ext>
              </a:extLst>
            </p:cNvPr>
            <p:cNvSpPr/>
            <p:nvPr/>
          </p:nvSpPr>
          <p:spPr>
            <a:xfrm>
              <a:off x="8635904" y="4587105"/>
              <a:ext cx="206370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3"/>
                <a:gd name="f9" fmla="val 20"/>
                <a:gd name="f10" fmla="val 43"/>
                <a:gd name="f11" fmla="val 69"/>
                <a:gd name="f12" fmla="val 19"/>
                <a:gd name="f13" fmla="val 89"/>
                <a:gd name="f14" fmla="val 42"/>
                <a:gd name="f15" fmla="val 88"/>
                <a:gd name="f16" fmla="+- 0 0 -90"/>
                <a:gd name="f17" fmla="*/ f3 1 92"/>
                <a:gd name="f18" fmla="*/ f4 1 92"/>
                <a:gd name="f19" fmla="val f5"/>
                <a:gd name="f20" fmla="val f6"/>
                <a:gd name="f21" fmla="*/ f16 f0 1"/>
                <a:gd name="f22" fmla="+- f20 0 f19"/>
                <a:gd name="f23" fmla="*/ f21 1 f2"/>
                <a:gd name="f24" fmla="*/ f22 1 92"/>
                <a:gd name="f25" fmla="*/ 46 f22 1"/>
                <a:gd name="f26" fmla="*/ 0 f22 1"/>
                <a:gd name="f27" fmla="*/ 43 f22 1"/>
                <a:gd name="f28" fmla="*/ 42 f22 1"/>
                <a:gd name="f29" fmla="*/ 89 f22 1"/>
                <a:gd name="f30" fmla="*/ 88 f22 1"/>
                <a:gd name="f31" fmla="+- f23 0 f1"/>
                <a:gd name="f32" fmla="*/ f25 1 92"/>
                <a:gd name="f33" fmla="*/ f26 1 92"/>
                <a:gd name="f34" fmla="*/ f27 1 92"/>
                <a:gd name="f35" fmla="*/ f28 1 92"/>
                <a:gd name="f36" fmla="*/ f29 1 92"/>
                <a:gd name="f37" fmla="*/ f30 1 92"/>
                <a:gd name="f38" fmla="*/ 0 1 f24"/>
                <a:gd name="f39" fmla="*/ f20 1 f24"/>
                <a:gd name="f40" fmla="*/ f32 1 f24"/>
                <a:gd name="f41" fmla="*/ f33 1 f24"/>
                <a:gd name="f42" fmla="*/ f34 1 f24"/>
                <a:gd name="f43" fmla="*/ f35 1 f24"/>
                <a:gd name="f44" fmla="*/ f36 1 f24"/>
                <a:gd name="f45" fmla="*/ f37 1 f24"/>
                <a:gd name="f46" fmla="*/ f38 f17 1"/>
                <a:gd name="f47" fmla="*/ f39 f17 1"/>
                <a:gd name="f48" fmla="*/ f39 f18 1"/>
                <a:gd name="f49" fmla="*/ f38 f18 1"/>
                <a:gd name="f50" fmla="*/ f40 f17 1"/>
                <a:gd name="f51" fmla="*/ f41 f18 1"/>
                <a:gd name="f52" fmla="*/ f41 f17 1"/>
                <a:gd name="f53" fmla="*/ f42 f18 1"/>
                <a:gd name="f54" fmla="*/ f43 f17 1"/>
                <a:gd name="f55" fmla="*/ f44 f18 1"/>
                <a:gd name="f56" fmla="*/ f45 f17 1"/>
                <a:gd name="f57" fmla="*/ f4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0" y="f51"/>
                </a:cxn>
              </a:cxnLst>
              <a:rect l="f46" t="f49" r="f47" b="f48"/>
              <a:pathLst>
                <a:path w="92" h="92">
                  <a:moveTo>
                    <a:pt x="f7" y="f5"/>
                  </a:moveTo>
                  <a:cubicBezTo>
                    <a:pt x="f8" y="f5"/>
                    <a:pt x="f5" y="f9"/>
                    <a:pt x="f5" y="f10"/>
                  </a:cubicBezTo>
                  <a:cubicBezTo>
                    <a:pt x="f5" y="f11"/>
                    <a:pt x="f12" y="f13"/>
                    <a:pt x="f14" y="f13"/>
                  </a:cubicBezTo>
                  <a:cubicBezTo>
                    <a:pt x="f11" y="f6"/>
                    <a:pt x="f15" y="f11"/>
                    <a:pt x="f15" y="f7"/>
                  </a:cubicBezTo>
                  <a:cubicBezTo>
                    <a:pt x="f6" y="f9"/>
                    <a:pt x="f11" y="f5"/>
                    <a:pt x="f7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528ADA00-E4C6-18D4-B663-040FE072972C}"/>
                </a:ext>
              </a:extLst>
            </p:cNvPr>
            <p:cNvSpPr/>
            <p:nvPr/>
          </p:nvSpPr>
          <p:spPr>
            <a:xfrm>
              <a:off x="9124852" y="4350568"/>
              <a:ext cx="25402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03"/>
                <a:gd name="f8" fmla="val 7"/>
                <a:gd name="f9" fmla="val 3"/>
                <a:gd name="f10" fmla="val 100"/>
                <a:gd name="f11" fmla="val 98"/>
                <a:gd name="f12" fmla="val 95"/>
                <a:gd name="f13" fmla="+- 0 0 -90"/>
                <a:gd name="f14" fmla="*/ f3 1 11"/>
                <a:gd name="f15" fmla="*/ f4 1 10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03"/>
                <a:gd name="f25" fmla="*/ 11 f21 1"/>
                <a:gd name="f26" fmla="*/ 0 f20 1"/>
                <a:gd name="f27" fmla="*/ 0 f21 1"/>
                <a:gd name="f28" fmla="*/ 103 f20 1"/>
                <a:gd name="f29" fmla="*/ 95 f20 1"/>
                <a:gd name="f30" fmla="+- f22 0 f1"/>
                <a:gd name="f31" fmla="*/ f25 1 11"/>
                <a:gd name="f32" fmla="*/ f26 1 103"/>
                <a:gd name="f33" fmla="*/ f27 1 11"/>
                <a:gd name="f34" fmla="*/ f28 1 103"/>
                <a:gd name="f35" fmla="*/ f29 1 103"/>
                <a:gd name="f36" fmla="*/ 0 1 f23"/>
                <a:gd name="f37" fmla="*/ f17 1 f23"/>
                <a:gd name="f38" fmla="*/ 0 1 f24"/>
                <a:gd name="f39" fmla="*/ f18 1 f24"/>
                <a:gd name="f40" fmla="*/ f31 1 f23"/>
                <a:gd name="f41" fmla="*/ f32 1 f24"/>
                <a:gd name="f42" fmla="*/ f33 1 f23"/>
                <a:gd name="f43" fmla="*/ f34 1 f24"/>
                <a:gd name="f44" fmla="*/ f35 1 f24"/>
                <a:gd name="f45" fmla="*/ f36 f14 1"/>
                <a:gd name="f46" fmla="*/ f37 f14 1"/>
                <a:gd name="f47" fmla="*/ f39 f15 1"/>
                <a:gd name="f48" fmla="*/ f38 f15 1"/>
                <a:gd name="f49" fmla="*/ f40 f14 1"/>
                <a:gd name="f50" fmla="*/ f41 f15 1"/>
                <a:gd name="f51" fmla="*/ f42 f14 1"/>
                <a:gd name="f52" fmla="*/ f43 f15 1"/>
                <a:gd name="f53" fmla="*/ f44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9" y="f50"/>
                </a:cxn>
                <a:cxn ang="f30">
                  <a:pos x="f51" y="f50"/>
                </a:cxn>
                <a:cxn ang="f30">
                  <a:pos x="f51" y="f52"/>
                </a:cxn>
                <a:cxn ang="f30">
                  <a:pos x="f49" y="f53"/>
                </a:cxn>
                <a:cxn ang="f30">
                  <a:pos x="f49" y="f50"/>
                </a:cxn>
              </a:cxnLst>
              <a:rect l="f45" t="f48" r="f46" b="f47"/>
              <a:pathLst>
                <a:path w="11" h="103">
                  <a:moveTo>
                    <a:pt x="f6" y="f5"/>
                  </a:move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10"/>
                    <a:pt x="f8" y="f11"/>
                    <a:pt x="f6" y="f12"/>
                  </a:cubicBezTo>
                  <a:lnTo>
                    <a:pt x="f6" y="f5"/>
                  </a:ln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0B5CEC86-318B-2F50-C1BB-305AED7FB385}"/>
                </a:ext>
              </a:extLst>
            </p:cNvPr>
            <p:cNvSpPr/>
            <p:nvPr/>
          </p:nvSpPr>
          <p:spPr>
            <a:xfrm>
              <a:off x="9124852" y="4790303"/>
              <a:ext cx="25402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63"/>
                <a:gd name="f8" fmla="val 9"/>
                <a:gd name="f9" fmla="val 7"/>
                <a:gd name="f10" fmla="val 6"/>
                <a:gd name="f11" fmla="val 3"/>
                <a:gd name="f12" fmla="val 2"/>
                <a:gd name="f13" fmla="val 5"/>
                <a:gd name="f14" fmla="val 8"/>
                <a:gd name="f15" fmla="val 10"/>
                <a:gd name="f16" fmla="+- 0 0 -90"/>
                <a:gd name="f17" fmla="*/ f3 1 11"/>
                <a:gd name="f18" fmla="*/ f4 1 16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163"/>
                <a:gd name="f28" fmla="*/ 11 f24 1"/>
                <a:gd name="f29" fmla="*/ 163 f23 1"/>
                <a:gd name="f30" fmla="*/ 9 f23 1"/>
                <a:gd name="f31" fmla="*/ 0 f24 1"/>
                <a:gd name="f32" fmla="*/ 0 f23 1"/>
                <a:gd name="f33" fmla="*/ 7 f24 1"/>
                <a:gd name="f34" fmla="+- f25 0 f1"/>
                <a:gd name="f35" fmla="*/ f28 1 11"/>
                <a:gd name="f36" fmla="*/ f29 1 163"/>
                <a:gd name="f37" fmla="*/ f30 1 163"/>
                <a:gd name="f38" fmla="*/ f31 1 11"/>
                <a:gd name="f39" fmla="*/ f32 1 163"/>
                <a:gd name="f40" fmla="*/ f33 1 11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56"/>
                </a:cxn>
                <a:cxn ang="f34">
                  <a:pos x="f60" y="f56"/>
                </a:cxn>
                <a:cxn ang="f34">
                  <a:pos x="f55" y="f56"/>
                </a:cxn>
              </a:cxnLst>
              <a:rect l="f51" t="f54" r="f52" b="f53"/>
              <a:pathLst>
                <a:path w="11" h="163">
                  <a:moveTo>
                    <a:pt x="f6" y="f7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9" y="f10"/>
                    <a:pt x="f11" y="f11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12" y="f7"/>
                    <a:pt x="f13" y="f7"/>
                    <a:pt x="f9" y="f7"/>
                  </a:cubicBezTo>
                  <a:cubicBezTo>
                    <a:pt x="f14" y="f7"/>
                    <a:pt x="f15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ABD09B27-1E4C-0799-FFAC-448B3E91F9CC}"/>
                </a:ext>
              </a:extLst>
            </p:cNvPr>
            <p:cNvSpPr/>
            <p:nvPr/>
          </p:nvSpPr>
          <p:spPr>
            <a:xfrm>
              <a:off x="9124852" y="4174354"/>
              <a:ext cx="25402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0"/>
                <a:gd name="f8" fmla="val 7"/>
                <a:gd name="f9" fmla="val 3"/>
                <a:gd name="f10" fmla="+- 0 0 -90"/>
                <a:gd name="f11" fmla="*/ f3 1 11"/>
                <a:gd name="f12" fmla="*/ f4 1 60"/>
                <a:gd name="f13" fmla="val f5"/>
                <a:gd name="f14" fmla="val f6"/>
                <a:gd name="f15" fmla="val f7"/>
                <a:gd name="f16" fmla="*/ f10 f0 1"/>
                <a:gd name="f17" fmla="+- f15 0 f13"/>
                <a:gd name="f18" fmla="+- f14 0 f13"/>
                <a:gd name="f19" fmla="*/ f16 1 f2"/>
                <a:gd name="f20" fmla="*/ f18 1 11"/>
                <a:gd name="f21" fmla="*/ f17 1 60"/>
                <a:gd name="f22" fmla="*/ 11 f18 1"/>
                <a:gd name="f23" fmla="*/ 60 f17 1"/>
                <a:gd name="f24" fmla="*/ 0 f17 1"/>
                <a:gd name="f25" fmla="*/ 0 f18 1"/>
                <a:gd name="f26" fmla="+- f19 0 f1"/>
                <a:gd name="f27" fmla="*/ f22 1 11"/>
                <a:gd name="f28" fmla="*/ f23 1 60"/>
                <a:gd name="f29" fmla="*/ f24 1 60"/>
                <a:gd name="f30" fmla="*/ f25 1 11"/>
                <a:gd name="f31" fmla="*/ 0 1 f20"/>
                <a:gd name="f32" fmla="*/ f14 1 f20"/>
                <a:gd name="f33" fmla="*/ 0 1 f21"/>
                <a:gd name="f34" fmla="*/ f15 1 f21"/>
                <a:gd name="f35" fmla="*/ f27 1 f20"/>
                <a:gd name="f36" fmla="*/ f28 1 f21"/>
                <a:gd name="f37" fmla="*/ f29 1 f21"/>
                <a:gd name="f38" fmla="*/ f30 1 f20"/>
                <a:gd name="f39" fmla="*/ f31 f11 1"/>
                <a:gd name="f40" fmla="*/ f32 f11 1"/>
                <a:gd name="f41" fmla="*/ f34 f12 1"/>
                <a:gd name="f42" fmla="*/ f33 f12 1"/>
                <a:gd name="f43" fmla="*/ f35 f11 1"/>
                <a:gd name="f44" fmla="*/ f36 f12 1"/>
                <a:gd name="f45" fmla="*/ f37 f12 1"/>
                <a:gd name="f46" fmla="*/ f3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3" y="f44"/>
                </a:cxn>
                <a:cxn ang="f26">
                  <a:pos x="f43" y="f45"/>
                </a:cxn>
                <a:cxn ang="f26">
                  <a:pos x="f46" y="f45"/>
                </a:cxn>
                <a:cxn ang="f26">
                  <a:pos x="f46" y="f44"/>
                </a:cxn>
                <a:cxn ang="f26">
                  <a:pos x="f43" y="f44"/>
                </a:cxn>
              </a:cxnLst>
              <a:rect l="f39" t="f42" r="f40" b="f41"/>
              <a:pathLst>
                <a:path w="11" h="60">
                  <a:moveTo>
                    <a:pt x="f6" y="f7"/>
                  </a:moveTo>
                  <a:cubicBezTo>
                    <a:pt x="f6" y="f5"/>
                    <a:pt x="f6" y="f5"/>
                    <a:pt x="f6" y="f5"/>
                  </a:cubicBez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7"/>
                    <a:pt x="f8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E61FF147-ADE2-2CB1-78E3-1B53BB131704}"/>
                </a:ext>
              </a:extLst>
            </p:cNvPr>
            <p:cNvSpPr/>
            <p:nvPr/>
          </p:nvSpPr>
          <p:spPr>
            <a:xfrm>
              <a:off x="9123270" y="3828281"/>
              <a:ext cx="26983" cy="323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145"/>
                <a:gd name="f8" fmla="val 4"/>
                <a:gd name="f9" fmla="val 26"/>
                <a:gd name="f10" fmla="val 64"/>
                <a:gd name="f11" fmla="val 103"/>
                <a:gd name="f12" fmla="val 7"/>
                <a:gd name="f13" fmla="val 9"/>
                <a:gd name="f14" fmla="val 8"/>
                <a:gd name="f15" fmla="val 5"/>
                <a:gd name="f16" fmla="val 17"/>
                <a:gd name="f17" fmla="+- 0 0 -90"/>
                <a:gd name="f18" fmla="*/ f3 1 12"/>
                <a:gd name="f19" fmla="*/ f4 1 14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2"/>
                <a:gd name="f28" fmla="*/ f24 1 145"/>
                <a:gd name="f29" fmla="*/ 4 f25 1"/>
                <a:gd name="f30" fmla="*/ 26 f24 1"/>
                <a:gd name="f31" fmla="*/ 145 f24 1"/>
                <a:gd name="f32" fmla="*/ 12 f25 1"/>
                <a:gd name="f33" fmla="*/ 0 f24 1"/>
                <a:gd name="f34" fmla="+- f26 0 f1"/>
                <a:gd name="f35" fmla="*/ f29 1 12"/>
                <a:gd name="f36" fmla="*/ f30 1 145"/>
                <a:gd name="f37" fmla="*/ f31 1 145"/>
                <a:gd name="f38" fmla="*/ f32 1 12"/>
                <a:gd name="f39" fmla="*/ f33 1 145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8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9 1"/>
                <a:gd name="f56" fmla="*/ f47 f18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3" y="f55"/>
                </a:cxn>
                <a:cxn ang="f34">
                  <a:pos x="f56" y="f55"/>
                </a:cxn>
                <a:cxn ang="f34">
                  <a:pos x="f56" y="f57"/>
                </a:cxn>
                <a:cxn ang="f34">
                  <a:pos x="f53" y="f54"/>
                </a:cxn>
              </a:cxnLst>
              <a:rect l="f49" t="f52" r="f50" b="f51"/>
              <a:pathLst>
                <a:path w="12" h="145">
                  <a:moveTo>
                    <a:pt x="f8" y="f9"/>
                  </a:moveTo>
                  <a:cubicBezTo>
                    <a:pt x="f5" y="f10"/>
                    <a:pt x="f8" y="f11"/>
                    <a:pt x="f8" y="f7"/>
                  </a:cubicBezTo>
                  <a:cubicBezTo>
                    <a:pt x="f12" y="f7"/>
                    <a:pt x="f13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4" y="f14"/>
                    <a:pt x="f15" y="f16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1FFDD19A-B2E6-3EFD-6747-545D6C37D9A9}"/>
                </a:ext>
              </a:extLst>
            </p:cNvPr>
            <p:cNvSpPr/>
            <p:nvPr/>
          </p:nvSpPr>
          <p:spPr>
            <a:xfrm>
              <a:off x="9124852" y="4614089"/>
              <a:ext cx="25402" cy="14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6"/>
                <a:gd name="f8" fmla="val 14"/>
                <a:gd name="f9" fmla="val 50"/>
                <a:gd name="f10" fmla="val 2"/>
                <a:gd name="f11" fmla="val 56"/>
                <a:gd name="f12" fmla="val 6"/>
                <a:gd name="f13" fmla="val 62"/>
                <a:gd name="f14" fmla="val 4"/>
                <a:gd name="f15" fmla="val 9"/>
                <a:gd name="f16" fmla="+- 0 0 -90"/>
                <a:gd name="f17" fmla="*/ f3 1 11"/>
                <a:gd name="f18" fmla="*/ f4 1 6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66"/>
                <a:gd name="f28" fmla="*/ 0 f24 1"/>
                <a:gd name="f29" fmla="*/ 14 f23 1"/>
                <a:gd name="f30" fmla="*/ 50 f23 1"/>
                <a:gd name="f31" fmla="*/ 11 f24 1"/>
                <a:gd name="f32" fmla="*/ 66 f23 1"/>
                <a:gd name="f33" fmla="*/ 0 f23 1"/>
                <a:gd name="f34" fmla="+- f25 0 f1"/>
                <a:gd name="f35" fmla="*/ f28 1 11"/>
                <a:gd name="f36" fmla="*/ f29 1 66"/>
                <a:gd name="f37" fmla="*/ f30 1 66"/>
                <a:gd name="f38" fmla="*/ f31 1 11"/>
                <a:gd name="f39" fmla="*/ f32 1 66"/>
                <a:gd name="f40" fmla="*/ f33 1 66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60"/>
                </a:cxn>
                <a:cxn ang="f34">
                  <a:pos x="f55" y="f56"/>
                </a:cxn>
              </a:cxnLst>
              <a:rect l="f51" t="f54" r="f52" b="f53"/>
              <a:pathLst>
                <a:path w="11" h="66">
                  <a:moveTo>
                    <a:pt x="f5" y="f8"/>
                  </a:moveTo>
                  <a:cubicBezTo>
                    <a:pt x="f5" y="f9"/>
                    <a:pt x="f5" y="f9"/>
                    <a:pt x="f5" y="f9"/>
                  </a:cubicBezTo>
                  <a:cubicBezTo>
                    <a:pt x="f10" y="f11"/>
                    <a:pt x="f12" y="f13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4"/>
                    <a:pt x="f10" y="f15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rupo 1">
            <a:extLst>
              <a:ext uri="{FF2B5EF4-FFF2-40B4-BE49-F238E27FC236}">
                <a16:creationId xmlns:a16="http://schemas.microsoft.com/office/drawing/2014/main" id="{D41E0DF2-FADC-EBC8-702A-1E5B6B42E0C3}"/>
              </a:ext>
            </a:extLst>
          </p:cNvPr>
          <p:cNvGrpSpPr/>
          <p:nvPr/>
        </p:nvGrpSpPr>
        <p:grpSpPr>
          <a:xfrm>
            <a:off x="3425827" y="3763194"/>
            <a:ext cx="2297109" cy="1401756"/>
            <a:chOff x="3425827" y="3763194"/>
            <a:chExt cx="2297109" cy="1401756"/>
          </a:xfrm>
        </p:grpSpPr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68480C11-9750-5B79-A91E-44F131FF4A29}"/>
                </a:ext>
              </a:extLst>
            </p:cNvPr>
            <p:cNvSpPr/>
            <p:nvPr/>
          </p:nvSpPr>
          <p:spPr>
            <a:xfrm>
              <a:off x="3425827" y="4223567"/>
              <a:ext cx="2297109" cy="9413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C14FC96A-DBEB-2CE6-47DB-2AD3D3C1EA52}"/>
                </a:ext>
              </a:extLst>
            </p:cNvPr>
            <p:cNvSpPr/>
            <p:nvPr/>
          </p:nvSpPr>
          <p:spPr>
            <a:xfrm>
              <a:off x="4648196" y="3796524"/>
              <a:ext cx="203197" cy="4095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6AC59E83-DF28-528F-676E-38CE85240878}"/>
                </a:ext>
              </a:extLst>
            </p:cNvPr>
            <p:cNvSpPr/>
            <p:nvPr/>
          </p:nvSpPr>
          <p:spPr>
            <a:xfrm>
              <a:off x="3433764" y="4387080"/>
              <a:ext cx="130173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C36F3B81-EAA3-0D4F-A241-B69DE5BF695D}"/>
                </a:ext>
              </a:extLst>
            </p:cNvPr>
            <p:cNvSpPr/>
            <p:nvPr/>
          </p:nvSpPr>
          <p:spPr>
            <a:xfrm>
              <a:off x="4843467" y="3763194"/>
              <a:ext cx="130173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551AD018-71BE-9735-1BB8-E214D7ABFDEB}"/>
                </a:ext>
              </a:extLst>
            </p:cNvPr>
            <p:cNvSpPr/>
            <p:nvPr/>
          </p:nvSpPr>
          <p:spPr>
            <a:xfrm>
              <a:off x="4640259" y="4625199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9BB9054D-3E87-F70D-7655-FA2CE0FFDC5F}"/>
                </a:ext>
              </a:extLst>
            </p:cNvPr>
            <p:cNvSpPr/>
            <p:nvPr/>
          </p:nvSpPr>
          <p:spPr>
            <a:xfrm>
              <a:off x="5095878" y="4625199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2622AF36-3263-4F52-235E-8503944EF546}"/>
                </a:ext>
              </a:extLst>
            </p:cNvPr>
            <p:cNvSpPr/>
            <p:nvPr/>
          </p:nvSpPr>
          <p:spPr>
            <a:xfrm>
              <a:off x="4183059" y="4625199"/>
              <a:ext cx="19685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5;p57">
            <a:extLst>
              <a:ext uri="{FF2B5EF4-FFF2-40B4-BE49-F238E27FC236}">
                <a16:creationId xmlns:a16="http://schemas.microsoft.com/office/drawing/2014/main" id="{FFFFCE36-9E8C-40FD-7212-A35E4344FA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2261" y="207989"/>
            <a:ext cx="4662004" cy="1703700"/>
          </a:xfrm>
        </p:spPr>
        <p:txBody>
          <a:bodyPr>
            <a:noAutofit/>
          </a:bodyPr>
          <a:lstStyle/>
          <a:p>
            <a:pPr lvl="0"/>
            <a:r>
              <a:rPr lang="en-US">
                <a:solidFill>
                  <a:srgbClr val="FFFFFF"/>
                </a:solidFill>
              </a:rPr>
              <a:t>A PICTURE IS WORTH A</a:t>
            </a:r>
          </a:p>
          <a:p>
            <a:pPr lvl="0"/>
            <a:r>
              <a:rPr lang="en-US">
                <a:solidFill>
                  <a:srgbClr val="FFFFFF"/>
                </a:solidFill>
              </a:rPr>
              <a:t>THOUSAND WORDS</a:t>
            </a:r>
          </a:p>
        </p:txBody>
      </p:sp>
      <p:sp>
        <p:nvSpPr>
          <p:cNvPr id="3" name="Google Shape;1122;p50">
            <a:extLst>
              <a:ext uri="{FF2B5EF4-FFF2-40B4-BE49-F238E27FC236}">
                <a16:creationId xmlns:a16="http://schemas.microsoft.com/office/drawing/2014/main" id="{8CE0C9AC-2E1A-3B01-038A-4CFEC237E388}"/>
              </a:ext>
            </a:extLst>
          </p:cNvPr>
          <p:cNvSpPr txBox="1"/>
          <p:nvPr/>
        </p:nvSpPr>
        <p:spPr>
          <a:xfrm>
            <a:off x="2495223" y="4338087"/>
            <a:ext cx="6415997" cy="929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rPr>
              <a:t>This could be the part of the presentation where you can introduce yourself, write your email...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1;p58">
            <a:extLst>
              <a:ext uri="{FF2B5EF4-FFF2-40B4-BE49-F238E27FC236}">
                <a16:creationId xmlns:a16="http://schemas.microsoft.com/office/drawing/2014/main" id="{1F818707-D130-6CD1-F674-AC970E8AB8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224" y="1565397"/>
            <a:ext cx="4201796" cy="1574999"/>
          </a:xfrm>
        </p:spPr>
        <p:txBody>
          <a:bodyPr/>
          <a:lstStyle/>
          <a:p>
            <a:pPr lvl="0"/>
            <a:r>
              <a:rPr lang="en-US" sz="3200"/>
              <a:t>A PICTURE ALWAYS REINFORCES THE CONCEPT</a:t>
            </a:r>
          </a:p>
        </p:txBody>
      </p:sp>
      <p:sp>
        <p:nvSpPr>
          <p:cNvPr id="3" name="Google Shape;1202;p58">
            <a:extLst>
              <a:ext uri="{FF2B5EF4-FFF2-40B4-BE49-F238E27FC236}">
                <a16:creationId xmlns:a16="http://schemas.microsoft.com/office/drawing/2014/main" id="{6A89D6AB-64E2-5DFE-E734-993014A2CE0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99224" y="3292214"/>
            <a:ext cx="4206304" cy="7221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Images reveal large amounts of data, so remember: use an image instead of a long text</a:t>
            </a:r>
          </a:p>
        </p:txBody>
      </p:sp>
      <p:sp>
        <p:nvSpPr>
          <p:cNvPr id="4" name="Elipse 1">
            <a:extLst>
              <a:ext uri="{FF2B5EF4-FFF2-40B4-BE49-F238E27FC236}">
                <a16:creationId xmlns:a16="http://schemas.microsoft.com/office/drawing/2014/main" id="{9B1A78C5-3E24-4071-DEC6-66A5EE2BFCEE}"/>
              </a:ext>
            </a:extLst>
          </p:cNvPr>
          <p:cNvSpPr/>
          <p:nvPr/>
        </p:nvSpPr>
        <p:spPr>
          <a:xfrm>
            <a:off x="5393405" y="620191"/>
            <a:ext cx="3465420" cy="34654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25402" cap="flat">
            <a:solidFill>
              <a:srgbClr val="02023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Forma libre: forma 5">
            <a:extLst>
              <a:ext uri="{FF2B5EF4-FFF2-40B4-BE49-F238E27FC236}">
                <a16:creationId xmlns:a16="http://schemas.microsoft.com/office/drawing/2014/main" id="{9147587A-0829-4AE3-D3CD-2D0DBC1A30C1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7;p59">
            <a:extLst>
              <a:ext uri="{FF2B5EF4-FFF2-40B4-BE49-F238E27FC236}">
                <a16:creationId xmlns:a16="http://schemas.microsoft.com/office/drawing/2014/main" id="{590D8A4B-694B-5320-F1B4-DD651073597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6900">
                <a:solidFill>
                  <a:srgbClr val="FFFFFF"/>
                </a:solidFill>
              </a:rPr>
              <a:t>AWESOME WORDS</a:t>
            </a:r>
          </a:p>
        </p:txBody>
      </p:sp>
      <p:sp>
        <p:nvSpPr>
          <p:cNvPr id="3" name="Google Shape;1208;p59">
            <a:extLst>
              <a:ext uri="{FF2B5EF4-FFF2-40B4-BE49-F238E27FC236}">
                <a16:creationId xmlns:a16="http://schemas.microsoft.com/office/drawing/2014/main" id="{2F885AE7-BDC7-8D76-5AFB-6C09C084A4B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3280784"/>
            <a:ext cx="4572000" cy="538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FFFFFF"/>
                </a:solidFill>
                <a:latin typeface="Arial"/>
                <a:cs typeface="Arial"/>
              </a:rPr>
              <a:t>Because key words are great for catching your audience’s attention</a:t>
            </a:r>
          </a:p>
        </p:txBody>
      </p:sp>
      <p:sp>
        <p:nvSpPr>
          <p:cNvPr id="4" name="Google Shape;727;p20">
            <a:extLst>
              <a:ext uri="{FF2B5EF4-FFF2-40B4-BE49-F238E27FC236}">
                <a16:creationId xmlns:a16="http://schemas.microsoft.com/office/drawing/2014/main" id="{7E275328-9454-B09C-028D-DA1C3030CDF6}"/>
              </a:ext>
            </a:extLst>
          </p:cNvPr>
          <p:cNvSpPr/>
          <p:nvPr/>
        </p:nvSpPr>
        <p:spPr>
          <a:xfrm rot="10799991">
            <a:off x="0" y="-2670"/>
            <a:ext cx="9144000" cy="70478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727;p20">
            <a:extLst>
              <a:ext uri="{FF2B5EF4-FFF2-40B4-BE49-F238E27FC236}">
                <a16:creationId xmlns:a16="http://schemas.microsoft.com/office/drawing/2014/main" id="{891C95FA-1DF6-647D-22B9-200BD54C52C9}"/>
              </a:ext>
            </a:extLst>
          </p:cNvPr>
          <p:cNvSpPr/>
          <p:nvPr/>
        </p:nvSpPr>
        <p:spPr>
          <a:xfrm>
            <a:off x="0" y="4438717"/>
            <a:ext cx="9144000" cy="70478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13;p60">
            <a:extLst>
              <a:ext uri="{FF2B5EF4-FFF2-40B4-BE49-F238E27FC236}">
                <a16:creationId xmlns:a16="http://schemas.microsoft.com/office/drawing/2014/main" id="{19FBCB2F-ED7F-C560-2965-B30A99156A7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GRAPH</a:t>
            </a:r>
          </a:p>
        </p:txBody>
      </p:sp>
      <p:sp>
        <p:nvSpPr>
          <p:cNvPr id="3" name="Google Shape;1214;p60">
            <a:extLst>
              <a:ext uri="{FF2B5EF4-FFF2-40B4-BE49-F238E27FC236}">
                <a16:creationId xmlns:a16="http://schemas.microsoft.com/office/drawing/2014/main" id="{10977DF2-1945-0AC9-C965-A93A249FB8B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139174" y="2752279"/>
            <a:ext cx="1554598" cy="8228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Mars is a cold place. It’s full of iron oxide dust</a:t>
            </a:r>
          </a:p>
        </p:txBody>
      </p:sp>
      <p:sp>
        <p:nvSpPr>
          <p:cNvPr id="4" name="Google Shape;1215;p60">
            <a:extLst>
              <a:ext uri="{FF2B5EF4-FFF2-40B4-BE49-F238E27FC236}">
                <a16:creationId xmlns:a16="http://schemas.microsoft.com/office/drawing/2014/main" id="{6DF0A639-3922-CCFE-065F-499B9331056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139174" y="2307406"/>
            <a:ext cx="15545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077B6"/>
                </a:solidFill>
                <a:latin typeface="Prompt"/>
                <a:cs typeface="Prompt"/>
              </a:rPr>
              <a:t>MARS</a:t>
            </a:r>
          </a:p>
        </p:txBody>
      </p:sp>
      <p:sp>
        <p:nvSpPr>
          <p:cNvPr id="5" name="Google Shape;1216;p60">
            <a:extLst>
              <a:ext uri="{FF2B5EF4-FFF2-40B4-BE49-F238E27FC236}">
                <a16:creationId xmlns:a16="http://schemas.microsoft.com/office/drawing/2014/main" id="{C5786E16-054D-9790-361F-8954BDB66CA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897703" y="2752270"/>
            <a:ext cx="1550703" cy="8228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Yes, this is the ringed one. It’s a gas giant</a:t>
            </a:r>
          </a:p>
        </p:txBody>
      </p:sp>
      <p:sp>
        <p:nvSpPr>
          <p:cNvPr id="6" name="Google Shape;1217;p60">
            <a:extLst>
              <a:ext uri="{FF2B5EF4-FFF2-40B4-BE49-F238E27FC236}">
                <a16:creationId xmlns:a16="http://schemas.microsoft.com/office/drawing/2014/main" id="{2397E84F-97B0-B150-3D9D-14992791AB3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893798" y="2307406"/>
            <a:ext cx="15545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SATURN</a:t>
            </a:r>
          </a:p>
        </p:txBody>
      </p:sp>
      <p:sp>
        <p:nvSpPr>
          <p:cNvPr id="7" name="Google Shape;1218;p60">
            <a:extLst>
              <a:ext uri="{FF2B5EF4-FFF2-40B4-BE49-F238E27FC236}">
                <a16:creationId xmlns:a16="http://schemas.microsoft.com/office/drawing/2014/main" id="{1C2A7FF7-EDE9-0397-250B-24E5EE5ABE3D}"/>
              </a:ext>
            </a:extLst>
          </p:cNvPr>
          <p:cNvSpPr txBox="1"/>
          <p:nvPr/>
        </p:nvSpPr>
        <p:spPr>
          <a:xfrm>
            <a:off x="311252" y="4636721"/>
            <a:ext cx="8508775" cy="3782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30445"/>
                </a:solidFill>
                <a:uFillTx/>
                <a:latin typeface="Montserrat"/>
                <a:ea typeface="Montserrat"/>
                <a:cs typeface="Montserrat"/>
              </a:rPr>
              <a:t>To modify this graph, click on it, follow the link, change the data and paste the new graph here</a:t>
            </a:r>
          </a:p>
        </p:txBody>
      </p:sp>
      <p:sp>
        <p:nvSpPr>
          <p:cNvPr id="8" name="Google Shape;1219;p60">
            <a:extLst>
              <a:ext uri="{FF2B5EF4-FFF2-40B4-BE49-F238E27FC236}">
                <a16:creationId xmlns:a16="http://schemas.microsoft.com/office/drawing/2014/main" id="{1DDE5645-0854-C8E2-D06F-C7FBF9D2C1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39174" y="1658428"/>
            <a:ext cx="1554598" cy="753301"/>
          </a:xfrm>
        </p:spPr>
        <p:txBody>
          <a:bodyPr anchorCtr="0">
            <a:noAutofit/>
          </a:bodyPr>
          <a:lstStyle/>
          <a:p>
            <a:pPr lvl="0" algn="r"/>
            <a:r>
              <a:rPr lang="en-US">
                <a:solidFill>
                  <a:srgbClr val="0077B6"/>
                </a:solidFill>
              </a:rPr>
              <a:t>30%</a:t>
            </a:r>
          </a:p>
        </p:txBody>
      </p:sp>
      <p:sp>
        <p:nvSpPr>
          <p:cNvPr id="9" name="Google Shape;1220;p60">
            <a:extLst>
              <a:ext uri="{FF2B5EF4-FFF2-40B4-BE49-F238E27FC236}">
                <a16:creationId xmlns:a16="http://schemas.microsoft.com/office/drawing/2014/main" id="{42D6E43D-F7EE-267D-D3D3-4E7E891859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93798" y="1658428"/>
            <a:ext cx="1554598" cy="753301"/>
          </a:xfrm>
        </p:spPr>
        <p:txBody>
          <a:bodyPr anchorCtr="0">
            <a:noAutofit/>
          </a:bodyPr>
          <a:lstStyle/>
          <a:p>
            <a:pPr lvl="0" algn="r"/>
            <a:r>
              <a:rPr lang="en-US"/>
              <a:t>70%</a:t>
            </a:r>
          </a:p>
        </p:txBody>
      </p:sp>
      <p:pic>
        <p:nvPicPr>
          <p:cNvPr id="10" name="Google Shape;1221;p60" title="Chart">
            <a:hlinkClick r:id="rId3"/>
            <a:extLst>
              <a:ext uri="{FF2B5EF4-FFF2-40B4-BE49-F238E27FC236}">
                <a16:creationId xmlns:a16="http://schemas.microsoft.com/office/drawing/2014/main" id="{5D1AE512-ECC2-4C9D-12F6-5E479B5A9BF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-2343" t="9399" b="11007"/>
          <a:stretch>
            <a:fillRect/>
          </a:stretch>
        </p:blipFill>
        <p:spPr>
          <a:xfrm>
            <a:off x="628650" y="1658428"/>
            <a:ext cx="3684803" cy="177185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62632549-E96A-811D-93BD-F7C39E150FCF}"/>
              </a:ext>
            </a:extLst>
          </p:cNvPr>
          <p:cNvGrpSpPr/>
          <p:nvPr/>
        </p:nvGrpSpPr>
        <p:grpSpPr>
          <a:xfrm>
            <a:off x="317580" y="1096849"/>
            <a:ext cx="8508775" cy="309561"/>
            <a:chOff x="317580" y="1096849"/>
            <a:chExt cx="8508775" cy="309561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582AD61C-CC5A-E507-7EBC-B588D0B455C4}"/>
                </a:ext>
              </a:extLst>
            </p:cNvPr>
            <p:cNvSpPr/>
            <p:nvPr/>
          </p:nvSpPr>
          <p:spPr>
            <a:xfrm rot="10799991">
              <a:off x="317580" y="1096849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25677A6A-9A93-A6EF-B426-CB2FA86C7075}"/>
                </a:ext>
              </a:extLst>
            </p:cNvPr>
            <p:cNvSpPr/>
            <p:nvPr/>
          </p:nvSpPr>
          <p:spPr>
            <a:xfrm rot="10799991">
              <a:off x="3111730" y="1096849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383937D8-30B1-EE79-9AF8-50F9FE5E691A}"/>
                </a:ext>
              </a:extLst>
            </p:cNvPr>
            <p:cNvSpPr/>
            <p:nvPr/>
          </p:nvSpPr>
          <p:spPr>
            <a:xfrm rot="10799991">
              <a:off x="5918554" y="1103515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DE638BCE-6D45-C3A1-2707-5CA2CED282BB}"/>
              </a:ext>
            </a:extLst>
          </p:cNvPr>
          <p:cNvGrpSpPr/>
          <p:nvPr/>
        </p:nvGrpSpPr>
        <p:grpSpPr>
          <a:xfrm>
            <a:off x="-1993" y="3143304"/>
            <a:ext cx="1044573" cy="1384301"/>
            <a:chOff x="-1993" y="3143304"/>
            <a:chExt cx="1044573" cy="1384301"/>
          </a:xfrm>
        </p:grpSpPr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DB6B8565-8859-B6BC-069A-B9DF67793E3A}"/>
                </a:ext>
              </a:extLst>
            </p:cNvPr>
            <p:cNvSpPr/>
            <p:nvPr/>
          </p:nvSpPr>
          <p:spPr>
            <a:xfrm>
              <a:off x="-1993" y="3600504"/>
              <a:ext cx="1044573" cy="9271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4"/>
                <a:gd name="f7" fmla="val 439"/>
                <a:gd name="f8" fmla="val 491"/>
                <a:gd name="f9" fmla="val 225"/>
                <a:gd name="f10" fmla="val 102"/>
                <a:gd name="f11" fmla="val 399"/>
                <a:gd name="f12" fmla="val 2"/>
                <a:gd name="f13" fmla="val 280"/>
                <a:gd name="f14" fmla="val 187"/>
                <a:gd name="f15" fmla="val 94"/>
                <a:gd name="f16" fmla="val 1"/>
                <a:gd name="f17" fmla="val 61"/>
                <a:gd name="f18" fmla="val 89"/>
                <a:gd name="f19" fmla="val 60"/>
                <a:gd name="f20" fmla="val 177"/>
                <a:gd name="f21" fmla="val 265"/>
                <a:gd name="f22" fmla="val 63"/>
                <a:gd name="f23" fmla="val 341"/>
                <a:gd name="f24" fmla="val 406"/>
                <a:gd name="f25" fmla="val 121"/>
                <a:gd name="f26" fmla="val 422"/>
                <a:gd name="f27" fmla="val 198"/>
                <a:gd name="f28" fmla="val 205"/>
                <a:gd name="f29" fmla="val 217"/>
                <a:gd name="f30" fmla="val 414"/>
                <a:gd name="f31" fmla="val 228"/>
                <a:gd name="f32" fmla="val 213"/>
                <a:gd name="f33" fmla="val 136"/>
                <a:gd name="f34" fmla="val 333"/>
                <a:gd name="f35" fmla="val 75"/>
                <a:gd name="f36" fmla="val 242"/>
                <a:gd name="f37" fmla="val 79"/>
                <a:gd name="f38" fmla="val 161"/>
                <a:gd name="f39" fmla="val 81"/>
                <a:gd name="f40" fmla="val 80"/>
                <a:gd name="f41" fmla="val 175"/>
                <a:gd name="f42" fmla="val 9"/>
                <a:gd name="f43" fmla="val 170"/>
                <a:gd name="f44" fmla="val 20"/>
                <a:gd name="f45" fmla="val 167"/>
                <a:gd name="f46" fmla="val 31"/>
                <a:gd name="f47" fmla="val 65"/>
                <a:gd name="f48" fmla="val 92"/>
                <a:gd name="f49" fmla="val 232"/>
                <a:gd name="f50" fmla="val 263"/>
                <a:gd name="f51" fmla="val 294"/>
                <a:gd name="f52" fmla="val 291"/>
                <a:gd name="f53" fmla="val 285"/>
                <a:gd name="f54" fmla="val 91"/>
                <a:gd name="f55" fmla="val 182"/>
                <a:gd name="f56" fmla="val 272"/>
                <a:gd name="f57" fmla="val 395"/>
                <a:gd name="f58" fmla="val 343"/>
                <a:gd name="f59" fmla="val 184"/>
                <a:gd name="f60" fmla="val 215"/>
                <a:gd name="f61" fmla="val 245"/>
                <a:gd name="f62" fmla="val 310"/>
                <a:gd name="f63" fmla="val 307"/>
                <a:gd name="f64" fmla="val 267"/>
                <a:gd name="f65" fmla="val 211"/>
                <a:gd name="f66" fmla="+- 0 0 -90"/>
                <a:gd name="f67" fmla="*/ f3 1 494"/>
                <a:gd name="f68" fmla="*/ f4 1 439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494"/>
                <a:gd name="f77" fmla="*/ f73 1 439"/>
                <a:gd name="f78" fmla="*/ 491 f74 1"/>
                <a:gd name="f79" fmla="*/ 225 f73 1"/>
                <a:gd name="f80" fmla="*/ 280 f74 1"/>
                <a:gd name="f81" fmla="*/ 2 f73 1"/>
                <a:gd name="f82" fmla="*/ 0 f74 1"/>
                <a:gd name="f83" fmla="*/ 1 f73 1"/>
                <a:gd name="f84" fmla="*/ 61 f73 1"/>
                <a:gd name="f85" fmla="*/ 265 f74 1"/>
                <a:gd name="f86" fmla="*/ 63 f73 1"/>
                <a:gd name="f87" fmla="*/ 422 f74 1"/>
                <a:gd name="f88" fmla="*/ 198 f73 1"/>
                <a:gd name="f89" fmla="*/ 414 f74 1"/>
                <a:gd name="f90" fmla="*/ 228 f73 1"/>
                <a:gd name="f91" fmla="*/ 406 f74 1"/>
                <a:gd name="f92" fmla="*/ 213 f73 1"/>
                <a:gd name="f93" fmla="*/ 242 f74 1"/>
                <a:gd name="f94" fmla="*/ 79 f73 1"/>
                <a:gd name="f95" fmla="*/ 80 f73 1"/>
                <a:gd name="f96" fmla="*/ 175 f73 1"/>
                <a:gd name="f97" fmla="*/ 31 f74 1"/>
                <a:gd name="f98" fmla="*/ 167 f73 1"/>
                <a:gd name="f99" fmla="*/ 92 f74 1"/>
                <a:gd name="f100" fmla="*/ 232 f73 1"/>
                <a:gd name="f101" fmla="*/ 294 f73 1"/>
                <a:gd name="f102" fmla="*/ 285 f73 1"/>
                <a:gd name="f103" fmla="*/ 439 f73 1"/>
                <a:gd name="f104" fmla="*/ 272 f74 1"/>
                <a:gd name="f105" fmla="*/ 184 f74 1"/>
                <a:gd name="f106" fmla="*/ 245 f74 1"/>
                <a:gd name="f107" fmla="*/ 310 f74 1"/>
                <a:gd name="f108" fmla="+- f75 0 f1"/>
                <a:gd name="f109" fmla="*/ f78 1 494"/>
                <a:gd name="f110" fmla="*/ f79 1 439"/>
                <a:gd name="f111" fmla="*/ f80 1 494"/>
                <a:gd name="f112" fmla="*/ f81 1 439"/>
                <a:gd name="f113" fmla="*/ f82 1 494"/>
                <a:gd name="f114" fmla="*/ f83 1 439"/>
                <a:gd name="f115" fmla="*/ f84 1 439"/>
                <a:gd name="f116" fmla="*/ f85 1 494"/>
                <a:gd name="f117" fmla="*/ f86 1 439"/>
                <a:gd name="f118" fmla="*/ f87 1 494"/>
                <a:gd name="f119" fmla="*/ f88 1 439"/>
                <a:gd name="f120" fmla="*/ f89 1 494"/>
                <a:gd name="f121" fmla="*/ f90 1 439"/>
                <a:gd name="f122" fmla="*/ f91 1 494"/>
                <a:gd name="f123" fmla="*/ f92 1 439"/>
                <a:gd name="f124" fmla="*/ f93 1 494"/>
                <a:gd name="f125" fmla="*/ f94 1 439"/>
                <a:gd name="f126" fmla="*/ f95 1 439"/>
                <a:gd name="f127" fmla="*/ f96 1 439"/>
                <a:gd name="f128" fmla="*/ f97 1 494"/>
                <a:gd name="f129" fmla="*/ f98 1 439"/>
                <a:gd name="f130" fmla="*/ f99 1 494"/>
                <a:gd name="f131" fmla="*/ f100 1 439"/>
                <a:gd name="f132" fmla="*/ f101 1 439"/>
                <a:gd name="f133" fmla="*/ f102 1 439"/>
                <a:gd name="f134" fmla="*/ f103 1 439"/>
                <a:gd name="f135" fmla="*/ f104 1 494"/>
                <a:gd name="f136" fmla="*/ f105 1 494"/>
                <a:gd name="f137" fmla="*/ f106 1 494"/>
                <a:gd name="f138" fmla="*/ f107 1 494"/>
                <a:gd name="f139" fmla="*/ 0 1 f76"/>
                <a:gd name="f140" fmla="*/ f70 1 f76"/>
                <a:gd name="f141" fmla="*/ 0 1 f77"/>
                <a:gd name="f142" fmla="*/ f71 1 f77"/>
                <a:gd name="f143" fmla="*/ f109 1 f76"/>
                <a:gd name="f144" fmla="*/ f110 1 f77"/>
                <a:gd name="f145" fmla="*/ f111 1 f76"/>
                <a:gd name="f146" fmla="*/ f112 1 f77"/>
                <a:gd name="f147" fmla="*/ f113 1 f76"/>
                <a:gd name="f148" fmla="*/ f114 1 f77"/>
                <a:gd name="f149" fmla="*/ f115 1 f77"/>
                <a:gd name="f150" fmla="*/ f116 1 f76"/>
                <a:gd name="f151" fmla="*/ f117 1 f77"/>
                <a:gd name="f152" fmla="*/ f118 1 f76"/>
                <a:gd name="f153" fmla="*/ f119 1 f77"/>
                <a:gd name="f154" fmla="*/ f120 1 f76"/>
                <a:gd name="f155" fmla="*/ f121 1 f77"/>
                <a:gd name="f156" fmla="*/ f122 1 f76"/>
                <a:gd name="f157" fmla="*/ f123 1 f77"/>
                <a:gd name="f158" fmla="*/ f124 1 f76"/>
                <a:gd name="f159" fmla="*/ f125 1 f77"/>
                <a:gd name="f160" fmla="*/ f126 1 f77"/>
                <a:gd name="f161" fmla="*/ f127 1 f77"/>
                <a:gd name="f162" fmla="*/ f128 1 f76"/>
                <a:gd name="f163" fmla="*/ f129 1 f77"/>
                <a:gd name="f164" fmla="*/ f130 1 f76"/>
                <a:gd name="f165" fmla="*/ f131 1 f77"/>
                <a:gd name="f166" fmla="*/ f132 1 f77"/>
                <a:gd name="f167" fmla="*/ f133 1 f77"/>
                <a:gd name="f168" fmla="*/ f134 1 f77"/>
                <a:gd name="f169" fmla="*/ f135 1 f76"/>
                <a:gd name="f170" fmla="*/ f136 1 f76"/>
                <a:gd name="f171" fmla="*/ f137 1 f76"/>
                <a:gd name="f172" fmla="*/ f138 1 f76"/>
                <a:gd name="f173" fmla="*/ f139 f67 1"/>
                <a:gd name="f174" fmla="*/ f140 f67 1"/>
                <a:gd name="f175" fmla="*/ f142 f68 1"/>
                <a:gd name="f176" fmla="*/ f141 f68 1"/>
                <a:gd name="f177" fmla="*/ f143 f67 1"/>
                <a:gd name="f178" fmla="*/ f144 f68 1"/>
                <a:gd name="f179" fmla="*/ f145 f67 1"/>
                <a:gd name="f180" fmla="*/ f146 f68 1"/>
                <a:gd name="f181" fmla="*/ f147 f67 1"/>
                <a:gd name="f182" fmla="*/ f148 f68 1"/>
                <a:gd name="f183" fmla="*/ f149 f68 1"/>
                <a:gd name="f184" fmla="*/ f150 f67 1"/>
                <a:gd name="f185" fmla="*/ f151 f68 1"/>
                <a:gd name="f186" fmla="*/ f152 f67 1"/>
                <a:gd name="f187" fmla="*/ f153 f68 1"/>
                <a:gd name="f188" fmla="*/ f154 f67 1"/>
                <a:gd name="f189" fmla="*/ f155 f68 1"/>
                <a:gd name="f190" fmla="*/ f156 f67 1"/>
                <a:gd name="f191" fmla="*/ f157 f68 1"/>
                <a:gd name="f192" fmla="*/ f158 f67 1"/>
                <a:gd name="f193" fmla="*/ f159 f68 1"/>
                <a:gd name="f194" fmla="*/ f160 f68 1"/>
                <a:gd name="f195" fmla="*/ f161 f68 1"/>
                <a:gd name="f196" fmla="*/ f162 f67 1"/>
                <a:gd name="f197" fmla="*/ f163 f68 1"/>
                <a:gd name="f198" fmla="*/ f164 f67 1"/>
                <a:gd name="f199" fmla="*/ f165 f68 1"/>
                <a:gd name="f200" fmla="*/ f166 f68 1"/>
                <a:gd name="f201" fmla="*/ f167 f68 1"/>
                <a:gd name="f202" fmla="*/ f168 f68 1"/>
                <a:gd name="f203" fmla="*/ f169 f67 1"/>
                <a:gd name="f204" fmla="*/ f170 f67 1"/>
                <a:gd name="f205" fmla="*/ f171 f67 1"/>
                <a:gd name="f206" fmla="*/ f17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1" y="f183"/>
                </a:cxn>
                <a:cxn ang="f108">
                  <a:pos x="f184" y="f185"/>
                </a:cxn>
                <a:cxn ang="f108">
                  <a:pos x="f186" y="f187"/>
                </a:cxn>
                <a:cxn ang="f108">
                  <a:pos x="f188" y="f189"/>
                </a:cxn>
                <a:cxn ang="f108">
                  <a:pos x="f190" y="f191"/>
                </a:cxn>
                <a:cxn ang="f108">
                  <a:pos x="f192" y="f193"/>
                </a:cxn>
                <a:cxn ang="f108">
                  <a:pos x="f181" y="f194"/>
                </a:cxn>
                <a:cxn ang="f108">
                  <a:pos x="f181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196" y="f200"/>
                </a:cxn>
                <a:cxn ang="f108">
                  <a:pos x="f181" y="f201"/>
                </a:cxn>
                <a:cxn ang="f108">
                  <a:pos x="f181" y="f202"/>
                </a:cxn>
                <a:cxn ang="f108">
                  <a:pos x="f203" y="f202"/>
                </a:cxn>
                <a:cxn ang="f108">
                  <a:pos x="f177" y="f178"/>
                </a:cxn>
                <a:cxn ang="f108">
                  <a:pos x="f204" y="f189"/>
                </a:cxn>
                <a:cxn ang="f108">
                  <a:pos x="f205" y="f197"/>
                </a:cxn>
                <a:cxn ang="f108">
                  <a:pos x="f206" y="f199"/>
                </a:cxn>
                <a:cxn ang="f108">
                  <a:pos x="f205" y="f200"/>
                </a:cxn>
                <a:cxn ang="f108">
                  <a:pos x="f204" y="f189"/>
                </a:cxn>
              </a:cxnLst>
              <a:rect l="f173" t="f176" r="f174" b="f175"/>
              <a:pathLst>
                <a:path w="494" h="439">
                  <a:moveTo>
                    <a:pt x="f8" y="f9"/>
                  </a:moveTo>
                  <a:cubicBezTo>
                    <a:pt x="f6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5" y="f16"/>
                  </a:cubicBezTo>
                  <a:cubicBezTo>
                    <a:pt x="f5" y="f17"/>
                    <a:pt x="f5" y="f17"/>
                    <a:pt x="f5" y="f17"/>
                  </a:cubicBezTo>
                  <a:cubicBezTo>
                    <a:pt x="f18" y="f19"/>
                    <a:pt x="f20" y="f17"/>
                    <a:pt x="f21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6" y="f28"/>
                    <a:pt x="f26" y="f29"/>
                    <a:pt x="f30" y="f31"/>
                  </a:cubicBezTo>
                  <a:cubicBezTo>
                    <a:pt x="f30" y="f9"/>
                    <a:pt x="f24" y="f29"/>
                    <a:pt x="f24" y="f32"/>
                  </a:cubicBezTo>
                  <a:cubicBezTo>
                    <a:pt x="f11" y="f33"/>
                    <a:pt x="f34" y="f35"/>
                    <a:pt x="f36" y="f37"/>
                  </a:cubicBezTo>
                  <a:cubicBezTo>
                    <a:pt x="f38" y="f39"/>
                    <a:pt x="f39" y="f39"/>
                    <a:pt x="f5" y="f40"/>
                  </a:cubicBezTo>
                  <a:cubicBezTo>
                    <a:pt x="f5" y="f41"/>
                    <a:pt x="f5" y="f41"/>
                    <a:pt x="f5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27"/>
                    <a:pt x="f48" y="f49"/>
                  </a:cubicBezTo>
                  <a:cubicBezTo>
                    <a:pt x="f48" y="f50"/>
                    <a:pt x="f17" y="f51"/>
                    <a:pt x="f46" y="f51"/>
                  </a:cubicBezTo>
                  <a:cubicBezTo>
                    <a:pt x="f44" y="f51"/>
                    <a:pt x="f42" y="f52"/>
                    <a:pt x="f5" y="f53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54" y="f7"/>
                    <a:pt x="f55" y="f7"/>
                    <a:pt x="f56" y="f7"/>
                  </a:cubicBezTo>
                  <a:cubicBezTo>
                    <a:pt x="f57" y="f7"/>
                    <a:pt x="f8" y="f58"/>
                    <a:pt x="f8" y="f9"/>
                  </a:cubicBezTo>
                  <a:close/>
                  <a:moveTo>
                    <a:pt x="f59" y="f31"/>
                  </a:moveTo>
                  <a:cubicBezTo>
                    <a:pt x="f59" y="f27"/>
                    <a:pt x="f60" y="f45"/>
                    <a:pt x="f61" y="f45"/>
                  </a:cubicBezTo>
                  <a:cubicBezTo>
                    <a:pt x="f13" y="f45"/>
                    <a:pt x="f62" y="f27"/>
                    <a:pt x="f62" y="f49"/>
                  </a:cubicBezTo>
                  <a:cubicBezTo>
                    <a:pt x="f63" y="f64"/>
                    <a:pt x="f13" y="f51"/>
                    <a:pt x="f61" y="f51"/>
                  </a:cubicBezTo>
                  <a:cubicBezTo>
                    <a:pt x="f65" y="f51"/>
                    <a:pt x="f59" y="f50"/>
                    <a:pt x="f59" y="f31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F65A793-BB6A-A1B5-A596-7F6AF312F298}"/>
                </a:ext>
              </a:extLst>
            </p:cNvPr>
            <p:cNvSpPr/>
            <p:nvPr/>
          </p:nvSpPr>
          <p:spPr>
            <a:xfrm>
              <a:off x="-1993" y="3176643"/>
              <a:ext cx="177795" cy="404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92"/>
                <a:gd name="f8" fmla="val 42"/>
                <a:gd name="f9" fmla="val 184"/>
                <a:gd name="f10" fmla="val 161"/>
                <a:gd name="f11" fmla="val 134"/>
                <a:gd name="f12" fmla="val 111"/>
                <a:gd name="f13" fmla="val 73"/>
                <a:gd name="f14" fmla="val 50"/>
                <a:gd name="f15" fmla="val 65"/>
                <a:gd name="f16" fmla="val 34"/>
                <a:gd name="f17" fmla="val 15"/>
                <a:gd name="f18" fmla="val 48"/>
                <a:gd name="f19" fmla="val 19"/>
                <a:gd name="f20" fmla="val 47"/>
                <a:gd name="f21" fmla="val 13"/>
                <a:gd name="f22" fmla="val 26"/>
                <a:gd name="f23" fmla="val 38"/>
                <a:gd name="f24" fmla="val 188"/>
                <a:gd name="f25" fmla="+- 0 0 -90"/>
                <a:gd name="f26" fmla="*/ f3 1 84"/>
                <a:gd name="f27" fmla="*/ f4 1 19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84"/>
                <a:gd name="f36" fmla="*/ f32 1 192"/>
                <a:gd name="f37" fmla="*/ 42 f33 1"/>
                <a:gd name="f38" fmla="*/ 184 f32 1"/>
                <a:gd name="f39" fmla="*/ 111 f32 1"/>
                <a:gd name="f40" fmla="*/ 84 f33 1"/>
                <a:gd name="f41" fmla="*/ 50 f32 1"/>
                <a:gd name="f42" fmla="*/ 0 f32 1"/>
                <a:gd name="f43" fmla="*/ 0 f33 1"/>
                <a:gd name="f44" fmla="*/ 47 f32 1"/>
                <a:gd name="f45" fmla="*/ 192 f32 1"/>
                <a:gd name="f46" fmla="*/ 38 f33 1"/>
                <a:gd name="f47" fmla="+- f34 0 f1"/>
                <a:gd name="f48" fmla="*/ f37 1 84"/>
                <a:gd name="f49" fmla="*/ f38 1 192"/>
                <a:gd name="f50" fmla="*/ f39 1 192"/>
                <a:gd name="f51" fmla="*/ f40 1 84"/>
                <a:gd name="f52" fmla="*/ f41 1 192"/>
                <a:gd name="f53" fmla="*/ f42 1 192"/>
                <a:gd name="f54" fmla="*/ f43 1 84"/>
                <a:gd name="f55" fmla="*/ f44 1 192"/>
                <a:gd name="f56" fmla="*/ f45 1 192"/>
                <a:gd name="f57" fmla="*/ f46 1 84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6"/>
                <a:gd name="f65" fmla="*/ f51 1 f35"/>
                <a:gd name="f66" fmla="*/ f52 1 f36"/>
                <a:gd name="f67" fmla="*/ f53 1 f36"/>
                <a:gd name="f68" fmla="*/ f54 1 f35"/>
                <a:gd name="f69" fmla="*/ f55 1 f36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7 1"/>
                <a:gd name="f79" fmla="*/ f65 f26 1"/>
                <a:gd name="f80" fmla="*/ f66 f27 1"/>
                <a:gd name="f81" fmla="*/ f67 f27 1"/>
                <a:gd name="f82" fmla="*/ f68 f26 1"/>
                <a:gd name="f83" fmla="*/ f69 f27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6" y="f78"/>
                </a:cxn>
                <a:cxn ang="f47">
                  <a:pos x="f79" y="f80"/>
                </a:cxn>
                <a:cxn ang="f47">
                  <a:pos x="f79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4"/>
                </a:cxn>
                <a:cxn ang="f47">
                  <a:pos x="f76" y="f77"/>
                </a:cxn>
              </a:cxnLst>
              <a:rect l="f72" t="f75" r="f73" b="f74"/>
              <a:pathLst>
                <a:path w="84" h="192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14"/>
                  </a:cubicBezTo>
                  <a:cubicBezTo>
                    <a:pt x="f6" y="f16"/>
                    <a:pt x="f6" y="f17"/>
                    <a:pt x="f6" y="f5"/>
                  </a:cubicBezTo>
                  <a:cubicBezTo>
                    <a:pt x="f18" y="f5"/>
                    <a:pt x="f17" y="f19"/>
                    <a:pt x="f5" y="f20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21" y="f7"/>
                    <a:pt x="f22" y="f7"/>
                    <a:pt x="f23" y="f7"/>
                  </a:cubicBezTo>
                  <a:cubicBezTo>
                    <a:pt x="f23" y="f24"/>
                    <a:pt x="f8" y="f24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76948FEA-8F52-756D-5807-8BACB10C9914}"/>
                </a:ext>
              </a:extLst>
            </p:cNvPr>
            <p:cNvSpPr/>
            <p:nvPr/>
          </p:nvSpPr>
          <p:spPr>
            <a:xfrm>
              <a:off x="169456" y="3143304"/>
              <a:ext cx="12859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93"/>
                <a:gd name="f8" fmla="val 30"/>
                <a:gd name="f9" fmla="val 81"/>
                <a:gd name="f10" fmla="val 53"/>
                <a:gd name="f11" fmla="val 43"/>
                <a:gd name="f12" fmla="val 57"/>
                <a:gd name="f13" fmla="val 34"/>
                <a:gd name="f14" fmla="val 19"/>
                <a:gd name="f15" fmla="val 11"/>
                <a:gd name="f16" fmla="val 8"/>
                <a:gd name="f17" fmla="val 15"/>
                <a:gd name="f18" fmla="val 20"/>
                <a:gd name="f19" fmla="val 39"/>
                <a:gd name="f20" fmla="val 70"/>
                <a:gd name="f21" fmla="+- 0 0 -90"/>
                <a:gd name="f22" fmla="*/ f3 1 61"/>
                <a:gd name="f23" fmla="*/ f4 1 93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61"/>
                <a:gd name="f32" fmla="*/ f28 1 93"/>
                <a:gd name="f33" fmla="*/ 30 f29 1"/>
                <a:gd name="f34" fmla="*/ 81 f28 1"/>
                <a:gd name="f35" fmla="*/ 61 f29 1"/>
                <a:gd name="f36" fmla="*/ 43 f28 1"/>
                <a:gd name="f37" fmla="*/ 34 f29 1"/>
                <a:gd name="f38" fmla="*/ 0 f28 1"/>
                <a:gd name="f39" fmla="*/ 15 f29 1"/>
                <a:gd name="f40" fmla="*/ 20 f28 1"/>
                <a:gd name="f41" fmla="+- f30 0 f1"/>
                <a:gd name="f42" fmla="*/ f33 1 61"/>
                <a:gd name="f43" fmla="*/ f34 1 93"/>
                <a:gd name="f44" fmla="*/ f35 1 61"/>
                <a:gd name="f45" fmla="*/ f36 1 93"/>
                <a:gd name="f46" fmla="*/ f37 1 61"/>
                <a:gd name="f47" fmla="*/ f38 1 93"/>
                <a:gd name="f48" fmla="*/ f39 1 61"/>
                <a:gd name="f49" fmla="*/ f40 1 93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61" h="93">
                  <a:moveTo>
                    <a:pt x="f8" y="f9"/>
                  </a:moveTo>
                  <a:cubicBezTo>
                    <a:pt x="f10" y="f7"/>
                    <a:pt x="f6" y="f9"/>
                    <a:pt x="f6" y="f11"/>
                  </a:cubicBezTo>
                  <a:cubicBezTo>
                    <a:pt x="f6" y="f5"/>
                    <a:pt x="f12" y="f5"/>
                    <a:pt x="f13" y="f5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4" y="f19"/>
                    <a:pt x="f5" y="f20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3DB0535A-1153-255C-EC04-4C4CE9A6F0C8}"/>
                </a:ext>
              </a:extLst>
            </p:cNvPr>
            <p:cNvSpPr/>
            <p:nvPr/>
          </p:nvSpPr>
          <p:spPr>
            <a:xfrm>
              <a:off x="-1993" y="3994208"/>
              <a:ext cx="163513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88"/>
                <a:gd name="f8" fmla="val 31"/>
                <a:gd name="f9" fmla="val 58"/>
                <a:gd name="f10" fmla="val 69"/>
                <a:gd name="f11" fmla="val 46"/>
                <a:gd name="f12" fmla="val 23"/>
                <a:gd name="f13" fmla="val 54"/>
                <a:gd name="f14" fmla="val 20"/>
                <a:gd name="f15" fmla="val 9"/>
                <a:gd name="f16" fmla="val 5"/>
                <a:gd name="f17" fmla="val 12"/>
                <a:gd name="f18" fmla="val 78"/>
                <a:gd name="f19" fmla="val 8"/>
                <a:gd name="f20" fmla="val 84"/>
                <a:gd name="f21" fmla="val 19"/>
                <a:gd name="f22" fmla="+- 0 0 -90"/>
                <a:gd name="f23" fmla="*/ f3 1 77"/>
                <a:gd name="f24" fmla="*/ f4 1 8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77"/>
                <a:gd name="f33" fmla="*/ f29 1 88"/>
                <a:gd name="f34" fmla="*/ 31 f30 1"/>
                <a:gd name="f35" fmla="*/ 88 f29 1"/>
                <a:gd name="f36" fmla="*/ 77 f30 1"/>
                <a:gd name="f37" fmla="*/ 46 f29 1"/>
                <a:gd name="f38" fmla="*/ 0 f29 1"/>
                <a:gd name="f39" fmla="*/ 0 f30 1"/>
                <a:gd name="f40" fmla="*/ 12 f29 1"/>
                <a:gd name="f41" fmla="*/ 78 f29 1"/>
                <a:gd name="f42" fmla="+- f31 0 f1"/>
                <a:gd name="f43" fmla="*/ f34 1 77"/>
                <a:gd name="f44" fmla="*/ f35 1 88"/>
                <a:gd name="f45" fmla="*/ f36 1 77"/>
                <a:gd name="f46" fmla="*/ f37 1 88"/>
                <a:gd name="f47" fmla="*/ f38 1 88"/>
                <a:gd name="f48" fmla="*/ f39 1 77"/>
                <a:gd name="f49" fmla="*/ f40 1 88"/>
                <a:gd name="f50" fmla="*/ f41 1 88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67" y="f71"/>
                </a:cxn>
                <a:cxn ang="f42">
                  <a:pos x="f72" y="f73"/>
                </a:cxn>
                <a:cxn ang="f42">
                  <a:pos x="f72" y="f74"/>
                </a:cxn>
                <a:cxn ang="f42">
                  <a:pos x="f67" y="f68"/>
                </a:cxn>
              </a:cxnLst>
              <a:rect l="f63" t="f66" r="f64" b="f65"/>
              <a:pathLst>
                <a:path w="77" h="88">
                  <a:moveTo>
                    <a:pt x="f8" y="f7"/>
                  </a:moveTo>
                  <a:cubicBezTo>
                    <a:pt x="f9" y="f7"/>
                    <a:pt x="f6" y="f10"/>
                    <a:pt x="f6" y="f11"/>
                  </a:cubicBezTo>
                  <a:cubicBezTo>
                    <a:pt x="f6" y="f12"/>
                    <a:pt x="f13" y="f5"/>
                    <a:pt x="f8" y="f5"/>
                  </a:cubicBezTo>
                  <a:cubicBezTo>
                    <a:pt x="f14" y="f5"/>
                    <a:pt x="f15" y="f16"/>
                    <a:pt x="f5" y="f17"/>
                  </a:cubicBezTo>
                  <a:cubicBezTo>
                    <a:pt x="f5" y="f18"/>
                    <a:pt x="f5" y="f18"/>
                    <a:pt x="f5" y="f18"/>
                  </a:cubicBezTo>
                  <a:cubicBezTo>
                    <a:pt x="f19" y="f20"/>
                    <a:pt x="f21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590F95B-5E50-4482-7922-EAF20CE6DD42}"/>
                </a:ext>
              </a:extLst>
            </p:cNvPr>
            <p:cNvSpPr/>
            <p:nvPr/>
          </p:nvSpPr>
          <p:spPr>
            <a:xfrm>
              <a:off x="418694" y="3994208"/>
              <a:ext cx="195260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88"/>
                <a:gd name="f8" fmla="val 46"/>
                <a:gd name="f9" fmla="val 23"/>
                <a:gd name="f10" fmla="val 4"/>
                <a:gd name="f11" fmla="val 19"/>
                <a:gd name="f12" fmla="val 42"/>
                <a:gd name="f13" fmla="val 69"/>
                <a:gd name="f14" fmla="val 50"/>
                <a:gd name="f15" fmla="val 73"/>
                <a:gd name="f16" fmla="+- 0 0 -90"/>
                <a:gd name="f17" fmla="*/ f3 1 92"/>
                <a:gd name="f18" fmla="*/ f4 1 8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2"/>
                <a:gd name="f27" fmla="*/ f23 1 88"/>
                <a:gd name="f28" fmla="*/ 46 f24 1"/>
                <a:gd name="f29" fmla="*/ 0 f23 1"/>
                <a:gd name="f30" fmla="*/ 4 f24 1"/>
                <a:gd name="f31" fmla="*/ 42 f23 1"/>
                <a:gd name="f32" fmla="*/ 50 f24 1"/>
                <a:gd name="f33" fmla="*/ 88 f23 1"/>
                <a:gd name="f34" fmla="*/ 92 f24 1"/>
                <a:gd name="f35" fmla="*/ 46 f23 1"/>
                <a:gd name="f36" fmla="+- f25 0 f1"/>
                <a:gd name="f37" fmla="*/ f28 1 92"/>
                <a:gd name="f38" fmla="*/ f29 1 88"/>
                <a:gd name="f39" fmla="*/ f30 1 92"/>
                <a:gd name="f40" fmla="*/ f31 1 88"/>
                <a:gd name="f41" fmla="*/ f32 1 92"/>
                <a:gd name="f42" fmla="*/ f33 1 88"/>
                <a:gd name="f43" fmla="*/ f34 1 92"/>
                <a:gd name="f44" fmla="*/ f35 1 88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92" h="88">
                  <a:moveTo>
                    <a:pt x="f8" y="f5"/>
                  </a:moveTo>
                  <a:cubicBezTo>
                    <a:pt x="f9" y="f5"/>
                    <a:pt x="f10" y="f11"/>
                    <a:pt x="f10" y="f12"/>
                  </a:cubicBezTo>
                  <a:cubicBezTo>
                    <a:pt x="f5" y="f13"/>
                    <a:pt x="f9" y="f7"/>
                    <a:pt x="f14" y="f7"/>
                  </a:cubicBezTo>
                  <a:cubicBezTo>
                    <a:pt x="f15" y="f7"/>
                    <a:pt x="f6" y="f13"/>
                    <a:pt x="f6" y="f8"/>
                  </a:cubicBezTo>
                  <a:cubicBezTo>
                    <a:pt x="f6" y="f11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E11AFD2-8062-4A58-EA4C-75CAB7E46502}"/>
              </a:ext>
            </a:extLst>
          </p:cNvPr>
          <p:cNvGrpSpPr/>
          <p:nvPr/>
        </p:nvGrpSpPr>
        <p:grpSpPr>
          <a:xfrm>
            <a:off x="7842159" y="3208903"/>
            <a:ext cx="1308095" cy="1325560"/>
            <a:chOff x="7842159" y="3208903"/>
            <a:chExt cx="1308095" cy="1325560"/>
          </a:xfrm>
        </p:grpSpPr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9C555CF-4E58-B855-3AD1-AAE576578AC9}"/>
                </a:ext>
              </a:extLst>
            </p:cNvPr>
            <p:cNvSpPr/>
            <p:nvPr/>
          </p:nvSpPr>
          <p:spPr>
            <a:xfrm>
              <a:off x="7842159" y="3554976"/>
              <a:ext cx="1282702" cy="9794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75"/>
                <a:gd name="f8" fmla="val 439"/>
                <a:gd name="f9" fmla="val 555"/>
                <a:gd name="f10" fmla="val 228"/>
                <a:gd name="f11" fmla="val 210"/>
                <a:gd name="f12" fmla="val 563"/>
                <a:gd name="f13" fmla="val 194"/>
                <a:gd name="f14" fmla="val 182"/>
                <a:gd name="f15" fmla="val 79"/>
                <a:gd name="f16" fmla="val 517"/>
                <a:gd name="f17" fmla="val 459"/>
                <a:gd name="f18" fmla="val 78"/>
                <a:gd name="f19" fmla="val 402"/>
                <a:gd name="f20" fmla="val 341"/>
                <a:gd name="f21" fmla="val 295"/>
                <a:gd name="f22" fmla="val 101"/>
                <a:gd name="f23" fmla="val 264"/>
                <a:gd name="f24" fmla="val 155"/>
                <a:gd name="f25" fmla="val 260"/>
                <a:gd name="f26" fmla="val 159"/>
                <a:gd name="f27" fmla="val 162"/>
                <a:gd name="f28" fmla="val 256"/>
                <a:gd name="f29" fmla="val 253"/>
                <a:gd name="f30" fmla="val 249"/>
                <a:gd name="f31" fmla="val 151"/>
                <a:gd name="f32" fmla="val 143"/>
                <a:gd name="f33" fmla="val 139"/>
                <a:gd name="f34" fmla="val 283"/>
                <a:gd name="f35" fmla="val 90"/>
                <a:gd name="f36" fmla="val 329"/>
                <a:gd name="f37" fmla="val 63"/>
                <a:gd name="f38" fmla="val 387"/>
                <a:gd name="f39" fmla="val 449"/>
                <a:gd name="f40" fmla="val 61"/>
                <a:gd name="f41" fmla="val 512"/>
                <a:gd name="f42" fmla="val 60"/>
                <a:gd name="f43" fmla="val 505"/>
                <a:gd name="f44" fmla="val 1"/>
                <a:gd name="f45" fmla="val 436"/>
                <a:gd name="f46" fmla="val 367"/>
                <a:gd name="f47" fmla="val 291"/>
                <a:gd name="f48" fmla="val 233"/>
                <a:gd name="f49" fmla="val 36"/>
                <a:gd name="f50" fmla="val 191"/>
                <a:gd name="f51" fmla="val 97"/>
                <a:gd name="f52" fmla="val 113"/>
                <a:gd name="f53" fmla="val 172"/>
                <a:gd name="f54" fmla="val 116"/>
                <a:gd name="f55" fmla="val 153"/>
                <a:gd name="f56" fmla="val 88"/>
                <a:gd name="f57" fmla="val 109"/>
                <a:gd name="f58" fmla="val 69"/>
                <a:gd name="f59" fmla="val 72"/>
                <a:gd name="f60" fmla="val 189"/>
                <a:gd name="f61" fmla="val 193"/>
                <a:gd name="f62" fmla="val 49"/>
                <a:gd name="f63" fmla="val 201"/>
                <a:gd name="f64" fmla="val 23"/>
                <a:gd name="f65" fmla="val 11"/>
                <a:gd name="f66" fmla="val 212"/>
                <a:gd name="f67" fmla="val 7"/>
                <a:gd name="f68" fmla="val 220"/>
                <a:gd name="f69" fmla="val 15"/>
                <a:gd name="f70" fmla="val 235"/>
                <a:gd name="f71" fmla="val 19"/>
                <a:gd name="f72" fmla="val 243"/>
                <a:gd name="f73" fmla="val 274"/>
                <a:gd name="f74" fmla="val 300"/>
                <a:gd name="f75" fmla="val 3"/>
                <a:gd name="f76" fmla="val 327"/>
                <a:gd name="f77" fmla="val 346"/>
                <a:gd name="f78" fmla="val 366"/>
                <a:gd name="f79" fmla="val 30"/>
                <a:gd name="f80" fmla="val 53"/>
                <a:gd name="f81" fmla="val 362"/>
                <a:gd name="f82" fmla="val 57"/>
                <a:gd name="f83" fmla="val 46"/>
                <a:gd name="f84" fmla="val 247"/>
                <a:gd name="f85" fmla="val 254"/>
                <a:gd name="f86" fmla="val 262"/>
                <a:gd name="f87" fmla="val 270"/>
                <a:gd name="f88" fmla="val 76"/>
                <a:gd name="f89" fmla="val 308"/>
                <a:gd name="f90" fmla="val 95"/>
                <a:gd name="f91" fmla="val 323"/>
                <a:gd name="f92" fmla="val 134"/>
                <a:gd name="f93" fmla="val 141"/>
                <a:gd name="f94" fmla="val 149"/>
                <a:gd name="f95" fmla="val 157"/>
                <a:gd name="f96" fmla="val 343"/>
                <a:gd name="f97" fmla="val 230"/>
                <a:gd name="f98" fmla="val 400"/>
                <a:gd name="f99" fmla="val 287"/>
                <a:gd name="f100" fmla="val 435"/>
                <a:gd name="f101" fmla="val 430"/>
                <a:gd name="f102" fmla="val 504"/>
                <a:gd name="f103" fmla="val 276"/>
                <a:gd name="f104" fmla="val 265"/>
                <a:gd name="f105" fmla="val 248"/>
                <a:gd name="f106" fmla="val 293"/>
                <a:gd name="f107" fmla="val 266"/>
                <a:gd name="f108" fmla="val 231"/>
                <a:gd name="f109" fmla="val 197"/>
                <a:gd name="f110" fmla="val 166"/>
                <a:gd name="f111" fmla="val 463"/>
                <a:gd name="f112" fmla="+- 0 0 -90"/>
                <a:gd name="f113" fmla="*/ f4 1 575"/>
                <a:gd name="f114" fmla="*/ f5 1 439"/>
                <a:gd name="f115" fmla="val f6"/>
                <a:gd name="f116" fmla="val f7"/>
                <a:gd name="f117" fmla="val f8"/>
                <a:gd name="f118" fmla="*/ f112 f0 1"/>
                <a:gd name="f119" fmla="+- f117 0 f115"/>
                <a:gd name="f120" fmla="+- f116 0 f115"/>
                <a:gd name="f121" fmla="*/ f118 1 f3"/>
                <a:gd name="f122" fmla="*/ f120 1 575"/>
                <a:gd name="f123" fmla="*/ f119 1 439"/>
                <a:gd name="f124" fmla="*/ 555 f120 1"/>
                <a:gd name="f125" fmla="*/ 228 f119 1"/>
                <a:gd name="f126" fmla="*/ 575 f120 1"/>
                <a:gd name="f127" fmla="*/ 182 f119 1"/>
                <a:gd name="f128" fmla="*/ 79 f119 1"/>
                <a:gd name="f129" fmla="*/ 402 f120 1"/>
                <a:gd name="f130" fmla="*/ 78 f119 1"/>
                <a:gd name="f131" fmla="*/ 264 f120 1"/>
                <a:gd name="f132" fmla="*/ 155 f119 1"/>
                <a:gd name="f133" fmla="*/ 260 f120 1"/>
                <a:gd name="f134" fmla="*/ 162 f119 1"/>
                <a:gd name="f135" fmla="*/ 249 f120 1"/>
                <a:gd name="f136" fmla="*/ 159 f119 1"/>
                <a:gd name="f137" fmla="*/ 253 f120 1"/>
                <a:gd name="f138" fmla="*/ 139 f119 1"/>
                <a:gd name="f139" fmla="*/ 387 f120 1"/>
                <a:gd name="f140" fmla="*/ 63 f119 1"/>
                <a:gd name="f141" fmla="*/ 60 f119 1"/>
                <a:gd name="f142" fmla="*/ 0 f119 1"/>
                <a:gd name="f143" fmla="*/ 367 f120 1"/>
                <a:gd name="f144" fmla="*/ 1 f119 1"/>
                <a:gd name="f145" fmla="*/ 191 f120 1"/>
                <a:gd name="f146" fmla="*/ 97 f119 1"/>
                <a:gd name="f147" fmla="*/ 153 f120 1"/>
                <a:gd name="f148" fmla="*/ 116 f119 1"/>
                <a:gd name="f149" fmla="*/ 72 f120 1"/>
                <a:gd name="f150" fmla="*/ 189 f119 1"/>
                <a:gd name="f151" fmla="*/ 69 f120 1"/>
                <a:gd name="f152" fmla="*/ 193 f119 1"/>
                <a:gd name="f153" fmla="*/ 11 f120 1"/>
                <a:gd name="f154" fmla="*/ 212 f119 1"/>
                <a:gd name="f155" fmla="*/ 19 f120 1"/>
                <a:gd name="f156" fmla="*/ 243 f119 1"/>
                <a:gd name="f157" fmla="*/ 3 f120 1"/>
                <a:gd name="f158" fmla="*/ 327 f119 1"/>
                <a:gd name="f159" fmla="*/ 30 f120 1"/>
                <a:gd name="f160" fmla="*/ 366 f119 1"/>
                <a:gd name="f161" fmla="*/ 61 f120 1"/>
                <a:gd name="f162" fmla="*/ 46 f120 1"/>
                <a:gd name="f163" fmla="*/ 247 f119 1"/>
                <a:gd name="f164" fmla="*/ 270 f119 1"/>
                <a:gd name="f165" fmla="*/ 134 f120 1"/>
                <a:gd name="f166" fmla="*/ 323 f119 1"/>
                <a:gd name="f167" fmla="*/ 157 f120 1"/>
                <a:gd name="f168" fmla="*/ 343 f119 1"/>
                <a:gd name="f169" fmla="*/ 360 f120 1"/>
                <a:gd name="f170" fmla="*/ 439 f119 1"/>
                <a:gd name="f171" fmla="*/ 276 f119 1"/>
                <a:gd name="f172" fmla="*/ 293 f119 1"/>
                <a:gd name="f173" fmla="*/ 341 f120 1"/>
                <a:gd name="f174" fmla="*/ 231 f119 1"/>
                <a:gd name="f175" fmla="*/ 166 f119 1"/>
                <a:gd name="f176" fmla="*/ 463 f120 1"/>
                <a:gd name="f177" fmla="+- f121 0 f1"/>
                <a:gd name="f178" fmla="*/ f124 1 575"/>
                <a:gd name="f179" fmla="*/ f125 1 439"/>
                <a:gd name="f180" fmla="*/ f126 1 575"/>
                <a:gd name="f181" fmla="*/ f127 1 439"/>
                <a:gd name="f182" fmla="*/ f128 1 439"/>
                <a:gd name="f183" fmla="*/ f129 1 575"/>
                <a:gd name="f184" fmla="*/ f130 1 439"/>
                <a:gd name="f185" fmla="*/ f131 1 575"/>
                <a:gd name="f186" fmla="*/ f132 1 439"/>
                <a:gd name="f187" fmla="*/ f133 1 575"/>
                <a:gd name="f188" fmla="*/ f134 1 439"/>
                <a:gd name="f189" fmla="*/ f135 1 575"/>
                <a:gd name="f190" fmla="*/ f136 1 439"/>
                <a:gd name="f191" fmla="*/ f137 1 575"/>
                <a:gd name="f192" fmla="*/ f138 1 439"/>
                <a:gd name="f193" fmla="*/ f139 1 575"/>
                <a:gd name="f194" fmla="*/ f140 1 439"/>
                <a:gd name="f195" fmla="*/ f141 1 439"/>
                <a:gd name="f196" fmla="*/ f142 1 439"/>
                <a:gd name="f197" fmla="*/ f143 1 575"/>
                <a:gd name="f198" fmla="*/ f144 1 439"/>
                <a:gd name="f199" fmla="*/ f145 1 575"/>
                <a:gd name="f200" fmla="*/ f146 1 439"/>
                <a:gd name="f201" fmla="*/ f147 1 575"/>
                <a:gd name="f202" fmla="*/ f148 1 439"/>
                <a:gd name="f203" fmla="*/ f149 1 575"/>
                <a:gd name="f204" fmla="*/ f150 1 439"/>
                <a:gd name="f205" fmla="*/ f151 1 575"/>
                <a:gd name="f206" fmla="*/ f152 1 439"/>
                <a:gd name="f207" fmla="*/ f153 1 575"/>
                <a:gd name="f208" fmla="*/ f154 1 439"/>
                <a:gd name="f209" fmla="*/ f155 1 575"/>
                <a:gd name="f210" fmla="*/ f156 1 439"/>
                <a:gd name="f211" fmla="*/ f157 1 575"/>
                <a:gd name="f212" fmla="*/ f158 1 439"/>
                <a:gd name="f213" fmla="*/ f159 1 575"/>
                <a:gd name="f214" fmla="*/ f160 1 439"/>
                <a:gd name="f215" fmla="*/ f161 1 575"/>
                <a:gd name="f216" fmla="*/ f162 1 575"/>
                <a:gd name="f217" fmla="*/ f163 1 439"/>
                <a:gd name="f218" fmla="*/ f164 1 439"/>
                <a:gd name="f219" fmla="*/ f165 1 575"/>
                <a:gd name="f220" fmla="*/ f166 1 439"/>
                <a:gd name="f221" fmla="*/ f167 1 575"/>
                <a:gd name="f222" fmla="*/ f168 1 439"/>
                <a:gd name="f223" fmla="*/ f169 1 575"/>
                <a:gd name="f224" fmla="*/ f170 1 439"/>
                <a:gd name="f225" fmla="*/ f171 1 439"/>
                <a:gd name="f226" fmla="*/ f172 1 439"/>
                <a:gd name="f227" fmla="*/ f173 1 575"/>
                <a:gd name="f228" fmla="*/ f174 1 439"/>
                <a:gd name="f229" fmla="*/ f175 1 439"/>
                <a:gd name="f230" fmla="*/ f176 1 575"/>
                <a:gd name="f231" fmla="*/ 0 1 f122"/>
                <a:gd name="f232" fmla="*/ f116 1 f122"/>
                <a:gd name="f233" fmla="*/ 0 1 f123"/>
                <a:gd name="f234" fmla="*/ f117 1 f123"/>
                <a:gd name="f235" fmla="*/ f178 1 f122"/>
                <a:gd name="f236" fmla="*/ f179 1 f123"/>
                <a:gd name="f237" fmla="*/ f180 1 f122"/>
                <a:gd name="f238" fmla="*/ f181 1 f123"/>
                <a:gd name="f239" fmla="*/ f182 1 f123"/>
                <a:gd name="f240" fmla="*/ f183 1 f122"/>
                <a:gd name="f241" fmla="*/ f184 1 f123"/>
                <a:gd name="f242" fmla="*/ f185 1 f122"/>
                <a:gd name="f243" fmla="*/ f186 1 f123"/>
                <a:gd name="f244" fmla="*/ f187 1 f122"/>
                <a:gd name="f245" fmla="*/ f188 1 f123"/>
                <a:gd name="f246" fmla="*/ f189 1 f122"/>
                <a:gd name="f247" fmla="*/ f190 1 f123"/>
                <a:gd name="f248" fmla="*/ f191 1 f122"/>
                <a:gd name="f249" fmla="*/ f192 1 f123"/>
                <a:gd name="f250" fmla="*/ f193 1 f122"/>
                <a:gd name="f251" fmla="*/ f194 1 f123"/>
                <a:gd name="f252" fmla="*/ f195 1 f123"/>
                <a:gd name="f253" fmla="*/ f196 1 f123"/>
                <a:gd name="f254" fmla="*/ f197 1 f122"/>
                <a:gd name="f255" fmla="*/ f198 1 f123"/>
                <a:gd name="f256" fmla="*/ f199 1 f122"/>
                <a:gd name="f257" fmla="*/ f200 1 f123"/>
                <a:gd name="f258" fmla="*/ f201 1 f122"/>
                <a:gd name="f259" fmla="*/ f202 1 f123"/>
                <a:gd name="f260" fmla="*/ f203 1 f122"/>
                <a:gd name="f261" fmla="*/ f204 1 f123"/>
                <a:gd name="f262" fmla="*/ f205 1 f122"/>
                <a:gd name="f263" fmla="*/ f206 1 f123"/>
                <a:gd name="f264" fmla="*/ f207 1 f122"/>
                <a:gd name="f265" fmla="*/ f208 1 f123"/>
                <a:gd name="f266" fmla="*/ f209 1 f122"/>
                <a:gd name="f267" fmla="*/ f210 1 f123"/>
                <a:gd name="f268" fmla="*/ f211 1 f122"/>
                <a:gd name="f269" fmla="*/ f212 1 f123"/>
                <a:gd name="f270" fmla="*/ f213 1 f122"/>
                <a:gd name="f271" fmla="*/ f214 1 f123"/>
                <a:gd name="f272" fmla="*/ f215 1 f122"/>
                <a:gd name="f273" fmla="*/ f216 1 f122"/>
                <a:gd name="f274" fmla="*/ f217 1 f123"/>
                <a:gd name="f275" fmla="*/ f218 1 f123"/>
                <a:gd name="f276" fmla="*/ f219 1 f122"/>
                <a:gd name="f277" fmla="*/ f220 1 f123"/>
                <a:gd name="f278" fmla="*/ f221 1 f122"/>
                <a:gd name="f279" fmla="*/ f222 1 f123"/>
                <a:gd name="f280" fmla="*/ f223 1 f122"/>
                <a:gd name="f281" fmla="*/ f224 1 f123"/>
                <a:gd name="f282" fmla="*/ f225 1 f123"/>
                <a:gd name="f283" fmla="*/ f226 1 f123"/>
                <a:gd name="f284" fmla="*/ f227 1 f122"/>
                <a:gd name="f285" fmla="*/ f228 1 f123"/>
                <a:gd name="f286" fmla="*/ f229 1 f123"/>
                <a:gd name="f287" fmla="*/ f230 1 f122"/>
                <a:gd name="f288" fmla="*/ f231 f113 1"/>
                <a:gd name="f289" fmla="*/ f232 f113 1"/>
                <a:gd name="f290" fmla="*/ f234 f114 1"/>
                <a:gd name="f291" fmla="*/ f233 f114 1"/>
                <a:gd name="f292" fmla="*/ f235 f113 1"/>
                <a:gd name="f293" fmla="*/ f236 f114 1"/>
                <a:gd name="f294" fmla="*/ f237 f113 1"/>
                <a:gd name="f295" fmla="*/ f238 f114 1"/>
                <a:gd name="f296" fmla="*/ f239 f114 1"/>
                <a:gd name="f297" fmla="*/ f240 f113 1"/>
                <a:gd name="f298" fmla="*/ f241 f114 1"/>
                <a:gd name="f299" fmla="*/ f242 f113 1"/>
                <a:gd name="f300" fmla="*/ f243 f114 1"/>
                <a:gd name="f301" fmla="*/ f244 f113 1"/>
                <a:gd name="f302" fmla="*/ f245 f114 1"/>
                <a:gd name="f303" fmla="*/ f246 f113 1"/>
                <a:gd name="f304" fmla="*/ f247 f114 1"/>
                <a:gd name="f305" fmla="*/ f248 f113 1"/>
                <a:gd name="f306" fmla="*/ f249 f114 1"/>
                <a:gd name="f307" fmla="*/ f250 f113 1"/>
                <a:gd name="f308" fmla="*/ f251 f114 1"/>
                <a:gd name="f309" fmla="*/ f252 f114 1"/>
                <a:gd name="f310" fmla="*/ f253 f114 1"/>
                <a:gd name="f311" fmla="*/ f254 f113 1"/>
                <a:gd name="f312" fmla="*/ f255 f114 1"/>
                <a:gd name="f313" fmla="*/ f256 f113 1"/>
                <a:gd name="f314" fmla="*/ f257 f114 1"/>
                <a:gd name="f315" fmla="*/ f258 f113 1"/>
                <a:gd name="f316" fmla="*/ f259 f114 1"/>
                <a:gd name="f317" fmla="*/ f260 f113 1"/>
                <a:gd name="f318" fmla="*/ f261 f114 1"/>
                <a:gd name="f319" fmla="*/ f262 f113 1"/>
                <a:gd name="f320" fmla="*/ f263 f114 1"/>
                <a:gd name="f321" fmla="*/ f264 f113 1"/>
                <a:gd name="f322" fmla="*/ f265 f114 1"/>
                <a:gd name="f323" fmla="*/ f266 f113 1"/>
                <a:gd name="f324" fmla="*/ f267 f114 1"/>
                <a:gd name="f325" fmla="*/ f268 f113 1"/>
                <a:gd name="f326" fmla="*/ f269 f114 1"/>
                <a:gd name="f327" fmla="*/ f270 f113 1"/>
                <a:gd name="f328" fmla="*/ f271 f114 1"/>
                <a:gd name="f329" fmla="*/ f272 f113 1"/>
                <a:gd name="f330" fmla="*/ f273 f113 1"/>
                <a:gd name="f331" fmla="*/ f274 f114 1"/>
                <a:gd name="f332" fmla="*/ f275 f114 1"/>
                <a:gd name="f333" fmla="*/ f276 f113 1"/>
                <a:gd name="f334" fmla="*/ f277 f114 1"/>
                <a:gd name="f335" fmla="*/ f278 f113 1"/>
                <a:gd name="f336" fmla="*/ f279 f114 1"/>
                <a:gd name="f337" fmla="*/ f280 f113 1"/>
                <a:gd name="f338" fmla="*/ f281 f114 1"/>
                <a:gd name="f339" fmla="*/ f282 f114 1"/>
                <a:gd name="f340" fmla="*/ f283 f114 1"/>
                <a:gd name="f341" fmla="*/ f284 f113 1"/>
                <a:gd name="f342" fmla="*/ f285 f114 1"/>
                <a:gd name="f343" fmla="*/ f286 f114 1"/>
                <a:gd name="f344" fmla="*/ f287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7">
                  <a:pos x="f292" y="f293"/>
                </a:cxn>
                <a:cxn ang="f177">
                  <a:pos x="f294" y="f295"/>
                </a:cxn>
                <a:cxn ang="f177">
                  <a:pos x="f294" y="f296"/>
                </a:cxn>
                <a:cxn ang="f177">
                  <a:pos x="f297" y="f298"/>
                </a:cxn>
                <a:cxn ang="f177">
                  <a:pos x="f299" y="f300"/>
                </a:cxn>
                <a:cxn ang="f177">
                  <a:pos x="f301" y="f302"/>
                </a:cxn>
                <a:cxn ang="f177">
                  <a:pos x="f303" y="f304"/>
                </a:cxn>
                <a:cxn ang="f177">
                  <a:pos x="f305" y="f306"/>
                </a:cxn>
                <a:cxn ang="f177">
                  <a:pos x="f307" y="f308"/>
                </a:cxn>
                <a:cxn ang="f177">
                  <a:pos x="f294" y="f309"/>
                </a:cxn>
                <a:cxn ang="f177">
                  <a:pos x="f294" y="f310"/>
                </a:cxn>
                <a:cxn ang="f177">
                  <a:pos x="f311" y="f312"/>
                </a:cxn>
                <a:cxn ang="f177">
                  <a:pos x="f313" y="f314"/>
                </a:cxn>
                <a:cxn ang="f177">
                  <a:pos x="f315" y="f316"/>
                </a:cxn>
                <a:cxn ang="f177">
                  <a:pos x="f317" y="f318"/>
                </a:cxn>
                <a:cxn ang="f177">
                  <a:pos x="f319" y="f320"/>
                </a:cxn>
                <a:cxn ang="f177">
                  <a:pos x="f321" y="f322"/>
                </a:cxn>
                <a:cxn ang="f177">
                  <a:pos x="f323" y="f324"/>
                </a:cxn>
                <a:cxn ang="f177">
                  <a:pos x="f325" y="f326"/>
                </a:cxn>
                <a:cxn ang="f177">
                  <a:pos x="f327" y="f328"/>
                </a:cxn>
                <a:cxn ang="f177">
                  <a:pos x="f329" y="f326"/>
                </a:cxn>
                <a:cxn ang="f177">
                  <a:pos x="f330" y="f331"/>
                </a:cxn>
                <a:cxn ang="f177">
                  <a:pos x="f317" y="f331"/>
                </a:cxn>
                <a:cxn ang="f177">
                  <a:pos x="f317" y="f332"/>
                </a:cxn>
                <a:cxn ang="f177">
                  <a:pos x="f333" y="f334"/>
                </a:cxn>
                <a:cxn ang="f177">
                  <a:pos x="f335" y="f334"/>
                </a:cxn>
                <a:cxn ang="f177">
                  <a:pos x="f313" y="f336"/>
                </a:cxn>
                <a:cxn ang="f177">
                  <a:pos x="f337" y="f338"/>
                </a:cxn>
                <a:cxn ang="f177">
                  <a:pos x="f294" y="f338"/>
                </a:cxn>
                <a:cxn ang="f177">
                  <a:pos x="f294" y="f339"/>
                </a:cxn>
                <a:cxn ang="f177">
                  <a:pos x="f292" y="f293"/>
                </a:cxn>
                <a:cxn ang="f177">
                  <a:pos x="f297" y="f340"/>
                </a:cxn>
                <a:cxn ang="f177">
                  <a:pos x="f341" y="f342"/>
                </a:cxn>
                <a:cxn ang="f177">
                  <a:pos x="f297" y="f343"/>
                </a:cxn>
                <a:cxn ang="f177">
                  <a:pos x="f344" y="f293"/>
                </a:cxn>
                <a:cxn ang="f177">
                  <a:pos x="f297" y="f340"/>
                </a:cxn>
              </a:cxnLst>
              <a:rect l="f288" t="f291" r="f289" b="f290"/>
              <a:pathLst>
                <a:path w="575" h="439">
                  <a:moveTo>
                    <a:pt x="f9" y="f10"/>
                  </a:moveTo>
                  <a:cubicBezTo>
                    <a:pt x="f9" y="f11"/>
                    <a:pt x="f12" y="f13"/>
                    <a:pt x="f7" y="f14"/>
                  </a:cubicBezTo>
                  <a:cubicBezTo>
                    <a:pt x="f7" y="f15"/>
                    <a:pt x="f7" y="f15"/>
                    <a:pt x="f7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6"/>
                    <a:pt x="f29" y="f26"/>
                    <a:pt x="f30" y="f26"/>
                  </a:cubicBezTo>
                  <a:cubicBezTo>
                    <a:pt x="f29" y="f31"/>
                    <a:pt x="f30" y="f32"/>
                    <a:pt x="f29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40"/>
                    <a:pt x="f41" y="f42"/>
                    <a:pt x="f7" y="f42"/>
                  </a:cubicBezTo>
                  <a:cubicBezTo>
                    <a:pt x="f7" y="f6"/>
                    <a:pt x="f7" y="f6"/>
                    <a:pt x="f7" y="f6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44"/>
                    <a:pt x="f48" y="f49"/>
                    <a:pt x="f50" y="f51"/>
                  </a:cubicBezTo>
                  <a:cubicBezTo>
                    <a:pt x="f3" y="f52"/>
                    <a:pt x="f53" y="f54"/>
                    <a:pt x="f55" y="f54"/>
                  </a:cubicBezTo>
                  <a:cubicBezTo>
                    <a:pt x="f56" y="f57"/>
                    <a:pt x="f58" y="f33"/>
                    <a:pt x="f59" y="f60"/>
                  </a:cubicBezTo>
                  <a:cubicBezTo>
                    <a:pt x="f59" y="f61"/>
                    <a:pt x="f58" y="f61"/>
                    <a:pt x="f58" y="f61"/>
                  </a:cubicBezTo>
                  <a:cubicBezTo>
                    <a:pt x="f62" y="f63"/>
                    <a:pt x="f64" y="f1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65" y="f73"/>
                    <a:pt x="f67" y="f74"/>
                    <a:pt x="f75" y="f76"/>
                  </a:cubicBezTo>
                  <a:cubicBezTo>
                    <a:pt x="f6" y="f77"/>
                    <a:pt x="f67" y="f78"/>
                    <a:pt x="f79" y="f78"/>
                  </a:cubicBezTo>
                  <a:cubicBezTo>
                    <a:pt x="f80" y="f81"/>
                    <a:pt x="f40" y="f77"/>
                    <a:pt x="f40" y="f76"/>
                  </a:cubicBezTo>
                  <a:cubicBezTo>
                    <a:pt x="f82" y="f74"/>
                    <a:pt x="f62" y="f73"/>
                    <a:pt x="f83" y="f84"/>
                  </a:cubicBezTo>
                  <a:cubicBezTo>
                    <a:pt x="f62" y="f84"/>
                    <a:pt x="f40" y="f84"/>
                    <a:pt x="f59" y="f84"/>
                  </a:cubicBezTo>
                  <a:cubicBezTo>
                    <a:pt x="f59" y="f85"/>
                    <a:pt x="f59" y="f86"/>
                    <a:pt x="f59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76"/>
                    <a:pt x="f95" y="f91"/>
                  </a:cubicBezTo>
                  <a:cubicBezTo>
                    <a:pt x="f53" y="f91"/>
                    <a:pt x="f3" y="f76"/>
                    <a:pt x="f50" y="f96"/>
                  </a:cubicBezTo>
                  <a:cubicBezTo>
                    <a:pt x="f97" y="f98"/>
                    <a:pt x="f99" y="f100"/>
                    <a:pt x="f2" y="f8"/>
                  </a:cubicBezTo>
                  <a:cubicBezTo>
                    <a:pt x="f101" y="f8"/>
                    <a:pt x="f102" y="f8"/>
                    <a:pt x="f7" y="f8"/>
                  </a:cubicBezTo>
                  <a:cubicBezTo>
                    <a:pt x="f7" y="f103"/>
                    <a:pt x="f7" y="f103"/>
                    <a:pt x="f7" y="f103"/>
                  </a:cubicBezTo>
                  <a:cubicBezTo>
                    <a:pt x="f12" y="f104"/>
                    <a:pt x="f9" y="f105"/>
                    <a:pt x="f9" y="f10"/>
                  </a:cubicBezTo>
                  <a:close/>
                  <a:moveTo>
                    <a:pt x="f19" y="f106"/>
                  </a:moveTo>
                  <a:cubicBezTo>
                    <a:pt x="f46" y="f106"/>
                    <a:pt x="f20" y="f107"/>
                    <a:pt x="f20" y="f108"/>
                  </a:cubicBezTo>
                  <a:cubicBezTo>
                    <a:pt x="f20" y="f109"/>
                    <a:pt x="f46" y="f110"/>
                    <a:pt x="f19" y="f110"/>
                  </a:cubicBezTo>
                  <a:cubicBezTo>
                    <a:pt x="f45" y="f110"/>
                    <a:pt x="f111" y="f109"/>
                    <a:pt x="f111" y="f10"/>
                  </a:cubicBezTo>
                  <a:cubicBezTo>
                    <a:pt x="f111" y="f86"/>
                    <a:pt x="f45" y="f106"/>
                    <a:pt x="f19" y="f106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5028E4B-1D09-8776-8184-8B8C8D5B1AD3}"/>
                </a:ext>
              </a:extLst>
            </p:cNvPr>
            <p:cNvSpPr/>
            <p:nvPr/>
          </p:nvSpPr>
          <p:spPr>
            <a:xfrm>
              <a:off x="7848505" y="3720071"/>
              <a:ext cx="139702" cy="2746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123"/>
                <a:gd name="f8" fmla="val 43"/>
                <a:gd name="f9" fmla="val 104"/>
                <a:gd name="f10" fmla="val 50"/>
                <a:gd name="f11" fmla="val 88"/>
                <a:gd name="f12" fmla="val 54"/>
                <a:gd name="f13" fmla="val 65"/>
                <a:gd name="f14" fmla="val 46"/>
                <a:gd name="f15" fmla="val 58"/>
                <a:gd name="f16" fmla="val 42"/>
                <a:gd name="f17" fmla="val 39"/>
                <a:gd name="f18" fmla="val 31"/>
                <a:gd name="f19" fmla="val 16"/>
                <a:gd name="f20" fmla="val 8"/>
                <a:gd name="f21" fmla="val 4"/>
                <a:gd name="f22" fmla="val 81"/>
                <a:gd name="f23" fmla="val 12"/>
                <a:gd name="f24" fmla="val 20"/>
                <a:gd name="f25" fmla="val 35"/>
                <a:gd name="f26" fmla="+- 0 0 -90"/>
                <a:gd name="f27" fmla="*/ f3 1 62"/>
                <a:gd name="f28" fmla="*/ f4 1 1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62"/>
                <a:gd name="f37" fmla="*/ f33 1 123"/>
                <a:gd name="f38" fmla="*/ 43 f34 1"/>
                <a:gd name="f39" fmla="*/ 104 f33 1"/>
                <a:gd name="f40" fmla="*/ 62 f34 1"/>
                <a:gd name="f41" fmla="*/ 46 f33 1"/>
                <a:gd name="f42" fmla="*/ 58 f34 1"/>
                <a:gd name="f43" fmla="*/ 31 f33 1"/>
                <a:gd name="f44" fmla="*/ 31 f34 1"/>
                <a:gd name="f45" fmla="*/ 0 f33 1"/>
                <a:gd name="f46" fmla="*/ 0 f34 1"/>
                <a:gd name="f47" fmla="*/ 12 f34 1"/>
                <a:gd name="f48" fmla="+- f35 0 f1"/>
                <a:gd name="f49" fmla="*/ f38 1 62"/>
                <a:gd name="f50" fmla="*/ f39 1 123"/>
                <a:gd name="f51" fmla="*/ f40 1 62"/>
                <a:gd name="f52" fmla="*/ f41 1 123"/>
                <a:gd name="f53" fmla="*/ f42 1 62"/>
                <a:gd name="f54" fmla="*/ f43 1 123"/>
                <a:gd name="f55" fmla="*/ f44 1 62"/>
                <a:gd name="f56" fmla="*/ f45 1 123"/>
                <a:gd name="f57" fmla="*/ f46 1 62"/>
                <a:gd name="f58" fmla="*/ f47 1 62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6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2"/>
                </a:cxn>
                <a:cxn ang="f48">
                  <a:pos x="f86" y="f78"/>
                </a:cxn>
                <a:cxn ang="f48">
                  <a:pos x="f77" y="f78"/>
                </a:cxn>
              </a:cxnLst>
              <a:rect l="f73" t="f76" r="f74" b="f75"/>
              <a:pathLst>
                <a:path w="62" h="12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4"/>
                    <a:pt x="f15" y="f14"/>
                    <a:pt x="f15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2" y="f19"/>
                    <a:pt x="f10" y="f5"/>
                    <a:pt x="f18" y="f5"/>
                  </a:cubicBezTo>
                  <a:cubicBezTo>
                    <a:pt x="f20" y="f5"/>
                    <a:pt x="f5" y="f19"/>
                    <a:pt x="f5" y="f18"/>
                  </a:cubicBezTo>
                  <a:cubicBezTo>
                    <a:pt x="f5" y="f15"/>
                    <a:pt x="f21" y="f22"/>
                    <a:pt x="f23" y="f9"/>
                  </a:cubicBezTo>
                  <a:cubicBezTo>
                    <a:pt x="f24" y="f7"/>
                    <a:pt x="f25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80F71FE-7056-FCD6-583E-838E6D2042EB}"/>
                </a:ext>
              </a:extLst>
            </p:cNvPr>
            <p:cNvSpPr/>
            <p:nvPr/>
          </p:nvSpPr>
          <p:spPr>
            <a:xfrm>
              <a:off x="9116915" y="4024877"/>
              <a:ext cx="7936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"/>
                <a:gd name="f7" fmla="val 36"/>
                <a:gd name="f8" fmla="val 17"/>
                <a:gd name="f9" fmla="val 24"/>
                <a:gd name="f10" fmla="val 1"/>
                <a:gd name="f11" fmla="val 31"/>
                <a:gd name="f12" fmla="val 5"/>
                <a:gd name="f13" fmla="val 11"/>
                <a:gd name="f14" fmla="+- 0 0 -90"/>
                <a:gd name="f15" fmla="*/ f3 1 4"/>
                <a:gd name="f16" fmla="*/ f4 1 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"/>
                <a:gd name="f25" fmla="*/ f21 1 36"/>
                <a:gd name="f26" fmla="*/ 0 f22 1"/>
                <a:gd name="f27" fmla="*/ 17 f21 1"/>
                <a:gd name="f28" fmla="*/ 4 f22 1"/>
                <a:gd name="f29" fmla="*/ 36 f21 1"/>
                <a:gd name="f30" fmla="*/ 0 f21 1"/>
                <a:gd name="f31" fmla="+- f23 0 f1"/>
                <a:gd name="f32" fmla="*/ f26 1 4"/>
                <a:gd name="f33" fmla="*/ f27 1 36"/>
                <a:gd name="f34" fmla="*/ f28 1 4"/>
                <a:gd name="f35" fmla="*/ f29 1 36"/>
                <a:gd name="f36" fmla="*/ f30 1 36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2" y="f54"/>
                </a:cxn>
                <a:cxn ang="f31">
                  <a:pos x="f50" y="f51"/>
                </a:cxn>
              </a:cxnLst>
              <a:rect l="f46" t="f49" r="f47" b="f48"/>
              <a:pathLst>
                <a:path w="4" h="36">
                  <a:moveTo>
                    <a:pt x="f5" y="f8"/>
                  </a:moveTo>
                  <a:cubicBezTo>
                    <a:pt x="f5" y="f9"/>
                    <a:pt x="f10" y="f11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0" y="f12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A6AFDF65-C758-08F6-6690-37A917B27A33}"/>
                </a:ext>
              </a:extLst>
            </p:cNvPr>
            <p:cNvSpPr/>
            <p:nvPr/>
          </p:nvSpPr>
          <p:spPr>
            <a:xfrm>
              <a:off x="8635904" y="3967727"/>
              <a:ext cx="206370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3"/>
                <a:gd name="f9" fmla="val 20"/>
                <a:gd name="f10" fmla="val 43"/>
                <a:gd name="f11" fmla="val 69"/>
                <a:gd name="f12" fmla="val 19"/>
                <a:gd name="f13" fmla="val 89"/>
                <a:gd name="f14" fmla="val 42"/>
                <a:gd name="f15" fmla="val 88"/>
                <a:gd name="f16" fmla="+- 0 0 -90"/>
                <a:gd name="f17" fmla="*/ f3 1 92"/>
                <a:gd name="f18" fmla="*/ f4 1 92"/>
                <a:gd name="f19" fmla="val f5"/>
                <a:gd name="f20" fmla="val f6"/>
                <a:gd name="f21" fmla="*/ f16 f0 1"/>
                <a:gd name="f22" fmla="+- f20 0 f19"/>
                <a:gd name="f23" fmla="*/ f21 1 f2"/>
                <a:gd name="f24" fmla="*/ f22 1 92"/>
                <a:gd name="f25" fmla="*/ 46 f22 1"/>
                <a:gd name="f26" fmla="*/ 0 f22 1"/>
                <a:gd name="f27" fmla="*/ 43 f22 1"/>
                <a:gd name="f28" fmla="*/ 42 f22 1"/>
                <a:gd name="f29" fmla="*/ 89 f22 1"/>
                <a:gd name="f30" fmla="*/ 88 f22 1"/>
                <a:gd name="f31" fmla="+- f23 0 f1"/>
                <a:gd name="f32" fmla="*/ f25 1 92"/>
                <a:gd name="f33" fmla="*/ f26 1 92"/>
                <a:gd name="f34" fmla="*/ f27 1 92"/>
                <a:gd name="f35" fmla="*/ f28 1 92"/>
                <a:gd name="f36" fmla="*/ f29 1 92"/>
                <a:gd name="f37" fmla="*/ f30 1 92"/>
                <a:gd name="f38" fmla="*/ 0 1 f24"/>
                <a:gd name="f39" fmla="*/ f20 1 f24"/>
                <a:gd name="f40" fmla="*/ f32 1 f24"/>
                <a:gd name="f41" fmla="*/ f33 1 f24"/>
                <a:gd name="f42" fmla="*/ f34 1 f24"/>
                <a:gd name="f43" fmla="*/ f35 1 f24"/>
                <a:gd name="f44" fmla="*/ f36 1 f24"/>
                <a:gd name="f45" fmla="*/ f37 1 f24"/>
                <a:gd name="f46" fmla="*/ f38 f17 1"/>
                <a:gd name="f47" fmla="*/ f39 f17 1"/>
                <a:gd name="f48" fmla="*/ f39 f18 1"/>
                <a:gd name="f49" fmla="*/ f38 f18 1"/>
                <a:gd name="f50" fmla="*/ f40 f17 1"/>
                <a:gd name="f51" fmla="*/ f41 f18 1"/>
                <a:gd name="f52" fmla="*/ f41 f17 1"/>
                <a:gd name="f53" fmla="*/ f42 f18 1"/>
                <a:gd name="f54" fmla="*/ f43 f17 1"/>
                <a:gd name="f55" fmla="*/ f44 f18 1"/>
                <a:gd name="f56" fmla="*/ f45 f17 1"/>
                <a:gd name="f57" fmla="*/ f4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0" y="f51"/>
                </a:cxn>
              </a:cxnLst>
              <a:rect l="f46" t="f49" r="f47" b="f48"/>
              <a:pathLst>
                <a:path w="92" h="92">
                  <a:moveTo>
                    <a:pt x="f7" y="f5"/>
                  </a:moveTo>
                  <a:cubicBezTo>
                    <a:pt x="f8" y="f5"/>
                    <a:pt x="f5" y="f9"/>
                    <a:pt x="f5" y="f10"/>
                  </a:cubicBezTo>
                  <a:cubicBezTo>
                    <a:pt x="f5" y="f11"/>
                    <a:pt x="f12" y="f13"/>
                    <a:pt x="f14" y="f13"/>
                  </a:cubicBezTo>
                  <a:cubicBezTo>
                    <a:pt x="f11" y="f6"/>
                    <a:pt x="f15" y="f11"/>
                    <a:pt x="f15" y="f7"/>
                  </a:cubicBezTo>
                  <a:cubicBezTo>
                    <a:pt x="f6" y="f9"/>
                    <a:pt x="f11" y="f5"/>
                    <a:pt x="f7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FF9DD22-22D2-8707-3D68-99CD9E683846}"/>
                </a:ext>
              </a:extLst>
            </p:cNvPr>
            <p:cNvSpPr/>
            <p:nvPr/>
          </p:nvSpPr>
          <p:spPr>
            <a:xfrm>
              <a:off x="9124852" y="3731190"/>
              <a:ext cx="25402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03"/>
                <a:gd name="f8" fmla="val 7"/>
                <a:gd name="f9" fmla="val 3"/>
                <a:gd name="f10" fmla="val 100"/>
                <a:gd name="f11" fmla="val 98"/>
                <a:gd name="f12" fmla="val 95"/>
                <a:gd name="f13" fmla="+- 0 0 -90"/>
                <a:gd name="f14" fmla="*/ f3 1 11"/>
                <a:gd name="f15" fmla="*/ f4 1 10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03"/>
                <a:gd name="f25" fmla="*/ 11 f21 1"/>
                <a:gd name="f26" fmla="*/ 0 f20 1"/>
                <a:gd name="f27" fmla="*/ 0 f21 1"/>
                <a:gd name="f28" fmla="*/ 103 f20 1"/>
                <a:gd name="f29" fmla="*/ 95 f20 1"/>
                <a:gd name="f30" fmla="+- f22 0 f1"/>
                <a:gd name="f31" fmla="*/ f25 1 11"/>
                <a:gd name="f32" fmla="*/ f26 1 103"/>
                <a:gd name="f33" fmla="*/ f27 1 11"/>
                <a:gd name="f34" fmla="*/ f28 1 103"/>
                <a:gd name="f35" fmla="*/ f29 1 103"/>
                <a:gd name="f36" fmla="*/ 0 1 f23"/>
                <a:gd name="f37" fmla="*/ f17 1 f23"/>
                <a:gd name="f38" fmla="*/ 0 1 f24"/>
                <a:gd name="f39" fmla="*/ f18 1 f24"/>
                <a:gd name="f40" fmla="*/ f31 1 f23"/>
                <a:gd name="f41" fmla="*/ f32 1 f24"/>
                <a:gd name="f42" fmla="*/ f33 1 f23"/>
                <a:gd name="f43" fmla="*/ f34 1 f24"/>
                <a:gd name="f44" fmla="*/ f35 1 f24"/>
                <a:gd name="f45" fmla="*/ f36 f14 1"/>
                <a:gd name="f46" fmla="*/ f37 f14 1"/>
                <a:gd name="f47" fmla="*/ f39 f15 1"/>
                <a:gd name="f48" fmla="*/ f38 f15 1"/>
                <a:gd name="f49" fmla="*/ f40 f14 1"/>
                <a:gd name="f50" fmla="*/ f41 f15 1"/>
                <a:gd name="f51" fmla="*/ f42 f14 1"/>
                <a:gd name="f52" fmla="*/ f43 f15 1"/>
                <a:gd name="f53" fmla="*/ f44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9" y="f50"/>
                </a:cxn>
                <a:cxn ang="f30">
                  <a:pos x="f51" y="f50"/>
                </a:cxn>
                <a:cxn ang="f30">
                  <a:pos x="f51" y="f52"/>
                </a:cxn>
                <a:cxn ang="f30">
                  <a:pos x="f49" y="f53"/>
                </a:cxn>
                <a:cxn ang="f30">
                  <a:pos x="f49" y="f50"/>
                </a:cxn>
              </a:cxnLst>
              <a:rect l="f45" t="f48" r="f46" b="f47"/>
              <a:pathLst>
                <a:path w="11" h="103">
                  <a:moveTo>
                    <a:pt x="f6" y="f5"/>
                  </a:move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10"/>
                    <a:pt x="f8" y="f11"/>
                    <a:pt x="f6" y="f12"/>
                  </a:cubicBezTo>
                  <a:lnTo>
                    <a:pt x="f6" y="f5"/>
                  </a:ln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95E427C-3F61-F1AE-839A-5D0FF6FDEE7C}"/>
                </a:ext>
              </a:extLst>
            </p:cNvPr>
            <p:cNvSpPr/>
            <p:nvPr/>
          </p:nvSpPr>
          <p:spPr>
            <a:xfrm>
              <a:off x="9124852" y="4170925"/>
              <a:ext cx="25402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63"/>
                <a:gd name="f8" fmla="val 9"/>
                <a:gd name="f9" fmla="val 7"/>
                <a:gd name="f10" fmla="val 6"/>
                <a:gd name="f11" fmla="val 3"/>
                <a:gd name="f12" fmla="val 2"/>
                <a:gd name="f13" fmla="val 5"/>
                <a:gd name="f14" fmla="val 8"/>
                <a:gd name="f15" fmla="val 10"/>
                <a:gd name="f16" fmla="+- 0 0 -90"/>
                <a:gd name="f17" fmla="*/ f3 1 11"/>
                <a:gd name="f18" fmla="*/ f4 1 16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163"/>
                <a:gd name="f28" fmla="*/ 11 f24 1"/>
                <a:gd name="f29" fmla="*/ 163 f23 1"/>
                <a:gd name="f30" fmla="*/ 9 f23 1"/>
                <a:gd name="f31" fmla="*/ 0 f24 1"/>
                <a:gd name="f32" fmla="*/ 0 f23 1"/>
                <a:gd name="f33" fmla="*/ 7 f24 1"/>
                <a:gd name="f34" fmla="+- f25 0 f1"/>
                <a:gd name="f35" fmla="*/ f28 1 11"/>
                <a:gd name="f36" fmla="*/ f29 1 163"/>
                <a:gd name="f37" fmla="*/ f30 1 163"/>
                <a:gd name="f38" fmla="*/ f31 1 11"/>
                <a:gd name="f39" fmla="*/ f32 1 163"/>
                <a:gd name="f40" fmla="*/ f33 1 11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56"/>
                </a:cxn>
                <a:cxn ang="f34">
                  <a:pos x="f60" y="f56"/>
                </a:cxn>
                <a:cxn ang="f34">
                  <a:pos x="f55" y="f56"/>
                </a:cxn>
              </a:cxnLst>
              <a:rect l="f51" t="f54" r="f52" b="f53"/>
              <a:pathLst>
                <a:path w="11" h="163">
                  <a:moveTo>
                    <a:pt x="f6" y="f7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9" y="f10"/>
                    <a:pt x="f11" y="f11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12" y="f7"/>
                    <a:pt x="f13" y="f7"/>
                    <a:pt x="f9" y="f7"/>
                  </a:cubicBezTo>
                  <a:cubicBezTo>
                    <a:pt x="f14" y="f7"/>
                    <a:pt x="f15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CE67BC5-5081-DD49-BD5E-0A1C23261ADC}"/>
                </a:ext>
              </a:extLst>
            </p:cNvPr>
            <p:cNvSpPr/>
            <p:nvPr/>
          </p:nvSpPr>
          <p:spPr>
            <a:xfrm>
              <a:off x="9124852" y="3554976"/>
              <a:ext cx="25402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0"/>
                <a:gd name="f8" fmla="val 7"/>
                <a:gd name="f9" fmla="val 3"/>
                <a:gd name="f10" fmla="+- 0 0 -90"/>
                <a:gd name="f11" fmla="*/ f3 1 11"/>
                <a:gd name="f12" fmla="*/ f4 1 60"/>
                <a:gd name="f13" fmla="val f5"/>
                <a:gd name="f14" fmla="val f6"/>
                <a:gd name="f15" fmla="val f7"/>
                <a:gd name="f16" fmla="*/ f10 f0 1"/>
                <a:gd name="f17" fmla="+- f15 0 f13"/>
                <a:gd name="f18" fmla="+- f14 0 f13"/>
                <a:gd name="f19" fmla="*/ f16 1 f2"/>
                <a:gd name="f20" fmla="*/ f18 1 11"/>
                <a:gd name="f21" fmla="*/ f17 1 60"/>
                <a:gd name="f22" fmla="*/ 11 f18 1"/>
                <a:gd name="f23" fmla="*/ 60 f17 1"/>
                <a:gd name="f24" fmla="*/ 0 f17 1"/>
                <a:gd name="f25" fmla="*/ 0 f18 1"/>
                <a:gd name="f26" fmla="+- f19 0 f1"/>
                <a:gd name="f27" fmla="*/ f22 1 11"/>
                <a:gd name="f28" fmla="*/ f23 1 60"/>
                <a:gd name="f29" fmla="*/ f24 1 60"/>
                <a:gd name="f30" fmla="*/ f25 1 11"/>
                <a:gd name="f31" fmla="*/ 0 1 f20"/>
                <a:gd name="f32" fmla="*/ f14 1 f20"/>
                <a:gd name="f33" fmla="*/ 0 1 f21"/>
                <a:gd name="f34" fmla="*/ f15 1 f21"/>
                <a:gd name="f35" fmla="*/ f27 1 f20"/>
                <a:gd name="f36" fmla="*/ f28 1 f21"/>
                <a:gd name="f37" fmla="*/ f29 1 f21"/>
                <a:gd name="f38" fmla="*/ f30 1 f20"/>
                <a:gd name="f39" fmla="*/ f31 f11 1"/>
                <a:gd name="f40" fmla="*/ f32 f11 1"/>
                <a:gd name="f41" fmla="*/ f34 f12 1"/>
                <a:gd name="f42" fmla="*/ f33 f12 1"/>
                <a:gd name="f43" fmla="*/ f35 f11 1"/>
                <a:gd name="f44" fmla="*/ f36 f12 1"/>
                <a:gd name="f45" fmla="*/ f37 f12 1"/>
                <a:gd name="f46" fmla="*/ f3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3" y="f44"/>
                </a:cxn>
                <a:cxn ang="f26">
                  <a:pos x="f43" y="f45"/>
                </a:cxn>
                <a:cxn ang="f26">
                  <a:pos x="f46" y="f45"/>
                </a:cxn>
                <a:cxn ang="f26">
                  <a:pos x="f46" y="f44"/>
                </a:cxn>
                <a:cxn ang="f26">
                  <a:pos x="f43" y="f44"/>
                </a:cxn>
              </a:cxnLst>
              <a:rect l="f39" t="f42" r="f40" b="f41"/>
              <a:pathLst>
                <a:path w="11" h="60">
                  <a:moveTo>
                    <a:pt x="f6" y="f7"/>
                  </a:moveTo>
                  <a:cubicBezTo>
                    <a:pt x="f6" y="f5"/>
                    <a:pt x="f6" y="f5"/>
                    <a:pt x="f6" y="f5"/>
                  </a:cubicBez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7"/>
                    <a:pt x="f8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507833EB-D901-12F9-F349-A557F453B3B8}"/>
                </a:ext>
              </a:extLst>
            </p:cNvPr>
            <p:cNvSpPr/>
            <p:nvPr/>
          </p:nvSpPr>
          <p:spPr>
            <a:xfrm>
              <a:off x="9123270" y="3208903"/>
              <a:ext cx="26983" cy="323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145"/>
                <a:gd name="f8" fmla="val 4"/>
                <a:gd name="f9" fmla="val 26"/>
                <a:gd name="f10" fmla="val 64"/>
                <a:gd name="f11" fmla="val 103"/>
                <a:gd name="f12" fmla="val 7"/>
                <a:gd name="f13" fmla="val 9"/>
                <a:gd name="f14" fmla="val 8"/>
                <a:gd name="f15" fmla="val 5"/>
                <a:gd name="f16" fmla="val 17"/>
                <a:gd name="f17" fmla="+- 0 0 -90"/>
                <a:gd name="f18" fmla="*/ f3 1 12"/>
                <a:gd name="f19" fmla="*/ f4 1 14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2"/>
                <a:gd name="f28" fmla="*/ f24 1 145"/>
                <a:gd name="f29" fmla="*/ 4 f25 1"/>
                <a:gd name="f30" fmla="*/ 26 f24 1"/>
                <a:gd name="f31" fmla="*/ 145 f24 1"/>
                <a:gd name="f32" fmla="*/ 12 f25 1"/>
                <a:gd name="f33" fmla="*/ 0 f24 1"/>
                <a:gd name="f34" fmla="+- f26 0 f1"/>
                <a:gd name="f35" fmla="*/ f29 1 12"/>
                <a:gd name="f36" fmla="*/ f30 1 145"/>
                <a:gd name="f37" fmla="*/ f31 1 145"/>
                <a:gd name="f38" fmla="*/ f32 1 12"/>
                <a:gd name="f39" fmla="*/ f33 1 145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8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9 1"/>
                <a:gd name="f56" fmla="*/ f47 f18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3" y="f55"/>
                </a:cxn>
                <a:cxn ang="f34">
                  <a:pos x="f56" y="f55"/>
                </a:cxn>
                <a:cxn ang="f34">
                  <a:pos x="f56" y="f57"/>
                </a:cxn>
                <a:cxn ang="f34">
                  <a:pos x="f53" y="f54"/>
                </a:cxn>
              </a:cxnLst>
              <a:rect l="f49" t="f52" r="f50" b="f51"/>
              <a:pathLst>
                <a:path w="12" h="145">
                  <a:moveTo>
                    <a:pt x="f8" y="f9"/>
                  </a:moveTo>
                  <a:cubicBezTo>
                    <a:pt x="f5" y="f10"/>
                    <a:pt x="f8" y="f11"/>
                    <a:pt x="f8" y="f7"/>
                  </a:cubicBezTo>
                  <a:cubicBezTo>
                    <a:pt x="f12" y="f7"/>
                    <a:pt x="f13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4" y="f14"/>
                    <a:pt x="f15" y="f16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938BC6E5-7ADD-534F-E473-65D8996F17B9}"/>
                </a:ext>
              </a:extLst>
            </p:cNvPr>
            <p:cNvSpPr/>
            <p:nvPr/>
          </p:nvSpPr>
          <p:spPr>
            <a:xfrm>
              <a:off x="9124852" y="3994711"/>
              <a:ext cx="25402" cy="14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6"/>
                <a:gd name="f8" fmla="val 14"/>
                <a:gd name="f9" fmla="val 50"/>
                <a:gd name="f10" fmla="val 2"/>
                <a:gd name="f11" fmla="val 56"/>
                <a:gd name="f12" fmla="val 6"/>
                <a:gd name="f13" fmla="val 62"/>
                <a:gd name="f14" fmla="val 4"/>
                <a:gd name="f15" fmla="val 9"/>
                <a:gd name="f16" fmla="+- 0 0 -90"/>
                <a:gd name="f17" fmla="*/ f3 1 11"/>
                <a:gd name="f18" fmla="*/ f4 1 6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66"/>
                <a:gd name="f28" fmla="*/ 0 f24 1"/>
                <a:gd name="f29" fmla="*/ 14 f23 1"/>
                <a:gd name="f30" fmla="*/ 50 f23 1"/>
                <a:gd name="f31" fmla="*/ 11 f24 1"/>
                <a:gd name="f32" fmla="*/ 66 f23 1"/>
                <a:gd name="f33" fmla="*/ 0 f23 1"/>
                <a:gd name="f34" fmla="+- f25 0 f1"/>
                <a:gd name="f35" fmla="*/ f28 1 11"/>
                <a:gd name="f36" fmla="*/ f29 1 66"/>
                <a:gd name="f37" fmla="*/ f30 1 66"/>
                <a:gd name="f38" fmla="*/ f31 1 11"/>
                <a:gd name="f39" fmla="*/ f32 1 66"/>
                <a:gd name="f40" fmla="*/ f33 1 66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60"/>
                </a:cxn>
                <a:cxn ang="f34">
                  <a:pos x="f55" y="f56"/>
                </a:cxn>
              </a:cxnLst>
              <a:rect l="f51" t="f54" r="f52" b="f53"/>
              <a:pathLst>
                <a:path w="11" h="66">
                  <a:moveTo>
                    <a:pt x="f5" y="f8"/>
                  </a:moveTo>
                  <a:cubicBezTo>
                    <a:pt x="f5" y="f9"/>
                    <a:pt x="f5" y="f9"/>
                    <a:pt x="f5" y="f9"/>
                  </a:cubicBezTo>
                  <a:cubicBezTo>
                    <a:pt x="f10" y="f11"/>
                    <a:pt x="f12" y="f13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4"/>
                    <a:pt x="f10" y="f15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upo 1">
            <a:extLst>
              <a:ext uri="{FF2B5EF4-FFF2-40B4-BE49-F238E27FC236}">
                <a16:creationId xmlns:a16="http://schemas.microsoft.com/office/drawing/2014/main" id="{ED88C3DB-F6FF-860A-CCB6-BF8249279D26}"/>
              </a:ext>
            </a:extLst>
          </p:cNvPr>
          <p:cNvGrpSpPr/>
          <p:nvPr/>
        </p:nvGrpSpPr>
        <p:grpSpPr>
          <a:xfrm>
            <a:off x="3425827" y="3143816"/>
            <a:ext cx="2297109" cy="1401756"/>
            <a:chOff x="3425827" y="3143816"/>
            <a:chExt cx="2297109" cy="1401756"/>
          </a:xfrm>
        </p:grpSpPr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2B81499F-6144-1847-DC43-1582119E27A3}"/>
                </a:ext>
              </a:extLst>
            </p:cNvPr>
            <p:cNvSpPr/>
            <p:nvPr/>
          </p:nvSpPr>
          <p:spPr>
            <a:xfrm>
              <a:off x="3425827" y="3604189"/>
              <a:ext cx="2297109" cy="9413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24A1343E-2699-5C85-D59C-4F5116D52A2A}"/>
                </a:ext>
              </a:extLst>
            </p:cNvPr>
            <p:cNvSpPr/>
            <p:nvPr/>
          </p:nvSpPr>
          <p:spPr>
            <a:xfrm>
              <a:off x="4648196" y="3177146"/>
              <a:ext cx="203197" cy="4095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F3C7D5E9-2E73-CC26-0B8B-96FA7586FC79}"/>
                </a:ext>
              </a:extLst>
            </p:cNvPr>
            <p:cNvSpPr/>
            <p:nvPr/>
          </p:nvSpPr>
          <p:spPr>
            <a:xfrm>
              <a:off x="3433764" y="3767702"/>
              <a:ext cx="130173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A9BC1D88-867C-9647-DD97-7237BE204A7C}"/>
                </a:ext>
              </a:extLst>
            </p:cNvPr>
            <p:cNvSpPr/>
            <p:nvPr/>
          </p:nvSpPr>
          <p:spPr>
            <a:xfrm>
              <a:off x="4843467" y="3143816"/>
              <a:ext cx="130173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BF52DCFF-25B3-2825-9F58-18BC046524F2}"/>
                </a:ext>
              </a:extLst>
            </p:cNvPr>
            <p:cNvSpPr/>
            <p:nvPr/>
          </p:nvSpPr>
          <p:spPr>
            <a:xfrm>
              <a:off x="4640259" y="4005821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40146739-9B6E-B673-37D9-63186A96B9E7}"/>
                </a:ext>
              </a:extLst>
            </p:cNvPr>
            <p:cNvSpPr/>
            <p:nvPr/>
          </p:nvSpPr>
          <p:spPr>
            <a:xfrm>
              <a:off x="5095878" y="4005821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21019874-D3D2-2C03-E076-AA3C51AF4286}"/>
                </a:ext>
              </a:extLst>
            </p:cNvPr>
            <p:cNvSpPr/>
            <p:nvPr/>
          </p:nvSpPr>
          <p:spPr>
            <a:xfrm>
              <a:off x="4183059" y="4005821"/>
              <a:ext cx="19685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28;p70">
            <a:extLst>
              <a:ext uri="{FF2B5EF4-FFF2-40B4-BE49-F238E27FC236}">
                <a16:creationId xmlns:a16="http://schemas.microsoft.com/office/drawing/2014/main" id="{5C7DD60B-A23F-1982-0C5D-40A57F705D03}"/>
              </a:ext>
            </a:extLst>
          </p:cNvPr>
          <p:cNvSpPr txBox="1"/>
          <p:nvPr/>
        </p:nvSpPr>
        <p:spPr>
          <a:xfrm>
            <a:off x="650083" y="280144"/>
            <a:ext cx="7843842" cy="6043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002060"/>
                </a:solidFill>
                <a:uFillTx/>
                <a:latin typeface="Cinzel Decorative"/>
              </a:rPr>
              <a:t>Perhaps You Need More Infographics!</a:t>
            </a:r>
          </a:p>
        </p:txBody>
      </p:sp>
      <p:cxnSp>
        <p:nvCxnSpPr>
          <p:cNvPr id="3" name="Google Shape;1534;p70">
            <a:extLst>
              <a:ext uri="{FF2B5EF4-FFF2-40B4-BE49-F238E27FC236}">
                <a16:creationId xmlns:a16="http://schemas.microsoft.com/office/drawing/2014/main" id="{9C7A8CEF-00A2-2C95-FE48-C7CC8F9780BB}"/>
              </a:ext>
            </a:extLst>
          </p:cNvPr>
          <p:cNvCxnSpPr>
            <a:stCxn id="4" idx="3"/>
          </p:cNvCxnSpPr>
          <p:nvPr/>
        </p:nvCxnSpPr>
        <p:spPr>
          <a:xfrm flipH="1" flipV="1">
            <a:off x="6927915" y="3738753"/>
            <a:ext cx="1368454" cy="184278"/>
          </a:xfrm>
          <a:prstGeom prst="curvedConnector5">
            <a:avLst>
              <a:gd name="adj1" fmla="val -16705"/>
              <a:gd name="adj2" fmla="val -241633"/>
              <a:gd name="adj3" fmla="val 92765"/>
            </a:avLst>
          </a:prstGeom>
          <a:noFill/>
          <a:ln w="19046" cap="flat">
            <a:solidFill>
              <a:srgbClr val="FFFFFF"/>
            </a:solidFill>
            <a:prstDash val="solid"/>
            <a:round/>
            <a:headEnd type="arrow"/>
          </a:ln>
        </p:spPr>
      </p:cxnSp>
      <p:sp>
        <p:nvSpPr>
          <p:cNvPr id="4" name="Google Shape;1535;p70">
            <a:extLst>
              <a:ext uri="{FF2B5EF4-FFF2-40B4-BE49-F238E27FC236}">
                <a16:creationId xmlns:a16="http://schemas.microsoft.com/office/drawing/2014/main" id="{7CE3BDAD-7963-713A-DD24-51A8AFFF3E77}"/>
              </a:ext>
            </a:extLst>
          </p:cNvPr>
          <p:cNvSpPr txBox="1"/>
          <p:nvPr/>
        </p:nvSpPr>
        <p:spPr>
          <a:xfrm>
            <a:off x="7125919" y="3706355"/>
            <a:ext cx="1170450" cy="433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350" b="0" i="0" u="none" strike="noStrike" kern="1200" cap="none" spc="0" baseline="0">
                <a:solidFill>
                  <a:srgbClr val="002060"/>
                </a:solidFill>
                <a:uFillTx/>
                <a:latin typeface="Cinzel Decorative"/>
              </a:rPr>
              <a:t>MARS</a:t>
            </a:r>
          </a:p>
        </p:txBody>
      </p:sp>
      <p:sp>
        <p:nvSpPr>
          <p:cNvPr id="5" name="Google Shape;1536;p70">
            <a:extLst>
              <a:ext uri="{FF2B5EF4-FFF2-40B4-BE49-F238E27FC236}">
                <a16:creationId xmlns:a16="http://schemas.microsoft.com/office/drawing/2014/main" id="{63627F89-C62D-9FC4-11A1-BD8C41093445}"/>
              </a:ext>
            </a:extLst>
          </p:cNvPr>
          <p:cNvSpPr txBox="1"/>
          <p:nvPr/>
        </p:nvSpPr>
        <p:spPr>
          <a:xfrm>
            <a:off x="7125919" y="3953883"/>
            <a:ext cx="1367997" cy="656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Despite being red, Mars is actually a cold place</a:t>
            </a:r>
          </a:p>
        </p:txBody>
      </p:sp>
      <p:sp>
        <p:nvSpPr>
          <p:cNvPr id="6" name="Google Shape;1537;p70">
            <a:extLst>
              <a:ext uri="{FF2B5EF4-FFF2-40B4-BE49-F238E27FC236}">
                <a16:creationId xmlns:a16="http://schemas.microsoft.com/office/drawing/2014/main" id="{258849C3-D42A-5453-2AB2-3822C290F9F1}"/>
              </a:ext>
            </a:extLst>
          </p:cNvPr>
          <p:cNvSpPr txBox="1"/>
          <p:nvPr/>
        </p:nvSpPr>
        <p:spPr>
          <a:xfrm>
            <a:off x="904561" y="3794814"/>
            <a:ext cx="1170450" cy="433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350" b="0" i="0" u="none" strike="noStrike" kern="1200" cap="none" spc="0" baseline="0">
                <a:solidFill>
                  <a:srgbClr val="002060"/>
                </a:solidFill>
                <a:uFillTx/>
                <a:latin typeface="Cinzel Decorative"/>
              </a:rPr>
              <a:t>JUPITER</a:t>
            </a:r>
          </a:p>
        </p:txBody>
      </p:sp>
      <p:sp>
        <p:nvSpPr>
          <p:cNvPr id="7" name="Google Shape;1538;p70">
            <a:extLst>
              <a:ext uri="{FF2B5EF4-FFF2-40B4-BE49-F238E27FC236}">
                <a16:creationId xmlns:a16="http://schemas.microsoft.com/office/drawing/2014/main" id="{D1926D2E-D0BF-1166-6BE7-5A7CAC7E8CC1}"/>
              </a:ext>
            </a:extLst>
          </p:cNvPr>
          <p:cNvSpPr txBox="1"/>
          <p:nvPr/>
        </p:nvSpPr>
        <p:spPr>
          <a:xfrm>
            <a:off x="707014" y="4046540"/>
            <a:ext cx="1367997" cy="656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It’s the biggest planet in the Solar System</a:t>
            </a:r>
          </a:p>
        </p:txBody>
      </p:sp>
      <p:sp>
        <p:nvSpPr>
          <p:cNvPr id="8" name="Google Shape;1533;p70">
            <a:extLst>
              <a:ext uri="{FF2B5EF4-FFF2-40B4-BE49-F238E27FC236}">
                <a16:creationId xmlns:a16="http://schemas.microsoft.com/office/drawing/2014/main" id="{F7E6B321-A20C-F388-4C03-874C20EC8712}"/>
              </a:ext>
            </a:extLst>
          </p:cNvPr>
          <p:cNvSpPr txBox="1"/>
          <p:nvPr/>
        </p:nvSpPr>
        <p:spPr>
          <a:xfrm>
            <a:off x="7076285" y="1565928"/>
            <a:ext cx="1170450" cy="342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350" b="0" i="0" u="none" strike="noStrike" kern="1200" cap="none" spc="0" baseline="0">
                <a:solidFill>
                  <a:srgbClr val="002060"/>
                </a:solidFill>
                <a:uFillTx/>
                <a:latin typeface="Cinzel Decorative"/>
              </a:rPr>
              <a:t>SATURN</a:t>
            </a:r>
          </a:p>
        </p:txBody>
      </p:sp>
      <p:sp>
        <p:nvSpPr>
          <p:cNvPr id="9" name="Google Shape;1539;p70">
            <a:extLst>
              <a:ext uri="{FF2B5EF4-FFF2-40B4-BE49-F238E27FC236}">
                <a16:creationId xmlns:a16="http://schemas.microsoft.com/office/drawing/2014/main" id="{82673CBA-416F-7B9D-5D75-6FE055CB0BE7}"/>
              </a:ext>
            </a:extLst>
          </p:cNvPr>
          <p:cNvSpPr txBox="1"/>
          <p:nvPr/>
        </p:nvSpPr>
        <p:spPr>
          <a:xfrm>
            <a:off x="7076194" y="1807969"/>
            <a:ext cx="1417722" cy="656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Saturn is composed mostly of hydrogen and helium</a:t>
            </a:r>
          </a:p>
        </p:txBody>
      </p:sp>
      <p:sp>
        <p:nvSpPr>
          <p:cNvPr id="10" name="Google Shape;1530;p70">
            <a:extLst>
              <a:ext uri="{FF2B5EF4-FFF2-40B4-BE49-F238E27FC236}">
                <a16:creationId xmlns:a16="http://schemas.microsoft.com/office/drawing/2014/main" id="{8D82EC37-A2E2-3D54-2A56-D971ACE48481}"/>
              </a:ext>
            </a:extLst>
          </p:cNvPr>
          <p:cNvSpPr txBox="1"/>
          <p:nvPr/>
        </p:nvSpPr>
        <p:spPr>
          <a:xfrm>
            <a:off x="725420" y="1702338"/>
            <a:ext cx="1367997" cy="342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350" b="0" i="0" u="none" strike="noStrike" kern="1200" cap="none" spc="0" baseline="0">
                <a:solidFill>
                  <a:srgbClr val="002060"/>
                </a:solidFill>
                <a:uFillTx/>
                <a:latin typeface="Cinzel Decorative"/>
              </a:rPr>
              <a:t>NEPTUNE</a:t>
            </a:r>
          </a:p>
        </p:txBody>
      </p:sp>
      <p:sp>
        <p:nvSpPr>
          <p:cNvPr id="11" name="Google Shape;1540;p70">
            <a:extLst>
              <a:ext uri="{FF2B5EF4-FFF2-40B4-BE49-F238E27FC236}">
                <a16:creationId xmlns:a16="http://schemas.microsoft.com/office/drawing/2014/main" id="{E8F6797F-3026-65DA-0E86-6F1C04573FB2}"/>
              </a:ext>
            </a:extLst>
          </p:cNvPr>
          <p:cNvSpPr txBox="1"/>
          <p:nvPr/>
        </p:nvSpPr>
        <p:spPr>
          <a:xfrm>
            <a:off x="777185" y="1944489"/>
            <a:ext cx="1316251" cy="656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68570" rIns="68570" bIns="6857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Neptune is the farthest planet from the Sun</a:t>
            </a:r>
          </a:p>
        </p:txBody>
      </p:sp>
      <p:cxnSp>
        <p:nvCxnSpPr>
          <p:cNvPr id="12" name="Conector recto de flecha 13">
            <a:extLst>
              <a:ext uri="{FF2B5EF4-FFF2-40B4-BE49-F238E27FC236}">
                <a16:creationId xmlns:a16="http://schemas.microsoft.com/office/drawing/2014/main" id="{D18141ED-9325-47BD-969A-B3C113C14FA6}"/>
              </a:ext>
            </a:extLst>
          </p:cNvPr>
          <p:cNvCxnSpPr/>
          <p:nvPr/>
        </p:nvCxnSpPr>
        <p:spPr>
          <a:xfrm flipH="1">
            <a:off x="6157917" y="1807969"/>
            <a:ext cx="769998" cy="464799"/>
          </a:xfrm>
          <a:prstGeom prst="straightConnector1">
            <a:avLst/>
          </a:prstGeom>
          <a:noFill/>
          <a:ln w="57150" cap="flat">
            <a:solidFill>
              <a:srgbClr val="002060"/>
            </a:solidFill>
            <a:prstDash val="solid"/>
            <a:tailEnd type="arrow"/>
          </a:ln>
        </p:spPr>
      </p:cxnSp>
      <p:cxnSp>
        <p:nvCxnSpPr>
          <p:cNvPr id="13" name="Conector recto de flecha 15">
            <a:extLst>
              <a:ext uri="{FF2B5EF4-FFF2-40B4-BE49-F238E27FC236}">
                <a16:creationId xmlns:a16="http://schemas.microsoft.com/office/drawing/2014/main" id="{C1C753C3-DDF9-5AF8-C804-B5A6C930C426}"/>
              </a:ext>
            </a:extLst>
          </p:cNvPr>
          <p:cNvCxnSpPr/>
          <p:nvPr/>
        </p:nvCxnSpPr>
        <p:spPr>
          <a:xfrm>
            <a:off x="2113406" y="1807969"/>
            <a:ext cx="772668" cy="656549"/>
          </a:xfrm>
          <a:prstGeom prst="straightConnector1">
            <a:avLst/>
          </a:prstGeom>
          <a:noFill/>
          <a:ln w="57150" cap="flat">
            <a:solidFill>
              <a:srgbClr val="002060"/>
            </a:solidFill>
            <a:prstDash val="solid"/>
            <a:tailEnd type="arrow"/>
          </a:ln>
        </p:spPr>
      </p:cxnSp>
      <p:cxnSp>
        <p:nvCxnSpPr>
          <p:cNvPr id="14" name="Conector recto de flecha 17">
            <a:extLst>
              <a:ext uri="{FF2B5EF4-FFF2-40B4-BE49-F238E27FC236}">
                <a16:creationId xmlns:a16="http://schemas.microsoft.com/office/drawing/2014/main" id="{3798BF67-F0D9-4398-2B43-B8514AEB9BFF}"/>
              </a:ext>
            </a:extLst>
          </p:cNvPr>
          <p:cNvCxnSpPr/>
          <p:nvPr/>
        </p:nvCxnSpPr>
        <p:spPr>
          <a:xfrm flipV="1">
            <a:off x="2145182" y="4228167"/>
            <a:ext cx="840910" cy="146642"/>
          </a:xfrm>
          <a:prstGeom prst="straightConnector1">
            <a:avLst/>
          </a:prstGeom>
          <a:noFill/>
          <a:ln w="57150" cap="flat">
            <a:solidFill>
              <a:srgbClr val="002060"/>
            </a:solidFill>
            <a:prstDash val="solid"/>
            <a:tailEnd type="arrow"/>
          </a:ln>
        </p:spPr>
      </p:cxnSp>
      <p:cxnSp>
        <p:nvCxnSpPr>
          <p:cNvPr id="15" name="Conector recto de flecha 19">
            <a:extLst>
              <a:ext uri="{FF2B5EF4-FFF2-40B4-BE49-F238E27FC236}">
                <a16:creationId xmlns:a16="http://schemas.microsoft.com/office/drawing/2014/main" id="{3805DBB8-385D-B306-D9F2-D6B06F109092}"/>
              </a:ext>
            </a:extLst>
          </p:cNvPr>
          <p:cNvCxnSpPr/>
          <p:nvPr/>
        </p:nvCxnSpPr>
        <p:spPr>
          <a:xfrm flipH="1" flipV="1">
            <a:off x="6493739" y="3794814"/>
            <a:ext cx="434176" cy="579995"/>
          </a:xfrm>
          <a:prstGeom prst="straightConnector1">
            <a:avLst/>
          </a:prstGeom>
          <a:noFill/>
          <a:ln w="57150" cap="flat">
            <a:solidFill>
              <a:srgbClr val="002060"/>
            </a:solidFill>
            <a:prstDash val="solid"/>
            <a:tailEnd type="arrow"/>
          </a:ln>
        </p:spPr>
      </p:cxnSp>
      <p:grpSp>
        <p:nvGrpSpPr>
          <p:cNvPr id="16" name="Grupo 11">
            <a:extLst>
              <a:ext uri="{FF2B5EF4-FFF2-40B4-BE49-F238E27FC236}">
                <a16:creationId xmlns:a16="http://schemas.microsoft.com/office/drawing/2014/main" id="{982AD35D-4A0B-7252-5488-506C9BA34F9D}"/>
              </a:ext>
            </a:extLst>
          </p:cNvPr>
          <p:cNvGrpSpPr/>
          <p:nvPr/>
        </p:nvGrpSpPr>
        <p:grpSpPr>
          <a:xfrm>
            <a:off x="2649538" y="1938335"/>
            <a:ext cx="3797302" cy="2174872"/>
            <a:chOff x="2649538" y="1938335"/>
            <a:chExt cx="3797302" cy="2174872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E28075F-F55E-80CA-A016-880CF207C238}"/>
                </a:ext>
              </a:extLst>
            </p:cNvPr>
            <p:cNvSpPr/>
            <p:nvPr/>
          </p:nvSpPr>
          <p:spPr>
            <a:xfrm>
              <a:off x="2649538" y="3367085"/>
              <a:ext cx="3797302" cy="7461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6"/>
                <a:gd name="f7" fmla="val 197"/>
                <a:gd name="f8" fmla="val 16"/>
                <a:gd name="f9" fmla="val 998"/>
                <a:gd name="f10" fmla="val 33"/>
                <a:gd name="f11" fmla="val 985"/>
                <a:gd name="f12" fmla="val 46"/>
                <a:gd name="f13" fmla="val 970"/>
                <a:gd name="f14" fmla="val 55"/>
                <a:gd name="f15" fmla="val 965"/>
                <a:gd name="f16" fmla="val 58"/>
                <a:gd name="f17" fmla="val 964"/>
                <a:gd name="f18" fmla="val 62"/>
                <a:gd name="f19" fmla="val 67"/>
                <a:gd name="f20" fmla="val 104"/>
                <a:gd name="f21" fmla="val 140"/>
                <a:gd name="f22" fmla="val 177"/>
                <a:gd name="f23" fmla="val 195"/>
                <a:gd name="f24" fmla="val 962"/>
                <a:gd name="f25" fmla="val 196"/>
                <a:gd name="f26" fmla="val 944"/>
                <a:gd name="f27" fmla="val 931"/>
                <a:gd name="f28" fmla="val 918"/>
                <a:gd name="f29" fmla="val 905"/>
                <a:gd name="f30" fmla="val 896"/>
                <a:gd name="f31" fmla="val 891"/>
                <a:gd name="f32" fmla="val 193"/>
                <a:gd name="f33" fmla="val 889"/>
                <a:gd name="f34" fmla="val 185"/>
                <a:gd name="f35" fmla="val 884"/>
                <a:gd name="f36" fmla="val 166"/>
                <a:gd name="f37" fmla="val 880"/>
                <a:gd name="f38" fmla="val 147"/>
                <a:gd name="f39" fmla="val 876"/>
                <a:gd name="f40" fmla="val 128"/>
                <a:gd name="f41" fmla="val 875"/>
                <a:gd name="f42" fmla="val 121"/>
                <a:gd name="f43" fmla="val 873"/>
                <a:gd name="f44" fmla="val 114"/>
                <a:gd name="f45" fmla="val 872"/>
                <a:gd name="f46" fmla="val 106"/>
                <a:gd name="f47" fmla="val 871"/>
                <a:gd name="f48" fmla="val 101"/>
                <a:gd name="f49" fmla="val 869"/>
                <a:gd name="f50" fmla="val 100"/>
                <a:gd name="f51" fmla="val 863"/>
                <a:gd name="f52" fmla="val 102"/>
                <a:gd name="f53" fmla="val 798"/>
                <a:gd name="f54" fmla="val 123"/>
                <a:gd name="f55" fmla="val 731"/>
                <a:gd name="f56" fmla="val 137"/>
                <a:gd name="f57" fmla="val 663"/>
                <a:gd name="f58" fmla="val 148"/>
                <a:gd name="f59" fmla="val 636"/>
                <a:gd name="f60" fmla="val 152"/>
                <a:gd name="f61" fmla="val 609"/>
                <a:gd name="f62" fmla="val 155"/>
                <a:gd name="f63" fmla="val 581"/>
                <a:gd name="f64" fmla="val 442"/>
                <a:gd name="f65" fmla="val 154"/>
                <a:gd name="f66" fmla="val 303"/>
                <a:gd name="f67" fmla="val 163"/>
                <a:gd name="f68" fmla="val 105"/>
                <a:gd name="f69" fmla="val 56"/>
                <a:gd name="f70" fmla="val 130"/>
                <a:gd name="f71" fmla="val 22"/>
                <a:gd name="f72" fmla="val 80"/>
                <a:gd name="f73" fmla="val 10"/>
                <a:gd name="f74" fmla="val 64"/>
                <a:gd name="f75" fmla="val 5"/>
                <a:gd name="f76" fmla="val 44"/>
                <a:gd name="f77" fmla="val 25"/>
                <a:gd name="f78" fmla="val 19"/>
                <a:gd name="f79" fmla="val 13"/>
                <a:gd name="f80" fmla="val 8"/>
                <a:gd name="f81" fmla="val 3"/>
                <a:gd name="f82" fmla="val 4"/>
                <a:gd name="f83" fmla="val 7"/>
                <a:gd name="f84" fmla="val 11"/>
                <a:gd name="f85" fmla="val 21"/>
                <a:gd name="f86" fmla="val 26"/>
                <a:gd name="f87" fmla="val 344"/>
                <a:gd name="f88" fmla="val 662"/>
                <a:gd name="f89" fmla="val 980"/>
                <a:gd name="f90" fmla="val 989"/>
                <a:gd name="f91" fmla="+- 0 0 -90"/>
                <a:gd name="f92" fmla="*/ f3 1 1006"/>
                <a:gd name="f93" fmla="*/ f4 1 197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006"/>
                <a:gd name="f102" fmla="*/ f98 1 197"/>
                <a:gd name="f103" fmla="*/ 1006 f99 1"/>
                <a:gd name="f104" fmla="*/ 16 f98 1"/>
                <a:gd name="f105" fmla="*/ 970 f99 1"/>
                <a:gd name="f106" fmla="*/ 55 f98 1"/>
                <a:gd name="f107" fmla="*/ 964 f99 1"/>
                <a:gd name="f108" fmla="*/ 67 f98 1"/>
                <a:gd name="f109" fmla="*/ 177 f98 1"/>
                <a:gd name="f110" fmla="*/ 944 f99 1"/>
                <a:gd name="f111" fmla="*/ 196 f98 1"/>
                <a:gd name="f112" fmla="*/ 905 f99 1"/>
                <a:gd name="f113" fmla="*/ 889 f99 1"/>
                <a:gd name="f114" fmla="*/ 185 f98 1"/>
                <a:gd name="f115" fmla="*/ 876 f99 1"/>
                <a:gd name="f116" fmla="*/ 128 f98 1"/>
                <a:gd name="f117" fmla="*/ 872 f99 1"/>
                <a:gd name="f118" fmla="*/ 106 f98 1"/>
                <a:gd name="f119" fmla="*/ 863 f99 1"/>
                <a:gd name="f120" fmla="*/ 102 f98 1"/>
                <a:gd name="f121" fmla="*/ 663 f99 1"/>
                <a:gd name="f122" fmla="*/ 148 f98 1"/>
                <a:gd name="f123" fmla="*/ 581 f99 1"/>
                <a:gd name="f124" fmla="*/ 155 f98 1"/>
                <a:gd name="f125" fmla="*/ 163 f99 1"/>
                <a:gd name="f126" fmla="*/ 154 f98 1"/>
                <a:gd name="f127" fmla="*/ 22 f99 1"/>
                <a:gd name="f128" fmla="*/ 80 f98 1"/>
                <a:gd name="f129" fmla="*/ 0 f99 1"/>
                <a:gd name="f130" fmla="*/ 25 f98 1"/>
                <a:gd name="f131" fmla="*/ 8 f98 1"/>
                <a:gd name="f132" fmla="*/ 11 f99 1"/>
                <a:gd name="f133" fmla="*/ 3 f98 1"/>
                <a:gd name="f134" fmla="*/ 26 f99 1"/>
                <a:gd name="f135" fmla="*/ 980 f99 1"/>
                <a:gd name="f136" fmla="+- f100 0 f1"/>
                <a:gd name="f137" fmla="*/ f103 1 1006"/>
                <a:gd name="f138" fmla="*/ f104 1 197"/>
                <a:gd name="f139" fmla="*/ f105 1 1006"/>
                <a:gd name="f140" fmla="*/ f106 1 197"/>
                <a:gd name="f141" fmla="*/ f107 1 1006"/>
                <a:gd name="f142" fmla="*/ f108 1 197"/>
                <a:gd name="f143" fmla="*/ f109 1 197"/>
                <a:gd name="f144" fmla="*/ f110 1 1006"/>
                <a:gd name="f145" fmla="*/ f111 1 197"/>
                <a:gd name="f146" fmla="*/ f112 1 1006"/>
                <a:gd name="f147" fmla="*/ f113 1 1006"/>
                <a:gd name="f148" fmla="*/ f114 1 197"/>
                <a:gd name="f149" fmla="*/ f115 1 1006"/>
                <a:gd name="f150" fmla="*/ f116 1 197"/>
                <a:gd name="f151" fmla="*/ f117 1 1006"/>
                <a:gd name="f152" fmla="*/ f118 1 197"/>
                <a:gd name="f153" fmla="*/ f119 1 1006"/>
                <a:gd name="f154" fmla="*/ f120 1 197"/>
                <a:gd name="f155" fmla="*/ f121 1 1006"/>
                <a:gd name="f156" fmla="*/ f122 1 197"/>
                <a:gd name="f157" fmla="*/ f123 1 1006"/>
                <a:gd name="f158" fmla="*/ f124 1 197"/>
                <a:gd name="f159" fmla="*/ f125 1 1006"/>
                <a:gd name="f160" fmla="*/ f126 1 197"/>
                <a:gd name="f161" fmla="*/ f127 1 1006"/>
                <a:gd name="f162" fmla="*/ f128 1 197"/>
                <a:gd name="f163" fmla="*/ f129 1 1006"/>
                <a:gd name="f164" fmla="*/ f130 1 197"/>
                <a:gd name="f165" fmla="*/ f131 1 197"/>
                <a:gd name="f166" fmla="*/ f132 1 1006"/>
                <a:gd name="f167" fmla="*/ f133 1 197"/>
                <a:gd name="f168" fmla="*/ f134 1 1006"/>
                <a:gd name="f169" fmla="*/ f135 1 1006"/>
                <a:gd name="f170" fmla="*/ 0 1 f101"/>
                <a:gd name="f171" fmla="*/ f95 1 f101"/>
                <a:gd name="f172" fmla="*/ 0 1 f102"/>
                <a:gd name="f173" fmla="*/ f96 1 f102"/>
                <a:gd name="f174" fmla="*/ f137 1 f101"/>
                <a:gd name="f175" fmla="*/ f138 1 f102"/>
                <a:gd name="f176" fmla="*/ f139 1 f101"/>
                <a:gd name="f177" fmla="*/ f140 1 f102"/>
                <a:gd name="f178" fmla="*/ f141 1 f101"/>
                <a:gd name="f179" fmla="*/ f142 1 f102"/>
                <a:gd name="f180" fmla="*/ f143 1 f102"/>
                <a:gd name="f181" fmla="*/ f144 1 f101"/>
                <a:gd name="f182" fmla="*/ f145 1 f102"/>
                <a:gd name="f183" fmla="*/ f146 1 f101"/>
                <a:gd name="f184" fmla="*/ f147 1 f101"/>
                <a:gd name="f185" fmla="*/ f148 1 f102"/>
                <a:gd name="f186" fmla="*/ f149 1 f101"/>
                <a:gd name="f187" fmla="*/ f150 1 f102"/>
                <a:gd name="f188" fmla="*/ f151 1 f101"/>
                <a:gd name="f189" fmla="*/ f152 1 f102"/>
                <a:gd name="f190" fmla="*/ f153 1 f101"/>
                <a:gd name="f191" fmla="*/ f154 1 f102"/>
                <a:gd name="f192" fmla="*/ f155 1 f101"/>
                <a:gd name="f193" fmla="*/ f156 1 f102"/>
                <a:gd name="f194" fmla="*/ f157 1 f101"/>
                <a:gd name="f195" fmla="*/ f158 1 f102"/>
                <a:gd name="f196" fmla="*/ f159 1 f101"/>
                <a:gd name="f197" fmla="*/ f160 1 f102"/>
                <a:gd name="f198" fmla="*/ f161 1 f101"/>
                <a:gd name="f199" fmla="*/ f162 1 f102"/>
                <a:gd name="f200" fmla="*/ f163 1 f101"/>
                <a:gd name="f201" fmla="*/ f164 1 f102"/>
                <a:gd name="f202" fmla="*/ f165 1 f102"/>
                <a:gd name="f203" fmla="*/ f166 1 f101"/>
                <a:gd name="f204" fmla="*/ f167 1 f102"/>
                <a:gd name="f205" fmla="*/ f168 1 f101"/>
                <a:gd name="f206" fmla="*/ f169 1 f101"/>
                <a:gd name="f207" fmla="*/ f170 f92 1"/>
                <a:gd name="f208" fmla="*/ f171 f92 1"/>
                <a:gd name="f209" fmla="*/ f173 f93 1"/>
                <a:gd name="f210" fmla="*/ f172 f93 1"/>
                <a:gd name="f211" fmla="*/ f174 f92 1"/>
                <a:gd name="f212" fmla="*/ f175 f93 1"/>
                <a:gd name="f213" fmla="*/ f176 f92 1"/>
                <a:gd name="f214" fmla="*/ f177 f93 1"/>
                <a:gd name="f215" fmla="*/ f178 f92 1"/>
                <a:gd name="f216" fmla="*/ f179 f93 1"/>
                <a:gd name="f217" fmla="*/ f180 f93 1"/>
                <a:gd name="f218" fmla="*/ f181 f92 1"/>
                <a:gd name="f219" fmla="*/ f182 f93 1"/>
                <a:gd name="f220" fmla="*/ f183 f92 1"/>
                <a:gd name="f221" fmla="*/ f184 f92 1"/>
                <a:gd name="f222" fmla="*/ f185 f93 1"/>
                <a:gd name="f223" fmla="*/ f186 f92 1"/>
                <a:gd name="f224" fmla="*/ f187 f93 1"/>
                <a:gd name="f225" fmla="*/ f188 f92 1"/>
                <a:gd name="f226" fmla="*/ f189 f93 1"/>
                <a:gd name="f227" fmla="*/ f190 f92 1"/>
                <a:gd name="f228" fmla="*/ f191 f93 1"/>
                <a:gd name="f229" fmla="*/ f192 f92 1"/>
                <a:gd name="f230" fmla="*/ f193 f93 1"/>
                <a:gd name="f231" fmla="*/ f194 f92 1"/>
                <a:gd name="f232" fmla="*/ f195 f93 1"/>
                <a:gd name="f233" fmla="*/ f196 f92 1"/>
                <a:gd name="f234" fmla="*/ f197 f93 1"/>
                <a:gd name="f235" fmla="*/ f198 f92 1"/>
                <a:gd name="f236" fmla="*/ f199 f93 1"/>
                <a:gd name="f237" fmla="*/ f200 f92 1"/>
                <a:gd name="f238" fmla="*/ f201 f93 1"/>
                <a:gd name="f239" fmla="*/ f202 f93 1"/>
                <a:gd name="f240" fmla="*/ f203 f92 1"/>
                <a:gd name="f241" fmla="*/ f204 f93 1"/>
                <a:gd name="f242" fmla="*/ f205 f92 1"/>
                <a:gd name="f243" fmla="*/ f206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6">
                  <a:pos x="f211" y="f212"/>
                </a:cxn>
                <a:cxn ang="f136">
                  <a:pos x="f213" y="f214"/>
                </a:cxn>
                <a:cxn ang="f136">
                  <a:pos x="f215" y="f216"/>
                </a:cxn>
                <a:cxn ang="f136">
                  <a:pos x="f215" y="f217"/>
                </a:cxn>
                <a:cxn ang="f136">
                  <a:pos x="f218" y="f219"/>
                </a:cxn>
                <a:cxn ang="f136">
                  <a:pos x="f220" y="f219"/>
                </a:cxn>
                <a:cxn ang="f136">
                  <a:pos x="f221" y="f222"/>
                </a:cxn>
                <a:cxn ang="f136">
                  <a:pos x="f223" y="f224"/>
                </a:cxn>
                <a:cxn ang="f136">
                  <a:pos x="f225" y="f226"/>
                </a:cxn>
                <a:cxn ang="f136">
                  <a:pos x="f227" y="f228"/>
                </a:cxn>
                <a:cxn ang="f136">
                  <a:pos x="f229" y="f230"/>
                </a:cxn>
                <a:cxn ang="f136">
                  <a:pos x="f231" y="f232"/>
                </a:cxn>
                <a:cxn ang="f136">
                  <a:pos x="f233" y="f234"/>
                </a:cxn>
                <a:cxn ang="f136">
                  <a:pos x="f235" y="f236"/>
                </a:cxn>
                <a:cxn ang="f136">
                  <a:pos x="f237" y="f238"/>
                </a:cxn>
                <a:cxn ang="f136">
                  <a:pos x="f237" y="f239"/>
                </a:cxn>
                <a:cxn ang="f136">
                  <a:pos x="f240" y="f241"/>
                </a:cxn>
                <a:cxn ang="f136">
                  <a:pos x="f242" y="f241"/>
                </a:cxn>
                <a:cxn ang="f136">
                  <a:pos x="f243" y="f241"/>
                </a:cxn>
                <a:cxn ang="f136">
                  <a:pos x="f211" y="f239"/>
                </a:cxn>
                <a:cxn ang="f136">
                  <a:pos x="f211" y="f212"/>
                </a:cxn>
              </a:cxnLst>
              <a:rect l="f207" t="f210" r="f208" b="f209"/>
              <a:pathLst>
                <a:path w="1006" h="197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cubicBezTo>
                    <a:pt x="f17" y="f20"/>
                    <a:pt x="f17" y="f21"/>
                    <a:pt x="f17" y="f22"/>
                  </a:cubicBezTo>
                  <a:cubicBezTo>
                    <a:pt x="f17" y="f23"/>
                    <a:pt x="f24" y="f25"/>
                    <a:pt x="f26" y="f25"/>
                  </a:cubicBezTo>
                  <a:cubicBezTo>
                    <a:pt x="f27" y="f25"/>
                    <a:pt x="f28" y="f25"/>
                    <a:pt x="f29" y="f25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5"/>
                    <a:pt x="f66" y="f62"/>
                    <a:pt x="f67" y="f65"/>
                  </a:cubicBezTo>
                  <a:cubicBezTo>
                    <a:pt x="f68" y="f65"/>
                    <a:pt x="f69" y="f70"/>
                    <a:pt x="f71" y="f72"/>
                  </a:cubicBezTo>
                  <a:cubicBezTo>
                    <a:pt x="f73" y="f74"/>
                    <a:pt x="f75" y="f76"/>
                    <a:pt x="f5" y="f77"/>
                  </a:cubicBezTo>
                  <a:cubicBezTo>
                    <a:pt x="f5" y="f78"/>
                    <a:pt x="f5" y="f79"/>
                    <a:pt x="f5" y="f80"/>
                  </a:cubicBezTo>
                  <a:cubicBezTo>
                    <a:pt x="f81" y="f82"/>
                    <a:pt x="f83" y="f81"/>
                    <a:pt x="f84" y="f81"/>
                  </a:cubicBezTo>
                  <a:cubicBezTo>
                    <a:pt x="f8" y="f81"/>
                    <a:pt x="f85" y="f81"/>
                    <a:pt x="f86" y="f81"/>
                  </a:cubicBezTo>
                  <a:cubicBezTo>
                    <a:pt x="f87" y="f81"/>
                    <a:pt x="f88" y="f81"/>
                    <a:pt x="f89" y="f81"/>
                  </a:cubicBezTo>
                  <a:cubicBezTo>
                    <a:pt x="f90" y="f81"/>
                    <a:pt x="f9" y="f5"/>
                    <a:pt x="f6" y="f80"/>
                  </a:cubicBezTo>
                  <a:cubicBezTo>
                    <a:pt x="f6" y="f84"/>
                    <a:pt x="f6" y="f79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EFD7264-DE57-0717-997A-7E53DA5CFD63}"/>
                </a:ext>
              </a:extLst>
            </p:cNvPr>
            <p:cNvSpPr/>
            <p:nvPr/>
          </p:nvSpPr>
          <p:spPr>
            <a:xfrm>
              <a:off x="2649538" y="2819396"/>
              <a:ext cx="3797302" cy="5794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06"/>
                <a:gd name="f7" fmla="val 153"/>
                <a:gd name="f8" fmla="val 671"/>
                <a:gd name="f9" fmla="val 335"/>
                <a:gd name="f10" fmla="val 148"/>
                <a:gd name="f11" fmla="val 143"/>
                <a:gd name="f12" fmla="val 138"/>
                <a:gd name="f13" fmla="val 3"/>
                <a:gd name="f14" fmla="val 129"/>
                <a:gd name="f15" fmla="val 4"/>
                <a:gd name="f16" fmla="val 119"/>
                <a:gd name="f17" fmla="val 8"/>
                <a:gd name="f18" fmla="val 110"/>
                <a:gd name="f19" fmla="val 29"/>
                <a:gd name="f20" fmla="val 54"/>
                <a:gd name="f21" fmla="val 72"/>
                <a:gd name="f22" fmla="val 24"/>
                <a:gd name="f23" fmla="val 128"/>
                <a:gd name="f24" fmla="val 10"/>
                <a:gd name="f25" fmla="val 7"/>
                <a:gd name="f26" fmla="val 158"/>
                <a:gd name="f27" fmla="val 6"/>
                <a:gd name="f28" fmla="val 173"/>
                <a:gd name="f29" fmla="val 213"/>
                <a:gd name="f30" fmla="val 253"/>
                <a:gd name="f31" fmla="val 293"/>
                <a:gd name="f32" fmla="val 299"/>
                <a:gd name="f33" fmla="val 307"/>
                <a:gd name="f34" fmla="val 1"/>
                <a:gd name="f35" fmla="val 314"/>
                <a:gd name="f36" fmla="val 382"/>
                <a:gd name="f37" fmla="val 449"/>
                <a:gd name="f38" fmla="val 517"/>
                <a:gd name="f39" fmla="val 532"/>
                <a:gd name="f40" fmla="val 548"/>
                <a:gd name="f41" fmla="val 563"/>
                <a:gd name="f42" fmla="val 571"/>
                <a:gd name="f43" fmla="val 578"/>
                <a:gd name="f44" fmla="val 585"/>
                <a:gd name="f45" fmla="val 594"/>
                <a:gd name="f46" fmla="val 604"/>
                <a:gd name="f47" fmla="val 613"/>
                <a:gd name="f48" fmla="val 698"/>
                <a:gd name="f49" fmla="val 16"/>
                <a:gd name="f50" fmla="val 780"/>
                <a:gd name="f51" fmla="val 33"/>
                <a:gd name="f52" fmla="val 861"/>
                <a:gd name="f53" fmla="val 58"/>
                <a:gd name="f54" fmla="val 864"/>
                <a:gd name="f55" fmla="val 59"/>
                <a:gd name="f56" fmla="val 869"/>
                <a:gd name="f57" fmla="val 63"/>
                <a:gd name="f58" fmla="val 871"/>
                <a:gd name="f59" fmla="val 56"/>
                <a:gd name="f60" fmla="val 899"/>
                <a:gd name="f61" fmla="val 65"/>
                <a:gd name="f62" fmla="val 925"/>
                <a:gd name="f63" fmla="val 75"/>
                <a:gd name="f64" fmla="val 951"/>
                <a:gd name="f65" fmla="val 88"/>
                <a:gd name="f66" fmla="val 957"/>
                <a:gd name="f67" fmla="val 91"/>
                <a:gd name="f68" fmla="val 960"/>
                <a:gd name="f69" fmla="val 95"/>
                <a:gd name="f70" fmla="val 964"/>
                <a:gd name="f71" fmla="val 100"/>
                <a:gd name="f72" fmla="val 970"/>
                <a:gd name="f73" fmla="val 106"/>
                <a:gd name="f74" fmla="val 977"/>
                <a:gd name="f75" fmla="val 111"/>
                <a:gd name="f76" fmla="val 984"/>
                <a:gd name="f77" fmla="val 116"/>
                <a:gd name="f78" fmla="val 994"/>
                <a:gd name="f79" fmla="val 124"/>
                <a:gd name="f80" fmla="val 1001"/>
                <a:gd name="f81" fmla="val 134"/>
                <a:gd name="f82" fmla="val 147"/>
                <a:gd name="f83" fmla="val 149"/>
                <a:gd name="f84" fmla="val 151"/>
                <a:gd name="f85" fmla="+- 0 0 -90"/>
                <a:gd name="f86" fmla="*/ f3 1 1006"/>
                <a:gd name="f87" fmla="*/ f4 1 153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006"/>
                <a:gd name="f96" fmla="*/ f92 1 153"/>
                <a:gd name="f97" fmla="*/ 1006 f93 1"/>
                <a:gd name="f98" fmla="*/ 153 f92 1"/>
                <a:gd name="f99" fmla="*/ 0 f93 1"/>
                <a:gd name="f100" fmla="*/ 138 f92 1"/>
                <a:gd name="f101" fmla="*/ 8 f93 1"/>
                <a:gd name="f102" fmla="*/ 110 f92 1"/>
                <a:gd name="f103" fmla="*/ 128 f93 1"/>
                <a:gd name="f104" fmla="*/ 10 f92 1"/>
                <a:gd name="f105" fmla="*/ 173 f93 1"/>
                <a:gd name="f106" fmla="*/ 6 f92 1"/>
                <a:gd name="f107" fmla="*/ 293 f93 1"/>
                <a:gd name="f108" fmla="*/ 314 f93 1"/>
                <a:gd name="f109" fmla="*/ 1 f92 1"/>
                <a:gd name="f110" fmla="*/ 517 f93 1"/>
                <a:gd name="f111" fmla="*/ 563 f93 1"/>
                <a:gd name="f112" fmla="*/ 585 f93 1"/>
                <a:gd name="f113" fmla="*/ 4 f92 1"/>
                <a:gd name="f114" fmla="*/ 613 f93 1"/>
                <a:gd name="f115" fmla="*/ 8 f92 1"/>
                <a:gd name="f116" fmla="*/ 861 f93 1"/>
                <a:gd name="f117" fmla="*/ 58 f92 1"/>
                <a:gd name="f118" fmla="*/ 871 f93 1"/>
                <a:gd name="f119" fmla="*/ 56 f92 1"/>
                <a:gd name="f120" fmla="*/ 951 f93 1"/>
                <a:gd name="f121" fmla="*/ 88 f92 1"/>
                <a:gd name="f122" fmla="*/ 964 f93 1"/>
                <a:gd name="f123" fmla="*/ 100 f92 1"/>
                <a:gd name="f124" fmla="*/ 984 f93 1"/>
                <a:gd name="f125" fmla="*/ 116 f92 1"/>
                <a:gd name="f126" fmla="*/ 147 f92 1"/>
                <a:gd name="f127" fmla="+- f94 0 f1"/>
                <a:gd name="f128" fmla="*/ f97 1 1006"/>
                <a:gd name="f129" fmla="*/ f98 1 153"/>
                <a:gd name="f130" fmla="*/ f99 1 1006"/>
                <a:gd name="f131" fmla="*/ f100 1 153"/>
                <a:gd name="f132" fmla="*/ f101 1 1006"/>
                <a:gd name="f133" fmla="*/ f102 1 153"/>
                <a:gd name="f134" fmla="*/ f103 1 1006"/>
                <a:gd name="f135" fmla="*/ f104 1 153"/>
                <a:gd name="f136" fmla="*/ f105 1 1006"/>
                <a:gd name="f137" fmla="*/ f106 1 153"/>
                <a:gd name="f138" fmla="*/ f107 1 1006"/>
                <a:gd name="f139" fmla="*/ f108 1 1006"/>
                <a:gd name="f140" fmla="*/ f109 1 153"/>
                <a:gd name="f141" fmla="*/ f110 1 1006"/>
                <a:gd name="f142" fmla="*/ f111 1 1006"/>
                <a:gd name="f143" fmla="*/ f112 1 1006"/>
                <a:gd name="f144" fmla="*/ f113 1 153"/>
                <a:gd name="f145" fmla="*/ f114 1 1006"/>
                <a:gd name="f146" fmla="*/ f115 1 153"/>
                <a:gd name="f147" fmla="*/ f116 1 1006"/>
                <a:gd name="f148" fmla="*/ f117 1 153"/>
                <a:gd name="f149" fmla="*/ f118 1 1006"/>
                <a:gd name="f150" fmla="*/ f119 1 153"/>
                <a:gd name="f151" fmla="*/ f120 1 1006"/>
                <a:gd name="f152" fmla="*/ f121 1 153"/>
                <a:gd name="f153" fmla="*/ f122 1 1006"/>
                <a:gd name="f154" fmla="*/ f123 1 153"/>
                <a:gd name="f155" fmla="*/ f124 1 1006"/>
                <a:gd name="f156" fmla="*/ f125 1 153"/>
                <a:gd name="f157" fmla="*/ f126 1 153"/>
                <a:gd name="f158" fmla="*/ 0 1 f95"/>
                <a:gd name="f159" fmla="*/ f89 1 f95"/>
                <a:gd name="f160" fmla="*/ 0 1 f96"/>
                <a:gd name="f161" fmla="*/ f90 1 f96"/>
                <a:gd name="f162" fmla="*/ f128 1 f95"/>
                <a:gd name="f163" fmla="*/ f129 1 f96"/>
                <a:gd name="f164" fmla="*/ f130 1 f95"/>
                <a:gd name="f165" fmla="*/ f131 1 f96"/>
                <a:gd name="f166" fmla="*/ f132 1 f95"/>
                <a:gd name="f167" fmla="*/ f133 1 f96"/>
                <a:gd name="f168" fmla="*/ f134 1 f95"/>
                <a:gd name="f169" fmla="*/ f135 1 f96"/>
                <a:gd name="f170" fmla="*/ f136 1 f95"/>
                <a:gd name="f171" fmla="*/ f137 1 f96"/>
                <a:gd name="f172" fmla="*/ f138 1 f95"/>
                <a:gd name="f173" fmla="*/ f139 1 f95"/>
                <a:gd name="f174" fmla="*/ f140 1 f96"/>
                <a:gd name="f175" fmla="*/ f141 1 f95"/>
                <a:gd name="f176" fmla="*/ f142 1 f95"/>
                <a:gd name="f177" fmla="*/ f143 1 f95"/>
                <a:gd name="f178" fmla="*/ f144 1 f96"/>
                <a:gd name="f179" fmla="*/ f145 1 f95"/>
                <a:gd name="f180" fmla="*/ f146 1 f96"/>
                <a:gd name="f181" fmla="*/ f147 1 f95"/>
                <a:gd name="f182" fmla="*/ f148 1 f96"/>
                <a:gd name="f183" fmla="*/ f149 1 f95"/>
                <a:gd name="f184" fmla="*/ f150 1 f96"/>
                <a:gd name="f185" fmla="*/ f151 1 f95"/>
                <a:gd name="f186" fmla="*/ f152 1 f96"/>
                <a:gd name="f187" fmla="*/ f153 1 f95"/>
                <a:gd name="f188" fmla="*/ f154 1 f96"/>
                <a:gd name="f189" fmla="*/ f155 1 f95"/>
                <a:gd name="f190" fmla="*/ f156 1 f96"/>
                <a:gd name="f191" fmla="*/ f157 1 f96"/>
                <a:gd name="f192" fmla="*/ f158 f86 1"/>
                <a:gd name="f193" fmla="*/ f159 f86 1"/>
                <a:gd name="f194" fmla="*/ f161 f87 1"/>
                <a:gd name="f195" fmla="*/ f160 f87 1"/>
                <a:gd name="f196" fmla="*/ f162 f86 1"/>
                <a:gd name="f197" fmla="*/ f163 f87 1"/>
                <a:gd name="f198" fmla="*/ f164 f86 1"/>
                <a:gd name="f199" fmla="*/ f165 f87 1"/>
                <a:gd name="f200" fmla="*/ f166 f86 1"/>
                <a:gd name="f201" fmla="*/ f167 f87 1"/>
                <a:gd name="f202" fmla="*/ f168 f86 1"/>
                <a:gd name="f203" fmla="*/ f169 f87 1"/>
                <a:gd name="f204" fmla="*/ f170 f86 1"/>
                <a:gd name="f205" fmla="*/ f171 f87 1"/>
                <a:gd name="f206" fmla="*/ f172 f86 1"/>
                <a:gd name="f207" fmla="*/ f173 f86 1"/>
                <a:gd name="f208" fmla="*/ f174 f87 1"/>
                <a:gd name="f209" fmla="*/ f175 f86 1"/>
                <a:gd name="f210" fmla="*/ f176 f86 1"/>
                <a:gd name="f211" fmla="*/ f177 f86 1"/>
                <a:gd name="f212" fmla="*/ f178 f87 1"/>
                <a:gd name="f213" fmla="*/ f179 f86 1"/>
                <a:gd name="f214" fmla="*/ f180 f87 1"/>
                <a:gd name="f215" fmla="*/ f181 f86 1"/>
                <a:gd name="f216" fmla="*/ f182 f87 1"/>
                <a:gd name="f217" fmla="*/ f183 f86 1"/>
                <a:gd name="f218" fmla="*/ f184 f87 1"/>
                <a:gd name="f219" fmla="*/ f185 f86 1"/>
                <a:gd name="f220" fmla="*/ f186 f87 1"/>
                <a:gd name="f221" fmla="*/ f187 f86 1"/>
                <a:gd name="f222" fmla="*/ f188 f87 1"/>
                <a:gd name="f223" fmla="*/ f189 f86 1"/>
                <a:gd name="f224" fmla="*/ f190 f87 1"/>
                <a:gd name="f225" fmla="*/ f191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6" y="f197"/>
                </a:cxn>
                <a:cxn ang="f127">
                  <a:pos x="f198" y="f197"/>
                </a:cxn>
                <a:cxn ang="f127">
                  <a:pos x="f198" y="f199"/>
                </a:cxn>
                <a:cxn ang="f127">
                  <a:pos x="f200" y="f201"/>
                </a:cxn>
                <a:cxn ang="f127">
                  <a:pos x="f202" y="f203"/>
                </a:cxn>
                <a:cxn ang="f127">
                  <a:pos x="f204" y="f205"/>
                </a:cxn>
                <a:cxn ang="f127">
                  <a:pos x="f206" y="f205"/>
                </a:cxn>
                <a:cxn ang="f127">
                  <a:pos x="f207" y="f208"/>
                </a:cxn>
                <a:cxn ang="f127">
                  <a:pos x="f209" y="f208"/>
                </a:cxn>
                <a:cxn ang="f127">
                  <a:pos x="f210" y="f208"/>
                </a:cxn>
                <a:cxn ang="f127">
                  <a:pos x="f211" y="f212"/>
                </a:cxn>
                <a:cxn ang="f127">
                  <a:pos x="f213" y="f214"/>
                </a:cxn>
                <a:cxn ang="f127">
                  <a:pos x="f215" y="f216"/>
                </a:cxn>
                <a:cxn ang="f127">
                  <a:pos x="f217" y="f218"/>
                </a:cxn>
                <a:cxn ang="f127">
                  <a:pos x="f219" y="f220"/>
                </a:cxn>
                <a:cxn ang="f127">
                  <a:pos x="f221" y="f222"/>
                </a:cxn>
                <a:cxn ang="f127">
                  <a:pos x="f223" y="f224"/>
                </a:cxn>
                <a:cxn ang="f127">
                  <a:pos x="f196" y="f225"/>
                </a:cxn>
                <a:cxn ang="f127">
                  <a:pos x="f196" y="f197"/>
                </a:cxn>
              </a:cxnLst>
              <a:rect l="f192" t="f195" r="f193" b="f194"/>
              <a:pathLst>
                <a:path w="1006" h="153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11" y="f25"/>
                    <a:pt x="f26" y="f27"/>
                    <a:pt x="f28" y="f27"/>
                  </a:cubicBezTo>
                  <a:cubicBezTo>
                    <a:pt x="f29" y="f27"/>
                    <a:pt x="f30" y="f27"/>
                    <a:pt x="f31" y="f27"/>
                  </a:cubicBezTo>
                  <a:cubicBezTo>
                    <a:pt x="f32" y="f5"/>
                    <a:pt x="f33" y="f34"/>
                    <a:pt x="f35" y="f34"/>
                  </a:cubicBezTo>
                  <a:cubicBezTo>
                    <a:pt x="f36" y="f34"/>
                    <a:pt x="f37" y="f34"/>
                    <a:pt x="f38" y="f34"/>
                  </a:cubicBezTo>
                  <a:cubicBezTo>
                    <a:pt x="f39" y="f34"/>
                    <a:pt x="f40" y="f34"/>
                    <a:pt x="f41" y="f34"/>
                  </a:cubicBezTo>
                  <a:cubicBezTo>
                    <a:pt x="f42" y="f34"/>
                    <a:pt x="f43" y="f34"/>
                    <a:pt x="f44" y="f15"/>
                  </a:cubicBezTo>
                  <a:cubicBezTo>
                    <a:pt x="f45" y="f17"/>
                    <a:pt x="f46" y="f25"/>
                    <a:pt x="f47" y="f1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6" y="f82"/>
                  </a:cubicBezTo>
                  <a:cubicBezTo>
                    <a:pt x="f6" y="f83"/>
                    <a:pt x="f6" y="f84"/>
                    <a:pt x="f6" y="f7"/>
                  </a:cubicBezTo>
                  <a:close/>
                </a:path>
              </a:pathLst>
            </a:custGeom>
            <a:solidFill>
              <a:srgbClr val="7890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D62A90B9-DAAF-45A2-1E56-9111977A2E2C}"/>
                </a:ext>
              </a:extLst>
            </p:cNvPr>
            <p:cNvSpPr/>
            <p:nvPr/>
          </p:nvSpPr>
          <p:spPr>
            <a:xfrm>
              <a:off x="3756026" y="2338385"/>
              <a:ext cx="1101723" cy="5080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2"/>
                <a:gd name="f7" fmla="val 134"/>
                <a:gd name="f8" fmla="val 131"/>
                <a:gd name="f9" fmla="val 288"/>
                <a:gd name="f10" fmla="val 284"/>
                <a:gd name="f11" fmla="val 133"/>
                <a:gd name="f12" fmla="val 280"/>
                <a:gd name="f13" fmla="val 187"/>
                <a:gd name="f14" fmla="val 93"/>
                <a:gd name="f15" fmla="val 101"/>
                <a:gd name="f16" fmla="val 68"/>
                <a:gd name="f17" fmla="val 36"/>
                <a:gd name="f18" fmla="val 18"/>
                <a:gd name="f19" fmla="val 11"/>
                <a:gd name="f20" fmla="val 8"/>
                <a:gd name="f21" fmla="val 29"/>
                <a:gd name="f22" fmla="val 61"/>
                <a:gd name="f23" fmla="val 7"/>
                <a:gd name="f24" fmla="val 94"/>
                <a:gd name="f25" fmla="val 126"/>
                <a:gd name="f26" fmla="val 136"/>
                <a:gd name="f27" fmla="val 158"/>
                <a:gd name="f28" fmla="val 168"/>
                <a:gd name="f29" fmla="val 218"/>
                <a:gd name="f30" fmla="val 210"/>
                <a:gd name="f31" fmla="val 232"/>
                <a:gd name="f32" fmla="val 43"/>
                <a:gd name="f33" fmla="val 253"/>
                <a:gd name="f34" fmla="val 72"/>
                <a:gd name="f35" fmla="val 272"/>
                <a:gd name="f36" fmla="val 102"/>
                <a:gd name="f37" fmla="+- 0 0 -90"/>
                <a:gd name="f38" fmla="*/ f3 1 292"/>
                <a:gd name="f39" fmla="*/ f4 1 134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292"/>
                <a:gd name="f48" fmla="*/ f44 1 134"/>
                <a:gd name="f49" fmla="*/ 292 f45 1"/>
                <a:gd name="f50" fmla="*/ 131 f44 1"/>
                <a:gd name="f51" fmla="*/ 280 f45 1"/>
                <a:gd name="f52" fmla="*/ 133 f44 1"/>
                <a:gd name="f53" fmla="*/ 0 f45 1"/>
                <a:gd name="f54" fmla="*/ 36 f44 1"/>
                <a:gd name="f55" fmla="*/ 29 f45 1"/>
                <a:gd name="f56" fmla="*/ 8 f44 1"/>
                <a:gd name="f57" fmla="*/ 126 f45 1"/>
                <a:gd name="f58" fmla="*/ 7 f44 1"/>
                <a:gd name="f59" fmla="*/ 168 f45 1"/>
                <a:gd name="f60" fmla="*/ 232 f45 1"/>
                <a:gd name="f61" fmla="*/ 43 f44 1"/>
                <a:gd name="f62" fmla="+- f46 0 f1"/>
                <a:gd name="f63" fmla="*/ f49 1 292"/>
                <a:gd name="f64" fmla="*/ f50 1 134"/>
                <a:gd name="f65" fmla="*/ f51 1 292"/>
                <a:gd name="f66" fmla="*/ f52 1 134"/>
                <a:gd name="f67" fmla="*/ f53 1 292"/>
                <a:gd name="f68" fmla="*/ f54 1 134"/>
                <a:gd name="f69" fmla="*/ f55 1 292"/>
                <a:gd name="f70" fmla="*/ f56 1 134"/>
                <a:gd name="f71" fmla="*/ f57 1 292"/>
                <a:gd name="f72" fmla="*/ f58 1 134"/>
                <a:gd name="f73" fmla="*/ f59 1 292"/>
                <a:gd name="f74" fmla="*/ f60 1 292"/>
                <a:gd name="f75" fmla="*/ f61 1 134"/>
                <a:gd name="f76" fmla="*/ 0 1 f47"/>
                <a:gd name="f77" fmla="*/ f41 1 f47"/>
                <a:gd name="f78" fmla="*/ 0 1 f48"/>
                <a:gd name="f79" fmla="*/ f42 1 f48"/>
                <a:gd name="f80" fmla="*/ f63 1 f47"/>
                <a:gd name="f81" fmla="*/ f64 1 f48"/>
                <a:gd name="f82" fmla="*/ f65 1 f47"/>
                <a:gd name="f83" fmla="*/ f66 1 f48"/>
                <a:gd name="f84" fmla="*/ f67 1 f47"/>
                <a:gd name="f85" fmla="*/ f68 1 f48"/>
                <a:gd name="f86" fmla="*/ f69 1 f47"/>
                <a:gd name="f87" fmla="*/ f70 1 f48"/>
                <a:gd name="f88" fmla="*/ f71 1 f47"/>
                <a:gd name="f89" fmla="*/ f72 1 f48"/>
                <a:gd name="f90" fmla="*/ f73 1 f47"/>
                <a:gd name="f91" fmla="*/ f74 1 f47"/>
                <a:gd name="f92" fmla="*/ f75 1 f48"/>
                <a:gd name="f93" fmla="*/ f76 f38 1"/>
                <a:gd name="f94" fmla="*/ f77 f38 1"/>
                <a:gd name="f95" fmla="*/ f79 f39 1"/>
                <a:gd name="f96" fmla="*/ f78 f39 1"/>
                <a:gd name="f97" fmla="*/ f80 f38 1"/>
                <a:gd name="f98" fmla="*/ f81 f39 1"/>
                <a:gd name="f99" fmla="*/ f82 f38 1"/>
                <a:gd name="f100" fmla="*/ f83 f39 1"/>
                <a:gd name="f101" fmla="*/ f84 f38 1"/>
                <a:gd name="f102" fmla="*/ f85 f39 1"/>
                <a:gd name="f103" fmla="*/ f86 f38 1"/>
                <a:gd name="f104" fmla="*/ f87 f39 1"/>
                <a:gd name="f105" fmla="*/ f88 f38 1"/>
                <a:gd name="f106" fmla="*/ f89 f39 1"/>
                <a:gd name="f107" fmla="*/ f90 f38 1"/>
                <a:gd name="f108" fmla="*/ f91 f38 1"/>
                <a:gd name="f109" fmla="*/ f92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107" y="f106"/>
                </a:cxn>
                <a:cxn ang="f62">
                  <a:pos x="f108" y="f109"/>
                </a:cxn>
                <a:cxn ang="f62">
                  <a:pos x="f97" y="f98"/>
                </a:cxn>
              </a:cxnLst>
              <a:rect l="f93" t="f96" r="f94" b="f95"/>
              <a:pathLst>
                <a:path w="292" h="134">
                  <a:moveTo>
                    <a:pt x="f6" y="f8"/>
                  </a:moveTo>
                  <a:cubicBezTo>
                    <a:pt x="f9" y="f7"/>
                    <a:pt x="f10" y="f11"/>
                    <a:pt x="f12" y="f11"/>
                  </a:cubicBezTo>
                  <a:cubicBezTo>
                    <a:pt x="f13" y="f11"/>
                    <a:pt x="f14" y="f11"/>
                    <a:pt x="f5" y="f11"/>
                  </a:cubicBezTo>
                  <a:cubicBezTo>
                    <a:pt x="f5" y="f15"/>
                    <a:pt x="f5" y="f16"/>
                    <a:pt x="f5" y="f17"/>
                  </a:cubicBezTo>
                  <a:cubicBezTo>
                    <a:pt x="f5" y="f18"/>
                    <a:pt x="f19" y="f20"/>
                    <a:pt x="f21" y="f20"/>
                  </a:cubicBezTo>
                  <a:cubicBezTo>
                    <a:pt x="f22" y="f23"/>
                    <a:pt x="f24" y="f23"/>
                    <a:pt x="f25" y="f23"/>
                  </a:cubicBezTo>
                  <a:cubicBezTo>
                    <a:pt x="f26" y="f5"/>
                    <a:pt x="f27" y="f5"/>
                    <a:pt x="f28" y="f23"/>
                  </a:cubicBezTo>
                  <a:cubicBezTo>
                    <a:pt x="f29" y="f23"/>
                    <a:pt x="f30" y="f19"/>
                    <a:pt x="f31" y="f32"/>
                  </a:cubicBezTo>
                  <a:cubicBezTo>
                    <a:pt x="f33" y="f34"/>
                    <a:pt x="f35" y="f36"/>
                    <a:pt x="f6" y="f8"/>
                  </a:cubicBezTo>
                  <a:close/>
                </a:path>
              </a:pathLst>
            </a:custGeom>
            <a:solidFill>
              <a:srgbClr val="90A4A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5C87DEF-1848-B259-DF22-68C4F8A4E93C}"/>
                </a:ext>
              </a:extLst>
            </p:cNvPr>
            <p:cNvSpPr/>
            <p:nvPr/>
          </p:nvSpPr>
          <p:spPr>
            <a:xfrm>
              <a:off x="5937254" y="2679704"/>
              <a:ext cx="352428" cy="5175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137"/>
                <a:gd name="f8" fmla="val 72"/>
                <a:gd name="f9" fmla="val 127"/>
                <a:gd name="f10" fmla="val 50"/>
                <a:gd name="f11" fmla="val 116"/>
                <a:gd name="f12" fmla="val 28"/>
                <a:gd name="f13" fmla="val 108"/>
                <a:gd name="f14" fmla="val 22"/>
                <a:gd name="f15" fmla="val 106"/>
                <a:gd name="f16" fmla="val 15"/>
                <a:gd name="f17" fmla="val 103"/>
                <a:gd name="f18" fmla="val 9"/>
                <a:gd name="f19" fmla="val 101"/>
                <a:gd name="f20" fmla="val 4"/>
                <a:gd name="f21" fmla="val 100"/>
                <a:gd name="f22" fmla="val 1"/>
                <a:gd name="f23" fmla="val 98"/>
                <a:gd name="f24" fmla="val 5"/>
                <a:gd name="f25" fmla="val 67"/>
                <a:gd name="f26" fmla="val 11"/>
                <a:gd name="f27" fmla="val 41"/>
                <a:gd name="f28" fmla="val 17"/>
                <a:gd name="f29" fmla="val 19"/>
                <a:gd name="f30" fmla="val 25"/>
                <a:gd name="f31" fmla="val 35"/>
                <a:gd name="f32" fmla="val 2"/>
                <a:gd name="f33" fmla="val 64"/>
                <a:gd name="f34" fmla="val 78"/>
                <a:gd name="f35" fmla="val 89"/>
                <a:gd name="f36" fmla="val 56"/>
                <a:gd name="f37" fmla="val 97"/>
                <a:gd name="f38" fmla="+- 0 0 -90"/>
                <a:gd name="f39" fmla="*/ f3 1 93"/>
                <a:gd name="f40" fmla="*/ f4 1 137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93"/>
                <a:gd name="f49" fmla="*/ f45 1 137"/>
                <a:gd name="f50" fmla="*/ 93 f46 1"/>
                <a:gd name="f51" fmla="*/ 137 f45 1"/>
                <a:gd name="f52" fmla="*/ 28 f46 1"/>
                <a:gd name="f53" fmla="*/ 108 f45 1"/>
                <a:gd name="f54" fmla="*/ 9 f46 1"/>
                <a:gd name="f55" fmla="*/ 101 f45 1"/>
                <a:gd name="f56" fmla="*/ 0 f46 1"/>
                <a:gd name="f57" fmla="*/ 93 f45 1"/>
                <a:gd name="f58" fmla="*/ 17 f46 1"/>
                <a:gd name="f59" fmla="*/ 15 f45 1"/>
                <a:gd name="f60" fmla="*/ 35 f46 1"/>
                <a:gd name="f61" fmla="*/ 1 f45 1"/>
                <a:gd name="f62" fmla="*/ 78 f46 1"/>
                <a:gd name="f63" fmla="+- f47 0 f1"/>
                <a:gd name="f64" fmla="*/ f50 1 93"/>
                <a:gd name="f65" fmla="*/ f51 1 137"/>
                <a:gd name="f66" fmla="*/ f52 1 93"/>
                <a:gd name="f67" fmla="*/ f53 1 137"/>
                <a:gd name="f68" fmla="*/ f54 1 93"/>
                <a:gd name="f69" fmla="*/ f55 1 137"/>
                <a:gd name="f70" fmla="*/ f56 1 93"/>
                <a:gd name="f71" fmla="*/ f57 1 137"/>
                <a:gd name="f72" fmla="*/ f58 1 93"/>
                <a:gd name="f73" fmla="*/ f59 1 137"/>
                <a:gd name="f74" fmla="*/ f60 1 93"/>
                <a:gd name="f75" fmla="*/ f61 1 137"/>
                <a:gd name="f76" fmla="*/ f62 1 93"/>
                <a:gd name="f77" fmla="*/ 0 1 f48"/>
                <a:gd name="f78" fmla="*/ f42 1 f48"/>
                <a:gd name="f79" fmla="*/ 0 1 f49"/>
                <a:gd name="f80" fmla="*/ f43 1 f49"/>
                <a:gd name="f81" fmla="*/ f64 1 f48"/>
                <a:gd name="f82" fmla="*/ f65 1 f49"/>
                <a:gd name="f83" fmla="*/ f66 1 f48"/>
                <a:gd name="f84" fmla="*/ f67 1 f49"/>
                <a:gd name="f85" fmla="*/ f68 1 f48"/>
                <a:gd name="f86" fmla="*/ f69 1 f49"/>
                <a:gd name="f87" fmla="*/ f70 1 f48"/>
                <a:gd name="f88" fmla="*/ f71 1 f49"/>
                <a:gd name="f89" fmla="*/ f72 1 f48"/>
                <a:gd name="f90" fmla="*/ f73 1 f49"/>
                <a:gd name="f91" fmla="*/ f74 1 f48"/>
                <a:gd name="f92" fmla="*/ f75 1 f49"/>
                <a:gd name="f93" fmla="*/ f76 1 f48"/>
                <a:gd name="f94" fmla="*/ f77 f39 1"/>
                <a:gd name="f95" fmla="*/ f78 f39 1"/>
                <a:gd name="f96" fmla="*/ f80 f40 1"/>
                <a:gd name="f97" fmla="*/ f79 f40 1"/>
                <a:gd name="f98" fmla="*/ f81 f39 1"/>
                <a:gd name="f99" fmla="*/ f82 f40 1"/>
                <a:gd name="f100" fmla="*/ f83 f39 1"/>
                <a:gd name="f101" fmla="*/ f84 f40 1"/>
                <a:gd name="f102" fmla="*/ f85 f39 1"/>
                <a:gd name="f103" fmla="*/ f86 f40 1"/>
                <a:gd name="f104" fmla="*/ f87 f39 1"/>
                <a:gd name="f105" fmla="*/ f88 f40 1"/>
                <a:gd name="f106" fmla="*/ f89 f39 1"/>
                <a:gd name="f107" fmla="*/ f90 f40 1"/>
                <a:gd name="f108" fmla="*/ f91 f39 1"/>
                <a:gd name="f109" fmla="*/ f92 f40 1"/>
                <a:gd name="f110" fmla="*/ f93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98" y="f99"/>
                </a:cxn>
                <a:cxn ang="f63">
                  <a:pos x="f100" y="f101"/>
                </a:cxn>
                <a:cxn ang="f63">
                  <a:pos x="f102" y="f103"/>
                </a:cxn>
                <a:cxn ang="f63">
                  <a:pos x="f104" y="f105"/>
                </a:cxn>
                <a:cxn ang="f63">
                  <a:pos x="f106" y="f107"/>
                </a:cxn>
                <a:cxn ang="f63">
                  <a:pos x="f108" y="f109"/>
                </a:cxn>
                <a:cxn ang="f63">
                  <a:pos x="f110" y="f109"/>
                </a:cxn>
                <a:cxn ang="f63">
                  <a:pos x="f98" y="f107"/>
                </a:cxn>
                <a:cxn ang="f63">
                  <a:pos x="f98" y="f99"/>
                </a:cxn>
              </a:cxnLst>
              <a:rect l="f94" t="f97" r="f95" b="f96"/>
              <a:pathLst>
                <a:path w="93" h="137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5" y="f6"/>
                  </a:cubicBezTo>
                  <a:cubicBezTo>
                    <a:pt x="f24" y="f25"/>
                    <a:pt x="f26" y="f27"/>
                    <a:pt x="f28" y="f16"/>
                  </a:cubicBezTo>
                  <a:cubicBezTo>
                    <a:pt x="f29" y="f24"/>
                    <a:pt x="f30" y="f5"/>
                    <a:pt x="f31" y="f22"/>
                  </a:cubicBezTo>
                  <a:cubicBezTo>
                    <a:pt x="f10" y="f32"/>
                    <a:pt x="f33" y="f32"/>
                    <a:pt x="f34" y="f22"/>
                  </a:cubicBezTo>
                  <a:cubicBezTo>
                    <a:pt x="f35" y="f22"/>
                    <a:pt x="f6" y="f24"/>
                    <a:pt x="f6" y="f16"/>
                  </a:cubicBezTo>
                  <a:cubicBezTo>
                    <a:pt x="f6" y="f36"/>
                    <a:pt x="f6" y="f37"/>
                    <a:pt x="f6" y="f7"/>
                  </a:cubicBezTo>
                  <a:close/>
                </a:path>
              </a:pathLst>
            </a:custGeom>
            <a:solidFill>
              <a:srgbClr val="90A4A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D18A1CD-9431-1C9A-0882-81A2730D83DC}"/>
                </a:ext>
              </a:extLst>
            </p:cNvPr>
            <p:cNvSpPr/>
            <p:nvPr/>
          </p:nvSpPr>
          <p:spPr>
            <a:xfrm>
              <a:off x="4005264" y="1938335"/>
              <a:ext cx="384176" cy="427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13"/>
                <a:gd name="f8" fmla="val 88"/>
                <a:gd name="f9" fmla="val 74"/>
                <a:gd name="f10" fmla="val 60"/>
                <a:gd name="f11" fmla="val 100"/>
                <a:gd name="f12" fmla="val 86"/>
                <a:gd name="f13" fmla="val 72"/>
                <a:gd name="f14" fmla="val 59"/>
                <a:gd name="f15" fmla="val 52"/>
                <a:gd name="f16" fmla="val 51"/>
                <a:gd name="f17" fmla="val 39"/>
                <a:gd name="f18" fmla="val 31"/>
                <a:gd name="f19" fmla="val 50"/>
                <a:gd name="f20" fmla="val 23"/>
                <a:gd name="f21" fmla="val 16"/>
                <a:gd name="f22" fmla="val 10"/>
                <a:gd name="f23" fmla="val 8"/>
                <a:gd name="f24" fmla="val 48"/>
                <a:gd name="f25" fmla="val 43"/>
                <a:gd name="f26" fmla="val 9"/>
                <a:gd name="f27" fmla="val 41"/>
                <a:gd name="f28" fmla="val 75"/>
                <a:gd name="f29" fmla="val 101"/>
                <a:gd name="f30" fmla="val 36"/>
                <a:gd name="f31" fmla="val 70"/>
                <a:gd name="f32" fmla="val 85"/>
                <a:gd name="f33" fmla="val 99"/>
                <a:gd name="f34" fmla="+- 0 0 -90"/>
                <a:gd name="f35" fmla="*/ f3 1 102"/>
                <a:gd name="f36" fmla="*/ f4 1 113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13"/>
                <a:gd name="f46" fmla="*/ 102 f42 1"/>
                <a:gd name="f47" fmla="*/ 113 f41 1"/>
                <a:gd name="f48" fmla="*/ 60 f42 1"/>
                <a:gd name="f49" fmla="*/ 72 f41 1"/>
                <a:gd name="f50" fmla="*/ 39 f42 1"/>
                <a:gd name="f51" fmla="*/ 51 f41 1"/>
                <a:gd name="f52" fmla="*/ 16 f42 1"/>
                <a:gd name="f53" fmla="*/ 8 f42 1"/>
                <a:gd name="f54" fmla="*/ 43 f41 1"/>
                <a:gd name="f55" fmla="*/ 41 f42 1"/>
                <a:gd name="f56" fmla="*/ 9 f41 1"/>
                <a:gd name="f57" fmla="*/ 70 f41 1"/>
                <a:gd name="f58" fmla="+- f43 0 f1"/>
                <a:gd name="f59" fmla="*/ f46 1 102"/>
                <a:gd name="f60" fmla="*/ f47 1 113"/>
                <a:gd name="f61" fmla="*/ f48 1 102"/>
                <a:gd name="f62" fmla="*/ f49 1 113"/>
                <a:gd name="f63" fmla="*/ f50 1 102"/>
                <a:gd name="f64" fmla="*/ f51 1 113"/>
                <a:gd name="f65" fmla="*/ f52 1 102"/>
                <a:gd name="f66" fmla="*/ f53 1 102"/>
                <a:gd name="f67" fmla="*/ f54 1 113"/>
                <a:gd name="f68" fmla="*/ f55 1 102"/>
                <a:gd name="f69" fmla="*/ f56 1 113"/>
                <a:gd name="f70" fmla="*/ f57 1 113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4"/>
                <a:gd name="f83" fmla="*/ f67 1 f45"/>
                <a:gd name="f84" fmla="*/ f68 1 f44"/>
                <a:gd name="f85" fmla="*/ f69 1 f45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5 1"/>
                <a:gd name="f99" fmla="*/ f83 f36 1"/>
                <a:gd name="f100" fmla="*/ f84 f35 1"/>
                <a:gd name="f101" fmla="*/ f85 f36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6"/>
                </a:cxn>
                <a:cxn ang="f58">
                  <a:pos x="f98" y="f99"/>
                </a:cxn>
                <a:cxn ang="f58">
                  <a:pos x="f100" y="f101"/>
                </a:cxn>
                <a:cxn ang="f58">
                  <a:pos x="f9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13">
                  <a:moveTo>
                    <a:pt x="f6" y="f7"/>
                  </a:moveTo>
                  <a:cubicBezTo>
                    <a:pt x="f8" y="f7"/>
                    <a:pt x="f9" y="f7"/>
                    <a:pt x="f10" y="f7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15" y="f16"/>
                    <a:pt x="f17" y="f16"/>
                  </a:cubicBezTo>
                  <a:cubicBezTo>
                    <a:pt x="f18" y="f19"/>
                    <a:pt x="f20" y="f19"/>
                    <a:pt x="f21" y="f16"/>
                  </a:cubicBezTo>
                  <a:cubicBezTo>
                    <a:pt x="f22" y="f16"/>
                    <a:pt x="f23" y="f24"/>
                    <a:pt x="f23" y="f25"/>
                  </a:cubicBezTo>
                  <a:cubicBezTo>
                    <a:pt x="f26" y="f5"/>
                    <a:pt x="f5" y="f26"/>
                    <a:pt x="f27" y="f26"/>
                  </a:cubicBezTo>
                  <a:cubicBezTo>
                    <a:pt x="f28" y="f26"/>
                    <a:pt x="f29" y="f30"/>
                    <a:pt x="f6" y="f31"/>
                  </a:cubicBezTo>
                  <a:cubicBezTo>
                    <a:pt x="f6" y="f32"/>
                    <a:pt x="f6" y="f33"/>
                    <a:pt x="f6" y="f7"/>
                  </a:cubicBezTo>
                  <a:close/>
                </a:path>
              </a:pathLst>
            </a:custGeom>
            <a:solidFill>
              <a:srgbClr val="465B6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rupo 36">
            <a:extLst>
              <a:ext uri="{FF2B5EF4-FFF2-40B4-BE49-F238E27FC236}">
                <a16:creationId xmlns:a16="http://schemas.microsoft.com/office/drawing/2014/main" id="{61A2A7FF-E328-DF66-0882-88BEA2992308}"/>
              </a:ext>
            </a:extLst>
          </p:cNvPr>
          <p:cNvGrpSpPr/>
          <p:nvPr/>
        </p:nvGrpSpPr>
        <p:grpSpPr>
          <a:xfrm>
            <a:off x="7978569" y="469654"/>
            <a:ext cx="1165430" cy="368959"/>
            <a:chOff x="7978569" y="469654"/>
            <a:chExt cx="1165430" cy="368959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86ADA37-A363-2537-0339-05ADCAD55604}"/>
                </a:ext>
              </a:extLst>
            </p:cNvPr>
            <p:cNvSpPr/>
            <p:nvPr/>
          </p:nvSpPr>
          <p:spPr>
            <a:xfrm>
              <a:off x="8043272" y="587721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4180FBD4-1F69-E803-CDFB-D0C19629F4F9}"/>
                </a:ext>
              </a:extLst>
            </p:cNvPr>
            <p:cNvSpPr/>
            <p:nvPr/>
          </p:nvSpPr>
          <p:spPr>
            <a:xfrm>
              <a:off x="7978569" y="750429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0EF996AD-D2A1-17A8-0E86-5C7DBBAFA249}"/>
                </a:ext>
              </a:extLst>
            </p:cNvPr>
            <p:cNvSpPr/>
            <p:nvPr/>
          </p:nvSpPr>
          <p:spPr>
            <a:xfrm>
              <a:off x="7978569" y="707626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15365D74-8AFF-726B-C2ED-12A315F17CBE}"/>
                </a:ext>
              </a:extLst>
            </p:cNvPr>
            <p:cNvSpPr/>
            <p:nvPr/>
          </p:nvSpPr>
          <p:spPr>
            <a:xfrm>
              <a:off x="8909255" y="634575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CA501FAC-2173-46F7-6454-DF010EE71B0F}"/>
                </a:ext>
              </a:extLst>
            </p:cNvPr>
            <p:cNvSpPr/>
            <p:nvPr/>
          </p:nvSpPr>
          <p:spPr>
            <a:xfrm>
              <a:off x="8539252" y="561889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FDF7A8CE-1B00-F5C1-98F2-5104BAE127B2}"/>
                </a:ext>
              </a:extLst>
            </p:cNvPr>
            <p:cNvSpPr/>
            <p:nvPr/>
          </p:nvSpPr>
          <p:spPr>
            <a:xfrm>
              <a:off x="8575032" y="478139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B89CD0A2-E546-EA2E-D4B8-DD8F2649EB4F}"/>
                </a:ext>
              </a:extLst>
            </p:cNvPr>
            <p:cNvSpPr/>
            <p:nvPr/>
          </p:nvSpPr>
          <p:spPr>
            <a:xfrm>
              <a:off x="8053989" y="631621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8CB50485-D4A0-DACF-E2AA-D2FB2D846613}"/>
                </a:ext>
              </a:extLst>
            </p:cNvPr>
            <p:cNvSpPr/>
            <p:nvPr/>
          </p:nvSpPr>
          <p:spPr>
            <a:xfrm>
              <a:off x="8836267" y="57258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75B4512D-402B-3CEE-6848-23CF7085C86B}"/>
                </a:ext>
              </a:extLst>
            </p:cNvPr>
            <p:cNvSpPr/>
            <p:nvPr/>
          </p:nvSpPr>
          <p:spPr>
            <a:xfrm>
              <a:off x="8621338" y="469654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4">
              <a:extLst>
                <a:ext uri="{FF2B5EF4-FFF2-40B4-BE49-F238E27FC236}">
                  <a16:creationId xmlns:a16="http://schemas.microsoft.com/office/drawing/2014/main" id="{BA2909CC-15E7-0FDF-5AC8-4069D53E6050}"/>
                </a:ext>
              </a:extLst>
            </p:cNvPr>
            <p:cNvSpPr/>
            <p:nvPr/>
          </p:nvSpPr>
          <p:spPr>
            <a:xfrm>
              <a:off x="8621338" y="510235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B179E045-D598-1467-B11F-EEAC17D1BDAA}"/>
                </a:ext>
              </a:extLst>
            </p:cNvPr>
            <p:cNvSpPr/>
            <p:nvPr/>
          </p:nvSpPr>
          <p:spPr>
            <a:xfrm>
              <a:off x="8697763" y="663726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3089EC1E-267F-A597-3D05-465A57814D30}"/>
                </a:ext>
              </a:extLst>
            </p:cNvPr>
            <p:cNvSpPr/>
            <p:nvPr/>
          </p:nvSpPr>
          <p:spPr>
            <a:xfrm>
              <a:off x="8772369" y="663726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5" name="Grupo 49">
            <a:extLst>
              <a:ext uri="{FF2B5EF4-FFF2-40B4-BE49-F238E27FC236}">
                <a16:creationId xmlns:a16="http://schemas.microsoft.com/office/drawing/2014/main" id="{7FBA9C2B-696F-4729-40D5-9856A8206C53}"/>
              </a:ext>
            </a:extLst>
          </p:cNvPr>
          <p:cNvGrpSpPr/>
          <p:nvPr/>
        </p:nvGrpSpPr>
        <p:grpSpPr>
          <a:xfrm>
            <a:off x="0" y="707626"/>
            <a:ext cx="7998083" cy="133786"/>
            <a:chOff x="0" y="707626"/>
            <a:chExt cx="7998083" cy="133786"/>
          </a:xfrm>
        </p:grpSpPr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C6DB6D44-1FE7-0F7B-44A9-4EE5D532D9AE}"/>
                </a:ext>
              </a:extLst>
            </p:cNvPr>
            <p:cNvSpPr/>
            <p:nvPr/>
          </p:nvSpPr>
          <p:spPr>
            <a:xfrm>
              <a:off x="0" y="751344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EA181A61-E422-2B98-59B8-427CB806B85C}"/>
                </a:ext>
              </a:extLst>
            </p:cNvPr>
            <p:cNvSpPr/>
            <p:nvPr/>
          </p:nvSpPr>
          <p:spPr>
            <a:xfrm>
              <a:off x="0" y="707626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8" name="Google Shape;727;p20">
            <a:extLst>
              <a:ext uri="{FF2B5EF4-FFF2-40B4-BE49-F238E27FC236}">
                <a16:creationId xmlns:a16="http://schemas.microsoft.com/office/drawing/2014/main" id="{6C50DAED-30F3-D0C4-1010-2AEAB2619FB1}"/>
              </a:ext>
            </a:extLst>
          </p:cNvPr>
          <p:cNvSpPr/>
          <p:nvPr/>
        </p:nvSpPr>
        <p:spPr>
          <a:xfrm>
            <a:off x="0" y="4660897"/>
            <a:ext cx="9136373" cy="48260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3;p62">
            <a:extLst>
              <a:ext uri="{FF2B5EF4-FFF2-40B4-BE49-F238E27FC236}">
                <a16:creationId xmlns:a16="http://schemas.microsoft.com/office/drawing/2014/main" id="{A99E1E0B-99D1-A977-2ECD-DF405258D9A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SOME DETAILS</a:t>
            </a:r>
          </a:p>
        </p:txBody>
      </p:sp>
      <p:sp>
        <p:nvSpPr>
          <p:cNvPr id="3" name="Google Shape;1244;p62">
            <a:extLst>
              <a:ext uri="{FF2B5EF4-FFF2-40B4-BE49-F238E27FC236}">
                <a16:creationId xmlns:a16="http://schemas.microsoft.com/office/drawing/2014/main" id="{C412B08B-11F7-61AC-8A91-FD6DD9D0F3D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41" y="2136010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 has a beautiful name, but it’s terribly hot</a:t>
            </a:r>
          </a:p>
        </p:txBody>
      </p:sp>
      <p:sp>
        <p:nvSpPr>
          <p:cNvPr id="4" name="Google Shape;1245;p62">
            <a:extLst>
              <a:ext uri="{FF2B5EF4-FFF2-40B4-BE49-F238E27FC236}">
                <a16:creationId xmlns:a16="http://schemas.microsoft.com/office/drawing/2014/main" id="{51E88270-220B-FF4E-FC14-BC84732C05A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621020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VENUS</a:t>
            </a:r>
          </a:p>
        </p:txBody>
      </p:sp>
      <p:sp>
        <p:nvSpPr>
          <p:cNvPr id="5" name="Google Shape;1246;p62">
            <a:extLst>
              <a:ext uri="{FF2B5EF4-FFF2-40B4-BE49-F238E27FC236}">
                <a16:creationId xmlns:a16="http://schemas.microsoft.com/office/drawing/2014/main" id="{10704866-C346-B034-4D41-1366DCBF229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9" y="2136010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Neptune is the farthest planet from the Sun</a:t>
            </a:r>
          </a:p>
        </p:txBody>
      </p:sp>
      <p:sp>
        <p:nvSpPr>
          <p:cNvPr id="6" name="Google Shape;1247;p62">
            <a:extLst>
              <a:ext uri="{FF2B5EF4-FFF2-40B4-BE49-F238E27FC236}">
                <a16:creationId xmlns:a16="http://schemas.microsoft.com/office/drawing/2014/main" id="{A731F576-063D-F600-4A10-28BB1699B5D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1621020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NEPTUNE</a:t>
            </a:r>
          </a:p>
        </p:txBody>
      </p:sp>
      <p:sp>
        <p:nvSpPr>
          <p:cNvPr id="7" name="Google Shape;1248;p62">
            <a:extLst>
              <a:ext uri="{FF2B5EF4-FFF2-40B4-BE49-F238E27FC236}">
                <a16:creationId xmlns:a16="http://schemas.microsoft.com/office/drawing/2014/main" id="{A32C5A23-BEAA-349E-0BAD-BA1290CC251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213385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</a:t>
            </a:r>
          </a:p>
        </p:txBody>
      </p:sp>
      <p:sp>
        <p:nvSpPr>
          <p:cNvPr id="8" name="Google Shape;1249;p62">
            <a:extLst>
              <a:ext uri="{FF2B5EF4-FFF2-40B4-BE49-F238E27FC236}">
                <a16:creationId xmlns:a16="http://schemas.microsoft.com/office/drawing/2014/main" id="{681B4F58-259D-5F2D-58B4-98131371909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1618872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MERCURY</a:t>
            </a:r>
          </a:p>
        </p:txBody>
      </p:sp>
      <p:sp>
        <p:nvSpPr>
          <p:cNvPr id="9" name="Google Shape;1250;p62">
            <a:extLst>
              <a:ext uri="{FF2B5EF4-FFF2-40B4-BE49-F238E27FC236}">
                <a16:creationId xmlns:a16="http://schemas.microsoft.com/office/drawing/2014/main" id="{2D3BFCF4-68FB-C8BD-78D9-54AF646F191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71116" y="3291858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composed mostly of hydrogen and helium</a:t>
            </a:r>
          </a:p>
        </p:txBody>
      </p:sp>
      <p:sp>
        <p:nvSpPr>
          <p:cNvPr id="10" name="Google Shape;1251;p62">
            <a:extLst>
              <a:ext uri="{FF2B5EF4-FFF2-40B4-BE49-F238E27FC236}">
                <a16:creationId xmlns:a16="http://schemas.microsoft.com/office/drawing/2014/main" id="{CAE0BD00-EC85-093E-E2D2-D0F8CCA8B59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71116" y="2776877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SATURN</a:t>
            </a:r>
          </a:p>
        </p:txBody>
      </p:sp>
      <p:sp>
        <p:nvSpPr>
          <p:cNvPr id="11" name="Google Shape;1252;p62">
            <a:extLst>
              <a:ext uri="{FF2B5EF4-FFF2-40B4-BE49-F238E27FC236}">
                <a16:creationId xmlns:a16="http://schemas.microsoft.com/office/drawing/2014/main" id="{574F236D-6972-C3C8-8B35-EDF4C625E90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86884" y="3291858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gas giant and the biggest planet</a:t>
            </a:r>
          </a:p>
        </p:txBody>
      </p:sp>
      <p:sp>
        <p:nvSpPr>
          <p:cNvPr id="12" name="Google Shape;1253;p62">
            <a:extLst>
              <a:ext uri="{FF2B5EF4-FFF2-40B4-BE49-F238E27FC236}">
                <a16:creationId xmlns:a16="http://schemas.microsoft.com/office/drawing/2014/main" id="{525EDAF2-2A6E-D07E-9D23-42796F294C3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86884" y="2776877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JUPITER</a:t>
            </a:r>
          </a:p>
        </p:txBody>
      </p:sp>
      <p:grpSp>
        <p:nvGrpSpPr>
          <p:cNvPr id="13" name="Grupo 13">
            <a:extLst>
              <a:ext uri="{FF2B5EF4-FFF2-40B4-BE49-F238E27FC236}">
                <a16:creationId xmlns:a16="http://schemas.microsoft.com/office/drawing/2014/main" id="{F4EC4130-CB79-3EF7-3C87-FC1B9F41525E}"/>
              </a:ext>
            </a:extLst>
          </p:cNvPr>
          <p:cNvGrpSpPr/>
          <p:nvPr/>
        </p:nvGrpSpPr>
        <p:grpSpPr>
          <a:xfrm>
            <a:off x="317580" y="1077674"/>
            <a:ext cx="8508775" cy="309570"/>
            <a:chOff x="317580" y="1077674"/>
            <a:chExt cx="8508775" cy="309570"/>
          </a:xfrm>
        </p:grpSpPr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36452A2E-46E3-370B-27BA-5CFE63176EAB}"/>
                </a:ext>
              </a:extLst>
            </p:cNvPr>
            <p:cNvSpPr/>
            <p:nvPr/>
          </p:nvSpPr>
          <p:spPr>
            <a:xfrm rot="10799991">
              <a:off x="317580" y="1077674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797379CC-256E-8519-4BCF-31FEBC91A2FC}"/>
                </a:ext>
              </a:extLst>
            </p:cNvPr>
            <p:cNvSpPr/>
            <p:nvPr/>
          </p:nvSpPr>
          <p:spPr>
            <a:xfrm rot="10799991">
              <a:off x="3111730" y="1077674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07A8E43-E81A-D594-5989-3928EA496C48}"/>
                </a:ext>
              </a:extLst>
            </p:cNvPr>
            <p:cNvSpPr/>
            <p:nvPr/>
          </p:nvSpPr>
          <p:spPr>
            <a:xfrm rot="10799991">
              <a:off x="5918554" y="1084349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" name="Grupo 22">
            <a:extLst>
              <a:ext uri="{FF2B5EF4-FFF2-40B4-BE49-F238E27FC236}">
                <a16:creationId xmlns:a16="http://schemas.microsoft.com/office/drawing/2014/main" id="{924A0BBA-CE9F-5DA5-47BD-F3B0DAA65B4C}"/>
              </a:ext>
            </a:extLst>
          </p:cNvPr>
          <p:cNvGrpSpPr/>
          <p:nvPr/>
        </p:nvGrpSpPr>
        <p:grpSpPr>
          <a:xfrm>
            <a:off x="3211509" y="3692520"/>
            <a:ext cx="2686049" cy="1166821"/>
            <a:chOff x="3211509" y="3692520"/>
            <a:chExt cx="2686049" cy="1166821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4710E693-2850-04D6-B04D-AC65C7F8A38D}"/>
                </a:ext>
              </a:extLst>
            </p:cNvPr>
            <p:cNvSpPr/>
            <p:nvPr/>
          </p:nvSpPr>
          <p:spPr>
            <a:xfrm>
              <a:off x="4375147" y="3692520"/>
              <a:ext cx="1522411" cy="7794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3"/>
                <a:gd name="f7" fmla="val 205"/>
                <a:gd name="f8" fmla="val 203"/>
                <a:gd name="f9" fmla="val 175"/>
                <a:gd name="f10" fmla="val 148"/>
                <a:gd name="f11" fmla="val 119"/>
                <a:gd name="f12" fmla="val 26"/>
                <a:gd name="f13" fmla="val 115"/>
                <a:gd name="f14" fmla="val 32"/>
                <a:gd name="f15" fmla="val 95"/>
                <a:gd name="f16" fmla="val 36"/>
                <a:gd name="f17" fmla="val 72"/>
                <a:gd name="f18" fmla="val 46"/>
                <a:gd name="f19" fmla="val 4"/>
                <a:gd name="f20" fmla="val 51"/>
                <a:gd name="f21" fmla="val 1"/>
                <a:gd name="f22" fmla="val 120"/>
                <a:gd name="f23" fmla="val 142"/>
                <a:gd name="f24" fmla="val 164"/>
                <a:gd name="f25" fmla="val 186"/>
                <a:gd name="f26" fmla="val 209"/>
                <a:gd name="f27" fmla="val 218"/>
                <a:gd name="f28" fmla="val 11"/>
                <a:gd name="f29" fmla="val 219"/>
                <a:gd name="f30" fmla="val 34"/>
                <a:gd name="f31" fmla="val 68"/>
                <a:gd name="f32" fmla="val 84"/>
                <a:gd name="f33" fmla="val 220"/>
                <a:gd name="f34" fmla="val 105"/>
                <a:gd name="f35" fmla="val 231"/>
                <a:gd name="f36" fmla="val 116"/>
                <a:gd name="f37" fmla="val 252"/>
                <a:gd name="f38" fmla="val 270"/>
                <a:gd name="f39" fmla="val 117"/>
                <a:gd name="f40" fmla="val 289"/>
                <a:gd name="f41" fmla="val 308"/>
                <a:gd name="f42" fmla="val 354"/>
                <a:gd name="f43" fmla="val 118"/>
                <a:gd name="f44" fmla="val 396"/>
                <a:gd name="f45" fmla="val 151"/>
                <a:gd name="f46" fmla="val 402"/>
                <a:gd name="f47" fmla="val 189"/>
                <a:gd name="f48" fmla="val 199"/>
                <a:gd name="f49" fmla="val 389"/>
                <a:gd name="f50" fmla="val 261"/>
                <a:gd name="f51" fmla="val 133"/>
                <a:gd name="f52" fmla="val 5"/>
                <a:gd name="f53" fmla="val 3"/>
                <a:gd name="f54" fmla="val 204"/>
                <a:gd name="f55" fmla="val 156"/>
                <a:gd name="f56" fmla="val 104"/>
                <a:gd name="f57" fmla="val 161"/>
                <a:gd name="f58" fmla="val 97"/>
                <a:gd name="f59" fmla="val 166"/>
                <a:gd name="f60" fmla="val 90"/>
                <a:gd name="f61" fmla="val 171"/>
                <a:gd name="f62" fmla="val 83"/>
                <a:gd name="f63" fmla="val 173"/>
                <a:gd name="f64" fmla="val 66"/>
                <a:gd name="f65" fmla="val 174"/>
                <a:gd name="f66" fmla="val 50"/>
                <a:gd name="f67" fmla="val 176"/>
                <a:gd name="f68" fmla="val 150"/>
                <a:gd name="f69" fmla="val 128"/>
                <a:gd name="f70" fmla="val 106"/>
                <a:gd name="f71" fmla="val 33"/>
                <a:gd name="f72" fmla="val 101"/>
                <a:gd name="f73" fmla="val 38"/>
                <a:gd name="f74" fmla="val 41"/>
                <a:gd name="f75" fmla="val 88"/>
                <a:gd name="f76" fmla="val 44"/>
                <a:gd name="f77" fmla="val 85"/>
                <a:gd name="f78" fmla="val 47"/>
                <a:gd name="f79" fmla="val 82"/>
                <a:gd name="f80" fmla="val 71"/>
                <a:gd name="f81" fmla="val 80"/>
                <a:gd name="f82" fmla="val 93"/>
                <a:gd name="f83" fmla="val 78"/>
                <a:gd name="f84" fmla="val 96"/>
                <a:gd name="f85" fmla="val 112"/>
                <a:gd name="f86" fmla="val 127"/>
                <a:gd name="f87" fmla="val 137"/>
                <a:gd name="f88" fmla="val 146"/>
                <a:gd name="f89" fmla="val 108"/>
                <a:gd name="f90" fmla="+- 0 0 -90"/>
                <a:gd name="f91" fmla="*/ f3 1 403"/>
                <a:gd name="f92" fmla="*/ f4 1 205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403"/>
                <a:gd name="f101" fmla="*/ f97 1 205"/>
                <a:gd name="f102" fmla="*/ 0 f98 1"/>
                <a:gd name="f103" fmla="*/ 203 f97 1"/>
                <a:gd name="f104" fmla="*/ 119 f97 1"/>
                <a:gd name="f105" fmla="*/ 36 f98 1"/>
                <a:gd name="f106" fmla="*/ 72 f97 1"/>
                <a:gd name="f107" fmla="*/ 120 f98 1"/>
                <a:gd name="f108" fmla="*/ 1 f97 1"/>
                <a:gd name="f109" fmla="*/ 186 f98 1"/>
                <a:gd name="f110" fmla="*/ 219 f98 1"/>
                <a:gd name="f111" fmla="*/ 34 f97 1"/>
                <a:gd name="f112" fmla="*/ 84 f97 1"/>
                <a:gd name="f113" fmla="*/ 252 f98 1"/>
                <a:gd name="f114" fmla="*/ 116 f97 1"/>
                <a:gd name="f115" fmla="*/ 308 f98 1"/>
                <a:gd name="f116" fmla="*/ 117 f97 1"/>
                <a:gd name="f117" fmla="*/ 402 f98 1"/>
                <a:gd name="f118" fmla="*/ 189 f97 1"/>
                <a:gd name="f119" fmla="*/ 389 f98 1"/>
                <a:gd name="f120" fmla="*/ 205 f97 1"/>
                <a:gd name="f121" fmla="*/ 5 f98 1"/>
                <a:gd name="f122" fmla="*/ 156 f98 1"/>
                <a:gd name="f123" fmla="*/ 104 f97 1"/>
                <a:gd name="f124" fmla="*/ 171 f98 1"/>
                <a:gd name="f125" fmla="*/ 83 f97 1"/>
                <a:gd name="f126" fmla="*/ 176 f98 1"/>
                <a:gd name="f127" fmla="*/ 32 f97 1"/>
                <a:gd name="f128" fmla="*/ 106 f98 1"/>
                <a:gd name="f129" fmla="*/ 33 f97 1"/>
                <a:gd name="f130" fmla="*/ 90 f98 1"/>
                <a:gd name="f131" fmla="*/ 41 f97 1"/>
                <a:gd name="f132" fmla="*/ 83 f98 1"/>
                <a:gd name="f133" fmla="*/ 50 f97 1"/>
                <a:gd name="f134" fmla="*/ 78 f98 1"/>
                <a:gd name="f135" fmla="*/ 127 f98 1"/>
                <a:gd name="f136" fmla="+- f99 0 f1"/>
                <a:gd name="f137" fmla="*/ f102 1 403"/>
                <a:gd name="f138" fmla="*/ f103 1 205"/>
                <a:gd name="f139" fmla="*/ f104 1 205"/>
                <a:gd name="f140" fmla="*/ f105 1 403"/>
                <a:gd name="f141" fmla="*/ f106 1 205"/>
                <a:gd name="f142" fmla="*/ f107 1 403"/>
                <a:gd name="f143" fmla="*/ f108 1 205"/>
                <a:gd name="f144" fmla="*/ f109 1 403"/>
                <a:gd name="f145" fmla="*/ f110 1 403"/>
                <a:gd name="f146" fmla="*/ f111 1 205"/>
                <a:gd name="f147" fmla="*/ f112 1 205"/>
                <a:gd name="f148" fmla="*/ f113 1 403"/>
                <a:gd name="f149" fmla="*/ f114 1 205"/>
                <a:gd name="f150" fmla="*/ f115 1 403"/>
                <a:gd name="f151" fmla="*/ f116 1 205"/>
                <a:gd name="f152" fmla="*/ f117 1 403"/>
                <a:gd name="f153" fmla="*/ f118 1 205"/>
                <a:gd name="f154" fmla="*/ f119 1 403"/>
                <a:gd name="f155" fmla="*/ f120 1 205"/>
                <a:gd name="f156" fmla="*/ f121 1 403"/>
                <a:gd name="f157" fmla="*/ f122 1 403"/>
                <a:gd name="f158" fmla="*/ f123 1 205"/>
                <a:gd name="f159" fmla="*/ f124 1 403"/>
                <a:gd name="f160" fmla="*/ f125 1 205"/>
                <a:gd name="f161" fmla="*/ f126 1 403"/>
                <a:gd name="f162" fmla="*/ f127 1 205"/>
                <a:gd name="f163" fmla="*/ f128 1 403"/>
                <a:gd name="f164" fmla="*/ f129 1 205"/>
                <a:gd name="f165" fmla="*/ f130 1 403"/>
                <a:gd name="f166" fmla="*/ f131 1 205"/>
                <a:gd name="f167" fmla="*/ f132 1 403"/>
                <a:gd name="f168" fmla="*/ f133 1 205"/>
                <a:gd name="f169" fmla="*/ f134 1 403"/>
                <a:gd name="f170" fmla="*/ f135 1 403"/>
                <a:gd name="f171" fmla="*/ 0 1 f100"/>
                <a:gd name="f172" fmla="*/ f94 1 f100"/>
                <a:gd name="f173" fmla="*/ 0 1 f101"/>
                <a:gd name="f174" fmla="*/ f95 1 f101"/>
                <a:gd name="f175" fmla="*/ f137 1 f100"/>
                <a:gd name="f176" fmla="*/ f138 1 f101"/>
                <a:gd name="f177" fmla="*/ f139 1 f101"/>
                <a:gd name="f178" fmla="*/ f140 1 f100"/>
                <a:gd name="f179" fmla="*/ f141 1 f101"/>
                <a:gd name="f180" fmla="*/ f142 1 f100"/>
                <a:gd name="f181" fmla="*/ f143 1 f101"/>
                <a:gd name="f182" fmla="*/ f144 1 f100"/>
                <a:gd name="f183" fmla="*/ f145 1 f100"/>
                <a:gd name="f184" fmla="*/ f146 1 f101"/>
                <a:gd name="f185" fmla="*/ f147 1 f101"/>
                <a:gd name="f186" fmla="*/ f148 1 f100"/>
                <a:gd name="f187" fmla="*/ f149 1 f101"/>
                <a:gd name="f188" fmla="*/ f150 1 f100"/>
                <a:gd name="f189" fmla="*/ f151 1 f101"/>
                <a:gd name="f190" fmla="*/ f152 1 f100"/>
                <a:gd name="f191" fmla="*/ f153 1 f101"/>
                <a:gd name="f192" fmla="*/ f154 1 f100"/>
                <a:gd name="f193" fmla="*/ f155 1 f101"/>
                <a:gd name="f194" fmla="*/ f156 1 f100"/>
                <a:gd name="f195" fmla="*/ f157 1 f100"/>
                <a:gd name="f196" fmla="*/ f158 1 f101"/>
                <a:gd name="f197" fmla="*/ f159 1 f100"/>
                <a:gd name="f198" fmla="*/ f160 1 f101"/>
                <a:gd name="f199" fmla="*/ f161 1 f100"/>
                <a:gd name="f200" fmla="*/ f162 1 f101"/>
                <a:gd name="f201" fmla="*/ f163 1 f100"/>
                <a:gd name="f202" fmla="*/ f164 1 f101"/>
                <a:gd name="f203" fmla="*/ f165 1 f100"/>
                <a:gd name="f204" fmla="*/ f166 1 f101"/>
                <a:gd name="f205" fmla="*/ f167 1 f100"/>
                <a:gd name="f206" fmla="*/ f168 1 f101"/>
                <a:gd name="f207" fmla="*/ f169 1 f100"/>
                <a:gd name="f208" fmla="*/ f170 1 f100"/>
                <a:gd name="f209" fmla="*/ f171 f91 1"/>
                <a:gd name="f210" fmla="*/ f172 f91 1"/>
                <a:gd name="f211" fmla="*/ f174 f92 1"/>
                <a:gd name="f212" fmla="*/ f173 f92 1"/>
                <a:gd name="f213" fmla="*/ f175 f91 1"/>
                <a:gd name="f214" fmla="*/ f176 f92 1"/>
                <a:gd name="f215" fmla="*/ f177 f92 1"/>
                <a:gd name="f216" fmla="*/ f178 f91 1"/>
                <a:gd name="f217" fmla="*/ f179 f92 1"/>
                <a:gd name="f218" fmla="*/ f180 f91 1"/>
                <a:gd name="f219" fmla="*/ f181 f92 1"/>
                <a:gd name="f220" fmla="*/ f182 f91 1"/>
                <a:gd name="f221" fmla="*/ f183 f91 1"/>
                <a:gd name="f222" fmla="*/ f184 f92 1"/>
                <a:gd name="f223" fmla="*/ f185 f92 1"/>
                <a:gd name="f224" fmla="*/ f186 f91 1"/>
                <a:gd name="f225" fmla="*/ f187 f92 1"/>
                <a:gd name="f226" fmla="*/ f188 f91 1"/>
                <a:gd name="f227" fmla="*/ f189 f92 1"/>
                <a:gd name="f228" fmla="*/ f190 f91 1"/>
                <a:gd name="f229" fmla="*/ f191 f92 1"/>
                <a:gd name="f230" fmla="*/ f192 f91 1"/>
                <a:gd name="f231" fmla="*/ f193 f92 1"/>
                <a:gd name="f232" fmla="*/ f194 f91 1"/>
                <a:gd name="f233" fmla="*/ f195 f91 1"/>
                <a:gd name="f234" fmla="*/ f196 f92 1"/>
                <a:gd name="f235" fmla="*/ f197 f91 1"/>
                <a:gd name="f236" fmla="*/ f198 f92 1"/>
                <a:gd name="f237" fmla="*/ f199 f91 1"/>
                <a:gd name="f238" fmla="*/ f200 f92 1"/>
                <a:gd name="f239" fmla="*/ f201 f91 1"/>
                <a:gd name="f240" fmla="*/ f202 f92 1"/>
                <a:gd name="f241" fmla="*/ f203 f91 1"/>
                <a:gd name="f242" fmla="*/ f204 f92 1"/>
                <a:gd name="f243" fmla="*/ f205 f91 1"/>
                <a:gd name="f244" fmla="*/ f206 f92 1"/>
                <a:gd name="f245" fmla="*/ f207 f91 1"/>
                <a:gd name="f246" fmla="*/ f208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6">
                  <a:pos x="f213" y="f214"/>
                </a:cxn>
                <a:cxn ang="f136">
                  <a:pos x="f213" y="f215"/>
                </a:cxn>
                <a:cxn ang="f136">
                  <a:pos x="f216" y="f217"/>
                </a:cxn>
                <a:cxn ang="f136">
                  <a:pos x="f218" y="f219"/>
                </a:cxn>
                <a:cxn ang="f136">
                  <a:pos x="f220" y="f219"/>
                </a:cxn>
                <a:cxn ang="f136">
                  <a:pos x="f221" y="f222"/>
                </a:cxn>
                <a:cxn ang="f136">
                  <a:pos x="f221" y="f223"/>
                </a:cxn>
                <a:cxn ang="f136">
                  <a:pos x="f224" y="f225"/>
                </a:cxn>
                <a:cxn ang="f136">
                  <a:pos x="f226" y="f227"/>
                </a:cxn>
                <a:cxn ang="f136">
                  <a:pos x="f228" y="f229"/>
                </a:cxn>
                <a:cxn ang="f136">
                  <a:pos x="f230" y="f231"/>
                </a:cxn>
                <a:cxn ang="f136">
                  <a:pos x="f232" y="f231"/>
                </a:cxn>
                <a:cxn ang="f136">
                  <a:pos x="f213" y="f214"/>
                </a:cxn>
                <a:cxn ang="f136">
                  <a:pos x="f233" y="f234"/>
                </a:cxn>
                <a:cxn ang="f136">
                  <a:pos x="f235" y="f236"/>
                </a:cxn>
                <a:cxn ang="f136">
                  <a:pos x="f237" y="f238"/>
                </a:cxn>
                <a:cxn ang="f136">
                  <a:pos x="f239" y="f240"/>
                </a:cxn>
                <a:cxn ang="f136">
                  <a:pos x="f241" y="f242"/>
                </a:cxn>
                <a:cxn ang="f136">
                  <a:pos x="f243" y="f244"/>
                </a:cxn>
                <a:cxn ang="f136">
                  <a:pos x="f245" y="f225"/>
                </a:cxn>
                <a:cxn ang="f136">
                  <a:pos x="f246" y="f225"/>
                </a:cxn>
                <a:cxn ang="f136">
                  <a:pos x="f233" y="f234"/>
                </a:cxn>
              </a:cxnLst>
              <a:rect l="f209" t="f212" r="f210" b="f211"/>
              <a:pathLst>
                <a:path w="403" h="205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5"/>
                    <a:pt x="f25" y="f21"/>
                  </a:cubicBezTo>
                  <a:cubicBezTo>
                    <a:pt x="f26" y="f21"/>
                    <a:pt x="f27" y="f28"/>
                    <a:pt x="f29" y="f30"/>
                  </a:cubicBezTo>
                  <a:cubicBezTo>
                    <a:pt x="f29" y="f20"/>
                    <a:pt x="f27" y="f31"/>
                    <a:pt x="f29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9"/>
                    <a:pt x="f40" y="f36"/>
                    <a:pt x="f41" y="f39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6" y="f48"/>
                    <a:pt x="f46" y="f7"/>
                    <a:pt x="f49" y="f7"/>
                  </a:cubicBezTo>
                  <a:cubicBezTo>
                    <a:pt x="f50" y="f7"/>
                    <a:pt x="f51" y="f7"/>
                    <a:pt x="f52" y="f7"/>
                  </a:cubicBezTo>
                  <a:cubicBezTo>
                    <a:pt x="f19" y="f7"/>
                    <a:pt x="f53" y="f54"/>
                    <a:pt x="f5" y="f8"/>
                  </a:cubicBezTo>
                  <a:close/>
                  <a:moveTo>
                    <a:pt x="f55" y="f56"/>
                  </a:move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14"/>
                  </a:cubicBezTo>
                  <a:cubicBezTo>
                    <a:pt x="f68" y="f14"/>
                    <a:pt x="f69" y="f14"/>
                    <a:pt x="f70" y="f71"/>
                  </a:cubicBezTo>
                  <a:cubicBezTo>
                    <a:pt x="f72" y="f71"/>
                    <a:pt x="f15" y="f73"/>
                    <a:pt x="f60" y="f74"/>
                  </a:cubicBezTo>
                  <a:cubicBezTo>
                    <a:pt x="f75" y="f76"/>
                    <a:pt x="f77" y="f78"/>
                    <a:pt x="f62" y="f66"/>
                  </a:cubicBezTo>
                  <a:cubicBezTo>
                    <a:pt x="f79" y="f80"/>
                    <a:pt x="f81" y="f82"/>
                    <a:pt x="f83" y="f36"/>
                  </a:cubicBezTo>
                  <a:cubicBezTo>
                    <a:pt x="f84" y="f36"/>
                    <a:pt x="f85" y="f43"/>
                    <a:pt x="f86" y="f36"/>
                  </a:cubicBezTo>
                  <a:cubicBezTo>
                    <a:pt x="f87" y="f13"/>
                    <a:pt x="f88" y="f89"/>
                    <a:pt x="f55" y="f56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CD219060-8907-1917-02EC-EF724BEDCE48}"/>
                </a:ext>
              </a:extLst>
            </p:cNvPr>
            <p:cNvSpPr/>
            <p:nvPr/>
          </p:nvSpPr>
          <p:spPr>
            <a:xfrm>
              <a:off x="4189415" y="4483102"/>
              <a:ext cx="1243007" cy="2397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9"/>
                <a:gd name="f7" fmla="val 63"/>
                <a:gd name="f8" fmla="val 324"/>
                <a:gd name="f9" fmla="val 20"/>
                <a:gd name="f10" fmla="val 326"/>
                <a:gd name="f11" fmla="val 34"/>
                <a:gd name="f12" fmla="val 327"/>
                <a:gd name="f13" fmla="val 48"/>
                <a:gd name="f14" fmla="val 218"/>
                <a:gd name="f15" fmla="val 110"/>
                <a:gd name="f16" fmla="val 1"/>
                <a:gd name="f17" fmla="val 51"/>
                <a:gd name="f18" fmla="val 39"/>
                <a:gd name="f19" fmla="val 2"/>
                <a:gd name="f20" fmla="val 27"/>
                <a:gd name="f21" fmla="val 6"/>
                <a:gd name="f22" fmla="val 22"/>
                <a:gd name="f23" fmla="val 11"/>
                <a:gd name="f24" fmla="val 16"/>
                <a:gd name="f25" fmla="val 15"/>
                <a:gd name="f26" fmla="val 10"/>
                <a:gd name="f27" fmla="val 30"/>
                <a:gd name="f28" fmla="val 7"/>
                <a:gd name="f29" fmla="val 45"/>
                <a:gd name="f30" fmla="val 59"/>
                <a:gd name="f31" fmla="val 128"/>
                <a:gd name="f32" fmla="val 196"/>
                <a:gd name="f33" fmla="val 264"/>
                <a:gd name="f34" fmla="val 280"/>
                <a:gd name="f35" fmla="val 296"/>
                <a:gd name="f36" fmla="val 313"/>
                <a:gd name="f37" fmla="val 9"/>
                <a:gd name="f38" fmla="val 316"/>
                <a:gd name="f39" fmla="val 12"/>
                <a:gd name="f40" fmla="val 320"/>
                <a:gd name="f41" fmla="val 44"/>
                <a:gd name="f42" fmla="val 46"/>
                <a:gd name="f43" fmla="val 55"/>
                <a:gd name="f44" fmla="val 58"/>
                <a:gd name="f45" fmla="val 102"/>
                <a:gd name="f46" fmla="val 145"/>
                <a:gd name="f47" fmla="val 189"/>
                <a:gd name="f48" fmla="val 193"/>
                <a:gd name="f49" fmla="val 197"/>
                <a:gd name="f50" fmla="val 201"/>
                <a:gd name="f51" fmla="val 202"/>
                <a:gd name="f52" fmla="val 38"/>
                <a:gd name="f53" fmla="val 31"/>
                <a:gd name="f54" fmla="val 203"/>
                <a:gd name="f55" fmla="val 25"/>
                <a:gd name="f56" fmla="val 153"/>
                <a:gd name="f57" fmla="val 24"/>
                <a:gd name="f58" fmla="val 103"/>
                <a:gd name="f59" fmla="val 54"/>
                <a:gd name="f60" fmla="val 40"/>
                <a:gd name="f61" fmla="val 33"/>
                <a:gd name="f62" fmla="val 49"/>
                <a:gd name="f63" fmla="+- 0 0 -90"/>
                <a:gd name="f64" fmla="*/ f3 1 329"/>
                <a:gd name="f65" fmla="*/ f4 1 63"/>
                <a:gd name="f66" fmla="val f5"/>
                <a:gd name="f67" fmla="val f6"/>
                <a:gd name="f68" fmla="val f7"/>
                <a:gd name="f69" fmla="*/ f63 f0 1"/>
                <a:gd name="f70" fmla="+- f68 0 f66"/>
                <a:gd name="f71" fmla="+- f67 0 f66"/>
                <a:gd name="f72" fmla="*/ f69 1 f2"/>
                <a:gd name="f73" fmla="*/ f71 1 329"/>
                <a:gd name="f74" fmla="*/ f70 1 63"/>
                <a:gd name="f75" fmla="*/ 324 f71 1"/>
                <a:gd name="f76" fmla="*/ 20 f70 1"/>
                <a:gd name="f77" fmla="*/ 329 f71 1"/>
                <a:gd name="f78" fmla="*/ 63 f70 1"/>
                <a:gd name="f79" fmla="*/ 0 f71 1"/>
                <a:gd name="f80" fmla="*/ 2 f71 1"/>
                <a:gd name="f81" fmla="*/ 27 f70 1"/>
                <a:gd name="f82" fmla="*/ 15 f71 1"/>
                <a:gd name="f83" fmla="*/ 10 f70 1"/>
                <a:gd name="f84" fmla="*/ 59 f71 1"/>
                <a:gd name="f85" fmla="*/ 1 f70 1"/>
                <a:gd name="f86" fmla="*/ 264 f71 1"/>
                <a:gd name="f87" fmla="*/ 313 f71 1"/>
                <a:gd name="f88" fmla="*/ 9 f70 1"/>
                <a:gd name="f89" fmla="*/ 48 f71 1"/>
                <a:gd name="f90" fmla="*/ 44 f70 1"/>
                <a:gd name="f91" fmla="*/ 58 f71 1"/>
                <a:gd name="f92" fmla="*/ 48 f70 1"/>
                <a:gd name="f93" fmla="*/ 189 f71 1"/>
                <a:gd name="f94" fmla="*/ 201 f71 1"/>
                <a:gd name="f95" fmla="*/ 203 f71 1"/>
                <a:gd name="f96" fmla="*/ 25 f70 1"/>
                <a:gd name="f97" fmla="*/ 54 f71 1"/>
                <a:gd name="f98" fmla="*/ 22 f70 1"/>
                <a:gd name="f99" fmla="*/ 49 f71 1"/>
                <a:gd name="f100" fmla="*/ 45 f70 1"/>
                <a:gd name="f101" fmla="+- f72 0 f1"/>
                <a:gd name="f102" fmla="*/ f75 1 329"/>
                <a:gd name="f103" fmla="*/ f76 1 63"/>
                <a:gd name="f104" fmla="*/ f77 1 329"/>
                <a:gd name="f105" fmla="*/ f78 1 63"/>
                <a:gd name="f106" fmla="*/ f79 1 329"/>
                <a:gd name="f107" fmla="*/ f80 1 329"/>
                <a:gd name="f108" fmla="*/ f81 1 63"/>
                <a:gd name="f109" fmla="*/ f82 1 329"/>
                <a:gd name="f110" fmla="*/ f83 1 63"/>
                <a:gd name="f111" fmla="*/ f84 1 329"/>
                <a:gd name="f112" fmla="*/ f85 1 63"/>
                <a:gd name="f113" fmla="*/ f86 1 329"/>
                <a:gd name="f114" fmla="*/ f87 1 329"/>
                <a:gd name="f115" fmla="*/ f88 1 63"/>
                <a:gd name="f116" fmla="*/ f89 1 329"/>
                <a:gd name="f117" fmla="*/ f90 1 63"/>
                <a:gd name="f118" fmla="*/ f91 1 329"/>
                <a:gd name="f119" fmla="*/ f92 1 63"/>
                <a:gd name="f120" fmla="*/ f93 1 329"/>
                <a:gd name="f121" fmla="*/ f94 1 329"/>
                <a:gd name="f122" fmla="*/ f95 1 329"/>
                <a:gd name="f123" fmla="*/ f96 1 63"/>
                <a:gd name="f124" fmla="*/ f97 1 329"/>
                <a:gd name="f125" fmla="*/ f98 1 63"/>
                <a:gd name="f126" fmla="*/ f99 1 329"/>
                <a:gd name="f127" fmla="*/ f100 1 63"/>
                <a:gd name="f128" fmla="*/ 0 1 f73"/>
                <a:gd name="f129" fmla="*/ f67 1 f73"/>
                <a:gd name="f130" fmla="*/ 0 1 f74"/>
                <a:gd name="f131" fmla="*/ f68 1 f74"/>
                <a:gd name="f132" fmla="*/ f102 1 f73"/>
                <a:gd name="f133" fmla="*/ f103 1 f74"/>
                <a:gd name="f134" fmla="*/ f104 1 f73"/>
                <a:gd name="f135" fmla="*/ f105 1 f74"/>
                <a:gd name="f136" fmla="*/ f106 1 f73"/>
                <a:gd name="f137" fmla="*/ f107 1 f73"/>
                <a:gd name="f138" fmla="*/ f108 1 f74"/>
                <a:gd name="f139" fmla="*/ f109 1 f73"/>
                <a:gd name="f140" fmla="*/ f110 1 f74"/>
                <a:gd name="f141" fmla="*/ f111 1 f73"/>
                <a:gd name="f142" fmla="*/ f112 1 f74"/>
                <a:gd name="f143" fmla="*/ f113 1 f73"/>
                <a:gd name="f144" fmla="*/ f114 1 f73"/>
                <a:gd name="f145" fmla="*/ f115 1 f74"/>
                <a:gd name="f146" fmla="*/ f116 1 f73"/>
                <a:gd name="f147" fmla="*/ f117 1 f74"/>
                <a:gd name="f148" fmla="*/ f118 1 f73"/>
                <a:gd name="f149" fmla="*/ f119 1 f74"/>
                <a:gd name="f150" fmla="*/ f120 1 f73"/>
                <a:gd name="f151" fmla="*/ f121 1 f73"/>
                <a:gd name="f152" fmla="*/ f122 1 f73"/>
                <a:gd name="f153" fmla="*/ f123 1 f74"/>
                <a:gd name="f154" fmla="*/ f124 1 f73"/>
                <a:gd name="f155" fmla="*/ f125 1 f74"/>
                <a:gd name="f156" fmla="*/ f126 1 f73"/>
                <a:gd name="f157" fmla="*/ f127 1 f74"/>
                <a:gd name="f158" fmla="*/ f128 f64 1"/>
                <a:gd name="f159" fmla="*/ f129 f64 1"/>
                <a:gd name="f160" fmla="*/ f131 f65 1"/>
                <a:gd name="f161" fmla="*/ f130 f65 1"/>
                <a:gd name="f162" fmla="*/ f132 f64 1"/>
                <a:gd name="f163" fmla="*/ f133 f65 1"/>
                <a:gd name="f164" fmla="*/ f134 f64 1"/>
                <a:gd name="f165" fmla="*/ f135 f65 1"/>
                <a:gd name="f166" fmla="*/ f136 f64 1"/>
                <a:gd name="f167" fmla="*/ f137 f64 1"/>
                <a:gd name="f168" fmla="*/ f138 f65 1"/>
                <a:gd name="f169" fmla="*/ f139 f64 1"/>
                <a:gd name="f170" fmla="*/ f140 f65 1"/>
                <a:gd name="f171" fmla="*/ f141 f64 1"/>
                <a:gd name="f172" fmla="*/ f142 f65 1"/>
                <a:gd name="f173" fmla="*/ f143 f64 1"/>
                <a:gd name="f174" fmla="*/ f144 f64 1"/>
                <a:gd name="f175" fmla="*/ f145 f65 1"/>
                <a:gd name="f176" fmla="*/ f146 f64 1"/>
                <a:gd name="f177" fmla="*/ f147 f65 1"/>
                <a:gd name="f178" fmla="*/ f148 f64 1"/>
                <a:gd name="f179" fmla="*/ f149 f65 1"/>
                <a:gd name="f180" fmla="*/ f150 f64 1"/>
                <a:gd name="f181" fmla="*/ f151 f64 1"/>
                <a:gd name="f182" fmla="*/ f152 f64 1"/>
                <a:gd name="f183" fmla="*/ f153 f65 1"/>
                <a:gd name="f184" fmla="*/ f154 f64 1"/>
                <a:gd name="f185" fmla="*/ f155 f65 1"/>
                <a:gd name="f186" fmla="*/ f156 f64 1"/>
                <a:gd name="f187" fmla="*/ f157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1">
                  <a:pos x="f162" y="f163"/>
                </a:cxn>
                <a:cxn ang="f101">
                  <a:pos x="f164" y="f165"/>
                </a:cxn>
                <a:cxn ang="f101">
                  <a:pos x="f166" y="f165"/>
                </a:cxn>
                <a:cxn ang="f101">
                  <a:pos x="f167" y="f168"/>
                </a:cxn>
                <a:cxn ang="f101">
                  <a:pos x="f169" y="f170"/>
                </a:cxn>
                <a:cxn ang="f101">
                  <a:pos x="f171" y="f172"/>
                </a:cxn>
                <a:cxn ang="f101">
                  <a:pos x="f173" y="f172"/>
                </a:cxn>
                <a:cxn ang="f101">
                  <a:pos x="f174" y="f175"/>
                </a:cxn>
                <a:cxn ang="f101">
                  <a:pos x="f162" y="f163"/>
                </a:cxn>
                <a:cxn ang="f101">
                  <a:pos x="f176" y="f177"/>
                </a:cxn>
                <a:cxn ang="f101">
                  <a:pos x="f178" y="f179"/>
                </a:cxn>
                <a:cxn ang="f101">
                  <a:pos x="f180" y="f179"/>
                </a:cxn>
                <a:cxn ang="f101">
                  <a:pos x="f181" y="f177"/>
                </a:cxn>
                <a:cxn ang="f101">
                  <a:pos x="f182" y="f183"/>
                </a:cxn>
                <a:cxn ang="f101">
                  <a:pos x="f184" y="f185"/>
                </a:cxn>
                <a:cxn ang="f101">
                  <a:pos x="f186" y="f187"/>
                </a:cxn>
                <a:cxn ang="f101">
                  <a:pos x="f176" y="f177"/>
                </a:cxn>
              </a:cxnLst>
              <a:rect l="f158" t="f161" r="f159" b="f160"/>
              <a:pathLst>
                <a:path w="329" h="63">
                  <a:moveTo>
                    <a:pt x="f8" y="f9"/>
                  </a:moveTo>
                  <a:cubicBezTo>
                    <a:pt x="f10" y="f11"/>
                    <a:pt x="f12" y="f13"/>
                    <a:pt x="f6" y="f7"/>
                  </a:cubicBezTo>
                  <a:cubicBezTo>
                    <a:pt x="f14" y="f7"/>
                    <a:pt x="f15" y="f7"/>
                    <a:pt x="f5" y="f7"/>
                  </a:cubicBezTo>
                  <a:cubicBezTo>
                    <a:pt x="f16" y="f17"/>
                    <a:pt x="f16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19"/>
                    <a:pt x="f30" y="f16"/>
                  </a:cubicBezTo>
                  <a:cubicBezTo>
                    <a:pt x="f31" y="f5"/>
                    <a:pt x="f32" y="f5"/>
                    <a:pt x="f33" y="f16"/>
                  </a:cubicBezTo>
                  <a:cubicBezTo>
                    <a:pt x="f34" y="f16"/>
                    <a:pt x="f35" y="f21"/>
                    <a:pt x="f36" y="f37"/>
                  </a:cubicBezTo>
                  <a:cubicBezTo>
                    <a:pt x="f38" y="f39"/>
                    <a:pt x="f40" y="f24"/>
                    <a:pt x="f8" y="f9"/>
                  </a:cubicBezTo>
                  <a:close/>
                  <a:moveTo>
                    <a:pt x="f13" y="f41"/>
                  </a:moveTo>
                  <a:cubicBezTo>
                    <a:pt x="f17" y="f42"/>
                    <a:pt x="f43" y="f13"/>
                    <a:pt x="f44" y="f13"/>
                  </a:cubicBezTo>
                  <a:cubicBezTo>
                    <a:pt x="f45" y="f13"/>
                    <a:pt x="f46" y="f13"/>
                    <a:pt x="f47" y="f13"/>
                  </a:cubicBezTo>
                  <a:cubicBezTo>
                    <a:pt x="f48" y="f13"/>
                    <a:pt x="f49" y="f42"/>
                    <a:pt x="f50" y="f41"/>
                  </a:cubicBezTo>
                  <a:cubicBezTo>
                    <a:pt x="f51" y="f52"/>
                    <a:pt x="f51" y="f53"/>
                    <a:pt x="f54" y="f55"/>
                  </a:cubicBezTo>
                  <a:cubicBezTo>
                    <a:pt x="f56" y="f57"/>
                    <a:pt x="f58" y="f22"/>
                    <a:pt x="f59" y="f22"/>
                  </a:cubicBezTo>
                  <a:cubicBezTo>
                    <a:pt x="f60" y="f22"/>
                    <a:pt x="f18" y="f61"/>
                    <a:pt x="f62" y="f29"/>
                  </a:cubicBezTo>
                  <a:lnTo>
                    <a:pt x="f13" y="f41"/>
                  </a:ln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4E5B46A9-901A-F697-F543-6772C0D37AC6}"/>
                </a:ext>
              </a:extLst>
            </p:cNvPr>
            <p:cNvSpPr/>
            <p:nvPr/>
          </p:nvSpPr>
          <p:spPr>
            <a:xfrm>
              <a:off x="3301998" y="4164013"/>
              <a:ext cx="619121" cy="5349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4"/>
                <a:gd name="f7" fmla="val 141"/>
                <a:gd name="f8" fmla="val 93"/>
                <a:gd name="f9" fmla="val 20"/>
                <a:gd name="f10" fmla="val 116"/>
                <a:gd name="f11" fmla="val 13"/>
                <a:gd name="f12" fmla="val 139"/>
                <a:gd name="f13" fmla="val 7"/>
                <a:gd name="f14" fmla="val 48"/>
                <a:gd name="f15" fmla="val 92"/>
                <a:gd name="f16" fmla="val 132"/>
                <a:gd name="f17" fmla="val 101"/>
                <a:gd name="f18" fmla="val 124"/>
                <a:gd name="f19" fmla="val 70"/>
                <a:gd name="f20" fmla="val 71"/>
                <a:gd name="f21" fmla="val 51"/>
                <a:gd name="f22" fmla="val 107"/>
                <a:gd name="f23" fmla="val 31"/>
                <a:gd name="f24" fmla="val 99"/>
                <a:gd name="f25" fmla="val 12"/>
                <a:gd name="f26" fmla="val 89"/>
                <a:gd name="f27" fmla="val 6"/>
                <a:gd name="f28" fmla="val 85"/>
                <a:gd name="f29" fmla="val 1"/>
                <a:gd name="f30" fmla="val 76"/>
                <a:gd name="f31" fmla="val 69"/>
                <a:gd name="f32" fmla="val 64"/>
                <a:gd name="f33" fmla="val 56"/>
                <a:gd name="f34" fmla="val 53"/>
                <a:gd name="f35" fmla="val 28"/>
                <a:gd name="f36" fmla="val 44"/>
                <a:gd name="f37" fmla="val 36"/>
                <a:gd name="f38" fmla="val 60"/>
                <a:gd name="f39" fmla="val 25"/>
                <a:gd name="f40" fmla="val 82"/>
                <a:gd name="f41" fmla="val 23"/>
                <a:gd name="f42" fmla="+- 0 0 -90"/>
                <a:gd name="f43" fmla="*/ f3 1 164"/>
                <a:gd name="f44" fmla="*/ f4 1 141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164"/>
                <a:gd name="f53" fmla="*/ f49 1 141"/>
                <a:gd name="f54" fmla="*/ 93 f50 1"/>
                <a:gd name="f55" fmla="*/ 20 f49 1"/>
                <a:gd name="f56" fmla="*/ 164 f50 1"/>
                <a:gd name="f57" fmla="*/ 0 f49 1"/>
                <a:gd name="f58" fmla="*/ 141 f49 1"/>
                <a:gd name="f59" fmla="*/ 70 f50 1"/>
                <a:gd name="f60" fmla="*/ 116 f49 1"/>
                <a:gd name="f61" fmla="*/ 71 f50 1"/>
                <a:gd name="f62" fmla="*/ 12 f50 1"/>
                <a:gd name="f63" fmla="*/ 89 f49 1"/>
                <a:gd name="f64" fmla="*/ 0 f50 1"/>
                <a:gd name="f65" fmla="*/ 69 f49 1"/>
                <a:gd name="f66" fmla="*/ 13 f50 1"/>
                <a:gd name="f67" fmla="*/ 53 f49 1"/>
                <a:gd name="f68" fmla="*/ 60 f50 1"/>
                <a:gd name="f69" fmla="*/ 28 f49 1"/>
                <a:gd name="f70" fmla="+- f51 0 f1"/>
                <a:gd name="f71" fmla="*/ f54 1 164"/>
                <a:gd name="f72" fmla="*/ f55 1 141"/>
                <a:gd name="f73" fmla="*/ f56 1 164"/>
                <a:gd name="f74" fmla="*/ f57 1 141"/>
                <a:gd name="f75" fmla="*/ f58 1 141"/>
                <a:gd name="f76" fmla="*/ f59 1 164"/>
                <a:gd name="f77" fmla="*/ f60 1 141"/>
                <a:gd name="f78" fmla="*/ f61 1 164"/>
                <a:gd name="f79" fmla="*/ f62 1 164"/>
                <a:gd name="f80" fmla="*/ f63 1 141"/>
                <a:gd name="f81" fmla="*/ f64 1 164"/>
                <a:gd name="f82" fmla="*/ f65 1 141"/>
                <a:gd name="f83" fmla="*/ f66 1 164"/>
                <a:gd name="f84" fmla="*/ f67 1 141"/>
                <a:gd name="f85" fmla="*/ f68 1 164"/>
                <a:gd name="f86" fmla="*/ f69 1 141"/>
                <a:gd name="f87" fmla="*/ 0 1 f52"/>
                <a:gd name="f88" fmla="*/ f46 1 f52"/>
                <a:gd name="f89" fmla="*/ 0 1 f53"/>
                <a:gd name="f90" fmla="*/ f47 1 f53"/>
                <a:gd name="f91" fmla="*/ f71 1 f52"/>
                <a:gd name="f92" fmla="*/ f72 1 f53"/>
                <a:gd name="f93" fmla="*/ f73 1 f52"/>
                <a:gd name="f94" fmla="*/ f74 1 f53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1 f52"/>
                <a:gd name="f106" fmla="*/ f86 1 f53"/>
                <a:gd name="f107" fmla="*/ f87 f43 1"/>
                <a:gd name="f108" fmla="*/ f88 f43 1"/>
                <a:gd name="f109" fmla="*/ f90 f44 1"/>
                <a:gd name="f110" fmla="*/ f89 f44 1"/>
                <a:gd name="f111" fmla="*/ f91 f43 1"/>
                <a:gd name="f112" fmla="*/ f92 f44 1"/>
                <a:gd name="f113" fmla="*/ f93 f43 1"/>
                <a:gd name="f114" fmla="*/ f94 f44 1"/>
                <a:gd name="f115" fmla="*/ f95 f44 1"/>
                <a:gd name="f116" fmla="*/ f96 f43 1"/>
                <a:gd name="f117" fmla="*/ f97 f44 1"/>
                <a:gd name="f118" fmla="*/ f98 f43 1"/>
                <a:gd name="f119" fmla="*/ f99 f43 1"/>
                <a:gd name="f120" fmla="*/ f100 f44 1"/>
                <a:gd name="f121" fmla="*/ f101 f43 1"/>
                <a:gd name="f122" fmla="*/ f102 f44 1"/>
                <a:gd name="f123" fmla="*/ f103 f43 1"/>
                <a:gd name="f124" fmla="*/ f104 f44 1"/>
                <a:gd name="f125" fmla="*/ f105 f43 1"/>
                <a:gd name="f126" fmla="*/ f106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3" y="f115"/>
                </a:cxn>
                <a:cxn ang="f70">
                  <a:pos x="f116" y="f117"/>
                </a:cxn>
                <a:cxn ang="f70">
                  <a:pos x="f118" y="f117"/>
                </a:cxn>
                <a:cxn ang="f70">
                  <a:pos x="f119" y="f120"/>
                </a:cxn>
                <a:cxn ang="f70">
                  <a:pos x="f121" y="f122"/>
                </a:cxn>
                <a:cxn ang="f70">
                  <a:pos x="f123" y="f124"/>
                </a:cxn>
                <a:cxn ang="f70">
                  <a:pos x="f125" y="f126"/>
                </a:cxn>
                <a:cxn ang="f70">
                  <a:pos x="f111" y="f112"/>
                </a:cxn>
              </a:cxnLst>
              <a:rect l="f107" t="f110" r="f108" b="f109"/>
              <a:pathLst>
                <a:path w="164" h="141">
                  <a:moveTo>
                    <a:pt x="f8" y="f9"/>
                  </a:moveTo>
                  <a:cubicBezTo>
                    <a:pt x="f10" y="f11"/>
                    <a:pt x="f12" y="f13"/>
                    <a:pt x="f6" y="f5"/>
                  </a:cubicBezTo>
                  <a:cubicBezTo>
                    <a:pt x="f6" y="f14"/>
                    <a:pt x="f6" y="f15"/>
                    <a:pt x="f6" y="f7"/>
                  </a:cubicBezTo>
                  <a:cubicBezTo>
                    <a:pt x="f16" y="f16"/>
                    <a:pt x="f17" y="f18"/>
                    <a:pt x="f19" y="f10"/>
                  </a:cubicBezTo>
                  <a:cubicBezTo>
                    <a:pt x="f20" y="f10"/>
                    <a:pt x="f20" y="f10"/>
                    <a:pt x="f20" y="f1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5" y="f31"/>
                  </a:cubicBezTo>
                  <a:cubicBezTo>
                    <a:pt x="f5" y="f32"/>
                    <a:pt x="f13" y="f33"/>
                    <a:pt x="f11" y="f34"/>
                  </a:cubicBezTo>
                  <a:cubicBezTo>
                    <a:pt x="f35" y="f36"/>
                    <a:pt x="f36" y="f37"/>
                    <a:pt x="f38" y="f35"/>
                  </a:cubicBezTo>
                  <a:cubicBezTo>
                    <a:pt x="f20" y="f39"/>
                    <a:pt x="f40" y="f41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8379827F-3AC8-068C-C8A6-3BD419B0963D}"/>
                </a:ext>
              </a:extLst>
            </p:cNvPr>
            <p:cNvSpPr/>
            <p:nvPr/>
          </p:nvSpPr>
          <p:spPr>
            <a:xfrm>
              <a:off x="3951286" y="4129092"/>
              <a:ext cx="400050" cy="3381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6"/>
                <a:gd name="f7" fmla="val 89"/>
                <a:gd name="f8" fmla="val 7"/>
                <a:gd name="f9" fmla="val 35"/>
                <a:gd name="f10" fmla="val 5"/>
                <a:gd name="f11" fmla="val 69"/>
                <a:gd name="f12" fmla="val 2"/>
                <a:gd name="f13" fmla="val 31"/>
                <a:gd name="f14" fmla="val 59"/>
                <a:gd name="f15" fmla="val 71"/>
                <a:gd name="f16" fmla="val 36"/>
                <a:gd name="f17" fmla="val 62"/>
                <a:gd name="f18" fmla="val 37"/>
                <a:gd name="f19" fmla="+- 0 0 -90"/>
                <a:gd name="f20" fmla="*/ f3 1 106"/>
                <a:gd name="f21" fmla="*/ f4 1 89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106"/>
                <a:gd name="f30" fmla="*/ f26 1 89"/>
                <a:gd name="f31" fmla="*/ 0 f27 1"/>
                <a:gd name="f32" fmla="*/ 7 f26 1"/>
                <a:gd name="f33" fmla="*/ 106 f27 1"/>
                <a:gd name="f34" fmla="*/ 0 f26 1"/>
                <a:gd name="f35" fmla="*/ 89 f26 1"/>
                <a:gd name="f36" fmla="+- f28 0 f1"/>
                <a:gd name="f37" fmla="*/ f31 1 106"/>
                <a:gd name="f38" fmla="*/ f32 1 89"/>
                <a:gd name="f39" fmla="*/ f33 1 106"/>
                <a:gd name="f40" fmla="*/ f34 1 89"/>
                <a:gd name="f41" fmla="*/ f35 1 89"/>
                <a:gd name="f42" fmla="*/ 0 1 f29"/>
                <a:gd name="f43" fmla="*/ f23 1 f29"/>
                <a:gd name="f44" fmla="*/ 0 1 f30"/>
                <a:gd name="f45" fmla="*/ f24 1 f30"/>
                <a:gd name="f46" fmla="*/ f37 1 f29"/>
                <a:gd name="f47" fmla="*/ f38 1 f30"/>
                <a:gd name="f48" fmla="*/ f39 1 f29"/>
                <a:gd name="f49" fmla="*/ f40 1 f30"/>
                <a:gd name="f50" fmla="*/ f41 1 f30"/>
                <a:gd name="f51" fmla="*/ f42 f20 1"/>
                <a:gd name="f52" fmla="*/ f43 f20 1"/>
                <a:gd name="f53" fmla="*/ f45 f21 1"/>
                <a:gd name="f54" fmla="*/ f44 f21 1"/>
                <a:gd name="f55" fmla="*/ f46 f20 1"/>
                <a:gd name="f56" fmla="*/ f47 f21 1"/>
                <a:gd name="f57" fmla="*/ f48 f20 1"/>
                <a:gd name="f58" fmla="*/ f49 f21 1"/>
                <a:gd name="f59" fmla="*/ f50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5" y="f56"/>
                </a:cxn>
                <a:cxn ang="f36">
                  <a:pos x="f57" y="f58"/>
                </a:cxn>
                <a:cxn ang="f36">
                  <a:pos x="f57" y="f59"/>
                </a:cxn>
                <a:cxn ang="f36">
                  <a:pos x="f55" y="f59"/>
                </a:cxn>
                <a:cxn ang="f36">
                  <a:pos x="f55" y="f56"/>
                </a:cxn>
              </a:cxnLst>
              <a:rect l="f51" t="f54" r="f52" b="f53"/>
              <a:pathLst>
                <a:path w="106" h="89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6" y="f13"/>
                    <a:pt x="f6" y="f14"/>
                    <a:pt x="f6" y="f7"/>
                  </a:cubicBezTo>
                  <a:cubicBezTo>
                    <a:pt x="f15" y="f7"/>
                    <a:pt x="f16" y="f7"/>
                    <a:pt x="f5" y="f7"/>
                  </a:cubicBezTo>
                  <a:cubicBezTo>
                    <a:pt x="f5" y="f17"/>
                    <a:pt x="f5" y="f18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6068D754-99B7-8190-31FD-3EB8750D47CD}"/>
                </a:ext>
              </a:extLst>
            </p:cNvPr>
            <p:cNvSpPr/>
            <p:nvPr/>
          </p:nvSpPr>
          <p:spPr>
            <a:xfrm>
              <a:off x="5372100" y="4486275"/>
              <a:ext cx="498476" cy="263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2"/>
                <a:gd name="f7" fmla="val 69"/>
                <a:gd name="f8" fmla="val 11"/>
                <a:gd name="f9" fmla="val 19"/>
                <a:gd name="f10" fmla="val 7"/>
                <a:gd name="f11" fmla="val 15"/>
                <a:gd name="f12" fmla="val 3"/>
                <a:gd name="f13" fmla="val 8"/>
                <a:gd name="f14" fmla="val 1"/>
                <a:gd name="f15" fmla="val 5"/>
                <a:gd name="f16" fmla="val 47"/>
                <a:gd name="f17" fmla="val 90"/>
                <a:gd name="f18" fmla="val 126"/>
                <a:gd name="f19" fmla="val 40"/>
                <a:gd name="f20" fmla="val 72"/>
                <a:gd name="f21" fmla="val 23"/>
                <a:gd name="f22" fmla="val 62"/>
                <a:gd name="f23" fmla="val 33"/>
                <a:gd name="f24" fmla="+- 0 0 -90"/>
                <a:gd name="f25" fmla="*/ f3 1 132"/>
                <a:gd name="f26" fmla="*/ f4 1 69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132"/>
                <a:gd name="f35" fmla="*/ f31 1 69"/>
                <a:gd name="f36" fmla="*/ 11 f32 1"/>
                <a:gd name="f37" fmla="*/ 19 f31 1"/>
                <a:gd name="f38" fmla="*/ 0 f32 1"/>
                <a:gd name="f39" fmla="*/ 8 f31 1"/>
                <a:gd name="f40" fmla="*/ 5 f32 1"/>
                <a:gd name="f41" fmla="*/ 0 f31 1"/>
                <a:gd name="f42" fmla="*/ 132 f32 1"/>
                <a:gd name="f43" fmla="*/ 23 f32 1"/>
                <a:gd name="f44" fmla="*/ 62 f31 1"/>
                <a:gd name="f45" fmla="+- f33 0 f1"/>
                <a:gd name="f46" fmla="*/ f36 1 132"/>
                <a:gd name="f47" fmla="*/ f37 1 69"/>
                <a:gd name="f48" fmla="*/ f38 1 132"/>
                <a:gd name="f49" fmla="*/ f39 1 69"/>
                <a:gd name="f50" fmla="*/ f40 1 132"/>
                <a:gd name="f51" fmla="*/ f41 1 69"/>
                <a:gd name="f52" fmla="*/ f42 1 132"/>
                <a:gd name="f53" fmla="*/ f43 1 132"/>
                <a:gd name="f54" fmla="*/ f44 1 69"/>
                <a:gd name="f55" fmla="*/ 0 1 f34"/>
                <a:gd name="f56" fmla="*/ f28 1 f34"/>
                <a:gd name="f57" fmla="*/ 0 1 f35"/>
                <a:gd name="f58" fmla="*/ f29 1 f35"/>
                <a:gd name="f59" fmla="*/ f46 1 f34"/>
                <a:gd name="f60" fmla="*/ f47 1 f35"/>
                <a:gd name="f61" fmla="*/ f48 1 f34"/>
                <a:gd name="f62" fmla="*/ f49 1 f35"/>
                <a:gd name="f63" fmla="*/ f50 1 f34"/>
                <a:gd name="f64" fmla="*/ f51 1 f35"/>
                <a:gd name="f65" fmla="*/ f52 1 f34"/>
                <a:gd name="f66" fmla="*/ f53 1 f34"/>
                <a:gd name="f67" fmla="*/ f54 1 f35"/>
                <a:gd name="f68" fmla="*/ f55 f25 1"/>
                <a:gd name="f69" fmla="*/ f56 f25 1"/>
                <a:gd name="f70" fmla="*/ f58 f26 1"/>
                <a:gd name="f71" fmla="*/ f57 f26 1"/>
                <a:gd name="f72" fmla="*/ f59 f25 1"/>
                <a:gd name="f73" fmla="*/ f60 f26 1"/>
                <a:gd name="f74" fmla="*/ f61 f25 1"/>
                <a:gd name="f75" fmla="*/ f62 f26 1"/>
                <a:gd name="f76" fmla="*/ f63 f25 1"/>
                <a:gd name="f77" fmla="*/ f64 f26 1"/>
                <a:gd name="f78" fmla="*/ f65 f25 1"/>
                <a:gd name="f79" fmla="*/ f66 f25 1"/>
                <a:gd name="f80" fmla="*/ f67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8" y="f77"/>
                </a:cxn>
                <a:cxn ang="f45">
                  <a:pos x="f79" y="f80"/>
                </a:cxn>
                <a:cxn ang="f45">
                  <a:pos x="f72" y="f73"/>
                </a:cxn>
              </a:cxnLst>
              <a:rect l="f68" t="f71" r="f69" b="f70"/>
              <a:pathLst>
                <a:path w="132" h="69">
                  <a:moveTo>
                    <a:pt x="f8" y="f9"/>
                  </a:moveTo>
                  <a:cubicBezTo>
                    <a:pt x="f10" y="f11"/>
                    <a:pt x="f12" y="f8"/>
                    <a:pt x="f5" y="f13"/>
                  </a:cubicBezTo>
                  <a:cubicBezTo>
                    <a:pt x="f14" y="f15"/>
                    <a:pt x="f12" y="f5"/>
                    <a:pt x="f15" y="f5"/>
                  </a:cubicBezTo>
                  <a:cubicBezTo>
                    <a:pt x="f16" y="f5"/>
                    <a:pt x="f17" y="f5"/>
                    <a:pt x="f6" y="f5"/>
                  </a:cubicBezTo>
                  <a:cubicBezTo>
                    <a:pt x="f18" y="f19"/>
                    <a:pt x="f20" y="f7"/>
                    <a:pt x="f21" y="f22"/>
                  </a:cubicBezTo>
                  <a:cubicBezTo>
                    <a:pt x="f9" y="f16"/>
                    <a:pt x="f11" y="f23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C37F82BA-A976-B8FE-A600-512791606242}"/>
                </a:ext>
              </a:extLst>
            </p:cNvPr>
            <p:cNvSpPr/>
            <p:nvPr/>
          </p:nvSpPr>
          <p:spPr>
            <a:xfrm>
              <a:off x="3951286" y="4486275"/>
              <a:ext cx="295278" cy="2444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"/>
                <a:gd name="f7" fmla="val 64"/>
                <a:gd name="f8" fmla="val 9"/>
                <a:gd name="f9" fmla="val 74"/>
                <a:gd name="f10" fmla="val 15"/>
                <a:gd name="f11" fmla="val 69"/>
                <a:gd name="f12" fmla="val 21"/>
                <a:gd name="f13" fmla="val 65"/>
                <a:gd name="f14" fmla="val 26"/>
                <a:gd name="f15" fmla="val 62"/>
                <a:gd name="f16" fmla="val 37"/>
                <a:gd name="f17" fmla="val 59"/>
                <a:gd name="f18" fmla="val 49"/>
                <a:gd name="f19" fmla="val 55"/>
                <a:gd name="f20" fmla="val 39"/>
                <a:gd name="f21" fmla="val 19"/>
                <a:gd name="f22" fmla="val 57"/>
                <a:gd name="f23" fmla="val 20"/>
                <a:gd name="f24" fmla="val 25"/>
                <a:gd name="f25" fmla="val 48"/>
                <a:gd name="f26" fmla="val 72"/>
                <a:gd name="f27" fmla="val 76"/>
                <a:gd name="f28" fmla="val 6"/>
                <a:gd name="f29" fmla="+- 0 0 -90"/>
                <a:gd name="f30" fmla="*/ f3 1 78"/>
                <a:gd name="f31" fmla="*/ f4 1 64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78"/>
                <a:gd name="f40" fmla="*/ f36 1 64"/>
                <a:gd name="f41" fmla="*/ 78 f37 1"/>
                <a:gd name="f42" fmla="*/ 9 f36 1"/>
                <a:gd name="f43" fmla="*/ 65 f37 1"/>
                <a:gd name="f44" fmla="*/ 26 f36 1"/>
                <a:gd name="f45" fmla="*/ 55 f37 1"/>
                <a:gd name="f46" fmla="*/ 64 f36 1"/>
                <a:gd name="f47" fmla="*/ 0 f37 1"/>
                <a:gd name="f48" fmla="*/ 57 f36 1"/>
                <a:gd name="f49" fmla="*/ 0 f36 1"/>
                <a:gd name="f50" fmla="*/ 72 f37 1"/>
                <a:gd name="f51" fmla="+- f38 0 f1"/>
                <a:gd name="f52" fmla="*/ f41 1 78"/>
                <a:gd name="f53" fmla="*/ f42 1 64"/>
                <a:gd name="f54" fmla="*/ f43 1 78"/>
                <a:gd name="f55" fmla="*/ f44 1 64"/>
                <a:gd name="f56" fmla="*/ f45 1 78"/>
                <a:gd name="f57" fmla="*/ f46 1 64"/>
                <a:gd name="f58" fmla="*/ f47 1 78"/>
                <a:gd name="f59" fmla="*/ f48 1 64"/>
                <a:gd name="f60" fmla="*/ f49 1 64"/>
                <a:gd name="f61" fmla="*/ f50 1 78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39"/>
                <a:gd name="f71" fmla="*/ f57 1 f40"/>
                <a:gd name="f72" fmla="*/ f58 1 f39"/>
                <a:gd name="f73" fmla="*/ f59 1 f40"/>
                <a:gd name="f74" fmla="*/ f60 1 f40"/>
                <a:gd name="f75" fmla="*/ f61 1 f39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0 1"/>
                <a:gd name="f85" fmla="*/ f71 f31 1"/>
                <a:gd name="f86" fmla="*/ f72 f30 1"/>
                <a:gd name="f87" fmla="*/ f73 f31 1"/>
                <a:gd name="f88" fmla="*/ f74 f31 1"/>
                <a:gd name="f89" fmla="*/ f7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4" y="f85"/>
                </a:cxn>
                <a:cxn ang="f51">
                  <a:pos x="f86" y="f87"/>
                </a:cxn>
                <a:cxn ang="f51">
                  <a:pos x="f86" y="f88"/>
                </a:cxn>
                <a:cxn ang="f51">
                  <a:pos x="f89" y="f88"/>
                </a:cxn>
                <a:cxn ang="f51">
                  <a:pos x="f80" y="f81"/>
                </a:cxn>
              </a:cxnLst>
              <a:rect l="f76" t="f79" r="f77" b="f78"/>
              <a:pathLst>
                <a:path w="78" h="64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5"/>
                    <a:pt x="f21" y="f17"/>
                    <a:pt x="f5" y="f22"/>
                  </a:cubicBezTo>
                  <a:cubicBezTo>
                    <a:pt x="f5" y="f16"/>
                    <a:pt x="f5" y="f23"/>
                    <a:pt x="f5" y="f5"/>
                  </a:cubicBezTo>
                  <a:cubicBezTo>
                    <a:pt x="f24" y="f5"/>
                    <a:pt x="f25" y="f5"/>
                    <a:pt x="f26" y="f5"/>
                  </a:cubicBezTo>
                  <a:cubicBezTo>
                    <a:pt x="f9" y="f5"/>
                    <a:pt x="f27" y="f28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1FFEAA3-D014-FFE0-0D44-53625BE693C5}"/>
                </a:ext>
              </a:extLst>
            </p:cNvPr>
            <p:cNvSpPr/>
            <p:nvPr/>
          </p:nvSpPr>
          <p:spPr>
            <a:xfrm>
              <a:off x="3479804" y="4592638"/>
              <a:ext cx="211134" cy="266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6"/>
                <a:gd name="f7" fmla="val 70"/>
                <a:gd name="f8" fmla="val 23"/>
                <a:gd name="f9" fmla="val 3"/>
                <a:gd name="f10" fmla="val 34"/>
                <a:gd name="f11" fmla="val 8"/>
                <a:gd name="f12" fmla="val 45"/>
                <a:gd name="f13" fmla="val 13"/>
                <a:gd name="f14" fmla="val 19"/>
                <a:gd name="f15" fmla="val 51"/>
                <a:gd name="f16" fmla="val 35"/>
                <a:gd name="f17" fmla="val 47"/>
                <a:gd name="f18" fmla="val 52"/>
                <a:gd name="f19" fmla="val 42"/>
                <a:gd name="f20" fmla="val 30"/>
                <a:gd name="f21" fmla="val 17"/>
                <a:gd name="f22" fmla="val 59"/>
                <a:gd name="f23" fmla="val 24"/>
                <a:gd name="f24" fmla="val 9"/>
                <a:gd name="f25" fmla="val 1"/>
                <a:gd name="f26" fmla="val 2"/>
                <a:gd name="f27" fmla="+- 0 0 -90"/>
                <a:gd name="f28" fmla="*/ f3 1 56"/>
                <a:gd name="f29" fmla="*/ f4 1 70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56"/>
                <a:gd name="f38" fmla="*/ f34 1 70"/>
                <a:gd name="f39" fmla="*/ 23 f35 1"/>
                <a:gd name="f40" fmla="*/ 3 f34 1"/>
                <a:gd name="f41" fmla="*/ 56 f35 1"/>
                <a:gd name="f42" fmla="*/ 19 f34 1"/>
                <a:gd name="f43" fmla="*/ 42 f35 1"/>
                <a:gd name="f44" fmla="*/ 70 f34 1"/>
                <a:gd name="f45" fmla="*/ 0 f35 1"/>
                <a:gd name="f46" fmla="*/ 35 f34 1"/>
                <a:gd name="f47" fmla="*/ 0 f34 1"/>
                <a:gd name="f48" fmla="*/ 24 f35 1"/>
                <a:gd name="f49" fmla="+- f36 0 f1"/>
                <a:gd name="f50" fmla="*/ f39 1 56"/>
                <a:gd name="f51" fmla="*/ f40 1 70"/>
                <a:gd name="f52" fmla="*/ f41 1 56"/>
                <a:gd name="f53" fmla="*/ f42 1 70"/>
                <a:gd name="f54" fmla="*/ f43 1 56"/>
                <a:gd name="f55" fmla="*/ f44 1 70"/>
                <a:gd name="f56" fmla="*/ f45 1 56"/>
                <a:gd name="f57" fmla="*/ f46 1 70"/>
                <a:gd name="f58" fmla="*/ f47 1 70"/>
                <a:gd name="f59" fmla="*/ f48 1 56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8"/>
                <a:gd name="f73" fmla="*/ f59 1 f37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9 1"/>
                <a:gd name="f87" fmla="*/ f73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3"/>
                </a:cxn>
                <a:cxn ang="f49">
                  <a:pos x="f84" y="f85"/>
                </a:cxn>
                <a:cxn ang="f49">
                  <a:pos x="f84" y="f86"/>
                </a:cxn>
                <a:cxn ang="f49">
                  <a:pos x="f87" y="f79"/>
                </a:cxn>
                <a:cxn ang="f49">
                  <a:pos x="f78" y="f79"/>
                </a:cxn>
              </a:cxnLst>
              <a:rect l="f74" t="f77" r="f75" b="f76"/>
              <a:pathLst>
                <a:path w="56" h="70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7"/>
                    <a:pt x="f21" y="f7"/>
                    <a:pt x="f5" y="f7"/>
                  </a:cubicBezTo>
                  <a:cubicBezTo>
                    <a:pt x="f5" y="f22"/>
                    <a:pt x="f5" y="f17"/>
                    <a:pt x="f5" y="f16"/>
                  </a:cubicBezTo>
                  <a:cubicBezTo>
                    <a:pt x="f5" y="f23"/>
                    <a:pt x="f5" y="f13"/>
                    <a:pt x="f5" y="f5"/>
                  </a:cubicBezTo>
                  <a:cubicBezTo>
                    <a:pt x="f24" y="f25"/>
                    <a:pt x="f21" y="f26"/>
                    <a:pt x="f23" y="f9"/>
                  </a:cubicBezTo>
                  <a:cubicBezTo>
                    <a:pt x="f23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0B346B72-C7F8-FC4D-ED59-0917927F883E}"/>
                </a:ext>
              </a:extLst>
            </p:cNvPr>
            <p:cNvSpPr/>
            <p:nvPr/>
          </p:nvSpPr>
          <p:spPr>
            <a:xfrm>
              <a:off x="3479804" y="4014792"/>
              <a:ext cx="214307" cy="2555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"/>
                <a:gd name="f7" fmla="val 67"/>
                <a:gd name="f8" fmla="val 46"/>
                <a:gd name="f9" fmla="val 59"/>
                <a:gd name="f10" fmla="val 35"/>
                <a:gd name="f11" fmla="val 62"/>
                <a:gd name="f12" fmla="val 24"/>
                <a:gd name="f13" fmla="val 64"/>
                <a:gd name="f14" fmla="val 13"/>
                <a:gd name="f15" fmla="val 9"/>
                <a:gd name="f16" fmla="val 1"/>
                <a:gd name="f17" fmla="val 61"/>
                <a:gd name="f18" fmla="val 39"/>
                <a:gd name="f19" fmla="val 20"/>
                <a:gd name="f20" fmla="val 15"/>
                <a:gd name="f21" fmla="val 29"/>
                <a:gd name="f22" fmla="val 43"/>
                <a:gd name="f23" fmla="val 11"/>
                <a:gd name="f24" fmla="val 47"/>
                <a:gd name="f25" fmla="val 23"/>
                <a:gd name="f26" fmla="val 52"/>
                <a:gd name="f27" fmla="val 34"/>
                <a:gd name="f28" fmla="val 45"/>
                <a:gd name="f29" fmla="val 54"/>
                <a:gd name="f30" fmla="+- 0 0 -90"/>
                <a:gd name="f31" fmla="*/ f3 1 57"/>
                <a:gd name="f32" fmla="*/ f4 1 67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57"/>
                <a:gd name="f41" fmla="*/ f37 1 67"/>
                <a:gd name="f42" fmla="*/ 46 f38 1"/>
                <a:gd name="f43" fmla="*/ 59 f37 1"/>
                <a:gd name="f44" fmla="*/ 13 f38 1"/>
                <a:gd name="f45" fmla="*/ 67 f37 1"/>
                <a:gd name="f46" fmla="*/ 1 f38 1"/>
                <a:gd name="f47" fmla="*/ 57 f37 1"/>
                <a:gd name="f48" fmla="*/ 0 f38 1"/>
                <a:gd name="f49" fmla="*/ 0 f37 1"/>
                <a:gd name="f50" fmla="*/ 43 f38 1"/>
                <a:gd name="f51" fmla="*/ 52 f38 1"/>
                <a:gd name="f52" fmla="*/ 34 f37 1"/>
                <a:gd name="f53" fmla="+- f39 0 f1"/>
                <a:gd name="f54" fmla="*/ f42 1 57"/>
                <a:gd name="f55" fmla="*/ f43 1 67"/>
                <a:gd name="f56" fmla="*/ f44 1 57"/>
                <a:gd name="f57" fmla="*/ f45 1 67"/>
                <a:gd name="f58" fmla="*/ f46 1 57"/>
                <a:gd name="f59" fmla="*/ f47 1 67"/>
                <a:gd name="f60" fmla="*/ f48 1 57"/>
                <a:gd name="f61" fmla="*/ f49 1 67"/>
                <a:gd name="f62" fmla="*/ f50 1 57"/>
                <a:gd name="f63" fmla="*/ f51 1 57"/>
                <a:gd name="f64" fmla="*/ f52 1 67"/>
                <a:gd name="f65" fmla="*/ 0 1 f40"/>
                <a:gd name="f66" fmla="*/ f34 1 f40"/>
                <a:gd name="f67" fmla="*/ 0 1 f41"/>
                <a:gd name="f68" fmla="*/ f35 1 f41"/>
                <a:gd name="f69" fmla="*/ f54 1 f40"/>
                <a:gd name="f70" fmla="*/ f55 1 f41"/>
                <a:gd name="f71" fmla="*/ f56 1 f40"/>
                <a:gd name="f72" fmla="*/ f57 1 f41"/>
                <a:gd name="f73" fmla="*/ f58 1 f40"/>
                <a:gd name="f74" fmla="*/ f59 1 f41"/>
                <a:gd name="f75" fmla="*/ f60 1 f40"/>
                <a:gd name="f76" fmla="*/ f61 1 f41"/>
                <a:gd name="f77" fmla="*/ f62 1 f40"/>
                <a:gd name="f78" fmla="*/ f63 1 f40"/>
                <a:gd name="f79" fmla="*/ f64 1 f41"/>
                <a:gd name="f80" fmla="*/ f65 f31 1"/>
                <a:gd name="f81" fmla="*/ f66 f31 1"/>
                <a:gd name="f82" fmla="*/ f68 f32 1"/>
                <a:gd name="f83" fmla="*/ f67 f32 1"/>
                <a:gd name="f84" fmla="*/ f69 f31 1"/>
                <a:gd name="f85" fmla="*/ f70 f32 1"/>
                <a:gd name="f86" fmla="*/ f71 f31 1"/>
                <a:gd name="f87" fmla="*/ f72 f32 1"/>
                <a:gd name="f88" fmla="*/ f73 f31 1"/>
                <a:gd name="f89" fmla="*/ f74 f32 1"/>
                <a:gd name="f90" fmla="*/ f75 f31 1"/>
                <a:gd name="f91" fmla="*/ f76 f32 1"/>
                <a:gd name="f92" fmla="*/ f77 f31 1"/>
                <a:gd name="f93" fmla="*/ f78 f31 1"/>
                <a:gd name="f94" fmla="*/ f7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92" y="f91"/>
                </a:cxn>
                <a:cxn ang="f53">
                  <a:pos x="f93" y="f94"/>
                </a:cxn>
                <a:cxn ang="f53">
                  <a:pos x="f84" y="f85"/>
                </a:cxn>
              </a:cxnLst>
              <a:rect l="f80" t="f83" r="f81" b="f82"/>
              <a:pathLst>
                <a:path w="57" h="67">
                  <a:moveTo>
                    <a:pt x="f8" y="f9"/>
                  </a:moveTo>
                  <a:cubicBezTo>
                    <a:pt x="f10" y="f11"/>
                    <a:pt x="f12" y="f13"/>
                    <a:pt x="f14" y="f7"/>
                  </a:cubicBezTo>
                  <a:cubicBezTo>
                    <a:pt x="f15" y="f13"/>
                    <a:pt x="f16" y="f17"/>
                    <a:pt x="f16" y="f6"/>
                  </a:cubicBezTo>
                  <a:cubicBezTo>
                    <a:pt x="f5" y="f18"/>
                    <a:pt x="f5" y="f19"/>
                    <a:pt x="f5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8" y="f23"/>
                    <a:pt x="f24" y="f25"/>
                    <a:pt x="f26" y="f27"/>
                  </a:cubicBezTo>
                  <a:cubicBezTo>
                    <a:pt x="f6" y="f28"/>
                    <a:pt x="f29" y="f26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7E787BEE-F67D-271B-78F5-8BD61F4C4B83}"/>
                </a:ext>
              </a:extLst>
            </p:cNvPr>
            <p:cNvSpPr/>
            <p:nvPr/>
          </p:nvSpPr>
          <p:spPr>
            <a:xfrm>
              <a:off x="3211509" y="4270376"/>
              <a:ext cx="82552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35"/>
                <a:gd name="f8" fmla="val 26"/>
                <a:gd name="f9" fmla="val 13"/>
                <a:gd name="f10" fmla="val 29"/>
                <a:gd name="f11" fmla="val 8"/>
                <a:gd name="f12" fmla="val 32"/>
                <a:gd name="f13" fmla="val 23"/>
                <a:gd name="f14" fmla="val 9"/>
                <a:gd name="f15" fmla="val 14"/>
                <a:gd name="f16" fmla="val 17"/>
                <a:gd name="f17" fmla="+- 0 0 -90"/>
                <a:gd name="f18" fmla="*/ f3 1 22"/>
                <a:gd name="f19" fmla="*/ f4 1 3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22"/>
                <a:gd name="f28" fmla="*/ f24 1 35"/>
                <a:gd name="f29" fmla="*/ 22 f25 1"/>
                <a:gd name="f30" fmla="*/ 26 f24 1"/>
                <a:gd name="f31" fmla="*/ 0 f25 1"/>
                <a:gd name="f32" fmla="*/ 35 f24 1"/>
                <a:gd name="f33" fmla="*/ 0 f24 1"/>
                <a:gd name="f34" fmla="+- f26 0 f1"/>
                <a:gd name="f35" fmla="*/ f29 1 22"/>
                <a:gd name="f36" fmla="*/ f30 1 35"/>
                <a:gd name="f37" fmla="*/ f31 1 22"/>
                <a:gd name="f38" fmla="*/ f32 1 35"/>
                <a:gd name="f39" fmla="*/ f33 1 35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7"/>
                <a:gd name="f47" fmla="*/ f38 1 f28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8 1"/>
                <a:gd name="f56" fmla="*/ f47 f19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3" y="f54"/>
                </a:cxn>
              </a:cxnLst>
              <a:rect l="f49" t="f52" r="f50" b="f51"/>
              <a:pathLst>
                <a:path w="22" h="35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9"/>
                    <a:pt x="f5" y="f5"/>
                  </a:cubicBezTo>
                  <a:cubicBezTo>
                    <a:pt x="f11" y="f14"/>
                    <a:pt x="f15" y="f16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1F6C12A1-F603-7092-F551-CABF60D69EA1}"/>
                </a:ext>
              </a:extLst>
            </p:cNvPr>
            <p:cNvSpPr/>
            <p:nvPr/>
          </p:nvSpPr>
          <p:spPr>
            <a:xfrm>
              <a:off x="3211509" y="4467228"/>
              <a:ext cx="79379" cy="119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"/>
                <a:gd name="f7" fmla="val 31"/>
                <a:gd name="f8" fmla="val 6"/>
                <a:gd name="f9" fmla="val 17"/>
                <a:gd name="f10" fmla="val 12"/>
                <a:gd name="f11" fmla="val 16"/>
                <a:gd name="f12" fmla="val 13"/>
                <a:gd name="f13" fmla="val 19"/>
                <a:gd name="f14" fmla="val 10"/>
                <a:gd name="f15" fmla="val 22"/>
                <a:gd name="f16" fmla="val 26"/>
                <a:gd name="f17" fmla="val 20"/>
                <a:gd name="f18" fmla="val 11"/>
                <a:gd name="f19" fmla="val 7"/>
                <a:gd name="f20" fmla="val 2"/>
                <a:gd name="f21" fmla="val 4"/>
                <a:gd name="f22" fmla="+- 0 0 -90"/>
                <a:gd name="f23" fmla="*/ f3 1 21"/>
                <a:gd name="f24" fmla="*/ f4 1 3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1"/>
                <a:gd name="f33" fmla="*/ f29 1 31"/>
                <a:gd name="f34" fmla="*/ 21 f30 1"/>
                <a:gd name="f35" fmla="*/ 6 f29 1"/>
                <a:gd name="f36" fmla="*/ 13 f30 1"/>
                <a:gd name="f37" fmla="*/ 19 f29 1"/>
                <a:gd name="f38" fmla="*/ 0 f30 1"/>
                <a:gd name="f39" fmla="*/ 31 f29 1"/>
                <a:gd name="f40" fmla="*/ 0 f29 1"/>
                <a:gd name="f41" fmla="+- f31 0 f1"/>
                <a:gd name="f42" fmla="*/ f34 1 21"/>
                <a:gd name="f43" fmla="*/ f35 1 31"/>
                <a:gd name="f44" fmla="*/ f36 1 21"/>
                <a:gd name="f45" fmla="*/ f37 1 31"/>
                <a:gd name="f46" fmla="*/ f38 1 21"/>
                <a:gd name="f47" fmla="*/ f39 1 31"/>
                <a:gd name="f48" fmla="*/ f40 1 31"/>
                <a:gd name="f49" fmla="*/ 0 1 f32"/>
                <a:gd name="f50" fmla="*/ f26 1 f32"/>
                <a:gd name="f51" fmla="*/ 0 1 f33"/>
                <a:gd name="f52" fmla="*/ f27 1 f33"/>
                <a:gd name="f53" fmla="*/ f42 1 f32"/>
                <a:gd name="f54" fmla="*/ f43 1 f33"/>
                <a:gd name="f55" fmla="*/ f44 1 f32"/>
                <a:gd name="f56" fmla="*/ f45 1 f33"/>
                <a:gd name="f57" fmla="*/ f46 1 f32"/>
                <a:gd name="f58" fmla="*/ f47 1 f33"/>
                <a:gd name="f59" fmla="*/ f48 1 f33"/>
                <a:gd name="f60" fmla="*/ f49 f23 1"/>
                <a:gd name="f61" fmla="*/ f50 f23 1"/>
                <a:gd name="f62" fmla="*/ f52 f24 1"/>
                <a:gd name="f63" fmla="*/ f51 f24 1"/>
                <a:gd name="f64" fmla="*/ f53 f23 1"/>
                <a:gd name="f65" fmla="*/ f54 f24 1"/>
                <a:gd name="f66" fmla="*/ f55 f23 1"/>
                <a:gd name="f67" fmla="*/ f56 f24 1"/>
                <a:gd name="f68" fmla="*/ f57 f23 1"/>
                <a:gd name="f69" fmla="*/ f58 f24 1"/>
                <a:gd name="f70" fmla="*/ f59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4" y="f65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68" y="f70"/>
                </a:cxn>
                <a:cxn ang="f41">
                  <a:pos x="f64" y="f65"/>
                </a:cxn>
              </a:cxnLst>
              <a:rect l="f60" t="f63" r="f61" b="f62"/>
              <a:pathLst>
                <a:path w="21" h="31">
                  <a:moveTo>
                    <a:pt x="f6" y="f8"/>
                  </a:moveTo>
                  <a:cubicBezTo>
                    <a:pt x="f9" y="f10"/>
                    <a:pt x="f11" y="f11"/>
                    <a:pt x="f12" y="f13"/>
                  </a:cubicBezTo>
                  <a:cubicBezTo>
                    <a:pt x="f14" y="f15"/>
                    <a:pt x="f8" y="f16"/>
                    <a:pt x="f5" y="f7"/>
                  </a:cubicBezTo>
                  <a:cubicBezTo>
                    <a:pt x="f5" y="f17"/>
                    <a:pt x="f5" y="f18"/>
                    <a:pt x="f5" y="f5"/>
                  </a:cubicBezTo>
                  <a:cubicBezTo>
                    <a:pt x="f19" y="f20"/>
                    <a:pt x="f12" y="f21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4E6A4250-F099-7352-50E5-F9AF402274CA}"/>
                </a:ext>
              </a:extLst>
            </p:cNvPr>
            <p:cNvSpPr/>
            <p:nvPr/>
          </p:nvSpPr>
          <p:spPr>
            <a:xfrm>
              <a:off x="4687891" y="3821113"/>
              <a:ext cx="333371" cy="3127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82"/>
                <a:gd name="f8" fmla="val 16"/>
                <a:gd name="f9" fmla="val 2"/>
                <a:gd name="f10" fmla="val 13"/>
                <a:gd name="f11" fmla="val 5"/>
                <a:gd name="f12" fmla="val 10"/>
                <a:gd name="f13" fmla="val 7"/>
                <a:gd name="f14" fmla="val 33"/>
                <a:gd name="f15" fmla="val 60"/>
                <a:gd name="f16" fmla="val 20"/>
                <a:gd name="f17" fmla="val 34"/>
                <a:gd name="f18" fmla="val 49"/>
                <a:gd name="f19" fmla="val 83"/>
                <a:gd name="f20" fmla="val 56"/>
                <a:gd name="f21" fmla="val 78"/>
                <a:gd name="f22" fmla="val 63"/>
                <a:gd name="f23" fmla="val 73"/>
                <a:gd name="f24" fmla="val 70"/>
                <a:gd name="f25" fmla="val 50"/>
                <a:gd name="f26" fmla="val 26"/>
                <a:gd name="f27" fmla="val 79"/>
                <a:gd name="f28" fmla="val 77"/>
                <a:gd name="f29" fmla="val 36"/>
                <a:gd name="f30" fmla="+- 0 0 -90"/>
                <a:gd name="f31" fmla="*/ f3 1 88"/>
                <a:gd name="f32" fmla="*/ f4 1 82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88"/>
                <a:gd name="f41" fmla="*/ f37 1 82"/>
                <a:gd name="f42" fmla="*/ 0 f38 1"/>
                <a:gd name="f43" fmla="*/ 16 f37 1"/>
                <a:gd name="f44" fmla="*/ 7 f38 1"/>
                <a:gd name="f45" fmla="*/ 7 f37 1"/>
                <a:gd name="f46" fmla="*/ 88 f38 1"/>
                <a:gd name="f47" fmla="*/ 0 f37 1"/>
                <a:gd name="f48" fmla="*/ 49 f37 1"/>
                <a:gd name="f49" fmla="*/ 73 f38 1"/>
                <a:gd name="f50" fmla="*/ 70 f37 1"/>
                <a:gd name="f51" fmla="*/ 77 f37 1"/>
                <a:gd name="f52" fmla="+- f39 0 f1"/>
                <a:gd name="f53" fmla="*/ f42 1 88"/>
                <a:gd name="f54" fmla="*/ f43 1 82"/>
                <a:gd name="f55" fmla="*/ f44 1 88"/>
                <a:gd name="f56" fmla="*/ f45 1 82"/>
                <a:gd name="f57" fmla="*/ f46 1 88"/>
                <a:gd name="f58" fmla="*/ f47 1 82"/>
                <a:gd name="f59" fmla="*/ f48 1 82"/>
                <a:gd name="f60" fmla="*/ f49 1 88"/>
                <a:gd name="f61" fmla="*/ f50 1 82"/>
                <a:gd name="f62" fmla="*/ f51 1 82"/>
                <a:gd name="f63" fmla="*/ 0 1 f40"/>
                <a:gd name="f64" fmla="*/ f34 1 f40"/>
                <a:gd name="f65" fmla="*/ 0 1 f41"/>
                <a:gd name="f66" fmla="*/ f35 1 f41"/>
                <a:gd name="f67" fmla="*/ f53 1 f40"/>
                <a:gd name="f68" fmla="*/ f54 1 f41"/>
                <a:gd name="f69" fmla="*/ f55 1 f40"/>
                <a:gd name="f70" fmla="*/ f56 1 f41"/>
                <a:gd name="f71" fmla="*/ f57 1 f40"/>
                <a:gd name="f72" fmla="*/ f58 1 f41"/>
                <a:gd name="f73" fmla="*/ f59 1 f41"/>
                <a:gd name="f74" fmla="*/ f60 1 f40"/>
                <a:gd name="f75" fmla="*/ f61 1 f41"/>
                <a:gd name="f76" fmla="*/ f62 1 f41"/>
                <a:gd name="f77" fmla="*/ f63 f31 1"/>
                <a:gd name="f78" fmla="*/ f64 f31 1"/>
                <a:gd name="f79" fmla="*/ f66 f32 1"/>
                <a:gd name="f80" fmla="*/ f65 f32 1"/>
                <a:gd name="f81" fmla="*/ f67 f31 1"/>
                <a:gd name="f82" fmla="*/ f68 f32 1"/>
                <a:gd name="f83" fmla="*/ f69 f31 1"/>
                <a:gd name="f84" fmla="*/ f70 f32 1"/>
                <a:gd name="f85" fmla="*/ f71 f31 1"/>
                <a:gd name="f86" fmla="*/ f72 f32 1"/>
                <a:gd name="f87" fmla="*/ f73 f32 1"/>
                <a:gd name="f88" fmla="*/ f74 f31 1"/>
                <a:gd name="f89" fmla="*/ f75 f32 1"/>
                <a:gd name="f90" fmla="*/ f7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85" y="f86"/>
                </a:cxn>
                <a:cxn ang="f52">
                  <a:pos x="f85" y="f87"/>
                </a:cxn>
                <a:cxn ang="f52">
                  <a:pos x="f88" y="f89"/>
                </a:cxn>
                <a:cxn ang="f52">
                  <a:pos x="f81" y="f90"/>
                </a:cxn>
                <a:cxn ang="f52">
                  <a:pos x="f81" y="f82"/>
                </a:cxn>
              </a:cxnLst>
              <a:rect l="f77" t="f80" r="f78" b="f79"/>
              <a:pathLst>
                <a:path w="88" h="82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1"/>
                    <a:pt x="f15" y="f9"/>
                    <a:pt x="f6" y="f5"/>
                  </a:cubicBezTo>
                  <a:cubicBezTo>
                    <a:pt x="f6" y="f16"/>
                    <a:pt x="f6" y="f17"/>
                    <a:pt x="f6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5" y="f20"/>
                    <a:pt x="f5" y="f29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FBB7A05B-0ED4-4B78-318A-0E6B52622A39}"/>
                </a:ext>
              </a:extLst>
            </p:cNvPr>
            <p:cNvSpPr/>
            <p:nvPr/>
          </p:nvSpPr>
          <p:spPr>
            <a:xfrm>
              <a:off x="4344991" y="4578345"/>
              <a:ext cx="611184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2"/>
                <a:gd name="f7" fmla="val 20"/>
                <a:gd name="f8" fmla="val 161"/>
                <a:gd name="f9" fmla="val 6"/>
                <a:gd name="f10" fmla="val 13"/>
                <a:gd name="f11" fmla="val 160"/>
                <a:gd name="f12" fmla="val 19"/>
                <a:gd name="f13" fmla="val 109"/>
                <a:gd name="f14" fmla="val 58"/>
                <a:gd name="f15" fmla="val 7"/>
                <a:gd name="f16" fmla="val 8"/>
                <a:gd name="f17" fmla="val 4"/>
                <a:gd name="f18" fmla="val 1"/>
                <a:gd name="f19" fmla="val 22"/>
                <a:gd name="f20" fmla="val 69"/>
                <a:gd name="f21" fmla="val 115"/>
                <a:gd name="f22" fmla="+- 0 0 -90"/>
                <a:gd name="f23" fmla="*/ f3 1 162"/>
                <a:gd name="f24" fmla="*/ f4 1 20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62"/>
                <a:gd name="f33" fmla="*/ f29 1 20"/>
                <a:gd name="f34" fmla="*/ 162 f30 1"/>
                <a:gd name="f35" fmla="*/ 0 f29 1"/>
                <a:gd name="f36" fmla="*/ 160 f30 1"/>
                <a:gd name="f37" fmla="*/ 19 f29 1"/>
                <a:gd name="f38" fmla="*/ 7 f30 1"/>
                <a:gd name="f39" fmla="*/ 8 f30 1"/>
                <a:gd name="f40" fmla="*/ 20 f29 1"/>
                <a:gd name="f41" fmla="*/ 22 f30 1"/>
                <a:gd name="f42" fmla="*/ 1 f29 1"/>
                <a:gd name="f43" fmla="+- f31 0 f1"/>
                <a:gd name="f44" fmla="*/ f34 1 162"/>
                <a:gd name="f45" fmla="*/ f35 1 20"/>
                <a:gd name="f46" fmla="*/ f36 1 162"/>
                <a:gd name="f47" fmla="*/ f37 1 20"/>
                <a:gd name="f48" fmla="*/ f38 1 162"/>
                <a:gd name="f49" fmla="*/ f39 1 162"/>
                <a:gd name="f50" fmla="*/ f40 1 20"/>
                <a:gd name="f51" fmla="*/ f41 1 162"/>
                <a:gd name="f52" fmla="*/ f42 1 20"/>
                <a:gd name="f53" fmla="*/ 0 1 f32"/>
                <a:gd name="f54" fmla="*/ f26 1 f32"/>
                <a:gd name="f55" fmla="*/ 0 1 f33"/>
                <a:gd name="f56" fmla="*/ f27 1 f33"/>
                <a:gd name="f57" fmla="*/ f44 1 f32"/>
                <a:gd name="f58" fmla="*/ f45 1 f33"/>
                <a:gd name="f59" fmla="*/ f46 1 f32"/>
                <a:gd name="f60" fmla="*/ f47 1 f33"/>
                <a:gd name="f61" fmla="*/ f48 1 f32"/>
                <a:gd name="f62" fmla="*/ f49 1 f32"/>
                <a:gd name="f63" fmla="*/ f50 1 f33"/>
                <a:gd name="f64" fmla="*/ f51 1 f32"/>
                <a:gd name="f65" fmla="*/ f52 1 f33"/>
                <a:gd name="f66" fmla="*/ f53 f23 1"/>
                <a:gd name="f67" fmla="*/ f54 f23 1"/>
                <a:gd name="f68" fmla="*/ f56 f24 1"/>
                <a:gd name="f69" fmla="*/ f55 f24 1"/>
                <a:gd name="f70" fmla="*/ f57 f23 1"/>
                <a:gd name="f71" fmla="*/ f58 f24 1"/>
                <a:gd name="f72" fmla="*/ f59 f23 1"/>
                <a:gd name="f73" fmla="*/ f60 f24 1"/>
                <a:gd name="f74" fmla="*/ f61 f23 1"/>
                <a:gd name="f75" fmla="*/ f62 f23 1"/>
                <a:gd name="f76" fmla="*/ f63 f24 1"/>
                <a:gd name="f77" fmla="*/ f64 f23 1"/>
                <a:gd name="f78" fmla="*/ f65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3"/>
                </a:cxn>
                <a:cxn ang="f43">
                  <a:pos x="f75" y="f76"/>
                </a:cxn>
                <a:cxn ang="f43">
                  <a:pos x="f77" y="f78"/>
                </a:cxn>
                <a:cxn ang="f43">
                  <a:pos x="f70" y="f71"/>
                </a:cxn>
              </a:cxnLst>
              <a:rect l="f66" t="f69" r="f67" b="f68"/>
              <a:pathLst>
                <a:path w="162" h="20">
                  <a:moveTo>
                    <a:pt x="f6" y="f5"/>
                  </a:moveTo>
                  <a:cubicBezTo>
                    <a:pt x="f8" y="f9"/>
                    <a:pt x="f8" y="f10"/>
                    <a:pt x="f11" y="f12"/>
                  </a:cubicBezTo>
                  <a:cubicBezTo>
                    <a:pt x="f13" y="f12"/>
                    <a:pt x="f14" y="f12"/>
                    <a:pt x="f15" y="f12"/>
                  </a:cubicBezTo>
                  <a:cubicBezTo>
                    <a:pt x="f16" y="f7"/>
                    <a:pt x="f16" y="f7"/>
                    <a:pt x="f16" y="f7"/>
                  </a:cubicBezTo>
                  <a:cubicBezTo>
                    <a:pt x="f5" y="f17"/>
                    <a:pt x="f16" y="f18"/>
                    <a:pt x="f19" y="f18"/>
                  </a:cubicBezTo>
                  <a:cubicBezTo>
                    <a:pt x="f20" y="f18"/>
                    <a:pt x="f21" y="f5"/>
                    <a:pt x="f6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8;p63">
            <a:extLst>
              <a:ext uri="{FF2B5EF4-FFF2-40B4-BE49-F238E27FC236}">
                <a16:creationId xmlns:a16="http://schemas.microsoft.com/office/drawing/2014/main" id="{C69B6432-B69C-36C8-B76D-390DECC0675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TECHNOLOGICAL ADVANCES</a:t>
            </a:r>
          </a:p>
        </p:txBody>
      </p:sp>
      <p:sp>
        <p:nvSpPr>
          <p:cNvPr id="3" name="Google Shape;1259;p63">
            <a:extLst>
              <a:ext uri="{FF2B5EF4-FFF2-40B4-BE49-F238E27FC236}">
                <a16:creationId xmlns:a16="http://schemas.microsoft.com/office/drawing/2014/main" id="{C33E8DCF-08B6-86C6-2072-7ED8F983589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75674" y="3472589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It has a beautiful name, but it’s terribly hot</a:t>
            </a:r>
          </a:p>
        </p:txBody>
      </p:sp>
      <p:sp>
        <p:nvSpPr>
          <p:cNvPr id="4" name="Google Shape;1260;p63">
            <a:extLst>
              <a:ext uri="{FF2B5EF4-FFF2-40B4-BE49-F238E27FC236}">
                <a16:creationId xmlns:a16="http://schemas.microsoft.com/office/drawing/2014/main" id="{366CFF9C-C2D6-652E-E152-1102F893478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75674" y="2957608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VENUS</a:t>
            </a:r>
          </a:p>
        </p:txBody>
      </p:sp>
      <p:sp>
        <p:nvSpPr>
          <p:cNvPr id="5" name="Google Shape;1261;p63">
            <a:extLst>
              <a:ext uri="{FF2B5EF4-FFF2-40B4-BE49-F238E27FC236}">
                <a16:creationId xmlns:a16="http://schemas.microsoft.com/office/drawing/2014/main" id="{F02AE1AC-ACFC-3AB0-EC59-2538831639C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3468803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Mercury is the closest planet to the Sun</a:t>
            </a:r>
          </a:p>
        </p:txBody>
      </p:sp>
      <p:sp>
        <p:nvSpPr>
          <p:cNvPr id="6" name="Google Shape;1262;p63">
            <a:extLst>
              <a:ext uri="{FF2B5EF4-FFF2-40B4-BE49-F238E27FC236}">
                <a16:creationId xmlns:a16="http://schemas.microsoft.com/office/drawing/2014/main" id="{6BB2D722-683E-EDCA-DEAE-55900C4B9CC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286000" y="2953822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MERCURY</a:t>
            </a:r>
          </a:p>
        </p:txBody>
      </p:sp>
      <p:sp>
        <p:nvSpPr>
          <p:cNvPr id="7" name="Google Shape;1263;p63">
            <a:extLst>
              <a:ext uri="{FF2B5EF4-FFF2-40B4-BE49-F238E27FC236}">
                <a16:creationId xmlns:a16="http://schemas.microsoft.com/office/drawing/2014/main" id="{27081DEF-B1B7-BCD7-C382-7EDCA1CFCA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6204" y="2982781"/>
            <a:ext cx="1371600" cy="899998"/>
          </a:xfrm>
        </p:spPr>
        <p:txBody>
          <a:bodyPr anchorCtr="0">
            <a:noAutofit/>
          </a:bodyPr>
          <a:lstStyle/>
          <a:p>
            <a:pPr lvl="0" algn="r"/>
            <a:r>
              <a:rPr lang="en-US" sz="3800">
                <a:solidFill>
                  <a:srgbClr val="2ABDF2"/>
                </a:solidFill>
              </a:rPr>
              <a:t>30%</a:t>
            </a:r>
          </a:p>
        </p:txBody>
      </p:sp>
      <p:sp>
        <p:nvSpPr>
          <p:cNvPr id="8" name="Google Shape;1264;p63">
            <a:extLst>
              <a:ext uri="{FF2B5EF4-FFF2-40B4-BE49-F238E27FC236}">
                <a16:creationId xmlns:a16="http://schemas.microsoft.com/office/drawing/2014/main" id="{C0C1412D-A628-BF5F-D0EB-372DA3481A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2000" y="2981254"/>
            <a:ext cx="1371600" cy="899998"/>
          </a:xfrm>
        </p:spPr>
        <p:txBody>
          <a:bodyPr anchorCtr="0">
            <a:noAutofit/>
          </a:bodyPr>
          <a:lstStyle/>
          <a:p>
            <a:pPr lvl="0" algn="r"/>
            <a:r>
              <a:rPr lang="en-US" sz="3800">
                <a:solidFill>
                  <a:srgbClr val="102E6A"/>
                </a:solidFill>
              </a:rPr>
              <a:t>70%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A458C1BA-F7B4-6541-9996-230323E40BA3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38EE890-FC30-27F1-5E54-6D51BA690C96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D60E201E-B446-9515-B70F-74681B658A4D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12E0A4AA-5496-A772-6F0A-45192A59C970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97E83997-9781-D42B-4BF6-7D2E434B4D76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A2113D6-8B16-FAEB-E48A-60FDE5A237E5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70863B80-F92C-8497-7996-E131116F0143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F60CF2F4-D08E-EC28-0A18-8C13E47CD8F8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20A6E4B0-9375-F141-F13F-B7FF851C21E9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6C02028C-14DC-9738-731B-9CB4DADC8AA3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F38DDAA6-2F58-4ED6-47B2-AC414BCAB3B9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7F24BC5C-0C86-E3A5-43F0-A81DE982B675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F4C9712E-9D37-2CFE-2A4C-221A7C02405A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D3D6FB5-106A-1324-3C96-3E98BE6955FD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B3B8D990-25FC-6534-1BD1-1212D4BAFB72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1CB64579-0497-A7AB-9318-2410F67978AD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DDD960B-5B38-BE31-7DC8-70BA3F77D87E}"/>
              </a:ext>
            </a:extLst>
          </p:cNvPr>
          <p:cNvGrpSpPr/>
          <p:nvPr/>
        </p:nvGrpSpPr>
        <p:grpSpPr>
          <a:xfrm>
            <a:off x="1331915" y="1768477"/>
            <a:ext cx="1416048" cy="876306"/>
            <a:chOff x="1331915" y="1768477"/>
            <a:chExt cx="1416048" cy="876306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874C6C88-219D-E455-359B-94462847383D}"/>
                </a:ext>
              </a:extLst>
            </p:cNvPr>
            <p:cNvSpPr/>
            <p:nvPr/>
          </p:nvSpPr>
          <p:spPr>
            <a:xfrm>
              <a:off x="1339852" y="1768477"/>
              <a:ext cx="1400175" cy="2428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9"/>
                <a:gd name="f7" fmla="val 64"/>
                <a:gd name="f8" fmla="val 95"/>
                <a:gd name="f9" fmla="val 28"/>
                <a:gd name="f10" fmla="val 82"/>
                <a:gd name="f11" fmla="val 55"/>
                <a:gd name="f12" fmla="val 61"/>
                <a:gd name="f13" fmla="val 33"/>
                <a:gd name="f14" fmla="val 53"/>
                <a:gd name="f15" fmla="val 11"/>
                <a:gd name="f16" fmla="val 46"/>
                <a:gd name="f17" fmla="val 24"/>
                <a:gd name="f18" fmla="val 6"/>
                <a:gd name="f19" fmla="val 1"/>
                <a:gd name="f20" fmla="val 15"/>
                <a:gd name="f21" fmla="val 21"/>
                <a:gd name="f22" fmla="val 29"/>
                <a:gd name="f23" fmla="val 35"/>
                <a:gd name="f24" fmla="val 50"/>
                <a:gd name="f25" fmla="val 72"/>
                <a:gd name="f26" fmla="val 36"/>
                <a:gd name="f27" fmla="val 86"/>
                <a:gd name="f28" fmla="val 22"/>
                <a:gd name="f29" fmla="val 104"/>
                <a:gd name="f30" fmla="val 118"/>
                <a:gd name="f31" fmla="val 139"/>
                <a:gd name="f32" fmla="val 161"/>
                <a:gd name="f33" fmla="val 175"/>
                <a:gd name="f34" fmla="val 184"/>
                <a:gd name="f35" fmla="val 193"/>
                <a:gd name="f36" fmla="val 207"/>
                <a:gd name="f37" fmla="val 228"/>
                <a:gd name="f38" fmla="val 250"/>
                <a:gd name="f39" fmla="val 264"/>
                <a:gd name="f40" fmla="val 273"/>
                <a:gd name="f41" fmla="val 283"/>
                <a:gd name="f42" fmla="val 20"/>
                <a:gd name="f43" fmla="val 295"/>
                <a:gd name="f44" fmla="val 318"/>
                <a:gd name="f45" fmla="val 339"/>
                <a:gd name="f46" fmla="val 353"/>
                <a:gd name="f47" fmla="val 361"/>
                <a:gd name="f48" fmla="val 2"/>
                <a:gd name="f49" fmla="val 358"/>
                <a:gd name="f50" fmla="val 44"/>
                <a:gd name="f51" fmla="val 337"/>
                <a:gd name="f52" fmla="val 54"/>
                <a:gd name="f53" fmla="val 313"/>
                <a:gd name="f54" fmla="val 285"/>
                <a:gd name="f55" fmla="val 274"/>
                <a:gd name="f56" fmla="val 57"/>
                <a:gd name="f57" fmla="val 230"/>
                <a:gd name="f58" fmla="val 210"/>
                <a:gd name="f59" fmla="val 194"/>
                <a:gd name="f60" fmla="val 48"/>
                <a:gd name="f61" fmla="val 185"/>
                <a:gd name="f62" fmla="val 174"/>
                <a:gd name="f63" fmla="val 47"/>
                <a:gd name="f64" fmla="val 160"/>
                <a:gd name="f65" fmla="val 140"/>
                <a:gd name="f66" fmla="val 120"/>
                <a:gd name="f67" fmla="val 105"/>
                <a:gd name="f68" fmla="+- 0 0 -90"/>
                <a:gd name="f69" fmla="*/ f3 1 369"/>
                <a:gd name="f70" fmla="*/ f4 1 64"/>
                <a:gd name="f71" fmla="val f5"/>
                <a:gd name="f72" fmla="val f6"/>
                <a:gd name="f73" fmla="val f7"/>
                <a:gd name="f74" fmla="*/ f68 f0 1"/>
                <a:gd name="f75" fmla="+- f73 0 f71"/>
                <a:gd name="f76" fmla="+- f72 0 f71"/>
                <a:gd name="f77" fmla="*/ f74 1 f2"/>
                <a:gd name="f78" fmla="*/ f76 1 369"/>
                <a:gd name="f79" fmla="*/ f75 1 64"/>
                <a:gd name="f80" fmla="*/ 95 f76 1"/>
                <a:gd name="f81" fmla="*/ 28 f75 1"/>
                <a:gd name="f82" fmla="*/ 33 f76 1"/>
                <a:gd name="f83" fmla="*/ 53 f75 1"/>
                <a:gd name="f84" fmla="*/ 6 f76 1"/>
                <a:gd name="f85" fmla="*/ 1 f75 1"/>
                <a:gd name="f86" fmla="*/ 50 f76 1"/>
                <a:gd name="f87" fmla="*/ 35 f75 1"/>
                <a:gd name="f88" fmla="*/ 0 f75 1"/>
                <a:gd name="f89" fmla="*/ 139 f76 1"/>
                <a:gd name="f90" fmla="*/ 184 f76 1"/>
                <a:gd name="f91" fmla="*/ 228 f76 1"/>
                <a:gd name="f92" fmla="*/ 273 f76 1"/>
                <a:gd name="f93" fmla="*/ 318 f76 1"/>
                <a:gd name="f94" fmla="*/ 361 f76 1"/>
                <a:gd name="f95" fmla="*/ 2 f75 1"/>
                <a:gd name="f96" fmla="*/ 337 f76 1"/>
                <a:gd name="f97" fmla="*/ 54 f75 1"/>
                <a:gd name="f98" fmla="*/ 274 f76 1"/>
                <a:gd name="f99" fmla="*/ 230 f76 1"/>
                <a:gd name="f100" fmla="*/ 57 f75 1"/>
                <a:gd name="f101" fmla="*/ 185 f76 1"/>
                <a:gd name="f102" fmla="*/ 29 f75 1"/>
                <a:gd name="f103" fmla="*/ 140 f76 1"/>
                <a:gd name="f104" fmla="+- f77 0 f1"/>
                <a:gd name="f105" fmla="*/ f80 1 369"/>
                <a:gd name="f106" fmla="*/ f81 1 64"/>
                <a:gd name="f107" fmla="*/ f82 1 369"/>
                <a:gd name="f108" fmla="*/ f83 1 64"/>
                <a:gd name="f109" fmla="*/ f84 1 369"/>
                <a:gd name="f110" fmla="*/ f85 1 64"/>
                <a:gd name="f111" fmla="*/ f86 1 369"/>
                <a:gd name="f112" fmla="*/ f87 1 64"/>
                <a:gd name="f113" fmla="*/ f88 1 64"/>
                <a:gd name="f114" fmla="*/ f89 1 369"/>
                <a:gd name="f115" fmla="*/ f90 1 369"/>
                <a:gd name="f116" fmla="*/ f91 1 369"/>
                <a:gd name="f117" fmla="*/ f92 1 369"/>
                <a:gd name="f118" fmla="*/ f93 1 369"/>
                <a:gd name="f119" fmla="*/ f94 1 369"/>
                <a:gd name="f120" fmla="*/ f95 1 64"/>
                <a:gd name="f121" fmla="*/ f96 1 369"/>
                <a:gd name="f122" fmla="*/ f97 1 64"/>
                <a:gd name="f123" fmla="*/ f98 1 369"/>
                <a:gd name="f124" fmla="*/ f99 1 369"/>
                <a:gd name="f125" fmla="*/ f100 1 64"/>
                <a:gd name="f126" fmla="*/ f101 1 369"/>
                <a:gd name="f127" fmla="*/ f102 1 64"/>
                <a:gd name="f128" fmla="*/ f103 1 369"/>
                <a:gd name="f129" fmla="*/ 0 1 f78"/>
                <a:gd name="f130" fmla="*/ f72 1 f78"/>
                <a:gd name="f131" fmla="*/ 0 1 f79"/>
                <a:gd name="f132" fmla="*/ f73 1 f79"/>
                <a:gd name="f133" fmla="*/ f105 1 f78"/>
                <a:gd name="f134" fmla="*/ f106 1 f79"/>
                <a:gd name="f135" fmla="*/ f107 1 f78"/>
                <a:gd name="f136" fmla="*/ f108 1 f79"/>
                <a:gd name="f137" fmla="*/ f109 1 f78"/>
                <a:gd name="f138" fmla="*/ f110 1 f79"/>
                <a:gd name="f139" fmla="*/ f111 1 f78"/>
                <a:gd name="f140" fmla="*/ f112 1 f79"/>
                <a:gd name="f141" fmla="*/ f113 1 f79"/>
                <a:gd name="f142" fmla="*/ f114 1 f78"/>
                <a:gd name="f143" fmla="*/ f115 1 f78"/>
                <a:gd name="f144" fmla="*/ f116 1 f78"/>
                <a:gd name="f145" fmla="*/ f117 1 f78"/>
                <a:gd name="f146" fmla="*/ f118 1 f78"/>
                <a:gd name="f147" fmla="*/ f119 1 f78"/>
                <a:gd name="f148" fmla="*/ f120 1 f79"/>
                <a:gd name="f149" fmla="*/ f121 1 f78"/>
                <a:gd name="f150" fmla="*/ f122 1 f79"/>
                <a:gd name="f151" fmla="*/ f123 1 f78"/>
                <a:gd name="f152" fmla="*/ f124 1 f78"/>
                <a:gd name="f153" fmla="*/ f125 1 f79"/>
                <a:gd name="f154" fmla="*/ f126 1 f78"/>
                <a:gd name="f155" fmla="*/ f127 1 f79"/>
                <a:gd name="f156" fmla="*/ f128 1 f78"/>
                <a:gd name="f157" fmla="*/ f129 f69 1"/>
                <a:gd name="f158" fmla="*/ f130 f69 1"/>
                <a:gd name="f159" fmla="*/ f132 f70 1"/>
                <a:gd name="f160" fmla="*/ f131 f70 1"/>
                <a:gd name="f161" fmla="*/ f133 f69 1"/>
                <a:gd name="f162" fmla="*/ f134 f70 1"/>
                <a:gd name="f163" fmla="*/ f135 f69 1"/>
                <a:gd name="f164" fmla="*/ f136 f70 1"/>
                <a:gd name="f165" fmla="*/ f137 f69 1"/>
                <a:gd name="f166" fmla="*/ f138 f70 1"/>
                <a:gd name="f167" fmla="*/ f139 f69 1"/>
                <a:gd name="f168" fmla="*/ f140 f70 1"/>
                <a:gd name="f169" fmla="*/ f141 f70 1"/>
                <a:gd name="f170" fmla="*/ f142 f69 1"/>
                <a:gd name="f171" fmla="*/ f143 f69 1"/>
                <a:gd name="f172" fmla="*/ f144 f69 1"/>
                <a:gd name="f173" fmla="*/ f145 f69 1"/>
                <a:gd name="f174" fmla="*/ f146 f69 1"/>
                <a:gd name="f175" fmla="*/ f147 f69 1"/>
                <a:gd name="f176" fmla="*/ f148 f70 1"/>
                <a:gd name="f177" fmla="*/ f149 f69 1"/>
                <a:gd name="f178" fmla="*/ f150 f70 1"/>
                <a:gd name="f179" fmla="*/ f151 f69 1"/>
                <a:gd name="f180" fmla="*/ f152 f69 1"/>
                <a:gd name="f181" fmla="*/ f153 f70 1"/>
                <a:gd name="f182" fmla="*/ f154 f69 1"/>
                <a:gd name="f183" fmla="*/ f155 f70 1"/>
                <a:gd name="f184" fmla="*/ f156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4">
                  <a:pos x="f161" y="f162"/>
                </a:cxn>
                <a:cxn ang="f104">
                  <a:pos x="f163" y="f164"/>
                </a:cxn>
                <a:cxn ang="f104">
                  <a:pos x="f165" y="f166"/>
                </a:cxn>
                <a:cxn ang="f104">
                  <a:pos x="f167" y="f168"/>
                </a:cxn>
                <a:cxn ang="f104">
                  <a:pos x="f161" y="f169"/>
                </a:cxn>
                <a:cxn ang="f104">
                  <a:pos x="f170" y="f168"/>
                </a:cxn>
                <a:cxn ang="f104">
                  <a:pos x="f171" y="f169"/>
                </a:cxn>
                <a:cxn ang="f104">
                  <a:pos x="f172" y="f168"/>
                </a:cxn>
                <a:cxn ang="f104">
                  <a:pos x="f173" y="f166"/>
                </a:cxn>
                <a:cxn ang="f104">
                  <a:pos x="f174" y="f168"/>
                </a:cxn>
                <a:cxn ang="f104">
                  <a:pos x="f175" y="f176"/>
                </a:cxn>
                <a:cxn ang="f104">
                  <a:pos x="f177" y="f178"/>
                </a:cxn>
                <a:cxn ang="f104">
                  <a:pos x="f179" y="f162"/>
                </a:cxn>
                <a:cxn ang="f104">
                  <a:pos x="f180" y="f181"/>
                </a:cxn>
                <a:cxn ang="f104">
                  <a:pos x="f182" y="f183"/>
                </a:cxn>
                <a:cxn ang="f104">
                  <a:pos x="f184" y="f181"/>
                </a:cxn>
                <a:cxn ang="f104">
                  <a:pos x="f161" y="f162"/>
                </a:cxn>
              </a:cxnLst>
              <a:rect l="f157" t="f160" r="f158" b="f159"/>
              <a:pathLst>
                <a:path w="369" h="64">
                  <a:moveTo>
                    <a:pt x="f8" y="f9"/>
                  </a:moveTo>
                  <a:cubicBezTo>
                    <a:pt x="f10" y="f11"/>
                    <a:pt x="f11" y="f12"/>
                    <a:pt x="f13" y="f14"/>
                  </a:cubicBezTo>
                  <a:cubicBezTo>
                    <a:pt x="f15" y="f16"/>
                    <a:pt x="f5" y="f17"/>
                    <a:pt x="f18" y="f19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6"/>
                    <a:pt x="f27" y="f28"/>
                    <a:pt x="f8" y="f5"/>
                  </a:cubicBezTo>
                  <a:cubicBezTo>
                    <a:pt x="f29" y="f21"/>
                    <a:pt x="f30" y="f23"/>
                    <a:pt x="f31" y="f23"/>
                  </a:cubicBezTo>
                  <a:cubicBezTo>
                    <a:pt x="f32" y="f23"/>
                    <a:pt x="f33" y="f28"/>
                    <a:pt x="f34" y="f5"/>
                  </a:cubicBezTo>
                  <a:cubicBezTo>
                    <a:pt x="f35" y="f21"/>
                    <a:pt x="f36" y="f23"/>
                    <a:pt x="f37" y="f23"/>
                  </a:cubicBezTo>
                  <a:cubicBezTo>
                    <a:pt x="f38" y="f23"/>
                    <a:pt x="f39" y="f28"/>
                    <a:pt x="f40" y="f19"/>
                  </a:cubicBezTo>
                  <a:cubicBezTo>
                    <a:pt x="f41" y="f42"/>
                    <a:pt x="f43" y="f23"/>
                    <a:pt x="f44" y="f23"/>
                  </a:cubicBezTo>
                  <a:cubicBezTo>
                    <a:pt x="f45" y="f23"/>
                    <a:pt x="f46" y="f28"/>
                    <a:pt x="f47" y="f48"/>
                  </a:cubicBezTo>
                  <a:cubicBezTo>
                    <a:pt x="f6" y="f28"/>
                    <a:pt x="f49" y="f50"/>
                    <a:pt x="f51" y="f52"/>
                  </a:cubicBezTo>
                  <a:cubicBezTo>
                    <a:pt x="f53" y="f7"/>
                    <a:pt x="f54" y="f14"/>
                    <a:pt x="f55" y="f9"/>
                  </a:cubicBezTo>
                  <a:cubicBezTo>
                    <a:pt x="f39" y="f16"/>
                    <a:pt x="f38" y="f56"/>
                    <a:pt x="f57" y="f56"/>
                  </a:cubicBezTo>
                  <a:cubicBezTo>
                    <a:pt x="f58" y="f56"/>
                    <a:pt x="f59" y="f60"/>
                    <a:pt x="f61" y="f22"/>
                  </a:cubicBezTo>
                  <a:cubicBezTo>
                    <a:pt x="f62" y="f63"/>
                    <a:pt x="f64" y="f56"/>
                    <a:pt x="f65" y="f56"/>
                  </a:cubicBezTo>
                  <a:cubicBezTo>
                    <a:pt x="f66" y="f56"/>
                    <a:pt x="f67" y="f63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38C5646F-1545-1089-CED8-7792EF691523}"/>
                </a:ext>
              </a:extLst>
            </p:cNvPr>
            <p:cNvSpPr/>
            <p:nvPr/>
          </p:nvSpPr>
          <p:spPr>
            <a:xfrm>
              <a:off x="1335088" y="2386017"/>
              <a:ext cx="1408111" cy="25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1"/>
                <a:gd name="f8" fmla="val 68"/>
                <a:gd name="f9" fmla="val 185"/>
                <a:gd name="f10" fmla="val 29"/>
                <a:gd name="f11" fmla="val 167"/>
                <a:gd name="f12" fmla="val 64"/>
                <a:gd name="f13" fmla="val 116"/>
                <a:gd name="f14" fmla="val 67"/>
                <a:gd name="f15" fmla="val 96"/>
                <a:gd name="f16" fmla="val 28"/>
                <a:gd name="f17" fmla="val 90"/>
                <a:gd name="f18" fmla="val 43"/>
                <a:gd name="f19" fmla="val 78"/>
                <a:gd name="f20" fmla="val 51"/>
                <a:gd name="f21" fmla="val 63"/>
                <a:gd name="f22" fmla="val 55"/>
                <a:gd name="f23" fmla="val 58"/>
                <a:gd name="f24" fmla="val 38"/>
                <a:gd name="f25" fmla="val 56"/>
                <a:gd name="f26" fmla="val 27"/>
                <a:gd name="f27" fmla="val 50"/>
                <a:gd name="f28" fmla="val 9"/>
                <a:gd name="f29" fmla="val 39"/>
                <a:gd name="f30" fmla="val 17"/>
                <a:gd name="f31" fmla="val 8"/>
                <a:gd name="f32" fmla="val 2"/>
                <a:gd name="f33" fmla="val 21"/>
                <a:gd name="f34" fmla="val 31"/>
                <a:gd name="f35" fmla="val 34"/>
                <a:gd name="f36" fmla="val 52"/>
                <a:gd name="f37" fmla="val 35"/>
                <a:gd name="f38" fmla="val 74"/>
                <a:gd name="f39" fmla="val 87"/>
                <a:gd name="f40" fmla="val 1"/>
                <a:gd name="f41" fmla="val 102"/>
                <a:gd name="f42" fmla="val 10"/>
                <a:gd name="f43" fmla="val 106"/>
                <a:gd name="f44" fmla="val 19"/>
                <a:gd name="f45" fmla="val 113"/>
                <a:gd name="f46" fmla="val 25"/>
                <a:gd name="f47" fmla="val 139"/>
                <a:gd name="f48" fmla="val 44"/>
                <a:gd name="f49" fmla="val 170"/>
                <a:gd name="f50" fmla="val 32"/>
                <a:gd name="f51" fmla="val 182"/>
                <a:gd name="f52" fmla="val 7"/>
                <a:gd name="f53" fmla="val 183"/>
                <a:gd name="f54" fmla="val 5"/>
                <a:gd name="f55" fmla="val 3"/>
                <a:gd name="f56" fmla="val 188"/>
                <a:gd name="f57" fmla="val 4"/>
                <a:gd name="f58" fmla="val 189"/>
                <a:gd name="f59" fmla="val 6"/>
                <a:gd name="f60" fmla="val 196"/>
                <a:gd name="f61" fmla="val 24"/>
                <a:gd name="f62" fmla="val 211"/>
                <a:gd name="f63" fmla="val 230"/>
                <a:gd name="f64" fmla="val 249"/>
                <a:gd name="f65" fmla="val 262"/>
                <a:gd name="f66" fmla="val 271"/>
                <a:gd name="f67" fmla="val 272"/>
                <a:gd name="f68" fmla="val 273"/>
                <a:gd name="f69" fmla="val 275"/>
                <a:gd name="f70" fmla="val 283"/>
                <a:gd name="f71" fmla="val 297"/>
                <a:gd name="f72" fmla="val 318"/>
                <a:gd name="f73" fmla="val 340"/>
                <a:gd name="f74" fmla="val 354"/>
                <a:gd name="f75" fmla="val 22"/>
                <a:gd name="f76" fmla="val 362"/>
                <a:gd name="f77" fmla="val 20"/>
                <a:gd name="f78" fmla="val 42"/>
                <a:gd name="f79" fmla="val 316"/>
                <a:gd name="f80" fmla="val 287"/>
                <a:gd name="f81" fmla="val 53"/>
                <a:gd name="f82" fmla="val 252"/>
                <a:gd name="f83" fmla="val 204"/>
                <a:gd name="f84" fmla="+- 0 0 -90"/>
                <a:gd name="f85" fmla="*/ f4 1 371"/>
                <a:gd name="f86" fmla="*/ f5 1 68"/>
                <a:gd name="f87" fmla="val f6"/>
                <a:gd name="f88" fmla="val f7"/>
                <a:gd name="f89" fmla="val f8"/>
                <a:gd name="f90" fmla="*/ f84 f0 1"/>
                <a:gd name="f91" fmla="+- f89 0 f87"/>
                <a:gd name="f92" fmla="+- f88 0 f87"/>
                <a:gd name="f93" fmla="*/ f90 1 f3"/>
                <a:gd name="f94" fmla="*/ f92 1 371"/>
                <a:gd name="f95" fmla="*/ f91 1 68"/>
                <a:gd name="f96" fmla="*/ 185 f92 1"/>
                <a:gd name="f97" fmla="*/ 29 f91 1"/>
                <a:gd name="f98" fmla="*/ 96 f92 1"/>
                <a:gd name="f99" fmla="*/ 28 f91 1"/>
                <a:gd name="f100" fmla="*/ 63 f92 1"/>
                <a:gd name="f101" fmla="*/ 55 f91 1"/>
                <a:gd name="f102" fmla="*/ 27 f92 1"/>
                <a:gd name="f103" fmla="*/ 50 f91 1"/>
                <a:gd name="f104" fmla="*/ 8 f92 1"/>
                <a:gd name="f105" fmla="*/ 2 f91 1"/>
                <a:gd name="f106" fmla="*/ 52 f92 1"/>
                <a:gd name="f107" fmla="*/ 35 f91 1"/>
                <a:gd name="f108" fmla="*/ 1 f91 1"/>
                <a:gd name="f109" fmla="*/ 113 f92 1"/>
                <a:gd name="f110" fmla="*/ 25 f91 1"/>
                <a:gd name="f111" fmla="*/ 182 f92 1"/>
                <a:gd name="f112" fmla="*/ 7 f91 1"/>
                <a:gd name="f113" fmla="*/ 189 f92 1"/>
                <a:gd name="f114" fmla="*/ 6 f91 1"/>
                <a:gd name="f115" fmla="*/ 230 f92 1"/>
                <a:gd name="f116" fmla="*/ 34 f91 1"/>
                <a:gd name="f117" fmla="*/ 271 f92 1"/>
                <a:gd name="f118" fmla="*/ 275 f92 1"/>
                <a:gd name="f119" fmla="*/ 0 f91 1"/>
                <a:gd name="f120" fmla="*/ 318 f92 1"/>
                <a:gd name="f121" fmla="*/ 362 f92 1"/>
                <a:gd name="f122" fmla="*/ 340 f92 1"/>
                <a:gd name="f123" fmla="*/ 52 f91 1"/>
                <a:gd name="f124" fmla="+- f93 0 f1"/>
                <a:gd name="f125" fmla="*/ f96 1 371"/>
                <a:gd name="f126" fmla="*/ f97 1 68"/>
                <a:gd name="f127" fmla="*/ f98 1 371"/>
                <a:gd name="f128" fmla="*/ f99 1 68"/>
                <a:gd name="f129" fmla="*/ f100 1 371"/>
                <a:gd name="f130" fmla="*/ f101 1 68"/>
                <a:gd name="f131" fmla="*/ f102 1 371"/>
                <a:gd name="f132" fmla="*/ f103 1 68"/>
                <a:gd name="f133" fmla="*/ f104 1 371"/>
                <a:gd name="f134" fmla="*/ f105 1 68"/>
                <a:gd name="f135" fmla="*/ f106 1 371"/>
                <a:gd name="f136" fmla="*/ f107 1 68"/>
                <a:gd name="f137" fmla="*/ f108 1 68"/>
                <a:gd name="f138" fmla="*/ f109 1 371"/>
                <a:gd name="f139" fmla="*/ f110 1 68"/>
                <a:gd name="f140" fmla="*/ f111 1 371"/>
                <a:gd name="f141" fmla="*/ f112 1 68"/>
                <a:gd name="f142" fmla="*/ f113 1 371"/>
                <a:gd name="f143" fmla="*/ f114 1 68"/>
                <a:gd name="f144" fmla="*/ f115 1 371"/>
                <a:gd name="f145" fmla="*/ f116 1 68"/>
                <a:gd name="f146" fmla="*/ f117 1 371"/>
                <a:gd name="f147" fmla="*/ f118 1 371"/>
                <a:gd name="f148" fmla="*/ f119 1 68"/>
                <a:gd name="f149" fmla="*/ f120 1 371"/>
                <a:gd name="f150" fmla="*/ f121 1 371"/>
                <a:gd name="f151" fmla="*/ f122 1 371"/>
                <a:gd name="f152" fmla="*/ f123 1 68"/>
                <a:gd name="f153" fmla="*/ 0 1 f94"/>
                <a:gd name="f154" fmla="*/ f88 1 f94"/>
                <a:gd name="f155" fmla="*/ 0 1 f95"/>
                <a:gd name="f156" fmla="*/ f89 1 f95"/>
                <a:gd name="f157" fmla="*/ f125 1 f94"/>
                <a:gd name="f158" fmla="*/ f126 1 f95"/>
                <a:gd name="f159" fmla="*/ f127 1 f94"/>
                <a:gd name="f160" fmla="*/ f128 1 f95"/>
                <a:gd name="f161" fmla="*/ f129 1 f94"/>
                <a:gd name="f162" fmla="*/ f130 1 f95"/>
                <a:gd name="f163" fmla="*/ f131 1 f94"/>
                <a:gd name="f164" fmla="*/ f132 1 f95"/>
                <a:gd name="f165" fmla="*/ f133 1 f94"/>
                <a:gd name="f166" fmla="*/ f134 1 f95"/>
                <a:gd name="f167" fmla="*/ f135 1 f94"/>
                <a:gd name="f168" fmla="*/ f136 1 f95"/>
                <a:gd name="f169" fmla="*/ f137 1 f95"/>
                <a:gd name="f170" fmla="*/ f138 1 f94"/>
                <a:gd name="f171" fmla="*/ f139 1 f95"/>
                <a:gd name="f172" fmla="*/ f140 1 f94"/>
                <a:gd name="f173" fmla="*/ f141 1 f95"/>
                <a:gd name="f174" fmla="*/ f142 1 f94"/>
                <a:gd name="f175" fmla="*/ f143 1 f95"/>
                <a:gd name="f176" fmla="*/ f144 1 f94"/>
                <a:gd name="f177" fmla="*/ f145 1 f95"/>
                <a:gd name="f178" fmla="*/ f146 1 f94"/>
                <a:gd name="f179" fmla="*/ f147 1 f94"/>
                <a:gd name="f180" fmla="*/ f148 1 f95"/>
                <a:gd name="f181" fmla="*/ f149 1 f94"/>
                <a:gd name="f182" fmla="*/ f150 1 f94"/>
                <a:gd name="f183" fmla="*/ f151 1 f94"/>
                <a:gd name="f184" fmla="*/ f152 1 f95"/>
                <a:gd name="f185" fmla="*/ f153 f85 1"/>
                <a:gd name="f186" fmla="*/ f154 f85 1"/>
                <a:gd name="f187" fmla="*/ f156 f86 1"/>
                <a:gd name="f188" fmla="*/ f155 f86 1"/>
                <a:gd name="f189" fmla="*/ f157 f85 1"/>
                <a:gd name="f190" fmla="*/ f158 f86 1"/>
                <a:gd name="f191" fmla="*/ f159 f85 1"/>
                <a:gd name="f192" fmla="*/ f160 f86 1"/>
                <a:gd name="f193" fmla="*/ f161 f85 1"/>
                <a:gd name="f194" fmla="*/ f162 f86 1"/>
                <a:gd name="f195" fmla="*/ f163 f85 1"/>
                <a:gd name="f196" fmla="*/ f164 f86 1"/>
                <a:gd name="f197" fmla="*/ f165 f85 1"/>
                <a:gd name="f198" fmla="*/ f166 f86 1"/>
                <a:gd name="f199" fmla="*/ f167 f85 1"/>
                <a:gd name="f200" fmla="*/ f168 f86 1"/>
                <a:gd name="f201" fmla="*/ f169 f86 1"/>
                <a:gd name="f202" fmla="*/ f170 f85 1"/>
                <a:gd name="f203" fmla="*/ f171 f86 1"/>
                <a:gd name="f204" fmla="*/ f172 f85 1"/>
                <a:gd name="f205" fmla="*/ f173 f86 1"/>
                <a:gd name="f206" fmla="*/ f174 f85 1"/>
                <a:gd name="f207" fmla="*/ f175 f86 1"/>
                <a:gd name="f208" fmla="*/ f176 f85 1"/>
                <a:gd name="f209" fmla="*/ f177 f86 1"/>
                <a:gd name="f210" fmla="*/ f178 f85 1"/>
                <a:gd name="f211" fmla="*/ f179 f85 1"/>
                <a:gd name="f212" fmla="*/ f180 f86 1"/>
                <a:gd name="f213" fmla="*/ f181 f85 1"/>
                <a:gd name="f214" fmla="*/ f182 f85 1"/>
                <a:gd name="f215" fmla="*/ f183 f85 1"/>
                <a:gd name="f216" fmla="*/ f184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4">
                  <a:pos x="f189" y="f190"/>
                </a:cxn>
                <a:cxn ang="f124">
                  <a:pos x="f191" y="f192"/>
                </a:cxn>
                <a:cxn ang="f124">
                  <a:pos x="f193" y="f194"/>
                </a:cxn>
                <a:cxn ang="f124">
                  <a:pos x="f195" y="f196"/>
                </a:cxn>
                <a:cxn ang="f124">
                  <a:pos x="f197" y="f198"/>
                </a:cxn>
                <a:cxn ang="f124">
                  <a:pos x="f199" y="f200"/>
                </a:cxn>
                <a:cxn ang="f124">
                  <a:pos x="f191" y="f201"/>
                </a:cxn>
                <a:cxn ang="f124">
                  <a:pos x="f202" y="f203"/>
                </a:cxn>
                <a:cxn ang="f124">
                  <a:pos x="f204" y="f205"/>
                </a:cxn>
                <a:cxn ang="f124">
                  <a:pos x="f189" y="f198"/>
                </a:cxn>
                <a:cxn ang="f124">
                  <a:pos x="f206" y="f207"/>
                </a:cxn>
                <a:cxn ang="f124">
                  <a:pos x="f208" y="f209"/>
                </a:cxn>
                <a:cxn ang="f124">
                  <a:pos x="f210" y="f205"/>
                </a:cxn>
                <a:cxn ang="f124">
                  <a:pos x="f211" y="f212"/>
                </a:cxn>
                <a:cxn ang="f124">
                  <a:pos x="f213" y="f200"/>
                </a:cxn>
                <a:cxn ang="f124">
                  <a:pos x="f214" y="f198"/>
                </a:cxn>
                <a:cxn ang="f124">
                  <a:pos x="f215" y="f216"/>
                </a:cxn>
                <a:cxn ang="f124">
                  <a:pos x="f211" y="f190"/>
                </a:cxn>
                <a:cxn ang="f124">
                  <a:pos x="f189" y="f190"/>
                </a:cxn>
              </a:cxnLst>
              <a:rect l="f185" t="f188" r="f186" b="f187"/>
              <a:pathLst>
                <a:path w="371" h="68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0" y="f23"/>
                    <a:pt x="f24" y="f25"/>
                    <a:pt x="f26" y="f27"/>
                  </a:cubicBezTo>
                  <a:cubicBezTo>
                    <a:pt x="f28" y="f29"/>
                    <a:pt x="f6" y="f30"/>
                    <a:pt x="f31" y="f32"/>
                  </a:cubicBezTo>
                  <a:cubicBezTo>
                    <a:pt x="f30" y="f33"/>
                    <a:pt x="f34" y="f35"/>
                    <a:pt x="f36" y="f37"/>
                  </a:cubicBezTo>
                  <a:cubicBezTo>
                    <a:pt x="f38" y="f37"/>
                    <a:pt x="f39" y="f33"/>
                    <a:pt x="f15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1" y="f55"/>
                    <a:pt x="f9" y="f32"/>
                  </a:cubicBezTo>
                  <a:cubicBezTo>
                    <a:pt x="f56" y="f32"/>
                    <a:pt x="f56" y="f57"/>
                    <a:pt x="f58" y="f59"/>
                  </a:cubicBezTo>
                  <a:cubicBezTo>
                    <a:pt x="f60" y="f61"/>
                    <a:pt x="f62" y="f35"/>
                    <a:pt x="f63" y="f35"/>
                  </a:cubicBezTo>
                  <a:cubicBezTo>
                    <a:pt x="f64" y="f37"/>
                    <a:pt x="f65" y="f61"/>
                    <a:pt x="f66" y="f52"/>
                  </a:cubicBezTo>
                  <a:cubicBezTo>
                    <a:pt x="f67" y="f54"/>
                    <a:pt x="f68" y="f57"/>
                    <a:pt x="f69" y="f6"/>
                  </a:cubicBezTo>
                  <a:cubicBezTo>
                    <a:pt x="f70" y="f33"/>
                    <a:pt x="f71" y="f37"/>
                    <a:pt x="f72" y="f37"/>
                  </a:cubicBezTo>
                  <a:cubicBezTo>
                    <a:pt x="f73" y="f37"/>
                    <a:pt x="f74" y="f75"/>
                    <a:pt x="f76" y="f32"/>
                  </a:cubicBezTo>
                  <a:cubicBezTo>
                    <a:pt x="f7" y="f77"/>
                    <a:pt x="f2" y="f78"/>
                    <a:pt x="f73" y="f36"/>
                  </a:cubicBezTo>
                  <a:cubicBezTo>
                    <a:pt x="f79" y="f21"/>
                    <a:pt x="f80" y="f81"/>
                    <a:pt x="f69" y="f10"/>
                  </a:cubicBezTo>
                  <a:cubicBezTo>
                    <a:pt x="f82" y="f8"/>
                    <a:pt x="f83" y="f21"/>
                    <a:pt x="f9" y="f10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7F2F97DF-70B8-4277-DB20-D0D1DE73B901}"/>
                </a:ext>
              </a:extLst>
            </p:cNvPr>
            <p:cNvSpPr/>
            <p:nvPr/>
          </p:nvSpPr>
          <p:spPr>
            <a:xfrm>
              <a:off x="1331915" y="2081210"/>
              <a:ext cx="1416048" cy="258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3"/>
                <a:gd name="f7" fmla="val 68"/>
                <a:gd name="f8" fmla="val 187"/>
                <a:gd name="f9" fmla="val 196"/>
                <a:gd name="f10" fmla="val 20"/>
                <a:gd name="f11" fmla="val 209"/>
                <a:gd name="f12" fmla="val 34"/>
                <a:gd name="f13" fmla="val 231"/>
                <a:gd name="f14" fmla="val 252"/>
                <a:gd name="f15" fmla="val 266"/>
                <a:gd name="f16" fmla="val 21"/>
                <a:gd name="f17" fmla="val 275"/>
                <a:gd name="f18" fmla="val 285"/>
                <a:gd name="f19" fmla="val 19"/>
                <a:gd name="f20" fmla="val 297"/>
                <a:gd name="f21" fmla="val 319"/>
                <a:gd name="f22" fmla="val 341"/>
                <a:gd name="f23" fmla="val 355"/>
                <a:gd name="f24" fmla="val 364"/>
                <a:gd name="f25" fmla="val 1"/>
                <a:gd name="f26" fmla="val 18"/>
                <a:gd name="f27" fmla="val 358"/>
                <a:gd name="f28" fmla="val 44"/>
                <a:gd name="f29" fmla="val 51"/>
                <a:gd name="f30" fmla="val 315"/>
                <a:gd name="f31" fmla="val 62"/>
                <a:gd name="f32" fmla="val 288"/>
                <a:gd name="f33" fmla="val 53"/>
                <a:gd name="f34" fmla="val 276"/>
                <a:gd name="f35" fmla="val 27"/>
                <a:gd name="f36" fmla="val 45"/>
                <a:gd name="f37" fmla="val 55"/>
                <a:gd name="f38" fmla="val 210"/>
                <a:gd name="f39" fmla="val 46"/>
                <a:gd name="f40" fmla="val 170"/>
                <a:gd name="f41" fmla="val 61"/>
                <a:gd name="f42" fmla="val 120"/>
                <a:gd name="f43" fmla="val 97"/>
                <a:gd name="f44" fmla="val 28"/>
                <a:gd name="f45" fmla="val 81"/>
                <a:gd name="f46" fmla="val 58"/>
                <a:gd name="f47" fmla="val 60"/>
                <a:gd name="f48" fmla="val 31"/>
                <a:gd name="f49" fmla="val 13"/>
                <a:gd name="f50" fmla="val 43"/>
                <a:gd name="f51" fmla="val 9"/>
                <a:gd name="f52" fmla="val 32"/>
                <a:gd name="f53" fmla="val 75"/>
                <a:gd name="f54" fmla="val 88"/>
                <a:gd name="f55" fmla="val 119"/>
                <a:gd name="f56" fmla="val 166"/>
                <a:gd name="f57" fmla="+- 0 0 -90"/>
                <a:gd name="f58" fmla="*/ f3 1 373"/>
                <a:gd name="f59" fmla="*/ f4 1 68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373"/>
                <a:gd name="f68" fmla="*/ f64 1 68"/>
                <a:gd name="f69" fmla="*/ 187 f65 1"/>
                <a:gd name="f70" fmla="*/ 0 f64 1"/>
                <a:gd name="f71" fmla="*/ 231 f65 1"/>
                <a:gd name="f72" fmla="*/ 34 f64 1"/>
                <a:gd name="f73" fmla="*/ 275 f65 1"/>
                <a:gd name="f74" fmla="*/ 319 f65 1"/>
                <a:gd name="f75" fmla="*/ 364 f65 1"/>
                <a:gd name="f76" fmla="*/ 1 f64 1"/>
                <a:gd name="f77" fmla="*/ 341 f65 1"/>
                <a:gd name="f78" fmla="*/ 51 f64 1"/>
                <a:gd name="f79" fmla="*/ 276 f65 1"/>
                <a:gd name="f80" fmla="*/ 27 f64 1"/>
                <a:gd name="f81" fmla="*/ 55 f64 1"/>
                <a:gd name="f82" fmla="*/ 97 f65 1"/>
                <a:gd name="f83" fmla="*/ 28 f64 1"/>
                <a:gd name="f84" fmla="*/ 31 f65 1"/>
                <a:gd name="f85" fmla="*/ 9 f65 1"/>
                <a:gd name="f86" fmla="*/ 53 f65 1"/>
                <a:gd name="f87" fmla="+- f66 0 f1"/>
                <a:gd name="f88" fmla="*/ f69 1 373"/>
                <a:gd name="f89" fmla="*/ f70 1 68"/>
                <a:gd name="f90" fmla="*/ f71 1 373"/>
                <a:gd name="f91" fmla="*/ f72 1 68"/>
                <a:gd name="f92" fmla="*/ f73 1 373"/>
                <a:gd name="f93" fmla="*/ f74 1 373"/>
                <a:gd name="f94" fmla="*/ f75 1 373"/>
                <a:gd name="f95" fmla="*/ f76 1 68"/>
                <a:gd name="f96" fmla="*/ f77 1 373"/>
                <a:gd name="f97" fmla="*/ f78 1 68"/>
                <a:gd name="f98" fmla="*/ f79 1 373"/>
                <a:gd name="f99" fmla="*/ f80 1 68"/>
                <a:gd name="f100" fmla="*/ f81 1 68"/>
                <a:gd name="f101" fmla="*/ f82 1 373"/>
                <a:gd name="f102" fmla="*/ f83 1 68"/>
                <a:gd name="f103" fmla="*/ f84 1 373"/>
                <a:gd name="f104" fmla="*/ f85 1 373"/>
                <a:gd name="f105" fmla="*/ f86 1 373"/>
                <a:gd name="f106" fmla="*/ 0 1 f67"/>
                <a:gd name="f107" fmla="*/ f61 1 f67"/>
                <a:gd name="f108" fmla="*/ 0 1 f68"/>
                <a:gd name="f109" fmla="*/ f62 1 f68"/>
                <a:gd name="f110" fmla="*/ f88 1 f67"/>
                <a:gd name="f111" fmla="*/ f89 1 f68"/>
                <a:gd name="f112" fmla="*/ f90 1 f67"/>
                <a:gd name="f113" fmla="*/ f91 1 f68"/>
                <a:gd name="f114" fmla="*/ f92 1 f67"/>
                <a:gd name="f115" fmla="*/ f93 1 f67"/>
                <a:gd name="f116" fmla="*/ f94 1 f67"/>
                <a:gd name="f117" fmla="*/ f95 1 f68"/>
                <a:gd name="f118" fmla="*/ f96 1 f67"/>
                <a:gd name="f119" fmla="*/ f97 1 f68"/>
                <a:gd name="f120" fmla="*/ f98 1 f67"/>
                <a:gd name="f121" fmla="*/ f99 1 f68"/>
                <a:gd name="f122" fmla="*/ f100 1 f68"/>
                <a:gd name="f123" fmla="*/ f101 1 f67"/>
                <a:gd name="f124" fmla="*/ f102 1 f68"/>
                <a:gd name="f125" fmla="*/ f103 1 f67"/>
                <a:gd name="f126" fmla="*/ f104 1 f67"/>
                <a:gd name="f127" fmla="*/ f105 1 f67"/>
                <a:gd name="f128" fmla="*/ f106 f58 1"/>
                <a:gd name="f129" fmla="*/ f107 f58 1"/>
                <a:gd name="f130" fmla="*/ f109 f59 1"/>
                <a:gd name="f131" fmla="*/ f108 f59 1"/>
                <a:gd name="f132" fmla="*/ f110 f58 1"/>
                <a:gd name="f133" fmla="*/ f111 f59 1"/>
                <a:gd name="f134" fmla="*/ f112 f58 1"/>
                <a:gd name="f135" fmla="*/ f113 f59 1"/>
                <a:gd name="f136" fmla="*/ f114 f58 1"/>
                <a:gd name="f137" fmla="*/ f115 f58 1"/>
                <a:gd name="f138" fmla="*/ f116 f58 1"/>
                <a:gd name="f139" fmla="*/ f117 f59 1"/>
                <a:gd name="f140" fmla="*/ f118 f58 1"/>
                <a:gd name="f141" fmla="*/ f119 f59 1"/>
                <a:gd name="f142" fmla="*/ f120 f58 1"/>
                <a:gd name="f143" fmla="*/ f121 f59 1"/>
                <a:gd name="f144" fmla="*/ f122 f59 1"/>
                <a:gd name="f145" fmla="*/ f123 f58 1"/>
                <a:gd name="f146" fmla="*/ f124 f59 1"/>
                <a:gd name="f147" fmla="*/ f125 f58 1"/>
                <a:gd name="f148" fmla="*/ f126 f58 1"/>
                <a:gd name="f149" fmla="*/ f127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2" y="f133"/>
                </a:cxn>
                <a:cxn ang="f87">
                  <a:pos x="f134" y="f135"/>
                </a:cxn>
                <a:cxn ang="f87">
                  <a:pos x="f136" y="f133"/>
                </a:cxn>
                <a:cxn ang="f87">
                  <a:pos x="f137" y="f135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34" y="f144"/>
                </a:cxn>
                <a:cxn ang="f87">
                  <a:pos x="f132" y="f143"/>
                </a:cxn>
                <a:cxn ang="f87">
                  <a:pos x="f145" y="f146"/>
                </a:cxn>
                <a:cxn ang="f87">
                  <a:pos x="f147" y="f141"/>
                </a:cxn>
                <a:cxn ang="f87">
                  <a:pos x="f148" y="f139"/>
                </a:cxn>
                <a:cxn ang="f87">
                  <a:pos x="f149" y="f135"/>
                </a:cxn>
                <a:cxn ang="f87">
                  <a:pos x="f145" y="f139"/>
                </a:cxn>
                <a:cxn ang="f87">
                  <a:pos x="f132" y="f133"/>
                </a:cxn>
              </a:cxnLst>
              <a:rect l="f128" t="f131" r="f129" b="f130"/>
              <a:pathLst>
                <a:path w="373" h="68">
                  <a:moveTo>
                    <a:pt x="f8" y="f5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5"/>
                  </a:cubicBezTo>
                  <a:cubicBezTo>
                    <a:pt x="f18" y="f19"/>
                    <a:pt x="f20" y="f12"/>
                    <a:pt x="f21" y="f12"/>
                  </a:cubicBezTo>
                  <a:cubicBezTo>
                    <a:pt x="f22" y="f12"/>
                    <a:pt x="f23" y="f16"/>
                    <a:pt x="f24" y="f25"/>
                  </a:cubicBezTo>
                  <a:cubicBezTo>
                    <a:pt x="f6" y="f26"/>
                    <a:pt x="f27" y="f28"/>
                    <a:pt x="f22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15" y="f36"/>
                    <a:pt x="f14" y="f37"/>
                    <a:pt x="f13" y="f37"/>
                  </a:cubicBezTo>
                  <a:cubicBezTo>
                    <a:pt x="f38" y="f37"/>
                    <a:pt x="f9" y="f39"/>
                    <a:pt x="f8" y="f35"/>
                  </a:cubicBezTo>
                  <a:cubicBezTo>
                    <a:pt x="f40" y="f41"/>
                    <a:pt x="f42" y="f7"/>
                    <a:pt x="f43" y="f44"/>
                  </a:cubicBezTo>
                  <a:cubicBezTo>
                    <a:pt x="f45" y="f46"/>
                    <a:pt x="f33" y="f47"/>
                    <a:pt x="f48" y="f29"/>
                  </a:cubicBezTo>
                  <a:cubicBezTo>
                    <a:pt x="f49" y="f50"/>
                    <a:pt x="f5" y="f10"/>
                    <a:pt x="f51" y="f25"/>
                  </a:cubicBezTo>
                  <a:cubicBezTo>
                    <a:pt x="f26" y="f16"/>
                    <a:pt x="f52" y="f12"/>
                    <a:pt x="f33" y="f12"/>
                  </a:cubicBezTo>
                  <a:cubicBezTo>
                    <a:pt x="f53" y="f12"/>
                    <a:pt x="f54" y="f10"/>
                    <a:pt x="f43" y="f25"/>
                  </a:cubicBezTo>
                  <a:cubicBezTo>
                    <a:pt x="f55" y="f36"/>
                    <a:pt x="f56" y="f28"/>
                    <a:pt x="f8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rupo 32">
            <a:extLst>
              <a:ext uri="{FF2B5EF4-FFF2-40B4-BE49-F238E27FC236}">
                <a16:creationId xmlns:a16="http://schemas.microsoft.com/office/drawing/2014/main" id="{16C36AF5-8423-6324-2343-E2E219275108}"/>
              </a:ext>
            </a:extLst>
          </p:cNvPr>
          <p:cNvGrpSpPr/>
          <p:nvPr/>
        </p:nvGrpSpPr>
        <p:grpSpPr>
          <a:xfrm>
            <a:off x="5257800" y="1772445"/>
            <a:ext cx="1416048" cy="876306"/>
            <a:chOff x="5257800" y="1772445"/>
            <a:chExt cx="1416048" cy="876306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5B395068-0445-26DC-393B-93EF712BD0A4}"/>
                </a:ext>
              </a:extLst>
            </p:cNvPr>
            <p:cNvSpPr/>
            <p:nvPr/>
          </p:nvSpPr>
          <p:spPr>
            <a:xfrm>
              <a:off x="5265736" y="1772445"/>
              <a:ext cx="1400175" cy="2428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9"/>
                <a:gd name="f7" fmla="val 64"/>
                <a:gd name="f8" fmla="val 95"/>
                <a:gd name="f9" fmla="val 28"/>
                <a:gd name="f10" fmla="val 82"/>
                <a:gd name="f11" fmla="val 55"/>
                <a:gd name="f12" fmla="val 61"/>
                <a:gd name="f13" fmla="val 33"/>
                <a:gd name="f14" fmla="val 53"/>
                <a:gd name="f15" fmla="val 11"/>
                <a:gd name="f16" fmla="val 46"/>
                <a:gd name="f17" fmla="val 24"/>
                <a:gd name="f18" fmla="val 6"/>
                <a:gd name="f19" fmla="val 1"/>
                <a:gd name="f20" fmla="val 15"/>
                <a:gd name="f21" fmla="val 21"/>
                <a:gd name="f22" fmla="val 29"/>
                <a:gd name="f23" fmla="val 35"/>
                <a:gd name="f24" fmla="val 50"/>
                <a:gd name="f25" fmla="val 72"/>
                <a:gd name="f26" fmla="val 36"/>
                <a:gd name="f27" fmla="val 86"/>
                <a:gd name="f28" fmla="val 22"/>
                <a:gd name="f29" fmla="val 104"/>
                <a:gd name="f30" fmla="val 118"/>
                <a:gd name="f31" fmla="val 139"/>
                <a:gd name="f32" fmla="val 161"/>
                <a:gd name="f33" fmla="val 175"/>
                <a:gd name="f34" fmla="val 184"/>
                <a:gd name="f35" fmla="val 193"/>
                <a:gd name="f36" fmla="val 207"/>
                <a:gd name="f37" fmla="val 228"/>
                <a:gd name="f38" fmla="val 250"/>
                <a:gd name="f39" fmla="val 264"/>
                <a:gd name="f40" fmla="val 273"/>
                <a:gd name="f41" fmla="val 283"/>
                <a:gd name="f42" fmla="val 20"/>
                <a:gd name="f43" fmla="val 295"/>
                <a:gd name="f44" fmla="val 318"/>
                <a:gd name="f45" fmla="val 339"/>
                <a:gd name="f46" fmla="val 353"/>
                <a:gd name="f47" fmla="val 361"/>
                <a:gd name="f48" fmla="val 2"/>
                <a:gd name="f49" fmla="val 358"/>
                <a:gd name="f50" fmla="val 44"/>
                <a:gd name="f51" fmla="val 337"/>
                <a:gd name="f52" fmla="val 54"/>
                <a:gd name="f53" fmla="val 313"/>
                <a:gd name="f54" fmla="val 285"/>
                <a:gd name="f55" fmla="val 274"/>
                <a:gd name="f56" fmla="val 57"/>
                <a:gd name="f57" fmla="val 230"/>
                <a:gd name="f58" fmla="val 210"/>
                <a:gd name="f59" fmla="val 194"/>
                <a:gd name="f60" fmla="val 48"/>
                <a:gd name="f61" fmla="val 185"/>
                <a:gd name="f62" fmla="val 174"/>
                <a:gd name="f63" fmla="val 47"/>
                <a:gd name="f64" fmla="val 160"/>
                <a:gd name="f65" fmla="val 140"/>
                <a:gd name="f66" fmla="val 120"/>
                <a:gd name="f67" fmla="val 105"/>
                <a:gd name="f68" fmla="+- 0 0 -90"/>
                <a:gd name="f69" fmla="*/ f3 1 369"/>
                <a:gd name="f70" fmla="*/ f4 1 64"/>
                <a:gd name="f71" fmla="val f5"/>
                <a:gd name="f72" fmla="val f6"/>
                <a:gd name="f73" fmla="val f7"/>
                <a:gd name="f74" fmla="*/ f68 f0 1"/>
                <a:gd name="f75" fmla="+- f73 0 f71"/>
                <a:gd name="f76" fmla="+- f72 0 f71"/>
                <a:gd name="f77" fmla="*/ f74 1 f2"/>
                <a:gd name="f78" fmla="*/ f76 1 369"/>
                <a:gd name="f79" fmla="*/ f75 1 64"/>
                <a:gd name="f80" fmla="*/ 95 f76 1"/>
                <a:gd name="f81" fmla="*/ 28 f75 1"/>
                <a:gd name="f82" fmla="*/ 33 f76 1"/>
                <a:gd name="f83" fmla="*/ 53 f75 1"/>
                <a:gd name="f84" fmla="*/ 6 f76 1"/>
                <a:gd name="f85" fmla="*/ 1 f75 1"/>
                <a:gd name="f86" fmla="*/ 50 f76 1"/>
                <a:gd name="f87" fmla="*/ 35 f75 1"/>
                <a:gd name="f88" fmla="*/ 0 f75 1"/>
                <a:gd name="f89" fmla="*/ 139 f76 1"/>
                <a:gd name="f90" fmla="*/ 184 f76 1"/>
                <a:gd name="f91" fmla="*/ 228 f76 1"/>
                <a:gd name="f92" fmla="*/ 273 f76 1"/>
                <a:gd name="f93" fmla="*/ 318 f76 1"/>
                <a:gd name="f94" fmla="*/ 361 f76 1"/>
                <a:gd name="f95" fmla="*/ 2 f75 1"/>
                <a:gd name="f96" fmla="*/ 337 f76 1"/>
                <a:gd name="f97" fmla="*/ 54 f75 1"/>
                <a:gd name="f98" fmla="*/ 274 f76 1"/>
                <a:gd name="f99" fmla="*/ 230 f76 1"/>
                <a:gd name="f100" fmla="*/ 57 f75 1"/>
                <a:gd name="f101" fmla="*/ 185 f76 1"/>
                <a:gd name="f102" fmla="*/ 29 f75 1"/>
                <a:gd name="f103" fmla="*/ 140 f76 1"/>
                <a:gd name="f104" fmla="+- f77 0 f1"/>
                <a:gd name="f105" fmla="*/ f80 1 369"/>
                <a:gd name="f106" fmla="*/ f81 1 64"/>
                <a:gd name="f107" fmla="*/ f82 1 369"/>
                <a:gd name="f108" fmla="*/ f83 1 64"/>
                <a:gd name="f109" fmla="*/ f84 1 369"/>
                <a:gd name="f110" fmla="*/ f85 1 64"/>
                <a:gd name="f111" fmla="*/ f86 1 369"/>
                <a:gd name="f112" fmla="*/ f87 1 64"/>
                <a:gd name="f113" fmla="*/ f88 1 64"/>
                <a:gd name="f114" fmla="*/ f89 1 369"/>
                <a:gd name="f115" fmla="*/ f90 1 369"/>
                <a:gd name="f116" fmla="*/ f91 1 369"/>
                <a:gd name="f117" fmla="*/ f92 1 369"/>
                <a:gd name="f118" fmla="*/ f93 1 369"/>
                <a:gd name="f119" fmla="*/ f94 1 369"/>
                <a:gd name="f120" fmla="*/ f95 1 64"/>
                <a:gd name="f121" fmla="*/ f96 1 369"/>
                <a:gd name="f122" fmla="*/ f97 1 64"/>
                <a:gd name="f123" fmla="*/ f98 1 369"/>
                <a:gd name="f124" fmla="*/ f99 1 369"/>
                <a:gd name="f125" fmla="*/ f100 1 64"/>
                <a:gd name="f126" fmla="*/ f101 1 369"/>
                <a:gd name="f127" fmla="*/ f102 1 64"/>
                <a:gd name="f128" fmla="*/ f103 1 369"/>
                <a:gd name="f129" fmla="*/ 0 1 f78"/>
                <a:gd name="f130" fmla="*/ f72 1 f78"/>
                <a:gd name="f131" fmla="*/ 0 1 f79"/>
                <a:gd name="f132" fmla="*/ f73 1 f79"/>
                <a:gd name="f133" fmla="*/ f105 1 f78"/>
                <a:gd name="f134" fmla="*/ f106 1 f79"/>
                <a:gd name="f135" fmla="*/ f107 1 f78"/>
                <a:gd name="f136" fmla="*/ f108 1 f79"/>
                <a:gd name="f137" fmla="*/ f109 1 f78"/>
                <a:gd name="f138" fmla="*/ f110 1 f79"/>
                <a:gd name="f139" fmla="*/ f111 1 f78"/>
                <a:gd name="f140" fmla="*/ f112 1 f79"/>
                <a:gd name="f141" fmla="*/ f113 1 f79"/>
                <a:gd name="f142" fmla="*/ f114 1 f78"/>
                <a:gd name="f143" fmla="*/ f115 1 f78"/>
                <a:gd name="f144" fmla="*/ f116 1 f78"/>
                <a:gd name="f145" fmla="*/ f117 1 f78"/>
                <a:gd name="f146" fmla="*/ f118 1 f78"/>
                <a:gd name="f147" fmla="*/ f119 1 f78"/>
                <a:gd name="f148" fmla="*/ f120 1 f79"/>
                <a:gd name="f149" fmla="*/ f121 1 f78"/>
                <a:gd name="f150" fmla="*/ f122 1 f79"/>
                <a:gd name="f151" fmla="*/ f123 1 f78"/>
                <a:gd name="f152" fmla="*/ f124 1 f78"/>
                <a:gd name="f153" fmla="*/ f125 1 f79"/>
                <a:gd name="f154" fmla="*/ f126 1 f78"/>
                <a:gd name="f155" fmla="*/ f127 1 f79"/>
                <a:gd name="f156" fmla="*/ f128 1 f78"/>
                <a:gd name="f157" fmla="*/ f129 f69 1"/>
                <a:gd name="f158" fmla="*/ f130 f69 1"/>
                <a:gd name="f159" fmla="*/ f132 f70 1"/>
                <a:gd name="f160" fmla="*/ f131 f70 1"/>
                <a:gd name="f161" fmla="*/ f133 f69 1"/>
                <a:gd name="f162" fmla="*/ f134 f70 1"/>
                <a:gd name="f163" fmla="*/ f135 f69 1"/>
                <a:gd name="f164" fmla="*/ f136 f70 1"/>
                <a:gd name="f165" fmla="*/ f137 f69 1"/>
                <a:gd name="f166" fmla="*/ f138 f70 1"/>
                <a:gd name="f167" fmla="*/ f139 f69 1"/>
                <a:gd name="f168" fmla="*/ f140 f70 1"/>
                <a:gd name="f169" fmla="*/ f141 f70 1"/>
                <a:gd name="f170" fmla="*/ f142 f69 1"/>
                <a:gd name="f171" fmla="*/ f143 f69 1"/>
                <a:gd name="f172" fmla="*/ f144 f69 1"/>
                <a:gd name="f173" fmla="*/ f145 f69 1"/>
                <a:gd name="f174" fmla="*/ f146 f69 1"/>
                <a:gd name="f175" fmla="*/ f147 f69 1"/>
                <a:gd name="f176" fmla="*/ f148 f70 1"/>
                <a:gd name="f177" fmla="*/ f149 f69 1"/>
                <a:gd name="f178" fmla="*/ f150 f70 1"/>
                <a:gd name="f179" fmla="*/ f151 f69 1"/>
                <a:gd name="f180" fmla="*/ f152 f69 1"/>
                <a:gd name="f181" fmla="*/ f153 f70 1"/>
                <a:gd name="f182" fmla="*/ f154 f69 1"/>
                <a:gd name="f183" fmla="*/ f155 f70 1"/>
                <a:gd name="f184" fmla="*/ f156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4">
                  <a:pos x="f161" y="f162"/>
                </a:cxn>
                <a:cxn ang="f104">
                  <a:pos x="f163" y="f164"/>
                </a:cxn>
                <a:cxn ang="f104">
                  <a:pos x="f165" y="f166"/>
                </a:cxn>
                <a:cxn ang="f104">
                  <a:pos x="f167" y="f168"/>
                </a:cxn>
                <a:cxn ang="f104">
                  <a:pos x="f161" y="f169"/>
                </a:cxn>
                <a:cxn ang="f104">
                  <a:pos x="f170" y="f168"/>
                </a:cxn>
                <a:cxn ang="f104">
                  <a:pos x="f171" y="f169"/>
                </a:cxn>
                <a:cxn ang="f104">
                  <a:pos x="f172" y="f168"/>
                </a:cxn>
                <a:cxn ang="f104">
                  <a:pos x="f173" y="f166"/>
                </a:cxn>
                <a:cxn ang="f104">
                  <a:pos x="f174" y="f168"/>
                </a:cxn>
                <a:cxn ang="f104">
                  <a:pos x="f175" y="f176"/>
                </a:cxn>
                <a:cxn ang="f104">
                  <a:pos x="f177" y="f178"/>
                </a:cxn>
                <a:cxn ang="f104">
                  <a:pos x="f179" y="f162"/>
                </a:cxn>
                <a:cxn ang="f104">
                  <a:pos x="f180" y="f181"/>
                </a:cxn>
                <a:cxn ang="f104">
                  <a:pos x="f182" y="f183"/>
                </a:cxn>
                <a:cxn ang="f104">
                  <a:pos x="f184" y="f181"/>
                </a:cxn>
                <a:cxn ang="f104">
                  <a:pos x="f161" y="f162"/>
                </a:cxn>
              </a:cxnLst>
              <a:rect l="f157" t="f160" r="f158" b="f159"/>
              <a:pathLst>
                <a:path w="369" h="64">
                  <a:moveTo>
                    <a:pt x="f8" y="f9"/>
                  </a:moveTo>
                  <a:cubicBezTo>
                    <a:pt x="f10" y="f11"/>
                    <a:pt x="f11" y="f12"/>
                    <a:pt x="f13" y="f14"/>
                  </a:cubicBezTo>
                  <a:cubicBezTo>
                    <a:pt x="f15" y="f16"/>
                    <a:pt x="f5" y="f17"/>
                    <a:pt x="f18" y="f19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6"/>
                    <a:pt x="f27" y="f28"/>
                    <a:pt x="f8" y="f5"/>
                  </a:cubicBezTo>
                  <a:cubicBezTo>
                    <a:pt x="f29" y="f21"/>
                    <a:pt x="f30" y="f23"/>
                    <a:pt x="f31" y="f23"/>
                  </a:cubicBezTo>
                  <a:cubicBezTo>
                    <a:pt x="f32" y="f23"/>
                    <a:pt x="f33" y="f28"/>
                    <a:pt x="f34" y="f5"/>
                  </a:cubicBezTo>
                  <a:cubicBezTo>
                    <a:pt x="f35" y="f21"/>
                    <a:pt x="f36" y="f23"/>
                    <a:pt x="f37" y="f23"/>
                  </a:cubicBezTo>
                  <a:cubicBezTo>
                    <a:pt x="f38" y="f23"/>
                    <a:pt x="f39" y="f28"/>
                    <a:pt x="f40" y="f19"/>
                  </a:cubicBezTo>
                  <a:cubicBezTo>
                    <a:pt x="f41" y="f42"/>
                    <a:pt x="f43" y="f23"/>
                    <a:pt x="f44" y="f23"/>
                  </a:cubicBezTo>
                  <a:cubicBezTo>
                    <a:pt x="f45" y="f23"/>
                    <a:pt x="f46" y="f28"/>
                    <a:pt x="f47" y="f48"/>
                  </a:cubicBezTo>
                  <a:cubicBezTo>
                    <a:pt x="f6" y="f28"/>
                    <a:pt x="f49" y="f50"/>
                    <a:pt x="f51" y="f52"/>
                  </a:cubicBezTo>
                  <a:cubicBezTo>
                    <a:pt x="f53" y="f7"/>
                    <a:pt x="f54" y="f14"/>
                    <a:pt x="f55" y="f9"/>
                  </a:cubicBezTo>
                  <a:cubicBezTo>
                    <a:pt x="f39" y="f16"/>
                    <a:pt x="f38" y="f56"/>
                    <a:pt x="f57" y="f56"/>
                  </a:cubicBezTo>
                  <a:cubicBezTo>
                    <a:pt x="f58" y="f56"/>
                    <a:pt x="f59" y="f60"/>
                    <a:pt x="f61" y="f22"/>
                  </a:cubicBezTo>
                  <a:cubicBezTo>
                    <a:pt x="f62" y="f63"/>
                    <a:pt x="f64" y="f56"/>
                    <a:pt x="f65" y="f56"/>
                  </a:cubicBezTo>
                  <a:cubicBezTo>
                    <a:pt x="f66" y="f56"/>
                    <a:pt x="f67" y="f63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97DF1281-5B97-D229-E5B7-268781F48131}"/>
                </a:ext>
              </a:extLst>
            </p:cNvPr>
            <p:cNvSpPr/>
            <p:nvPr/>
          </p:nvSpPr>
          <p:spPr>
            <a:xfrm>
              <a:off x="5260972" y="2389985"/>
              <a:ext cx="1408111" cy="25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1"/>
                <a:gd name="f8" fmla="val 68"/>
                <a:gd name="f9" fmla="val 185"/>
                <a:gd name="f10" fmla="val 29"/>
                <a:gd name="f11" fmla="val 167"/>
                <a:gd name="f12" fmla="val 64"/>
                <a:gd name="f13" fmla="val 116"/>
                <a:gd name="f14" fmla="val 67"/>
                <a:gd name="f15" fmla="val 96"/>
                <a:gd name="f16" fmla="val 28"/>
                <a:gd name="f17" fmla="val 90"/>
                <a:gd name="f18" fmla="val 43"/>
                <a:gd name="f19" fmla="val 78"/>
                <a:gd name="f20" fmla="val 51"/>
                <a:gd name="f21" fmla="val 63"/>
                <a:gd name="f22" fmla="val 55"/>
                <a:gd name="f23" fmla="val 58"/>
                <a:gd name="f24" fmla="val 38"/>
                <a:gd name="f25" fmla="val 56"/>
                <a:gd name="f26" fmla="val 27"/>
                <a:gd name="f27" fmla="val 50"/>
                <a:gd name="f28" fmla="val 9"/>
                <a:gd name="f29" fmla="val 39"/>
                <a:gd name="f30" fmla="val 17"/>
                <a:gd name="f31" fmla="val 8"/>
                <a:gd name="f32" fmla="val 2"/>
                <a:gd name="f33" fmla="val 21"/>
                <a:gd name="f34" fmla="val 31"/>
                <a:gd name="f35" fmla="val 34"/>
                <a:gd name="f36" fmla="val 52"/>
                <a:gd name="f37" fmla="val 35"/>
                <a:gd name="f38" fmla="val 74"/>
                <a:gd name="f39" fmla="val 87"/>
                <a:gd name="f40" fmla="val 1"/>
                <a:gd name="f41" fmla="val 102"/>
                <a:gd name="f42" fmla="val 10"/>
                <a:gd name="f43" fmla="val 106"/>
                <a:gd name="f44" fmla="val 19"/>
                <a:gd name="f45" fmla="val 113"/>
                <a:gd name="f46" fmla="val 25"/>
                <a:gd name="f47" fmla="val 139"/>
                <a:gd name="f48" fmla="val 44"/>
                <a:gd name="f49" fmla="val 170"/>
                <a:gd name="f50" fmla="val 32"/>
                <a:gd name="f51" fmla="val 182"/>
                <a:gd name="f52" fmla="val 7"/>
                <a:gd name="f53" fmla="val 183"/>
                <a:gd name="f54" fmla="val 5"/>
                <a:gd name="f55" fmla="val 3"/>
                <a:gd name="f56" fmla="val 188"/>
                <a:gd name="f57" fmla="val 4"/>
                <a:gd name="f58" fmla="val 189"/>
                <a:gd name="f59" fmla="val 6"/>
                <a:gd name="f60" fmla="val 196"/>
                <a:gd name="f61" fmla="val 24"/>
                <a:gd name="f62" fmla="val 211"/>
                <a:gd name="f63" fmla="val 230"/>
                <a:gd name="f64" fmla="val 249"/>
                <a:gd name="f65" fmla="val 262"/>
                <a:gd name="f66" fmla="val 271"/>
                <a:gd name="f67" fmla="val 272"/>
                <a:gd name="f68" fmla="val 273"/>
                <a:gd name="f69" fmla="val 275"/>
                <a:gd name="f70" fmla="val 283"/>
                <a:gd name="f71" fmla="val 297"/>
                <a:gd name="f72" fmla="val 318"/>
                <a:gd name="f73" fmla="val 340"/>
                <a:gd name="f74" fmla="val 354"/>
                <a:gd name="f75" fmla="val 22"/>
                <a:gd name="f76" fmla="val 362"/>
                <a:gd name="f77" fmla="val 20"/>
                <a:gd name="f78" fmla="val 42"/>
                <a:gd name="f79" fmla="val 316"/>
                <a:gd name="f80" fmla="val 287"/>
                <a:gd name="f81" fmla="val 53"/>
                <a:gd name="f82" fmla="val 252"/>
                <a:gd name="f83" fmla="val 204"/>
                <a:gd name="f84" fmla="+- 0 0 -90"/>
                <a:gd name="f85" fmla="*/ f4 1 371"/>
                <a:gd name="f86" fmla="*/ f5 1 68"/>
                <a:gd name="f87" fmla="val f6"/>
                <a:gd name="f88" fmla="val f7"/>
                <a:gd name="f89" fmla="val f8"/>
                <a:gd name="f90" fmla="*/ f84 f0 1"/>
                <a:gd name="f91" fmla="+- f89 0 f87"/>
                <a:gd name="f92" fmla="+- f88 0 f87"/>
                <a:gd name="f93" fmla="*/ f90 1 f3"/>
                <a:gd name="f94" fmla="*/ f92 1 371"/>
                <a:gd name="f95" fmla="*/ f91 1 68"/>
                <a:gd name="f96" fmla="*/ 185 f92 1"/>
                <a:gd name="f97" fmla="*/ 29 f91 1"/>
                <a:gd name="f98" fmla="*/ 96 f92 1"/>
                <a:gd name="f99" fmla="*/ 28 f91 1"/>
                <a:gd name="f100" fmla="*/ 63 f92 1"/>
                <a:gd name="f101" fmla="*/ 55 f91 1"/>
                <a:gd name="f102" fmla="*/ 27 f92 1"/>
                <a:gd name="f103" fmla="*/ 50 f91 1"/>
                <a:gd name="f104" fmla="*/ 8 f92 1"/>
                <a:gd name="f105" fmla="*/ 2 f91 1"/>
                <a:gd name="f106" fmla="*/ 52 f92 1"/>
                <a:gd name="f107" fmla="*/ 35 f91 1"/>
                <a:gd name="f108" fmla="*/ 1 f91 1"/>
                <a:gd name="f109" fmla="*/ 113 f92 1"/>
                <a:gd name="f110" fmla="*/ 25 f91 1"/>
                <a:gd name="f111" fmla="*/ 182 f92 1"/>
                <a:gd name="f112" fmla="*/ 7 f91 1"/>
                <a:gd name="f113" fmla="*/ 189 f92 1"/>
                <a:gd name="f114" fmla="*/ 6 f91 1"/>
                <a:gd name="f115" fmla="*/ 230 f92 1"/>
                <a:gd name="f116" fmla="*/ 34 f91 1"/>
                <a:gd name="f117" fmla="*/ 271 f92 1"/>
                <a:gd name="f118" fmla="*/ 275 f92 1"/>
                <a:gd name="f119" fmla="*/ 0 f91 1"/>
                <a:gd name="f120" fmla="*/ 318 f92 1"/>
                <a:gd name="f121" fmla="*/ 362 f92 1"/>
                <a:gd name="f122" fmla="*/ 340 f92 1"/>
                <a:gd name="f123" fmla="*/ 52 f91 1"/>
                <a:gd name="f124" fmla="+- f93 0 f1"/>
                <a:gd name="f125" fmla="*/ f96 1 371"/>
                <a:gd name="f126" fmla="*/ f97 1 68"/>
                <a:gd name="f127" fmla="*/ f98 1 371"/>
                <a:gd name="f128" fmla="*/ f99 1 68"/>
                <a:gd name="f129" fmla="*/ f100 1 371"/>
                <a:gd name="f130" fmla="*/ f101 1 68"/>
                <a:gd name="f131" fmla="*/ f102 1 371"/>
                <a:gd name="f132" fmla="*/ f103 1 68"/>
                <a:gd name="f133" fmla="*/ f104 1 371"/>
                <a:gd name="f134" fmla="*/ f105 1 68"/>
                <a:gd name="f135" fmla="*/ f106 1 371"/>
                <a:gd name="f136" fmla="*/ f107 1 68"/>
                <a:gd name="f137" fmla="*/ f108 1 68"/>
                <a:gd name="f138" fmla="*/ f109 1 371"/>
                <a:gd name="f139" fmla="*/ f110 1 68"/>
                <a:gd name="f140" fmla="*/ f111 1 371"/>
                <a:gd name="f141" fmla="*/ f112 1 68"/>
                <a:gd name="f142" fmla="*/ f113 1 371"/>
                <a:gd name="f143" fmla="*/ f114 1 68"/>
                <a:gd name="f144" fmla="*/ f115 1 371"/>
                <a:gd name="f145" fmla="*/ f116 1 68"/>
                <a:gd name="f146" fmla="*/ f117 1 371"/>
                <a:gd name="f147" fmla="*/ f118 1 371"/>
                <a:gd name="f148" fmla="*/ f119 1 68"/>
                <a:gd name="f149" fmla="*/ f120 1 371"/>
                <a:gd name="f150" fmla="*/ f121 1 371"/>
                <a:gd name="f151" fmla="*/ f122 1 371"/>
                <a:gd name="f152" fmla="*/ f123 1 68"/>
                <a:gd name="f153" fmla="*/ 0 1 f94"/>
                <a:gd name="f154" fmla="*/ f88 1 f94"/>
                <a:gd name="f155" fmla="*/ 0 1 f95"/>
                <a:gd name="f156" fmla="*/ f89 1 f95"/>
                <a:gd name="f157" fmla="*/ f125 1 f94"/>
                <a:gd name="f158" fmla="*/ f126 1 f95"/>
                <a:gd name="f159" fmla="*/ f127 1 f94"/>
                <a:gd name="f160" fmla="*/ f128 1 f95"/>
                <a:gd name="f161" fmla="*/ f129 1 f94"/>
                <a:gd name="f162" fmla="*/ f130 1 f95"/>
                <a:gd name="f163" fmla="*/ f131 1 f94"/>
                <a:gd name="f164" fmla="*/ f132 1 f95"/>
                <a:gd name="f165" fmla="*/ f133 1 f94"/>
                <a:gd name="f166" fmla="*/ f134 1 f95"/>
                <a:gd name="f167" fmla="*/ f135 1 f94"/>
                <a:gd name="f168" fmla="*/ f136 1 f95"/>
                <a:gd name="f169" fmla="*/ f137 1 f95"/>
                <a:gd name="f170" fmla="*/ f138 1 f94"/>
                <a:gd name="f171" fmla="*/ f139 1 f95"/>
                <a:gd name="f172" fmla="*/ f140 1 f94"/>
                <a:gd name="f173" fmla="*/ f141 1 f95"/>
                <a:gd name="f174" fmla="*/ f142 1 f94"/>
                <a:gd name="f175" fmla="*/ f143 1 f95"/>
                <a:gd name="f176" fmla="*/ f144 1 f94"/>
                <a:gd name="f177" fmla="*/ f145 1 f95"/>
                <a:gd name="f178" fmla="*/ f146 1 f94"/>
                <a:gd name="f179" fmla="*/ f147 1 f94"/>
                <a:gd name="f180" fmla="*/ f148 1 f95"/>
                <a:gd name="f181" fmla="*/ f149 1 f94"/>
                <a:gd name="f182" fmla="*/ f150 1 f94"/>
                <a:gd name="f183" fmla="*/ f151 1 f94"/>
                <a:gd name="f184" fmla="*/ f152 1 f95"/>
                <a:gd name="f185" fmla="*/ f153 f85 1"/>
                <a:gd name="f186" fmla="*/ f154 f85 1"/>
                <a:gd name="f187" fmla="*/ f156 f86 1"/>
                <a:gd name="f188" fmla="*/ f155 f86 1"/>
                <a:gd name="f189" fmla="*/ f157 f85 1"/>
                <a:gd name="f190" fmla="*/ f158 f86 1"/>
                <a:gd name="f191" fmla="*/ f159 f85 1"/>
                <a:gd name="f192" fmla="*/ f160 f86 1"/>
                <a:gd name="f193" fmla="*/ f161 f85 1"/>
                <a:gd name="f194" fmla="*/ f162 f86 1"/>
                <a:gd name="f195" fmla="*/ f163 f85 1"/>
                <a:gd name="f196" fmla="*/ f164 f86 1"/>
                <a:gd name="f197" fmla="*/ f165 f85 1"/>
                <a:gd name="f198" fmla="*/ f166 f86 1"/>
                <a:gd name="f199" fmla="*/ f167 f85 1"/>
                <a:gd name="f200" fmla="*/ f168 f86 1"/>
                <a:gd name="f201" fmla="*/ f169 f86 1"/>
                <a:gd name="f202" fmla="*/ f170 f85 1"/>
                <a:gd name="f203" fmla="*/ f171 f86 1"/>
                <a:gd name="f204" fmla="*/ f172 f85 1"/>
                <a:gd name="f205" fmla="*/ f173 f86 1"/>
                <a:gd name="f206" fmla="*/ f174 f85 1"/>
                <a:gd name="f207" fmla="*/ f175 f86 1"/>
                <a:gd name="f208" fmla="*/ f176 f85 1"/>
                <a:gd name="f209" fmla="*/ f177 f86 1"/>
                <a:gd name="f210" fmla="*/ f178 f85 1"/>
                <a:gd name="f211" fmla="*/ f179 f85 1"/>
                <a:gd name="f212" fmla="*/ f180 f86 1"/>
                <a:gd name="f213" fmla="*/ f181 f85 1"/>
                <a:gd name="f214" fmla="*/ f182 f85 1"/>
                <a:gd name="f215" fmla="*/ f183 f85 1"/>
                <a:gd name="f216" fmla="*/ f184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4">
                  <a:pos x="f189" y="f190"/>
                </a:cxn>
                <a:cxn ang="f124">
                  <a:pos x="f191" y="f192"/>
                </a:cxn>
                <a:cxn ang="f124">
                  <a:pos x="f193" y="f194"/>
                </a:cxn>
                <a:cxn ang="f124">
                  <a:pos x="f195" y="f196"/>
                </a:cxn>
                <a:cxn ang="f124">
                  <a:pos x="f197" y="f198"/>
                </a:cxn>
                <a:cxn ang="f124">
                  <a:pos x="f199" y="f200"/>
                </a:cxn>
                <a:cxn ang="f124">
                  <a:pos x="f191" y="f201"/>
                </a:cxn>
                <a:cxn ang="f124">
                  <a:pos x="f202" y="f203"/>
                </a:cxn>
                <a:cxn ang="f124">
                  <a:pos x="f204" y="f205"/>
                </a:cxn>
                <a:cxn ang="f124">
                  <a:pos x="f189" y="f198"/>
                </a:cxn>
                <a:cxn ang="f124">
                  <a:pos x="f206" y="f207"/>
                </a:cxn>
                <a:cxn ang="f124">
                  <a:pos x="f208" y="f209"/>
                </a:cxn>
                <a:cxn ang="f124">
                  <a:pos x="f210" y="f205"/>
                </a:cxn>
                <a:cxn ang="f124">
                  <a:pos x="f211" y="f212"/>
                </a:cxn>
                <a:cxn ang="f124">
                  <a:pos x="f213" y="f200"/>
                </a:cxn>
                <a:cxn ang="f124">
                  <a:pos x="f214" y="f198"/>
                </a:cxn>
                <a:cxn ang="f124">
                  <a:pos x="f215" y="f216"/>
                </a:cxn>
                <a:cxn ang="f124">
                  <a:pos x="f211" y="f190"/>
                </a:cxn>
                <a:cxn ang="f124">
                  <a:pos x="f189" y="f190"/>
                </a:cxn>
              </a:cxnLst>
              <a:rect l="f185" t="f188" r="f186" b="f187"/>
              <a:pathLst>
                <a:path w="371" h="68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0" y="f23"/>
                    <a:pt x="f24" y="f25"/>
                    <a:pt x="f26" y="f27"/>
                  </a:cubicBezTo>
                  <a:cubicBezTo>
                    <a:pt x="f28" y="f29"/>
                    <a:pt x="f6" y="f30"/>
                    <a:pt x="f31" y="f32"/>
                  </a:cubicBezTo>
                  <a:cubicBezTo>
                    <a:pt x="f30" y="f33"/>
                    <a:pt x="f34" y="f35"/>
                    <a:pt x="f36" y="f37"/>
                  </a:cubicBezTo>
                  <a:cubicBezTo>
                    <a:pt x="f38" y="f37"/>
                    <a:pt x="f39" y="f33"/>
                    <a:pt x="f15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1" y="f55"/>
                    <a:pt x="f9" y="f32"/>
                  </a:cubicBezTo>
                  <a:cubicBezTo>
                    <a:pt x="f56" y="f32"/>
                    <a:pt x="f56" y="f57"/>
                    <a:pt x="f58" y="f59"/>
                  </a:cubicBezTo>
                  <a:cubicBezTo>
                    <a:pt x="f60" y="f61"/>
                    <a:pt x="f62" y="f35"/>
                    <a:pt x="f63" y="f35"/>
                  </a:cubicBezTo>
                  <a:cubicBezTo>
                    <a:pt x="f64" y="f37"/>
                    <a:pt x="f65" y="f61"/>
                    <a:pt x="f66" y="f52"/>
                  </a:cubicBezTo>
                  <a:cubicBezTo>
                    <a:pt x="f67" y="f54"/>
                    <a:pt x="f68" y="f57"/>
                    <a:pt x="f69" y="f6"/>
                  </a:cubicBezTo>
                  <a:cubicBezTo>
                    <a:pt x="f70" y="f33"/>
                    <a:pt x="f71" y="f37"/>
                    <a:pt x="f72" y="f37"/>
                  </a:cubicBezTo>
                  <a:cubicBezTo>
                    <a:pt x="f73" y="f37"/>
                    <a:pt x="f74" y="f75"/>
                    <a:pt x="f76" y="f32"/>
                  </a:cubicBezTo>
                  <a:cubicBezTo>
                    <a:pt x="f7" y="f77"/>
                    <a:pt x="f2" y="f78"/>
                    <a:pt x="f73" y="f36"/>
                  </a:cubicBezTo>
                  <a:cubicBezTo>
                    <a:pt x="f79" y="f21"/>
                    <a:pt x="f80" y="f81"/>
                    <a:pt x="f69" y="f10"/>
                  </a:cubicBezTo>
                  <a:cubicBezTo>
                    <a:pt x="f82" y="f8"/>
                    <a:pt x="f83" y="f21"/>
                    <a:pt x="f9" y="f10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2FD8D680-B0E7-62DB-24B0-C07C353B886F}"/>
                </a:ext>
              </a:extLst>
            </p:cNvPr>
            <p:cNvSpPr/>
            <p:nvPr/>
          </p:nvSpPr>
          <p:spPr>
            <a:xfrm>
              <a:off x="5257800" y="2085179"/>
              <a:ext cx="1416048" cy="258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3"/>
                <a:gd name="f7" fmla="val 68"/>
                <a:gd name="f8" fmla="val 187"/>
                <a:gd name="f9" fmla="val 196"/>
                <a:gd name="f10" fmla="val 20"/>
                <a:gd name="f11" fmla="val 209"/>
                <a:gd name="f12" fmla="val 34"/>
                <a:gd name="f13" fmla="val 231"/>
                <a:gd name="f14" fmla="val 252"/>
                <a:gd name="f15" fmla="val 266"/>
                <a:gd name="f16" fmla="val 21"/>
                <a:gd name="f17" fmla="val 275"/>
                <a:gd name="f18" fmla="val 285"/>
                <a:gd name="f19" fmla="val 19"/>
                <a:gd name="f20" fmla="val 297"/>
                <a:gd name="f21" fmla="val 319"/>
                <a:gd name="f22" fmla="val 341"/>
                <a:gd name="f23" fmla="val 355"/>
                <a:gd name="f24" fmla="val 364"/>
                <a:gd name="f25" fmla="val 1"/>
                <a:gd name="f26" fmla="val 18"/>
                <a:gd name="f27" fmla="val 358"/>
                <a:gd name="f28" fmla="val 44"/>
                <a:gd name="f29" fmla="val 51"/>
                <a:gd name="f30" fmla="val 315"/>
                <a:gd name="f31" fmla="val 62"/>
                <a:gd name="f32" fmla="val 288"/>
                <a:gd name="f33" fmla="val 53"/>
                <a:gd name="f34" fmla="val 276"/>
                <a:gd name="f35" fmla="val 27"/>
                <a:gd name="f36" fmla="val 45"/>
                <a:gd name="f37" fmla="val 55"/>
                <a:gd name="f38" fmla="val 210"/>
                <a:gd name="f39" fmla="val 46"/>
                <a:gd name="f40" fmla="val 170"/>
                <a:gd name="f41" fmla="val 61"/>
                <a:gd name="f42" fmla="val 120"/>
                <a:gd name="f43" fmla="val 97"/>
                <a:gd name="f44" fmla="val 28"/>
                <a:gd name="f45" fmla="val 81"/>
                <a:gd name="f46" fmla="val 58"/>
                <a:gd name="f47" fmla="val 60"/>
                <a:gd name="f48" fmla="val 31"/>
                <a:gd name="f49" fmla="val 13"/>
                <a:gd name="f50" fmla="val 43"/>
                <a:gd name="f51" fmla="val 9"/>
                <a:gd name="f52" fmla="val 32"/>
                <a:gd name="f53" fmla="val 75"/>
                <a:gd name="f54" fmla="val 88"/>
                <a:gd name="f55" fmla="val 119"/>
                <a:gd name="f56" fmla="val 166"/>
                <a:gd name="f57" fmla="+- 0 0 -90"/>
                <a:gd name="f58" fmla="*/ f3 1 373"/>
                <a:gd name="f59" fmla="*/ f4 1 68"/>
                <a:gd name="f60" fmla="val f5"/>
                <a:gd name="f61" fmla="val f6"/>
                <a:gd name="f62" fmla="val f7"/>
                <a:gd name="f63" fmla="*/ f57 f0 1"/>
                <a:gd name="f64" fmla="+- f62 0 f60"/>
                <a:gd name="f65" fmla="+- f61 0 f60"/>
                <a:gd name="f66" fmla="*/ f63 1 f2"/>
                <a:gd name="f67" fmla="*/ f65 1 373"/>
                <a:gd name="f68" fmla="*/ f64 1 68"/>
                <a:gd name="f69" fmla="*/ 187 f65 1"/>
                <a:gd name="f70" fmla="*/ 0 f64 1"/>
                <a:gd name="f71" fmla="*/ 231 f65 1"/>
                <a:gd name="f72" fmla="*/ 34 f64 1"/>
                <a:gd name="f73" fmla="*/ 275 f65 1"/>
                <a:gd name="f74" fmla="*/ 319 f65 1"/>
                <a:gd name="f75" fmla="*/ 364 f65 1"/>
                <a:gd name="f76" fmla="*/ 1 f64 1"/>
                <a:gd name="f77" fmla="*/ 341 f65 1"/>
                <a:gd name="f78" fmla="*/ 51 f64 1"/>
                <a:gd name="f79" fmla="*/ 276 f65 1"/>
                <a:gd name="f80" fmla="*/ 27 f64 1"/>
                <a:gd name="f81" fmla="*/ 55 f64 1"/>
                <a:gd name="f82" fmla="*/ 97 f65 1"/>
                <a:gd name="f83" fmla="*/ 28 f64 1"/>
                <a:gd name="f84" fmla="*/ 31 f65 1"/>
                <a:gd name="f85" fmla="*/ 9 f65 1"/>
                <a:gd name="f86" fmla="*/ 53 f65 1"/>
                <a:gd name="f87" fmla="+- f66 0 f1"/>
                <a:gd name="f88" fmla="*/ f69 1 373"/>
                <a:gd name="f89" fmla="*/ f70 1 68"/>
                <a:gd name="f90" fmla="*/ f71 1 373"/>
                <a:gd name="f91" fmla="*/ f72 1 68"/>
                <a:gd name="f92" fmla="*/ f73 1 373"/>
                <a:gd name="f93" fmla="*/ f74 1 373"/>
                <a:gd name="f94" fmla="*/ f75 1 373"/>
                <a:gd name="f95" fmla="*/ f76 1 68"/>
                <a:gd name="f96" fmla="*/ f77 1 373"/>
                <a:gd name="f97" fmla="*/ f78 1 68"/>
                <a:gd name="f98" fmla="*/ f79 1 373"/>
                <a:gd name="f99" fmla="*/ f80 1 68"/>
                <a:gd name="f100" fmla="*/ f81 1 68"/>
                <a:gd name="f101" fmla="*/ f82 1 373"/>
                <a:gd name="f102" fmla="*/ f83 1 68"/>
                <a:gd name="f103" fmla="*/ f84 1 373"/>
                <a:gd name="f104" fmla="*/ f85 1 373"/>
                <a:gd name="f105" fmla="*/ f86 1 373"/>
                <a:gd name="f106" fmla="*/ 0 1 f67"/>
                <a:gd name="f107" fmla="*/ f61 1 f67"/>
                <a:gd name="f108" fmla="*/ 0 1 f68"/>
                <a:gd name="f109" fmla="*/ f62 1 f68"/>
                <a:gd name="f110" fmla="*/ f88 1 f67"/>
                <a:gd name="f111" fmla="*/ f89 1 f68"/>
                <a:gd name="f112" fmla="*/ f90 1 f67"/>
                <a:gd name="f113" fmla="*/ f91 1 f68"/>
                <a:gd name="f114" fmla="*/ f92 1 f67"/>
                <a:gd name="f115" fmla="*/ f93 1 f67"/>
                <a:gd name="f116" fmla="*/ f94 1 f67"/>
                <a:gd name="f117" fmla="*/ f95 1 f68"/>
                <a:gd name="f118" fmla="*/ f96 1 f67"/>
                <a:gd name="f119" fmla="*/ f97 1 f68"/>
                <a:gd name="f120" fmla="*/ f98 1 f67"/>
                <a:gd name="f121" fmla="*/ f99 1 f68"/>
                <a:gd name="f122" fmla="*/ f100 1 f68"/>
                <a:gd name="f123" fmla="*/ f101 1 f67"/>
                <a:gd name="f124" fmla="*/ f102 1 f68"/>
                <a:gd name="f125" fmla="*/ f103 1 f67"/>
                <a:gd name="f126" fmla="*/ f104 1 f67"/>
                <a:gd name="f127" fmla="*/ f105 1 f67"/>
                <a:gd name="f128" fmla="*/ f106 f58 1"/>
                <a:gd name="f129" fmla="*/ f107 f58 1"/>
                <a:gd name="f130" fmla="*/ f109 f59 1"/>
                <a:gd name="f131" fmla="*/ f108 f59 1"/>
                <a:gd name="f132" fmla="*/ f110 f58 1"/>
                <a:gd name="f133" fmla="*/ f111 f59 1"/>
                <a:gd name="f134" fmla="*/ f112 f58 1"/>
                <a:gd name="f135" fmla="*/ f113 f59 1"/>
                <a:gd name="f136" fmla="*/ f114 f58 1"/>
                <a:gd name="f137" fmla="*/ f115 f58 1"/>
                <a:gd name="f138" fmla="*/ f116 f58 1"/>
                <a:gd name="f139" fmla="*/ f117 f59 1"/>
                <a:gd name="f140" fmla="*/ f118 f58 1"/>
                <a:gd name="f141" fmla="*/ f119 f59 1"/>
                <a:gd name="f142" fmla="*/ f120 f58 1"/>
                <a:gd name="f143" fmla="*/ f121 f59 1"/>
                <a:gd name="f144" fmla="*/ f122 f59 1"/>
                <a:gd name="f145" fmla="*/ f123 f58 1"/>
                <a:gd name="f146" fmla="*/ f124 f59 1"/>
                <a:gd name="f147" fmla="*/ f125 f58 1"/>
                <a:gd name="f148" fmla="*/ f126 f58 1"/>
                <a:gd name="f149" fmla="*/ f127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32" y="f133"/>
                </a:cxn>
                <a:cxn ang="f87">
                  <a:pos x="f134" y="f135"/>
                </a:cxn>
                <a:cxn ang="f87">
                  <a:pos x="f136" y="f133"/>
                </a:cxn>
                <a:cxn ang="f87">
                  <a:pos x="f137" y="f135"/>
                </a:cxn>
                <a:cxn ang="f87">
                  <a:pos x="f138" y="f139"/>
                </a:cxn>
                <a:cxn ang="f87">
                  <a:pos x="f140" y="f141"/>
                </a:cxn>
                <a:cxn ang="f87">
                  <a:pos x="f142" y="f143"/>
                </a:cxn>
                <a:cxn ang="f87">
                  <a:pos x="f134" y="f144"/>
                </a:cxn>
                <a:cxn ang="f87">
                  <a:pos x="f132" y="f143"/>
                </a:cxn>
                <a:cxn ang="f87">
                  <a:pos x="f145" y="f146"/>
                </a:cxn>
                <a:cxn ang="f87">
                  <a:pos x="f147" y="f141"/>
                </a:cxn>
                <a:cxn ang="f87">
                  <a:pos x="f148" y="f139"/>
                </a:cxn>
                <a:cxn ang="f87">
                  <a:pos x="f149" y="f135"/>
                </a:cxn>
                <a:cxn ang="f87">
                  <a:pos x="f145" y="f139"/>
                </a:cxn>
                <a:cxn ang="f87">
                  <a:pos x="f132" y="f133"/>
                </a:cxn>
              </a:cxnLst>
              <a:rect l="f128" t="f131" r="f129" b="f130"/>
              <a:pathLst>
                <a:path w="373" h="68">
                  <a:moveTo>
                    <a:pt x="f8" y="f5"/>
                  </a:move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5"/>
                  </a:cubicBezTo>
                  <a:cubicBezTo>
                    <a:pt x="f18" y="f19"/>
                    <a:pt x="f20" y="f12"/>
                    <a:pt x="f21" y="f12"/>
                  </a:cubicBezTo>
                  <a:cubicBezTo>
                    <a:pt x="f22" y="f12"/>
                    <a:pt x="f23" y="f16"/>
                    <a:pt x="f24" y="f25"/>
                  </a:cubicBezTo>
                  <a:cubicBezTo>
                    <a:pt x="f6" y="f26"/>
                    <a:pt x="f27" y="f28"/>
                    <a:pt x="f22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15" y="f36"/>
                    <a:pt x="f14" y="f37"/>
                    <a:pt x="f13" y="f37"/>
                  </a:cubicBezTo>
                  <a:cubicBezTo>
                    <a:pt x="f38" y="f37"/>
                    <a:pt x="f9" y="f39"/>
                    <a:pt x="f8" y="f35"/>
                  </a:cubicBezTo>
                  <a:cubicBezTo>
                    <a:pt x="f40" y="f41"/>
                    <a:pt x="f42" y="f7"/>
                    <a:pt x="f43" y="f44"/>
                  </a:cubicBezTo>
                  <a:cubicBezTo>
                    <a:pt x="f45" y="f46"/>
                    <a:pt x="f33" y="f47"/>
                    <a:pt x="f48" y="f29"/>
                  </a:cubicBezTo>
                  <a:cubicBezTo>
                    <a:pt x="f49" y="f50"/>
                    <a:pt x="f5" y="f10"/>
                    <a:pt x="f51" y="f25"/>
                  </a:cubicBezTo>
                  <a:cubicBezTo>
                    <a:pt x="f26" y="f16"/>
                    <a:pt x="f52" y="f12"/>
                    <a:pt x="f33" y="f12"/>
                  </a:cubicBezTo>
                  <a:cubicBezTo>
                    <a:pt x="f53" y="f12"/>
                    <a:pt x="f54" y="f10"/>
                    <a:pt x="f43" y="f25"/>
                  </a:cubicBezTo>
                  <a:cubicBezTo>
                    <a:pt x="f55" y="f36"/>
                    <a:pt x="f56" y="f28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9;p64">
            <a:extLst>
              <a:ext uri="{FF2B5EF4-FFF2-40B4-BE49-F238E27FC236}">
                <a16:creationId xmlns:a16="http://schemas.microsoft.com/office/drawing/2014/main" id="{15155B9F-7375-720B-7BC5-FA46BF6C8B7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HOW DOES IT WORK?</a:t>
            </a:r>
          </a:p>
        </p:txBody>
      </p:sp>
      <p:sp>
        <p:nvSpPr>
          <p:cNvPr id="3" name="Google Shape;1272;p64">
            <a:extLst>
              <a:ext uri="{FF2B5EF4-FFF2-40B4-BE49-F238E27FC236}">
                <a16:creationId xmlns:a16="http://schemas.microsoft.com/office/drawing/2014/main" id="{ED462F32-7CC4-61CF-AA8C-4878916D6BC8}"/>
              </a:ext>
            </a:extLst>
          </p:cNvPr>
          <p:cNvSpPr/>
          <p:nvPr/>
        </p:nvSpPr>
        <p:spPr>
          <a:xfrm>
            <a:off x="2838965" y="1894335"/>
            <a:ext cx="4134029" cy="2814303"/>
          </a:xfrm>
          <a:custGeom>
            <a:avLst/>
            <a:gdLst>
              <a:gd name="f0" fmla="val w"/>
              <a:gd name="f1" fmla="val h"/>
              <a:gd name="f2" fmla="val 0"/>
              <a:gd name="f3" fmla="val 63038"/>
              <a:gd name="f4" fmla="val 42914"/>
              <a:gd name="f5" fmla="val 16888"/>
              <a:gd name="f6" fmla="val 8555"/>
              <a:gd name="f7" fmla="val 4362"/>
              <a:gd name="f8" fmla="val 451"/>
              <a:gd name="f9" fmla="val 15776"/>
              <a:gd name="f10" fmla="val 1184"/>
              <a:gd name="f11" fmla="val 34335"/>
              <a:gd name="f12" fmla="val 18163"/>
              <a:gd name="f13" fmla="val 30388"/>
              <a:gd name="f14" fmla="val 31183"/>
              <a:gd name="f15" fmla="val 31959"/>
              <a:gd name="f16" fmla="val 42877"/>
              <a:gd name="f17" fmla="val 32708"/>
              <a:gd name="f18" fmla="val 42805"/>
              <a:gd name="f19" fmla="val 38481"/>
              <a:gd name="f20" fmla="val 42237"/>
              <a:gd name="f21" fmla="val 32810"/>
              <a:gd name="f22" fmla="val 60068"/>
              <a:gd name="f23" fmla="val 21276"/>
              <a:gd name="f24" fmla="val 57099"/>
              <a:gd name="f25" fmla="val 9743"/>
              <a:gd name="f26" fmla="val 39439"/>
              <a:gd name="f27" fmla="val 19277"/>
              <a:gd name="f28" fmla="val 31218"/>
              <a:gd name="f29" fmla="val 5970"/>
              <a:gd name="f30" fmla="val 28982"/>
              <a:gd name="f31" fmla="val 2343"/>
              <a:gd name="f32" fmla="val 22994"/>
              <a:gd name="f33" fmla="*/ f0 1 63038"/>
              <a:gd name="f34" fmla="*/ f1 1 42914"/>
              <a:gd name="f35" fmla="val f2"/>
              <a:gd name="f36" fmla="val f3"/>
              <a:gd name="f37" fmla="val f4"/>
              <a:gd name="f38" fmla="+- f37 0 f35"/>
              <a:gd name="f39" fmla="+- f36 0 f35"/>
              <a:gd name="f40" fmla="*/ f39 1 63038"/>
              <a:gd name="f41" fmla="*/ f38 1 42914"/>
              <a:gd name="f42" fmla="*/ f35 1 f40"/>
              <a:gd name="f43" fmla="*/ f36 1 f40"/>
              <a:gd name="f44" fmla="*/ f35 1 f41"/>
              <a:gd name="f45" fmla="*/ f37 1 f41"/>
              <a:gd name="f46" fmla="*/ f42 f33 1"/>
              <a:gd name="f47" fmla="*/ f43 f33 1"/>
              <a:gd name="f48" fmla="*/ f45 f34 1"/>
              <a:gd name="f49" fmla="*/ f4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63038" h="42914">
                <a:moveTo>
                  <a:pt x="f5" y="f2"/>
                </a:moveTo>
                <a:cubicBezTo>
                  <a:pt x="f6" y="f2"/>
                  <a:pt x="f2" y="f7"/>
                  <a:pt x="f8" y="f9"/>
                </a:cubicBezTo>
                <a:cubicBezTo>
                  <a:pt x="f10" y="f11"/>
                  <a:pt x="f12" y="f4"/>
                  <a:pt x="f13" y="f4"/>
                </a:cubicBezTo>
                <a:cubicBezTo>
                  <a:pt x="f14" y="f4"/>
                  <a:pt x="f15" y="f16"/>
                  <a:pt x="f17" y="f18"/>
                </a:cubicBezTo>
                <a:cubicBezTo>
                  <a:pt x="f19" y="f20"/>
                  <a:pt x="f3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2"/>
                  <a:pt x="f5" y="f2"/>
                </a:cubicBezTo>
                <a:close/>
              </a:path>
            </a:pathLst>
          </a:custGeom>
          <a:solidFill>
            <a:srgbClr val="B5E5F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273;p64">
            <a:extLst>
              <a:ext uri="{FF2B5EF4-FFF2-40B4-BE49-F238E27FC236}">
                <a16:creationId xmlns:a16="http://schemas.microsoft.com/office/drawing/2014/main" id="{C1811792-3B6A-A3B4-320C-029758DD399B}"/>
              </a:ext>
            </a:extLst>
          </p:cNvPr>
          <p:cNvSpPr/>
          <p:nvPr/>
        </p:nvSpPr>
        <p:spPr>
          <a:xfrm>
            <a:off x="3383179" y="2628973"/>
            <a:ext cx="3857807" cy="2578041"/>
          </a:xfrm>
          <a:custGeom>
            <a:avLst/>
            <a:gdLst>
              <a:gd name="f0" fmla="val w"/>
              <a:gd name="f1" fmla="val h"/>
              <a:gd name="f2" fmla="val 0"/>
              <a:gd name="f3" fmla="val 52970"/>
              <a:gd name="f4" fmla="val 25921"/>
              <a:gd name="f5" fmla="val 20880"/>
              <a:gd name="f6" fmla="val 1"/>
              <a:gd name="f7" fmla="val 18731"/>
              <a:gd name="f8" fmla="val 16314"/>
              <a:gd name="f9" fmla="val 484"/>
              <a:gd name="f10" fmla="val 13568"/>
              <a:gd name="f11" fmla="val 1635"/>
              <a:gd name="f12" fmla="val 7337"/>
              <a:gd name="f13" fmla="val 3016"/>
              <a:gd name="f14" fmla="val 25920"/>
              <a:gd name="f15" fmla="val 25908"/>
              <a:gd name="f16" fmla="val 51669"/>
              <a:gd name="f17" fmla="val 14470"/>
              <a:gd name="f18" fmla="val 42750"/>
              <a:gd name="f19" fmla="val 15629"/>
              <a:gd name="f20" fmla="val 37687"/>
              <a:gd name="f21" fmla="val 11099"/>
              <a:gd name="f22" fmla="val 33668"/>
              <a:gd name="f23" fmla="val 7495"/>
              <a:gd name="f24" fmla="val 29348"/>
              <a:gd name="f25" fmla="*/ f0 1 52970"/>
              <a:gd name="f26" fmla="*/ f1 1 25921"/>
              <a:gd name="f27" fmla="val f2"/>
              <a:gd name="f28" fmla="val f3"/>
              <a:gd name="f29" fmla="val f4"/>
              <a:gd name="f30" fmla="+- f29 0 f27"/>
              <a:gd name="f31" fmla="+- f28 0 f27"/>
              <a:gd name="f32" fmla="*/ f31 1 52970"/>
              <a:gd name="f33" fmla="*/ f30 1 25921"/>
              <a:gd name="f34" fmla="*/ f27 1 f32"/>
              <a:gd name="f35" fmla="*/ f28 1 f32"/>
              <a:gd name="f36" fmla="*/ f27 1 f33"/>
              <a:gd name="f37" fmla="*/ f29 1 f33"/>
              <a:gd name="f38" fmla="*/ f34 f25 1"/>
              <a:gd name="f39" fmla="*/ f35 f25 1"/>
              <a:gd name="f40" fmla="*/ f37 f26 1"/>
              <a:gd name="f41" fmla="*/ f3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8" t="f41" r="f39" b="f40"/>
            <a:pathLst>
              <a:path w="52970" h="2592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2" y="f12"/>
                  <a:pt x="f13" y="f14"/>
                  <a:pt x="f13" y="f14"/>
                </a:cubicBezTo>
                <a:lnTo>
                  <a:pt x="f13" y="f15"/>
                </a:lnTo>
                <a:lnTo>
                  <a:pt x="f16" y="f15"/>
                </a:lnTo>
                <a:cubicBezTo>
                  <a:pt x="f3" y="f17"/>
                  <a:pt x="f18" y="f19"/>
                  <a:pt x="f20" y="f21"/>
                </a:cubicBezTo>
                <a:cubicBezTo>
                  <a:pt x="f22" y="f23"/>
                  <a:pt x="f24" y="f6"/>
                  <a:pt x="f5" y="f6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rupo 2">
            <a:extLst>
              <a:ext uri="{FF2B5EF4-FFF2-40B4-BE49-F238E27FC236}">
                <a16:creationId xmlns:a16="http://schemas.microsoft.com/office/drawing/2014/main" id="{8B1D8762-4EBE-A187-1676-1F9488DECB83}"/>
              </a:ext>
            </a:extLst>
          </p:cNvPr>
          <p:cNvGrpSpPr/>
          <p:nvPr/>
        </p:nvGrpSpPr>
        <p:grpSpPr>
          <a:xfrm>
            <a:off x="3553623" y="1671760"/>
            <a:ext cx="2635410" cy="2554843"/>
            <a:chOff x="3553623" y="1671760"/>
            <a:chExt cx="2635410" cy="2554843"/>
          </a:xfrm>
        </p:grpSpPr>
        <p:sp>
          <p:nvSpPr>
            <p:cNvPr id="6" name="Google Shape;1270;p64">
              <a:extLst>
                <a:ext uri="{FF2B5EF4-FFF2-40B4-BE49-F238E27FC236}">
                  <a16:creationId xmlns:a16="http://schemas.microsoft.com/office/drawing/2014/main" id="{769E19CC-89DB-07A5-24E3-3BB695B3D380}"/>
                </a:ext>
              </a:extLst>
            </p:cNvPr>
            <p:cNvSpPr/>
            <p:nvPr/>
          </p:nvSpPr>
          <p:spPr>
            <a:xfrm>
              <a:off x="6178244" y="3299566"/>
              <a:ext cx="10789" cy="38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"/>
                <a:gd name="f4" fmla="val 72"/>
                <a:gd name="f5" fmla="val 1"/>
                <a:gd name="f6" fmla="val 131"/>
                <a:gd name="f7" fmla="val 12"/>
                <a:gd name="f8" fmla="val 48"/>
                <a:gd name="f9" fmla="*/ f0 1 202"/>
                <a:gd name="f10" fmla="*/ f1 1 72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02"/>
                <a:gd name="f17" fmla="*/ f14 1 72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02" h="72" fill="none">
                  <a:moveTo>
                    <a:pt x="f3" y="f5"/>
                  </a:moveTo>
                  <a:cubicBezTo>
                    <a:pt x="f6" y="f7"/>
                    <a:pt x="f4" y="f8"/>
                    <a:pt x="f5" y="f4"/>
                  </a:cubicBezTo>
                </a:path>
              </a:pathLst>
            </a:custGeom>
            <a:noFill/>
            <a:ln w="2651" cap="rnd">
              <a:solidFill>
                <a:srgbClr val="141F4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274;p64">
              <a:extLst>
                <a:ext uri="{FF2B5EF4-FFF2-40B4-BE49-F238E27FC236}">
                  <a16:creationId xmlns:a16="http://schemas.microsoft.com/office/drawing/2014/main" id="{A27689E4-65BC-116E-DB1B-76F0FDB43FC6}"/>
                </a:ext>
              </a:extLst>
            </p:cNvPr>
            <p:cNvSpPr/>
            <p:nvPr/>
          </p:nvSpPr>
          <p:spPr>
            <a:xfrm>
              <a:off x="4845414" y="2516410"/>
              <a:ext cx="1291855" cy="552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183"/>
                <a:gd name="f4" fmla="val 10336"/>
                <a:gd name="f5" fmla="val 18749"/>
                <a:gd name="f6" fmla="val 18076"/>
                <a:gd name="f7" fmla="val 17387"/>
                <a:gd name="f8" fmla="val 133"/>
                <a:gd name="f9" fmla="val 16715"/>
                <a:gd name="f10" fmla="val 419"/>
                <a:gd name="f11" fmla="val 72"/>
                <a:gd name="f12" fmla="val 7516"/>
                <a:gd name="f13" fmla="val 1"/>
                <a:gd name="f14" fmla="val 8096"/>
                <a:gd name="f15" fmla="val 18135"/>
                <a:gd name="f16" fmla="val 10296"/>
                <a:gd name="f17" fmla="val 18351"/>
                <a:gd name="f18" fmla="val 10322"/>
                <a:gd name="f19" fmla="val 18565"/>
                <a:gd name="f20" fmla="val 10335"/>
                <a:gd name="f21" fmla="val 18776"/>
                <a:gd name="f22" fmla="val 21766"/>
                <a:gd name="f23" fmla="val 7749"/>
                <a:gd name="f24" fmla="val 23895"/>
                <a:gd name="f25" fmla="val 4677"/>
                <a:gd name="f26" fmla="val 23633"/>
                <a:gd name="f27" fmla="val 1923"/>
                <a:gd name="f28" fmla="val 21309"/>
                <a:gd name="f29" fmla="*/ f0 1 24183"/>
                <a:gd name="f30" fmla="*/ f1 1 10336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24183"/>
                <a:gd name="f37" fmla="*/ f34 1 10336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24183" h="103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3" y="f23"/>
                    <a:pt x="f24" y="f25"/>
                  </a:cubicBez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275;p64">
              <a:extLst>
                <a:ext uri="{FF2B5EF4-FFF2-40B4-BE49-F238E27FC236}">
                  <a16:creationId xmlns:a16="http://schemas.microsoft.com/office/drawing/2014/main" id="{2E0B58CD-6C3B-821D-064A-2BCA01C62EB3}"/>
                </a:ext>
              </a:extLst>
            </p:cNvPr>
            <p:cNvSpPr/>
            <p:nvPr/>
          </p:nvSpPr>
          <p:spPr>
            <a:xfrm>
              <a:off x="4362648" y="1671760"/>
              <a:ext cx="620740" cy="127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20"/>
                <a:gd name="f4" fmla="val 23919"/>
                <a:gd name="f5" fmla="val 6122"/>
                <a:gd name="f6" fmla="val 1"/>
                <a:gd name="f7" fmla="val 5960"/>
                <a:gd name="f8" fmla="val 5796"/>
                <a:gd name="f9" fmla="val 8"/>
                <a:gd name="f10" fmla="val 5631"/>
                <a:gd name="f11" fmla="val 24"/>
                <a:gd name="f12" fmla="val 2153"/>
                <a:gd name="f13" fmla="val 355"/>
                <a:gd name="f14" fmla="val 3975"/>
                <a:gd name="f15" fmla="val 1373"/>
                <a:gd name="f16" fmla="val 7192"/>
                <a:gd name="f17" fmla="val 8470"/>
                <a:gd name="f18" fmla="val 23847"/>
                <a:gd name="f19" fmla="val 9050"/>
                <a:gd name="f20" fmla="val 23918"/>
                <a:gd name="f21" fmla="val 11238"/>
                <a:gd name="f22" fmla="val 2685"/>
                <a:gd name="f23" fmla="val 9165"/>
                <a:gd name="f24" fmla="*/ f0 1 11620"/>
                <a:gd name="f25" fmla="*/ f1 1 2391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1620"/>
                <a:gd name="f32" fmla="*/ f29 1 2391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1620" h="239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lnTo>
                    <a:pt x="f17" y="f18"/>
                  </a:lnTo>
                  <a:lnTo>
                    <a:pt x="f19" y="f20"/>
                  </a:lnTo>
                  <a:lnTo>
                    <a:pt x="f21" y="f8"/>
                  </a:lnTo>
                  <a:cubicBezTo>
                    <a:pt x="f3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276;p64">
              <a:extLst>
                <a:ext uri="{FF2B5EF4-FFF2-40B4-BE49-F238E27FC236}">
                  <a16:creationId xmlns:a16="http://schemas.microsoft.com/office/drawing/2014/main" id="{5737478E-3E5E-3F35-20BE-B5633D951D9F}"/>
                </a:ext>
              </a:extLst>
            </p:cNvPr>
            <p:cNvSpPr/>
            <p:nvPr/>
          </p:nvSpPr>
          <p:spPr>
            <a:xfrm>
              <a:off x="3553623" y="2826136"/>
              <a:ext cx="1291800" cy="551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182"/>
                <a:gd name="f4" fmla="val 10326"/>
                <a:gd name="f5" fmla="val 5400"/>
                <a:gd name="f6" fmla="val 2408"/>
                <a:gd name="f7" fmla="val 2583"/>
                <a:gd name="f8" fmla="val 287"/>
                <a:gd name="f9" fmla="val 5649"/>
                <a:gd name="f10" fmla="val 549"/>
                <a:gd name="f11" fmla="val 8403"/>
                <a:gd name="f12" fmla="val 2874"/>
                <a:gd name="f13" fmla="val 5427"/>
                <a:gd name="f14" fmla="val 6099"/>
                <a:gd name="f15" fmla="val 6786"/>
                <a:gd name="f16" fmla="val 10193"/>
                <a:gd name="f17" fmla="val 7455"/>
                <a:gd name="f18" fmla="val 9907"/>
                <a:gd name="f19" fmla="val 24111"/>
                <a:gd name="f20" fmla="val 2810"/>
                <a:gd name="f21" fmla="val 2230"/>
                <a:gd name="f22" fmla="val 6060"/>
                <a:gd name="f23" fmla="val 42"/>
                <a:gd name="f24" fmla="val 5837"/>
                <a:gd name="f25" fmla="val 14"/>
                <a:gd name="f26" fmla="val 5617"/>
                <a:gd name="f27" fmla="*/ f0 1 24182"/>
                <a:gd name="f28" fmla="*/ f1 1 10326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4182"/>
                <a:gd name="f35" fmla="*/ f32 1 10326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4182" h="10326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18"/>
                  </a:cubicBezTo>
                  <a:lnTo>
                    <a:pt x="f19" y="f20"/>
                  </a:lnTo>
                  <a:lnTo>
                    <a:pt x="f3" y="f21"/>
                  </a:lnTo>
                  <a:lnTo>
                    <a:pt x="f22" y="f23"/>
                  </a:lnTo>
                  <a:cubicBezTo>
                    <a:pt x="f24" y="f25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277;p64">
              <a:extLst>
                <a:ext uri="{FF2B5EF4-FFF2-40B4-BE49-F238E27FC236}">
                  <a16:creationId xmlns:a16="http://schemas.microsoft.com/office/drawing/2014/main" id="{38A3DC82-C316-9036-5BCF-E60A3A92DC53}"/>
                </a:ext>
              </a:extLst>
            </p:cNvPr>
            <p:cNvSpPr/>
            <p:nvPr/>
          </p:nvSpPr>
          <p:spPr>
            <a:xfrm>
              <a:off x="4708766" y="2948848"/>
              <a:ext cx="620740" cy="127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20"/>
                <a:gd name="f4" fmla="val 23919"/>
                <a:gd name="f5" fmla="val 2571"/>
                <a:gd name="f6" fmla="val 1"/>
                <a:gd name="f7" fmla="val 382"/>
                <a:gd name="f8" fmla="val 18122"/>
                <a:gd name="f9" fmla="val 21244"/>
                <a:gd name="f10" fmla="val 2433"/>
                <a:gd name="f11" fmla="val 23918"/>
                <a:gd name="f12" fmla="val 5494"/>
                <a:gd name="f13" fmla="val 5657"/>
                <a:gd name="f14" fmla="val 5823"/>
                <a:gd name="f15" fmla="val 23911"/>
                <a:gd name="f16" fmla="val 5989"/>
                <a:gd name="f17" fmla="val 23895"/>
                <a:gd name="f18" fmla="val 9455"/>
                <a:gd name="f19" fmla="val 23564"/>
                <a:gd name="f20" fmla="val 19944"/>
                <a:gd name="f21" fmla="val 10248"/>
                <a:gd name="f22" fmla="val 16727"/>
                <a:gd name="f23" fmla="val 3150"/>
                <a:gd name="f24" fmla="val 71"/>
                <a:gd name="f25" fmla="*/ f0 1 11620"/>
                <a:gd name="f26" fmla="*/ f1 1 2391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620"/>
                <a:gd name="f33" fmla="*/ f30 1 2391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620" h="23919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cubicBezTo>
                    <a:pt x="f18" y="f19"/>
                    <a:pt x="f3" y="f20"/>
                    <a:pt x="f21" y="f22"/>
                  </a:cubicBezTo>
                  <a:lnTo>
                    <a:pt x="f23" y="f2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B1ADD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278;p64">
              <a:extLst>
                <a:ext uri="{FF2B5EF4-FFF2-40B4-BE49-F238E27FC236}">
                  <a16:creationId xmlns:a16="http://schemas.microsoft.com/office/drawing/2014/main" id="{E1FB27DC-FD52-A8E7-B2D9-C082DAB901FE}"/>
                </a:ext>
              </a:extLst>
            </p:cNvPr>
            <p:cNvSpPr/>
            <p:nvPr/>
          </p:nvSpPr>
          <p:spPr>
            <a:xfrm>
              <a:off x="4708766" y="2948848"/>
              <a:ext cx="620740" cy="1277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20"/>
                <a:gd name="f4" fmla="val 23919"/>
                <a:gd name="f5" fmla="val 2571"/>
                <a:gd name="f6" fmla="val 1"/>
                <a:gd name="f7" fmla="val 382"/>
                <a:gd name="f8" fmla="val 18122"/>
                <a:gd name="f9" fmla="val 21244"/>
                <a:gd name="f10" fmla="val 2433"/>
                <a:gd name="f11" fmla="val 23918"/>
                <a:gd name="f12" fmla="val 5494"/>
                <a:gd name="f13" fmla="val 5657"/>
                <a:gd name="f14" fmla="val 5823"/>
                <a:gd name="f15" fmla="val 23911"/>
                <a:gd name="f16" fmla="val 5989"/>
                <a:gd name="f17" fmla="val 23895"/>
                <a:gd name="f18" fmla="val 9455"/>
                <a:gd name="f19" fmla="val 23564"/>
                <a:gd name="f20" fmla="val 19944"/>
                <a:gd name="f21" fmla="val 10248"/>
                <a:gd name="f22" fmla="val 16727"/>
                <a:gd name="f23" fmla="val 3150"/>
                <a:gd name="f24" fmla="val 71"/>
                <a:gd name="f25" fmla="*/ f0 1 11620"/>
                <a:gd name="f26" fmla="*/ f1 1 2391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620"/>
                <a:gd name="f33" fmla="*/ f30 1 2391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620" h="23919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cubicBezTo>
                    <a:pt x="f18" y="f19"/>
                    <a:pt x="f3" y="f20"/>
                    <a:pt x="f21" y="f22"/>
                  </a:cubicBezTo>
                  <a:lnTo>
                    <a:pt x="f23" y="f2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279;p64">
              <a:extLst>
                <a:ext uri="{FF2B5EF4-FFF2-40B4-BE49-F238E27FC236}">
                  <a16:creationId xmlns:a16="http://schemas.microsoft.com/office/drawing/2014/main" id="{34ABB299-EBB4-4807-603C-0EABD9AB18B2}"/>
                </a:ext>
              </a:extLst>
            </p:cNvPr>
            <p:cNvSpPr/>
            <p:nvPr/>
          </p:nvSpPr>
          <p:spPr>
            <a:xfrm>
              <a:off x="4582579" y="2699317"/>
              <a:ext cx="527041" cy="497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66"/>
                <a:gd name="f4" fmla="val 9319"/>
                <a:gd name="f5" fmla="val 4938"/>
                <a:gd name="f6" fmla="val 1"/>
                <a:gd name="f7" fmla="val 2612"/>
                <a:gd name="f8" fmla="val 592"/>
                <a:gd name="f9" fmla="val 1738"/>
                <a:gd name="f10" fmla="val 308"/>
                <a:gd name="f11" fmla="val 4104"/>
                <a:gd name="f12" fmla="val 6659"/>
                <a:gd name="f13" fmla="val 1822"/>
                <a:gd name="f14" fmla="val 8977"/>
                <a:gd name="f15" fmla="val 4377"/>
                <a:gd name="f16" fmla="val 9285"/>
                <a:gd name="f17" fmla="val 4566"/>
                <a:gd name="f18" fmla="val 9308"/>
                <a:gd name="f19" fmla="val 4754"/>
                <a:gd name="f20" fmla="val 4940"/>
                <a:gd name="f21" fmla="val 7264"/>
                <a:gd name="f22" fmla="val 9273"/>
                <a:gd name="f23" fmla="val 7582"/>
                <a:gd name="f24" fmla="val 9558"/>
                <a:gd name="f25" fmla="val 5216"/>
                <a:gd name="f26" fmla="val 9865"/>
                <a:gd name="f27" fmla="val 2661"/>
                <a:gd name="f28" fmla="val 8044"/>
                <a:gd name="f29" fmla="val 342"/>
                <a:gd name="f30" fmla="val 5501"/>
                <a:gd name="f31" fmla="val 35"/>
                <a:gd name="f32" fmla="val 5311"/>
                <a:gd name="f33" fmla="val 12"/>
                <a:gd name="f34" fmla="val 5124"/>
                <a:gd name="f35" fmla="*/ f0 1 9866"/>
                <a:gd name="f36" fmla="*/ f1 1 9319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9866"/>
                <a:gd name="f43" fmla="*/ f40 1 9319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9866" h="93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280;p64">
              <a:extLst>
                <a:ext uri="{FF2B5EF4-FFF2-40B4-BE49-F238E27FC236}">
                  <a16:creationId xmlns:a16="http://schemas.microsoft.com/office/drawing/2014/main" id="{34EB7418-1F14-27CD-83DC-4E44E38648E0}"/>
                </a:ext>
              </a:extLst>
            </p:cNvPr>
            <p:cNvSpPr/>
            <p:nvPr/>
          </p:nvSpPr>
          <p:spPr>
            <a:xfrm>
              <a:off x="4685577" y="2796710"/>
              <a:ext cx="321054" cy="3030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0"/>
                <a:gd name="f4" fmla="val 5673"/>
                <a:gd name="f5" fmla="val 3001"/>
                <a:gd name="f6" fmla="val 1583"/>
                <a:gd name="f7" fmla="val 365"/>
                <a:gd name="f8" fmla="val 1060"/>
                <a:gd name="f9" fmla="val 189"/>
                <a:gd name="f10" fmla="val 2494"/>
                <a:gd name="f11" fmla="val 4055"/>
                <a:gd name="f12" fmla="val 1112"/>
                <a:gd name="f13" fmla="val 5463"/>
                <a:gd name="f14" fmla="val 2662"/>
                <a:gd name="f15" fmla="val 5652"/>
                <a:gd name="f16" fmla="val 2778"/>
                <a:gd name="f17" fmla="val 5666"/>
                <a:gd name="f18" fmla="val 2894"/>
                <a:gd name="f19" fmla="val 3008"/>
                <a:gd name="f20" fmla="val 4428"/>
                <a:gd name="f21" fmla="val 5657"/>
                <a:gd name="f22" fmla="val 4614"/>
                <a:gd name="f23" fmla="val 5832"/>
                <a:gd name="f24" fmla="val 3180"/>
                <a:gd name="f25" fmla="val 6009"/>
                <a:gd name="f26" fmla="val 1618"/>
                <a:gd name="f27" fmla="val 4909"/>
                <a:gd name="f28" fmla="val 211"/>
                <a:gd name="f29" fmla="val 3348"/>
                <a:gd name="f30" fmla="val 21"/>
                <a:gd name="f31" fmla="val 3231"/>
                <a:gd name="f32" fmla="val 7"/>
                <a:gd name="f33" fmla="val 3116"/>
                <a:gd name="f34" fmla="*/ f0 1 6010"/>
                <a:gd name="f35" fmla="*/ f1 1 5673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6010"/>
                <a:gd name="f42" fmla="*/ f39 1 5673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6010" h="567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11"/>
                    <a:pt x="f12" y="f13"/>
                    <a:pt x="f14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Google Shape;1281;p64">
            <a:extLst>
              <a:ext uri="{FF2B5EF4-FFF2-40B4-BE49-F238E27FC236}">
                <a16:creationId xmlns:a16="http://schemas.microsoft.com/office/drawing/2014/main" id="{12C4A78B-085B-F85B-BD68-0783A188CBE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5673" y="2723092"/>
            <a:ext cx="1371600" cy="10293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Yes, this is the ringed one. It’s a gas giant</a:t>
            </a:r>
          </a:p>
        </p:txBody>
      </p:sp>
      <p:sp>
        <p:nvSpPr>
          <p:cNvPr id="15" name="Google Shape;1282;p64">
            <a:extLst>
              <a:ext uri="{FF2B5EF4-FFF2-40B4-BE49-F238E27FC236}">
                <a16:creationId xmlns:a16="http://schemas.microsoft.com/office/drawing/2014/main" id="{5EE73A1A-395E-1FE0-B29B-39718B6BE46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7328" y="2293324"/>
            <a:ext cx="1371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kern="0">
                <a:solidFill>
                  <a:srgbClr val="0077B6"/>
                </a:solidFill>
                <a:latin typeface="Prompt ExtraBold"/>
                <a:cs typeface="Prompt ExtraBold"/>
              </a:rPr>
              <a:t>SATURN</a:t>
            </a:r>
          </a:p>
        </p:txBody>
      </p:sp>
      <p:sp>
        <p:nvSpPr>
          <p:cNvPr id="16" name="Google Shape;1283;p64">
            <a:extLst>
              <a:ext uri="{FF2B5EF4-FFF2-40B4-BE49-F238E27FC236}">
                <a16:creationId xmlns:a16="http://schemas.microsoft.com/office/drawing/2014/main" id="{89A827BB-742F-8AA6-F51E-9BEDB8744AD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7328" y="1497796"/>
            <a:ext cx="1371600" cy="705898"/>
          </a:xfrm>
        </p:spPr>
        <p:txBody>
          <a:bodyPr anchor="b" anchorCtr="0">
            <a:noAutofit/>
          </a:bodyPr>
          <a:lstStyle/>
          <a:p>
            <a:pPr lvl="0" algn="l"/>
            <a:r>
              <a:rPr lang="en-US">
                <a:solidFill>
                  <a:srgbClr val="0077B6"/>
                </a:solidFill>
              </a:rPr>
              <a:t>20%</a:t>
            </a:r>
          </a:p>
        </p:txBody>
      </p:sp>
      <p:sp>
        <p:nvSpPr>
          <p:cNvPr id="17" name="Google Shape;1284;p64">
            <a:extLst>
              <a:ext uri="{FF2B5EF4-FFF2-40B4-BE49-F238E27FC236}">
                <a16:creationId xmlns:a16="http://schemas.microsoft.com/office/drawing/2014/main" id="{16AE7FDA-D3FA-1C80-B346-301AF721411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059177" y="2723092"/>
            <a:ext cx="1371600" cy="7373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cold place full of iron oxide dust</a:t>
            </a:r>
          </a:p>
        </p:txBody>
      </p:sp>
      <p:sp>
        <p:nvSpPr>
          <p:cNvPr id="18" name="Google Shape;1285;p64">
            <a:extLst>
              <a:ext uri="{FF2B5EF4-FFF2-40B4-BE49-F238E27FC236}">
                <a16:creationId xmlns:a16="http://schemas.microsoft.com/office/drawing/2014/main" id="{7A9B0502-A742-CC60-0D9A-2ED3BDFC3FA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059177" y="2293324"/>
            <a:ext cx="1371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kern="0">
                <a:solidFill>
                  <a:srgbClr val="030445"/>
                </a:solidFill>
                <a:latin typeface="Prompt ExtraBold"/>
                <a:cs typeface="Prompt ExtraBold"/>
              </a:rPr>
              <a:t>MARS</a:t>
            </a:r>
          </a:p>
        </p:txBody>
      </p:sp>
      <p:sp>
        <p:nvSpPr>
          <p:cNvPr id="19" name="Google Shape;1286;p64">
            <a:extLst>
              <a:ext uri="{FF2B5EF4-FFF2-40B4-BE49-F238E27FC236}">
                <a16:creationId xmlns:a16="http://schemas.microsoft.com/office/drawing/2014/main" id="{43BC85F7-C792-AD36-04BC-8EBDCC17B0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59177" y="1497796"/>
            <a:ext cx="1371600" cy="705898"/>
          </a:xfrm>
        </p:spPr>
        <p:txBody>
          <a:bodyPr anchor="b" anchorCtr="0">
            <a:noAutofit/>
          </a:bodyPr>
          <a:lstStyle/>
          <a:p>
            <a:pPr lvl="0" algn="r"/>
            <a:r>
              <a:rPr lang="en-US"/>
              <a:t>50%</a:t>
            </a:r>
          </a:p>
        </p:txBody>
      </p:sp>
      <p:grpSp>
        <p:nvGrpSpPr>
          <p:cNvPr id="20" name="Google Shape;1287;p64">
            <a:extLst>
              <a:ext uri="{FF2B5EF4-FFF2-40B4-BE49-F238E27FC236}">
                <a16:creationId xmlns:a16="http://schemas.microsoft.com/office/drawing/2014/main" id="{4AD47D36-0D18-B3BB-E627-724F5FEAF110}"/>
              </a:ext>
            </a:extLst>
          </p:cNvPr>
          <p:cNvGrpSpPr/>
          <p:nvPr/>
        </p:nvGrpSpPr>
        <p:grpSpPr>
          <a:xfrm>
            <a:off x="1663586" y="5770522"/>
            <a:ext cx="421922" cy="419370"/>
            <a:chOff x="1663586" y="5770522"/>
            <a:chExt cx="421922" cy="419370"/>
          </a:xfrm>
        </p:grpSpPr>
        <p:sp>
          <p:nvSpPr>
            <p:cNvPr id="21" name="Google Shape;1288;p64">
              <a:extLst>
                <a:ext uri="{FF2B5EF4-FFF2-40B4-BE49-F238E27FC236}">
                  <a16:creationId xmlns:a16="http://schemas.microsoft.com/office/drawing/2014/main" id="{99CCD0F2-519D-4E22-C8E9-5BF504BD4A81}"/>
                </a:ext>
              </a:extLst>
            </p:cNvPr>
            <p:cNvSpPr/>
            <p:nvPr/>
          </p:nvSpPr>
          <p:spPr>
            <a:xfrm>
              <a:off x="1868841" y="5770522"/>
              <a:ext cx="44275" cy="94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0"/>
                <a:gd name="f4" fmla="val 2616"/>
                <a:gd name="f5" fmla="val 1229"/>
                <a:gd name="f6" fmla="val 1"/>
                <a:gd name="f7" fmla="val 757"/>
                <a:gd name="f8" fmla="val 379"/>
                <a:gd name="f9" fmla="val 284"/>
                <a:gd name="f10" fmla="val 1355"/>
                <a:gd name="f11" fmla="*/ f0 1 1230"/>
                <a:gd name="f12" fmla="*/ f1 1 261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230"/>
                <a:gd name="f19" fmla="*/ f16 1 261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230" h="2616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289;p64">
              <a:extLst>
                <a:ext uri="{FF2B5EF4-FFF2-40B4-BE49-F238E27FC236}">
                  <a16:creationId xmlns:a16="http://schemas.microsoft.com/office/drawing/2014/main" id="{3CBD4D3B-5775-280B-E690-30DD1AEC2411}"/>
                </a:ext>
              </a:extLst>
            </p:cNvPr>
            <p:cNvSpPr/>
            <p:nvPr/>
          </p:nvSpPr>
          <p:spPr>
            <a:xfrm>
              <a:off x="1868841" y="5988268"/>
              <a:ext cx="44275" cy="93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0"/>
                <a:gd name="f4" fmla="val 2584"/>
                <a:gd name="f5" fmla="val 1"/>
                <a:gd name="f6" fmla="val 284"/>
                <a:gd name="f7" fmla="val 1261"/>
                <a:gd name="f8" fmla="val 757"/>
                <a:gd name="f9" fmla="val 2237"/>
                <a:gd name="f10" fmla="val 1229"/>
                <a:gd name="f11" fmla="*/ f0 1 1230"/>
                <a:gd name="f12" fmla="*/ f1 1 258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230"/>
                <a:gd name="f19" fmla="*/ f16 1 258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230" h="2584">
                  <a:moveTo>
                    <a:pt x="f5" y="f5"/>
                  </a:moveTo>
                  <a:cubicBezTo>
                    <a:pt x="f6" y="f7"/>
                    <a:pt x="f8" y="f9"/>
                    <a:pt x="f10" y="f4"/>
                  </a:cubicBezTo>
                  <a:lnTo>
                    <a:pt x="f10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290;p64">
              <a:extLst>
                <a:ext uri="{FF2B5EF4-FFF2-40B4-BE49-F238E27FC236}">
                  <a16:creationId xmlns:a16="http://schemas.microsoft.com/office/drawing/2014/main" id="{EB3F440B-CB26-4D42-F068-27AF9BD21134}"/>
                </a:ext>
              </a:extLst>
            </p:cNvPr>
            <p:cNvSpPr/>
            <p:nvPr/>
          </p:nvSpPr>
          <p:spPr>
            <a:xfrm>
              <a:off x="1863190" y="5888489"/>
              <a:ext cx="49926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048"/>
                <a:gd name="f5" fmla="val 63"/>
                <a:gd name="f6" fmla="val 725"/>
                <a:gd name="f7" fmla="val 1355"/>
                <a:gd name="f8" fmla="val 1386"/>
                <a:gd name="f9" fmla="*/ f0 1 1387"/>
                <a:gd name="f10" fmla="*/ f1 1 204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387"/>
                <a:gd name="f17" fmla="*/ f14 1 204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387" h="2048">
                  <a:moveTo>
                    <a:pt x="f5" y="f2"/>
                  </a:moveTo>
                  <a:cubicBezTo>
                    <a:pt x="f2" y="f6"/>
                    <a:pt x="f2" y="f7"/>
                    <a:pt x="f5" y="f4"/>
                  </a:cubicBezTo>
                  <a:lnTo>
                    <a:pt x="f8" y="f4"/>
                  </a:lnTo>
                  <a:lnTo>
                    <a:pt x="f8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291;p64">
              <a:extLst>
                <a:ext uri="{FF2B5EF4-FFF2-40B4-BE49-F238E27FC236}">
                  <a16:creationId xmlns:a16="http://schemas.microsoft.com/office/drawing/2014/main" id="{3CB30F72-F0B2-7D87-4D70-5C50E85F0BBC}"/>
                </a:ext>
              </a:extLst>
            </p:cNvPr>
            <p:cNvSpPr/>
            <p:nvPr/>
          </p:nvSpPr>
          <p:spPr>
            <a:xfrm>
              <a:off x="1972049" y="5773942"/>
              <a:ext cx="100977" cy="90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2521"/>
                <a:gd name="f5" fmla="val 1"/>
                <a:gd name="f6" fmla="val 442"/>
                <a:gd name="f7" fmla="val 630"/>
                <a:gd name="f8" fmla="val 757"/>
                <a:gd name="f9" fmla="val 1512"/>
                <a:gd name="f10" fmla="val 946"/>
                <a:gd name="f11" fmla="val 2301"/>
                <a:gd name="f12" fmla="val 1292"/>
                <a:gd name="f13" fmla="val 1261"/>
                <a:gd name="f14" fmla="val 347"/>
                <a:gd name="f15" fmla="*/ f0 1 2805"/>
                <a:gd name="f16" fmla="*/ f1 1 252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805"/>
                <a:gd name="f23" fmla="*/ f20 1 252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5" h="2521">
                  <a:moveTo>
                    <a:pt x="f5" y="f2"/>
                  </a:moveTo>
                  <a:cubicBezTo>
                    <a:pt x="f6" y="f7"/>
                    <a:pt x="f8" y="f9"/>
                    <a:pt x="f10" y="f4"/>
                  </a:cubicBezTo>
                  <a:lnTo>
                    <a:pt x="f3" y="f4"/>
                  </a:lnTo>
                  <a:cubicBezTo>
                    <a:pt x="f11" y="f12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292;p64">
              <a:extLst>
                <a:ext uri="{FF2B5EF4-FFF2-40B4-BE49-F238E27FC236}">
                  <a16:creationId xmlns:a16="http://schemas.microsoft.com/office/drawing/2014/main" id="{5E0219FC-3203-DF9A-4F26-D15BDC1E535D}"/>
                </a:ext>
              </a:extLst>
            </p:cNvPr>
            <p:cNvSpPr/>
            <p:nvPr/>
          </p:nvSpPr>
          <p:spPr>
            <a:xfrm>
              <a:off x="2009485" y="5888489"/>
              <a:ext cx="76023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12"/>
                <a:gd name="f4" fmla="val 2048"/>
                <a:gd name="f5" fmla="val 63"/>
                <a:gd name="f6" fmla="val 725"/>
                <a:gd name="f7" fmla="val 1355"/>
                <a:gd name="f8" fmla="val 1954"/>
                <a:gd name="f9" fmla="val 1733"/>
                <a:gd name="f10" fmla="val 2080"/>
                <a:gd name="f11" fmla="val 1386"/>
                <a:gd name="f12" fmla="val 1040"/>
                <a:gd name="f13" fmla="val 2111"/>
                <a:gd name="f14" fmla="val 662"/>
                <a:gd name="f15" fmla="val 347"/>
                <a:gd name="f16" fmla="*/ f0 1 2112"/>
                <a:gd name="f17" fmla="*/ f1 1 2048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112"/>
                <a:gd name="f24" fmla="*/ f21 1 2048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112" h="2048">
                  <a:moveTo>
                    <a:pt x="f2" y="f2"/>
                  </a:moveTo>
                  <a:cubicBezTo>
                    <a:pt x="f5" y="f6"/>
                    <a:pt x="f5" y="f7"/>
                    <a:pt x="f2" y="f4"/>
                  </a:cubicBezTo>
                  <a:lnTo>
                    <a:pt x="f8" y="f4"/>
                  </a:lnTo>
                  <a:cubicBezTo>
                    <a:pt x="f4" y="f9"/>
                    <a:pt x="f10" y="f11"/>
                    <a:pt x="f10" y="f12"/>
                  </a:cubicBezTo>
                  <a:cubicBezTo>
                    <a:pt x="f13" y="f14"/>
                    <a:pt x="f4" y="f15"/>
                    <a:pt x="f8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293;p64">
              <a:extLst>
                <a:ext uri="{FF2B5EF4-FFF2-40B4-BE49-F238E27FC236}">
                  <a16:creationId xmlns:a16="http://schemas.microsoft.com/office/drawing/2014/main" id="{F672F7AD-FC51-E414-E521-F6D100777E26}"/>
                </a:ext>
              </a:extLst>
            </p:cNvPr>
            <p:cNvSpPr/>
            <p:nvPr/>
          </p:nvSpPr>
          <p:spPr>
            <a:xfrm>
              <a:off x="1936918" y="5770522"/>
              <a:ext cx="44238" cy="94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9"/>
                <a:gd name="f4" fmla="val 2616"/>
                <a:gd name="f5" fmla="val 1"/>
                <a:gd name="f6" fmla="val 977"/>
                <a:gd name="f7" fmla="val 1355"/>
                <a:gd name="f8" fmla="val 473"/>
                <a:gd name="f9" fmla="val 379"/>
                <a:gd name="f10" fmla="*/ f0 1 1229"/>
                <a:gd name="f11" fmla="*/ f1 1 261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229"/>
                <a:gd name="f18" fmla="*/ f15 1 261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229" h="2616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cubicBezTo>
                    <a:pt x="f6" y="f7"/>
                    <a:pt x="f8" y="f9"/>
                    <a:pt x="f2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294;p64">
              <a:extLst>
                <a:ext uri="{FF2B5EF4-FFF2-40B4-BE49-F238E27FC236}">
                  <a16:creationId xmlns:a16="http://schemas.microsoft.com/office/drawing/2014/main" id="{2FF33451-8376-986C-050E-C2CBB3384DE2}"/>
                </a:ext>
              </a:extLst>
            </p:cNvPr>
            <p:cNvSpPr/>
            <p:nvPr/>
          </p:nvSpPr>
          <p:spPr>
            <a:xfrm>
              <a:off x="1936918" y="5988268"/>
              <a:ext cx="44238" cy="93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9"/>
                <a:gd name="f4" fmla="val 2584"/>
                <a:gd name="f5" fmla="val 1"/>
                <a:gd name="f6" fmla="val 473"/>
                <a:gd name="f7" fmla="val 2237"/>
                <a:gd name="f8" fmla="val 945"/>
                <a:gd name="f9" fmla="val 1261"/>
                <a:gd name="f10" fmla="*/ f0 1 1229"/>
                <a:gd name="f11" fmla="*/ f1 1 258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229"/>
                <a:gd name="f18" fmla="*/ f15 1 258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229" h="2584">
                  <a:moveTo>
                    <a:pt x="f2" y="f5"/>
                  </a:moveTo>
                  <a:lnTo>
                    <a:pt x="f2" y="f4"/>
                  </a:lnTo>
                  <a:cubicBezTo>
                    <a:pt x="f6" y="f7"/>
                    <a:pt x="f8" y="f9"/>
                    <a:pt x="f3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295;p64">
              <a:extLst>
                <a:ext uri="{FF2B5EF4-FFF2-40B4-BE49-F238E27FC236}">
                  <a16:creationId xmlns:a16="http://schemas.microsoft.com/office/drawing/2014/main" id="{8D5593B7-12C8-9EE8-1110-FA88642363EF}"/>
                </a:ext>
              </a:extLst>
            </p:cNvPr>
            <p:cNvSpPr/>
            <p:nvPr/>
          </p:nvSpPr>
          <p:spPr>
            <a:xfrm>
              <a:off x="1663586" y="5986000"/>
              <a:ext cx="215514" cy="2038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87"/>
                <a:gd name="f4" fmla="val 5664"/>
                <a:gd name="f5" fmla="val 3182"/>
                <a:gd name="f6" fmla="val 1"/>
                <a:gd name="f7" fmla="val 3371"/>
                <a:gd name="f8" fmla="val 442"/>
                <a:gd name="f9" fmla="val 3623"/>
                <a:gd name="f10" fmla="val 851"/>
                <a:gd name="f11" fmla="val 3938"/>
                <a:gd name="f12" fmla="val 1198"/>
                <a:gd name="f13" fmla="val 3088"/>
                <a:gd name="f14" fmla="val 2017"/>
                <a:gd name="f15" fmla="val 2946"/>
                <a:gd name="f16" fmla="val 1946"/>
                <a:gd name="f17" fmla="val 2791"/>
                <a:gd name="f18" fmla="val 1911"/>
                <a:gd name="f19" fmla="val 2638"/>
                <a:gd name="f20" fmla="val 2382"/>
                <a:gd name="f21" fmla="val 2131"/>
                <a:gd name="f22" fmla="val 2009"/>
                <a:gd name="f23" fmla="val 1954"/>
                <a:gd name="f24" fmla="val 2206"/>
                <a:gd name="f25" fmla="val 378"/>
                <a:gd name="f26" fmla="val 3907"/>
                <a:gd name="f27" fmla="val 4317"/>
                <a:gd name="f28" fmla="val 4978"/>
                <a:gd name="f29" fmla="val 5356"/>
                <a:gd name="f30" fmla="val 583"/>
                <a:gd name="f31" fmla="val 5561"/>
                <a:gd name="f32" fmla="val 1115"/>
                <a:gd name="f33" fmla="val 1379"/>
                <a:gd name="f34" fmla="val 1639"/>
                <a:gd name="f35" fmla="val 1828"/>
                <a:gd name="f36" fmla="val 3403"/>
                <a:gd name="f37" fmla="val 3687"/>
                <a:gd name="f38" fmla="val 3718"/>
                <a:gd name="f39" fmla="val 3372"/>
                <a:gd name="f40" fmla="val 3781"/>
                <a:gd name="f41" fmla="val 2899"/>
                <a:gd name="f42" fmla="val 2521"/>
                <a:gd name="f43" fmla="val 4443"/>
                <a:gd name="f44" fmla="val 1702"/>
                <a:gd name="f45" fmla="val 4821"/>
                <a:gd name="f46" fmla="val 2111"/>
                <a:gd name="f47" fmla="val 5388"/>
                <a:gd name="f48" fmla="val 2426"/>
                <a:gd name="f49" fmla="val 5986"/>
                <a:gd name="f50" fmla="val 2584"/>
                <a:gd name="f51" fmla="val 5545"/>
                <a:gd name="f52" fmla="val 5230"/>
                <a:gd name="f53" fmla="val 1040"/>
                <a:gd name="f54" fmla="val 5041"/>
                <a:gd name="f55" fmla="*/ f0 1 5987"/>
                <a:gd name="f56" fmla="*/ f1 1 5664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987"/>
                <a:gd name="f63" fmla="*/ f60 1 5664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987" h="5664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lnTo>
                    <a:pt x="f25" y="f26"/>
                  </a:lnTo>
                  <a:cubicBezTo>
                    <a:pt x="f2" y="f27"/>
                    <a:pt x="f2" y="f28"/>
                    <a:pt x="f25" y="f29"/>
                  </a:cubicBezTo>
                  <a:cubicBezTo>
                    <a:pt x="f30" y="f31"/>
                    <a:pt x="f10" y="f4"/>
                    <a:pt x="f32" y="f4"/>
                  </a:cubicBezTo>
                  <a:cubicBezTo>
                    <a:pt x="f33" y="f4"/>
                    <a:pt x="f34" y="f31"/>
                    <a:pt x="f35" y="f29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9" y="f42"/>
                  </a:cubicBezTo>
                  <a:lnTo>
                    <a:pt x="f43" y="f44"/>
                  </a:lnTo>
                  <a:cubicBezTo>
                    <a:pt x="f45" y="f46"/>
                    <a:pt x="f47" y="f48"/>
                    <a:pt x="f49" y="f50"/>
                  </a:cubicBezTo>
                  <a:cubicBezTo>
                    <a:pt x="f51" y="f23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296;p64">
              <a:extLst>
                <a:ext uri="{FF2B5EF4-FFF2-40B4-BE49-F238E27FC236}">
                  <a16:creationId xmlns:a16="http://schemas.microsoft.com/office/drawing/2014/main" id="{7CC0A2D1-6D24-BBB3-4C63-9B8CE7A11A30}"/>
                </a:ext>
              </a:extLst>
            </p:cNvPr>
            <p:cNvSpPr/>
            <p:nvPr/>
          </p:nvSpPr>
          <p:spPr>
            <a:xfrm>
              <a:off x="1972049" y="5986000"/>
              <a:ext cx="100977" cy="93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2584"/>
                <a:gd name="f5" fmla="val 946"/>
                <a:gd name="f6" fmla="val 1"/>
                <a:gd name="f7" fmla="val 757"/>
                <a:gd name="f8" fmla="val 1040"/>
                <a:gd name="f9" fmla="val 442"/>
                <a:gd name="f10" fmla="val 1954"/>
                <a:gd name="f11" fmla="val 1261"/>
                <a:gd name="f12" fmla="val 2174"/>
                <a:gd name="f13" fmla="val 2301"/>
                <a:gd name="f14" fmla="val 1229"/>
                <a:gd name="f15" fmla="*/ f0 1 2805"/>
                <a:gd name="f16" fmla="*/ f1 1 258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805"/>
                <a:gd name="f23" fmla="*/ f20 1 258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5" h="2584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cubicBezTo>
                    <a:pt x="f11" y="f12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297;p64">
              <a:extLst>
                <a:ext uri="{FF2B5EF4-FFF2-40B4-BE49-F238E27FC236}">
                  <a16:creationId xmlns:a16="http://schemas.microsoft.com/office/drawing/2014/main" id="{B0FCE9EB-DA34-5F3E-5964-CDF82EC024A3}"/>
                </a:ext>
              </a:extLst>
            </p:cNvPr>
            <p:cNvSpPr/>
            <p:nvPr/>
          </p:nvSpPr>
          <p:spPr>
            <a:xfrm>
              <a:off x="1765642" y="5888489"/>
              <a:ext cx="74907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1"/>
                <a:gd name="f4" fmla="val 2048"/>
                <a:gd name="f5" fmla="val 95"/>
                <a:gd name="f6" fmla="val 32"/>
                <a:gd name="f7" fmla="val 315"/>
                <a:gd name="f8" fmla="val 1"/>
                <a:gd name="f9" fmla="val 662"/>
                <a:gd name="f10" fmla="val 1040"/>
                <a:gd name="f11" fmla="val 1386"/>
                <a:gd name="f12" fmla="val 1733"/>
                <a:gd name="f13" fmla="val 2080"/>
                <a:gd name="f14" fmla="val 1986"/>
                <a:gd name="f15" fmla="val 1355"/>
                <a:gd name="f16" fmla="val 725"/>
                <a:gd name="f17" fmla="*/ f0 1 2081"/>
                <a:gd name="f18" fmla="*/ f1 1 204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2081"/>
                <a:gd name="f25" fmla="*/ f22 1 204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081" h="2048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cubicBezTo>
                    <a:pt x="f8" y="f11"/>
                    <a:pt x="f6" y="f12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4" y="f16"/>
                    <a:pt x="f13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298;p64">
              <a:extLst>
                <a:ext uri="{FF2B5EF4-FFF2-40B4-BE49-F238E27FC236}">
                  <a16:creationId xmlns:a16="http://schemas.microsoft.com/office/drawing/2014/main" id="{70FC42FC-15AD-2CCC-C198-203083BF8239}"/>
                </a:ext>
              </a:extLst>
            </p:cNvPr>
            <p:cNvSpPr/>
            <p:nvPr/>
          </p:nvSpPr>
          <p:spPr>
            <a:xfrm>
              <a:off x="1778133" y="5771674"/>
              <a:ext cx="100977" cy="907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2521"/>
                <a:gd name="f5" fmla="val 2804"/>
                <a:gd name="f6" fmla="val 1544"/>
                <a:gd name="f7" fmla="val 410"/>
                <a:gd name="f8" fmla="val 504"/>
                <a:gd name="f9" fmla="val 1355"/>
                <a:gd name="f10" fmla="val 1859"/>
                <a:gd name="f11" fmla="val 2017"/>
                <a:gd name="f12" fmla="val 1575"/>
                <a:gd name="f13" fmla="val 2363"/>
                <a:gd name="f14" fmla="val 693"/>
                <a:gd name="f15" fmla="*/ f0 1 2805"/>
                <a:gd name="f16" fmla="*/ f1 1 252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805"/>
                <a:gd name="f23" fmla="*/ f20 1 252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5" h="2521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12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299;p64">
              <a:extLst>
                <a:ext uri="{FF2B5EF4-FFF2-40B4-BE49-F238E27FC236}">
                  <a16:creationId xmlns:a16="http://schemas.microsoft.com/office/drawing/2014/main" id="{6BB3AF0A-4CF8-271C-BD49-C66984252E71}"/>
                </a:ext>
              </a:extLst>
            </p:cNvPr>
            <p:cNvSpPr/>
            <p:nvPr/>
          </p:nvSpPr>
          <p:spPr>
            <a:xfrm>
              <a:off x="1936918" y="5888489"/>
              <a:ext cx="51041" cy="73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2048"/>
                <a:gd name="f5" fmla="val 1292"/>
                <a:gd name="f6" fmla="val 1355"/>
                <a:gd name="f7" fmla="val 725"/>
                <a:gd name="f8" fmla="*/ f0 1 1418"/>
                <a:gd name="f9" fmla="*/ f1 1 204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204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2048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cubicBezTo>
                    <a:pt x="f3" y="f6"/>
                    <a:pt x="f3" y="f7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oogle Shape;1300;p64">
            <a:extLst>
              <a:ext uri="{FF2B5EF4-FFF2-40B4-BE49-F238E27FC236}">
                <a16:creationId xmlns:a16="http://schemas.microsoft.com/office/drawing/2014/main" id="{12A99868-D51E-6318-C633-FF00ED93DAF9}"/>
              </a:ext>
            </a:extLst>
          </p:cNvPr>
          <p:cNvGrpSpPr/>
          <p:nvPr/>
        </p:nvGrpSpPr>
        <p:grpSpPr>
          <a:xfrm>
            <a:off x="715673" y="3540181"/>
            <a:ext cx="1189798" cy="111300"/>
            <a:chOff x="715673" y="3540181"/>
            <a:chExt cx="1189798" cy="111300"/>
          </a:xfrm>
        </p:grpSpPr>
        <p:sp>
          <p:nvSpPr>
            <p:cNvPr id="34" name="Google Shape;1301;p64">
              <a:extLst>
                <a:ext uri="{FF2B5EF4-FFF2-40B4-BE49-F238E27FC236}">
                  <a16:creationId xmlns:a16="http://schemas.microsoft.com/office/drawing/2014/main" id="{31EC6CBE-2A8E-3112-FEBF-989264345106}"/>
                </a:ext>
              </a:extLst>
            </p:cNvPr>
            <p:cNvSpPr/>
            <p:nvPr/>
          </p:nvSpPr>
          <p:spPr>
            <a:xfrm>
              <a:off x="715673" y="3571262"/>
              <a:ext cx="1189798" cy="5129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302;p64">
              <a:extLst>
                <a:ext uri="{FF2B5EF4-FFF2-40B4-BE49-F238E27FC236}">
                  <a16:creationId xmlns:a16="http://schemas.microsoft.com/office/drawing/2014/main" id="{067B9B7E-B69B-796E-F5AE-C3E8EF5546EE}"/>
                </a:ext>
              </a:extLst>
            </p:cNvPr>
            <p:cNvSpPr/>
            <p:nvPr/>
          </p:nvSpPr>
          <p:spPr>
            <a:xfrm>
              <a:off x="715673" y="3571262"/>
              <a:ext cx="267297" cy="5129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303;p64">
              <a:extLst>
                <a:ext uri="{FF2B5EF4-FFF2-40B4-BE49-F238E27FC236}">
                  <a16:creationId xmlns:a16="http://schemas.microsoft.com/office/drawing/2014/main" id="{C2404511-6062-D1FA-EEC7-69FD4976F968}"/>
                </a:ext>
              </a:extLst>
            </p:cNvPr>
            <p:cNvSpPr/>
            <p:nvPr/>
          </p:nvSpPr>
          <p:spPr>
            <a:xfrm>
              <a:off x="922181" y="3540181"/>
              <a:ext cx="111300" cy="111300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7" name="Google Shape;1304;p64">
            <a:extLst>
              <a:ext uri="{FF2B5EF4-FFF2-40B4-BE49-F238E27FC236}">
                <a16:creationId xmlns:a16="http://schemas.microsoft.com/office/drawing/2014/main" id="{3389EF1C-8F5B-8038-B61C-EBA9237F1FA4}"/>
              </a:ext>
            </a:extLst>
          </p:cNvPr>
          <p:cNvSpPr/>
          <p:nvPr/>
        </p:nvSpPr>
        <p:spPr>
          <a:xfrm>
            <a:off x="7240978" y="3567988"/>
            <a:ext cx="1189798" cy="51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Google Shape;1305;p64">
            <a:extLst>
              <a:ext uri="{FF2B5EF4-FFF2-40B4-BE49-F238E27FC236}">
                <a16:creationId xmlns:a16="http://schemas.microsoft.com/office/drawing/2014/main" id="{D2CFE9D2-0A79-D624-2476-1B91EE59BD2A}"/>
              </a:ext>
            </a:extLst>
          </p:cNvPr>
          <p:cNvSpPr/>
          <p:nvPr/>
        </p:nvSpPr>
        <p:spPr>
          <a:xfrm>
            <a:off x="7240978" y="3567997"/>
            <a:ext cx="659995" cy="51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Google Shape;1306;p64">
            <a:extLst>
              <a:ext uri="{FF2B5EF4-FFF2-40B4-BE49-F238E27FC236}">
                <a16:creationId xmlns:a16="http://schemas.microsoft.com/office/drawing/2014/main" id="{08E7530A-3212-0EBA-31CC-88DA557960C6}"/>
              </a:ext>
            </a:extLst>
          </p:cNvPr>
          <p:cNvSpPr/>
          <p:nvPr/>
        </p:nvSpPr>
        <p:spPr>
          <a:xfrm>
            <a:off x="7852272" y="3536908"/>
            <a:ext cx="111300" cy="1113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17;p66">
            <a:extLst>
              <a:ext uri="{FF2B5EF4-FFF2-40B4-BE49-F238E27FC236}">
                <a16:creationId xmlns:a16="http://schemas.microsoft.com/office/drawing/2014/main" id="{D590B1F8-4A17-3217-7F38-F8254E07E2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SUBMARINE FORCE</a:t>
            </a:r>
          </a:p>
        </p:txBody>
      </p:sp>
      <p:pic>
        <p:nvPicPr>
          <p:cNvPr id="3" name="Google Shape;1318;p66" title="Chart">
            <a:hlinkClick r:id="rId3"/>
            <a:extLst>
              <a:ext uri="{FF2B5EF4-FFF2-40B4-BE49-F238E27FC236}">
                <a16:creationId xmlns:a16="http://schemas.microsoft.com/office/drawing/2014/main" id="{0A4C723E-BED1-3CAF-C6E7-F2679FE4F19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0725" y="1448510"/>
            <a:ext cx="2402549" cy="14621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1319;p66">
            <a:extLst>
              <a:ext uri="{FF2B5EF4-FFF2-40B4-BE49-F238E27FC236}">
                <a16:creationId xmlns:a16="http://schemas.microsoft.com/office/drawing/2014/main" id="{F0A487B0-6790-04A1-7E5B-E379E67EC83A}"/>
              </a:ext>
            </a:extLst>
          </p:cNvPr>
          <p:cNvSpPr txBox="1"/>
          <p:nvPr/>
        </p:nvSpPr>
        <p:spPr>
          <a:xfrm>
            <a:off x="2304178" y="3020656"/>
            <a:ext cx="4572000" cy="3782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30445"/>
                </a:solidFill>
                <a:uFillTx/>
                <a:latin typeface="Montserrat"/>
                <a:ea typeface="Montserrat"/>
                <a:cs typeface="Montserrat"/>
              </a:rPr>
              <a:t>To modify this graph, click on it, follow the link, change the data and paste the new graph here</a:t>
            </a:r>
          </a:p>
        </p:txBody>
      </p:sp>
      <p:sp>
        <p:nvSpPr>
          <p:cNvPr id="5" name="Google Shape;1320;p66">
            <a:extLst>
              <a:ext uri="{FF2B5EF4-FFF2-40B4-BE49-F238E27FC236}">
                <a16:creationId xmlns:a16="http://schemas.microsoft.com/office/drawing/2014/main" id="{C0932C78-DBB0-3682-CF56-FCE3F7BC49A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876178" y="2752279"/>
            <a:ext cx="1554598" cy="8228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very cold place full of iron oxide dust</a:t>
            </a:r>
          </a:p>
        </p:txBody>
      </p:sp>
      <p:sp>
        <p:nvSpPr>
          <p:cNvPr id="6" name="Google Shape;1321;p66">
            <a:extLst>
              <a:ext uri="{FF2B5EF4-FFF2-40B4-BE49-F238E27FC236}">
                <a16:creationId xmlns:a16="http://schemas.microsoft.com/office/drawing/2014/main" id="{924F0CDE-C0BB-FF74-2C47-6FF9AC96533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876178" y="2307406"/>
            <a:ext cx="15545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077B6"/>
                </a:solidFill>
                <a:latin typeface="Prompt"/>
                <a:cs typeface="Prompt"/>
              </a:rPr>
              <a:t>MARS</a:t>
            </a:r>
          </a:p>
        </p:txBody>
      </p:sp>
      <p:sp>
        <p:nvSpPr>
          <p:cNvPr id="7" name="Google Shape;1322;p66">
            <a:extLst>
              <a:ext uri="{FF2B5EF4-FFF2-40B4-BE49-F238E27FC236}">
                <a16:creationId xmlns:a16="http://schemas.microsoft.com/office/drawing/2014/main" id="{E09494AD-A2D0-1176-2708-71944356044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7127" y="2752270"/>
            <a:ext cx="1550703" cy="8228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Yes, this is the ringed one. It’s a gas giant</a:t>
            </a:r>
          </a:p>
        </p:txBody>
      </p:sp>
      <p:sp>
        <p:nvSpPr>
          <p:cNvPr id="8" name="Google Shape;1323;p66">
            <a:extLst>
              <a:ext uri="{FF2B5EF4-FFF2-40B4-BE49-F238E27FC236}">
                <a16:creationId xmlns:a16="http://schemas.microsoft.com/office/drawing/2014/main" id="{F4BA9C17-9C01-48FA-92F5-C4C55E9EDDC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307406"/>
            <a:ext cx="15545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SATURN</a:t>
            </a:r>
          </a:p>
        </p:txBody>
      </p:sp>
      <p:sp>
        <p:nvSpPr>
          <p:cNvPr id="9" name="Google Shape;1324;p66">
            <a:extLst>
              <a:ext uri="{FF2B5EF4-FFF2-40B4-BE49-F238E27FC236}">
                <a16:creationId xmlns:a16="http://schemas.microsoft.com/office/drawing/2014/main" id="{667CEB56-0B43-7344-2E4C-79A4DD6B42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76178" y="1658428"/>
            <a:ext cx="1554598" cy="753301"/>
          </a:xfrm>
        </p:spPr>
        <p:txBody>
          <a:bodyPr anchorCtr="0">
            <a:noAutofit/>
          </a:bodyPr>
          <a:lstStyle/>
          <a:p>
            <a:pPr lvl="0" algn="r"/>
            <a:r>
              <a:rPr lang="en-US">
                <a:solidFill>
                  <a:srgbClr val="0077B6"/>
                </a:solidFill>
              </a:rPr>
              <a:t>40%</a:t>
            </a:r>
          </a:p>
        </p:txBody>
      </p:sp>
      <p:sp>
        <p:nvSpPr>
          <p:cNvPr id="10" name="Google Shape;1325;p66">
            <a:extLst>
              <a:ext uri="{FF2B5EF4-FFF2-40B4-BE49-F238E27FC236}">
                <a16:creationId xmlns:a16="http://schemas.microsoft.com/office/drawing/2014/main" id="{2D1E4A47-AFD0-8813-3AEF-51B3FBDDA7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222" y="1658428"/>
            <a:ext cx="1554598" cy="753301"/>
          </a:xfrm>
        </p:spPr>
        <p:txBody>
          <a:bodyPr anchorCtr="0">
            <a:noAutofit/>
          </a:bodyPr>
          <a:lstStyle/>
          <a:p>
            <a:pPr lvl="0" algn="l"/>
            <a:r>
              <a:rPr lang="en-US"/>
              <a:t>60%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01A995-FC65-0B3C-3629-F0F3D6D328F0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E8A5EC7-DC77-44F6-5C60-1D4FC125C644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C715946-7D00-32F1-16AE-F7516B2E7D94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B8F598F-2F92-D290-EAF5-7467ACD66BCD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379EDB1-AE8B-E337-3A7B-85E5EB7437F2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09A662F-A335-66EE-E333-2D9445008FDB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15017DCB-8993-2C09-8235-5602A282387F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57CF7A0A-4844-E97F-6EF5-22FC141B8125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B6F536EB-93D4-229E-ADC7-073F36C4B52D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FCCF77CA-A4C7-0C1E-B6AD-D1CFA46599A1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23C4FCB0-ACD5-A16C-4B22-405F393CA0C2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C64C081A-C219-6DB8-87FC-35A6BD0A18B7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F191539A-8473-E881-E5DA-27531E9AB43E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04118F14-440F-2B6F-CA4A-EDB4996D9DAA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844DBABA-7A3B-4FCA-82AC-A123CBD67EF8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33318D86-E3C0-AF06-0DE3-A4384D26423D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C44B953F-C428-AB87-B4A3-310CB60749CB}"/>
              </a:ext>
            </a:extLst>
          </p:cNvPr>
          <p:cNvGrpSpPr/>
          <p:nvPr/>
        </p:nvGrpSpPr>
        <p:grpSpPr>
          <a:xfrm>
            <a:off x="-1993" y="3761869"/>
            <a:ext cx="1044573" cy="1384301"/>
            <a:chOff x="-1993" y="3761869"/>
            <a:chExt cx="1044573" cy="1384301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F7D228F3-68C4-9E06-F141-7EB4ECFAACA9}"/>
                </a:ext>
              </a:extLst>
            </p:cNvPr>
            <p:cNvSpPr/>
            <p:nvPr/>
          </p:nvSpPr>
          <p:spPr>
            <a:xfrm>
              <a:off x="-1993" y="4219069"/>
              <a:ext cx="1044573" cy="9271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4"/>
                <a:gd name="f7" fmla="val 439"/>
                <a:gd name="f8" fmla="val 491"/>
                <a:gd name="f9" fmla="val 225"/>
                <a:gd name="f10" fmla="val 102"/>
                <a:gd name="f11" fmla="val 399"/>
                <a:gd name="f12" fmla="val 2"/>
                <a:gd name="f13" fmla="val 280"/>
                <a:gd name="f14" fmla="val 187"/>
                <a:gd name="f15" fmla="val 94"/>
                <a:gd name="f16" fmla="val 1"/>
                <a:gd name="f17" fmla="val 61"/>
                <a:gd name="f18" fmla="val 89"/>
                <a:gd name="f19" fmla="val 60"/>
                <a:gd name="f20" fmla="val 177"/>
                <a:gd name="f21" fmla="val 265"/>
                <a:gd name="f22" fmla="val 63"/>
                <a:gd name="f23" fmla="val 341"/>
                <a:gd name="f24" fmla="val 406"/>
                <a:gd name="f25" fmla="val 121"/>
                <a:gd name="f26" fmla="val 422"/>
                <a:gd name="f27" fmla="val 198"/>
                <a:gd name="f28" fmla="val 205"/>
                <a:gd name="f29" fmla="val 217"/>
                <a:gd name="f30" fmla="val 414"/>
                <a:gd name="f31" fmla="val 228"/>
                <a:gd name="f32" fmla="val 213"/>
                <a:gd name="f33" fmla="val 136"/>
                <a:gd name="f34" fmla="val 333"/>
                <a:gd name="f35" fmla="val 75"/>
                <a:gd name="f36" fmla="val 242"/>
                <a:gd name="f37" fmla="val 79"/>
                <a:gd name="f38" fmla="val 161"/>
                <a:gd name="f39" fmla="val 81"/>
                <a:gd name="f40" fmla="val 80"/>
                <a:gd name="f41" fmla="val 175"/>
                <a:gd name="f42" fmla="val 9"/>
                <a:gd name="f43" fmla="val 170"/>
                <a:gd name="f44" fmla="val 20"/>
                <a:gd name="f45" fmla="val 167"/>
                <a:gd name="f46" fmla="val 31"/>
                <a:gd name="f47" fmla="val 65"/>
                <a:gd name="f48" fmla="val 92"/>
                <a:gd name="f49" fmla="val 232"/>
                <a:gd name="f50" fmla="val 263"/>
                <a:gd name="f51" fmla="val 294"/>
                <a:gd name="f52" fmla="val 291"/>
                <a:gd name="f53" fmla="val 285"/>
                <a:gd name="f54" fmla="val 91"/>
                <a:gd name="f55" fmla="val 182"/>
                <a:gd name="f56" fmla="val 272"/>
                <a:gd name="f57" fmla="val 395"/>
                <a:gd name="f58" fmla="val 343"/>
                <a:gd name="f59" fmla="val 184"/>
                <a:gd name="f60" fmla="val 215"/>
                <a:gd name="f61" fmla="val 245"/>
                <a:gd name="f62" fmla="val 310"/>
                <a:gd name="f63" fmla="val 307"/>
                <a:gd name="f64" fmla="val 267"/>
                <a:gd name="f65" fmla="val 211"/>
                <a:gd name="f66" fmla="+- 0 0 -90"/>
                <a:gd name="f67" fmla="*/ f3 1 494"/>
                <a:gd name="f68" fmla="*/ f4 1 439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494"/>
                <a:gd name="f77" fmla="*/ f73 1 439"/>
                <a:gd name="f78" fmla="*/ 491 f74 1"/>
                <a:gd name="f79" fmla="*/ 225 f73 1"/>
                <a:gd name="f80" fmla="*/ 280 f74 1"/>
                <a:gd name="f81" fmla="*/ 2 f73 1"/>
                <a:gd name="f82" fmla="*/ 0 f74 1"/>
                <a:gd name="f83" fmla="*/ 1 f73 1"/>
                <a:gd name="f84" fmla="*/ 61 f73 1"/>
                <a:gd name="f85" fmla="*/ 265 f74 1"/>
                <a:gd name="f86" fmla="*/ 63 f73 1"/>
                <a:gd name="f87" fmla="*/ 422 f74 1"/>
                <a:gd name="f88" fmla="*/ 198 f73 1"/>
                <a:gd name="f89" fmla="*/ 414 f74 1"/>
                <a:gd name="f90" fmla="*/ 228 f73 1"/>
                <a:gd name="f91" fmla="*/ 406 f74 1"/>
                <a:gd name="f92" fmla="*/ 213 f73 1"/>
                <a:gd name="f93" fmla="*/ 242 f74 1"/>
                <a:gd name="f94" fmla="*/ 79 f73 1"/>
                <a:gd name="f95" fmla="*/ 80 f73 1"/>
                <a:gd name="f96" fmla="*/ 175 f73 1"/>
                <a:gd name="f97" fmla="*/ 31 f74 1"/>
                <a:gd name="f98" fmla="*/ 167 f73 1"/>
                <a:gd name="f99" fmla="*/ 92 f74 1"/>
                <a:gd name="f100" fmla="*/ 232 f73 1"/>
                <a:gd name="f101" fmla="*/ 294 f73 1"/>
                <a:gd name="f102" fmla="*/ 285 f73 1"/>
                <a:gd name="f103" fmla="*/ 439 f73 1"/>
                <a:gd name="f104" fmla="*/ 272 f74 1"/>
                <a:gd name="f105" fmla="*/ 184 f74 1"/>
                <a:gd name="f106" fmla="*/ 245 f74 1"/>
                <a:gd name="f107" fmla="*/ 310 f74 1"/>
                <a:gd name="f108" fmla="+- f75 0 f1"/>
                <a:gd name="f109" fmla="*/ f78 1 494"/>
                <a:gd name="f110" fmla="*/ f79 1 439"/>
                <a:gd name="f111" fmla="*/ f80 1 494"/>
                <a:gd name="f112" fmla="*/ f81 1 439"/>
                <a:gd name="f113" fmla="*/ f82 1 494"/>
                <a:gd name="f114" fmla="*/ f83 1 439"/>
                <a:gd name="f115" fmla="*/ f84 1 439"/>
                <a:gd name="f116" fmla="*/ f85 1 494"/>
                <a:gd name="f117" fmla="*/ f86 1 439"/>
                <a:gd name="f118" fmla="*/ f87 1 494"/>
                <a:gd name="f119" fmla="*/ f88 1 439"/>
                <a:gd name="f120" fmla="*/ f89 1 494"/>
                <a:gd name="f121" fmla="*/ f90 1 439"/>
                <a:gd name="f122" fmla="*/ f91 1 494"/>
                <a:gd name="f123" fmla="*/ f92 1 439"/>
                <a:gd name="f124" fmla="*/ f93 1 494"/>
                <a:gd name="f125" fmla="*/ f94 1 439"/>
                <a:gd name="f126" fmla="*/ f95 1 439"/>
                <a:gd name="f127" fmla="*/ f96 1 439"/>
                <a:gd name="f128" fmla="*/ f97 1 494"/>
                <a:gd name="f129" fmla="*/ f98 1 439"/>
                <a:gd name="f130" fmla="*/ f99 1 494"/>
                <a:gd name="f131" fmla="*/ f100 1 439"/>
                <a:gd name="f132" fmla="*/ f101 1 439"/>
                <a:gd name="f133" fmla="*/ f102 1 439"/>
                <a:gd name="f134" fmla="*/ f103 1 439"/>
                <a:gd name="f135" fmla="*/ f104 1 494"/>
                <a:gd name="f136" fmla="*/ f105 1 494"/>
                <a:gd name="f137" fmla="*/ f106 1 494"/>
                <a:gd name="f138" fmla="*/ f107 1 494"/>
                <a:gd name="f139" fmla="*/ 0 1 f76"/>
                <a:gd name="f140" fmla="*/ f70 1 f76"/>
                <a:gd name="f141" fmla="*/ 0 1 f77"/>
                <a:gd name="f142" fmla="*/ f71 1 f77"/>
                <a:gd name="f143" fmla="*/ f109 1 f76"/>
                <a:gd name="f144" fmla="*/ f110 1 f77"/>
                <a:gd name="f145" fmla="*/ f111 1 f76"/>
                <a:gd name="f146" fmla="*/ f112 1 f77"/>
                <a:gd name="f147" fmla="*/ f113 1 f76"/>
                <a:gd name="f148" fmla="*/ f114 1 f77"/>
                <a:gd name="f149" fmla="*/ f115 1 f77"/>
                <a:gd name="f150" fmla="*/ f116 1 f76"/>
                <a:gd name="f151" fmla="*/ f117 1 f77"/>
                <a:gd name="f152" fmla="*/ f118 1 f76"/>
                <a:gd name="f153" fmla="*/ f119 1 f77"/>
                <a:gd name="f154" fmla="*/ f120 1 f76"/>
                <a:gd name="f155" fmla="*/ f121 1 f77"/>
                <a:gd name="f156" fmla="*/ f122 1 f76"/>
                <a:gd name="f157" fmla="*/ f123 1 f77"/>
                <a:gd name="f158" fmla="*/ f124 1 f76"/>
                <a:gd name="f159" fmla="*/ f125 1 f77"/>
                <a:gd name="f160" fmla="*/ f126 1 f77"/>
                <a:gd name="f161" fmla="*/ f127 1 f77"/>
                <a:gd name="f162" fmla="*/ f128 1 f76"/>
                <a:gd name="f163" fmla="*/ f129 1 f77"/>
                <a:gd name="f164" fmla="*/ f130 1 f76"/>
                <a:gd name="f165" fmla="*/ f131 1 f77"/>
                <a:gd name="f166" fmla="*/ f132 1 f77"/>
                <a:gd name="f167" fmla="*/ f133 1 f77"/>
                <a:gd name="f168" fmla="*/ f134 1 f77"/>
                <a:gd name="f169" fmla="*/ f135 1 f76"/>
                <a:gd name="f170" fmla="*/ f136 1 f76"/>
                <a:gd name="f171" fmla="*/ f137 1 f76"/>
                <a:gd name="f172" fmla="*/ f138 1 f76"/>
                <a:gd name="f173" fmla="*/ f139 f67 1"/>
                <a:gd name="f174" fmla="*/ f140 f67 1"/>
                <a:gd name="f175" fmla="*/ f142 f68 1"/>
                <a:gd name="f176" fmla="*/ f141 f68 1"/>
                <a:gd name="f177" fmla="*/ f143 f67 1"/>
                <a:gd name="f178" fmla="*/ f144 f68 1"/>
                <a:gd name="f179" fmla="*/ f145 f67 1"/>
                <a:gd name="f180" fmla="*/ f146 f68 1"/>
                <a:gd name="f181" fmla="*/ f147 f67 1"/>
                <a:gd name="f182" fmla="*/ f148 f68 1"/>
                <a:gd name="f183" fmla="*/ f149 f68 1"/>
                <a:gd name="f184" fmla="*/ f150 f67 1"/>
                <a:gd name="f185" fmla="*/ f151 f68 1"/>
                <a:gd name="f186" fmla="*/ f152 f67 1"/>
                <a:gd name="f187" fmla="*/ f153 f68 1"/>
                <a:gd name="f188" fmla="*/ f154 f67 1"/>
                <a:gd name="f189" fmla="*/ f155 f68 1"/>
                <a:gd name="f190" fmla="*/ f156 f67 1"/>
                <a:gd name="f191" fmla="*/ f157 f68 1"/>
                <a:gd name="f192" fmla="*/ f158 f67 1"/>
                <a:gd name="f193" fmla="*/ f159 f68 1"/>
                <a:gd name="f194" fmla="*/ f160 f68 1"/>
                <a:gd name="f195" fmla="*/ f161 f68 1"/>
                <a:gd name="f196" fmla="*/ f162 f67 1"/>
                <a:gd name="f197" fmla="*/ f163 f68 1"/>
                <a:gd name="f198" fmla="*/ f164 f67 1"/>
                <a:gd name="f199" fmla="*/ f165 f68 1"/>
                <a:gd name="f200" fmla="*/ f166 f68 1"/>
                <a:gd name="f201" fmla="*/ f167 f68 1"/>
                <a:gd name="f202" fmla="*/ f168 f68 1"/>
                <a:gd name="f203" fmla="*/ f169 f67 1"/>
                <a:gd name="f204" fmla="*/ f170 f67 1"/>
                <a:gd name="f205" fmla="*/ f171 f67 1"/>
                <a:gd name="f206" fmla="*/ f17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1" y="f183"/>
                </a:cxn>
                <a:cxn ang="f108">
                  <a:pos x="f184" y="f185"/>
                </a:cxn>
                <a:cxn ang="f108">
                  <a:pos x="f186" y="f187"/>
                </a:cxn>
                <a:cxn ang="f108">
                  <a:pos x="f188" y="f189"/>
                </a:cxn>
                <a:cxn ang="f108">
                  <a:pos x="f190" y="f191"/>
                </a:cxn>
                <a:cxn ang="f108">
                  <a:pos x="f192" y="f193"/>
                </a:cxn>
                <a:cxn ang="f108">
                  <a:pos x="f181" y="f194"/>
                </a:cxn>
                <a:cxn ang="f108">
                  <a:pos x="f181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196" y="f200"/>
                </a:cxn>
                <a:cxn ang="f108">
                  <a:pos x="f181" y="f201"/>
                </a:cxn>
                <a:cxn ang="f108">
                  <a:pos x="f181" y="f202"/>
                </a:cxn>
                <a:cxn ang="f108">
                  <a:pos x="f203" y="f202"/>
                </a:cxn>
                <a:cxn ang="f108">
                  <a:pos x="f177" y="f178"/>
                </a:cxn>
                <a:cxn ang="f108">
                  <a:pos x="f204" y="f189"/>
                </a:cxn>
                <a:cxn ang="f108">
                  <a:pos x="f205" y="f197"/>
                </a:cxn>
                <a:cxn ang="f108">
                  <a:pos x="f206" y="f199"/>
                </a:cxn>
                <a:cxn ang="f108">
                  <a:pos x="f205" y="f200"/>
                </a:cxn>
                <a:cxn ang="f108">
                  <a:pos x="f204" y="f189"/>
                </a:cxn>
              </a:cxnLst>
              <a:rect l="f173" t="f176" r="f174" b="f175"/>
              <a:pathLst>
                <a:path w="494" h="439">
                  <a:moveTo>
                    <a:pt x="f8" y="f9"/>
                  </a:moveTo>
                  <a:cubicBezTo>
                    <a:pt x="f6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5" y="f16"/>
                  </a:cubicBezTo>
                  <a:cubicBezTo>
                    <a:pt x="f5" y="f17"/>
                    <a:pt x="f5" y="f17"/>
                    <a:pt x="f5" y="f17"/>
                  </a:cubicBezTo>
                  <a:cubicBezTo>
                    <a:pt x="f18" y="f19"/>
                    <a:pt x="f20" y="f17"/>
                    <a:pt x="f21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6" y="f28"/>
                    <a:pt x="f26" y="f29"/>
                    <a:pt x="f30" y="f31"/>
                  </a:cubicBezTo>
                  <a:cubicBezTo>
                    <a:pt x="f30" y="f9"/>
                    <a:pt x="f24" y="f29"/>
                    <a:pt x="f24" y="f32"/>
                  </a:cubicBezTo>
                  <a:cubicBezTo>
                    <a:pt x="f11" y="f33"/>
                    <a:pt x="f34" y="f35"/>
                    <a:pt x="f36" y="f37"/>
                  </a:cubicBezTo>
                  <a:cubicBezTo>
                    <a:pt x="f38" y="f39"/>
                    <a:pt x="f39" y="f39"/>
                    <a:pt x="f5" y="f40"/>
                  </a:cubicBezTo>
                  <a:cubicBezTo>
                    <a:pt x="f5" y="f41"/>
                    <a:pt x="f5" y="f41"/>
                    <a:pt x="f5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27"/>
                    <a:pt x="f48" y="f49"/>
                  </a:cubicBezTo>
                  <a:cubicBezTo>
                    <a:pt x="f48" y="f50"/>
                    <a:pt x="f17" y="f51"/>
                    <a:pt x="f46" y="f51"/>
                  </a:cubicBezTo>
                  <a:cubicBezTo>
                    <a:pt x="f44" y="f51"/>
                    <a:pt x="f42" y="f52"/>
                    <a:pt x="f5" y="f53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54" y="f7"/>
                    <a:pt x="f55" y="f7"/>
                    <a:pt x="f56" y="f7"/>
                  </a:cubicBezTo>
                  <a:cubicBezTo>
                    <a:pt x="f57" y="f7"/>
                    <a:pt x="f8" y="f58"/>
                    <a:pt x="f8" y="f9"/>
                  </a:cubicBezTo>
                  <a:close/>
                  <a:moveTo>
                    <a:pt x="f59" y="f31"/>
                  </a:moveTo>
                  <a:cubicBezTo>
                    <a:pt x="f59" y="f27"/>
                    <a:pt x="f60" y="f45"/>
                    <a:pt x="f61" y="f45"/>
                  </a:cubicBezTo>
                  <a:cubicBezTo>
                    <a:pt x="f13" y="f45"/>
                    <a:pt x="f62" y="f27"/>
                    <a:pt x="f62" y="f49"/>
                  </a:cubicBezTo>
                  <a:cubicBezTo>
                    <a:pt x="f63" y="f64"/>
                    <a:pt x="f13" y="f51"/>
                    <a:pt x="f61" y="f51"/>
                  </a:cubicBezTo>
                  <a:cubicBezTo>
                    <a:pt x="f65" y="f51"/>
                    <a:pt x="f59" y="f50"/>
                    <a:pt x="f59" y="f31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D8D581E2-3522-65A3-0F1C-8B87EABC9101}"/>
                </a:ext>
              </a:extLst>
            </p:cNvPr>
            <p:cNvSpPr/>
            <p:nvPr/>
          </p:nvSpPr>
          <p:spPr>
            <a:xfrm>
              <a:off x="-1993" y="3795208"/>
              <a:ext cx="177795" cy="404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92"/>
                <a:gd name="f8" fmla="val 42"/>
                <a:gd name="f9" fmla="val 184"/>
                <a:gd name="f10" fmla="val 161"/>
                <a:gd name="f11" fmla="val 134"/>
                <a:gd name="f12" fmla="val 111"/>
                <a:gd name="f13" fmla="val 73"/>
                <a:gd name="f14" fmla="val 50"/>
                <a:gd name="f15" fmla="val 65"/>
                <a:gd name="f16" fmla="val 34"/>
                <a:gd name="f17" fmla="val 15"/>
                <a:gd name="f18" fmla="val 48"/>
                <a:gd name="f19" fmla="val 19"/>
                <a:gd name="f20" fmla="val 47"/>
                <a:gd name="f21" fmla="val 13"/>
                <a:gd name="f22" fmla="val 26"/>
                <a:gd name="f23" fmla="val 38"/>
                <a:gd name="f24" fmla="val 188"/>
                <a:gd name="f25" fmla="+- 0 0 -90"/>
                <a:gd name="f26" fmla="*/ f3 1 84"/>
                <a:gd name="f27" fmla="*/ f4 1 19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84"/>
                <a:gd name="f36" fmla="*/ f32 1 192"/>
                <a:gd name="f37" fmla="*/ 42 f33 1"/>
                <a:gd name="f38" fmla="*/ 184 f32 1"/>
                <a:gd name="f39" fmla="*/ 111 f32 1"/>
                <a:gd name="f40" fmla="*/ 84 f33 1"/>
                <a:gd name="f41" fmla="*/ 50 f32 1"/>
                <a:gd name="f42" fmla="*/ 0 f32 1"/>
                <a:gd name="f43" fmla="*/ 0 f33 1"/>
                <a:gd name="f44" fmla="*/ 47 f32 1"/>
                <a:gd name="f45" fmla="*/ 192 f32 1"/>
                <a:gd name="f46" fmla="*/ 38 f33 1"/>
                <a:gd name="f47" fmla="+- f34 0 f1"/>
                <a:gd name="f48" fmla="*/ f37 1 84"/>
                <a:gd name="f49" fmla="*/ f38 1 192"/>
                <a:gd name="f50" fmla="*/ f39 1 192"/>
                <a:gd name="f51" fmla="*/ f40 1 84"/>
                <a:gd name="f52" fmla="*/ f41 1 192"/>
                <a:gd name="f53" fmla="*/ f42 1 192"/>
                <a:gd name="f54" fmla="*/ f43 1 84"/>
                <a:gd name="f55" fmla="*/ f44 1 192"/>
                <a:gd name="f56" fmla="*/ f45 1 192"/>
                <a:gd name="f57" fmla="*/ f46 1 84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6"/>
                <a:gd name="f65" fmla="*/ f51 1 f35"/>
                <a:gd name="f66" fmla="*/ f52 1 f36"/>
                <a:gd name="f67" fmla="*/ f53 1 f36"/>
                <a:gd name="f68" fmla="*/ f54 1 f35"/>
                <a:gd name="f69" fmla="*/ f55 1 f36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7 1"/>
                <a:gd name="f79" fmla="*/ f65 f26 1"/>
                <a:gd name="f80" fmla="*/ f66 f27 1"/>
                <a:gd name="f81" fmla="*/ f67 f27 1"/>
                <a:gd name="f82" fmla="*/ f68 f26 1"/>
                <a:gd name="f83" fmla="*/ f69 f27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6" y="f78"/>
                </a:cxn>
                <a:cxn ang="f47">
                  <a:pos x="f79" y="f80"/>
                </a:cxn>
                <a:cxn ang="f47">
                  <a:pos x="f79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4"/>
                </a:cxn>
                <a:cxn ang="f47">
                  <a:pos x="f76" y="f77"/>
                </a:cxn>
              </a:cxnLst>
              <a:rect l="f72" t="f75" r="f73" b="f74"/>
              <a:pathLst>
                <a:path w="84" h="192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14"/>
                  </a:cubicBezTo>
                  <a:cubicBezTo>
                    <a:pt x="f6" y="f16"/>
                    <a:pt x="f6" y="f17"/>
                    <a:pt x="f6" y="f5"/>
                  </a:cubicBezTo>
                  <a:cubicBezTo>
                    <a:pt x="f18" y="f5"/>
                    <a:pt x="f17" y="f19"/>
                    <a:pt x="f5" y="f20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21" y="f7"/>
                    <a:pt x="f22" y="f7"/>
                    <a:pt x="f23" y="f7"/>
                  </a:cubicBezTo>
                  <a:cubicBezTo>
                    <a:pt x="f23" y="f24"/>
                    <a:pt x="f8" y="f24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30609176-34FC-4248-0137-FAFDECDF7311}"/>
                </a:ext>
              </a:extLst>
            </p:cNvPr>
            <p:cNvSpPr/>
            <p:nvPr/>
          </p:nvSpPr>
          <p:spPr>
            <a:xfrm>
              <a:off x="169456" y="3761869"/>
              <a:ext cx="12859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93"/>
                <a:gd name="f8" fmla="val 30"/>
                <a:gd name="f9" fmla="val 81"/>
                <a:gd name="f10" fmla="val 53"/>
                <a:gd name="f11" fmla="val 43"/>
                <a:gd name="f12" fmla="val 57"/>
                <a:gd name="f13" fmla="val 34"/>
                <a:gd name="f14" fmla="val 19"/>
                <a:gd name="f15" fmla="val 11"/>
                <a:gd name="f16" fmla="val 8"/>
                <a:gd name="f17" fmla="val 15"/>
                <a:gd name="f18" fmla="val 20"/>
                <a:gd name="f19" fmla="val 39"/>
                <a:gd name="f20" fmla="val 70"/>
                <a:gd name="f21" fmla="+- 0 0 -90"/>
                <a:gd name="f22" fmla="*/ f3 1 61"/>
                <a:gd name="f23" fmla="*/ f4 1 93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61"/>
                <a:gd name="f32" fmla="*/ f28 1 93"/>
                <a:gd name="f33" fmla="*/ 30 f29 1"/>
                <a:gd name="f34" fmla="*/ 81 f28 1"/>
                <a:gd name="f35" fmla="*/ 61 f29 1"/>
                <a:gd name="f36" fmla="*/ 43 f28 1"/>
                <a:gd name="f37" fmla="*/ 34 f29 1"/>
                <a:gd name="f38" fmla="*/ 0 f28 1"/>
                <a:gd name="f39" fmla="*/ 15 f29 1"/>
                <a:gd name="f40" fmla="*/ 20 f28 1"/>
                <a:gd name="f41" fmla="+- f30 0 f1"/>
                <a:gd name="f42" fmla="*/ f33 1 61"/>
                <a:gd name="f43" fmla="*/ f34 1 93"/>
                <a:gd name="f44" fmla="*/ f35 1 61"/>
                <a:gd name="f45" fmla="*/ f36 1 93"/>
                <a:gd name="f46" fmla="*/ f37 1 61"/>
                <a:gd name="f47" fmla="*/ f38 1 93"/>
                <a:gd name="f48" fmla="*/ f39 1 61"/>
                <a:gd name="f49" fmla="*/ f40 1 93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61" h="93">
                  <a:moveTo>
                    <a:pt x="f8" y="f9"/>
                  </a:moveTo>
                  <a:cubicBezTo>
                    <a:pt x="f10" y="f7"/>
                    <a:pt x="f6" y="f9"/>
                    <a:pt x="f6" y="f11"/>
                  </a:cubicBezTo>
                  <a:cubicBezTo>
                    <a:pt x="f6" y="f5"/>
                    <a:pt x="f12" y="f5"/>
                    <a:pt x="f13" y="f5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4" y="f19"/>
                    <a:pt x="f5" y="f20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0F591F5-E668-03F9-FF0C-CBE7A718524B}"/>
                </a:ext>
              </a:extLst>
            </p:cNvPr>
            <p:cNvSpPr/>
            <p:nvPr/>
          </p:nvSpPr>
          <p:spPr>
            <a:xfrm>
              <a:off x="-1993" y="4612763"/>
              <a:ext cx="163513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88"/>
                <a:gd name="f8" fmla="val 31"/>
                <a:gd name="f9" fmla="val 58"/>
                <a:gd name="f10" fmla="val 69"/>
                <a:gd name="f11" fmla="val 46"/>
                <a:gd name="f12" fmla="val 23"/>
                <a:gd name="f13" fmla="val 54"/>
                <a:gd name="f14" fmla="val 20"/>
                <a:gd name="f15" fmla="val 9"/>
                <a:gd name="f16" fmla="val 5"/>
                <a:gd name="f17" fmla="val 12"/>
                <a:gd name="f18" fmla="val 78"/>
                <a:gd name="f19" fmla="val 8"/>
                <a:gd name="f20" fmla="val 84"/>
                <a:gd name="f21" fmla="val 19"/>
                <a:gd name="f22" fmla="+- 0 0 -90"/>
                <a:gd name="f23" fmla="*/ f3 1 77"/>
                <a:gd name="f24" fmla="*/ f4 1 8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77"/>
                <a:gd name="f33" fmla="*/ f29 1 88"/>
                <a:gd name="f34" fmla="*/ 31 f30 1"/>
                <a:gd name="f35" fmla="*/ 88 f29 1"/>
                <a:gd name="f36" fmla="*/ 77 f30 1"/>
                <a:gd name="f37" fmla="*/ 46 f29 1"/>
                <a:gd name="f38" fmla="*/ 0 f29 1"/>
                <a:gd name="f39" fmla="*/ 0 f30 1"/>
                <a:gd name="f40" fmla="*/ 12 f29 1"/>
                <a:gd name="f41" fmla="*/ 78 f29 1"/>
                <a:gd name="f42" fmla="+- f31 0 f1"/>
                <a:gd name="f43" fmla="*/ f34 1 77"/>
                <a:gd name="f44" fmla="*/ f35 1 88"/>
                <a:gd name="f45" fmla="*/ f36 1 77"/>
                <a:gd name="f46" fmla="*/ f37 1 88"/>
                <a:gd name="f47" fmla="*/ f38 1 88"/>
                <a:gd name="f48" fmla="*/ f39 1 77"/>
                <a:gd name="f49" fmla="*/ f40 1 88"/>
                <a:gd name="f50" fmla="*/ f41 1 88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67" y="f71"/>
                </a:cxn>
                <a:cxn ang="f42">
                  <a:pos x="f72" y="f73"/>
                </a:cxn>
                <a:cxn ang="f42">
                  <a:pos x="f72" y="f74"/>
                </a:cxn>
                <a:cxn ang="f42">
                  <a:pos x="f67" y="f68"/>
                </a:cxn>
              </a:cxnLst>
              <a:rect l="f63" t="f66" r="f64" b="f65"/>
              <a:pathLst>
                <a:path w="77" h="88">
                  <a:moveTo>
                    <a:pt x="f8" y="f7"/>
                  </a:moveTo>
                  <a:cubicBezTo>
                    <a:pt x="f9" y="f7"/>
                    <a:pt x="f6" y="f10"/>
                    <a:pt x="f6" y="f11"/>
                  </a:cubicBezTo>
                  <a:cubicBezTo>
                    <a:pt x="f6" y="f12"/>
                    <a:pt x="f13" y="f5"/>
                    <a:pt x="f8" y="f5"/>
                  </a:cubicBezTo>
                  <a:cubicBezTo>
                    <a:pt x="f14" y="f5"/>
                    <a:pt x="f15" y="f16"/>
                    <a:pt x="f5" y="f17"/>
                  </a:cubicBezTo>
                  <a:cubicBezTo>
                    <a:pt x="f5" y="f18"/>
                    <a:pt x="f5" y="f18"/>
                    <a:pt x="f5" y="f18"/>
                  </a:cubicBezTo>
                  <a:cubicBezTo>
                    <a:pt x="f19" y="f20"/>
                    <a:pt x="f21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D435D092-CAB9-D273-F1E0-4A8908617494}"/>
                </a:ext>
              </a:extLst>
            </p:cNvPr>
            <p:cNvSpPr/>
            <p:nvPr/>
          </p:nvSpPr>
          <p:spPr>
            <a:xfrm>
              <a:off x="418694" y="4612763"/>
              <a:ext cx="195260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88"/>
                <a:gd name="f8" fmla="val 46"/>
                <a:gd name="f9" fmla="val 23"/>
                <a:gd name="f10" fmla="val 4"/>
                <a:gd name="f11" fmla="val 19"/>
                <a:gd name="f12" fmla="val 42"/>
                <a:gd name="f13" fmla="val 69"/>
                <a:gd name="f14" fmla="val 50"/>
                <a:gd name="f15" fmla="val 73"/>
                <a:gd name="f16" fmla="+- 0 0 -90"/>
                <a:gd name="f17" fmla="*/ f3 1 92"/>
                <a:gd name="f18" fmla="*/ f4 1 8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2"/>
                <a:gd name="f27" fmla="*/ f23 1 88"/>
                <a:gd name="f28" fmla="*/ 46 f24 1"/>
                <a:gd name="f29" fmla="*/ 0 f23 1"/>
                <a:gd name="f30" fmla="*/ 4 f24 1"/>
                <a:gd name="f31" fmla="*/ 42 f23 1"/>
                <a:gd name="f32" fmla="*/ 50 f24 1"/>
                <a:gd name="f33" fmla="*/ 88 f23 1"/>
                <a:gd name="f34" fmla="*/ 92 f24 1"/>
                <a:gd name="f35" fmla="*/ 46 f23 1"/>
                <a:gd name="f36" fmla="+- f25 0 f1"/>
                <a:gd name="f37" fmla="*/ f28 1 92"/>
                <a:gd name="f38" fmla="*/ f29 1 88"/>
                <a:gd name="f39" fmla="*/ f30 1 92"/>
                <a:gd name="f40" fmla="*/ f31 1 88"/>
                <a:gd name="f41" fmla="*/ f32 1 92"/>
                <a:gd name="f42" fmla="*/ f33 1 88"/>
                <a:gd name="f43" fmla="*/ f34 1 92"/>
                <a:gd name="f44" fmla="*/ f35 1 88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92" h="88">
                  <a:moveTo>
                    <a:pt x="f8" y="f5"/>
                  </a:moveTo>
                  <a:cubicBezTo>
                    <a:pt x="f9" y="f5"/>
                    <a:pt x="f10" y="f11"/>
                    <a:pt x="f10" y="f12"/>
                  </a:cubicBezTo>
                  <a:cubicBezTo>
                    <a:pt x="f5" y="f13"/>
                    <a:pt x="f9" y="f7"/>
                    <a:pt x="f14" y="f7"/>
                  </a:cubicBezTo>
                  <a:cubicBezTo>
                    <a:pt x="f15" y="f7"/>
                    <a:pt x="f6" y="f13"/>
                    <a:pt x="f6" y="f8"/>
                  </a:cubicBezTo>
                  <a:cubicBezTo>
                    <a:pt x="f6" y="f11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rupo 40">
            <a:extLst>
              <a:ext uri="{FF2B5EF4-FFF2-40B4-BE49-F238E27FC236}">
                <a16:creationId xmlns:a16="http://schemas.microsoft.com/office/drawing/2014/main" id="{8B77B038-0C59-3D77-017B-B82AD0D20FBA}"/>
              </a:ext>
            </a:extLst>
          </p:cNvPr>
          <p:cNvGrpSpPr/>
          <p:nvPr/>
        </p:nvGrpSpPr>
        <p:grpSpPr>
          <a:xfrm>
            <a:off x="7842159" y="3827458"/>
            <a:ext cx="1308095" cy="1325570"/>
            <a:chOff x="7842159" y="3827458"/>
            <a:chExt cx="1308095" cy="1325570"/>
          </a:xfrm>
        </p:grpSpPr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342AF68E-E216-E7D6-CB56-3D3B01700FE0}"/>
                </a:ext>
              </a:extLst>
            </p:cNvPr>
            <p:cNvSpPr/>
            <p:nvPr/>
          </p:nvSpPr>
          <p:spPr>
            <a:xfrm>
              <a:off x="7842159" y="4173541"/>
              <a:ext cx="1282702" cy="9794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75"/>
                <a:gd name="f8" fmla="val 439"/>
                <a:gd name="f9" fmla="val 555"/>
                <a:gd name="f10" fmla="val 228"/>
                <a:gd name="f11" fmla="val 210"/>
                <a:gd name="f12" fmla="val 563"/>
                <a:gd name="f13" fmla="val 194"/>
                <a:gd name="f14" fmla="val 182"/>
                <a:gd name="f15" fmla="val 79"/>
                <a:gd name="f16" fmla="val 517"/>
                <a:gd name="f17" fmla="val 459"/>
                <a:gd name="f18" fmla="val 78"/>
                <a:gd name="f19" fmla="val 402"/>
                <a:gd name="f20" fmla="val 341"/>
                <a:gd name="f21" fmla="val 295"/>
                <a:gd name="f22" fmla="val 101"/>
                <a:gd name="f23" fmla="val 264"/>
                <a:gd name="f24" fmla="val 155"/>
                <a:gd name="f25" fmla="val 260"/>
                <a:gd name="f26" fmla="val 159"/>
                <a:gd name="f27" fmla="val 162"/>
                <a:gd name="f28" fmla="val 256"/>
                <a:gd name="f29" fmla="val 253"/>
                <a:gd name="f30" fmla="val 249"/>
                <a:gd name="f31" fmla="val 151"/>
                <a:gd name="f32" fmla="val 143"/>
                <a:gd name="f33" fmla="val 139"/>
                <a:gd name="f34" fmla="val 283"/>
                <a:gd name="f35" fmla="val 90"/>
                <a:gd name="f36" fmla="val 329"/>
                <a:gd name="f37" fmla="val 63"/>
                <a:gd name="f38" fmla="val 387"/>
                <a:gd name="f39" fmla="val 449"/>
                <a:gd name="f40" fmla="val 61"/>
                <a:gd name="f41" fmla="val 512"/>
                <a:gd name="f42" fmla="val 60"/>
                <a:gd name="f43" fmla="val 505"/>
                <a:gd name="f44" fmla="val 1"/>
                <a:gd name="f45" fmla="val 436"/>
                <a:gd name="f46" fmla="val 367"/>
                <a:gd name="f47" fmla="val 291"/>
                <a:gd name="f48" fmla="val 233"/>
                <a:gd name="f49" fmla="val 36"/>
                <a:gd name="f50" fmla="val 191"/>
                <a:gd name="f51" fmla="val 97"/>
                <a:gd name="f52" fmla="val 113"/>
                <a:gd name="f53" fmla="val 172"/>
                <a:gd name="f54" fmla="val 116"/>
                <a:gd name="f55" fmla="val 153"/>
                <a:gd name="f56" fmla="val 88"/>
                <a:gd name="f57" fmla="val 109"/>
                <a:gd name="f58" fmla="val 69"/>
                <a:gd name="f59" fmla="val 72"/>
                <a:gd name="f60" fmla="val 189"/>
                <a:gd name="f61" fmla="val 193"/>
                <a:gd name="f62" fmla="val 49"/>
                <a:gd name="f63" fmla="val 201"/>
                <a:gd name="f64" fmla="val 23"/>
                <a:gd name="f65" fmla="val 11"/>
                <a:gd name="f66" fmla="val 212"/>
                <a:gd name="f67" fmla="val 7"/>
                <a:gd name="f68" fmla="val 220"/>
                <a:gd name="f69" fmla="val 15"/>
                <a:gd name="f70" fmla="val 235"/>
                <a:gd name="f71" fmla="val 19"/>
                <a:gd name="f72" fmla="val 243"/>
                <a:gd name="f73" fmla="val 274"/>
                <a:gd name="f74" fmla="val 300"/>
                <a:gd name="f75" fmla="val 3"/>
                <a:gd name="f76" fmla="val 327"/>
                <a:gd name="f77" fmla="val 346"/>
                <a:gd name="f78" fmla="val 366"/>
                <a:gd name="f79" fmla="val 30"/>
                <a:gd name="f80" fmla="val 53"/>
                <a:gd name="f81" fmla="val 362"/>
                <a:gd name="f82" fmla="val 57"/>
                <a:gd name="f83" fmla="val 46"/>
                <a:gd name="f84" fmla="val 247"/>
                <a:gd name="f85" fmla="val 254"/>
                <a:gd name="f86" fmla="val 262"/>
                <a:gd name="f87" fmla="val 270"/>
                <a:gd name="f88" fmla="val 76"/>
                <a:gd name="f89" fmla="val 308"/>
                <a:gd name="f90" fmla="val 95"/>
                <a:gd name="f91" fmla="val 323"/>
                <a:gd name="f92" fmla="val 134"/>
                <a:gd name="f93" fmla="val 141"/>
                <a:gd name="f94" fmla="val 149"/>
                <a:gd name="f95" fmla="val 157"/>
                <a:gd name="f96" fmla="val 343"/>
                <a:gd name="f97" fmla="val 230"/>
                <a:gd name="f98" fmla="val 400"/>
                <a:gd name="f99" fmla="val 287"/>
                <a:gd name="f100" fmla="val 435"/>
                <a:gd name="f101" fmla="val 430"/>
                <a:gd name="f102" fmla="val 504"/>
                <a:gd name="f103" fmla="val 276"/>
                <a:gd name="f104" fmla="val 265"/>
                <a:gd name="f105" fmla="val 248"/>
                <a:gd name="f106" fmla="val 293"/>
                <a:gd name="f107" fmla="val 266"/>
                <a:gd name="f108" fmla="val 231"/>
                <a:gd name="f109" fmla="val 197"/>
                <a:gd name="f110" fmla="val 166"/>
                <a:gd name="f111" fmla="val 463"/>
                <a:gd name="f112" fmla="+- 0 0 -90"/>
                <a:gd name="f113" fmla="*/ f4 1 575"/>
                <a:gd name="f114" fmla="*/ f5 1 439"/>
                <a:gd name="f115" fmla="val f6"/>
                <a:gd name="f116" fmla="val f7"/>
                <a:gd name="f117" fmla="val f8"/>
                <a:gd name="f118" fmla="*/ f112 f0 1"/>
                <a:gd name="f119" fmla="+- f117 0 f115"/>
                <a:gd name="f120" fmla="+- f116 0 f115"/>
                <a:gd name="f121" fmla="*/ f118 1 f3"/>
                <a:gd name="f122" fmla="*/ f120 1 575"/>
                <a:gd name="f123" fmla="*/ f119 1 439"/>
                <a:gd name="f124" fmla="*/ 555 f120 1"/>
                <a:gd name="f125" fmla="*/ 228 f119 1"/>
                <a:gd name="f126" fmla="*/ 575 f120 1"/>
                <a:gd name="f127" fmla="*/ 182 f119 1"/>
                <a:gd name="f128" fmla="*/ 79 f119 1"/>
                <a:gd name="f129" fmla="*/ 402 f120 1"/>
                <a:gd name="f130" fmla="*/ 78 f119 1"/>
                <a:gd name="f131" fmla="*/ 264 f120 1"/>
                <a:gd name="f132" fmla="*/ 155 f119 1"/>
                <a:gd name="f133" fmla="*/ 260 f120 1"/>
                <a:gd name="f134" fmla="*/ 162 f119 1"/>
                <a:gd name="f135" fmla="*/ 249 f120 1"/>
                <a:gd name="f136" fmla="*/ 159 f119 1"/>
                <a:gd name="f137" fmla="*/ 253 f120 1"/>
                <a:gd name="f138" fmla="*/ 139 f119 1"/>
                <a:gd name="f139" fmla="*/ 387 f120 1"/>
                <a:gd name="f140" fmla="*/ 63 f119 1"/>
                <a:gd name="f141" fmla="*/ 60 f119 1"/>
                <a:gd name="f142" fmla="*/ 0 f119 1"/>
                <a:gd name="f143" fmla="*/ 367 f120 1"/>
                <a:gd name="f144" fmla="*/ 1 f119 1"/>
                <a:gd name="f145" fmla="*/ 191 f120 1"/>
                <a:gd name="f146" fmla="*/ 97 f119 1"/>
                <a:gd name="f147" fmla="*/ 153 f120 1"/>
                <a:gd name="f148" fmla="*/ 116 f119 1"/>
                <a:gd name="f149" fmla="*/ 72 f120 1"/>
                <a:gd name="f150" fmla="*/ 189 f119 1"/>
                <a:gd name="f151" fmla="*/ 69 f120 1"/>
                <a:gd name="f152" fmla="*/ 193 f119 1"/>
                <a:gd name="f153" fmla="*/ 11 f120 1"/>
                <a:gd name="f154" fmla="*/ 212 f119 1"/>
                <a:gd name="f155" fmla="*/ 19 f120 1"/>
                <a:gd name="f156" fmla="*/ 243 f119 1"/>
                <a:gd name="f157" fmla="*/ 3 f120 1"/>
                <a:gd name="f158" fmla="*/ 327 f119 1"/>
                <a:gd name="f159" fmla="*/ 30 f120 1"/>
                <a:gd name="f160" fmla="*/ 366 f119 1"/>
                <a:gd name="f161" fmla="*/ 61 f120 1"/>
                <a:gd name="f162" fmla="*/ 46 f120 1"/>
                <a:gd name="f163" fmla="*/ 247 f119 1"/>
                <a:gd name="f164" fmla="*/ 270 f119 1"/>
                <a:gd name="f165" fmla="*/ 134 f120 1"/>
                <a:gd name="f166" fmla="*/ 323 f119 1"/>
                <a:gd name="f167" fmla="*/ 157 f120 1"/>
                <a:gd name="f168" fmla="*/ 343 f119 1"/>
                <a:gd name="f169" fmla="*/ 360 f120 1"/>
                <a:gd name="f170" fmla="*/ 439 f119 1"/>
                <a:gd name="f171" fmla="*/ 276 f119 1"/>
                <a:gd name="f172" fmla="*/ 293 f119 1"/>
                <a:gd name="f173" fmla="*/ 341 f120 1"/>
                <a:gd name="f174" fmla="*/ 231 f119 1"/>
                <a:gd name="f175" fmla="*/ 166 f119 1"/>
                <a:gd name="f176" fmla="*/ 463 f120 1"/>
                <a:gd name="f177" fmla="+- f121 0 f1"/>
                <a:gd name="f178" fmla="*/ f124 1 575"/>
                <a:gd name="f179" fmla="*/ f125 1 439"/>
                <a:gd name="f180" fmla="*/ f126 1 575"/>
                <a:gd name="f181" fmla="*/ f127 1 439"/>
                <a:gd name="f182" fmla="*/ f128 1 439"/>
                <a:gd name="f183" fmla="*/ f129 1 575"/>
                <a:gd name="f184" fmla="*/ f130 1 439"/>
                <a:gd name="f185" fmla="*/ f131 1 575"/>
                <a:gd name="f186" fmla="*/ f132 1 439"/>
                <a:gd name="f187" fmla="*/ f133 1 575"/>
                <a:gd name="f188" fmla="*/ f134 1 439"/>
                <a:gd name="f189" fmla="*/ f135 1 575"/>
                <a:gd name="f190" fmla="*/ f136 1 439"/>
                <a:gd name="f191" fmla="*/ f137 1 575"/>
                <a:gd name="f192" fmla="*/ f138 1 439"/>
                <a:gd name="f193" fmla="*/ f139 1 575"/>
                <a:gd name="f194" fmla="*/ f140 1 439"/>
                <a:gd name="f195" fmla="*/ f141 1 439"/>
                <a:gd name="f196" fmla="*/ f142 1 439"/>
                <a:gd name="f197" fmla="*/ f143 1 575"/>
                <a:gd name="f198" fmla="*/ f144 1 439"/>
                <a:gd name="f199" fmla="*/ f145 1 575"/>
                <a:gd name="f200" fmla="*/ f146 1 439"/>
                <a:gd name="f201" fmla="*/ f147 1 575"/>
                <a:gd name="f202" fmla="*/ f148 1 439"/>
                <a:gd name="f203" fmla="*/ f149 1 575"/>
                <a:gd name="f204" fmla="*/ f150 1 439"/>
                <a:gd name="f205" fmla="*/ f151 1 575"/>
                <a:gd name="f206" fmla="*/ f152 1 439"/>
                <a:gd name="f207" fmla="*/ f153 1 575"/>
                <a:gd name="f208" fmla="*/ f154 1 439"/>
                <a:gd name="f209" fmla="*/ f155 1 575"/>
                <a:gd name="f210" fmla="*/ f156 1 439"/>
                <a:gd name="f211" fmla="*/ f157 1 575"/>
                <a:gd name="f212" fmla="*/ f158 1 439"/>
                <a:gd name="f213" fmla="*/ f159 1 575"/>
                <a:gd name="f214" fmla="*/ f160 1 439"/>
                <a:gd name="f215" fmla="*/ f161 1 575"/>
                <a:gd name="f216" fmla="*/ f162 1 575"/>
                <a:gd name="f217" fmla="*/ f163 1 439"/>
                <a:gd name="f218" fmla="*/ f164 1 439"/>
                <a:gd name="f219" fmla="*/ f165 1 575"/>
                <a:gd name="f220" fmla="*/ f166 1 439"/>
                <a:gd name="f221" fmla="*/ f167 1 575"/>
                <a:gd name="f222" fmla="*/ f168 1 439"/>
                <a:gd name="f223" fmla="*/ f169 1 575"/>
                <a:gd name="f224" fmla="*/ f170 1 439"/>
                <a:gd name="f225" fmla="*/ f171 1 439"/>
                <a:gd name="f226" fmla="*/ f172 1 439"/>
                <a:gd name="f227" fmla="*/ f173 1 575"/>
                <a:gd name="f228" fmla="*/ f174 1 439"/>
                <a:gd name="f229" fmla="*/ f175 1 439"/>
                <a:gd name="f230" fmla="*/ f176 1 575"/>
                <a:gd name="f231" fmla="*/ 0 1 f122"/>
                <a:gd name="f232" fmla="*/ f116 1 f122"/>
                <a:gd name="f233" fmla="*/ 0 1 f123"/>
                <a:gd name="f234" fmla="*/ f117 1 f123"/>
                <a:gd name="f235" fmla="*/ f178 1 f122"/>
                <a:gd name="f236" fmla="*/ f179 1 f123"/>
                <a:gd name="f237" fmla="*/ f180 1 f122"/>
                <a:gd name="f238" fmla="*/ f181 1 f123"/>
                <a:gd name="f239" fmla="*/ f182 1 f123"/>
                <a:gd name="f240" fmla="*/ f183 1 f122"/>
                <a:gd name="f241" fmla="*/ f184 1 f123"/>
                <a:gd name="f242" fmla="*/ f185 1 f122"/>
                <a:gd name="f243" fmla="*/ f186 1 f123"/>
                <a:gd name="f244" fmla="*/ f187 1 f122"/>
                <a:gd name="f245" fmla="*/ f188 1 f123"/>
                <a:gd name="f246" fmla="*/ f189 1 f122"/>
                <a:gd name="f247" fmla="*/ f190 1 f123"/>
                <a:gd name="f248" fmla="*/ f191 1 f122"/>
                <a:gd name="f249" fmla="*/ f192 1 f123"/>
                <a:gd name="f250" fmla="*/ f193 1 f122"/>
                <a:gd name="f251" fmla="*/ f194 1 f123"/>
                <a:gd name="f252" fmla="*/ f195 1 f123"/>
                <a:gd name="f253" fmla="*/ f196 1 f123"/>
                <a:gd name="f254" fmla="*/ f197 1 f122"/>
                <a:gd name="f255" fmla="*/ f198 1 f123"/>
                <a:gd name="f256" fmla="*/ f199 1 f122"/>
                <a:gd name="f257" fmla="*/ f200 1 f123"/>
                <a:gd name="f258" fmla="*/ f201 1 f122"/>
                <a:gd name="f259" fmla="*/ f202 1 f123"/>
                <a:gd name="f260" fmla="*/ f203 1 f122"/>
                <a:gd name="f261" fmla="*/ f204 1 f123"/>
                <a:gd name="f262" fmla="*/ f205 1 f122"/>
                <a:gd name="f263" fmla="*/ f206 1 f123"/>
                <a:gd name="f264" fmla="*/ f207 1 f122"/>
                <a:gd name="f265" fmla="*/ f208 1 f123"/>
                <a:gd name="f266" fmla="*/ f209 1 f122"/>
                <a:gd name="f267" fmla="*/ f210 1 f123"/>
                <a:gd name="f268" fmla="*/ f211 1 f122"/>
                <a:gd name="f269" fmla="*/ f212 1 f123"/>
                <a:gd name="f270" fmla="*/ f213 1 f122"/>
                <a:gd name="f271" fmla="*/ f214 1 f123"/>
                <a:gd name="f272" fmla="*/ f215 1 f122"/>
                <a:gd name="f273" fmla="*/ f216 1 f122"/>
                <a:gd name="f274" fmla="*/ f217 1 f123"/>
                <a:gd name="f275" fmla="*/ f218 1 f123"/>
                <a:gd name="f276" fmla="*/ f219 1 f122"/>
                <a:gd name="f277" fmla="*/ f220 1 f123"/>
                <a:gd name="f278" fmla="*/ f221 1 f122"/>
                <a:gd name="f279" fmla="*/ f222 1 f123"/>
                <a:gd name="f280" fmla="*/ f223 1 f122"/>
                <a:gd name="f281" fmla="*/ f224 1 f123"/>
                <a:gd name="f282" fmla="*/ f225 1 f123"/>
                <a:gd name="f283" fmla="*/ f226 1 f123"/>
                <a:gd name="f284" fmla="*/ f227 1 f122"/>
                <a:gd name="f285" fmla="*/ f228 1 f123"/>
                <a:gd name="f286" fmla="*/ f229 1 f123"/>
                <a:gd name="f287" fmla="*/ f230 1 f122"/>
                <a:gd name="f288" fmla="*/ f231 f113 1"/>
                <a:gd name="f289" fmla="*/ f232 f113 1"/>
                <a:gd name="f290" fmla="*/ f234 f114 1"/>
                <a:gd name="f291" fmla="*/ f233 f114 1"/>
                <a:gd name="f292" fmla="*/ f235 f113 1"/>
                <a:gd name="f293" fmla="*/ f236 f114 1"/>
                <a:gd name="f294" fmla="*/ f237 f113 1"/>
                <a:gd name="f295" fmla="*/ f238 f114 1"/>
                <a:gd name="f296" fmla="*/ f239 f114 1"/>
                <a:gd name="f297" fmla="*/ f240 f113 1"/>
                <a:gd name="f298" fmla="*/ f241 f114 1"/>
                <a:gd name="f299" fmla="*/ f242 f113 1"/>
                <a:gd name="f300" fmla="*/ f243 f114 1"/>
                <a:gd name="f301" fmla="*/ f244 f113 1"/>
                <a:gd name="f302" fmla="*/ f245 f114 1"/>
                <a:gd name="f303" fmla="*/ f246 f113 1"/>
                <a:gd name="f304" fmla="*/ f247 f114 1"/>
                <a:gd name="f305" fmla="*/ f248 f113 1"/>
                <a:gd name="f306" fmla="*/ f249 f114 1"/>
                <a:gd name="f307" fmla="*/ f250 f113 1"/>
                <a:gd name="f308" fmla="*/ f251 f114 1"/>
                <a:gd name="f309" fmla="*/ f252 f114 1"/>
                <a:gd name="f310" fmla="*/ f253 f114 1"/>
                <a:gd name="f311" fmla="*/ f254 f113 1"/>
                <a:gd name="f312" fmla="*/ f255 f114 1"/>
                <a:gd name="f313" fmla="*/ f256 f113 1"/>
                <a:gd name="f314" fmla="*/ f257 f114 1"/>
                <a:gd name="f315" fmla="*/ f258 f113 1"/>
                <a:gd name="f316" fmla="*/ f259 f114 1"/>
                <a:gd name="f317" fmla="*/ f260 f113 1"/>
                <a:gd name="f318" fmla="*/ f261 f114 1"/>
                <a:gd name="f319" fmla="*/ f262 f113 1"/>
                <a:gd name="f320" fmla="*/ f263 f114 1"/>
                <a:gd name="f321" fmla="*/ f264 f113 1"/>
                <a:gd name="f322" fmla="*/ f265 f114 1"/>
                <a:gd name="f323" fmla="*/ f266 f113 1"/>
                <a:gd name="f324" fmla="*/ f267 f114 1"/>
                <a:gd name="f325" fmla="*/ f268 f113 1"/>
                <a:gd name="f326" fmla="*/ f269 f114 1"/>
                <a:gd name="f327" fmla="*/ f270 f113 1"/>
                <a:gd name="f328" fmla="*/ f271 f114 1"/>
                <a:gd name="f329" fmla="*/ f272 f113 1"/>
                <a:gd name="f330" fmla="*/ f273 f113 1"/>
                <a:gd name="f331" fmla="*/ f274 f114 1"/>
                <a:gd name="f332" fmla="*/ f275 f114 1"/>
                <a:gd name="f333" fmla="*/ f276 f113 1"/>
                <a:gd name="f334" fmla="*/ f277 f114 1"/>
                <a:gd name="f335" fmla="*/ f278 f113 1"/>
                <a:gd name="f336" fmla="*/ f279 f114 1"/>
                <a:gd name="f337" fmla="*/ f280 f113 1"/>
                <a:gd name="f338" fmla="*/ f281 f114 1"/>
                <a:gd name="f339" fmla="*/ f282 f114 1"/>
                <a:gd name="f340" fmla="*/ f283 f114 1"/>
                <a:gd name="f341" fmla="*/ f284 f113 1"/>
                <a:gd name="f342" fmla="*/ f285 f114 1"/>
                <a:gd name="f343" fmla="*/ f286 f114 1"/>
                <a:gd name="f344" fmla="*/ f287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7">
                  <a:pos x="f292" y="f293"/>
                </a:cxn>
                <a:cxn ang="f177">
                  <a:pos x="f294" y="f295"/>
                </a:cxn>
                <a:cxn ang="f177">
                  <a:pos x="f294" y="f296"/>
                </a:cxn>
                <a:cxn ang="f177">
                  <a:pos x="f297" y="f298"/>
                </a:cxn>
                <a:cxn ang="f177">
                  <a:pos x="f299" y="f300"/>
                </a:cxn>
                <a:cxn ang="f177">
                  <a:pos x="f301" y="f302"/>
                </a:cxn>
                <a:cxn ang="f177">
                  <a:pos x="f303" y="f304"/>
                </a:cxn>
                <a:cxn ang="f177">
                  <a:pos x="f305" y="f306"/>
                </a:cxn>
                <a:cxn ang="f177">
                  <a:pos x="f307" y="f308"/>
                </a:cxn>
                <a:cxn ang="f177">
                  <a:pos x="f294" y="f309"/>
                </a:cxn>
                <a:cxn ang="f177">
                  <a:pos x="f294" y="f310"/>
                </a:cxn>
                <a:cxn ang="f177">
                  <a:pos x="f311" y="f312"/>
                </a:cxn>
                <a:cxn ang="f177">
                  <a:pos x="f313" y="f314"/>
                </a:cxn>
                <a:cxn ang="f177">
                  <a:pos x="f315" y="f316"/>
                </a:cxn>
                <a:cxn ang="f177">
                  <a:pos x="f317" y="f318"/>
                </a:cxn>
                <a:cxn ang="f177">
                  <a:pos x="f319" y="f320"/>
                </a:cxn>
                <a:cxn ang="f177">
                  <a:pos x="f321" y="f322"/>
                </a:cxn>
                <a:cxn ang="f177">
                  <a:pos x="f323" y="f324"/>
                </a:cxn>
                <a:cxn ang="f177">
                  <a:pos x="f325" y="f326"/>
                </a:cxn>
                <a:cxn ang="f177">
                  <a:pos x="f327" y="f328"/>
                </a:cxn>
                <a:cxn ang="f177">
                  <a:pos x="f329" y="f326"/>
                </a:cxn>
                <a:cxn ang="f177">
                  <a:pos x="f330" y="f331"/>
                </a:cxn>
                <a:cxn ang="f177">
                  <a:pos x="f317" y="f331"/>
                </a:cxn>
                <a:cxn ang="f177">
                  <a:pos x="f317" y="f332"/>
                </a:cxn>
                <a:cxn ang="f177">
                  <a:pos x="f333" y="f334"/>
                </a:cxn>
                <a:cxn ang="f177">
                  <a:pos x="f335" y="f334"/>
                </a:cxn>
                <a:cxn ang="f177">
                  <a:pos x="f313" y="f336"/>
                </a:cxn>
                <a:cxn ang="f177">
                  <a:pos x="f337" y="f338"/>
                </a:cxn>
                <a:cxn ang="f177">
                  <a:pos x="f294" y="f338"/>
                </a:cxn>
                <a:cxn ang="f177">
                  <a:pos x="f294" y="f339"/>
                </a:cxn>
                <a:cxn ang="f177">
                  <a:pos x="f292" y="f293"/>
                </a:cxn>
                <a:cxn ang="f177">
                  <a:pos x="f297" y="f340"/>
                </a:cxn>
                <a:cxn ang="f177">
                  <a:pos x="f341" y="f342"/>
                </a:cxn>
                <a:cxn ang="f177">
                  <a:pos x="f297" y="f343"/>
                </a:cxn>
                <a:cxn ang="f177">
                  <a:pos x="f344" y="f293"/>
                </a:cxn>
                <a:cxn ang="f177">
                  <a:pos x="f297" y="f340"/>
                </a:cxn>
              </a:cxnLst>
              <a:rect l="f288" t="f291" r="f289" b="f290"/>
              <a:pathLst>
                <a:path w="575" h="439">
                  <a:moveTo>
                    <a:pt x="f9" y="f10"/>
                  </a:moveTo>
                  <a:cubicBezTo>
                    <a:pt x="f9" y="f11"/>
                    <a:pt x="f12" y="f13"/>
                    <a:pt x="f7" y="f14"/>
                  </a:cubicBezTo>
                  <a:cubicBezTo>
                    <a:pt x="f7" y="f15"/>
                    <a:pt x="f7" y="f15"/>
                    <a:pt x="f7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6"/>
                    <a:pt x="f29" y="f26"/>
                    <a:pt x="f30" y="f26"/>
                  </a:cubicBezTo>
                  <a:cubicBezTo>
                    <a:pt x="f29" y="f31"/>
                    <a:pt x="f30" y="f32"/>
                    <a:pt x="f29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40"/>
                    <a:pt x="f41" y="f42"/>
                    <a:pt x="f7" y="f42"/>
                  </a:cubicBezTo>
                  <a:cubicBezTo>
                    <a:pt x="f7" y="f6"/>
                    <a:pt x="f7" y="f6"/>
                    <a:pt x="f7" y="f6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44"/>
                    <a:pt x="f48" y="f49"/>
                    <a:pt x="f50" y="f51"/>
                  </a:cubicBezTo>
                  <a:cubicBezTo>
                    <a:pt x="f3" y="f52"/>
                    <a:pt x="f53" y="f54"/>
                    <a:pt x="f55" y="f54"/>
                  </a:cubicBezTo>
                  <a:cubicBezTo>
                    <a:pt x="f56" y="f57"/>
                    <a:pt x="f58" y="f33"/>
                    <a:pt x="f59" y="f60"/>
                  </a:cubicBezTo>
                  <a:cubicBezTo>
                    <a:pt x="f59" y="f61"/>
                    <a:pt x="f58" y="f61"/>
                    <a:pt x="f58" y="f61"/>
                  </a:cubicBezTo>
                  <a:cubicBezTo>
                    <a:pt x="f62" y="f63"/>
                    <a:pt x="f64" y="f1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65" y="f73"/>
                    <a:pt x="f67" y="f74"/>
                    <a:pt x="f75" y="f76"/>
                  </a:cubicBezTo>
                  <a:cubicBezTo>
                    <a:pt x="f6" y="f77"/>
                    <a:pt x="f67" y="f78"/>
                    <a:pt x="f79" y="f78"/>
                  </a:cubicBezTo>
                  <a:cubicBezTo>
                    <a:pt x="f80" y="f81"/>
                    <a:pt x="f40" y="f77"/>
                    <a:pt x="f40" y="f76"/>
                  </a:cubicBezTo>
                  <a:cubicBezTo>
                    <a:pt x="f82" y="f74"/>
                    <a:pt x="f62" y="f73"/>
                    <a:pt x="f83" y="f84"/>
                  </a:cubicBezTo>
                  <a:cubicBezTo>
                    <a:pt x="f62" y="f84"/>
                    <a:pt x="f40" y="f84"/>
                    <a:pt x="f59" y="f84"/>
                  </a:cubicBezTo>
                  <a:cubicBezTo>
                    <a:pt x="f59" y="f85"/>
                    <a:pt x="f59" y="f86"/>
                    <a:pt x="f59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76"/>
                    <a:pt x="f95" y="f91"/>
                  </a:cubicBezTo>
                  <a:cubicBezTo>
                    <a:pt x="f53" y="f91"/>
                    <a:pt x="f3" y="f76"/>
                    <a:pt x="f50" y="f96"/>
                  </a:cubicBezTo>
                  <a:cubicBezTo>
                    <a:pt x="f97" y="f98"/>
                    <a:pt x="f99" y="f100"/>
                    <a:pt x="f2" y="f8"/>
                  </a:cubicBezTo>
                  <a:cubicBezTo>
                    <a:pt x="f101" y="f8"/>
                    <a:pt x="f102" y="f8"/>
                    <a:pt x="f7" y="f8"/>
                  </a:cubicBezTo>
                  <a:cubicBezTo>
                    <a:pt x="f7" y="f103"/>
                    <a:pt x="f7" y="f103"/>
                    <a:pt x="f7" y="f103"/>
                  </a:cubicBezTo>
                  <a:cubicBezTo>
                    <a:pt x="f12" y="f104"/>
                    <a:pt x="f9" y="f105"/>
                    <a:pt x="f9" y="f10"/>
                  </a:cubicBezTo>
                  <a:close/>
                  <a:moveTo>
                    <a:pt x="f19" y="f106"/>
                  </a:moveTo>
                  <a:cubicBezTo>
                    <a:pt x="f46" y="f106"/>
                    <a:pt x="f20" y="f107"/>
                    <a:pt x="f20" y="f108"/>
                  </a:cubicBezTo>
                  <a:cubicBezTo>
                    <a:pt x="f20" y="f109"/>
                    <a:pt x="f46" y="f110"/>
                    <a:pt x="f19" y="f110"/>
                  </a:cubicBezTo>
                  <a:cubicBezTo>
                    <a:pt x="f45" y="f110"/>
                    <a:pt x="f111" y="f109"/>
                    <a:pt x="f111" y="f10"/>
                  </a:cubicBezTo>
                  <a:cubicBezTo>
                    <a:pt x="f111" y="f86"/>
                    <a:pt x="f45" y="f106"/>
                    <a:pt x="f19" y="f106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B767E98D-0C20-23E7-2E35-FDA1647ACCF5}"/>
                </a:ext>
              </a:extLst>
            </p:cNvPr>
            <p:cNvSpPr/>
            <p:nvPr/>
          </p:nvSpPr>
          <p:spPr>
            <a:xfrm>
              <a:off x="7848505" y="4338635"/>
              <a:ext cx="139702" cy="2746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123"/>
                <a:gd name="f8" fmla="val 43"/>
                <a:gd name="f9" fmla="val 104"/>
                <a:gd name="f10" fmla="val 50"/>
                <a:gd name="f11" fmla="val 88"/>
                <a:gd name="f12" fmla="val 54"/>
                <a:gd name="f13" fmla="val 65"/>
                <a:gd name="f14" fmla="val 46"/>
                <a:gd name="f15" fmla="val 58"/>
                <a:gd name="f16" fmla="val 42"/>
                <a:gd name="f17" fmla="val 39"/>
                <a:gd name="f18" fmla="val 31"/>
                <a:gd name="f19" fmla="val 16"/>
                <a:gd name="f20" fmla="val 8"/>
                <a:gd name="f21" fmla="val 4"/>
                <a:gd name="f22" fmla="val 81"/>
                <a:gd name="f23" fmla="val 12"/>
                <a:gd name="f24" fmla="val 20"/>
                <a:gd name="f25" fmla="val 35"/>
                <a:gd name="f26" fmla="+- 0 0 -90"/>
                <a:gd name="f27" fmla="*/ f3 1 62"/>
                <a:gd name="f28" fmla="*/ f4 1 1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62"/>
                <a:gd name="f37" fmla="*/ f33 1 123"/>
                <a:gd name="f38" fmla="*/ 43 f34 1"/>
                <a:gd name="f39" fmla="*/ 104 f33 1"/>
                <a:gd name="f40" fmla="*/ 62 f34 1"/>
                <a:gd name="f41" fmla="*/ 46 f33 1"/>
                <a:gd name="f42" fmla="*/ 58 f34 1"/>
                <a:gd name="f43" fmla="*/ 31 f33 1"/>
                <a:gd name="f44" fmla="*/ 31 f34 1"/>
                <a:gd name="f45" fmla="*/ 0 f33 1"/>
                <a:gd name="f46" fmla="*/ 0 f34 1"/>
                <a:gd name="f47" fmla="*/ 12 f34 1"/>
                <a:gd name="f48" fmla="+- f35 0 f1"/>
                <a:gd name="f49" fmla="*/ f38 1 62"/>
                <a:gd name="f50" fmla="*/ f39 1 123"/>
                <a:gd name="f51" fmla="*/ f40 1 62"/>
                <a:gd name="f52" fmla="*/ f41 1 123"/>
                <a:gd name="f53" fmla="*/ f42 1 62"/>
                <a:gd name="f54" fmla="*/ f43 1 123"/>
                <a:gd name="f55" fmla="*/ f44 1 62"/>
                <a:gd name="f56" fmla="*/ f45 1 123"/>
                <a:gd name="f57" fmla="*/ f46 1 62"/>
                <a:gd name="f58" fmla="*/ f47 1 62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6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2"/>
                </a:cxn>
                <a:cxn ang="f48">
                  <a:pos x="f86" y="f78"/>
                </a:cxn>
                <a:cxn ang="f48">
                  <a:pos x="f77" y="f78"/>
                </a:cxn>
              </a:cxnLst>
              <a:rect l="f73" t="f76" r="f74" b="f75"/>
              <a:pathLst>
                <a:path w="62" h="12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4"/>
                    <a:pt x="f15" y="f14"/>
                    <a:pt x="f15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2" y="f19"/>
                    <a:pt x="f10" y="f5"/>
                    <a:pt x="f18" y="f5"/>
                  </a:cubicBezTo>
                  <a:cubicBezTo>
                    <a:pt x="f20" y="f5"/>
                    <a:pt x="f5" y="f19"/>
                    <a:pt x="f5" y="f18"/>
                  </a:cubicBezTo>
                  <a:cubicBezTo>
                    <a:pt x="f5" y="f15"/>
                    <a:pt x="f21" y="f22"/>
                    <a:pt x="f23" y="f9"/>
                  </a:cubicBezTo>
                  <a:cubicBezTo>
                    <a:pt x="f24" y="f7"/>
                    <a:pt x="f25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3D4A6C68-D471-53BF-13E7-2A28DD49E07D}"/>
                </a:ext>
              </a:extLst>
            </p:cNvPr>
            <p:cNvSpPr/>
            <p:nvPr/>
          </p:nvSpPr>
          <p:spPr>
            <a:xfrm>
              <a:off x="9116915" y="4643442"/>
              <a:ext cx="7936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"/>
                <a:gd name="f7" fmla="val 36"/>
                <a:gd name="f8" fmla="val 17"/>
                <a:gd name="f9" fmla="val 24"/>
                <a:gd name="f10" fmla="val 1"/>
                <a:gd name="f11" fmla="val 31"/>
                <a:gd name="f12" fmla="val 5"/>
                <a:gd name="f13" fmla="val 11"/>
                <a:gd name="f14" fmla="+- 0 0 -90"/>
                <a:gd name="f15" fmla="*/ f3 1 4"/>
                <a:gd name="f16" fmla="*/ f4 1 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"/>
                <a:gd name="f25" fmla="*/ f21 1 36"/>
                <a:gd name="f26" fmla="*/ 0 f22 1"/>
                <a:gd name="f27" fmla="*/ 17 f21 1"/>
                <a:gd name="f28" fmla="*/ 4 f22 1"/>
                <a:gd name="f29" fmla="*/ 36 f21 1"/>
                <a:gd name="f30" fmla="*/ 0 f21 1"/>
                <a:gd name="f31" fmla="+- f23 0 f1"/>
                <a:gd name="f32" fmla="*/ f26 1 4"/>
                <a:gd name="f33" fmla="*/ f27 1 36"/>
                <a:gd name="f34" fmla="*/ f28 1 4"/>
                <a:gd name="f35" fmla="*/ f29 1 36"/>
                <a:gd name="f36" fmla="*/ f30 1 36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2" y="f54"/>
                </a:cxn>
                <a:cxn ang="f31">
                  <a:pos x="f50" y="f51"/>
                </a:cxn>
              </a:cxnLst>
              <a:rect l="f46" t="f49" r="f47" b="f48"/>
              <a:pathLst>
                <a:path w="4" h="36">
                  <a:moveTo>
                    <a:pt x="f5" y="f8"/>
                  </a:moveTo>
                  <a:cubicBezTo>
                    <a:pt x="f5" y="f9"/>
                    <a:pt x="f10" y="f11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0" y="f12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4AA1BE8E-7E25-A3ED-DF4E-C16FD77FFCD0}"/>
                </a:ext>
              </a:extLst>
            </p:cNvPr>
            <p:cNvSpPr/>
            <p:nvPr/>
          </p:nvSpPr>
          <p:spPr>
            <a:xfrm>
              <a:off x="8635904" y="4586292"/>
              <a:ext cx="206370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3"/>
                <a:gd name="f9" fmla="val 20"/>
                <a:gd name="f10" fmla="val 43"/>
                <a:gd name="f11" fmla="val 69"/>
                <a:gd name="f12" fmla="val 19"/>
                <a:gd name="f13" fmla="val 89"/>
                <a:gd name="f14" fmla="val 42"/>
                <a:gd name="f15" fmla="val 88"/>
                <a:gd name="f16" fmla="+- 0 0 -90"/>
                <a:gd name="f17" fmla="*/ f3 1 92"/>
                <a:gd name="f18" fmla="*/ f4 1 92"/>
                <a:gd name="f19" fmla="val f5"/>
                <a:gd name="f20" fmla="val f6"/>
                <a:gd name="f21" fmla="*/ f16 f0 1"/>
                <a:gd name="f22" fmla="+- f20 0 f19"/>
                <a:gd name="f23" fmla="*/ f21 1 f2"/>
                <a:gd name="f24" fmla="*/ f22 1 92"/>
                <a:gd name="f25" fmla="*/ 46 f22 1"/>
                <a:gd name="f26" fmla="*/ 0 f22 1"/>
                <a:gd name="f27" fmla="*/ 43 f22 1"/>
                <a:gd name="f28" fmla="*/ 42 f22 1"/>
                <a:gd name="f29" fmla="*/ 89 f22 1"/>
                <a:gd name="f30" fmla="*/ 88 f22 1"/>
                <a:gd name="f31" fmla="+- f23 0 f1"/>
                <a:gd name="f32" fmla="*/ f25 1 92"/>
                <a:gd name="f33" fmla="*/ f26 1 92"/>
                <a:gd name="f34" fmla="*/ f27 1 92"/>
                <a:gd name="f35" fmla="*/ f28 1 92"/>
                <a:gd name="f36" fmla="*/ f29 1 92"/>
                <a:gd name="f37" fmla="*/ f30 1 92"/>
                <a:gd name="f38" fmla="*/ 0 1 f24"/>
                <a:gd name="f39" fmla="*/ f20 1 f24"/>
                <a:gd name="f40" fmla="*/ f32 1 f24"/>
                <a:gd name="f41" fmla="*/ f33 1 f24"/>
                <a:gd name="f42" fmla="*/ f34 1 f24"/>
                <a:gd name="f43" fmla="*/ f35 1 f24"/>
                <a:gd name="f44" fmla="*/ f36 1 f24"/>
                <a:gd name="f45" fmla="*/ f37 1 f24"/>
                <a:gd name="f46" fmla="*/ f38 f17 1"/>
                <a:gd name="f47" fmla="*/ f39 f17 1"/>
                <a:gd name="f48" fmla="*/ f39 f18 1"/>
                <a:gd name="f49" fmla="*/ f38 f18 1"/>
                <a:gd name="f50" fmla="*/ f40 f17 1"/>
                <a:gd name="f51" fmla="*/ f41 f18 1"/>
                <a:gd name="f52" fmla="*/ f41 f17 1"/>
                <a:gd name="f53" fmla="*/ f42 f18 1"/>
                <a:gd name="f54" fmla="*/ f43 f17 1"/>
                <a:gd name="f55" fmla="*/ f44 f18 1"/>
                <a:gd name="f56" fmla="*/ f45 f17 1"/>
                <a:gd name="f57" fmla="*/ f4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0" y="f51"/>
                </a:cxn>
              </a:cxnLst>
              <a:rect l="f46" t="f49" r="f47" b="f48"/>
              <a:pathLst>
                <a:path w="92" h="92">
                  <a:moveTo>
                    <a:pt x="f7" y="f5"/>
                  </a:moveTo>
                  <a:cubicBezTo>
                    <a:pt x="f8" y="f5"/>
                    <a:pt x="f5" y="f9"/>
                    <a:pt x="f5" y="f10"/>
                  </a:cubicBezTo>
                  <a:cubicBezTo>
                    <a:pt x="f5" y="f11"/>
                    <a:pt x="f12" y="f13"/>
                    <a:pt x="f14" y="f13"/>
                  </a:cubicBezTo>
                  <a:cubicBezTo>
                    <a:pt x="f11" y="f6"/>
                    <a:pt x="f15" y="f11"/>
                    <a:pt x="f15" y="f7"/>
                  </a:cubicBezTo>
                  <a:cubicBezTo>
                    <a:pt x="f6" y="f9"/>
                    <a:pt x="f11" y="f5"/>
                    <a:pt x="f7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A487F35D-A0B2-5971-9288-8E41E8969B31}"/>
                </a:ext>
              </a:extLst>
            </p:cNvPr>
            <p:cNvSpPr/>
            <p:nvPr/>
          </p:nvSpPr>
          <p:spPr>
            <a:xfrm>
              <a:off x="9124852" y="4349745"/>
              <a:ext cx="25402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03"/>
                <a:gd name="f8" fmla="val 7"/>
                <a:gd name="f9" fmla="val 3"/>
                <a:gd name="f10" fmla="val 100"/>
                <a:gd name="f11" fmla="val 98"/>
                <a:gd name="f12" fmla="val 95"/>
                <a:gd name="f13" fmla="+- 0 0 -90"/>
                <a:gd name="f14" fmla="*/ f3 1 11"/>
                <a:gd name="f15" fmla="*/ f4 1 10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03"/>
                <a:gd name="f25" fmla="*/ 11 f21 1"/>
                <a:gd name="f26" fmla="*/ 0 f20 1"/>
                <a:gd name="f27" fmla="*/ 0 f21 1"/>
                <a:gd name="f28" fmla="*/ 103 f20 1"/>
                <a:gd name="f29" fmla="*/ 95 f20 1"/>
                <a:gd name="f30" fmla="+- f22 0 f1"/>
                <a:gd name="f31" fmla="*/ f25 1 11"/>
                <a:gd name="f32" fmla="*/ f26 1 103"/>
                <a:gd name="f33" fmla="*/ f27 1 11"/>
                <a:gd name="f34" fmla="*/ f28 1 103"/>
                <a:gd name="f35" fmla="*/ f29 1 103"/>
                <a:gd name="f36" fmla="*/ 0 1 f23"/>
                <a:gd name="f37" fmla="*/ f17 1 f23"/>
                <a:gd name="f38" fmla="*/ 0 1 f24"/>
                <a:gd name="f39" fmla="*/ f18 1 f24"/>
                <a:gd name="f40" fmla="*/ f31 1 f23"/>
                <a:gd name="f41" fmla="*/ f32 1 f24"/>
                <a:gd name="f42" fmla="*/ f33 1 f23"/>
                <a:gd name="f43" fmla="*/ f34 1 f24"/>
                <a:gd name="f44" fmla="*/ f35 1 f24"/>
                <a:gd name="f45" fmla="*/ f36 f14 1"/>
                <a:gd name="f46" fmla="*/ f37 f14 1"/>
                <a:gd name="f47" fmla="*/ f39 f15 1"/>
                <a:gd name="f48" fmla="*/ f38 f15 1"/>
                <a:gd name="f49" fmla="*/ f40 f14 1"/>
                <a:gd name="f50" fmla="*/ f41 f15 1"/>
                <a:gd name="f51" fmla="*/ f42 f14 1"/>
                <a:gd name="f52" fmla="*/ f43 f15 1"/>
                <a:gd name="f53" fmla="*/ f44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9" y="f50"/>
                </a:cxn>
                <a:cxn ang="f30">
                  <a:pos x="f51" y="f50"/>
                </a:cxn>
                <a:cxn ang="f30">
                  <a:pos x="f51" y="f52"/>
                </a:cxn>
                <a:cxn ang="f30">
                  <a:pos x="f49" y="f53"/>
                </a:cxn>
                <a:cxn ang="f30">
                  <a:pos x="f49" y="f50"/>
                </a:cxn>
              </a:cxnLst>
              <a:rect l="f45" t="f48" r="f46" b="f47"/>
              <a:pathLst>
                <a:path w="11" h="103">
                  <a:moveTo>
                    <a:pt x="f6" y="f5"/>
                  </a:move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10"/>
                    <a:pt x="f8" y="f11"/>
                    <a:pt x="f6" y="f12"/>
                  </a:cubicBezTo>
                  <a:lnTo>
                    <a:pt x="f6" y="f5"/>
                  </a:ln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5FF3D939-5602-3AF0-8DC7-112FEBCFB104}"/>
                </a:ext>
              </a:extLst>
            </p:cNvPr>
            <p:cNvSpPr/>
            <p:nvPr/>
          </p:nvSpPr>
          <p:spPr>
            <a:xfrm>
              <a:off x="9124852" y="4789490"/>
              <a:ext cx="25402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63"/>
                <a:gd name="f8" fmla="val 9"/>
                <a:gd name="f9" fmla="val 7"/>
                <a:gd name="f10" fmla="val 6"/>
                <a:gd name="f11" fmla="val 3"/>
                <a:gd name="f12" fmla="val 2"/>
                <a:gd name="f13" fmla="val 5"/>
                <a:gd name="f14" fmla="val 8"/>
                <a:gd name="f15" fmla="val 10"/>
                <a:gd name="f16" fmla="+- 0 0 -90"/>
                <a:gd name="f17" fmla="*/ f3 1 11"/>
                <a:gd name="f18" fmla="*/ f4 1 16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163"/>
                <a:gd name="f28" fmla="*/ 11 f24 1"/>
                <a:gd name="f29" fmla="*/ 163 f23 1"/>
                <a:gd name="f30" fmla="*/ 9 f23 1"/>
                <a:gd name="f31" fmla="*/ 0 f24 1"/>
                <a:gd name="f32" fmla="*/ 0 f23 1"/>
                <a:gd name="f33" fmla="*/ 7 f24 1"/>
                <a:gd name="f34" fmla="+- f25 0 f1"/>
                <a:gd name="f35" fmla="*/ f28 1 11"/>
                <a:gd name="f36" fmla="*/ f29 1 163"/>
                <a:gd name="f37" fmla="*/ f30 1 163"/>
                <a:gd name="f38" fmla="*/ f31 1 11"/>
                <a:gd name="f39" fmla="*/ f32 1 163"/>
                <a:gd name="f40" fmla="*/ f33 1 11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56"/>
                </a:cxn>
                <a:cxn ang="f34">
                  <a:pos x="f60" y="f56"/>
                </a:cxn>
                <a:cxn ang="f34">
                  <a:pos x="f55" y="f56"/>
                </a:cxn>
              </a:cxnLst>
              <a:rect l="f51" t="f54" r="f52" b="f53"/>
              <a:pathLst>
                <a:path w="11" h="163">
                  <a:moveTo>
                    <a:pt x="f6" y="f7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9" y="f10"/>
                    <a:pt x="f11" y="f11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12" y="f7"/>
                    <a:pt x="f13" y="f7"/>
                    <a:pt x="f9" y="f7"/>
                  </a:cubicBezTo>
                  <a:cubicBezTo>
                    <a:pt x="f14" y="f7"/>
                    <a:pt x="f15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31942222-8F08-69BE-1E18-F8125428B957}"/>
                </a:ext>
              </a:extLst>
            </p:cNvPr>
            <p:cNvSpPr/>
            <p:nvPr/>
          </p:nvSpPr>
          <p:spPr>
            <a:xfrm>
              <a:off x="9124852" y="4173541"/>
              <a:ext cx="25402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0"/>
                <a:gd name="f8" fmla="val 7"/>
                <a:gd name="f9" fmla="val 3"/>
                <a:gd name="f10" fmla="+- 0 0 -90"/>
                <a:gd name="f11" fmla="*/ f3 1 11"/>
                <a:gd name="f12" fmla="*/ f4 1 60"/>
                <a:gd name="f13" fmla="val f5"/>
                <a:gd name="f14" fmla="val f6"/>
                <a:gd name="f15" fmla="val f7"/>
                <a:gd name="f16" fmla="*/ f10 f0 1"/>
                <a:gd name="f17" fmla="+- f15 0 f13"/>
                <a:gd name="f18" fmla="+- f14 0 f13"/>
                <a:gd name="f19" fmla="*/ f16 1 f2"/>
                <a:gd name="f20" fmla="*/ f18 1 11"/>
                <a:gd name="f21" fmla="*/ f17 1 60"/>
                <a:gd name="f22" fmla="*/ 11 f18 1"/>
                <a:gd name="f23" fmla="*/ 60 f17 1"/>
                <a:gd name="f24" fmla="*/ 0 f17 1"/>
                <a:gd name="f25" fmla="*/ 0 f18 1"/>
                <a:gd name="f26" fmla="+- f19 0 f1"/>
                <a:gd name="f27" fmla="*/ f22 1 11"/>
                <a:gd name="f28" fmla="*/ f23 1 60"/>
                <a:gd name="f29" fmla="*/ f24 1 60"/>
                <a:gd name="f30" fmla="*/ f25 1 11"/>
                <a:gd name="f31" fmla="*/ 0 1 f20"/>
                <a:gd name="f32" fmla="*/ f14 1 f20"/>
                <a:gd name="f33" fmla="*/ 0 1 f21"/>
                <a:gd name="f34" fmla="*/ f15 1 f21"/>
                <a:gd name="f35" fmla="*/ f27 1 f20"/>
                <a:gd name="f36" fmla="*/ f28 1 f21"/>
                <a:gd name="f37" fmla="*/ f29 1 f21"/>
                <a:gd name="f38" fmla="*/ f30 1 f20"/>
                <a:gd name="f39" fmla="*/ f31 f11 1"/>
                <a:gd name="f40" fmla="*/ f32 f11 1"/>
                <a:gd name="f41" fmla="*/ f34 f12 1"/>
                <a:gd name="f42" fmla="*/ f33 f12 1"/>
                <a:gd name="f43" fmla="*/ f35 f11 1"/>
                <a:gd name="f44" fmla="*/ f36 f12 1"/>
                <a:gd name="f45" fmla="*/ f37 f12 1"/>
                <a:gd name="f46" fmla="*/ f3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3" y="f44"/>
                </a:cxn>
                <a:cxn ang="f26">
                  <a:pos x="f43" y="f45"/>
                </a:cxn>
                <a:cxn ang="f26">
                  <a:pos x="f46" y="f45"/>
                </a:cxn>
                <a:cxn ang="f26">
                  <a:pos x="f46" y="f44"/>
                </a:cxn>
                <a:cxn ang="f26">
                  <a:pos x="f43" y="f44"/>
                </a:cxn>
              </a:cxnLst>
              <a:rect l="f39" t="f42" r="f40" b="f41"/>
              <a:pathLst>
                <a:path w="11" h="60">
                  <a:moveTo>
                    <a:pt x="f6" y="f7"/>
                  </a:moveTo>
                  <a:cubicBezTo>
                    <a:pt x="f6" y="f5"/>
                    <a:pt x="f6" y="f5"/>
                    <a:pt x="f6" y="f5"/>
                  </a:cubicBez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7"/>
                    <a:pt x="f8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32541003-F954-4EA7-7850-AC3C97F1DB85}"/>
                </a:ext>
              </a:extLst>
            </p:cNvPr>
            <p:cNvSpPr/>
            <p:nvPr/>
          </p:nvSpPr>
          <p:spPr>
            <a:xfrm>
              <a:off x="9123270" y="3827458"/>
              <a:ext cx="26983" cy="323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145"/>
                <a:gd name="f8" fmla="val 4"/>
                <a:gd name="f9" fmla="val 26"/>
                <a:gd name="f10" fmla="val 64"/>
                <a:gd name="f11" fmla="val 103"/>
                <a:gd name="f12" fmla="val 7"/>
                <a:gd name="f13" fmla="val 9"/>
                <a:gd name="f14" fmla="val 8"/>
                <a:gd name="f15" fmla="val 5"/>
                <a:gd name="f16" fmla="val 17"/>
                <a:gd name="f17" fmla="+- 0 0 -90"/>
                <a:gd name="f18" fmla="*/ f3 1 12"/>
                <a:gd name="f19" fmla="*/ f4 1 14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2"/>
                <a:gd name="f28" fmla="*/ f24 1 145"/>
                <a:gd name="f29" fmla="*/ 4 f25 1"/>
                <a:gd name="f30" fmla="*/ 26 f24 1"/>
                <a:gd name="f31" fmla="*/ 145 f24 1"/>
                <a:gd name="f32" fmla="*/ 12 f25 1"/>
                <a:gd name="f33" fmla="*/ 0 f24 1"/>
                <a:gd name="f34" fmla="+- f26 0 f1"/>
                <a:gd name="f35" fmla="*/ f29 1 12"/>
                <a:gd name="f36" fmla="*/ f30 1 145"/>
                <a:gd name="f37" fmla="*/ f31 1 145"/>
                <a:gd name="f38" fmla="*/ f32 1 12"/>
                <a:gd name="f39" fmla="*/ f33 1 145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8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9 1"/>
                <a:gd name="f56" fmla="*/ f47 f18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3" y="f55"/>
                </a:cxn>
                <a:cxn ang="f34">
                  <a:pos x="f56" y="f55"/>
                </a:cxn>
                <a:cxn ang="f34">
                  <a:pos x="f56" y="f57"/>
                </a:cxn>
                <a:cxn ang="f34">
                  <a:pos x="f53" y="f54"/>
                </a:cxn>
              </a:cxnLst>
              <a:rect l="f49" t="f52" r="f50" b="f51"/>
              <a:pathLst>
                <a:path w="12" h="145">
                  <a:moveTo>
                    <a:pt x="f8" y="f9"/>
                  </a:moveTo>
                  <a:cubicBezTo>
                    <a:pt x="f5" y="f10"/>
                    <a:pt x="f8" y="f11"/>
                    <a:pt x="f8" y="f7"/>
                  </a:cubicBezTo>
                  <a:cubicBezTo>
                    <a:pt x="f12" y="f7"/>
                    <a:pt x="f13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4" y="f14"/>
                    <a:pt x="f15" y="f16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ACF52EB5-8A8F-938D-60F0-DE22FCC43A65}"/>
                </a:ext>
              </a:extLst>
            </p:cNvPr>
            <p:cNvSpPr/>
            <p:nvPr/>
          </p:nvSpPr>
          <p:spPr>
            <a:xfrm>
              <a:off x="9124852" y="4613276"/>
              <a:ext cx="25402" cy="14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6"/>
                <a:gd name="f8" fmla="val 14"/>
                <a:gd name="f9" fmla="val 50"/>
                <a:gd name="f10" fmla="val 2"/>
                <a:gd name="f11" fmla="val 56"/>
                <a:gd name="f12" fmla="val 6"/>
                <a:gd name="f13" fmla="val 62"/>
                <a:gd name="f14" fmla="val 4"/>
                <a:gd name="f15" fmla="val 9"/>
                <a:gd name="f16" fmla="+- 0 0 -90"/>
                <a:gd name="f17" fmla="*/ f3 1 11"/>
                <a:gd name="f18" fmla="*/ f4 1 6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66"/>
                <a:gd name="f28" fmla="*/ 0 f24 1"/>
                <a:gd name="f29" fmla="*/ 14 f23 1"/>
                <a:gd name="f30" fmla="*/ 50 f23 1"/>
                <a:gd name="f31" fmla="*/ 11 f24 1"/>
                <a:gd name="f32" fmla="*/ 66 f23 1"/>
                <a:gd name="f33" fmla="*/ 0 f23 1"/>
                <a:gd name="f34" fmla="+- f25 0 f1"/>
                <a:gd name="f35" fmla="*/ f28 1 11"/>
                <a:gd name="f36" fmla="*/ f29 1 66"/>
                <a:gd name="f37" fmla="*/ f30 1 66"/>
                <a:gd name="f38" fmla="*/ f31 1 11"/>
                <a:gd name="f39" fmla="*/ f32 1 66"/>
                <a:gd name="f40" fmla="*/ f33 1 66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60"/>
                </a:cxn>
                <a:cxn ang="f34">
                  <a:pos x="f55" y="f56"/>
                </a:cxn>
              </a:cxnLst>
              <a:rect l="f51" t="f54" r="f52" b="f53"/>
              <a:pathLst>
                <a:path w="11" h="66">
                  <a:moveTo>
                    <a:pt x="f5" y="f8"/>
                  </a:moveTo>
                  <a:cubicBezTo>
                    <a:pt x="f5" y="f9"/>
                    <a:pt x="f5" y="f9"/>
                    <a:pt x="f5" y="f9"/>
                  </a:cubicBezTo>
                  <a:cubicBezTo>
                    <a:pt x="f10" y="f11"/>
                    <a:pt x="f12" y="f13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4"/>
                    <a:pt x="f10" y="f15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rupo 1">
            <a:extLst>
              <a:ext uri="{FF2B5EF4-FFF2-40B4-BE49-F238E27FC236}">
                <a16:creationId xmlns:a16="http://schemas.microsoft.com/office/drawing/2014/main" id="{48F58B5B-45B8-1A90-6DAA-723AD6E2A1B3}"/>
              </a:ext>
            </a:extLst>
          </p:cNvPr>
          <p:cNvGrpSpPr/>
          <p:nvPr/>
        </p:nvGrpSpPr>
        <p:grpSpPr>
          <a:xfrm>
            <a:off x="3425827" y="3762371"/>
            <a:ext cx="2297109" cy="1401766"/>
            <a:chOff x="3425827" y="3762371"/>
            <a:chExt cx="2297109" cy="1401766"/>
          </a:xfrm>
        </p:grpSpPr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5FADD206-39E4-CAB3-053F-B02AC93B6245}"/>
                </a:ext>
              </a:extLst>
            </p:cNvPr>
            <p:cNvSpPr/>
            <p:nvPr/>
          </p:nvSpPr>
          <p:spPr>
            <a:xfrm>
              <a:off x="3425827" y="4222754"/>
              <a:ext cx="2297109" cy="9413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FED9AAF0-6356-2BA8-9931-6DC1FD90D5AB}"/>
                </a:ext>
              </a:extLst>
            </p:cNvPr>
            <p:cNvSpPr/>
            <p:nvPr/>
          </p:nvSpPr>
          <p:spPr>
            <a:xfrm>
              <a:off x="4648196" y="3795710"/>
              <a:ext cx="203197" cy="4095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3D3D666D-2B44-793B-3E3B-4C6DCE7B1743}"/>
                </a:ext>
              </a:extLst>
            </p:cNvPr>
            <p:cNvSpPr/>
            <p:nvPr/>
          </p:nvSpPr>
          <p:spPr>
            <a:xfrm>
              <a:off x="3433764" y="4386267"/>
              <a:ext cx="130173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43F14DA0-62F4-AD65-643F-CD2185B2180E}"/>
                </a:ext>
              </a:extLst>
            </p:cNvPr>
            <p:cNvSpPr/>
            <p:nvPr/>
          </p:nvSpPr>
          <p:spPr>
            <a:xfrm>
              <a:off x="4843467" y="3762371"/>
              <a:ext cx="130173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19FD607B-3672-FD8C-6393-7AB547887981}"/>
                </a:ext>
              </a:extLst>
            </p:cNvPr>
            <p:cNvSpPr/>
            <p:nvPr/>
          </p:nvSpPr>
          <p:spPr>
            <a:xfrm>
              <a:off x="4640259" y="4624385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A40F9220-62E4-0B6D-2578-DA317741BC6F}"/>
                </a:ext>
              </a:extLst>
            </p:cNvPr>
            <p:cNvSpPr/>
            <p:nvPr/>
          </p:nvSpPr>
          <p:spPr>
            <a:xfrm>
              <a:off x="5095878" y="4624385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6BD4B736-8D4F-B12F-98D8-2E73E6CAB810}"/>
                </a:ext>
              </a:extLst>
            </p:cNvPr>
            <p:cNvSpPr/>
            <p:nvPr/>
          </p:nvSpPr>
          <p:spPr>
            <a:xfrm>
              <a:off x="4183059" y="4624385"/>
              <a:ext cx="19685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1;p50">
            <a:extLst>
              <a:ext uri="{FF2B5EF4-FFF2-40B4-BE49-F238E27FC236}">
                <a16:creationId xmlns:a16="http://schemas.microsoft.com/office/drawing/2014/main" id="{3D32C784-5CEE-F02F-1676-4B4349CEEA9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WHOA!</a:t>
            </a:r>
          </a:p>
        </p:txBody>
      </p:sp>
      <p:sp>
        <p:nvSpPr>
          <p:cNvPr id="3" name="Google Shape;1122;p50">
            <a:extLst>
              <a:ext uri="{FF2B5EF4-FFF2-40B4-BE49-F238E27FC236}">
                <a16:creationId xmlns:a16="http://schemas.microsoft.com/office/drawing/2014/main" id="{838C28E8-D978-C09C-17A2-E213A028960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488478" y="2270199"/>
            <a:ext cx="3942298" cy="9293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000000"/>
                </a:solidFill>
                <a:latin typeface="Arial"/>
                <a:cs typeface="Arial"/>
              </a:rPr>
              <a:t>This could be the part of the presentation where you can introduce yourself, write your email...</a:t>
            </a:r>
          </a:p>
        </p:txBody>
      </p:sp>
      <p:grpSp>
        <p:nvGrpSpPr>
          <p:cNvPr id="4" name="Grupo 19">
            <a:extLst>
              <a:ext uri="{FF2B5EF4-FFF2-40B4-BE49-F238E27FC236}">
                <a16:creationId xmlns:a16="http://schemas.microsoft.com/office/drawing/2014/main" id="{49759CA0-2B22-8BA8-7AB8-8341FAB160F5}"/>
              </a:ext>
            </a:extLst>
          </p:cNvPr>
          <p:cNvGrpSpPr/>
          <p:nvPr/>
        </p:nvGrpSpPr>
        <p:grpSpPr>
          <a:xfrm>
            <a:off x="595310" y="2371377"/>
            <a:ext cx="6505571" cy="2330448"/>
            <a:chOff x="595310" y="2371377"/>
            <a:chExt cx="6505571" cy="233044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BB8BE1E-C62D-C37D-9313-1D0BF4F8A42D}"/>
                </a:ext>
              </a:extLst>
            </p:cNvPr>
            <p:cNvSpPr/>
            <p:nvPr/>
          </p:nvSpPr>
          <p:spPr>
            <a:xfrm>
              <a:off x="595310" y="3665189"/>
              <a:ext cx="3319464" cy="10366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9"/>
                <a:gd name="f7" fmla="val 274"/>
                <a:gd name="f8" fmla="val 133"/>
                <a:gd name="f9" fmla="val 16"/>
                <a:gd name="f10" fmla="val 124"/>
                <a:gd name="f11" fmla="val 18"/>
                <a:gd name="f12" fmla="val 109"/>
                <a:gd name="f13" fmla="val 17"/>
                <a:gd name="f14" fmla="val 92"/>
                <a:gd name="f15" fmla="val 83"/>
                <a:gd name="f16" fmla="val 15"/>
                <a:gd name="f17" fmla="val 73"/>
                <a:gd name="f18" fmla="val 65"/>
                <a:gd name="f19" fmla="val 19"/>
                <a:gd name="f20" fmla="val 59"/>
                <a:gd name="f21" fmla="val 26"/>
                <a:gd name="f22" fmla="val 54"/>
                <a:gd name="f23" fmla="val 31"/>
                <a:gd name="f24" fmla="val 49"/>
                <a:gd name="f25" fmla="val 36"/>
                <a:gd name="f26" fmla="val 44"/>
                <a:gd name="f27" fmla="val 46"/>
                <a:gd name="f28" fmla="val 45"/>
                <a:gd name="f29" fmla="val 101"/>
                <a:gd name="f30" fmla="val 120"/>
                <a:gd name="f31" fmla="val 61"/>
                <a:gd name="f32" fmla="val 122"/>
                <a:gd name="f33" fmla="val 74"/>
                <a:gd name="f34" fmla="val 126"/>
                <a:gd name="f35" fmla="val 108"/>
                <a:gd name="f36" fmla="val 85"/>
                <a:gd name="f37" fmla="val 104"/>
                <a:gd name="f38" fmla="val 99"/>
                <a:gd name="f39" fmla="val 97"/>
                <a:gd name="f40" fmla="val 98"/>
                <a:gd name="f41" fmla="val 118"/>
                <a:gd name="f42" fmla="val 94"/>
                <a:gd name="f43" fmla="val 121"/>
                <a:gd name="f44" fmla="val 81"/>
                <a:gd name="f45" fmla="val 119"/>
                <a:gd name="f46" fmla="val 63"/>
                <a:gd name="f47" fmla="val 50"/>
                <a:gd name="f48" fmla="val 23"/>
                <a:gd name="f49" fmla="val 6"/>
                <a:gd name="f50" fmla="val 128"/>
                <a:gd name="f51" fmla="val 144"/>
                <a:gd name="f52" fmla="val 8"/>
                <a:gd name="f53" fmla="val 163"/>
                <a:gd name="f54" fmla="val 182"/>
                <a:gd name="f55" fmla="val 27"/>
                <a:gd name="f56" fmla="val 200"/>
                <a:gd name="f57" fmla="val 39"/>
                <a:gd name="f58" fmla="val 212"/>
                <a:gd name="f59" fmla="val 222"/>
                <a:gd name="f60" fmla="val 233"/>
                <a:gd name="f61" fmla="val 40"/>
                <a:gd name="f62" fmla="val 264"/>
                <a:gd name="f63" fmla="val 22"/>
                <a:gd name="f64" fmla="val 297"/>
                <a:gd name="f65" fmla="val 331"/>
                <a:gd name="f66" fmla="val 470"/>
                <a:gd name="f67" fmla="val 608"/>
                <a:gd name="f68" fmla="val 747"/>
                <a:gd name="f69" fmla="val 797"/>
                <a:gd name="f70" fmla="val 835"/>
                <a:gd name="f71" fmla="val 858"/>
                <a:gd name="f72" fmla="val 84"/>
                <a:gd name="f73" fmla="val 875"/>
                <a:gd name="f74" fmla="val 168"/>
                <a:gd name="f75" fmla="val 848"/>
                <a:gd name="f76" fmla="val 206"/>
                <a:gd name="f77" fmla="val 826"/>
                <a:gd name="f78" fmla="val 236"/>
                <a:gd name="f79" fmla="val 796"/>
                <a:gd name="f80" fmla="val 254"/>
                <a:gd name="f81" fmla="val 759"/>
                <a:gd name="f82" fmla="val 603"/>
                <a:gd name="f83" fmla="val 446"/>
                <a:gd name="f84" fmla="val 290"/>
                <a:gd name="f85" fmla="val 253"/>
                <a:gd name="f86" fmla="val 273"/>
                <a:gd name="f87" fmla="val 255"/>
                <a:gd name="f88" fmla="val 244"/>
                <a:gd name="f89" fmla="val 239"/>
                <a:gd name="f90" fmla="val 227"/>
                <a:gd name="f91" fmla="val 208"/>
                <a:gd name="f92" fmla="val 228"/>
                <a:gd name="f93" fmla="val 192"/>
                <a:gd name="f94" fmla="val 238"/>
                <a:gd name="f95" fmla="val 178"/>
                <a:gd name="f96" fmla="val 248"/>
                <a:gd name="f97" fmla="val 162"/>
                <a:gd name="f98" fmla="val 256"/>
                <a:gd name="f99" fmla="val 146"/>
                <a:gd name="f100" fmla="val 127"/>
                <a:gd name="f101" fmla="val 269"/>
                <a:gd name="f102" fmla="val 247"/>
                <a:gd name="f103" fmla="val 229"/>
                <a:gd name="f104" fmla="val 221"/>
                <a:gd name="f105" fmla="val 198"/>
                <a:gd name="f106" fmla="val 173"/>
                <a:gd name="f107" fmla="val 89"/>
                <a:gd name="f108" fmla="val 170"/>
                <a:gd name="f109" fmla="val 167"/>
                <a:gd name="f110" fmla="val 77"/>
                <a:gd name="f111" fmla="val 150"/>
                <a:gd name="f112" fmla="val 154"/>
                <a:gd name="f113" fmla="val 187"/>
                <a:gd name="f114" fmla="val 204"/>
                <a:gd name="f115" fmla="val 43"/>
                <a:gd name="f116" fmla="val 211"/>
                <a:gd name="f117" fmla="val 37"/>
                <a:gd name="f118" fmla="val 223"/>
                <a:gd name="f119" fmla="val 224"/>
                <a:gd name="f120" fmla="val 226"/>
                <a:gd name="f121" fmla="val 215"/>
                <a:gd name="f122" fmla="val 195"/>
                <a:gd name="f123" fmla="val 186"/>
                <a:gd name="f124" fmla="val 149"/>
                <a:gd name="f125" fmla="val 141"/>
                <a:gd name="f126" fmla="val 138"/>
                <a:gd name="f127" fmla="val 136"/>
                <a:gd name="f128" fmla="val 606"/>
                <a:gd name="f129" fmla="val 166"/>
                <a:gd name="f130" fmla="val 622"/>
                <a:gd name="f131" fmla="val 636"/>
                <a:gd name="f132" fmla="val 152"/>
                <a:gd name="f133" fmla="val 635"/>
                <a:gd name="f134" fmla="val 137"/>
                <a:gd name="f135" fmla="val 620"/>
                <a:gd name="f136" fmla="val 107"/>
                <a:gd name="f137" fmla="val 604"/>
                <a:gd name="f138" fmla="val 588"/>
                <a:gd name="f139" fmla="val 576"/>
                <a:gd name="f140" fmla="val 577"/>
                <a:gd name="f141" fmla="val 589"/>
                <a:gd name="f142" fmla="val 739"/>
                <a:gd name="f143" fmla="val 755"/>
                <a:gd name="f144" fmla="val 768"/>
                <a:gd name="f145" fmla="val 754"/>
                <a:gd name="f146" fmla="val 722"/>
                <a:gd name="f147" fmla="val 708"/>
                <a:gd name="f148" fmla="val 709"/>
                <a:gd name="f149" fmla="val 502"/>
                <a:gd name="f150" fmla="val 139"/>
                <a:gd name="f151" fmla="val 503"/>
                <a:gd name="f152" fmla="val 491"/>
                <a:gd name="f153" fmla="val 475"/>
                <a:gd name="f154" fmla="val 458"/>
                <a:gd name="f155" fmla="val 106"/>
                <a:gd name="f156" fmla="val 444"/>
                <a:gd name="f157" fmla="val 443"/>
                <a:gd name="f158" fmla="val 153"/>
                <a:gd name="f159" fmla="val 455"/>
                <a:gd name="f160" fmla="val 165"/>
                <a:gd name="f161" fmla="val 471"/>
                <a:gd name="f162" fmla="val 488"/>
                <a:gd name="f163" fmla="val 501"/>
                <a:gd name="f164" fmla="val 155"/>
                <a:gd name="f165" fmla="+- 0 0 -90"/>
                <a:gd name="f166" fmla="*/ f3 1 879"/>
                <a:gd name="f167" fmla="*/ f4 1 274"/>
                <a:gd name="f168" fmla="val f5"/>
                <a:gd name="f169" fmla="val f6"/>
                <a:gd name="f170" fmla="val f7"/>
                <a:gd name="f171" fmla="*/ f165 f0 1"/>
                <a:gd name="f172" fmla="+- f170 0 f168"/>
                <a:gd name="f173" fmla="+- f169 0 f168"/>
                <a:gd name="f174" fmla="*/ f171 1 f2"/>
                <a:gd name="f175" fmla="*/ f173 1 879"/>
                <a:gd name="f176" fmla="*/ f172 1 274"/>
                <a:gd name="f177" fmla="*/ 0 f173 1"/>
                <a:gd name="f178" fmla="*/ 133 f172 1"/>
                <a:gd name="f179" fmla="*/ 17 f173 1"/>
                <a:gd name="f180" fmla="*/ 92 f172 1"/>
                <a:gd name="f181" fmla="*/ 65 f172 1"/>
                <a:gd name="f182" fmla="*/ 31 f173 1"/>
                <a:gd name="f183" fmla="*/ 49 f172 1"/>
                <a:gd name="f184" fmla="*/ 44 f173 1"/>
                <a:gd name="f185" fmla="*/ 45 f173 1"/>
                <a:gd name="f186" fmla="*/ 120 f172 1"/>
                <a:gd name="f187" fmla="*/ 83 f173 1"/>
                <a:gd name="f188" fmla="*/ 108 f172 1"/>
                <a:gd name="f189" fmla="*/ 97 f173 1"/>
                <a:gd name="f190" fmla="*/ 98 f172 1"/>
                <a:gd name="f191" fmla="*/ 119 f173 1"/>
                <a:gd name="f192" fmla="*/ 63 f172 1"/>
                <a:gd name="f193" fmla="*/ 23 f172 1"/>
                <a:gd name="f194" fmla="*/ 144 f173 1"/>
                <a:gd name="f195" fmla="*/ 8 f172 1"/>
                <a:gd name="f196" fmla="*/ 200 f173 1"/>
                <a:gd name="f197" fmla="*/ 39 f172 1"/>
                <a:gd name="f198" fmla="*/ 233 f173 1"/>
                <a:gd name="f199" fmla="*/ 40 f172 1"/>
                <a:gd name="f200" fmla="*/ 331 f173 1"/>
                <a:gd name="f201" fmla="*/ 18 f172 1"/>
                <a:gd name="f202" fmla="*/ 747 f173 1"/>
                <a:gd name="f203" fmla="*/ 19 f172 1"/>
                <a:gd name="f204" fmla="*/ 858 f173 1"/>
                <a:gd name="f205" fmla="*/ 84 f172 1"/>
                <a:gd name="f206" fmla="*/ 848 f173 1"/>
                <a:gd name="f207" fmla="*/ 206 f172 1"/>
                <a:gd name="f208" fmla="*/ 759 f173 1"/>
                <a:gd name="f209" fmla="*/ 254 f172 1"/>
                <a:gd name="f210" fmla="*/ 290 f173 1"/>
                <a:gd name="f211" fmla="*/ 253 f172 1"/>
                <a:gd name="f212" fmla="*/ 239 f173 1"/>
                <a:gd name="f213" fmla="*/ 236 f172 1"/>
                <a:gd name="f214" fmla="*/ 192 f173 1"/>
                <a:gd name="f215" fmla="*/ 238 f172 1"/>
                <a:gd name="f216" fmla="*/ 146 f173 1"/>
                <a:gd name="f217" fmla="*/ 264 f172 1"/>
                <a:gd name="f218" fmla="*/ 247 f172 1"/>
                <a:gd name="f219" fmla="*/ 221 f172 1"/>
                <a:gd name="f220" fmla="*/ 92 f173 1"/>
                <a:gd name="f221" fmla="*/ 173 f172 1"/>
                <a:gd name="f222" fmla="*/ 84 f173 1"/>
                <a:gd name="f223" fmla="*/ 167 f172 1"/>
                <a:gd name="f224" fmla="*/ 154 f172 1"/>
                <a:gd name="f225" fmla="*/ 204 f172 1"/>
                <a:gd name="f226" fmla="*/ 224 f172 1"/>
                <a:gd name="f227" fmla="*/ 16 f173 1"/>
                <a:gd name="f228" fmla="*/ 178 f172 1"/>
                <a:gd name="f229" fmla="*/ 141 f172 1"/>
                <a:gd name="f230" fmla="*/ 606 f173 1"/>
                <a:gd name="f231" fmla="*/ 166 f172 1"/>
                <a:gd name="f232" fmla="*/ 635 f173 1"/>
                <a:gd name="f233" fmla="*/ 137 f172 1"/>
                <a:gd name="f234" fmla="*/ 604 f173 1"/>
                <a:gd name="f235" fmla="*/ 107 f172 1"/>
                <a:gd name="f236" fmla="*/ 576 f173 1"/>
                <a:gd name="f237" fmla="*/ 138 f172 1"/>
                <a:gd name="f238" fmla="*/ 739 f173 1"/>
                <a:gd name="f239" fmla="*/ 768 f173 1"/>
                <a:gd name="f240" fmla="*/ 709 f173 1"/>
                <a:gd name="f241" fmla="*/ 502 f173 1"/>
                <a:gd name="f242" fmla="*/ 139 f172 1"/>
                <a:gd name="f243" fmla="*/ 475 f173 1"/>
                <a:gd name="f244" fmla="*/ 443 f173 1"/>
                <a:gd name="f245" fmla="*/ 136 f172 1"/>
                <a:gd name="f246" fmla="*/ 471 f173 1"/>
                <a:gd name="f247" fmla="+- f174 0 f1"/>
                <a:gd name="f248" fmla="*/ f177 1 879"/>
                <a:gd name="f249" fmla="*/ f178 1 274"/>
                <a:gd name="f250" fmla="*/ f179 1 879"/>
                <a:gd name="f251" fmla="*/ f180 1 274"/>
                <a:gd name="f252" fmla="*/ f181 1 274"/>
                <a:gd name="f253" fmla="*/ f182 1 879"/>
                <a:gd name="f254" fmla="*/ f183 1 274"/>
                <a:gd name="f255" fmla="*/ f184 1 879"/>
                <a:gd name="f256" fmla="*/ f185 1 879"/>
                <a:gd name="f257" fmla="*/ f186 1 274"/>
                <a:gd name="f258" fmla="*/ f187 1 879"/>
                <a:gd name="f259" fmla="*/ f188 1 274"/>
                <a:gd name="f260" fmla="*/ f189 1 879"/>
                <a:gd name="f261" fmla="*/ f190 1 274"/>
                <a:gd name="f262" fmla="*/ f191 1 879"/>
                <a:gd name="f263" fmla="*/ f192 1 274"/>
                <a:gd name="f264" fmla="*/ f193 1 274"/>
                <a:gd name="f265" fmla="*/ f194 1 879"/>
                <a:gd name="f266" fmla="*/ f195 1 274"/>
                <a:gd name="f267" fmla="*/ f196 1 879"/>
                <a:gd name="f268" fmla="*/ f197 1 274"/>
                <a:gd name="f269" fmla="*/ f198 1 879"/>
                <a:gd name="f270" fmla="*/ f199 1 274"/>
                <a:gd name="f271" fmla="*/ f200 1 879"/>
                <a:gd name="f272" fmla="*/ f201 1 274"/>
                <a:gd name="f273" fmla="*/ f202 1 879"/>
                <a:gd name="f274" fmla="*/ f203 1 274"/>
                <a:gd name="f275" fmla="*/ f204 1 879"/>
                <a:gd name="f276" fmla="*/ f205 1 274"/>
                <a:gd name="f277" fmla="*/ f206 1 879"/>
                <a:gd name="f278" fmla="*/ f207 1 274"/>
                <a:gd name="f279" fmla="*/ f208 1 879"/>
                <a:gd name="f280" fmla="*/ f209 1 274"/>
                <a:gd name="f281" fmla="*/ f210 1 879"/>
                <a:gd name="f282" fmla="*/ f211 1 274"/>
                <a:gd name="f283" fmla="*/ f212 1 879"/>
                <a:gd name="f284" fmla="*/ f213 1 274"/>
                <a:gd name="f285" fmla="*/ f214 1 879"/>
                <a:gd name="f286" fmla="*/ f215 1 274"/>
                <a:gd name="f287" fmla="*/ f216 1 879"/>
                <a:gd name="f288" fmla="*/ f217 1 274"/>
                <a:gd name="f289" fmla="*/ f218 1 274"/>
                <a:gd name="f290" fmla="*/ f219 1 274"/>
                <a:gd name="f291" fmla="*/ f220 1 879"/>
                <a:gd name="f292" fmla="*/ f221 1 274"/>
                <a:gd name="f293" fmla="*/ f222 1 879"/>
                <a:gd name="f294" fmla="*/ f223 1 274"/>
                <a:gd name="f295" fmla="*/ f224 1 274"/>
                <a:gd name="f296" fmla="*/ f225 1 274"/>
                <a:gd name="f297" fmla="*/ f226 1 274"/>
                <a:gd name="f298" fmla="*/ f227 1 879"/>
                <a:gd name="f299" fmla="*/ f228 1 274"/>
                <a:gd name="f300" fmla="*/ f229 1 274"/>
                <a:gd name="f301" fmla="*/ f230 1 879"/>
                <a:gd name="f302" fmla="*/ f231 1 274"/>
                <a:gd name="f303" fmla="*/ f232 1 879"/>
                <a:gd name="f304" fmla="*/ f233 1 274"/>
                <a:gd name="f305" fmla="*/ f234 1 879"/>
                <a:gd name="f306" fmla="*/ f235 1 274"/>
                <a:gd name="f307" fmla="*/ f236 1 879"/>
                <a:gd name="f308" fmla="*/ f237 1 274"/>
                <a:gd name="f309" fmla="*/ f238 1 879"/>
                <a:gd name="f310" fmla="*/ f239 1 879"/>
                <a:gd name="f311" fmla="*/ f240 1 879"/>
                <a:gd name="f312" fmla="*/ f241 1 879"/>
                <a:gd name="f313" fmla="*/ f242 1 274"/>
                <a:gd name="f314" fmla="*/ f243 1 879"/>
                <a:gd name="f315" fmla="*/ f244 1 879"/>
                <a:gd name="f316" fmla="*/ f245 1 274"/>
                <a:gd name="f317" fmla="*/ f246 1 879"/>
                <a:gd name="f318" fmla="*/ 0 1 f175"/>
                <a:gd name="f319" fmla="*/ f169 1 f175"/>
                <a:gd name="f320" fmla="*/ 0 1 f176"/>
                <a:gd name="f321" fmla="*/ f170 1 f176"/>
                <a:gd name="f322" fmla="*/ f248 1 f175"/>
                <a:gd name="f323" fmla="*/ f249 1 f176"/>
                <a:gd name="f324" fmla="*/ f250 1 f175"/>
                <a:gd name="f325" fmla="*/ f251 1 f176"/>
                <a:gd name="f326" fmla="*/ f252 1 f176"/>
                <a:gd name="f327" fmla="*/ f253 1 f175"/>
                <a:gd name="f328" fmla="*/ f254 1 f176"/>
                <a:gd name="f329" fmla="*/ f255 1 f175"/>
                <a:gd name="f330" fmla="*/ f256 1 f175"/>
                <a:gd name="f331" fmla="*/ f257 1 f176"/>
                <a:gd name="f332" fmla="*/ f258 1 f175"/>
                <a:gd name="f333" fmla="*/ f259 1 f176"/>
                <a:gd name="f334" fmla="*/ f260 1 f175"/>
                <a:gd name="f335" fmla="*/ f261 1 f176"/>
                <a:gd name="f336" fmla="*/ f262 1 f175"/>
                <a:gd name="f337" fmla="*/ f263 1 f176"/>
                <a:gd name="f338" fmla="*/ f264 1 f176"/>
                <a:gd name="f339" fmla="*/ f265 1 f175"/>
                <a:gd name="f340" fmla="*/ f266 1 f176"/>
                <a:gd name="f341" fmla="*/ f267 1 f175"/>
                <a:gd name="f342" fmla="*/ f268 1 f176"/>
                <a:gd name="f343" fmla="*/ f269 1 f175"/>
                <a:gd name="f344" fmla="*/ f270 1 f176"/>
                <a:gd name="f345" fmla="*/ f271 1 f175"/>
                <a:gd name="f346" fmla="*/ f272 1 f176"/>
                <a:gd name="f347" fmla="*/ f273 1 f175"/>
                <a:gd name="f348" fmla="*/ f274 1 f176"/>
                <a:gd name="f349" fmla="*/ f275 1 f175"/>
                <a:gd name="f350" fmla="*/ f276 1 f176"/>
                <a:gd name="f351" fmla="*/ f277 1 f175"/>
                <a:gd name="f352" fmla="*/ f278 1 f176"/>
                <a:gd name="f353" fmla="*/ f279 1 f175"/>
                <a:gd name="f354" fmla="*/ f280 1 f176"/>
                <a:gd name="f355" fmla="*/ f281 1 f175"/>
                <a:gd name="f356" fmla="*/ f282 1 f176"/>
                <a:gd name="f357" fmla="*/ f283 1 f175"/>
                <a:gd name="f358" fmla="*/ f284 1 f176"/>
                <a:gd name="f359" fmla="*/ f285 1 f175"/>
                <a:gd name="f360" fmla="*/ f286 1 f176"/>
                <a:gd name="f361" fmla="*/ f287 1 f175"/>
                <a:gd name="f362" fmla="*/ f288 1 f176"/>
                <a:gd name="f363" fmla="*/ f289 1 f176"/>
                <a:gd name="f364" fmla="*/ f290 1 f176"/>
                <a:gd name="f365" fmla="*/ f291 1 f175"/>
                <a:gd name="f366" fmla="*/ f292 1 f176"/>
                <a:gd name="f367" fmla="*/ f293 1 f175"/>
                <a:gd name="f368" fmla="*/ f294 1 f176"/>
                <a:gd name="f369" fmla="*/ f295 1 f176"/>
                <a:gd name="f370" fmla="*/ f296 1 f176"/>
                <a:gd name="f371" fmla="*/ f297 1 f176"/>
                <a:gd name="f372" fmla="*/ f298 1 f175"/>
                <a:gd name="f373" fmla="*/ f299 1 f176"/>
                <a:gd name="f374" fmla="*/ f300 1 f176"/>
                <a:gd name="f375" fmla="*/ f301 1 f175"/>
                <a:gd name="f376" fmla="*/ f302 1 f176"/>
                <a:gd name="f377" fmla="*/ f303 1 f175"/>
                <a:gd name="f378" fmla="*/ f304 1 f176"/>
                <a:gd name="f379" fmla="*/ f305 1 f175"/>
                <a:gd name="f380" fmla="*/ f306 1 f176"/>
                <a:gd name="f381" fmla="*/ f307 1 f175"/>
                <a:gd name="f382" fmla="*/ f308 1 f176"/>
                <a:gd name="f383" fmla="*/ f309 1 f175"/>
                <a:gd name="f384" fmla="*/ f310 1 f175"/>
                <a:gd name="f385" fmla="*/ f311 1 f175"/>
                <a:gd name="f386" fmla="*/ f312 1 f175"/>
                <a:gd name="f387" fmla="*/ f313 1 f176"/>
                <a:gd name="f388" fmla="*/ f314 1 f175"/>
                <a:gd name="f389" fmla="*/ f315 1 f175"/>
                <a:gd name="f390" fmla="*/ f316 1 f176"/>
                <a:gd name="f391" fmla="*/ f317 1 f175"/>
                <a:gd name="f392" fmla="*/ f318 f166 1"/>
                <a:gd name="f393" fmla="*/ f319 f166 1"/>
                <a:gd name="f394" fmla="*/ f321 f167 1"/>
                <a:gd name="f395" fmla="*/ f320 f167 1"/>
                <a:gd name="f396" fmla="*/ f322 f166 1"/>
                <a:gd name="f397" fmla="*/ f323 f167 1"/>
                <a:gd name="f398" fmla="*/ f324 f166 1"/>
                <a:gd name="f399" fmla="*/ f325 f167 1"/>
                <a:gd name="f400" fmla="*/ f326 f167 1"/>
                <a:gd name="f401" fmla="*/ f327 f166 1"/>
                <a:gd name="f402" fmla="*/ f328 f167 1"/>
                <a:gd name="f403" fmla="*/ f329 f166 1"/>
                <a:gd name="f404" fmla="*/ f330 f166 1"/>
                <a:gd name="f405" fmla="*/ f331 f167 1"/>
                <a:gd name="f406" fmla="*/ f332 f166 1"/>
                <a:gd name="f407" fmla="*/ f333 f167 1"/>
                <a:gd name="f408" fmla="*/ f334 f166 1"/>
                <a:gd name="f409" fmla="*/ f335 f167 1"/>
                <a:gd name="f410" fmla="*/ f336 f166 1"/>
                <a:gd name="f411" fmla="*/ f337 f167 1"/>
                <a:gd name="f412" fmla="*/ f338 f167 1"/>
                <a:gd name="f413" fmla="*/ f339 f166 1"/>
                <a:gd name="f414" fmla="*/ f340 f167 1"/>
                <a:gd name="f415" fmla="*/ f341 f166 1"/>
                <a:gd name="f416" fmla="*/ f342 f167 1"/>
                <a:gd name="f417" fmla="*/ f343 f166 1"/>
                <a:gd name="f418" fmla="*/ f344 f167 1"/>
                <a:gd name="f419" fmla="*/ f345 f166 1"/>
                <a:gd name="f420" fmla="*/ f346 f167 1"/>
                <a:gd name="f421" fmla="*/ f347 f166 1"/>
                <a:gd name="f422" fmla="*/ f348 f167 1"/>
                <a:gd name="f423" fmla="*/ f349 f166 1"/>
                <a:gd name="f424" fmla="*/ f350 f167 1"/>
                <a:gd name="f425" fmla="*/ f351 f166 1"/>
                <a:gd name="f426" fmla="*/ f352 f167 1"/>
                <a:gd name="f427" fmla="*/ f353 f166 1"/>
                <a:gd name="f428" fmla="*/ f354 f167 1"/>
                <a:gd name="f429" fmla="*/ f355 f166 1"/>
                <a:gd name="f430" fmla="*/ f356 f167 1"/>
                <a:gd name="f431" fmla="*/ f357 f166 1"/>
                <a:gd name="f432" fmla="*/ f358 f167 1"/>
                <a:gd name="f433" fmla="*/ f359 f166 1"/>
                <a:gd name="f434" fmla="*/ f360 f167 1"/>
                <a:gd name="f435" fmla="*/ f361 f166 1"/>
                <a:gd name="f436" fmla="*/ f362 f167 1"/>
                <a:gd name="f437" fmla="*/ f363 f167 1"/>
                <a:gd name="f438" fmla="*/ f364 f167 1"/>
                <a:gd name="f439" fmla="*/ f365 f166 1"/>
                <a:gd name="f440" fmla="*/ f366 f167 1"/>
                <a:gd name="f441" fmla="*/ f367 f166 1"/>
                <a:gd name="f442" fmla="*/ f368 f167 1"/>
                <a:gd name="f443" fmla="*/ f369 f167 1"/>
                <a:gd name="f444" fmla="*/ f370 f167 1"/>
                <a:gd name="f445" fmla="*/ f371 f167 1"/>
                <a:gd name="f446" fmla="*/ f372 f166 1"/>
                <a:gd name="f447" fmla="*/ f373 f167 1"/>
                <a:gd name="f448" fmla="*/ f374 f167 1"/>
                <a:gd name="f449" fmla="*/ f375 f166 1"/>
                <a:gd name="f450" fmla="*/ f376 f167 1"/>
                <a:gd name="f451" fmla="*/ f377 f166 1"/>
                <a:gd name="f452" fmla="*/ f378 f167 1"/>
                <a:gd name="f453" fmla="*/ f379 f166 1"/>
                <a:gd name="f454" fmla="*/ f380 f167 1"/>
                <a:gd name="f455" fmla="*/ f381 f166 1"/>
                <a:gd name="f456" fmla="*/ f382 f167 1"/>
                <a:gd name="f457" fmla="*/ f383 f166 1"/>
                <a:gd name="f458" fmla="*/ f384 f166 1"/>
                <a:gd name="f459" fmla="*/ f385 f166 1"/>
                <a:gd name="f460" fmla="*/ f386 f166 1"/>
                <a:gd name="f461" fmla="*/ f387 f167 1"/>
                <a:gd name="f462" fmla="*/ f388 f166 1"/>
                <a:gd name="f463" fmla="*/ f389 f166 1"/>
                <a:gd name="f464" fmla="*/ f390 f167 1"/>
                <a:gd name="f465" fmla="*/ f391 f1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7">
                  <a:pos x="f396" y="f397"/>
                </a:cxn>
                <a:cxn ang="f247">
                  <a:pos x="f398" y="f399"/>
                </a:cxn>
                <a:cxn ang="f247">
                  <a:pos x="f398" y="f400"/>
                </a:cxn>
                <a:cxn ang="f247">
                  <a:pos x="f401" y="f402"/>
                </a:cxn>
                <a:cxn ang="f247">
                  <a:pos x="f403" y="f400"/>
                </a:cxn>
                <a:cxn ang="f247">
                  <a:pos x="f404" y="f405"/>
                </a:cxn>
                <a:cxn ang="f247">
                  <a:pos x="f406" y="f407"/>
                </a:cxn>
                <a:cxn ang="f247">
                  <a:pos x="f408" y="f409"/>
                </a:cxn>
                <a:cxn ang="f247">
                  <a:pos x="f410" y="f411"/>
                </a:cxn>
                <a:cxn ang="f247">
                  <a:pos x="f410" y="f412"/>
                </a:cxn>
                <a:cxn ang="f247">
                  <a:pos x="f413" y="f414"/>
                </a:cxn>
                <a:cxn ang="f247">
                  <a:pos x="f415" y="f416"/>
                </a:cxn>
                <a:cxn ang="f247">
                  <a:pos x="f417" y="f418"/>
                </a:cxn>
                <a:cxn ang="f247">
                  <a:pos x="f419" y="f420"/>
                </a:cxn>
                <a:cxn ang="f247">
                  <a:pos x="f421" y="f422"/>
                </a:cxn>
                <a:cxn ang="f247">
                  <a:pos x="f423" y="f424"/>
                </a:cxn>
                <a:cxn ang="f247">
                  <a:pos x="f425" y="f426"/>
                </a:cxn>
                <a:cxn ang="f247">
                  <a:pos x="f427" y="f428"/>
                </a:cxn>
                <a:cxn ang="f247">
                  <a:pos x="f429" y="f430"/>
                </a:cxn>
                <a:cxn ang="f247">
                  <a:pos x="f431" y="f432"/>
                </a:cxn>
                <a:cxn ang="f247">
                  <a:pos x="f433" y="f434"/>
                </a:cxn>
                <a:cxn ang="f247">
                  <a:pos x="f435" y="f436"/>
                </a:cxn>
                <a:cxn ang="f247">
                  <a:pos x="f410" y="f437"/>
                </a:cxn>
                <a:cxn ang="f247">
                  <a:pos x="f410" y="f438"/>
                </a:cxn>
                <a:cxn ang="f247">
                  <a:pos x="f439" y="f440"/>
                </a:cxn>
                <a:cxn ang="f247">
                  <a:pos x="f441" y="f442"/>
                </a:cxn>
                <a:cxn ang="f247">
                  <a:pos x="f404" y="f443"/>
                </a:cxn>
                <a:cxn ang="f247">
                  <a:pos x="f403" y="f444"/>
                </a:cxn>
                <a:cxn ang="f247">
                  <a:pos x="f401" y="f445"/>
                </a:cxn>
                <a:cxn ang="f247">
                  <a:pos x="f446" y="f444"/>
                </a:cxn>
                <a:cxn ang="f247">
                  <a:pos x="f398" y="f447"/>
                </a:cxn>
                <a:cxn ang="f247">
                  <a:pos x="f396" y="f448"/>
                </a:cxn>
                <a:cxn ang="f247">
                  <a:pos x="f396" y="f397"/>
                </a:cxn>
                <a:cxn ang="f247">
                  <a:pos x="f449" y="f450"/>
                </a:cxn>
                <a:cxn ang="f247">
                  <a:pos x="f451" y="f452"/>
                </a:cxn>
                <a:cxn ang="f247">
                  <a:pos x="f453" y="f454"/>
                </a:cxn>
                <a:cxn ang="f247">
                  <a:pos x="f455" y="f456"/>
                </a:cxn>
                <a:cxn ang="f247">
                  <a:pos x="f449" y="f450"/>
                </a:cxn>
                <a:cxn ang="f247">
                  <a:pos x="f457" y="f450"/>
                </a:cxn>
                <a:cxn ang="f247">
                  <a:pos x="f458" y="f452"/>
                </a:cxn>
                <a:cxn ang="f247">
                  <a:pos x="f457" y="f454"/>
                </a:cxn>
                <a:cxn ang="f247">
                  <a:pos x="f459" y="f456"/>
                </a:cxn>
                <a:cxn ang="f247">
                  <a:pos x="f457" y="f450"/>
                </a:cxn>
                <a:cxn ang="f247">
                  <a:pos x="f460" y="f461"/>
                </a:cxn>
                <a:cxn ang="f247">
                  <a:pos x="f462" y="f454"/>
                </a:cxn>
                <a:cxn ang="f247">
                  <a:pos x="f463" y="f464"/>
                </a:cxn>
                <a:cxn ang="f247">
                  <a:pos x="f465" y="f450"/>
                </a:cxn>
                <a:cxn ang="f247">
                  <a:pos x="f460" y="f461"/>
                </a:cxn>
              </a:cxnLst>
              <a:rect l="f392" t="f395" r="f393" b="f394"/>
              <a:pathLst>
                <a:path w="879" h="27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9" y="f15"/>
                    <a:pt x="f16" y="f17"/>
                    <a:pt x="f13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2"/>
                    <a:pt x="f26" y="f20"/>
                    <a:pt x="f26" y="f18"/>
                  </a:cubicBezTo>
                  <a:cubicBezTo>
                    <a:pt x="f27" y="f15"/>
                    <a:pt x="f28" y="f29"/>
                    <a:pt x="f28" y="f30"/>
                  </a:cubicBezTo>
                  <a:cubicBezTo>
                    <a:pt x="f31" y="f32"/>
                    <a:pt x="f33" y="f34"/>
                    <a:pt x="f15" y="f35"/>
                  </a:cubicBezTo>
                  <a:cubicBezTo>
                    <a:pt x="f36" y="f37"/>
                    <a:pt x="f14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1" y="f47"/>
                    <a:pt x="f45" y="f25"/>
                    <a:pt x="f45" y="f48"/>
                  </a:cubicBezTo>
                  <a:cubicBezTo>
                    <a:pt x="f30" y="f49"/>
                    <a:pt x="f50" y="f5"/>
                    <a:pt x="f51" y="f52"/>
                  </a:cubicBezTo>
                  <a:cubicBezTo>
                    <a:pt x="f53" y="f11"/>
                    <a:pt x="f54" y="f55"/>
                    <a:pt x="f56" y="f57"/>
                  </a:cubicBezTo>
                  <a:cubicBezTo>
                    <a:pt x="f58" y="f27"/>
                    <a:pt x="f59" y="f27"/>
                    <a:pt x="f60" y="f61"/>
                  </a:cubicBezTo>
                  <a:cubicBezTo>
                    <a:pt x="f62" y="f63"/>
                    <a:pt x="f64" y="f11"/>
                    <a:pt x="f65" y="f11"/>
                  </a:cubicBezTo>
                  <a:cubicBezTo>
                    <a:pt x="f66" y="f19"/>
                    <a:pt x="f67" y="f19"/>
                    <a:pt x="f68" y="f19"/>
                  </a:cubicBezTo>
                  <a:cubicBezTo>
                    <a:pt x="f69" y="f19"/>
                    <a:pt x="f70" y="f57"/>
                    <a:pt x="f71" y="f72"/>
                  </a:cubicBezTo>
                  <a:cubicBezTo>
                    <a:pt x="f6" y="f34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0"/>
                  </a:cubicBezTo>
                  <a:cubicBezTo>
                    <a:pt x="f82" y="f80"/>
                    <a:pt x="f83" y="f80"/>
                    <a:pt x="f84" y="f85"/>
                  </a:cubicBezTo>
                  <a:cubicBezTo>
                    <a:pt x="f86" y="f85"/>
                    <a:pt x="f87" y="f88"/>
                    <a:pt x="f89" y="f78"/>
                  </a:cubicBezTo>
                  <a:cubicBezTo>
                    <a:pt x="f5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62"/>
                  </a:cubicBezTo>
                  <a:cubicBezTo>
                    <a:pt x="f100" y="f7"/>
                    <a:pt x="f30" y="f101"/>
                    <a:pt x="f45" y="f102"/>
                  </a:cubicBezTo>
                  <a:cubicBezTo>
                    <a:pt x="f45" y="f94"/>
                    <a:pt x="f41" y="f103"/>
                    <a:pt x="f45" y="f104"/>
                  </a:cubicBezTo>
                  <a:cubicBezTo>
                    <a:pt x="f32" y="f105"/>
                    <a:pt x="f30" y="f95"/>
                    <a:pt x="f14" y="f106"/>
                  </a:cubicBezTo>
                  <a:cubicBezTo>
                    <a:pt x="f107" y="f106"/>
                    <a:pt x="f36" y="f108"/>
                    <a:pt x="f72" y="f109"/>
                  </a:cubicBezTo>
                  <a:cubicBezTo>
                    <a:pt x="f110" y="f111"/>
                    <a:pt x="f46" y="f111"/>
                    <a:pt x="f28" y="f112"/>
                  </a:cubicBezTo>
                  <a:cubicBezTo>
                    <a:pt x="f28" y="f108"/>
                    <a:pt x="f27" y="f113"/>
                    <a:pt x="f26" y="f114"/>
                  </a:cubicBezTo>
                  <a:cubicBezTo>
                    <a:pt x="f115" y="f116"/>
                    <a:pt x="f117" y="f118"/>
                    <a:pt x="f23" y="f119"/>
                  </a:cubicBezTo>
                  <a:cubicBezTo>
                    <a:pt x="f11" y="f120"/>
                    <a:pt x="f9" y="f121"/>
                    <a:pt x="f9" y="f114"/>
                  </a:cubicBezTo>
                  <a:cubicBezTo>
                    <a:pt x="f13" y="f122"/>
                    <a:pt x="f16" y="f123"/>
                    <a:pt x="f13" y="f95"/>
                  </a:cubicBezTo>
                  <a:cubicBezTo>
                    <a:pt x="f19" y="f97"/>
                    <a:pt x="f16" y="f124"/>
                    <a:pt x="f5" y="f125"/>
                  </a:cubicBezTo>
                  <a:cubicBezTo>
                    <a:pt x="f5" y="f126"/>
                    <a:pt x="f5" y="f127"/>
                    <a:pt x="f5" y="f8"/>
                  </a:cubicBezTo>
                  <a:close/>
                  <a:moveTo>
                    <a:pt x="f128" y="f129"/>
                  </a:moveTo>
                  <a:cubicBezTo>
                    <a:pt x="f130" y="f129"/>
                    <a:pt x="f131" y="f132"/>
                    <a:pt x="f133" y="f134"/>
                  </a:cubicBezTo>
                  <a:cubicBezTo>
                    <a:pt x="f133" y="f43"/>
                    <a:pt x="f135" y="f136"/>
                    <a:pt x="f137" y="f136"/>
                  </a:cubicBezTo>
                  <a:cubicBezTo>
                    <a:pt x="f138" y="f35"/>
                    <a:pt x="f139" y="f43"/>
                    <a:pt x="f139" y="f126"/>
                  </a:cubicBezTo>
                  <a:cubicBezTo>
                    <a:pt x="f140" y="f112"/>
                    <a:pt x="f141" y="f129"/>
                    <a:pt x="f128" y="f129"/>
                  </a:cubicBezTo>
                  <a:close/>
                  <a:moveTo>
                    <a:pt x="f142" y="f129"/>
                  </a:moveTo>
                  <a:cubicBezTo>
                    <a:pt x="f143" y="f129"/>
                    <a:pt x="f144" y="f132"/>
                    <a:pt x="f144" y="f134"/>
                  </a:cubicBezTo>
                  <a:cubicBezTo>
                    <a:pt x="f144" y="f43"/>
                    <a:pt x="f145" y="f35"/>
                    <a:pt x="f142" y="f136"/>
                  </a:cubicBezTo>
                  <a:cubicBezTo>
                    <a:pt x="f146" y="f136"/>
                    <a:pt x="f147" y="f43"/>
                    <a:pt x="f148" y="f126"/>
                  </a:cubicBezTo>
                  <a:cubicBezTo>
                    <a:pt x="f148" y="f112"/>
                    <a:pt x="f146" y="f129"/>
                    <a:pt x="f142" y="f129"/>
                  </a:cubicBezTo>
                  <a:close/>
                  <a:moveTo>
                    <a:pt x="f149" y="f150"/>
                  </a:moveTo>
                  <a:cubicBezTo>
                    <a:pt x="f151" y="f32"/>
                    <a:pt x="f152" y="f12"/>
                    <a:pt x="f153" y="f136"/>
                  </a:cubicBezTo>
                  <a:cubicBezTo>
                    <a:pt x="f154" y="f155"/>
                    <a:pt x="f156" y="f45"/>
                    <a:pt x="f157" y="f127"/>
                  </a:cubicBezTo>
                  <a:cubicBezTo>
                    <a:pt x="f157" y="f158"/>
                    <a:pt x="f159" y="f160"/>
                    <a:pt x="f161" y="f129"/>
                  </a:cubicBezTo>
                  <a:cubicBezTo>
                    <a:pt x="f162" y="f129"/>
                    <a:pt x="f163" y="f164"/>
                    <a:pt x="f149" y="f150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C695D3D-E789-ACD6-6011-3E1579AA7660}"/>
                </a:ext>
              </a:extLst>
            </p:cNvPr>
            <p:cNvSpPr/>
            <p:nvPr/>
          </p:nvSpPr>
          <p:spPr>
            <a:xfrm>
              <a:off x="595310" y="2371377"/>
              <a:ext cx="3330573" cy="1249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330"/>
                <a:gd name="f8" fmla="val 147"/>
                <a:gd name="f9" fmla="val 17"/>
                <a:gd name="f10" fmla="val 136"/>
                <a:gd name="f11" fmla="val 33"/>
                <a:gd name="f12" fmla="val 124"/>
                <a:gd name="f13" fmla="val 49"/>
                <a:gd name="f14" fmla="val 113"/>
                <a:gd name="f15" fmla="val 81"/>
                <a:gd name="f16" fmla="val 93"/>
                <a:gd name="f17" fmla="val 115"/>
                <a:gd name="f18" fmla="val 91"/>
                <a:gd name="f19" fmla="val 110"/>
                <a:gd name="f20" fmla="val 174"/>
                <a:gd name="f21" fmla="val 127"/>
                <a:gd name="f22" fmla="val 199"/>
                <a:gd name="f23" fmla="val 226"/>
                <a:gd name="f24" fmla="val 257"/>
                <a:gd name="f25" fmla="val 289"/>
                <a:gd name="f26" fmla="val 92"/>
                <a:gd name="f27" fmla="val 320"/>
                <a:gd name="f28" fmla="val 111"/>
                <a:gd name="f29" fmla="val 345"/>
                <a:gd name="f30" fmla="val 126"/>
                <a:gd name="f31" fmla="val 368"/>
                <a:gd name="f32" fmla="val 393"/>
                <a:gd name="f33" fmla="val 112"/>
                <a:gd name="f34" fmla="val 426"/>
                <a:gd name="f35" fmla="val 460"/>
                <a:gd name="f36" fmla="val 493"/>
                <a:gd name="f37" fmla="val 500"/>
                <a:gd name="f38" fmla="val 116"/>
                <a:gd name="f39" fmla="val 507"/>
                <a:gd name="f40" fmla="val 118"/>
                <a:gd name="f41" fmla="val 517"/>
                <a:gd name="f42" fmla="val 123"/>
                <a:gd name="f43" fmla="val 99"/>
                <a:gd name="f44" fmla="val 78"/>
                <a:gd name="f45" fmla="val 58"/>
                <a:gd name="f46" fmla="val 512"/>
                <a:gd name="f47" fmla="val 7"/>
                <a:gd name="f48" fmla="val 569"/>
                <a:gd name="f49" fmla="val 575"/>
                <a:gd name="f50" fmla="val 583"/>
                <a:gd name="f51" fmla="val 5"/>
                <a:gd name="f52" fmla="val 588"/>
                <a:gd name="f53" fmla="val 8"/>
                <a:gd name="f54" fmla="val 595"/>
                <a:gd name="f55" fmla="val 10"/>
                <a:gd name="f56" fmla="val 599"/>
                <a:gd name="f57" fmla="val 16"/>
                <a:gd name="f58" fmla="val 605"/>
                <a:gd name="f59" fmla="val 21"/>
                <a:gd name="f60" fmla="val 26"/>
                <a:gd name="f61" fmla="val 34"/>
                <a:gd name="f62" fmla="val 589"/>
                <a:gd name="f63" fmla="val 35"/>
                <a:gd name="f64" fmla="val 576"/>
                <a:gd name="f65" fmla="val 37"/>
                <a:gd name="f66" fmla="val 562"/>
                <a:gd name="f67" fmla="val 36"/>
                <a:gd name="f68" fmla="val 548"/>
                <a:gd name="f69" fmla="val 64"/>
                <a:gd name="f70" fmla="val 90"/>
                <a:gd name="f71" fmla="val 120"/>
                <a:gd name="f72" fmla="val 555"/>
                <a:gd name="f73" fmla="val 117"/>
                <a:gd name="f74" fmla="val 561"/>
                <a:gd name="f75" fmla="val 114"/>
                <a:gd name="f76" fmla="val 567"/>
                <a:gd name="f77" fmla="val 598"/>
                <a:gd name="f78" fmla="val 630"/>
                <a:gd name="f79" fmla="val 660"/>
                <a:gd name="f80" fmla="val 688"/>
                <a:gd name="f81" fmla="val 713"/>
                <a:gd name="f82" fmla="val 740"/>
                <a:gd name="f83" fmla="val 767"/>
                <a:gd name="f84" fmla="val 796"/>
                <a:gd name="f85" fmla="val 824"/>
                <a:gd name="f86" fmla="val 106"/>
                <a:gd name="f87" fmla="val 843"/>
                <a:gd name="f88" fmla="val 861"/>
                <a:gd name="f89" fmla="val 129"/>
                <a:gd name="f90" fmla="val 877"/>
                <a:gd name="f91" fmla="val 142"/>
                <a:gd name="f92" fmla="val 146"/>
                <a:gd name="f93" fmla="val 881"/>
                <a:gd name="f94" fmla="val 156"/>
                <a:gd name="f95" fmla="val 164"/>
                <a:gd name="f96" fmla="val 875"/>
                <a:gd name="f97" fmla="val 867"/>
                <a:gd name="f98" fmla="val 167"/>
                <a:gd name="f99" fmla="val 847"/>
                <a:gd name="f100" fmla="val 157"/>
                <a:gd name="f101" fmla="val 835"/>
                <a:gd name="f102" fmla="val 823"/>
                <a:gd name="f103" fmla="val 139"/>
                <a:gd name="f104" fmla="val 800"/>
                <a:gd name="f105" fmla="val 776"/>
                <a:gd name="f106" fmla="val 122"/>
                <a:gd name="f107" fmla="val 752"/>
                <a:gd name="f108" fmla="val 717"/>
                <a:gd name="f109" fmla="val 683"/>
                <a:gd name="f110" fmla="val 158"/>
                <a:gd name="f111" fmla="val 648"/>
                <a:gd name="f112" fmla="val 626"/>
                <a:gd name="f113" fmla="val 580"/>
                <a:gd name="f114" fmla="val 135"/>
                <a:gd name="f115" fmla="val 541"/>
                <a:gd name="f116" fmla="val 546"/>
                <a:gd name="f117" fmla="val 197"/>
                <a:gd name="f118" fmla="val 547"/>
                <a:gd name="f119" fmla="val 202"/>
                <a:gd name="f120" fmla="val 207"/>
                <a:gd name="f121" fmla="val 215"/>
                <a:gd name="f122" fmla="val 558"/>
                <a:gd name="f123" fmla="val 212"/>
                <a:gd name="f124" fmla="val 568"/>
                <a:gd name="f125" fmla="val 210"/>
                <a:gd name="f126" fmla="val 578"/>
                <a:gd name="f127" fmla="val 208"/>
                <a:gd name="f128" fmla="val 620"/>
                <a:gd name="f129" fmla="val 214"/>
                <a:gd name="f130" fmla="val 241"/>
                <a:gd name="f131" fmla="val 621"/>
                <a:gd name="f132" fmla="val 270"/>
                <a:gd name="f133" fmla="val 300"/>
                <a:gd name="f134" fmla="val 532"/>
                <a:gd name="f135" fmla="val 445"/>
                <a:gd name="f136" fmla="val 356"/>
                <a:gd name="f137" fmla="val 311"/>
                <a:gd name="f138" fmla="val 353"/>
                <a:gd name="f139" fmla="val 292"/>
                <a:gd name="f140" fmla="val 357"/>
                <a:gd name="f141" fmla="val 275"/>
                <a:gd name="f142" fmla="val 359"/>
                <a:gd name="f143" fmla="val 266"/>
                <a:gd name="f144" fmla="val 373"/>
                <a:gd name="f145" fmla="val 255"/>
                <a:gd name="f146" fmla="val 383"/>
                <a:gd name="f147" fmla="val 252"/>
                <a:gd name="f148" fmla="val 240"/>
                <a:gd name="f149" fmla="val 471"/>
                <a:gd name="f150" fmla="val 232"/>
                <a:gd name="f151" fmla="val 516"/>
                <a:gd name="f152" fmla="val 222"/>
                <a:gd name="f153" fmla="val 176"/>
                <a:gd name="f154" fmla="val 154"/>
                <a:gd name="f155" fmla="val 485"/>
                <a:gd name="f156" fmla="val 469"/>
                <a:gd name="f157" fmla="val 132"/>
                <a:gd name="f158" fmla="val 450"/>
                <a:gd name="f159" fmla="val 430"/>
                <a:gd name="f160" fmla="val 412"/>
                <a:gd name="f161" fmla="val 376"/>
                <a:gd name="f162" fmla="val 340"/>
                <a:gd name="f163" fmla="val 303"/>
                <a:gd name="f164" fmla="val 282"/>
                <a:gd name="f165" fmla="val 260"/>
                <a:gd name="f166" fmla="val 239"/>
                <a:gd name="f167" fmla="val 204"/>
                <a:gd name="f168" fmla="val 169"/>
                <a:gd name="f169" fmla="val 134"/>
                <a:gd name="f170" fmla="val 87"/>
                <a:gd name="f171" fmla="val 65"/>
                <a:gd name="f172" fmla="val 138"/>
                <a:gd name="f173" fmla="val 54"/>
                <a:gd name="f174" fmla="val 145"/>
                <a:gd name="f175" fmla="val 42"/>
                <a:gd name="f176" fmla="val 152"/>
                <a:gd name="f177" fmla="val 32"/>
                <a:gd name="f178" fmla="val 161"/>
                <a:gd name="f179" fmla="val 20"/>
                <a:gd name="f180" fmla="val 170"/>
                <a:gd name="f181" fmla="val 159"/>
                <a:gd name="f182" fmla="val 155"/>
                <a:gd name="f183" fmla="val 151"/>
                <a:gd name="f184" fmla="val 557"/>
                <a:gd name="f185" fmla="val 249"/>
                <a:gd name="f186" fmla="val 545"/>
                <a:gd name="f187" fmla="val 539"/>
                <a:gd name="f188" fmla="val 272"/>
                <a:gd name="f189" fmla="val 538"/>
                <a:gd name="f190" fmla="val 277"/>
                <a:gd name="f191" fmla="val 544"/>
                <a:gd name="f192" fmla="val 284"/>
                <a:gd name="f193" fmla="val 551"/>
                <a:gd name="f194" fmla="val 286"/>
                <a:gd name="f195" fmla="val 288"/>
                <a:gd name="f196" fmla="val 274"/>
                <a:gd name="f197" fmla="val 267"/>
                <a:gd name="f198" fmla="val 565"/>
                <a:gd name="f199" fmla="+- 0 0 -90"/>
                <a:gd name="f200" fmla="*/ f3 1 882"/>
                <a:gd name="f201" fmla="*/ f4 1 330"/>
                <a:gd name="f202" fmla="val f5"/>
                <a:gd name="f203" fmla="val f6"/>
                <a:gd name="f204" fmla="val f7"/>
                <a:gd name="f205" fmla="*/ f199 f0 1"/>
                <a:gd name="f206" fmla="+- f204 0 f202"/>
                <a:gd name="f207" fmla="+- f203 0 f202"/>
                <a:gd name="f208" fmla="*/ f205 1 f2"/>
                <a:gd name="f209" fmla="*/ f207 1 882"/>
                <a:gd name="f210" fmla="*/ f206 1 330"/>
                <a:gd name="f211" fmla="*/ 0 f207 1"/>
                <a:gd name="f212" fmla="*/ 147 f206 1"/>
                <a:gd name="f213" fmla="*/ 49 f207 1"/>
                <a:gd name="f214" fmla="*/ 113 f206 1"/>
                <a:gd name="f215" fmla="*/ 147 f207 1"/>
                <a:gd name="f216" fmla="*/ 110 f206 1"/>
                <a:gd name="f217" fmla="*/ 226 f207 1"/>
                <a:gd name="f218" fmla="*/ 320 f207 1"/>
                <a:gd name="f219" fmla="*/ 111 f206 1"/>
                <a:gd name="f220" fmla="*/ 393 f207 1"/>
                <a:gd name="f221" fmla="*/ 112 f206 1"/>
                <a:gd name="f222" fmla="*/ 493 f207 1"/>
                <a:gd name="f223" fmla="*/ 517 f207 1"/>
                <a:gd name="f224" fmla="*/ 123 f206 1"/>
                <a:gd name="f225" fmla="*/ 58 f206 1"/>
                <a:gd name="f226" fmla="*/ 569 f207 1"/>
                <a:gd name="f227" fmla="*/ 7 f206 1"/>
                <a:gd name="f228" fmla="*/ 588 f207 1"/>
                <a:gd name="f229" fmla="*/ 8 f206 1"/>
                <a:gd name="f230" fmla="*/ 605 f207 1"/>
                <a:gd name="f231" fmla="*/ 21 f206 1"/>
                <a:gd name="f232" fmla="*/ 589 f207 1"/>
                <a:gd name="f233" fmla="*/ 35 f206 1"/>
                <a:gd name="f234" fmla="*/ 548 f207 1"/>
                <a:gd name="f235" fmla="*/ 36 f206 1"/>
                <a:gd name="f236" fmla="*/ 120 f206 1"/>
                <a:gd name="f237" fmla="*/ 567 f207 1"/>
                <a:gd name="f238" fmla="*/ 660 f207 1"/>
                <a:gd name="f239" fmla="*/ 740 f207 1"/>
                <a:gd name="f240" fmla="*/ 824 f207 1"/>
                <a:gd name="f241" fmla="*/ 106 f206 1"/>
                <a:gd name="f242" fmla="*/ 877 f207 1"/>
                <a:gd name="f243" fmla="*/ 142 f206 1"/>
                <a:gd name="f244" fmla="*/ 882 f207 1"/>
                <a:gd name="f245" fmla="*/ 164 f206 1"/>
                <a:gd name="f246" fmla="*/ 861 f207 1"/>
                <a:gd name="f247" fmla="*/ 823 f207 1"/>
                <a:gd name="f248" fmla="*/ 139 f206 1"/>
                <a:gd name="f249" fmla="*/ 752 f207 1"/>
                <a:gd name="f250" fmla="*/ 136 f206 1"/>
                <a:gd name="f251" fmla="*/ 648 f207 1"/>
                <a:gd name="f252" fmla="*/ 580 f207 1"/>
                <a:gd name="f253" fmla="*/ 135 f206 1"/>
                <a:gd name="f254" fmla="*/ 546 f207 1"/>
                <a:gd name="f255" fmla="*/ 197 f206 1"/>
                <a:gd name="f256" fmla="*/ 547 f207 1"/>
                <a:gd name="f257" fmla="*/ 215 f206 1"/>
                <a:gd name="f258" fmla="*/ 578 f207 1"/>
                <a:gd name="f259" fmla="*/ 208 f206 1"/>
                <a:gd name="f260" fmla="*/ 620 f207 1"/>
                <a:gd name="f261" fmla="*/ 241 f206 1"/>
                <a:gd name="f262" fmla="*/ 330 f206 1"/>
                <a:gd name="f263" fmla="*/ 356 f207 1"/>
                <a:gd name="f264" fmla="*/ 357 f207 1"/>
                <a:gd name="f265" fmla="*/ 275 f206 1"/>
                <a:gd name="f266" fmla="*/ 383 f207 1"/>
                <a:gd name="f267" fmla="*/ 252 f206 1"/>
                <a:gd name="f268" fmla="*/ 516 f207 1"/>
                <a:gd name="f269" fmla="*/ 222 f206 1"/>
                <a:gd name="f270" fmla="*/ 154 f206 1"/>
                <a:gd name="f271" fmla="*/ 469 f207 1"/>
                <a:gd name="f272" fmla="*/ 132 f206 1"/>
                <a:gd name="f273" fmla="*/ 412 f207 1"/>
                <a:gd name="f274" fmla="*/ 303 f207 1"/>
                <a:gd name="f275" fmla="*/ 239 f207 1"/>
                <a:gd name="f276" fmla="*/ 134 f207 1"/>
                <a:gd name="f277" fmla="*/ 65 f207 1"/>
                <a:gd name="f278" fmla="*/ 138 f206 1"/>
                <a:gd name="f279" fmla="*/ 32 f207 1"/>
                <a:gd name="f280" fmla="*/ 161 f206 1"/>
                <a:gd name="f281" fmla="*/ 159 f206 1"/>
                <a:gd name="f282" fmla="*/ 557 f207 1"/>
                <a:gd name="f283" fmla="*/ 249 f206 1"/>
                <a:gd name="f284" fmla="*/ 532 f207 1"/>
                <a:gd name="f285" fmla="*/ 272 f206 1"/>
                <a:gd name="f286" fmla="*/ 551 f207 1"/>
                <a:gd name="f287" fmla="*/ 286 f206 1"/>
                <a:gd name="f288" fmla="*/ 575 f207 1"/>
                <a:gd name="f289" fmla="*/ 274 f206 1"/>
                <a:gd name="f290" fmla="+- f208 0 f1"/>
                <a:gd name="f291" fmla="*/ f211 1 882"/>
                <a:gd name="f292" fmla="*/ f212 1 330"/>
                <a:gd name="f293" fmla="*/ f213 1 882"/>
                <a:gd name="f294" fmla="*/ f214 1 330"/>
                <a:gd name="f295" fmla="*/ f215 1 882"/>
                <a:gd name="f296" fmla="*/ f216 1 330"/>
                <a:gd name="f297" fmla="*/ f217 1 882"/>
                <a:gd name="f298" fmla="*/ f218 1 882"/>
                <a:gd name="f299" fmla="*/ f219 1 330"/>
                <a:gd name="f300" fmla="*/ f220 1 882"/>
                <a:gd name="f301" fmla="*/ f221 1 330"/>
                <a:gd name="f302" fmla="*/ f222 1 882"/>
                <a:gd name="f303" fmla="*/ f223 1 882"/>
                <a:gd name="f304" fmla="*/ f224 1 330"/>
                <a:gd name="f305" fmla="*/ f225 1 330"/>
                <a:gd name="f306" fmla="*/ f226 1 882"/>
                <a:gd name="f307" fmla="*/ f227 1 330"/>
                <a:gd name="f308" fmla="*/ f228 1 882"/>
                <a:gd name="f309" fmla="*/ f229 1 330"/>
                <a:gd name="f310" fmla="*/ f230 1 882"/>
                <a:gd name="f311" fmla="*/ f231 1 330"/>
                <a:gd name="f312" fmla="*/ f232 1 882"/>
                <a:gd name="f313" fmla="*/ f233 1 330"/>
                <a:gd name="f314" fmla="*/ f234 1 882"/>
                <a:gd name="f315" fmla="*/ f235 1 330"/>
                <a:gd name="f316" fmla="*/ f236 1 330"/>
                <a:gd name="f317" fmla="*/ f237 1 882"/>
                <a:gd name="f318" fmla="*/ f238 1 882"/>
                <a:gd name="f319" fmla="*/ f239 1 882"/>
                <a:gd name="f320" fmla="*/ f240 1 882"/>
                <a:gd name="f321" fmla="*/ f241 1 330"/>
                <a:gd name="f322" fmla="*/ f242 1 882"/>
                <a:gd name="f323" fmla="*/ f243 1 330"/>
                <a:gd name="f324" fmla="*/ f244 1 882"/>
                <a:gd name="f325" fmla="*/ f245 1 330"/>
                <a:gd name="f326" fmla="*/ f246 1 882"/>
                <a:gd name="f327" fmla="*/ f247 1 882"/>
                <a:gd name="f328" fmla="*/ f248 1 330"/>
                <a:gd name="f329" fmla="*/ f249 1 882"/>
                <a:gd name="f330" fmla="*/ f250 1 330"/>
                <a:gd name="f331" fmla="*/ f251 1 882"/>
                <a:gd name="f332" fmla="*/ f252 1 882"/>
                <a:gd name="f333" fmla="*/ f253 1 330"/>
                <a:gd name="f334" fmla="*/ f254 1 882"/>
                <a:gd name="f335" fmla="*/ f255 1 330"/>
                <a:gd name="f336" fmla="*/ f256 1 882"/>
                <a:gd name="f337" fmla="*/ f257 1 330"/>
                <a:gd name="f338" fmla="*/ f258 1 882"/>
                <a:gd name="f339" fmla="*/ f259 1 330"/>
                <a:gd name="f340" fmla="*/ f260 1 882"/>
                <a:gd name="f341" fmla="*/ f261 1 330"/>
                <a:gd name="f342" fmla="*/ f262 1 330"/>
                <a:gd name="f343" fmla="*/ f263 1 882"/>
                <a:gd name="f344" fmla="*/ f264 1 882"/>
                <a:gd name="f345" fmla="*/ f265 1 330"/>
                <a:gd name="f346" fmla="*/ f266 1 882"/>
                <a:gd name="f347" fmla="*/ f267 1 330"/>
                <a:gd name="f348" fmla="*/ f268 1 882"/>
                <a:gd name="f349" fmla="*/ f269 1 330"/>
                <a:gd name="f350" fmla="*/ f270 1 330"/>
                <a:gd name="f351" fmla="*/ f271 1 882"/>
                <a:gd name="f352" fmla="*/ f272 1 330"/>
                <a:gd name="f353" fmla="*/ f273 1 882"/>
                <a:gd name="f354" fmla="*/ f274 1 882"/>
                <a:gd name="f355" fmla="*/ f275 1 882"/>
                <a:gd name="f356" fmla="*/ f276 1 882"/>
                <a:gd name="f357" fmla="*/ f277 1 882"/>
                <a:gd name="f358" fmla="*/ f278 1 330"/>
                <a:gd name="f359" fmla="*/ f279 1 882"/>
                <a:gd name="f360" fmla="*/ f280 1 330"/>
                <a:gd name="f361" fmla="*/ f281 1 330"/>
                <a:gd name="f362" fmla="*/ f282 1 882"/>
                <a:gd name="f363" fmla="*/ f283 1 330"/>
                <a:gd name="f364" fmla="*/ f284 1 882"/>
                <a:gd name="f365" fmla="*/ f285 1 330"/>
                <a:gd name="f366" fmla="*/ f286 1 882"/>
                <a:gd name="f367" fmla="*/ f287 1 330"/>
                <a:gd name="f368" fmla="*/ f288 1 882"/>
                <a:gd name="f369" fmla="*/ f289 1 330"/>
                <a:gd name="f370" fmla="*/ 0 1 f209"/>
                <a:gd name="f371" fmla="*/ f203 1 f209"/>
                <a:gd name="f372" fmla="*/ 0 1 f210"/>
                <a:gd name="f373" fmla="*/ f204 1 f210"/>
                <a:gd name="f374" fmla="*/ f291 1 f209"/>
                <a:gd name="f375" fmla="*/ f292 1 f210"/>
                <a:gd name="f376" fmla="*/ f293 1 f209"/>
                <a:gd name="f377" fmla="*/ f294 1 f210"/>
                <a:gd name="f378" fmla="*/ f295 1 f209"/>
                <a:gd name="f379" fmla="*/ f296 1 f210"/>
                <a:gd name="f380" fmla="*/ f297 1 f209"/>
                <a:gd name="f381" fmla="*/ f298 1 f209"/>
                <a:gd name="f382" fmla="*/ f299 1 f210"/>
                <a:gd name="f383" fmla="*/ f300 1 f209"/>
                <a:gd name="f384" fmla="*/ f301 1 f210"/>
                <a:gd name="f385" fmla="*/ f302 1 f209"/>
                <a:gd name="f386" fmla="*/ f303 1 f209"/>
                <a:gd name="f387" fmla="*/ f304 1 f210"/>
                <a:gd name="f388" fmla="*/ f305 1 f210"/>
                <a:gd name="f389" fmla="*/ f306 1 f209"/>
                <a:gd name="f390" fmla="*/ f307 1 f210"/>
                <a:gd name="f391" fmla="*/ f308 1 f209"/>
                <a:gd name="f392" fmla="*/ f309 1 f210"/>
                <a:gd name="f393" fmla="*/ f310 1 f209"/>
                <a:gd name="f394" fmla="*/ f311 1 f210"/>
                <a:gd name="f395" fmla="*/ f312 1 f209"/>
                <a:gd name="f396" fmla="*/ f313 1 f210"/>
                <a:gd name="f397" fmla="*/ f314 1 f209"/>
                <a:gd name="f398" fmla="*/ f315 1 f210"/>
                <a:gd name="f399" fmla="*/ f316 1 f210"/>
                <a:gd name="f400" fmla="*/ f317 1 f209"/>
                <a:gd name="f401" fmla="*/ f318 1 f209"/>
                <a:gd name="f402" fmla="*/ f319 1 f209"/>
                <a:gd name="f403" fmla="*/ f320 1 f209"/>
                <a:gd name="f404" fmla="*/ f321 1 f210"/>
                <a:gd name="f405" fmla="*/ f322 1 f209"/>
                <a:gd name="f406" fmla="*/ f323 1 f210"/>
                <a:gd name="f407" fmla="*/ f324 1 f209"/>
                <a:gd name="f408" fmla="*/ f325 1 f210"/>
                <a:gd name="f409" fmla="*/ f326 1 f209"/>
                <a:gd name="f410" fmla="*/ f327 1 f209"/>
                <a:gd name="f411" fmla="*/ f328 1 f210"/>
                <a:gd name="f412" fmla="*/ f329 1 f209"/>
                <a:gd name="f413" fmla="*/ f330 1 f210"/>
                <a:gd name="f414" fmla="*/ f331 1 f209"/>
                <a:gd name="f415" fmla="*/ f332 1 f209"/>
                <a:gd name="f416" fmla="*/ f333 1 f210"/>
                <a:gd name="f417" fmla="*/ f334 1 f209"/>
                <a:gd name="f418" fmla="*/ f335 1 f210"/>
                <a:gd name="f419" fmla="*/ f336 1 f209"/>
                <a:gd name="f420" fmla="*/ f337 1 f210"/>
                <a:gd name="f421" fmla="*/ f338 1 f209"/>
                <a:gd name="f422" fmla="*/ f339 1 f210"/>
                <a:gd name="f423" fmla="*/ f340 1 f209"/>
                <a:gd name="f424" fmla="*/ f341 1 f210"/>
                <a:gd name="f425" fmla="*/ f342 1 f210"/>
                <a:gd name="f426" fmla="*/ f343 1 f209"/>
                <a:gd name="f427" fmla="*/ f344 1 f209"/>
                <a:gd name="f428" fmla="*/ f345 1 f210"/>
                <a:gd name="f429" fmla="*/ f346 1 f209"/>
                <a:gd name="f430" fmla="*/ f347 1 f210"/>
                <a:gd name="f431" fmla="*/ f348 1 f209"/>
                <a:gd name="f432" fmla="*/ f349 1 f210"/>
                <a:gd name="f433" fmla="*/ f350 1 f210"/>
                <a:gd name="f434" fmla="*/ f351 1 f209"/>
                <a:gd name="f435" fmla="*/ f352 1 f210"/>
                <a:gd name="f436" fmla="*/ f353 1 f209"/>
                <a:gd name="f437" fmla="*/ f354 1 f209"/>
                <a:gd name="f438" fmla="*/ f355 1 f209"/>
                <a:gd name="f439" fmla="*/ f356 1 f209"/>
                <a:gd name="f440" fmla="*/ f357 1 f209"/>
                <a:gd name="f441" fmla="*/ f358 1 f210"/>
                <a:gd name="f442" fmla="*/ f359 1 f209"/>
                <a:gd name="f443" fmla="*/ f360 1 f210"/>
                <a:gd name="f444" fmla="*/ f361 1 f210"/>
                <a:gd name="f445" fmla="*/ f362 1 f209"/>
                <a:gd name="f446" fmla="*/ f363 1 f210"/>
                <a:gd name="f447" fmla="*/ f364 1 f209"/>
                <a:gd name="f448" fmla="*/ f365 1 f210"/>
                <a:gd name="f449" fmla="*/ f366 1 f209"/>
                <a:gd name="f450" fmla="*/ f367 1 f210"/>
                <a:gd name="f451" fmla="*/ f368 1 f209"/>
                <a:gd name="f452" fmla="*/ f369 1 f210"/>
                <a:gd name="f453" fmla="*/ f370 f200 1"/>
                <a:gd name="f454" fmla="*/ f371 f200 1"/>
                <a:gd name="f455" fmla="*/ f373 f201 1"/>
                <a:gd name="f456" fmla="*/ f372 f201 1"/>
                <a:gd name="f457" fmla="*/ f374 f200 1"/>
                <a:gd name="f458" fmla="*/ f375 f201 1"/>
                <a:gd name="f459" fmla="*/ f376 f200 1"/>
                <a:gd name="f460" fmla="*/ f377 f201 1"/>
                <a:gd name="f461" fmla="*/ f378 f200 1"/>
                <a:gd name="f462" fmla="*/ f379 f201 1"/>
                <a:gd name="f463" fmla="*/ f380 f200 1"/>
                <a:gd name="f464" fmla="*/ f381 f200 1"/>
                <a:gd name="f465" fmla="*/ f382 f201 1"/>
                <a:gd name="f466" fmla="*/ f383 f200 1"/>
                <a:gd name="f467" fmla="*/ f384 f201 1"/>
                <a:gd name="f468" fmla="*/ f385 f200 1"/>
                <a:gd name="f469" fmla="*/ f386 f200 1"/>
                <a:gd name="f470" fmla="*/ f387 f201 1"/>
                <a:gd name="f471" fmla="*/ f388 f201 1"/>
                <a:gd name="f472" fmla="*/ f389 f200 1"/>
                <a:gd name="f473" fmla="*/ f390 f201 1"/>
                <a:gd name="f474" fmla="*/ f391 f200 1"/>
                <a:gd name="f475" fmla="*/ f392 f201 1"/>
                <a:gd name="f476" fmla="*/ f393 f200 1"/>
                <a:gd name="f477" fmla="*/ f394 f201 1"/>
                <a:gd name="f478" fmla="*/ f395 f200 1"/>
                <a:gd name="f479" fmla="*/ f396 f201 1"/>
                <a:gd name="f480" fmla="*/ f397 f200 1"/>
                <a:gd name="f481" fmla="*/ f398 f201 1"/>
                <a:gd name="f482" fmla="*/ f399 f201 1"/>
                <a:gd name="f483" fmla="*/ f400 f200 1"/>
                <a:gd name="f484" fmla="*/ f401 f200 1"/>
                <a:gd name="f485" fmla="*/ f402 f200 1"/>
                <a:gd name="f486" fmla="*/ f403 f200 1"/>
                <a:gd name="f487" fmla="*/ f404 f201 1"/>
                <a:gd name="f488" fmla="*/ f405 f200 1"/>
                <a:gd name="f489" fmla="*/ f406 f201 1"/>
                <a:gd name="f490" fmla="*/ f407 f200 1"/>
                <a:gd name="f491" fmla="*/ f408 f201 1"/>
                <a:gd name="f492" fmla="*/ f409 f200 1"/>
                <a:gd name="f493" fmla="*/ f410 f200 1"/>
                <a:gd name="f494" fmla="*/ f411 f201 1"/>
                <a:gd name="f495" fmla="*/ f412 f200 1"/>
                <a:gd name="f496" fmla="*/ f413 f201 1"/>
                <a:gd name="f497" fmla="*/ f414 f200 1"/>
                <a:gd name="f498" fmla="*/ f415 f200 1"/>
                <a:gd name="f499" fmla="*/ f416 f201 1"/>
                <a:gd name="f500" fmla="*/ f417 f200 1"/>
                <a:gd name="f501" fmla="*/ f418 f201 1"/>
                <a:gd name="f502" fmla="*/ f419 f200 1"/>
                <a:gd name="f503" fmla="*/ f420 f201 1"/>
                <a:gd name="f504" fmla="*/ f421 f200 1"/>
                <a:gd name="f505" fmla="*/ f422 f201 1"/>
                <a:gd name="f506" fmla="*/ f423 f200 1"/>
                <a:gd name="f507" fmla="*/ f424 f201 1"/>
                <a:gd name="f508" fmla="*/ f425 f201 1"/>
                <a:gd name="f509" fmla="*/ f426 f200 1"/>
                <a:gd name="f510" fmla="*/ f427 f200 1"/>
                <a:gd name="f511" fmla="*/ f428 f201 1"/>
                <a:gd name="f512" fmla="*/ f429 f200 1"/>
                <a:gd name="f513" fmla="*/ f430 f201 1"/>
                <a:gd name="f514" fmla="*/ f431 f200 1"/>
                <a:gd name="f515" fmla="*/ f432 f201 1"/>
                <a:gd name="f516" fmla="*/ f433 f201 1"/>
                <a:gd name="f517" fmla="*/ f434 f200 1"/>
                <a:gd name="f518" fmla="*/ f435 f201 1"/>
                <a:gd name="f519" fmla="*/ f436 f200 1"/>
                <a:gd name="f520" fmla="*/ f437 f200 1"/>
                <a:gd name="f521" fmla="*/ f438 f200 1"/>
                <a:gd name="f522" fmla="*/ f439 f200 1"/>
                <a:gd name="f523" fmla="*/ f440 f200 1"/>
                <a:gd name="f524" fmla="*/ f441 f201 1"/>
                <a:gd name="f525" fmla="*/ f442 f200 1"/>
                <a:gd name="f526" fmla="*/ f443 f201 1"/>
                <a:gd name="f527" fmla="*/ f444 f201 1"/>
                <a:gd name="f528" fmla="*/ f445 f200 1"/>
                <a:gd name="f529" fmla="*/ f446 f201 1"/>
                <a:gd name="f530" fmla="*/ f447 f200 1"/>
                <a:gd name="f531" fmla="*/ f448 f201 1"/>
                <a:gd name="f532" fmla="*/ f449 f200 1"/>
                <a:gd name="f533" fmla="*/ f450 f201 1"/>
                <a:gd name="f534" fmla="*/ f451 f200 1"/>
                <a:gd name="f535" fmla="*/ f452 f2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0">
                  <a:pos x="f457" y="f458"/>
                </a:cxn>
                <a:cxn ang="f290">
                  <a:pos x="f459" y="f460"/>
                </a:cxn>
                <a:cxn ang="f290">
                  <a:pos x="f461" y="f462"/>
                </a:cxn>
                <a:cxn ang="f290">
                  <a:pos x="f463" y="f462"/>
                </a:cxn>
                <a:cxn ang="f290">
                  <a:pos x="f464" y="f465"/>
                </a:cxn>
                <a:cxn ang="f290">
                  <a:pos x="f466" y="f467"/>
                </a:cxn>
                <a:cxn ang="f290">
                  <a:pos x="f468" y="f467"/>
                </a:cxn>
                <a:cxn ang="f290">
                  <a:pos x="f469" y="f470"/>
                </a:cxn>
                <a:cxn ang="f290">
                  <a:pos x="f469" y="f471"/>
                </a:cxn>
                <a:cxn ang="f290">
                  <a:pos x="f472" y="f473"/>
                </a:cxn>
                <a:cxn ang="f290">
                  <a:pos x="f474" y="f475"/>
                </a:cxn>
                <a:cxn ang="f290">
                  <a:pos x="f476" y="f477"/>
                </a:cxn>
                <a:cxn ang="f290">
                  <a:pos x="f478" y="f479"/>
                </a:cxn>
                <a:cxn ang="f290">
                  <a:pos x="f480" y="f481"/>
                </a:cxn>
                <a:cxn ang="f290">
                  <a:pos x="f480" y="f482"/>
                </a:cxn>
                <a:cxn ang="f290">
                  <a:pos x="f483" y="f462"/>
                </a:cxn>
                <a:cxn ang="f290">
                  <a:pos x="f484" y="f462"/>
                </a:cxn>
                <a:cxn ang="f290">
                  <a:pos x="f485" y="f462"/>
                </a:cxn>
                <a:cxn ang="f290">
                  <a:pos x="f486" y="f487"/>
                </a:cxn>
                <a:cxn ang="f290">
                  <a:pos x="f488" y="f489"/>
                </a:cxn>
                <a:cxn ang="f290">
                  <a:pos x="f490" y="f491"/>
                </a:cxn>
                <a:cxn ang="f290">
                  <a:pos x="f492" y="f491"/>
                </a:cxn>
                <a:cxn ang="f290">
                  <a:pos x="f493" y="f494"/>
                </a:cxn>
                <a:cxn ang="f290">
                  <a:pos x="f495" y="f496"/>
                </a:cxn>
                <a:cxn ang="f290">
                  <a:pos x="f497" y="f496"/>
                </a:cxn>
                <a:cxn ang="f290">
                  <a:pos x="f498" y="f499"/>
                </a:cxn>
                <a:cxn ang="f290">
                  <a:pos x="f500" y="f501"/>
                </a:cxn>
                <a:cxn ang="f290">
                  <a:pos x="f502" y="f503"/>
                </a:cxn>
                <a:cxn ang="f290">
                  <a:pos x="f504" y="f505"/>
                </a:cxn>
                <a:cxn ang="f290">
                  <a:pos x="f506" y="f507"/>
                </a:cxn>
                <a:cxn ang="f290">
                  <a:pos x="f506" y="f508"/>
                </a:cxn>
                <a:cxn ang="f290">
                  <a:pos x="f509" y="f508"/>
                </a:cxn>
                <a:cxn ang="f290">
                  <a:pos x="f510" y="f511"/>
                </a:cxn>
                <a:cxn ang="f290">
                  <a:pos x="f512" y="f513"/>
                </a:cxn>
                <a:cxn ang="f290">
                  <a:pos x="f514" y="f515"/>
                </a:cxn>
                <a:cxn ang="f290">
                  <a:pos x="f514" y="f516"/>
                </a:cxn>
                <a:cxn ang="f290">
                  <a:pos x="f517" y="f518"/>
                </a:cxn>
                <a:cxn ang="f290">
                  <a:pos x="f519" y="f499"/>
                </a:cxn>
                <a:cxn ang="f290">
                  <a:pos x="f520" y="f499"/>
                </a:cxn>
                <a:cxn ang="f290">
                  <a:pos x="f521" y="f496"/>
                </a:cxn>
                <a:cxn ang="f290">
                  <a:pos x="f522" y="f496"/>
                </a:cxn>
                <a:cxn ang="f290">
                  <a:pos x="f523" y="f524"/>
                </a:cxn>
                <a:cxn ang="f290">
                  <a:pos x="f525" y="f526"/>
                </a:cxn>
                <a:cxn ang="f290">
                  <a:pos x="f457" y="f527"/>
                </a:cxn>
                <a:cxn ang="f290">
                  <a:pos x="f457" y="f458"/>
                </a:cxn>
                <a:cxn ang="f290">
                  <a:pos x="f528" y="f529"/>
                </a:cxn>
                <a:cxn ang="f290">
                  <a:pos x="f530" y="f531"/>
                </a:cxn>
                <a:cxn ang="f290">
                  <a:pos x="f532" y="f533"/>
                </a:cxn>
                <a:cxn ang="f290">
                  <a:pos x="f534" y="f535"/>
                </a:cxn>
                <a:cxn ang="f290">
                  <a:pos x="f528" y="f529"/>
                </a:cxn>
              </a:cxnLst>
              <a:rect l="f453" t="f456" r="f454" b="f455"/>
              <a:pathLst>
                <a:path w="882" h="330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8" y="f19"/>
                  </a:cubicBezTo>
                  <a:cubicBezTo>
                    <a:pt x="f20" y="f21"/>
                    <a:pt x="f22" y="f21"/>
                    <a:pt x="f23" y="f19"/>
                  </a:cubicBezTo>
                  <a:cubicBezTo>
                    <a:pt x="f24" y="f18"/>
                    <a:pt x="f25" y="f26"/>
                    <a:pt x="f27" y="f28"/>
                  </a:cubicBezTo>
                  <a:cubicBezTo>
                    <a:pt x="f29" y="f30"/>
                    <a:pt x="f31" y="f21"/>
                    <a:pt x="f32" y="f33"/>
                  </a:cubicBezTo>
                  <a:cubicBezTo>
                    <a:pt x="f34" y="f26"/>
                    <a:pt x="f35" y="f26"/>
                    <a:pt x="f36" y="f33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1" y="f43"/>
                    <a:pt x="f41" y="f44"/>
                    <a:pt x="f41" y="f45"/>
                  </a:cubicBezTo>
                  <a:cubicBezTo>
                    <a:pt x="f41" y="f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56" y="f60"/>
                    <a:pt x="f54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72" y="f73"/>
                    <a:pt x="f74" y="f75"/>
                    <a:pt x="f76" y="f19"/>
                  </a:cubicBezTo>
                  <a:cubicBezTo>
                    <a:pt x="f77" y="f16"/>
                    <a:pt x="f78" y="f26"/>
                    <a:pt x="f79" y="f19"/>
                  </a:cubicBezTo>
                  <a:cubicBezTo>
                    <a:pt x="f80" y="f21"/>
                    <a:pt x="f81" y="f21"/>
                    <a:pt x="f82" y="f19"/>
                  </a:cubicBezTo>
                  <a:cubicBezTo>
                    <a:pt x="f83" y="f16"/>
                    <a:pt x="f84" y="f26"/>
                    <a:pt x="f85" y="f86"/>
                  </a:cubicBezTo>
                  <a:cubicBezTo>
                    <a:pt x="f87" y="f38"/>
                    <a:pt x="f88" y="f89"/>
                    <a:pt x="f90" y="f91"/>
                  </a:cubicBezTo>
                  <a:cubicBezTo>
                    <a:pt x="f6" y="f92"/>
                    <a:pt x="f93" y="f94"/>
                    <a:pt x="f6" y="f95"/>
                  </a:cubicBezTo>
                  <a:cubicBezTo>
                    <a:pt x="f96" y="f95"/>
                    <a:pt x="f97" y="f98"/>
                    <a:pt x="f88" y="f95"/>
                  </a:cubicBezTo>
                  <a:cubicBezTo>
                    <a:pt x="f99" y="f100"/>
                    <a:pt x="f101" y="f8"/>
                    <a:pt x="f102" y="f103"/>
                  </a:cubicBezTo>
                  <a:cubicBezTo>
                    <a:pt x="f104" y="f42"/>
                    <a:pt x="f105" y="f106"/>
                    <a:pt x="f107" y="f10"/>
                  </a:cubicBezTo>
                  <a:cubicBezTo>
                    <a:pt x="f108" y="f100"/>
                    <a:pt x="f109" y="f110"/>
                    <a:pt x="f111" y="f10"/>
                  </a:cubicBezTo>
                  <a:cubicBezTo>
                    <a:pt x="f112" y="f42"/>
                    <a:pt x="f58" y="f30"/>
                    <a:pt x="f113" y="f114"/>
                  </a:cubicBezTo>
                  <a:cubicBezTo>
                    <a:pt x="f68" y="f8"/>
                    <a:pt x="f115" y="f98"/>
                    <a:pt x="f116" y="f117"/>
                  </a:cubicBezTo>
                  <a:cubicBezTo>
                    <a:pt x="f118" y="f119"/>
                    <a:pt x="f118" y="f120"/>
                    <a:pt x="f118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58" y="f119"/>
                    <a:pt x="f128" y="f129"/>
                    <a:pt x="f128" y="f130"/>
                  </a:cubicBezTo>
                  <a:cubicBezTo>
                    <a:pt x="f131" y="f132"/>
                    <a:pt x="f128" y="f133"/>
                    <a:pt x="f128" y="f7"/>
                  </a:cubicBezTo>
                  <a:cubicBezTo>
                    <a:pt x="f134" y="f7"/>
                    <a:pt x="f135" y="f7"/>
                    <a:pt x="f136" y="f7"/>
                  </a:cubicBezTo>
                  <a:cubicBezTo>
                    <a:pt x="f136" y="f137"/>
                    <a:pt x="f138" y="f139"/>
                    <a:pt x="f140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34" y="f148"/>
                    <a:pt x="f149" y="f150"/>
                    <a:pt x="f151" y="f152"/>
                  </a:cubicBezTo>
                  <a:cubicBezTo>
                    <a:pt x="f151" y="f22"/>
                    <a:pt x="f151" y="f153"/>
                    <a:pt x="f151" y="f154"/>
                  </a:cubicBezTo>
                  <a:cubicBezTo>
                    <a:pt x="f37" y="f8"/>
                    <a:pt x="f155" y="f103"/>
                    <a:pt x="f156" y="f157"/>
                  </a:cubicBezTo>
                  <a:cubicBezTo>
                    <a:pt x="f158" y="f42"/>
                    <a:pt x="f159" y="f42"/>
                    <a:pt x="f160" y="f114"/>
                  </a:cubicBezTo>
                  <a:cubicBezTo>
                    <a:pt x="f161" y="f110"/>
                    <a:pt x="f162" y="f110"/>
                    <a:pt x="f163" y="f114"/>
                  </a:cubicBezTo>
                  <a:cubicBezTo>
                    <a:pt x="f164" y="f106"/>
                    <a:pt x="f165" y="f42"/>
                    <a:pt x="f166" y="f10"/>
                  </a:cubicBezTo>
                  <a:cubicBezTo>
                    <a:pt x="f167" y="f110"/>
                    <a:pt x="f168" y="f110"/>
                    <a:pt x="f169" y="f10"/>
                  </a:cubicBezTo>
                  <a:cubicBezTo>
                    <a:pt x="f28" y="f106"/>
                    <a:pt x="f170" y="f42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cubicBezTo>
                    <a:pt x="f179" y="f180"/>
                    <a:pt x="f55" y="f180"/>
                    <a:pt x="f5" y="f181"/>
                  </a:cubicBezTo>
                  <a:cubicBezTo>
                    <a:pt x="f5" y="f182"/>
                    <a:pt x="f5" y="f183"/>
                    <a:pt x="f5" y="f8"/>
                  </a:cubicBezTo>
                  <a:close/>
                  <a:moveTo>
                    <a:pt x="f184" y="f185"/>
                  </a:moveTo>
                  <a:cubicBezTo>
                    <a:pt x="f186" y="f165"/>
                    <a:pt x="f187" y="f143"/>
                    <a:pt x="f134" y="f188"/>
                  </a:cubicBezTo>
                  <a:cubicBezTo>
                    <a:pt x="f189" y="f190"/>
                    <a:pt x="f191" y="f192"/>
                    <a:pt x="f193" y="f194"/>
                  </a:cubicBezTo>
                  <a:cubicBezTo>
                    <a:pt x="f66" y="f25"/>
                    <a:pt x="f49" y="f195"/>
                    <a:pt x="f49" y="f196"/>
                  </a:cubicBezTo>
                  <a:cubicBezTo>
                    <a:pt x="f49" y="f197"/>
                    <a:pt x="f198" y="f165"/>
                    <a:pt x="f184" y="f18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28DFEEE-2DCA-4559-CC44-02EDE67C288D}"/>
                </a:ext>
              </a:extLst>
            </p:cNvPr>
            <p:cNvSpPr/>
            <p:nvPr/>
          </p:nvSpPr>
          <p:spPr>
            <a:xfrm>
              <a:off x="1157292" y="3238155"/>
              <a:ext cx="128592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8"/>
                <a:gd name="f8" fmla="val 15"/>
                <a:gd name="f9" fmla="val 24"/>
                <a:gd name="f10" fmla="val 21"/>
                <a:gd name="f11" fmla="val 19"/>
                <a:gd name="f12" fmla="val 14"/>
                <a:gd name="f13" fmla="val 27"/>
                <a:gd name="f14" fmla="val 9"/>
                <a:gd name="f15" fmla="val 26"/>
                <a:gd name="f16" fmla="val 4"/>
                <a:gd name="f17" fmla="val 5"/>
                <a:gd name="f18" fmla="val 2"/>
                <a:gd name="f19" fmla="val 25"/>
                <a:gd name="f20" fmla="val 8"/>
                <a:gd name="f21" fmla="+- 0 0 -90"/>
                <a:gd name="f22" fmla="*/ f3 1 34"/>
                <a:gd name="f23" fmla="*/ f4 1 28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4"/>
                <a:gd name="f32" fmla="*/ f28 1 28"/>
                <a:gd name="f33" fmla="*/ 34 f29 1"/>
                <a:gd name="f34" fmla="*/ 15 f28 1"/>
                <a:gd name="f35" fmla="*/ 14 f29 1"/>
                <a:gd name="f36" fmla="*/ 27 f28 1"/>
                <a:gd name="f37" fmla="*/ 0 f29 1"/>
                <a:gd name="f38" fmla="*/ 14 f28 1"/>
                <a:gd name="f39" fmla="*/ 15 f29 1"/>
                <a:gd name="f40" fmla="*/ 0 f28 1"/>
                <a:gd name="f41" fmla="+- f30 0 f1"/>
                <a:gd name="f42" fmla="*/ f33 1 34"/>
                <a:gd name="f43" fmla="*/ f34 1 28"/>
                <a:gd name="f44" fmla="*/ f35 1 34"/>
                <a:gd name="f45" fmla="*/ f36 1 28"/>
                <a:gd name="f46" fmla="*/ f37 1 34"/>
                <a:gd name="f47" fmla="*/ f38 1 28"/>
                <a:gd name="f48" fmla="*/ f39 1 34"/>
                <a:gd name="f49" fmla="*/ f40 1 28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34" h="2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1"/>
                    <a:pt x="f5" y="f12"/>
                  </a:cubicBezTo>
                  <a:cubicBezTo>
                    <a:pt x="f17" y="f14"/>
                    <a:pt x="f14" y="f18"/>
                    <a:pt x="f8" y="f5"/>
                  </a:cubicBezTo>
                  <a:cubicBezTo>
                    <a:pt x="f11" y="f5"/>
                    <a:pt x="f19" y="f20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87B0039-FB3D-A871-8FBA-6B5B77D3273B}"/>
                </a:ext>
              </a:extLst>
            </p:cNvPr>
            <p:cNvSpPr/>
            <p:nvPr/>
          </p:nvSpPr>
          <p:spPr>
            <a:xfrm>
              <a:off x="1323978" y="3404841"/>
              <a:ext cx="128592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9"/>
                <a:gd name="f8" fmla="val 15"/>
                <a:gd name="f9" fmla="val 25"/>
                <a:gd name="f10" fmla="val 21"/>
                <a:gd name="f11" fmla="val 18"/>
                <a:gd name="f12" fmla="val 14"/>
                <a:gd name="f13" fmla="val 27"/>
                <a:gd name="f14" fmla="val 8"/>
                <a:gd name="f15" fmla="val 26"/>
                <a:gd name="f16" fmla="val 4"/>
                <a:gd name="f17" fmla="val 12"/>
                <a:gd name="f18" fmla="val 5"/>
                <a:gd name="f19" fmla="val 10"/>
                <a:gd name="f20" fmla="val 1"/>
                <a:gd name="f21" fmla="val 20"/>
                <a:gd name="f22" fmla="+- 0 0 -90"/>
                <a:gd name="f23" fmla="*/ f3 1 34"/>
                <a:gd name="f24" fmla="*/ f4 1 29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34"/>
                <a:gd name="f33" fmla="*/ f29 1 29"/>
                <a:gd name="f34" fmla="*/ 34 f30 1"/>
                <a:gd name="f35" fmla="*/ 15 f29 1"/>
                <a:gd name="f36" fmla="*/ 14 f30 1"/>
                <a:gd name="f37" fmla="*/ 27 f29 1"/>
                <a:gd name="f38" fmla="*/ 0 f30 1"/>
                <a:gd name="f39" fmla="*/ 12 f29 1"/>
                <a:gd name="f40" fmla="*/ 15 f30 1"/>
                <a:gd name="f41" fmla="*/ 1 f29 1"/>
                <a:gd name="f42" fmla="+- f31 0 f1"/>
                <a:gd name="f43" fmla="*/ f34 1 34"/>
                <a:gd name="f44" fmla="*/ f35 1 29"/>
                <a:gd name="f45" fmla="*/ f36 1 34"/>
                <a:gd name="f46" fmla="*/ f37 1 29"/>
                <a:gd name="f47" fmla="*/ f38 1 34"/>
                <a:gd name="f48" fmla="*/ f39 1 29"/>
                <a:gd name="f49" fmla="*/ f40 1 34"/>
                <a:gd name="f50" fmla="*/ f41 1 29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34" h="29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1"/>
                    <a:pt x="f5" y="f17"/>
                  </a:cubicBezTo>
                  <a:cubicBezTo>
                    <a:pt x="f18" y="f14"/>
                    <a:pt x="f19" y="f20"/>
                    <a:pt x="f8" y="f20"/>
                  </a:cubicBezTo>
                  <a:cubicBezTo>
                    <a:pt x="f21" y="f5"/>
                    <a:pt x="f9" y="f14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F1D30D6-C6D0-9746-481D-2DFEB92D1C82}"/>
                </a:ext>
              </a:extLst>
            </p:cNvPr>
            <p:cNvSpPr/>
            <p:nvPr/>
          </p:nvSpPr>
          <p:spPr>
            <a:xfrm>
              <a:off x="1436686" y="3068296"/>
              <a:ext cx="128592" cy="1047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8"/>
                <a:gd name="f8" fmla="val 15"/>
                <a:gd name="f9" fmla="val 25"/>
                <a:gd name="f10" fmla="val 21"/>
                <a:gd name="f11" fmla="val 19"/>
                <a:gd name="f12" fmla="val 14"/>
                <a:gd name="f13" fmla="val 27"/>
                <a:gd name="f14" fmla="val 9"/>
                <a:gd name="f15" fmla="val 4"/>
                <a:gd name="f16" fmla="val 5"/>
                <a:gd name="f17" fmla="val 10"/>
                <a:gd name="f18" fmla="val 2"/>
                <a:gd name="f19" fmla="val 1"/>
                <a:gd name="f20" fmla="val 8"/>
                <a:gd name="f21" fmla="+- 0 0 -90"/>
                <a:gd name="f22" fmla="*/ f3 1 34"/>
                <a:gd name="f23" fmla="*/ f4 1 28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4"/>
                <a:gd name="f32" fmla="*/ f28 1 28"/>
                <a:gd name="f33" fmla="*/ 34 f29 1"/>
                <a:gd name="f34" fmla="*/ 15 f28 1"/>
                <a:gd name="f35" fmla="*/ 14 f29 1"/>
                <a:gd name="f36" fmla="*/ 27 f28 1"/>
                <a:gd name="f37" fmla="*/ 0 f29 1"/>
                <a:gd name="f38" fmla="*/ 15 f29 1"/>
                <a:gd name="f39" fmla="*/ 1 f28 1"/>
                <a:gd name="f40" fmla="+- f30 0 f1"/>
                <a:gd name="f41" fmla="*/ f33 1 34"/>
                <a:gd name="f42" fmla="*/ f34 1 28"/>
                <a:gd name="f43" fmla="*/ f35 1 34"/>
                <a:gd name="f44" fmla="*/ f36 1 28"/>
                <a:gd name="f45" fmla="*/ f37 1 34"/>
                <a:gd name="f46" fmla="*/ f38 1 34"/>
                <a:gd name="f47" fmla="*/ f39 1 28"/>
                <a:gd name="f48" fmla="*/ 0 1 f31"/>
                <a:gd name="f49" fmla="*/ f25 1 f31"/>
                <a:gd name="f50" fmla="*/ 0 1 f32"/>
                <a:gd name="f51" fmla="*/ f26 1 f32"/>
                <a:gd name="f52" fmla="*/ f41 1 f31"/>
                <a:gd name="f53" fmla="*/ f42 1 f32"/>
                <a:gd name="f54" fmla="*/ f43 1 f31"/>
                <a:gd name="f55" fmla="*/ f44 1 f32"/>
                <a:gd name="f56" fmla="*/ f45 1 f31"/>
                <a:gd name="f57" fmla="*/ f46 1 f31"/>
                <a:gd name="f58" fmla="*/ f47 1 f32"/>
                <a:gd name="f59" fmla="*/ f48 f22 1"/>
                <a:gd name="f60" fmla="*/ f49 f22 1"/>
                <a:gd name="f61" fmla="*/ f51 f23 1"/>
                <a:gd name="f62" fmla="*/ f50 f23 1"/>
                <a:gd name="f63" fmla="*/ f52 f22 1"/>
                <a:gd name="f64" fmla="*/ f53 f23 1"/>
                <a:gd name="f65" fmla="*/ f54 f22 1"/>
                <a:gd name="f66" fmla="*/ f55 f23 1"/>
                <a:gd name="f67" fmla="*/ f56 f22 1"/>
                <a:gd name="f68" fmla="*/ f57 f22 1"/>
                <a:gd name="f69" fmla="*/ f5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7" y="f64"/>
                </a:cxn>
                <a:cxn ang="f40">
                  <a:pos x="f68" y="f69"/>
                </a:cxn>
                <a:cxn ang="f40">
                  <a:pos x="f63" y="f64"/>
                </a:cxn>
              </a:cxnLst>
              <a:rect l="f59" t="f62" r="f60" b="f61"/>
              <a:pathLst>
                <a:path w="34" h="2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3"/>
                    <a:pt x="f15" y="f11"/>
                    <a:pt x="f5" y="f8"/>
                  </a:cubicBezTo>
                  <a:cubicBezTo>
                    <a:pt x="f16" y="f17"/>
                    <a:pt x="f14" y="f18"/>
                    <a:pt x="f8" y="f19"/>
                  </a:cubicBezTo>
                  <a:cubicBezTo>
                    <a:pt x="f11" y="f5"/>
                    <a:pt x="f9" y="f20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2C73FEB-5BEF-188E-E521-62FAD60D88EF}"/>
                </a:ext>
              </a:extLst>
            </p:cNvPr>
            <p:cNvSpPr/>
            <p:nvPr/>
          </p:nvSpPr>
          <p:spPr>
            <a:xfrm>
              <a:off x="3167060" y="3044476"/>
              <a:ext cx="101598" cy="1285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34"/>
                <a:gd name="f8" fmla="val 12"/>
                <a:gd name="f9" fmla="val 19"/>
                <a:gd name="f10" fmla="val 9"/>
                <a:gd name="f11" fmla="val 15"/>
                <a:gd name="f12" fmla="val 26"/>
                <a:gd name="f13" fmla="val 25"/>
                <a:gd name="f14" fmla="val 17"/>
                <a:gd name="f15" fmla="val 29"/>
                <a:gd name="f16" fmla="val 13"/>
                <a:gd name="f17" fmla="val 8"/>
                <a:gd name="f18" fmla="val 30"/>
                <a:gd name="f19" fmla="val 20"/>
                <a:gd name="f20" fmla="val 6"/>
                <a:gd name="f21" fmla="val 10"/>
                <a:gd name="f22" fmla="+- 0 0 -90"/>
                <a:gd name="f23" fmla="*/ f3 1 27"/>
                <a:gd name="f24" fmla="*/ f4 1 34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7"/>
                <a:gd name="f33" fmla="*/ f29 1 34"/>
                <a:gd name="f34" fmla="*/ 12 f30 1"/>
                <a:gd name="f35" fmla="*/ 0 f29 1"/>
                <a:gd name="f36" fmla="*/ 26 f30 1"/>
                <a:gd name="f37" fmla="*/ 19 f29 1"/>
                <a:gd name="f38" fmla="*/ 13 f30 1"/>
                <a:gd name="f39" fmla="*/ 34 f29 1"/>
                <a:gd name="f40" fmla="*/ 0 f30 1"/>
                <a:gd name="f41" fmla="*/ 20 f29 1"/>
                <a:gd name="f42" fmla="+- f31 0 f1"/>
                <a:gd name="f43" fmla="*/ f34 1 27"/>
                <a:gd name="f44" fmla="*/ f35 1 34"/>
                <a:gd name="f45" fmla="*/ f36 1 27"/>
                <a:gd name="f46" fmla="*/ f37 1 34"/>
                <a:gd name="f47" fmla="*/ f38 1 27"/>
                <a:gd name="f48" fmla="*/ f39 1 34"/>
                <a:gd name="f49" fmla="*/ f40 1 27"/>
                <a:gd name="f50" fmla="*/ f41 1 34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7" h="34">
                  <a:moveTo>
                    <a:pt x="f8" y="f5"/>
                  </a:moveTo>
                  <a:cubicBezTo>
                    <a:pt x="f9" y="f10"/>
                    <a:pt x="f6" y="f11"/>
                    <a:pt x="f12" y="f9"/>
                  </a:cubicBezTo>
                  <a:cubicBezTo>
                    <a:pt x="f13" y="f13"/>
                    <a:pt x="f14" y="f15"/>
                    <a:pt x="f16" y="f7"/>
                  </a:cubicBezTo>
                  <a:cubicBezTo>
                    <a:pt x="f17" y="f18"/>
                    <a:pt x="f5" y="f13"/>
                    <a:pt x="f5" y="f19"/>
                  </a:cubicBezTo>
                  <a:cubicBezTo>
                    <a:pt x="f5" y="f11"/>
                    <a:pt x="f20" y="f21"/>
                    <a:pt x="f8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77CDD2D-4716-12B8-66E5-6CA037375CDE}"/>
                </a:ext>
              </a:extLst>
            </p:cNvPr>
            <p:cNvSpPr/>
            <p:nvPr/>
          </p:nvSpPr>
          <p:spPr>
            <a:xfrm>
              <a:off x="3494086" y="3290541"/>
              <a:ext cx="128592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8"/>
                <a:gd name="f8" fmla="val 16"/>
                <a:gd name="f9" fmla="val 25"/>
                <a:gd name="f10" fmla="val 22"/>
                <a:gd name="f11" fmla="val 19"/>
                <a:gd name="f12" fmla="val 14"/>
                <a:gd name="f13" fmla="val 27"/>
                <a:gd name="f14" fmla="val 9"/>
                <a:gd name="f15" fmla="val 5"/>
                <a:gd name="f16" fmla="val 15"/>
                <a:gd name="f17" fmla="val 10"/>
                <a:gd name="f18" fmla="val 2"/>
                <a:gd name="f19" fmla="val 1"/>
                <a:gd name="f20" fmla="val 20"/>
                <a:gd name="f21" fmla="val 26"/>
                <a:gd name="f22" fmla="val 8"/>
                <a:gd name="f23" fmla="+- 0 0 -90"/>
                <a:gd name="f24" fmla="*/ f3 1 34"/>
                <a:gd name="f25" fmla="*/ f4 1 28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34"/>
                <a:gd name="f34" fmla="*/ f30 1 28"/>
                <a:gd name="f35" fmla="*/ 34 f31 1"/>
                <a:gd name="f36" fmla="*/ 16 f30 1"/>
                <a:gd name="f37" fmla="*/ 14 f31 1"/>
                <a:gd name="f38" fmla="*/ 27 f30 1"/>
                <a:gd name="f39" fmla="*/ 0 f31 1"/>
                <a:gd name="f40" fmla="*/ 15 f30 1"/>
                <a:gd name="f41" fmla="*/ 16 f31 1"/>
                <a:gd name="f42" fmla="*/ 1 f30 1"/>
                <a:gd name="f43" fmla="+- f32 0 f1"/>
                <a:gd name="f44" fmla="*/ f35 1 34"/>
                <a:gd name="f45" fmla="*/ f36 1 28"/>
                <a:gd name="f46" fmla="*/ f37 1 34"/>
                <a:gd name="f47" fmla="*/ f38 1 28"/>
                <a:gd name="f48" fmla="*/ f39 1 34"/>
                <a:gd name="f49" fmla="*/ f40 1 28"/>
                <a:gd name="f50" fmla="*/ f41 1 34"/>
                <a:gd name="f51" fmla="*/ f42 1 28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34" h="28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3"/>
                    <a:pt x="f15" y="f11"/>
                    <a:pt x="f5" y="f16"/>
                  </a:cubicBezTo>
                  <a:cubicBezTo>
                    <a:pt x="f15" y="f17"/>
                    <a:pt x="f17" y="f18"/>
                    <a:pt x="f8" y="f19"/>
                  </a:cubicBezTo>
                  <a:cubicBezTo>
                    <a:pt x="f20" y="f5"/>
                    <a:pt x="f21" y="f22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42AFF4A-374A-A425-4826-AD7766DA342C}"/>
                </a:ext>
              </a:extLst>
            </p:cNvPr>
            <p:cNvSpPr/>
            <p:nvPr/>
          </p:nvSpPr>
          <p:spPr>
            <a:xfrm>
              <a:off x="3328992" y="3457227"/>
              <a:ext cx="104771" cy="1317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35"/>
                <a:gd name="f8" fmla="val 13"/>
                <a:gd name="f9" fmla="val 7"/>
                <a:gd name="f10" fmla="val 25"/>
                <a:gd name="f11" fmla="val 19"/>
                <a:gd name="f12" fmla="val 1"/>
                <a:gd name="f13" fmla="val 15"/>
                <a:gd name="f14" fmla="val 2"/>
                <a:gd name="f15" fmla="val 9"/>
                <a:gd name="f16" fmla="val 5"/>
                <a:gd name="f17" fmla="val 14"/>
                <a:gd name="f18" fmla="val 26"/>
                <a:gd name="f19" fmla="val 10"/>
                <a:gd name="f20" fmla="val 27"/>
                <a:gd name="f21" fmla="val 16"/>
                <a:gd name="f22" fmla="val 20"/>
                <a:gd name="f23" fmla="+- 0 0 -90"/>
                <a:gd name="f24" fmla="*/ f3 1 28"/>
                <a:gd name="f25" fmla="*/ f4 1 3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28"/>
                <a:gd name="f34" fmla="*/ f30 1 35"/>
                <a:gd name="f35" fmla="*/ 13 f31 1"/>
                <a:gd name="f36" fmla="*/ 35 f30 1"/>
                <a:gd name="f37" fmla="*/ 1 f31 1"/>
                <a:gd name="f38" fmla="*/ 15 f30 1"/>
                <a:gd name="f39" fmla="*/ 14 f31 1"/>
                <a:gd name="f40" fmla="*/ 0 f30 1"/>
                <a:gd name="f41" fmla="*/ 27 f31 1"/>
                <a:gd name="f42" fmla="*/ 16 f30 1"/>
                <a:gd name="f43" fmla="+- f32 0 f1"/>
                <a:gd name="f44" fmla="*/ f35 1 28"/>
                <a:gd name="f45" fmla="*/ f36 1 35"/>
                <a:gd name="f46" fmla="*/ f37 1 28"/>
                <a:gd name="f47" fmla="*/ f38 1 35"/>
                <a:gd name="f48" fmla="*/ f39 1 28"/>
                <a:gd name="f49" fmla="*/ f40 1 35"/>
                <a:gd name="f50" fmla="*/ f41 1 28"/>
                <a:gd name="f51" fmla="*/ f42 1 35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</a:cxnLst>
              <a:rect l="f64" t="f67" r="f65" b="f66"/>
              <a:pathLst>
                <a:path w="28" h="35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5" y="f16"/>
                    <a:pt x="f17" y="f5"/>
                  </a:cubicBezTo>
                  <a:cubicBezTo>
                    <a:pt x="f11" y="f16"/>
                    <a:pt x="f18" y="f19"/>
                    <a:pt x="f20" y="f21"/>
                  </a:cubicBezTo>
                  <a:cubicBezTo>
                    <a:pt x="f6" y="f22"/>
                    <a:pt x="f22" y="f18"/>
                    <a:pt x="f8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34A7D623-FF7F-CE6D-AEBA-FEDDD1294AF7}"/>
                </a:ext>
              </a:extLst>
            </p:cNvPr>
            <p:cNvSpPr/>
            <p:nvPr/>
          </p:nvSpPr>
          <p:spPr>
            <a:xfrm rot="10799991">
              <a:off x="3770308" y="2838106"/>
              <a:ext cx="3330573" cy="3095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Forma libre: forma 22">
            <a:extLst>
              <a:ext uri="{FF2B5EF4-FFF2-40B4-BE49-F238E27FC236}">
                <a16:creationId xmlns:a16="http://schemas.microsoft.com/office/drawing/2014/main" id="{86771777-FDD3-093A-7928-B9F7C7049514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17;p68">
            <a:extLst>
              <a:ext uri="{FF2B5EF4-FFF2-40B4-BE49-F238E27FC236}">
                <a16:creationId xmlns:a16="http://schemas.microsoft.com/office/drawing/2014/main" id="{ABB5276D-CFA4-4F15-4454-3867784F4C5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/>
              <a:t>A TIMELINE ALWAYS WORKS WELL</a:t>
            </a:r>
          </a:p>
        </p:txBody>
      </p:sp>
      <p:sp>
        <p:nvSpPr>
          <p:cNvPr id="3" name="Google Shape;1418;p68">
            <a:extLst>
              <a:ext uri="{FF2B5EF4-FFF2-40B4-BE49-F238E27FC236}">
                <a16:creationId xmlns:a16="http://schemas.microsoft.com/office/drawing/2014/main" id="{A884616D-7FB3-6EAB-DAA0-7A855677E38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963987" y="2604759"/>
            <a:ext cx="1572896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2019</a:t>
            </a:r>
          </a:p>
        </p:txBody>
      </p:sp>
      <p:sp>
        <p:nvSpPr>
          <p:cNvPr id="4" name="Google Shape;1419;p68">
            <a:extLst>
              <a:ext uri="{FF2B5EF4-FFF2-40B4-BE49-F238E27FC236}">
                <a16:creationId xmlns:a16="http://schemas.microsoft.com/office/drawing/2014/main" id="{34B9E49C-3ADB-A338-C10D-05073C8C954F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964591" y="3000987"/>
            <a:ext cx="1571698" cy="7425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Neptune is the farthest planet from the Sun</a:t>
            </a:r>
          </a:p>
        </p:txBody>
      </p:sp>
      <p:sp>
        <p:nvSpPr>
          <p:cNvPr id="5" name="Google Shape;1420;p68">
            <a:extLst>
              <a:ext uri="{FF2B5EF4-FFF2-40B4-BE49-F238E27FC236}">
                <a16:creationId xmlns:a16="http://schemas.microsoft.com/office/drawing/2014/main" id="{73E7572B-D2CE-B3AE-A944-FE2B967F3AC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785551" y="2583015"/>
            <a:ext cx="1572896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2020</a:t>
            </a:r>
          </a:p>
        </p:txBody>
      </p:sp>
      <p:sp>
        <p:nvSpPr>
          <p:cNvPr id="6" name="Google Shape;1421;p68">
            <a:extLst>
              <a:ext uri="{FF2B5EF4-FFF2-40B4-BE49-F238E27FC236}">
                <a16:creationId xmlns:a16="http://schemas.microsoft.com/office/drawing/2014/main" id="{8FB5A83C-CC34-2014-6F74-01E6319A8E8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786146" y="2979234"/>
            <a:ext cx="1571698" cy="7425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 has a beautiful name, but it’s terribly hot</a:t>
            </a:r>
          </a:p>
        </p:txBody>
      </p:sp>
      <p:sp>
        <p:nvSpPr>
          <p:cNvPr id="7" name="Google Shape;1422;p68">
            <a:extLst>
              <a:ext uri="{FF2B5EF4-FFF2-40B4-BE49-F238E27FC236}">
                <a16:creationId xmlns:a16="http://schemas.microsoft.com/office/drawing/2014/main" id="{109A2EE1-D46F-D0A7-8B34-C7B56902452A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560189" y="2553260"/>
            <a:ext cx="1572896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2021</a:t>
            </a:r>
          </a:p>
        </p:txBody>
      </p:sp>
      <p:sp>
        <p:nvSpPr>
          <p:cNvPr id="8" name="Google Shape;1423;p68">
            <a:extLst>
              <a:ext uri="{FF2B5EF4-FFF2-40B4-BE49-F238E27FC236}">
                <a16:creationId xmlns:a16="http://schemas.microsoft.com/office/drawing/2014/main" id="{8A98FB8B-AD42-34E6-8A41-87B40ABF614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560792" y="2949488"/>
            <a:ext cx="1571698" cy="7425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</a:t>
            </a:r>
          </a:p>
        </p:txBody>
      </p:sp>
      <p:grpSp>
        <p:nvGrpSpPr>
          <p:cNvPr id="9" name="Google Shape;1424;p68">
            <a:extLst>
              <a:ext uri="{FF2B5EF4-FFF2-40B4-BE49-F238E27FC236}">
                <a16:creationId xmlns:a16="http://schemas.microsoft.com/office/drawing/2014/main" id="{FA7CBF7A-FF34-6ECC-1BC8-EB73EBF67EC7}"/>
              </a:ext>
            </a:extLst>
          </p:cNvPr>
          <p:cNvGrpSpPr/>
          <p:nvPr/>
        </p:nvGrpSpPr>
        <p:grpSpPr>
          <a:xfrm>
            <a:off x="707827" y="2255833"/>
            <a:ext cx="7728299" cy="142801"/>
            <a:chOff x="707827" y="2255833"/>
            <a:chExt cx="7728299" cy="142801"/>
          </a:xfrm>
        </p:grpSpPr>
        <p:cxnSp>
          <p:nvCxnSpPr>
            <p:cNvPr id="10" name="Google Shape;1425;p68">
              <a:extLst>
                <a:ext uri="{FF2B5EF4-FFF2-40B4-BE49-F238E27FC236}">
                  <a16:creationId xmlns:a16="http://schemas.microsoft.com/office/drawing/2014/main" id="{7F51820C-E61C-1C2D-D9D6-71C55AA86990}"/>
                </a:ext>
              </a:extLst>
            </p:cNvPr>
            <p:cNvCxnSpPr/>
            <p:nvPr/>
          </p:nvCxnSpPr>
          <p:spPr>
            <a:xfrm>
              <a:off x="707827" y="2327239"/>
              <a:ext cx="7728299" cy="0"/>
            </a:xfrm>
            <a:prstGeom prst="straightConnector1">
              <a:avLst/>
            </a:prstGeom>
            <a:noFill/>
            <a:ln w="28575" cap="flat">
              <a:solidFill>
                <a:srgbClr val="FFFFFF"/>
              </a:solidFill>
              <a:prstDash val="solid"/>
              <a:round/>
              <a:tailEnd type="arrow"/>
            </a:ln>
          </p:spPr>
        </p:cxnSp>
        <p:sp>
          <p:nvSpPr>
            <p:cNvPr id="11" name="Google Shape;1426;p68">
              <a:extLst>
                <a:ext uri="{FF2B5EF4-FFF2-40B4-BE49-F238E27FC236}">
                  <a16:creationId xmlns:a16="http://schemas.microsoft.com/office/drawing/2014/main" id="{0A644F92-52C1-35E7-1E2B-CBAB1FC852BD}"/>
                </a:ext>
              </a:extLst>
            </p:cNvPr>
            <p:cNvSpPr/>
            <p:nvPr/>
          </p:nvSpPr>
          <p:spPr>
            <a:xfrm>
              <a:off x="1679039" y="2255833"/>
              <a:ext cx="142801" cy="1428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427;p68">
              <a:extLst>
                <a:ext uri="{FF2B5EF4-FFF2-40B4-BE49-F238E27FC236}">
                  <a16:creationId xmlns:a16="http://schemas.microsoft.com/office/drawing/2014/main" id="{2D0F0E12-95A1-E1B1-058E-D4E7C98A8315}"/>
                </a:ext>
              </a:extLst>
            </p:cNvPr>
            <p:cNvSpPr/>
            <p:nvPr/>
          </p:nvSpPr>
          <p:spPr>
            <a:xfrm>
              <a:off x="4500603" y="2255833"/>
              <a:ext cx="142801" cy="1428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428;p68">
              <a:extLst>
                <a:ext uri="{FF2B5EF4-FFF2-40B4-BE49-F238E27FC236}">
                  <a16:creationId xmlns:a16="http://schemas.microsoft.com/office/drawing/2014/main" id="{B1D6B961-04D9-798E-5BBA-995ABAFF5F18}"/>
                </a:ext>
              </a:extLst>
            </p:cNvPr>
            <p:cNvSpPr/>
            <p:nvPr/>
          </p:nvSpPr>
          <p:spPr>
            <a:xfrm>
              <a:off x="7275240" y="2255833"/>
              <a:ext cx="142801" cy="1428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" name="Google Shape;1429;p68">
            <a:extLst>
              <a:ext uri="{FF2B5EF4-FFF2-40B4-BE49-F238E27FC236}">
                <a16:creationId xmlns:a16="http://schemas.microsoft.com/office/drawing/2014/main" id="{F82F1623-0348-DD11-E3E9-EB9CE1BA499F}"/>
              </a:ext>
            </a:extLst>
          </p:cNvPr>
          <p:cNvGrpSpPr/>
          <p:nvPr/>
        </p:nvGrpSpPr>
        <p:grpSpPr>
          <a:xfrm>
            <a:off x="7199912" y="1702603"/>
            <a:ext cx="293449" cy="293468"/>
            <a:chOff x="7199912" y="1702603"/>
            <a:chExt cx="293449" cy="293468"/>
          </a:xfrm>
        </p:grpSpPr>
        <p:sp>
          <p:nvSpPr>
            <p:cNvPr id="15" name="Google Shape;1430;p68">
              <a:extLst>
                <a:ext uri="{FF2B5EF4-FFF2-40B4-BE49-F238E27FC236}">
                  <a16:creationId xmlns:a16="http://schemas.microsoft.com/office/drawing/2014/main" id="{ECD33C1D-0E69-42BB-AF5E-097D8B22E46B}"/>
                </a:ext>
              </a:extLst>
            </p:cNvPr>
            <p:cNvSpPr/>
            <p:nvPr/>
          </p:nvSpPr>
          <p:spPr>
            <a:xfrm>
              <a:off x="7355232" y="1702603"/>
              <a:ext cx="138129" cy="137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22"/>
                <a:gd name="f4" fmla="val 7111"/>
                <a:gd name="f5" fmla="val 1"/>
                <a:gd name="f6" fmla="val 1799"/>
                <a:gd name="f7" fmla="val 2827"/>
                <a:gd name="f8" fmla="val 2024"/>
                <a:gd name="f9" fmla="val 5075"/>
                <a:gd name="f10" fmla="val 4307"/>
                <a:gd name="f11" fmla="val 5288"/>
                <a:gd name="f12" fmla="val 7110"/>
                <a:gd name="f13" fmla="val 7121"/>
                <a:gd name="f14" fmla="val 6897"/>
                <a:gd name="f15" fmla="val 3313"/>
                <a:gd name="f16" fmla="val 3797"/>
                <a:gd name="f17" fmla="val 226"/>
                <a:gd name="f18" fmla="*/ f0 1 7122"/>
                <a:gd name="f19" fmla="*/ f1 1 7111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7122"/>
                <a:gd name="f26" fmla="*/ f23 1 7111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7122" h="7111">
                  <a:moveTo>
                    <a:pt x="f2" y="f5"/>
                  </a:moveTo>
                  <a:lnTo>
                    <a:pt x="f2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3" y="f12"/>
                  </a:lnTo>
                  <a:cubicBezTo>
                    <a:pt x="f14" y="f15"/>
                    <a:pt x="f16" y="f17"/>
                    <a:pt x="f2" y="f5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431;p68">
              <a:extLst>
                <a:ext uri="{FF2B5EF4-FFF2-40B4-BE49-F238E27FC236}">
                  <a16:creationId xmlns:a16="http://schemas.microsoft.com/office/drawing/2014/main" id="{97E1B502-DDE0-2663-CCE9-CCFD1AC447A0}"/>
                </a:ext>
              </a:extLst>
            </p:cNvPr>
            <p:cNvSpPr/>
            <p:nvPr/>
          </p:nvSpPr>
          <p:spPr>
            <a:xfrm>
              <a:off x="7251987" y="1754468"/>
              <a:ext cx="188595" cy="1885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24"/>
                <a:gd name="f4" fmla="val 4862"/>
                <a:gd name="f5" fmla="val 887"/>
                <a:gd name="f6" fmla="val 5122"/>
                <a:gd name="f7" fmla="val 5311"/>
                <a:gd name="f8" fmla="val 1077"/>
                <a:gd name="f9" fmla="val 1325"/>
                <a:gd name="f10" fmla="val 1585"/>
                <a:gd name="f11" fmla="val 1775"/>
                <a:gd name="f12" fmla="val 4614"/>
                <a:gd name="f13" fmla="val 4424"/>
                <a:gd name="f14" fmla="val 1313"/>
                <a:gd name="f15" fmla="val 4436"/>
                <a:gd name="f16" fmla="val 1573"/>
                <a:gd name="f17" fmla="val 1763"/>
                <a:gd name="f18" fmla="val 4625"/>
                <a:gd name="f19" fmla="val 4886"/>
                <a:gd name="f20" fmla="val 1550"/>
                <a:gd name="f21" fmla="val 5323"/>
                <a:gd name="f22" fmla="val 1065"/>
                <a:gd name="f23" fmla="val 876"/>
                <a:gd name="f24" fmla="val 5134"/>
                <a:gd name="f25" fmla="val 8411"/>
                <a:gd name="f26" fmla="val 8671"/>
                <a:gd name="f27" fmla="val 8860"/>
                <a:gd name="f28" fmla="val 8647"/>
                <a:gd name="f29" fmla="val 8162"/>
                <a:gd name="f30" fmla="val 7973"/>
                <a:gd name="f31" fmla="val 7372"/>
                <a:gd name="f32" fmla="val 1916"/>
                <a:gd name="f33" fmla="val 7668"/>
                <a:gd name="f34" fmla="val 7909"/>
                <a:gd name="f35" fmla="val 2214"/>
                <a:gd name="f36" fmla="val 7807"/>
                <a:gd name="f37" fmla="val 2520"/>
                <a:gd name="f38" fmla="val 6553"/>
                <a:gd name="f39" fmla="val 6281"/>
                <a:gd name="f40" fmla="val 6305"/>
                <a:gd name="f41" fmla="val 6506"/>
                <a:gd name="f42" fmla="val 6435"/>
                <a:gd name="f43" fmla="val 6423"/>
                <a:gd name="f44" fmla="val 6518"/>
                <a:gd name="f45" fmla="val 6565"/>
                <a:gd name="f46" fmla="val 6270"/>
                <a:gd name="f47" fmla="val 2496"/>
                <a:gd name="f48" fmla="val 7819"/>
                <a:gd name="f49" fmla="val 2446"/>
                <a:gd name="f50" fmla="val 7836"/>
                <a:gd name="f51" fmla="val 2396"/>
                <a:gd name="f52" fmla="val 7844"/>
                <a:gd name="f53" fmla="val 2348"/>
                <a:gd name="f54" fmla="val 2054"/>
                <a:gd name="f55" fmla="val 1815"/>
                <a:gd name="f56" fmla="val 7556"/>
                <a:gd name="f57" fmla="val 1917"/>
                <a:gd name="f58" fmla="val 7251"/>
                <a:gd name="f59" fmla="val 3182"/>
                <a:gd name="f60" fmla="val 3478"/>
                <a:gd name="f61" fmla="val 3466"/>
                <a:gd name="f62" fmla="val 3218"/>
                <a:gd name="f63" fmla="val 3324"/>
                <a:gd name="f64" fmla="val 3312"/>
                <a:gd name="f65" fmla="val 3241"/>
                <a:gd name="f66" fmla="val 3442"/>
                <a:gd name="f67" fmla="val 3194"/>
                <a:gd name="f68" fmla="val 7228"/>
                <a:gd name="f69" fmla="val 1940"/>
                <a:gd name="f70" fmla="val 7276"/>
                <a:gd name="f71" fmla="val 1924"/>
                <a:gd name="f72" fmla="val 7325"/>
                <a:gd name="f73" fmla="val 7985"/>
                <a:gd name="f74" fmla="val 8174"/>
                <a:gd name="f75" fmla="val 8434"/>
                <a:gd name="f76" fmla="val 5099"/>
                <a:gd name="f77" fmla="val 8872"/>
                <a:gd name="f78" fmla="val 8683"/>
                <a:gd name="f79" fmla="val 2177"/>
                <a:gd name="f80" fmla="val 2189"/>
                <a:gd name="f81" fmla="val 7535"/>
                <a:gd name="f82" fmla="val 7547"/>
                <a:gd name="f83" fmla="*/ f0 1 9724"/>
                <a:gd name="f84" fmla="*/ f1 1 9724"/>
                <a:gd name="f85" fmla="val f2"/>
                <a:gd name="f86" fmla="val f3"/>
                <a:gd name="f87" fmla="+- f86 0 f85"/>
                <a:gd name="f88" fmla="*/ f87 1 9724"/>
                <a:gd name="f89" fmla="*/ f85 1 f88"/>
                <a:gd name="f90" fmla="*/ f86 1 f88"/>
                <a:gd name="f91" fmla="*/ f89 f83 1"/>
                <a:gd name="f92" fmla="*/ f90 f83 1"/>
                <a:gd name="f93" fmla="*/ f90 f84 1"/>
                <a:gd name="f94" fmla="*/ f89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1" t="f94" r="f92" b="f93"/>
              <a:pathLst>
                <a:path w="9724" h="9724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10"/>
                    <a:pt x="f6" y="f11"/>
                    <a:pt x="f4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5"/>
                    <a:pt x="f4" y="f5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17" y="f6"/>
                    <a:pt x="f20" y="f21"/>
                    <a:pt x="f14" y="f21"/>
                  </a:cubicBezTo>
                  <a:cubicBezTo>
                    <a:pt x="f22" y="f21"/>
                    <a:pt x="f23" y="f24"/>
                    <a:pt x="f23" y="f19"/>
                  </a:cubicBezTo>
                  <a:cubicBezTo>
                    <a:pt x="f23" y="f18"/>
                    <a:pt x="f22" y="f15"/>
                    <a:pt x="f14" y="f15"/>
                  </a:cubicBezTo>
                  <a:close/>
                  <a:moveTo>
                    <a:pt x="f25" y="f15"/>
                  </a:moveTo>
                  <a:cubicBezTo>
                    <a:pt x="f26" y="f15"/>
                    <a:pt x="f27" y="f18"/>
                    <a:pt x="f27" y="f19"/>
                  </a:cubicBezTo>
                  <a:cubicBezTo>
                    <a:pt x="f27" y="f6"/>
                    <a:pt x="f28" y="f21"/>
                    <a:pt x="f25" y="f21"/>
                  </a:cubicBezTo>
                  <a:cubicBezTo>
                    <a:pt x="f29" y="f21"/>
                    <a:pt x="f30" y="f24"/>
                    <a:pt x="f30" y="f19"/>
                  </a:cubicBezTo>
                  <a:cubicBezTo>
                    <a:pt x="f30" y="f18"/>
                    <a:pt x="f29" y="f15"/>
                    <a:pt x="f25" y="f15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38" y="f40"/>
                  </a:lnTo>
                  <a:cubicBezTo>
                    <a:pt x="f41" y="f42"/>
                    <a:pt x="f43" y="f44"/>
                    <a:pt x="f39" y="f45"/>
                  </a:cubicBezTo>
                  <a:lnTo>
                    <a:pt x="f46" y="f45"/>
                  </a:lnTo>
                  <a:lnTo>
                    <a:pt x="f47" y="f48"/>
                  </a:ln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lnTo>
                    <a:pt x="f59" y="f60"/>
                  </a:lnTo>
                  <a:lnTo>
                    <a:pt x="f59" y="f61"/>
                  </a:lnTo>
                  <a:cubicBezTo>
                    <a:pt x="f62" y="f63"/>
                    <a:pt x="f64" y="f65"/>
                    <a:pt x="f66" y="f67"/>
                  </a:cubicBezTo>
                  <a:lnTo>
                    <a:pt x="f61" y="f67"/>
                  </a:lnTo>
                  <a:lnTo>
                    <a:pt x="f68" y="f69"/>
                  </a:lnTo>
                  <a:cubicBezTo>
                    <a:pt x="f70" y="f71"/>
                    <a:pt x="f72" y="f32"/>
                    <a:pt x="f31" y="f32"/>
                  </a:cubicBezTo>
                  <a:close/>
                  <a:moveTo>
                    <a:pt x="f4" y="f73"/>
                  </a:moveTo>
                  <a:cubicBezTo>
                    <a:pt x="f6" y="f73"/>
                    <a:pt x="f7" y="f74"/>
                    <a:pt x="f7" y="f75"/>
                  </a:cubicBezTo>
                  <a:cubicBezTo>
                    <a:pt x="f7" y="f26"/>
                    <a:pt x="f76" y="f77"/>
                    <a:pt x="f4" y="f77"/>
                  </a:cubicBezTo>
                  <a:cubicBezTo>
                    <a:pt x="f12" y="f77"/>
                    <a:pt x="f13" y="f78"/>
                    <a:pt x="f13" y="f75"/>
                  </a:cubicBezTo>
                  <a:cubicBezTo>
                    <a:pt x="f13" y="f74"/>
                    <a:pt x="f12" y="f73"/>
                    <a:pt x="f4" y="f73"/>
                  </a:cubicBezTo>
                  <a:close/>
                  <a:moveTo>
                    <a:pt x="f4" y="f2"/>
                  </a:moveTo>
                  <a:cubicBezTo>
                    <a:pt x="f79" y="f2"/>
                    <a:pt x="f2" y="f80"/>
                    <a:pt x="f2" y="f4"/>
                  </a:cubicBezTo>
                  <a:cubicBezTo>
                    <a:pt x="f2" y="f81"/>
                    <a:pt x="f80" y="f3"/>
                    <a:pt x="f4" y="f3"/>
                  </a:cubicBezTo>
                  <a:cubicBezTo>
                    <a:pt x="f81" y="f3"/>
                    <a:pt x="f3" y="f81"/>
                    <a:pt x="f3" y="f4"/>
                  </a:cubicBezTo>
                  <a:cubicBezTo>
                    <a:pt x="f3" y="f80"/>
                    <a:pt x="f82" y="f2"/>
                    <a:pt x="f4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432;p68">
              <a:extLst>
                <a:ext uri="{FF2B5EF4-FFF2-40B4-BE49-F238E27FC236}">
                  <a16:creationId xmlns:a16="http://schemas.microsoft.com/office/drawing/2014/main" id="{DB9C26BA-139B-FC56-0569-40191851FEBE}"/>
                </a:ext>
              </a:extLst>
            </p:cNvPr>
            <p:cNvSpPr/>
            <p:nvPr/>
          </p:nvSpPr>
          <p:spPr>
            <a:xfrm>
              <a:off x="7338242" y="1814343"/>
              <a:ext cx="42921" cy="429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3"/>
                <a:gd name="f4" fmla="val 1"/>
                <a:gd name="f5" fmla="val 734"/>
                <a:gd name="f6" fmla="val 1468"/>
                <a:gd name="f7" fmla="*/ f0 1 2213"/>
                <a:gd name="f8" fmla="*/ f1 1 2213"/>
                <a:gd name="f9" fmla="val f2"/>
                <a:gd name="f10" fmla="val f3"/>
                <a:gd name="f11" fmla="+- f10 0 f9"/>
                <a:gd name="f12" fmla="*/ f11 1 2213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2213" h="2213">
                  <a:moveTo>
                    <a:pt x="f3" y="f4"/>
                  </a:moveTo>
                  <a:lnTo>
                    <a:pt x="f4" y="f5"/>
                  </a:lnTo>
                  <a:lnTo>
                    <a:pt x="f6" y="f3"/>
                  </a:lnTo>
                  <a:lnTo>
                    <a:pt x="f3" y="f4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433;p68">
              <a:extLst>
                <a:ext uri="{FF2B5EF4-FFF2-40B4-BE49-F238E27FC236}">
                  <a16:creationId xmlns:a16="http://schemas.microsoft.com/office/drawing/2014/main" id="{B8554893-7320-4336-A6DB-FAEAB0934462}"/>
                </a:ext>
              </a:extLst>
            </p:cNvPr>
            <p:cNvSpPr/>
            <p:nvPr/>
          </p:nvSpPr>
          <p:spPr>
            <a:xfrm>
              <a:off x="7199912" y="1702603"/>
              <a:ext cx="137196" cy="137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74"/>
                <a:gd name="f4" fmla="val 7111"/>
                <a:gd name="f5" fmla="val 1"/>
                <a:gd name="f6" fmla="val 3277"/>
                <a:gd name="f7" fmla="val 226"/>
                <a:gd name="f8" fmla="val 213"/>
                <a:gd name="f9" fmla="val 3313"/>
                <a:gd name="f10" fmla="val 7110"/>
                <a:gd name="f11" fmla="val 1786"/>
                <a:gd name="f12" fmla="val 2011"/>
                <a:gd name="f13" fmla="val 4283"/>
                <a:gd name="f14" fmla="val 4270"/>
                <a:gd name="f15" fmla="val 2024"/>
                <a:gd name="f16" fmla="val 1799"/>
                <a:gd name="f17" fmla="*/ f0 1 7074"/>
                <a:gd name="f18" fmla="*/ f1 1 711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074"/>
                <a:gd name="f25" fmla="*/ f22 1 711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074" h="7111">
                  <a:moveTo>
                    <a:pt x="f3" y="f5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0"/>
                  </a:lnTo>
                  <a:cubicBezTo>
                    <a:pt x="f12" y="f13"/>
                    <a:pt x="f14" y="f15"/>
                    <a:pt x="f3" y="f1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434;p68">
              <a:extLst>
                <a:ext uri="{FF2B5EF4-FFF2-40B4-BE49-F238E27FC236}">
                  <a16:creationId xmlns:a16="http://schemas.microsoft.com/office/drawing/2014/main" id="{4721BABF-2103-9ADC-BC57-431C2652D00B}"/>
                </a:ext>
              </a:extLst>
            </p:cNvPr>
            <p:cNvSpPr/>
            <p:nvPr/>
          </p:nvSpPr>
          <p:spPr>
            <a:xfrm>
              <a:off x="7311624" y="1841180"/>
              <a:ext cx="42684" cy="42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1"/>
                <a:gd name="f4" fmla="val 722"/>
                <a:gd name="f5" fmla="val 1"/>
                <a:gd name="f6" fmla="val 1456"/>
                <a:gd name="f7" fmla="*/ f0 1 2201"/>
                <a:gd name="f8" fmla="*/ f1 1 2201"/>
                <a:gd name="f9" fmla="val f2"/>
                <a:gd name="f10" fmla="val f3"/>
                <a:gd name="f11" fmla="+- f10 0 f9"/>
                <a:gd name="f12" fmla="*/ f11 1 2201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2201" h="2201">
                  <a:moveTo>
                    <a:pt x="f4" y="f5"/>
                  </a:moveTo>
                  <a:lnTo>
                    <a:pt x="f5" y="f3"/>
                  </a:lnTo>
                  <a:lnTo>
                    <a:pt x="f3" y="f6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435;p68">
              <a:extLst>
                <a:ext uri="{FF2B5EF4-FFF2-40B4-BE49-F238E27FC236}">
                  <a16:creationId xmlns:a16="http://schemas.microsoft.com/office/drawing/2014/main" id="{AA9A4B93-22FA-C1E2-EE0C-1F6D6C1AF828}"/>
                </a:ext>
              </a:extLst>
            </p:cNvPr>
            <p:cNvSpPr/>
            <p:nvPr/>
          </p:nvSpPr>
          <p:spPr>
            <a:xfrm>
              <a:off x="7355232" y="1857475"/>
              <a:ext cx="138129" cy="1381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22"/>
                <a:gd name="f4" fmla="val 5288"/>
                <a:gd name="f5" fmla="val 12"/>
                <a:gd name="f6" fmla="val 5075"/>
                <a:gd name="f7" fmla="val 2839"/>
                <a:gd name="f8" fmla="val 2816"/>
                <a:gd name="f9" fmla="val 5087"/>
                <a:gd name="f10" fmla="val 5312"/>
                <a:gd name="f11" fmla="val 7121"/>
                <a:gd name="f12" fmla="val 3797"/>
                <a:gd name="f13" fmla="val 6909"/>
                <a:gd name="f14" fmla="val 6908"/>
                <a:gd name="f15" fmla="val 3798"/>
                <a:gd name="f16" fmla="*/ f0 1 7122"/>
                <a:gd name="f17" fmla="*/ f1 1 7122"/>
                <a:gd name="f18" fmla="val f2"/>
                <a:gd name="f19" fmla="val f3"/>
                <a:gd name="f20" fmla="+- f19 0 f18"/>
                <a:gd name="f21" fmla="*/ f20 1 7122"/>
                <a:gd name="f22" fmla="*/ f18 1 f21"/>
                <a:gd name="f23" fmla="*/ f19 1 f21"/>
                <a:gd name="f24" fmla="*/ f22 f16 1"/>
                <a:gd name="f25" fmla="*/ f23 f16 1"/>
                <a:gd name="f26" fmla="*/ f23 f17 1"/>
                <a:gd name="f27" fmla="*/ f2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122" h="7122">
                  <a:moveTo>
                    <a:pt x="f4" y="f2"/>
                  </a:moveTo>
                  <a:lnTo>
                    <a:pt x="f4" y="f5"/>
                  </a:lnTo>
                  <a:cubicBezTo>
                    <a:pt x="f6" y="f7"/>
                    <a:pt x="f8" y="f9"/>
                    <a:pt x="f2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1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436;p68">
              <a:extLst>
                <a:ext uri="{FF2B5EF4-FFF2-40B4-BE49-F238E27FC236}">
                  <a16:creationId xmlns:a16="http://schemas.microsoft.com/office/drawing/2014/main" id="{F51BD3E6-9B95-F562-EC21-A19BEC52691F}"/>
                </a:ext>
              </a:extLst>
            </p:cNvPr>
            <p:cNvSpPr/>
            <p:nvPr/>
          </p:nvSpPr>
          <p:spPr>
            <a:xfrm>
              <a:off x="7199912" y="1857704"/>
              <a:ext cx="137662" cy="138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8"/>
                <a:gd name="f4" fmla="val 7134"/>
                <a:gd name="f5" fmla="val 213"/>
                <a:gd name="f6" fmla="val 3797"/>
                <a:gd name="f7" fmla="val 3289"/>
                <a:gd name="f8" fmla="val 6897"/>
                <a:gd name="f9" fmla="val 7097"/>
                <a:gd name="f10" fmla="val 7133"/>
                <a:gd name="f11" fmla="val 5311"/>
                <a:gd name="f12" fmla="val 4258"/>
                <a:gd name="f13" fmla="val 5087"/>
                <a:gd name="f14" fmla="val 2023"/>
                <a:gd name="f15" fmla="val 2827"/>
                <a:gd name="f16" fmla="val 1798"/>
                <a:gd name="f17" fmla="*/ f0 1 7098"/>
                <a:gd name="f18" fmla="*/ f1 1 7134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098"/>
                <a:gd name="f25" fmla="*/ f22 1 7134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098" h="7134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2" name="Google Shape;1437;p68">
            <a:extLst>
              <a:ext uri="{FF2B5EF4-FFF2-40B4-BE49-F238E27FC236}">
                <a16:creationId xmlns:a16="http://schemas.microsoft.com/office/drawing/2014/main" id="{43E02DC0-DA40-B063-6846-2A062BE33860}"/>
              </a:ext>
            </a:extLst>
          </p:cNvPr>
          <p:cNvGrpSpPr/>
          <p:nvPr/>
        </p:nvGrpSpPr>
        <p:grpSpPr>
          <a:xfrm>
            <a:off x="4425055" y="1702484"/>
            <a:ext cx="293888" cy="293696"/>
            <a:chOff x="4425055" y="1702484"/>
            <a:chExt cx="293888" cy="293696"/>
          </a:xfrm>
        </p:grpSpPr>
        <p:sp>
          <p:nvSpPr>
            <p:cNvPr id="23" name="Google Shape;1438;p68">
              <a:extLst>
                <a:ext uri="{FF2B5EF4-FFF2-40B4-BE49-F238E27FC236}">
                  <a16:creationId xmlns:a16="http://schemas.microsoft.com/office/drawing/2014/main" id="{E85ED864-EFE8-7D7C-4871-1402E38499E8}"/>
                </a:ext>
              </a:extLst>
            </p:cNvPr>
            <p:cNvSpPr/>
            <p:nvPr/>
          </p:nvSpPr>
          <p:spPr>
            <a:xfrm>
              <a:off x="4493864" y="1840156"/>
              <a:ext cx="17227" cy="17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8"/>
                <a:gd name="f4" fmla="val 450"/>
                <a:gd name="f5" fmla="val 202"/>
                <a:gd name="f6" fmla="val 1"/>
                <a:gd name="f7" fmla="val 201"/>
                <a:gd name="f8" fmla="val 438"/>
                <a:gd name="f9" fmla="val 686"/>
                <a:gd name="f10" fmla="val 687"/>
                <a:gd name="f11" fmla="*/ f0 1 888"/>
                <a:gd name="f12" fmla="*/ f1 1 888"/>
                <a:gd name="f13" fmla="val f2"/>
                <a:gd name="f14" fmla="val f3"/>
                <a:gd name="f15" fmla="+- f14 0 f13"/>
                <a:gd name="f16" fmla="*/ f15 1 888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88" h="888">
                  <a:moveTo>
                    <a:pt x="f4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5" y="f3"/>
                    <a:pt x="f4" y="f3"/>
                  </a:cubicBezTo>
                  <a:cubicBezTo>
                    <a:pt x="f10" y="f3"/>
                    <a:pt x="f3" y="f9"/>
                    <a:pt x="f3" y="f8"/>
                  </a:cubicBezTo>
                  <a:cubicBezTo>
                    <a:pt x="f3" y="f7"/>
                    <a:pt x="f10" y="f2"/>
                    <a:pt x="f4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439;p68">
              <a:extLst>
                <a:ext uri="{FF2B5EF4-FFF2-40B4-BE49-F238E27FC236}">
                  <a16:creationId xmlns:a16="http://schemas.microsoft.com/office/drawing/2014/main" id="{94C58B50-3417-0C13-581F-C67F0CB53124}"/>
                </a:ext>
              </a:extLst>
            </p:cNvPr>
            <p:cNvSpPr/>
            <p:nvPr/>
          </p:nvSpPr>
          <p:spPr>
            <a:xfrm>
              <a:off x="4442255" y="1788520"/>
              <a:ext cx="51627" cy="516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62"/>
                <a:gd name="f4" fmla="val 2663"/>
                <a:gd name="f5" fmla="val 1337"/>
                <a:gd name="f6" fmla="val 888"/>
                <a:gd name="f7" fmla="val 1585"/>
                <a:gd name="f8" fmla="val 1775"/>
                <a:gd name="f9" fmla="val 1077"/>
                <a:gd name="f10" fmla="val 1586"/>
                <a:gd name="f11" fmla="val 887"/>
                <a:gd name="f12" fmla="val 1"/>
                <a:gd name="f13" fmla="val 592"/>
                <a:gd name="f14" fmla="val 2071"/>
                <a:gd name="f15" fmla="val 2070"/>
                <a:gd name="f16" fmla="val 604"/>
                <a:gd name="f17" fmla="*/ f0 1 2662"/>
                <a:gd name="f18" fmla="*/ f1 1 266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2662"/>
                <a:gd name="f25" fmla="*/ f22 1 266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662" h="2663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10"/>
                    <a:pt x="f7" y="f8"/>
                    <a:pt x="f5" y="f8"/>
                  </a:cubicBezTo>
                  <a:cubicBezTo>
                    <a:pt x="f9" y="f8"/>
                    <a:pt x="f11" y="f10"/>
                    <a:pt x="f11" y="f5"/>
                  </a:cubicBezTo>
                  <a:cubicBezTo>
                    <a:pt x="f11" y="f9"/>
                    <a:pt x="f9" y="f6"/>
                    <a:pt x="f5" y="f6"/>
                  </a:cubicBezTo>
                  <a:close/>
                  <a:moveTo>
                    <a:pt x="f5" y="f12"/>
                  </a:moveTo>
                  <a:cubicBezTo>
                    <a:pt x="f13" y="f12"/>
                    <a:pt x="f2" y="f13"/>
                    <a:pt x="f2" y="f5"/>
                  </a:cubicBezTo>
                  <a:cubicBezTo>
                    <a:pt x="f2" y="f14"/>
                    <a:pt x="f13" y="f3"/>
                    <a:pt x="f5" y="f3"/>
                  </a:cubicBezTo>
                  <a:cubicBezTo>
                    <a:pt x="f15" y="f3"/>
                    <a:pt x="f3" y="f14"/>
                    <a:pt x="f3" y="f5"/>
                  </a:cubicBezTo>
                  <a:cubicBezTo>
                    <a:pt x="f3" y="f16"/>
                    <a:pt x="f15" y="f12"/>
                    <a:pt x="f5" y="f1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440;p68">
              <a:extLst>
                <a:ext uri="{FF2B5EF4-FFF2-40B4-BE49-F238E27FC236}">
                  <a16:creationId xmlns:a16="http://schemas.microsoft.com/office/drawing/2014/main" id="{EE70D00A-7A59-0177-646C-0A4BFFBCC3E1}"/>
                </a:ext>
              </a:extLst>
            </p:cNvPr>
            <p:cNvSpPr/>
            <p:nvPr/>
          </p:nvSpPr>
          <p:spPr>
            <a:xfrm>
              <a:off x="4649413" y="1926869"/>
              <a:ext cx="17684" cy="17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2"/>
                <a:gd name="f4" fmla="val 888"/>
                <a:gd name="f5" fmla="val 474"/>
                <a:gd name="f6" fmla="val 1"/>
                <a:gd name="f7" fmla="val 214"/>
                <a:gd name="f8" fmla="val 190"/>
                <a:gd name="f9" fmla="val 438"/>
                <a:gd name="f10" fmla="val 687"/>
                <a:gd name="f11" fmla="val 722"/>
                <a:gd name="f12" fmla="*/ f0 1 912"/>
                <a:gd name="f13" fmla="*/ f1 1 88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912"/>
                <a:gd name="f20" fmla="*/ f17 1 88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912" h="88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441;p68">
              <a:extLst>
                <a:ext uri="{FF2B5EF4-FFF2-40B4-BE49-F238E27FC236}">
                  <a16:creationId xmlns:a16="http://schemas.microsoft.com/office/drawing/2014/main" id="{C8A39624-30A7-AE06-BCAC-B921106F2FAF}"/>
                </a:ext>
              </a:extLst>
            </p:cNvPr>
            <p:cNvSpPr/>
            <p:nvPr/>
          </p:nvSpPr>
          <p:spPr>
            <a:xfrm>
              <a:off x="4580366" y="1926869"/>
              <a:ext cx="17455" cy="17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0"/>
                <a:gd name="f4" fmla="val 888"/>
                <a:gd name="f5" fmla="val 450"/>
                <a:gd name="f6" fmla="val 1"/>
                <a:gd name="f7" fmla="val 201"/>
                <a:gd name="f8" fmla="val 190"/>
                <a:gd name="f9" fmla="val 438"/>
                <a:gd name="f10" fmla="val 687"/>
                <a:gd name="f11" fmla="val 698"/>
                <a:gd name="f12" fmla="val 899"/>
                <a:gd name="f13" fmla="*/ f0 1 900"/>
                <a:gd name="f14" fmla="*/ f1 1 888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900"/>
                <a:gd name="f21" fmla="*/ f18 1 888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00" h="8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442;p68">
              <a:extLst>
                <a:ext uri="{FF2B5EF4-FFF2-40B4-BE49-F238E27FC236}">
                  <a16:creationId xmlns:a16="http://schemas.microsoft.com/office/drawing/2014/main" id="{2C46DEA8-8590-14FF-8044-1D2C096E1C0A}"/>
                </a:ext>
              </a:extLst>
            </p:cNvPr>
            <p:cNvSpPr/>
            <p:nvPr/>
          </p:nvSpPr>
          <p:spPr>
            <a:xfrm>
              <a:off x="4425055" y="1874556"/>
              <a:ext cx="293677" cy="121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42"/>
                <a:gd name="f4" fmla="val 6271"/>
                <a:gd name="f5" fmla="val 4885"/>
                <a:gd name="f6" fmla="val 2248"/>
                <a:gd name="f7" fmla="val 5370"/>
                <a:gd name="f8" fmla="val 5773"/>
                <a:gd name="f9" fmla="val 2650"/>
                <a:gd name="f10" fmla="val 3135"/>
                <a:gd name="f11" fmla="val 3620"/>
                <a:gd name="f12" fmla="val 4023"/>
                <a:gd name="f13" fmla="val 4389"/>
                <a:gd name="f14" fmla="val 3998"/>
                <a:gd name="f15" fmla="val 8458"/>
                <a:gd name="f16" fmla="val 1811"/>
                <a:gd name="f17" fmla="val 9203"/>
                <a:gd name="f18" fmla="val 9794"/>
                <a:gd name="f19" fmla="val 2402"/>
                <a:gd name="f20" fmla="val 3881"/>
                <a:gd name="f21" fmla="val 4472"/>
                <a:gd name="f22" fmla="val 7713"/>
                <a:gd name="f23" fmla="val 7121"/>
                <a:gd name="f24" fmla="val 12042"/>
                <a:gd name="f25" fmla="val 12775"/>
                <a:gd name="f26" fmla="val 13367"/>
                <a:gd name="f27" fmla="val 11297"/>
                <a:gd name="f28" fmla="val 10682"/>
                <a:gd name="f29" fmla="val 1"/>
                <a:gd name="f30" fmla="val 3312"/>
                <a:gd name="f31" fmla="val 2046"/>
                <a:gd name="f32" fmla="val 1184"/>
                <a:gd name="f33" fmla="val 1822"/>
                <a:gd name="f34" fmla="val 2698"/>
                <a:gd name="f35" fmla="val 887"/>
                <a:gd name="f36" fmla="val 1337"/>
                <a:gd name="f37" fmla="val 1077"/>
                <a:gd name="f38" fmla="val 698"/>
                <a:gd name="f39" fmla="val 888"/>
                <a:gd name="f40" fmla="val 450"/>
                <a:gd name="f41" fmla="val 189"/>
                <a:gd name="f42" fmla="val 4945"/>
                <a:gd name="f43" fmla="val 5194"/>
                <a:gd name="f44" fmla="val 5383"/>
                <a:gd name="f45" fmla="val 3585"/>
                <a:gd name="f46" fmla="val 5087"/>
                <a:gd name="f47" fmla="val 6270"/>
                <a:gd name="f48" fmla="val 13757"/>
                <a:gd name="f49" fmla="val 15141"/>
                <a:gd name="f50" fmla="val 4851"/>
                <a:gd name="f51" fmla="val 1420"/>
                <a:gd name="f52" fmla="*/ f0 1 15142"/>
                <a:gd name="f53" fmla="*/ f1 1 6271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15142"/>
                <a:gd name="f60" fmla="*/ f57 1 6271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15142" h="627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15" y="f16"/>
                  </a:moveTo>
                  <a:cubicBezTo>
                    <a:pt x="f17" y="f16"/>
                    <a:pt x="f18" y="f19"/>
                    <a:pt x="f18" y="f10"/>
                  </a:cubicBezTo>
                  <a:cubicBezTo>
                    <a:pt x="f18" y="f20"/>
                    <a:pt x="f17" y="f21"/>
                    <a:pt x="f15" y="f21"/>
                  </a:cubicBezTo>
                  <a:cubicBezTo>
                    <a:pt x="f22" y="f21"/>
                    <a:pt x="f23" y="f20"/>
                    <a:pt x="f23" y="f10"/>
                  </a:cubicBezTo>
                  <a:cubicBezTo>
                    <a:pt x="f23" y="f19"/>
                    <a:pt x="f22" y="f16"/>
                    <a:pt x="f15" y="f16"/>
                  </a:cubicBezTo>
                  <a:close/>
                  <a:moveTo>
                    <a:pt x="f24" y="f16"/>
                  </a:moveTo>
                  <a:cubicBezTo>
                    <a:pt x="f25" y="f16"/>
                    <a:pt x="f26" y="f19"/>
                    <a:pt x="f26" y="f10"/>
                  </a:cubicBezTo>
                  <a:cubicBezTo>
                    <a:pt x="f26" y="f20"/>
                    <a:pt x="f25" y="f21"/>
                    <a:pt x="f24" y="f21"/>
                  </a:cubicBezTo>
                  <a:cubicBezTo>
                    <a:pt x="f27" y="f21"/>
                    <a:pt x="f28" y="f20"/>
                    <a:pt x="f28" y="f10"/>
                  </a:cubicBezTo>
                  <a:cubicBezTo>
                    <a:pt x="f28" y="f19"/>
                    <a:pt x="f27" y="f16"/>
                    <a:pt x="f24" y="f16"/>
                  </a:cubicBezTo>
                  <a:close/>
                  <a:moveTo>
                    <a:pt x="f5" y="f29"/>
                  </a:moveTo>
                  <a:cubicBezTo>
                    <a:pt x="f30" y="f29"/>
                    <a:pt x="f31" y="f32"/>
                    <a:pt x="f33" y="f34"/>
                  </a:cubicBezTo>
                  <a:lnTo>
                    <a:pt x="f35" y="f34"/>
                  </a:ln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cubicBezTo>
                    <a:pt x="f41" y="f39"/>
                    <a:pt x="f2" y="f37"/>
                    <a:pt x="f2" y="f36"/>
                  </a:cubicBezTo>
                  <a:lnTo>
                    <a:pt x="f2" y="f42"/>
                  </a:lnTo>
                  <a:cubicBezTo>
                    <a:pt x="f2" y="f43"/>
                    <a:pt x="f41" y="f44"/>
                    <a:pt x="f40" y="f44"/>
                  </a:cubicBezTo>
                  <a:cubicBezTo>
                    <a:pt x="f38" y="f44"/>
                    <a:pt x="f35" y="f43"/>
                    <a:pt x="f35" y="f42"/>
                  </a:cubicBezTo>
                  <a:lnTo>
                    <a:pt x="f35" y="f45"/>
                  </a:lnTo>
                  <a:lnTo>
                    <a:pt x="f33" y="f45"/>
                  </a:lnTo>
                  <a:cubicBezTo>
                    <a:pt x="f31" y="f46"/>
                    <a:pt x="f30" y="f47"/>
                    <a:pt x="f5" y="f47"/>
                  </a:cubicBezTo>
                  <a:lnTo>
                    <a:pt x="f24" y="f47"/>
                  </a:lnTo>
                  <a:cubicBezTo>
                    <a:pt x="f48" y="f47"/>
                    <a:pt x="f49" y="f50"/>
                    <a:pt x="f49" y="f10"/>
                  </a:cubicBezTo>
                  <a:cubicBezTo>
                    <a:pt x="f49" y="f51"/>
                    <a:pt x="f48" y="f29"/>
                    <a:pt x="f24" y="f29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443;p68">
              <a:extLst>
                <a:ext uri="{FF2B5EF4-FFF2-40B4-BE49-F238E27FC236}">
                  <a16:creationId xmlns:a16="http://schemas.microsoft.com/office/drawing/2014/main" id="{F1171266-4477-EC5E-0427-4373360A0A24}"/>
                </a:ext>
              </a:extLst>
            </p:cNvPr>
            <p:cNvSpPr/>
            <p:nvPr/>
          </p:nvSpPr>
          <p:spPr>
            <a:xfrm>
              <a:off x="4425055" y="1702484"/>
              <a:ext cx="293888" cy="1546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53"/>
                <a:gd name="f4" fmla="val 7974"/>
                <a:gd name="f5" fmla="val 10232"/>
                <a:gd name="f6" fmla="val 1"/>
                <a:gd name="f7" fmla="val 9499"/>
                <a:gd name="f8" fmla="val 8907"/>
                <a:gd name="f9" fmla="val 592"/>
                <a:gd name="f10" fmla="val 1338"/>
                <a:gd name="f11" fmla="val 2615"/>
                <a:gd name="f12" fmla="val 8339"/>
                <a:gd name="f13" fmla="val 2532"/>
                <a:gd name="f14" fmla="val 8008"/>
                <a:gd name="f15" fmla="val 2308"/>
                <a:gd name="f16" fmla="val 2225"/>
                <a:gd name="f17" fmla="val 1965"/>
                <a:gd name="f18" fmla="val 7819"/>
                <a:gd name="f19" fmla="val 1775"/>
                <a:gd name="f20" fmla="val 7571"/>
                <a:gd name="f21" fmla="val 7322"/>
                <a:gd name="f22" fmla="val 7121"/>
                <a:gd name="f23" fmla="val 2319"/>
                <a:gd name="f24" fmla="val 6624"/>
                <a:gd name="f25" fmla="val 2662"/>
                <a:gd name="f26" fmla="val 5761"/>
                <a:gd name="f27" fmla="val 4909"/>
                <a:gd name="f28" fmla="val 4436"/>
                <a:gd name="f29" fmla="val 4247"/>
                <a:gd name="f30" fmla="val 3986"/>
                <a:gd name="f31" fmla="val 3738"/>
                <a:gd name="f32" fmla="val 3549"/>
                <a:gd name="f33" fmla="val 3076"/>
                <a:gd name="f34" fmla="val 2212"/>
                <a:gd name="f35" fmla="val 1360"/>
                <a:gd name="f36" fmla="val 887"/>
                <a:gd name="f37" fmla="val 698"/>
                <a:gd name="f38" fmla="val 438"/>
                <a:gd name="f39" fmla="val 189"/>
                <a:gd name="f40" fmla="val 2970"/>
                <a:gd name="f41" fmla="val 946"/>
                <a:gd name="f42" fmla="val 3550"/>
                <a:gd name="f43" fmla="val 2957"/>
                <a:gd name="f44" fmla="val 3596"/>
                <a:gd name="f45" fmla="val 3360"/>
                <a:gd name="f46" fmla="val 3029"/>
                <a:gd name="f47" fmla="val 4389"/>
                <a:gd name="f48" fmla="val 3349"/>
                <a:gd name="f49" fmla="val 5027"/>
                <a:gd name="f50" fmla="val 6506"/>
                <a:gd name="f51" fmla="val 7168"/>
                <a:gd name="f52" fmla="val 7878"/>
                <a:gd name="f53" fmla="val 3289"/>
                <a:gd name="f54" fmla="val 8351"/>
                <a:gd name="f55" fmla="val 3443"/>
                <a:gd name="f56" fmla="val 3514"/>
                <a:gd name="f57" fmla="val 6211"/>
                <a:gd name="f58" fmla="val 5773"/>
                <a:gd name="f59" fmla="val 5513"/>
                <a:gd name="f60" fmla="val 5324"/>
                <a:gd name="f61" fmla="val 6247"/>
                <a:gd name="f62" fmla="val 6636"/>
                <a:gd name="f63" fmla="val 6318"/>
                <a:gd name="f64" fmla="val 6222"/>
                <a:gd name="f65" fmla="val 6637"/>
                <a:gd name="f66" fmla="val 6057"/>
                <a:gd name="f67" fmla="val 7110"/>
                <a:gd name="f68" fmla="val 5749"/>
                <a:gd name="f69" fmla="val 11143"/>
                <a:gd name="f70" fmla="val 10871"/>
                <a:gd name="f71" fmla="val 10705"/>
                <a:gd name="f72" fmla="val 10291"/>
                <a:gd name="f73" fmla="val 9806"/>
                <a:gd name="f74" fmla="val 3526"/>
                <a:gd name="f75" fmla="val 10350"/>
                <a:gd name="f76" fmla="val 3467"/>
                <a:gd name="f77" fmla="val 10824"/>
                <a:gd name="f78" fmla="val 11131"/>
                <a:gd name="f79" fmla="val 11533"/>
                <a:gd name="f80" fmla="val 12196"/>
                <a:gd name="f81" fmla="val 12941"/>
                <a:gd name="f82" fmla="val 14207"/>
                <a:gd name="f83" fmla="val 15141"/>
                <a:gd name="f84" fmla="val 1988"/>
                <a:gd name="f85" fmla="val 14952"/>
                <a:gd name="f86" fmla="val 14703"/>
                <a:gd name="f87" fmla="val 14443"/>
                <a:gd name="f88" fmla="val 14254"/>
                <a:gd name="f89" fmla="val 13781"/>
                <a:gd name="f90" fmla="val 12929"/>
                <a:gd name="f91" fmla="val 12066"/>
                <a:gd name="f92" fmla="val 11569"/>
                <a:gd name="f93" fmla="val 11368"/>
                <a:gd name="f94" fmla="val 11119"/>
                <a:gd name="f95" fmla="val 10682"/>
                <a:gd name="f96" fmla="val 9794"/>
                <a:gd name="f97" fmla="val 1077"/>
                <a:gd name="f98" fmla="val 9984"/>
                <a:gd name="f99" fmla="val 888"/>
                <a:gd name="f100" fmla="val 699"/>
                <a:gd name="f101" fmla="val 450"/>
                <a:gd name="f102" fmla="val 190"/>
                <a:gd name="f103" fmla="*/ f0 1 15153"/>
                <a:gd name="f104" fmla="*/ f1 1 7974"/>
                <a:gd name="f105" fmla="val f2"/>
                <a:gd name="f106" fmla="val f3"/>
                <a:gd name="f107" fmla="val f4"/>
                <a:gd name="f108" fmla="+- f107 0 f105"/>
                <a:gd name="f109" fmla="+- f106 0 f105"/>
                <a:gd name="f110" fmla="*/ f109 1 15153"/>
                <a:gd name="f111" fmla="*/ f108 1 7974"/>
                <a:gd name="f112" fmla="*/ f105 1 f110"/>
                <a:gd name="f113" fmla="*/ f106 1 f110"/>
                <a:gd name="f114" fmla="*/ f105 1 f111"/>
                <a:gd name="f115" fmla="*/ f107 1 f111"/>
                <a:gd name="f116" fmla="*/ f112 f103 1"/>
                <a:gd name="f117" fmla="*/ f113 f103 1"/>
                <a:gd name="f118" fmla="*/ f115 f104 1"/>
                <a:gd name="f119" fmla="*/ f114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6" t="f119" r="f117" b="f118"/>
              <a:pathLst>
                <a:path w="15153" h="79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2" y="f16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16"/>
                  </a:cubicBezTo>
                  <a:cubicBezTo>
                    <a:pt x="f28" y="f17"/>
                    <a:pt x="f29" y="f19"/>
                    <a:pt x="f30" y="f19"/>
                  </a:cubicBezTo>
                  <a:cubicBezTo>
                    <a:pt x="f31" y="f19"/>
                    <a:pt x="f32" y="f17"/>
                    <a:pt x="f32" y="f16"/>
                  </a:cubicBezTo>
                  <a:cubicBezTo>
                    <a:pt x="f32" y="f23"/>
                    <a:pt x="f33" y="f25"/>
                    <a:pt x="f34" y="f25"/>
                  </a:cubicBezTo>
                  <a:cubicBezTo>
                    <a:pt x="f35" y="f25"/>
                    <a:pt x="f36" y="f23"/>
                    <a:pt x="f36" y="f16"/>
                  </a:cubicBezTo>
                  <a:cubicBezTo>
                    <a:pt x="f36" y="f17"/>
                    <a:pt x="f37" y="f19"/>
                    <a:pt x="f38" y="f19"/>
                  </a:cubicBezTo>
                  <a:cubicBezTo>
                    <a:pt x="f39" y="f19"/>
                    <a:pt x="f2" y="f17"/>
                    <a:pt x="f2" y="f16"/>
                  </a:cubicBezTo>
                  <a:cubicBezTo>
                    <a:pt x="f2" y="f40"/>
                    <a:pt x="f41" y="f42"/>
                    <a:pt x="f34" y="f42"/>
                  </a:cubicBezTo>
                  <a:cubicBezTo>
                    <a:pt x="f43" y="f42"/>
                    <a:pt x="f44" y="f45"/>
                    <a:pt x="f30" y="f46"/>
                  </a:cubicBezTo>
                  <a:cubicBezTo>
                    <a:pt x="f47" y="f48"/>
                    <a:pt x="f49" y="f42"/>
                    <a:pt x="f26" y="f42"/>
                  </a:cubicBezTo>
                  <a:cubicBezTo>
                    <a:pt x="f50" y="f42"/>
                    <a:pt x="f51" y="f45"/>
                    <a:pt x="f20" y="f46"/>
                  </a:cubicBezTo>
                  <a:cubicBezTo>
                    <a:pt x="f52" y="f53"/>
                    <a:pt x="f54" y="f55"/>
                    <a:pt x="f8" y="f56"/>
                  </a:cubicBezTo>
                  <a:lnTo>
                    <a:pt x="f8" y="f57"/>
                  </a:lnTo>
                  <a:lnTo>
                    <a:pt x="f14" y="f57"/>
                  </a:lnTo>
                  <a:lnTo>
                    <a:pt x="f14" y="f58"/>
                  </a:lnTo>
                  <a:cubicBezTo>
                    <a:pt x="f14" y="f59"/>
                    <a:pt x="f18" y="f60"/>
                    <a:pt x="f20" y="f60"/>
                  </a:cubicBezTo>
                  <a:cubicBezTo>
                    <a:pt x="f21" y="f60"/>
                    <a:pt x="f22" y="f59"/>
                    <a:pt x="f22" y="f58"/>
                  </a:cubicBezTo>
                  <a:lnTo>
                    <a:pt x="f22" y="f61"/>
                  </a:lnTo>
                  <a:cubicBezTo>
                    <a:pt x="f62" y="f63"/>
                    <a:pt x="f64" y="f65"/>
                    <a:pt x="f66" y="f67"/>
                  </a:cubicBezTo>
                  <a:lnTo>
                    <a:pt x="f68" y="f4"/>
                  </a:lnTo>
                  <a:lnTo>
                    <a:pt x="f69" y="f4"/>
                  </a:lnTo>
                  <a:lnTo>
                    <a:pt x="f70" y="f67"/>
                  </a:lnTo>
                  <a:cubicBezTo>
                    <a:pt x="f71" y="f65"/>
                    <a:pt x="f72" y="f63"/>
                    <a:pt x="f73" y="f61"/>
                  </a:cubicBezTo>
                  <a:lnTo>
                    <a:pt x="f73" y="f74"/>
                  </a:lnTo>
                  <a:cubicBezTo>
                    <a:pt x="f75" y="f76"/>
                    <a:pt x="f77" y="f53"/>
                    <a:pt x="f78" y="f46"/>
                  </a:cubicBezTo>
                  <a:cubicBezTo>
                    <a:pt x="f79" y="f48"/>
                    <a:pt x="f80" y="f42"/>
                    <a:pt x="f81" y="f42"/>
                  </a:cubicBezTo>
                  <a:cubicBezTo>
                    <a:pt x="f82" y="f42"/>
                    <a:pt x="f3" y="f40"/>
                    <a:pt x="f3" y="f16"/>
                  </a:cubicBezTo>
                  <a:cubicBezTo>
                    <a:pt x="f83" y="f84"/>
                    <a:pt x="f85" y="f19"/>
                    <a:pt x="f86" y="f19"/>
                  </a:cubicBezTo>
                  <a:cubicBezTo>
                    <a:pt x="f87" y="f19"/>
                    <a:pt x="f88" y="f17"/>
                    <a:pt x="f88" y="f16"/>
                  </a:cubicBezTo>
                  <a:cubicBezTo>
                    <a:pt x="f88" y="f23"/>
                    <a:pt x="f89" y="f25"/>
                    <a:pt x="f90" y="f25"/>
                  </a:cubicBezTo>
                  <a:cubicBezTo>
                    <a:pt x="f91" y="f25"/>
                    <a:pt x="f92" y="f23"/>
                    <a:pt x="f92" y="f16"/>
                  </a:cubicBezTo>
                  <a:cubicBezTo>
                    <a:pt x="f92" y="f17"/>
                    <a:pt x="f93" y="f19"/>
                    <a:pt x="f94" y="f19"/>
                  </a:cubicBezTo>
                  <a:cubicBezTo>
                    <a:pt x="f70" y="f19"/>
                    <a:pt x="f95" y="f17"/>
                    <a:pt x="f95" y="f16"/>
                  </a:cubicBezTo>
                  <a:cubicBezTo>
                    <a:pt x="f95" y="f15"/>
                    <a:pt x="f75" y="f13"/>
                    <a:pt x="f96" y="f11"/>
                  </a:cubicBezTo>
                  <a:lnTo>
                    <a:pt x="f96" y="f10"/>
                  </a:lnTo>
                  <a:cubicBezTo>
                    <a:pt x="f96" y="f97"/>
                    <a:pt x="f98" y="f99"/>
                    <a:pt x="f5" y="f99"/>
                  </a:cubicBezTo>
                  <a:lnTo>
                    <a:pt x="f94" y="f99"/>
                  </a:lnTo>
                  <a:cubicBezTo>
                    <a:pt x="f93" y="f99"/>
                    <a:pt x="f92" y="f100"/>
                    <a:pt x="f92" y="f101"/>
                  </a:cubicBezTo>
                  <a:cubicBezTo>
                    <a:pt x="f92" y="f102"/>
                    <a:pt x="f93" y="f6"/>
                    <a:pt x="f94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444;p68">
              <a:extLst>
                <a:ext uri="{FF2B5EF4-FFF2-40B4-BE49-F238E27FC236}">
                  <a16:creationId xmlns:a16="http://schemas.microsoft.com/office/drawing/2014/main" id="{8E8E95A0-4DAF-9232-C623-50B402FA42B9}"/>
                </a:ext>
              </a:extLst>
            </p:cNvPr>
            <p:cNvSpPr/>
            <p:nvPr/>
          </p:nvSpPr>
          <p:spPr>
            <a:xfrm>
              <a:off x="4667088" y="1822947"/>
              <a:ext cx="17227" cy="17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8"/>
                <a:gd name="f4" fmla="val 450"/>
                <a:gd name="f5" fmla="val 202"/>
                <a:gd name="f6" fmla="val 1"/>
                <a:gd name="f7" fmla="val 201"/>
                <a:gd name="f8" fmla="val 438"/>
                <a:gd name="f9" fmla="val 686"/>
                <a:gd name="f10" fmla="val 887"/>
                <a:gd name="f11" fmla="val 687"/>
                <a:gd name="f12" fmla="*/ f0 1 888"/>
                <a:gd name="f13" fmla="*/ f1 1 888"/>
                <a:gd name="f14" fmla="val f2"/>
                <a:gd name="f15" fmla="val f3"/>
                <a:gd name="f16" fmla="+- f15 0 f14"/>
                <a:gd name="f17" fmla="*/ f16 1 888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88" h="888">
                  <a:moveTo>
                    <a:pt x="f4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5" y="f10"/>
                    <a:pt x="f4" y="f10"/>
                  </a:cubicBezTo>
                  <a:cubicBezTo>
                    <a:pt x="f11" y="f10"/>
                    <a:pt x="f3" y="f9"/>
                    <a:pt x="f3" y="f8"/>
                  </a:cubicBezTo>
                  <a:cubicBezTo>
                    <a:pt x="f3" y="f7"/>
                    <a:pt x="f11" y="f2"/>
                    <a:pt x="f4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0" name="Google Shape;1445;p68">
            <a:extLst>
              <a:ext uri="{FF2B5EF4-FFF2-40B4-BE49-F238E27FC236}">
                <a16:creationId xmlns:a16="http://schemas.microsoft.com/office/drawing/2014/main" id="{D629E0FC-4CFA-810F-F232-C82A59A8597E}"/>
              </a:ext>
            </a:extLst>
          </p:cNvPr>
          <p:cNvSpPr/>
          <p:nvPr/>
        </p:nvSpPr>
        <p:spPr>
          <a:xfrm>
            <a:off x="1603601" y="1702493"/>
            <a:ext cx="293677" cy="293677"/>
          </a:xfrm>
          <a:custGeom>
            <a:avLst/>
            <a:gdLst>
              <a:gd name="f0" fmla="val w"/>
              <a:gd name="f1" fmla="val h"/>
              <a:gd name="f2" fmla="val 0"/>
              <a:gd name="f3" fmla="val 15142"/>
              <a:gd name="f4" fmla="val 7576"/>
              <a:gd name="f5" fmla="val 3582"/>
              <a:gd name="f6" fmla="val 7687"/>
              <a:gd name="f7" fmla="val 7796"/>
              <a:gd name="f8" fmla="val 3626"/>
              <a:gd name="f9" fmla="val 7879"/>
              <a:gd name="f10" fmla="val 3715"/>
              <a:gd name="f11" fmla="val 8056"/>
              <a:gd name="f12" fmla="val 3892"/>
              <a:gd name="f13" fmla="val 4176"/>
              <a:gd name="f14" fmla="val 4330"/>
              <a:gd name="f15" fmla="val 7299"/>
              <a:gd name="f16" fmla="val 4909"/>
              <a:gd name="f17" fmla="val 5489"/>
              <a:gd name="f18" fmla="val 5666"/>
              <a:gd name="f19" fmla="val 5950"/>
              <a:gd name="f20" fmla="val 6104"/>
              <a:gd name="f21" fmla="val 7790"/>
              <a:gd name="f22" fmla="val 6193"/>
              <a:gd name="f23" fmla="val 7675"/>
              <a:gd name="f24" fmla="val 6237"/>
              <a:gd name="f25" fmla="val 7562"/>
              <a:gd name="f26" fmla="val 7450"/>
              <a:gd name="f27" fmla="val 7341"/>
              <a:gd name="f28" fmla="val 7264"/>
              <a:gd name="f29" fmla="val 6684"/>
              <a:gd name="f30" fmla="val 5536"/>
              <a:gd name="f31" fmla="val 6022"/>
              <a:gd name="f32" fmla="val 5912"/>
              <a:gd name="f33" fmla="val 5801"/>
              <a:gd name="f34" fmla="val 5690"/>
              <a:gd name="f35" fmla="val 5578"/>
              <a:gd name="f36" fmla="val 5300"/>
              <a:gd name="f37" fmla="val 5927"/>
              <a:gd name="f38" fmla="val 5655"/>
              <a:gd name="f39" fmla="val 6057"/>
              <a:gd name="f40" fmla="val 4152"/>
              <a:gd name="f41" fmla="val 3880"/>
              <a:gd name="f42" fmla="val 4294"/>
              <a:gd name="f43" fmla="val 7352"/>
              <a:gd name="f44" fmla="val 7465"/>
              <a:gd name="f45" fmla="val 2213"/>
              <a:gd name="f46" fmla="val 888"/>
              <a:gd name="f47" fmla="val 2958"/>
              <a:gd name="f48" fmla="val 3573"/>
              <a:gd name="f49" fmla="val 1479"/>
              <a:gd name="f50" fmla="val 2224"/>
              <a:gd name="f51" fmla="val 11131"/>
              <a:gd name="f52" fmla="val 3206"/>
              <a:gd name="f53" fmla="val 10859"/>
              <a:gd name="f54" fmla="val 2721"/>
              <a:gd name="f55" fmla="val 10682"/>
              <a:gd name="f56" fmla="val 1716"/>
              <a:gd name="f57" fmla="val 1255"/>
              <a:gd name="f58" fmla="val 12918"/>
              <a:gd name="f59" fmla="val 13663"/>
              <a:gd name="f60" fmla="val 14255"/>
              <a:gd name="f61" fmla="val 13888"/>
              <a:gd name="f62" fmla="val 13427"/>
              <a:gd name="f63" fmla="val 12421"/>
              <a:gd name="f64" fmla="val 11936"/>
              <a:gd name="f65" fmla="val 11558"/>
              <a:gd name="f66" fmla="val 12185"/>
              <a:gd name="f67" fmla="val 6933"/>
              <a:gd name="f68" fmla="val 7122"/>
              <a:gd name="f69" fmla="val 6873"/>
              <a:gd name="f70" fmla="val 7133"/>
              <a:gd name="f71" fmla="val 7571"/>
              <a:gd name="f72" fmla="val 7819"/>
              <a:gd name="f73" fmla="val 7323"/>
              <a:gd name="f74" fmla="val 8020"/>
              <a:gd name="f75" fmla="val 8458"/>
              <a:gd name="f76" fmla="val 9192"/>
              <a:gd name="f77" fmla="val 9783"/>
              <a:gd name="f78" fmla="val 8612"/>
              <a:gd name="f79" fmla="val 9345"/>
              <a:gd name="f80" fmla="val 10090"/>
              <a:gd name="f81" fmla="val 10871"/>
              <a:gd name="f82" fmla="val 11120"/>
              <a:gd name="f83" fmla="val 11356"/>
              <a:gd name="f84" fmla="val 7335"/>
              <a:gd name="f85" fmla="val 11569"/>
              <a:gd name="f86" fmla="val 9346"/>
              <a:gd name="f87" fmla="val 9594"/>
              <a:gd name="f88" fmla="val 11758"/>
              <a:gd name="f89" fmla="val 12007"/>
              <a:gd name="f90" fmla="val 12255"/>
              <a:gd name="f91" fmla="val 12456"/>
              <a:gd name="f92" fmla="val 6826"/>
              <a:gd name="f93" fmla="val 6235"/>
              <a:gd name="f94" fmla="val 11865"/>
              <a:gd name="f95" fmla="val 10386"/>
              <a:gd name="f96" fmla="val 9795"/>
              <a:gd name="f97" fmla="val 8707"/>
              <a:gd name="f98" fmla="val 8896"/>
              <a:gd name="f99" fmla="val 9097"/>
              <a:gd name="f100" fmla="val 8908"/>
              <a:gd name="f101" fmla="val 8316"/>
              <a:gd name="f102" fmla="val 6424"/>
              <a:gd name="f103" fmla="val 994"/>
              <a:gd name="f104" fmla="val 1"/>
              <a:gd name="f105" fmla="val 12894"/>
              <a:gd name="f106" fmla="val 14124"/>
              <a:gd name="f107" fmla="val 15141"/>
              <a:gd name="f108" fmla="val 14148"/>
              <a:gd name="f109" fmla="val 11853"/>
              <a:gd name="f110" fmla="val 10931"/>
              <a:gd name="f111" fmla="val 769"/>
              <a:gd name="f112" fmla="val 10718"/>
              <a:gd name="f113" fmla="val 1775"/>
              <a:gd name="f114" fmla="val 4425"/>
              <a:gd name="f115" fmla="val 4212"/>
              <a:gd name="f116" fmla="val 3277"/>
              <a:gd name="f117" fmla="*/ f0 1 15142"/>
              <a:gd name="f118" fmla="*/ f1 1 15142"/>
              <a:gd name="f119" fmla="val f2"/>
              <a:gd name="f120" fmla="val f3"/>
              <a:gd name="f121" fmla="+- f120 0 f119"/>
              <a:gd name="f122" fmla="*/ f121 1 15142"/>
              <a:gd name="f123" fmla="*/ f119 1 f122"/>
              <a:gd name="f124" fmla="*/ f120 1 f122"/>
              <a:gd name="f125" fmla="*/ f123 f117 1"/>
              <a:gd name="f126" fmla="*/ f124 f117 1"/>
              <a:gd name="f127" fmla="*/ f124 f118 1"/>
              <a:gd name="f128" fmla="*/ f123 f1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5" t="f128" r="f126" b="f127"/>
            <a:pathLst>
              <a:path w="15142" h="15142">
                <a:moveTo>
                  <a:pt x="f4" y="f5"/>
                </a:moveTo>
                <a:cubicBezTo>
                  <a:pt x="f6" y="f5"/>
                  <a:pt x="f7" y="f8"/>
                  <a:pt x="f9" y="f10"/>
                </a:cubicBezTo>
                <a:cubicBezTo>
                  <a:pt x="f11" y="f12"/>
                  <a:pt x="f11" y="f13"/>
                  <a:pt x="f9" y="f14"/>
                </a:cubicBezTo>
                <a:lnTo>
                  <a:pt x="f15" y="f16"/>
                </a:lnTo>
                <a:lnTo>
                  <a:pt x="f9" y="f17"/>
                </a:lnTo>
                <a:cubicBezTo>
                  <a:pt x="f11" y="f18"/>
                  <a:pt x="f11" y="f19"/>
                  <a:pt x="f9" y="f20"/>
                </a:cubicBezTo>
                <a:cubicBezTo>
                  <a:pt x="f21" y="f22"/>
                  <a:pt x="f23" y="f24"/>
                  <a:pt x="f25" y="f24"/>
                </a:cubicBezTo>
                <a:cubicBezTo>
                  <a:pt x="f26" y="f24"/>
                  <a:pt x="f27" y="f22"/>
                  <a:pt x="f28" y="f20"/>
                </a:cubicBezTo>
                <a:lnTo>
                  <a:pt x="f29" y="f30"/>
                </a:lnTo>
                <a:lnTo>
                  <a:pt x="f20" y="f20"/>
                </a:lnTo>
                <a:cubicBezTo>
                  <a:pt x="f31" y="f22"/>
                  <a:pt x="f32" y="f24"/>
                  <a:pt x="f33" y="f24"/>
                </a:cubicBezTo>
                <a:cubicBezTo>
                  <a:pt x="f34" y="f24"/>
                  <a:pt x="f35" y="f22"/>
                  <a:pt x="f17" y="f20"/>
                </a:cubicBezTo>
                <a:cubicBezTo>
                  <a:pt x="f36" y="f37"/>
                  <a:pt x="f36" y="f38"/>
                  <a:pt x="f17" y="f17"/>
                </a:cubicBezTo>
                <a:lnTo>
                  <a:pt x="f39" y="f16"/>
                </a:lnTo>
                <a:lnTo>
                  <a:pt x="f17" y="f14"/>
                </a:lnTo>
                <a:cubicBezTo>
                  <a:pt x="f36" y="f40"/>
                  <a:pt x="f36" y="f41"/>
                  <a:pt x="f17" y="f10"/>
                </a:cubicBezTo>
                <a:cubicBezTo>
                  <a:pt x="f35" y="f8"/>
                  <a:pt x="f34" y="f5"/>
                  <a:pt x="f33" y="f5"/>
                </a:cubicBezTo>
                <a:cubicBezTo>
                  <a:pt x="f32" y="f5"/>
                  <a:pt x="f31" y="f8"/>
                  <a:pt x="f20" y="f10"/>
                </a:cubicBezTo>
                <a:lnTo>
                  <a:pt x="f29" y="f42"/>
                </a:lnTo>
                <a:lnTo>
                  <a:pt x="f28" y="f10"/>
                </a:lnTo>
                <a:cubicBezTo>
                  <a:pt x="f43" y="f8"/>
                  <a:pt x="f44" y="f5"/>
                  <a:pt x="f4" y="f5"/>
                </a:cubicBezTo>
                <a:close/>
                <a:moveTo>
                  <a:pt x="f45" y="f46"/>
                </a:moveTo>
                <a:cubicBezTo>
                  <a:pt x="f47" y="f46"/>
                  <a:pt x="f48" y="f49"/>
                  <a:pt x="f48" y="f50"/>
                </a:cubicBezTo>
                <a:lnTo>
                  <a:pt x="f48" y="f51"/>
                </a:lnTo>
                <a:cubicBezTo>
                  <a:pt x="f52" y="f53"/>
                  <a:pt x="f54" y="f55"/>
                  <a:pt x="f45" y="f55"/>
                </a:cubicBezTo>
                <a:cubicBezTo>
                  <a:pt x="f56" y="f55"/>
                  <a:pt x="f57" y="f53"/>
                  <a:pt x="f46" y="f51"/>
                </a:cubicBezTo>
                <a:lnTo>
                  <a:pt x="f46" y="f50"/>
                </a:lnTo>
                <a:cubicBezTo>
                  <a:pt x="f46" y="f49"/>
                  <a:pt x="f49" y="f46"/>
                  <a:pt x="f45" y="f46"/>
                </a:cubicBezTo>
                <a:close/>
                <a:moveTo>
                  <a:pt x="f58" y="f46"/>
                </a:moveTo>
                <a:cubicBezTo>
                  <a:pt x="f59" y="f46"/>
                  <a:pt x="f60" y="f49"/>
                  <a:pt x="f60" y="f50"/>
                </a:cubicBezTo>
                <a:lnTo>
                  <a:pt x="f60" y="f51"/>
                </a:lnTo>
                <a:cubicBezTo>
                  <a:pt x="f61" y="f53"/>
                  <a:pt x="f62" y="f55"/>
                  <a:pt x="f58" y="f55"/>
                </a:cubicBezTo>
                <a:cubicBezTo>
                  <a:pt x="f63" y="f55"/>
                  <a:pt x="f64" y="f53"/>
                  <a:pt x="f65" y="f51"/>
                </a:cubicBezTo>
                <a:lnTo>
                  <a:pt x="f65" y="f50"/>
                </a:lnTo>
                <a:cubicBezTo>
                  <a:pt x="f65" y="f49"/>
                  <a:pt x="f66" y="f46"/>
                  <a:pt x="f58" y="f46"/>
                </a:cubicBezTo>
                <a:close/>
                <a:moveTo>
                  <a:pt x="f29" y="f29"/>
                </a:moveTo>
                <a:cubicBezTo>
                  <a:pt x="f67" y="f29"/>
                  <a:pt x="f68" y="f69"/>
                  <a:pt x="f68" y="f70"/>
                </a:cubicBezTo>
                <a:lnTo>
                  <a:pt x="f68" y="f71"/>
                </a:lnTo>
                <a:cubicBezTo>
                  <a:pt x="f68" y="f72"/>
                  <a:pt x="f73" y="f74"/>
                  <a:pt x="f71" y="f74"/>
                </a:cubicBezTo>
                <a:lnTo>
                  <a:pt x="f75" y="f74"/>
                </a:lnTo>
                <a:cubicBezTo>
                  <a:pt x="f76" y="f74"/>
                  <a:pt x="f77" y="f78"/>
                  <a:pt x="f77" y="f79"/>
                </a:cubicBezTo>
                <a:cubicBezTo>
                  <a:pt x="f77" y="f80"/>
                  <a:pt x="f76" y="f55"/>
                  <a:pt x="f75" y="f55"/>
                </a:cubicBezTo>
                <a:lnTo>
                  <a:pt x="f71" y="f55"/>
                </a:lnTo>
                <a:cubicBezTo>
                  <a:pt x="f73" y="f55"/>
                  <a:pt x="f68" y="f81"/>
                  <a:pt x="f68" y="f82"/>
                </a:cubicBezTo>
                <a:cubicBezTo>
                  <a:pt x="f68" y="f83"/>
                  <a:pt x="f84" y="f85"/>
                  <a:pt x="f71" y="f85"/>
                </a:cubicBezTo>
                <a:lnTo>
                  <a:pt x="f86" y="f85"/>
                </a:lnTo>
                <a:cubicBezTo>
                  <a:pt x="f87" y="f85"/>
                  <a:pt x="f77" y="f88"/>
                  <a:pt x="f77" y="f89"/>
                </a:cubicBezTo>
                <a:cubicBezTo>
                  <a:pt x="f77" y="f90"/>
                  <a:pt x="f87" y="f91"/>
                  <a:pt x="f86" y="f91"/>
                </a:cubicBezTo>
                <a:lnTo>
                  <a:pt x="f71" y="f91"/>
                </a:lnTo>
                <a:cubicBezTo>
                  <a:pt x="f92" y="f91"/>
                  <a:pt x="f93" y="f94"/>
                  <a:pt x="f93" y="f82"/>
                </a:cubicBezTo>
                <a:cubicBezTo>
                  <a:pt x="f93" y="f95"/>
                  <a:pt x="f92" y="f96"/>
                  <a:pt x="f71" y="f96"/>
                </a:cubicBezTo>
                <a:lnTo>
                  <a:pt x="f75" y="f96"/>
                </a:lnTo>
                <a:cubicBezTo>
                  <a:pt x="f97" y="f96"/>
                  <a:pt x="f98" y="f87"/>
                  <a:pt x="f98" y="f79"/>
                </a:cubicBezTo>
                <a:cubicBezTo>
                  <a:pt x="f98" y="f99"/>
                  <a:pt x="f97" y="f100"/>
                  <a:pt x="f75" y="f100"/>
                </a:cubicBezTo>
                <a:lnTo>
                  <a:pt x="f71" y="f100"/>
                </a:lnTo>
                <a:cubicBezTo>
                  <a:pt x="f92" y="f100"/>
                  <a:pt x="f93" y="f101"/>
                  <a:pt x="f93" y="f71"/>
                </a:cubicBezTo>
                <a:lnTo>
                  <a:pt x="f93" y="f70"/>
                </a:lnTo>
                <a:cubicBezTo>
                  <a:pt x="f93" y="f69"/>
                  <a:pt x="f102" y="f29"/>
                  <a:pt x="f29" y="f29"/>
                </a:cubicBezTo>
                <a:close/>
                <a:moveTo>
                  <a:pt x="f45" y="f2"/>
                </a:moveTo>
                <a:cubicBezTo>
                  <a:pt x="f103" y="f2"/>
                  <a:pt x="f104" y="f103"/>
                  <a:pt x="f104" y="f50"/>
                </a:cubicBezTo>
                <a:lnTo>
                  <a:pt x="f104" y="f105"/>
                </a:lnTo>
                <a:cubicBezTo>
                  <a:pt x="f104" y="f106"/>
                  <a:pt x="f103" y="f107"/>
                  <a:pt x="f45" y="f107"/>
                </a:cubicBezTo>
                <a:lnTo>
                  <a:pt x="f58" y="f107"/>
                </a:lnTo>
                <a:cubicBezTo>
                  <a:pt x="f108" y="f107"/>
                  <a:pt x="f3" y="f106"/>
                  <a:pt x="f3" y="f105"/>
                </a:cubicBezTo>
                <a:lnTo>
                  <a:pt x="f3" y="f50"/>
                </a:lnTo>
                <a:cubicBezTo>
                  <a:pt x="f3" y="f103"/>
                  <a:pt x="f108" y="f2"/>
                  <a:pt x="f58" y="f2"/>
                </a:cubicBezTo>
                <a:cubicBezTo>
                  <a:pt x="f109" y="f2"/>
                  <a:pt x="f110" y="f111"/>
                  <a:pt x="f112" y="f113"/>
                </a:cubicBezTo>
                <a:lnTo>
                  <a:pt x="f114" y="f113"/>
                </a:lnTo>
                <a:cubicBezTo>
                  <a:pt x="f115" y="f111"/>
                  <a:pt x="f116" y="f2"/>
                  <a:pt x="f45" y="f2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69226648-ED8C-FF5E-6B71-6365F6F90662}"/>
              </a:ext>
            </a:extLst>
          </p:cNvPr>
          <p:cNvGrpSpPr/>
          <p:nvPr/>
        </p:nvGrpSpPr>
        <p:grpSpPr>
          <a:xfrm>
            <a:off x="317580" y="1024273"/>
            <a:ext cx="8508775" cy="309570"/>
            <a:chOff x="317580" y="1024273"/>
            <a:chExt cx="8508775" cy="309570"/>
          </a:xfrm>
        </p:grpSpPr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99673A63-EA2D-C178-49FB-41653CED1E19}"/>
                </a:ext>
              </a:extLst>
            </p:cNvPr>
            <p:cNvSpPr/>
            <p:nvPr/>
          </p:nvSpPr>
          <p:spPr>
            <a:xfrm rot="10799991">
              <a:off x="317580" y="1024273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F02DCD5E-48EB-E590-7ECE-C7DFACB307EC}"/>
                </a:ext>
              </a:extLst>
            </p:cNvPr>
            <p:cNvSpPr/>
            <p:nvPr/>
          </p:nvSpPr>
          <p:spPr>
            <a:xfrm rot="10799991">
              <a:off x="3111730" y="1024273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1EB4A3E2-9A46-AFA6-91BC-D93C288FEC0F}"/>
                </a:ext>
              </a:extLst>
            </p:cNvPr>
            <p:cNvSpPr/>
            <p:nvPr/>
          </p:nvSpPr>
          <p:spPr>
            <a:xfrm rot="10799991">
              <a:off x="5918554" y="1030948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0;p69">
            <a:extLst>
              <a:ext uri="{FF2B5EF4-FFF2-40B4-BE49-F238E27FC236}">
                <a16:creationId xmlns:a16="http://schemas.microsoft.com/office/drawing/2014/main" id="{389149FD-5BBE-FB8C-5268-70980BB5937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PERCENTAGES</a:t>
            </a:r>
          </a:p>
        </p:txBody>
      </p:sp>
      <p:sp>
        <p:nvSpPr>
          <p:cNvPr id="3" name="Google Shape;1451;p69">
            <a:extLst>
              <a:ext uri="{FF2B5EF4-FFF2-40B4-BE49-F238E27FC236}">
                <a16:creationId xmlns:a16="http://schemas.microsoft.com/office/drawing/2014/main" id="{D82AFAA4-6E55-87E6-1D0E-EFE843BD277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188601" y="4094344"/>
            <a:ext cx="1905298" cy="53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Yes, this is the ringed one. It’s a gas giant</a:t>
            </a:r>
          </a:p>
        </p:txBody>
      </p:sp>
      <p:sp>
        <p:nvSpPr>
          <p:cNvPr id="4" name="Google Shape;1452;p69">
            <a:extLst>
              <a:ext uri="{FF2B5EF4-FFF2-40B4-BE49-F238E27FC236}">
                <a16:creationId xmlns:a16="http://schemas.microsoft.com/office/drawing/2014/main" id="{C02023C9-DC10-3863-F233-85A2E5D2815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190247" y="3658907"/>
            <a:ext cx="1901997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kern="0">
                <a:solidFill>
                  <a:srgbClr val="030445"/>
                </a:solidFill>
                <a:latin typeface="Prompt ExtraBold"/>
                <a:cs typeface="Prompt ExtraBold"/>
              </a:rPr>
              <a:t>SATURN</a:t>
            </a:r>
          </a:p>
        </p:txBody>
      </p:sp>
      <p:sp>
        <p:nvSpPr>
          <p:cNvPr id="5" name="Google Shape;1453;p69">
            <a:extLst>
              <a:ext uri="{FF2B5EF4-FFF2-40B4-BE49-F238E27FC236}">
                <a16:creationId xmlns:a16="http://schemas.microsoft.com/office/drawing/2014/main" id="{1AA037E5-0059-A906-8844-B2DA43E935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0247" y="2882426"/>
            <a:ext cx="1901997" cy="705898"/>
          </a:xfrm>
        </p:spPr>
        <p:txBody>
          <a:bodyPr anchor="b">
            <a:noAutofit/>
          </a:bodyPr>
          <a:lstStyle/>
          <a:p>
            <a:pPr lvl="0"/>
            <a:r>
              <a:rPr lang="en-US" sz="5000">
                <a:solidFill>
                  <a:srgbClr val="00B0F0"/>
                </a:solidFill>
              </a:rPr>
              <a:t>20%</a:t>
            </a:r>
          </a:p>
        </p:txBody>
      </p:sp>
      <p:sp>
        <p:nvSpPr>
          <p:cNvPr id="6" name="Google Shape;1454;p69">
            <a:extLst>
              <a:ext uri="{FF2B5EF4-FFF2-40B4-BE49-F238E27FC236}">
                <a16:creationId xmlns:a16="http://schemas.microsoft.com/office/drawing/2014/main" id="{AE7F9E76-969C-4A0E-FA3A-7E2AAAF900A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619350" y="4094344"/>
            <a:ext cx="1905298" cy="53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the second planet from the Sun</a:t>
            </a:r>
          </a:p>
        </p:txBody>
      </p:sp>
      <p:sp>
        <p:nvSpPr>
          <p:cNvPr id="7" name="Google Shape;1455;p69">
            <a:extLst>
              <a:ext uri="{FF2B5EF4-FFF2-40B4-BE49-F238E27FC236}">
                <a16:creationId xmlns:a16="http://schemas.microsoft.com/office/drawing/2014/main" id="{F84854DE-0483-CDB4-17FC-1F37FA2D637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620996" y="3658907"/>
            <a:ext cx="1901997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kern="0">
                <a:solidFill>
                  <a:srgbClr val="030445"/>
                </a:solidFill>
                <a:latin typeface="Prompt ExtraBold"/>
                <a:cs typeface="Prompt ExtraBold"/>
              </a:rPr>
              <a:t>VENUS</a:t>
            </a:r>
          </a:p>
        </p:txBody>
      </p:sp>
      <p:sp>
        <p:nvSpPr>
          <p:cNvPr id="8" name="Google Shape;1456;p69">
            <a:extLst>
              <a:ext uri="{FF2B5EF4-FFF2-40B4-BE49-F238E27FC236}">
                <a16:creationId xmlns:a16="http://schemas.microsoft.com/office/drawing/2014/main" id="{62106A96-ED2B-F1E9-7E4F-6DBB4EAC87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20996" y="2882426"/>
            <a:ext cx="1901997" cy="705898"/>
          </a:xfrm>
        </p:spPr>
        <p:txBody>
          <a:bodyPr anchor="b">
            <a:noAutofit/>
          </a:bodyPr>
          <a:lstStyle/>
          <a:p>
            <a:pPr lvl="0"/>
            <a:r>
              <a:rPr lang="en-US" sz="5000">
                <a:solidFill>
                  <a:srgbClr val="8ACBD8"/>
                </a:solidFill>
              </a:rPr>
              <a:t>30%</a:t>
            </a:r>
          </a:p>
        </p:txBody>
      </p:sp>
      <p:sp>
        <p:nvSpPr>
          <p:cNvPr id="9" name="Google Shape;1457;p69">
            <a:extLst>
              <a:ext uri="{FF2B5EF4-FFF2-40B4-BE49-F238E27FC236}">
                <a16:creationId xmlns:a16="http://schemas.microsoft.com/office/drawing/2014/main" id="{F2B1F5FB-81FE-BEE8-0B7B-537C861757F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050100" y="4094344"/>
            <a:ext cx="1905298" cy="53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A cold place full of iron oxide dust</a:t>
            </a:r>
          </a:p>
        </p:txBody>
      </p:sp>
      <p:sp>
        <p:nvSpPr>
          <p:cNvPr id="10" name="Google Shape;1458;p69">
            <a:extLst>
              <a:ext uri="{FF2B5EF4-FFF2-40B4-BE49-F238E27FC236}">
                <a16:creationId xmlns:a16="http://schemas.microsoft.com/office/drawing/2014/main" id="{C1016D50-76DD-0C64-546A-A040566719E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051746" y="3658907"/>
            <a:ext cx="1901997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kern="0">
                <a:solidFill>
                  <a:srgbClr val="030445"/>
                </a:solidFill>
                <a:latin typeface="Prompt ExtraBold"/>
                <a:cs typeface="Prompt ExtraBold"/>
              </a:rPr>
              <a:t>MARS</a:t>
            </a:r>
          </a:p>
        </p:txBody>
      </p:sp>
      <p:sp>
        <p:nvSpPr>
          <p:cNvPr id="11" name="Google Shape;1459;p69">
            <a:extLst>
              <a:ext uri="{FF2B5EF4-FFF2-40B4-BE49-F238E27FC236}">
                <a16:creationId xmlns:a16="http://schemas.microsoft.com/office/drawing/2014/main" id="{28A4CB35-35EA-4427-072A-72848E52D5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51746" y="2882426"/>
            <a:ext cx="1901997" cy="705898"/>
          </a:xfrm>
        </p:spPr>
        <p:txBody>
          <a:bodyPr anchor="b">
            <a:noAutofit/>
          </a:bodyPr>
          <a:lstStyle/>
          <a:p>
            <a:pPr lvl="0"/>
            <a:r>
              <a:rPr lang="en-US" sz="5000"/>
              <a:t>50%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D3F78B-C46C-B373-8C09-2BD171A5FBB2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678BAD66-7301-2B29-58FA-A0298AC8A240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D891C28-3D0A-73DC-0AD3-1B3F38C4177A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7FFB4CBE-661C-CC1C-EB15-0D5162CD2B39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3FCE926-E7F9-6F00-7CCF-C6969C2E4D65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0166C63-E32D-52E3-9ADC-3DC09A38CEA3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A785957E-1AD7-BF0E-6564-25F83F29DE0F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10F93A73-B5B4-669D-D828-521DCA7BAC2B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B7DFC924-CC97-23FB-B5ED-5FA62B4D2ABD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7CE1FBDE-8028-BE42-6BA2-5860E95FA84C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EEA620AA-51A6-A3FC-28E0-07BDFF9DB729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7FD13D7C-CD95-5AD6-B24B-54CAE05E7F83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C7F63136-8C35-091B-EB0F-936ED8A1F7C6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C1CE6EEF-D62F-9073-70AA-77DDCFCA159D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EC6347B6-90BB-A63C-F42C-019968314FDB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455C6005-8D59-CE18-CA30-795D0B8C1205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8" name="Grupo 30">
            <a:extLst>
              <a:ext uri="{FF2B5EF4-FFF2-40B4-BE49-F238E27FC236}">
                <a16:creationId xmlns:a16="http://schemas.microsoft.com/office/drawing/2014/main" id="{212C7D5C-D8C9-C9E7-D49B-09A21739D356}"/>
              </a:ext>
            </a:extLst>
          </p:cNvPr>
          <p:cNvGrpSpPr/>
          <p:nvPr/>
        </p:nvGrpSpPr>
        <p:grpSpPr>
          <a:xfrm>
            <a:off x="1562096" y="1603372"/>
            <a:ext cx="1155701" cy="1119199"/>
            <a:chOff x="1562096" y="1603372"/>
            <a:chExt cx="1155701" cy="1119199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33AF7D8B-20F1-3FEC-C85A-A317D72E42E4}"/>
                </a:ext>
              </a:extLst>
            </p:cNvPr>
            <p:cNvSpPr/>
            <p:nvPr/>
          </p:nvSpPr>
          <p:spPr>
            <a:xfrm>
              <a:off x="1795460" y="2263770"/>
              <a:ext cx="690564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8"/>
                <a:gd name="f7" fmla="val 123"/>
                <a:gd name="f8" fmla="val 128"/>
                <a:gd name="f9" fmla="val 68"/>
                <a:gd name="f10" fmla="val 110"/>
                <a:gd name="f11" fmla="val 112"/>
                <a:gd name="f12" fmla="val 53"/>
                <a:gd name="f13" fmla="val 24"/>
                <a:gd name="f14" fmla="val 69"/>
                <a:gd name="f15" fmla="val 18"/>
                <a:gd name="f16" fmla="val 79"/>
                <a:gd name="f17" fmla="val 13"/>
                <a:gd name="f18" fmla="val 90"/>
                <a:gd name="f19" fmla="val 97"/>
                <a:gd name="f20" fmla="val 1"/>
                <a:gd name="f21" fmla="val 83"/>
                <a:gd name="f22" fmla="val 7"/>
                <a:gd name="f23" fmla="val 72"/>
                <a:gd name="f24" fmla="val 62"/>
                <a:gd name="f25" fmla="val 34"/>
                <a:gd name="f26" fmla="val 30"/>
                <a:gd name="f27" fmla="val 65"/>
                <a:gd name="f28" fmla="val 15"/>
                <a:gd name="f29" fmla="val 101"/>
                <a:gd name="f30" fmla="val 8"/>
                <a:gd name="f31" fmla="val 148"/>
                <a:gd name="f32" fmla="val 191"/>
                <a:gd name="f33" fmla="val 10"/>
                <a:gd name="f34" fmla="val 227"/>
                <a:gd name="f35" fmla="val 42"/>
                <a:gd name="f36" fmla="val 243"/>
                <a:gd name="f37" fmla="val 56"/>
                <a:gd name="f38" fmla="val 253"/>
                <a:gd name="f39" fmla="val 74"/>
                <a:gd name="f40" fmla="val 244"/>
                <a:gd name="f41" fmla="val 91"/>
                <a:gd name="f42" fmla="val 239"/>
                <a:gd name="f43" fmla="val 233"/>
                <a:gd name="f44" fmla="val 222"/>
                <a:gd name="f45" fmla="val 206"/>
                <a:gd name="f46" fmla="val 105"/>
                <a:gd name="f47" fmla="val 155"/>
                <a:gd name="f48" fmla="val 106"/>
                <a:gd name="f49" fmla="val 140"/>
                <a:gd name="f50" fmla="+- 0 0 -90"/>
                <a:gd name="f51" fmla="*/ f3 1 258"/>
                <a:gd name="f52" fmla="*/ f4 1 123"/>
                <a:gd name="f53" fmla="val f5"/>
                <a:gd name="f54" fmla="val f6"/>
                <a:gd name="f55" fmla="val f7"/>
                <a:gd name="f56" fmla="*/ f50 f0 1"/>
                <a:gd name="f57" fmla="+- f55 0 f53"/>
                <a:gd name="f58" fmla="+- f54 0 f53"/>
                <a:gd name="f59" fmla="*/ f56 1 f2"/>
                <a:gd name="f60" fmla="*/ f58 1 258"/>
                <a:gd name="f61" fmla="*/ f57 1 123"/>
                <a:gd name="f62" fmla="*/ 128 f58 1"/>
                <a:gd name="f63" fmla="*/ 68 f57 1"/>
                <a:gd name="f64" fmla="*/ 24 f58 1"/>
                <a:gd name="f65" fmla="*/ 69 f57 1"/>
                <a:gd name="f66" fmla="*/ 0 f58 1"/>
                <a:gd name="f67" fmla="*/ 97 f57 1"/>
                <a:gd name="f68" fmla="*/ 13 f58 1"/>
                <a:gd name="f69" fmla="*/ 62 f57 1"/>
                <a:gd name="f70" fmla="*/ 101 f58 1"/>
                <a:gd name="f71" fmla="*/ 8 f57 1"/>
                <a:gd name="f72" fmla="*/ 227 f58 1"/>
                <a:gd name="f73" fmla="*/ 42 f57 1"/>
                <a:gd name="f74" fmla="*/ 258 f58 1"/>
                <a:gd name="f75" fmla="*/ 233 f58 1"/>
                <a:gd name="f76" fmla="*/ 180 f58 1"/>
                <a:gd name="f77" fmla="*/ 105 f57 1"/>
                <a:gd name="f78" fmla="+- f59 0 f1"/>
                <a:gd name="f79" fmla="*/ f62 1 258"/>
                <a:gd name="f80" fmla="*/ f63 1 123"/>
                <a:gd name="f81" fmla="*/ f64 1 258"/>
                <a:gd name="f82" fmla="*/ f65 1 123"/>
                <a:gd name="f83" fmla="*/ f66 1 258"/>
                <a:gd name="f84" fmla="*/ f67 1 123"/>
                <a:gd name="f85" fmla="*/ f68 1 258"/>
                <a:gd name="f86" fmla="*/ f69 1 123"/>
                <a:gd name="f87" fmla="*/ f70 1 258"/>
                <a:gd name="f88" fmla="*/ f71 1 123"/>
                <a:gd name="f89" fmla="*/ f72 1 258"/>
                <a:gd name="f90" fmla="*/ f73 1 123"/>
                <a:gd name="f91" fmla="*/ f74 1 258"/>
                <a:gd name="f92" fmla="*/ f75 1 258"/>
                <a:gd name="f93" fmla="*/ f76 1 258"/>
                <a:gd name="f94" fmla="*/ f77 1 123"/>
                <a:gd name="f95" fmla="*/ 0 1 f60"/>
                <a:gd name="f96" fmla="*/ f54 1 f60"/>
                <a:gd name="f97" fmla="*/ 0 1 f61"/>
                <a:gd name="f98" fmla="*/ f55 1 f61"/>
                <a:gd name="f99" fmla="*/ f79 1 f60"/>
                <a:gd name="f100" fmla="*/ f80 1 f61"/>
                <a:gd name="f101" fmla="*/ f81 1 f60"/>
                <a:gd name="f102" fmla="*/ f82 1 f61"/>
                <a:gd name="f103" fmla="*/ f83 1 f60"/>
                <a:gd name="f104" fmla="*/ f84 1 f61"/>
                <a:gd name="f105" fmla="*/ f85 1 f60"/>
                <a:gd name="f106" fmla="*/ f86 1 f61"/>
                <a:gd name="f107" fmla="*/ f87 1 f60"/>
                <a:gd name="f108" fmla="*/ f88 1 f61"/>
                <a:gd name="f109" fmla="*/ f89 1 f60"/>
                <a:gd name="f110" fmla="*/ f90 1 f61"/>
                <a:gd name="f111" fmla="*/ f91 1 f60"/>
                <a:gd name="f112" fmla="*/ f92 1 f60"/>
                <a:gd name="f113" fmla="*/ f93 1 f60"/>
                <a:gd name="f114" fmla="*/ f94 1 f61"/>
                <a:gd name="f115" fmla="*/ f95 f51 1"/>
                <a:gd name="f116" fmla="*/ f96 f51 1"/>
                <a:gd name="f117" fmla="*/ f98 f52 1"/>
                <a:gd name="f118" fmla="*/ f97 f52 1"/>
                <a:gd name="f119" fmla="*/ f99 f51 1"/>
                <a:gd name="f120" fmla="*/ f100 f52 1"/>
                <a:gd name="f121" fmla="*/ f101 f51 1"/>
                <a:gd name="f122" fmla="*/ f102 f52 1"/>
                <a:gd name="f123" fmla="*/ f103 f51 1"/>
                <a:gd name="f124" fmla="*/ f104 f52 1"/>
                <a:gd name="f125" fmla="*/ f105 f51 1"/>
                <a:gd name="f126" fmla="*/ f106 f52 1"/>
                <a:gd name="f127" fmla="*/ f107 f51 1"/>
                <a:gd name="f128" fmla="*/ f108 f52 1"/>
                <a:gd name="f129" fmla="*/ f109 f51 1"/>
                <a:gd name="f130" fmla="*/ f110 f52 1"/>
                <a:gd name="f131" fmla="*/ f111 f51 1"/>
                <a:gd name="f132" fmla="*/ f112 f51 1"/>
                <a:gd name="f133" fmla="*/ f113 f51 1"/>
                <a:gd name="f134" fmla="*/ f114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19" y="f120"/>
                </a:cxn>
                <a:cxn ang="f78">
                  <a:pos x="f121" y="f122"/>
                </a:cxn>
                <a:cxn ang="f78">
                  <a:pos x="f123" y="f124"/>
                </a:cxn>
                <a:cxn ang="f78">
                  <a:pos x="f125" y="f126"/>
                </a:cxn>
                <a:cxn ang="f78">
                  <a:pos x="f127" y="f128"/>
                </a:cxn>
                <a:cxn ang="f78">
                  <a:pos x="f129" y="f130"/>
                </a:cxn>
                <a:cxn ang="f78">
                  <a:pos x="f131" y="f124"/>
                </a:cxn>
                <a:cxn ang="f78">
                  <a:pos x="f132" y="f120"/>
                </a:cxn>
                <a:cxn ang="f78">
                  <a:pos x="f133" y="f134"/>
                </a:cxn>
                <a:cxn ang="f78">
                  <a:pos x="f119" y="f120"/>
                </a:cxn>
              </a:cxnLst>
              <a:rect l="f115" t="f118" r="f116" b="f117"/>
              <a:pathLst>
                <a:path w="258" h="1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6"/>
                    <a:pt x="f17" y="f18"/>
                    <a:pt x="f5" y="f19"/>
                  </a:cubicBezTo>
                  <a:cubicBezTo>
                    <a:pt x="f20" y="f21"/>
                    <a:pt x="f22" y="f23"/>
                    <a:pt x="f17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5"/>
                    <a:pt x="f32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40" y="f41"/>
                    <a:pt x="f42" y="f16"/>
                    <a:pt x="f43" y="f9"/>
                  </a:cubicBezTo>
                  <a:cubicBezTo>
                    <a:pt x="f44" y="f41"/>
                    <a:pt x="f45" y="f46"/>
                    <a:pt x="f2" y="f46"/>
                  </a:cubicBezTo>
                  <a:cubicBezTo>
                    <a:pt x="f47" y="f48"/>
                    <a:pt x="f49" y="f18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99CCF0AF-EAC7-3028-E8A8-17C400B01EC6}"/>
                </a:ext>
              </a:extLst>
            </p:cNvPr>
            <p:cNvSpPr/>
            <p:nvPr/>
          </p:nvSpPr>
          <p:spPr>
            <a:xfrm>
              <a:off x="1562096" y="2500317"/>
              <a:ext cx="1155701" cy="2222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1"/>
                <a:gd name="f7" fmla="val 83"/>
                <a:gd name="f8" fmla="val 215"/>
                <a:gd name="f9" fmla="val 1"/>
                <a:gd name="f10" fmla="val 238"/>
                <a:gd name="f11" fmla="val 52"/>
                <a:gd name="f12" fmla="val 295"/>
                <a:gd name="f13" fmla="val 55"/>
                <a:gd name="f14" fmla="val 320"/>
                <a:gd name="f15" fmla="val 2"/>
                <a:gd name="f16" fmla="val 343"/>
                <a:gd name="f17" fmla="val 400"/>
                <a:gd name="f18" fmla="val 54"/>
                <a:gd name="f19" fmla="val 423"/>
                <a:gd name="f20" fmla="val 3"/>
                <a:gd name="f21" fmla="val 23"/>
                <a:gd name="f22" fmla="val 43"/>
                <a:gd name="f23" fmla="val 403"/>
                <a:gd name="f24" fmla="val 56"/>
                <a:gd name="f25" fmla="val 375"/>
                <a:gd name="f26" fmla="val 75"/>
                <a:gd name="f27" fmla="val 344"/>
                <a:gd name="f28" fmla="val 66"/>
                <a:gd name="f29" fmla="val 33"/>
                <a:gd name="f30" fmla="val 291"/>
                <a:gd name="f31" fmla="val 232"/>
                <a:gd name="f32" fmla="val 69"/>
                <a:gd name="f33" fmla="val 216"/>
                <a:gd name="f34" fmla="val 32"/>
                <a:gd name="f35" fmla="val 204"/>
                <a:gd name="f36" fmla="val 53"/>
                <a:gd name="f37" fmla="val 187"/>
                <a:gd name="f38" fmla="val 65"/>
                <a:gd name="f39" fmla="val 164"/>
                <a:gd name="f40" fmla="val 140"/>
                <a:gd name="f41" fmla="val 123"/>
                <a:gd name="f42" fmla="val 111"/>
                <a:gd name="f43" fmla="val 31"/>
                <a:gd name="f44" fmla="val 102"/>
                <a:gd name="f45" fmla="val 51"/>
                <a:gd name="f46" fmla="val 87"/>
                <a:gd name="f47" fmla="val 62"/>
                <a:gd name="f48" fmla="val 67"/>
                <a:gd name="f49" fmla="val 40"/>
                <a:gd name="f50" fmla="val 64"/>
                <a:gd name="f51" fmla="val 29"/>
                <a:gd name="f52" fmla="val 9"/>
                <a:gd name="f53" fmla="val 44"/>
                <a:gd name="f54" fmla="val 20"/>
                <a:gd name="f55" fmla="val 8"/>
                <a:gd name="f56" fmla="val 18"/>
                <a:gd name="f57" fmla="val 24"/>
                <a:gd name="f58" fmla="val 59"/>
                <a:gd name="f59" fmla="val 85"/>
                <a:gd name="f60" fmla="val 101"/>
                <a:gd name="f61" fmla="val 122"/>
                <a:gd name="f62" fmla="val 137"/>
                <a:gd name="f63" fmla="val 163"/>
                <a:gd name="f64" fmla="val 189"/>
                <a:gd name="f65" fmla="+- 0 0 -90"/>
                <a:gd name="f66" fmla="*/ f3 1 431"/>
                <a:gd name="f67" fmla="*/ f4 1 83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431"/>
                <a:gd name="f76" fmla="*/ f72 1 83"/>
                <a:gd name="f77" fmla="*/ 215 f73 1"/>
                <a:gd name="f78" fmla="*/ 1 f72 1"/>
                <a:gd name="f79" fmla="*/ 320 f73 1"/>
                <a:gd name="f80" fmla="*/ 2 f72 1"/>
                <a:gd name="f81" fmla="*/ 423 f73 1"/>
                <a:gd name="f82" fmla="*/ 3 f72 1"/>
                <a:gd name="f83" fmla="*/ 403 f73 1"/>
                <a:gd name="f84" fmla="*/ 56 f72 1"/>
                <a:gd name="f85" fmla="*/ 33 f72 1"/>
                <a:gd name="f86" fmla="*/ 216 f73 1"/>
                <a:gd name="f87" fmla="*/ 32 f72 1"/>
                <a:gd name="f88" fmla="*/ 164 f73 1"/>
                <a:gd name="f89" fmla="*/ 65 f72 1"/>
                <a:gd name="f90" fmla="*/ 111 f73 1"/>
                <a:gd name="f91" fmla="*/ 31 f72 1"/>
                <a:gd name="f92" fmla="*/ 66 f73 1"/>
                <a:gd name="f93" fmla="*/ 29 f73 1"/>
                <a:gd name="f94" fmla="*/ 8 f73 1"/>
                <a:gd name="f95" fmla="*/ 59 f73 1"/>
                <a:gd name="f96" fmla="*/ 40 f72 1"/>
                <a:gd name="f97" fmla="*/ 0 f72 1"/>
                <a:gd name="f98" fmla="*/ 163 f73 1"/>
                <a:gd name="f99" fmla="+- f74 0 f1"/>
                <a:gd name="f100" fmla="*/ f77 1 431"/>
                <a:gd name="f101" fmla="*/ f78 1 83"/>
                <a:gd name="f102" fmla="*/ f79 1 431"/>
                <a:gd name="f103" fmla="*/ f80 1 83"/>
                <a:gd name="f104" fmla="*/ f81 1 431"/>
                <a:gd name="f105" fmla="*/ f82 1 83"/>
                <a:gd name="f106" fmla="*/ f83 1 431"/>
                <a:gd name="f107" fmla="*/ f84 1 83"/>
                <a:gd name="f108" fmla="*/ f85 1 83"/>
                <a:gd name="f109" fmla="*/ f86 1 431"/>
                <a:gd name="f110" fmla="*/ f87 1 83"/>
                <a:gd name="f111" fmla="*/ f88 1 431"/>
                <a:gd name="f112" fmla="*/ f89 1 83"/>
                <a:gd name="f113" fmla="*/ f90 1 431"/>
                <a:gd name="f114" fmla="*/ f91 1 83"/>
                <a:gd name="f115" fmla="*/ f92 1 431"/>
                <a:gd name="f116" fmla="*/ f93 1 431"/>
                <a:gd name="f117" fmla="*/ f94 1 431"/>
                <a:gd name="f118" fmla="*/ f95 1 431"/>
                <a:gd name="f119" fmla="*/ f96 1 83"/>
                <a:gd name="f120" fmla="*/ f97 1 83"/>
                <a:gd name="f121" fmla="*/ f98 1 431"/>
                <a:gd name="f122" fmla="*/ 0 1 f75"/>
                <a:gd name="f123" fmla="*/ f69 1 f75"/>
                <a:gd name="f124" fmla="*/ 0 1 f76"/>
                <a:gd name="f125" fmla="*/ f70 1 f76"/>
                <a:gd name="f126" fmla="*/ f100 1 f75"/>
                <a:gd name="f127" fmla="*/ f101 1 f76"/>
                <a:gd name="f128" fmla="*/ f102 1 f75"/>
                <a:gd name="f129" fmla="*/ f103 1 f76"/>
                <a:gd name="f130" fmla="*/ f104 1 f75"/>
                <a:gd name="f131" fmla="*/ f105 1 f76"/>
                <a:gd name="f132" fmla="*/ f106 1 f75"/>
                <a:gd name="f133" fmla="*/ f107 1 f76"/>
                <a:gd name="f134" fmla="*/ f108 1 f76"/>
                <a:gd name="f135" fmla="*/ f109 1 f75"/>
                <a:gd name="f136" fmla="*/ f110 1 f76"/>
                <a:gd name="f137" fmla="*/ f111 1 f75"/>
                <a:gd name="f138" fmla="*/ f112 1 f76"/>
                <a:gd name="f139" fmla="*/ f113 1 f75"/>
                <a:gd name="f140" fmla="*/ f114 1 f76"/>
                <a:gd name="f141" fmla="*/ f115 1 f75"/>
                <a:gd name="f142" fmla="*/ f116 1 f75"/>
                <a:gd name="f143" fmla="*/ f117 1 f75"/>
                <a:gd name="f144" fmla="*/ f118 1 f75"/>
                <a:gd name="f145" fmla="*/ f119 1 f76"/>
                <a:gd name="f146" fmla="*/ f120 1 f76"/>
                <a:gd name="f147" fmla="*/ f121 1 f75"/>
                <a:gd name="f148" fmla="*/ f122 f66 1"/>
                <a:gd name="f149" fmla="*/ f123 f66 1"/>
                <a:gd name="f150" fmla="*/ f125 f67 1"/>
                <a:gd name="f151" fmla="*/ f124 f67 1"/>
                <a:gd name="f152" fmla="*/ f126 f66 1"/>
                <a:gd name="f153" fmla="*/ f127 f67 1"/>
                <a:gd name="f154" fmla="*/ f128 f66 1"/>
                <a:gd name="f155" fmla="*/ f129 f67 1"/>
                <a:gd name="f156" fmla="*/ f130 f66 1"/>
                <a:gd name="f157" fmla="*/ f131 f67 1"/>
                <a:gd name="f158" fmla="*/ f132 f66 1"/>
                <a:gd name="f159" fmla="*/ f133 f67 1"/>
                <a:gd name="f160" fmla="*/ f134 f67 1"/>
                <a:gd name="f161" fmla="*/ f135 f66 1"/>
                <a:gd name="f162" fmla="*/ f136 f67 1"/>
                <a:gd name="f163" fmla="*/ f137 f66 1"/>
                <a:gd name="f164" fmla="*/ f138 f67 1"/>
                <a:gd name="f165" fmla="*/ f139 f66 1"/>
                <a:gd name="f166" fmla="*/ f140 f67 1"/>
                <a:gd name="f167" fmla="*/ f141 f66 1"/>
                <a:gd name="f168" fmla="*/ f142 f66 1"/>
                <a:gd name="f169" fmla="*/ f143 f66 1"/>
                <a:gd name="f170" fmla="*/ f144 f66 1"/>
                <a:gd name="f171" fmla="*/ f145 f67 1"/>
                <a:gd name="f172" fmla="*/ f146 f67 1"/>
                <a:gd name="f173" fmla="*/ f147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2" y="f153"/>
                </a:cxn>
                <a:cxn ang="f99">
                  <a:pos x="f154" y="f155"/>
                </a:cxn>
                <a:cxn ang="f99">
                  <a:pos x="f156" y="f157"/>
                </a:cxn>
                <a:cxn ang="f99">
                  <a:pos x="f158" y="f159"/>
                </a:cxn>
                <a:cxn ang="f99">
                  <a:pos x="f154" y="f160"/>
                </a:cxn>
                <a:cxn ang="f99">
                  <a:pos x="f161" y="f162"/>
                </a:cxn>
                <a:cxn ang="f99">
                  <a:pos x="f163" y="f164"/>
                </a:cxn>
                <a:cxn ang="f99">
                  <a:pos x="f165" y="f166"/>
                </a:cxn>
                <a:cxn ang="f99">
                  <a:pos x="f167" y="f164"/>
                </a:cxn>
                <a:cxn ang="f99">
                  <a:pos x="f168" y="f159"/>
                </a:cxn>
                <a:cxn ang="f99">
                  <a:pos x="f169" y="f153"/>
                </a:cxn>
                <a:cxn ang="f99">
                  <a:pos x="f170" y="f171"/>
                </a:cxn>
                <a:cxn ang="f99">
                  <a:pos x="f165" y="f172"/>
                </a:cxn>
                <a:cxn ang="f99">
                  <a:pos x="f173" y="f171"/>
                </a:cxn>
                <a:cxn ang="f99">
                  <a:pos x="f152" y="f153"/>
                </a:cxn>
              </a:cxnLst>
              <a:rect l="f148" t="f151" r="f149" b="f150"/>
              <a:pathLst>
                <a:path w="431" h="8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1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26"/>
                    <a:pt x="f27" y="f28"/>
                    <a:pt x="f14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28"/>
                    <a:pt x="f41" y="f18"/>
                    <a:pt x="f42" y="f43"/>
                  </a:cubicBezTo>
                  <a:cubicBezTo>
                    <a:pt x="f44" y="f45"/>
                    <a:pt x="f46" y="f47"/>
                    <a:pt x="f28" y="f38"/>
                  </a:cubicBezTo>
                  <a:cubicBezTo>
                    <a:pt x="f36" y="f48"/>
                    <a:pt x="f49" y="f50"/>
                    <a:pt x="f51" y="f24"/>
                  </a:cubicBezTo>
                  <a:cubicBezTo>
                    <a:pt x="f52" y="f53"/>
                    <a:pt x="f5" y="f54"/>
                    <a:pt x="f55" y="f9"/>
                  </a:cubicBezTo>
                  <a:cubicBezTo>
                    <a:pt x="f56" y="f57"/>
                    <a:pt x="f29" y="f49"/>
                    <a:pt x="f58" y="f49"/>
                  </a:cubicBezTo>
                  <a:cubicBezTo>
                    <a:pt x="f59" y="f49"/>
                    <a:pt x="f60" y="f57"/>
                    <a:pt x="f42" y="f5"/>
                  </a:cubicBezTo>
                  <a:cubicBezTo>
                    <a:pt x="f61" y="f21"/>
                    <a:pt x="f62" y="f49"/>
                    <a:pt x="f63" y="f49"/>
                  </a:cubicBezTo>
                  <a:cubicBezTo>
                    <a:pt x="f64" y="f49"/>
                    <a:pt x="f35" y="f5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A78D33B1-C02E-529D-D64F-95B7DC608409}"/>
                </a:ext>
              </a:extLst>
            </p:cNvPr>
            <p:cNvSpPr/>
            <p:nvPr/>
          </p:nvSpPr>
          <p:spPr>
            <a:xfrm>
              <a:off x="2009778" y="1603372"/>
              <a:ext cx="257175" cy="3603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34"/>
                <a:gd name="f8" fmla="val 48"/>
                <a:gd name="f9" fmla="val 16"/>
                <a:gd name="f10" fmla="val 32"/>
                <a:gd name="f11" fmla="val 31"/>
                <a:gd name="f12" fmla="val 18"/>
                <a:gd name="f13" fmla="val 45"/>
                <a:gd name="f14" fmla="val 4"/>
                <a:gd name="f15" fmla="val 50"/>
                <a:gd name="f16" fmla="val 2"/>
                <a:gd name="f17" fmla="val 53"/>
                <a:gd name="f18" fmla="val 5"/>
                <a:gd name="f19" fmla="val 67"/>
                <a:gd name="f20" fmla="val 19"/>
                <a:gd name="f21" fmla="val 82"/>
                <a:gd name="f22" fmla="val 33"/>
                <a:gd name="f23" fmla="val 47"/>
                <a:gd name="f24" fmla="val 92"/>
                <a:gd name="f25" fmla="val 51"/>
                <a:gd name="f26" fmla="val 87"/>
                <a:gd name="f27" fmla="val 83"/>
                <a:gd name="f28" fmla="val 49"/>
                <a:gd name="f29" fmla="val 79"/>
                <a:gd name="f30" fmla="val 76"/>
                <a:gd name="f31" fmla="val 55"/>
                <a:gd name="f32" fmla="val 60"/>
                <a:gd name="f33" fmla="val 65"/>
                <a:gd name="f34" fmla="val 70"/>
                <a:gd name="f35" fmla="val 72"/>
                <a:gd name="f36" fmla="val 74"/>
                <a:gd name="f37" fmla="val 75"/>
                <a:gd name="f38" fmla="val 86"/>
                <a:gd name="f39" fmla="val 78"/>
                <a:gd name="f40" fmla="val 85"/>
                <a:gd name="f41" fmla="val 91"/>
                <a:gd name="f42" fmla="val 98"/>
                <a:gd name="f43" fmla="val 84"/>
                <a:gd name="f44" fmla="val 100"/>
                <a:gd name="f45" fmla="val 80"/>
                <a:gd name="f46" fmla="val 99"/>
                <a:gd name="f47" fmla="val 77"/>
                <a:gd name="f48" fmla="val 106"/>
                <a:gd name="f49" fmla="val 113"/>
                <a:gd name="f50" fmla="val 120"/>
                <a:gd name="f51" fmla="val 127"/>
                <a:gd name="f52" fmla="val 132"/>
                <a:gd name="f53" fmla="val 73"/>
                <a:gd name="f54" fmla="val 57"/>
                <a:gd name="f55" fmla="val 133"/>
                <a:gd name="f56" fmla="val 41"/>
                <a:gd name="f57" fmla="val 26"/>
                <a:gd name="f58" fmla="val 20"/>
                <a:gd name="f59" fmla="val 22"/>
                <a:gd name="f60" fmla="val 23"/>
                <a:gd name="f61" fmla="val 25"/>
                <a:gd name="f62" fmla="val 107"/>
                <a:gd name="f63" fmla="val 27"/>
                <a:gd name="f64" fmla="val 102"/>
                <a:gd name="f65" fmla="val 13"/>
                <a:gd name="f66" fmla="val 10"/>
                <a:gd name="f67" fmla="val 11"/>
                <a:gd name="f68" fmla="val 12"/>
                <a:gd name="f69" fmla="val 6"/>
                <a:gd name="f70" fmla="val 21"/>
                <a:gd name="f71" fmla="val 66"/>
                <a:gd name="f72" fmla="val 62"/>
                <a:gd name="f73" fmla="val 63"/>
                <a:gd name="f74" fmla="val 64"/>
                <a:gd name="f75" fmla="val 61"/>
                <a:gd name="f76" fmla="val 52"/>
                <a:gd name="f77" fmla="val 44"/>
                <a:gd name="f78" fmla="val 40"/>
                <a:gd name="f79" fmla="val 38"/>
                <a:gd name="f80" fmla="val 35"/>
                <a:gd name="f81" fmla="val 34"/>
                <a:gd name="f82" fmla="val 59"/>
                <a:gd name="f83" fmla="val 36"/>
                <a:gd name="f84" fmla="+- 0 0 -90"/>
                <a:gd name="f85" fmla="*/ f3 1 96"/>
                <a:gd name="f86" fmla="*/ f4 1 134"/>
                <a:gd name="f87" fmla="val f5"/>
                <a:gd name="f88" fmla="val f6"/>
                <a:gd name="f89" fmla="val f7"/>
                <a:gd name="f90" fmla="*/ f84 f0 1"/>
                <a:gd name="f91" fmla="+- f89 0 f87"/>
                <a:gd name="f92" fmla="+- f88 0 f87"/>
                <a:gd name="f93" fmla="*/ f90 1 f2"/>
                <a:gd name="f94" fmla="*/ f92 1 96"/>
                <a:gd name="f95" fmla="*/ f91 1 134"/>
                <a:gd name="f96" fmla="*/ 0 f92 1"/>
                <a:gd name="f97" fmla="*/ 48 f91 1"/>
                <a:gd name="f98" fmla="*/ 45 f92 1"/>
                <a:gd name="f99" fmla="*/ 4 f91 1"/>
                <a:gd name="f100" fmla="*/ 53 f92 1"/>
                <a:gd name="f101" fmla="*/ 5 f91 1"/>
                <a:gd name="f102" fmla="*/ 96 f92 1"/>
                <a:gd name="f103" fmla="*/ 47 f91 1"/>
                <a:gd name="f104" fmla="*/ 83 f92 1"/>
                <a:gd name="f105" fmla="*/ 49 f91 1"/>
                <a:gd name="f106" fmla="*/ 76 f92 1"/>
                <a:gd name="f107" fmla="*/ 55 f91 1"/>
                <a:gd name="f108" fmla="*/ 70 f91 1"/>
                <a:gd name="f109" fmla="*/ 79 f92 1"/>
                <a:gd name="f110" fmla="*/ 74 f91 1"/>
                <a:gd name="f111" fmla="*/ 86 f92 1"/>
                <a:gd name="f112" fmla="*/ 78 f91 1"/>
                <a:gd name="f113" fmla="*/ 85 f92 1"/>
                <a:gd name="f114" fmla="*/ 98 f91 1"/>
                <a:gd name="f115" fmla="*/ 77 f92 1"/>
                <a:gd name="f116" fmla="*/ 99 f91 1"/>
                <a:gd name="f117" fmla="*/ 72 f92 1"/>
                <a:gd name="f118" fmla="*/ 106 f91 1"/>
                <a:gd name="f119" fmla="*/ 127 f91 1"/>
                <a:gd name="f120" fmla="*/ 73 f92 1"/>
                <a:gd name="f121" fmla="*/ 134 f91 1"/>
                <a:gd name="f122" fmla="*/ 26 f92 1"/>
                <a:gd name="f123" fmla="*/ 20 f92 1"/>
                <a:gd name="f124" fmla="*/ 25 f92 1"/>
                <a:gd name="f125" fmla="*/ 107 f91 1"/>
                <a:gd name="f126" fmla="*/ 11 f92 1"/>
                <a:gd name="f127" fmla="*/ 91 f91 1"/>
                <a:gd name="f128" fmla="*/ 73 f91 1"/>
                <a:gd name="f129" fmla="*/ 21 f92 1"/>
                <a:gd name="f130" fmla="*/ 53 f91 1"/>
                <a:gd name="f131" fmla="*/ 13 f92 1"/>
                <a:gd name="f132" fmla="*/ 48 f92 1"/>
                <a:gd name="f133" fmla="*/ 75 f91 1"/>
                <a:gd name="f134" fmla="*/ 63 f92 1"/>
                <a:gd name="f135" fmla="*/ 60 f91 1"/>
                <a:gd name="f136" fmla="*/ 52 f92 1"/>
                <a:gd name="f137" fmla="*/ 40 f92 1"/>
                <a:gd name="f138" fmla="*/ 35 f92 1"/>
                <a:gd name="f139" fmla="*/ 51 f91 1"/>
                <a:gd name="f140" fmla="*/ 36 f92 1"/>
                <a:gd name="f141" fmla="+- f93 0 f1"/>
                <a:gd name="f142" fmla="*/ f96 1 96"/>
                <a:gd name="f143" fmla="*/ f97 1 134"/>
                <a:gd name="f144" fmla="*/ f98 1 96"/>
                <a:gd name="f145" fmla="*/ f99 1 134"/>
                <a:gd name="f146" fmla="*/ f100 1 96"/>
                <a:gd name="f147" fmla="*/ f101 1 134"/>
                <a:gd name="f148" fmla="*/ f102 1 96"/>
                <a:gd name="f149" fmla="*/ f103 1 134"/>
                <a:gd name="f150" fmla="*/ f104 1 96"/>
                <a:gd name="f151" fmla="*/ f105 1 134"/>
                <a:gd name="f152" fmla="*/ f106 1 96"/>
                <a:gd name="f153" fmla="*/ f107 1 134"/>
                <a:gd name="f154" fmla="*/ f108 1 134"/>
                <a:gd name="f155" fmla="*/ f109 1 96"/>
                <a:gd name="f156" fmla="*/ f110 1 134"/>
                <a:gd name="f157" fmla="*/ f111 1 96"/>
                <a:gd name="f158" fmla="*/ f112 1 134"/>
                <a:gd name="f159" fmla="*/ f113 1 96"/>
                <a:gd name="f160" fmla="*/ f114 1 134"/>
                <a:gd name="f161" fmla="*/ f115 1 96"/>
                <a:gd name="f162" fmla="*/ f116 1 134"/>
                <a:gd name="f163" fmla="*/ f117 1 96"/>
                <a:gd name="f164" fmla="*/ f118 1 134"/>
                <a:gd name="f165" fmla="*/ f119 1 134"/>
                <a:gd name="f166" fmla="*/ f120 1 96"/>
                <a:gd name="f167" fmla="*/ f121 1 134"/>
                <a:gd name="f168" fmla="*/ f122 1 96"/>
                <a:gd name="f169" fmla="*/ f123 1 96"/>
                <a:gd name="f170" fmla="*/ f124 1 96"/>
                <a:gd name="f171" fmla="*/ f125 1 134"/>
                <a:gd name="f172" fmla="*/ f126 1 96"/>
                <a:gd name="f173" fmla="*/ f127 1 134"/>
                <a:gd name="f174" fmla="*/ f128 1 134"/>
                <a:gd name="f175" fmla="*/ f129 1 96"/>
                <a:gd name="f176" fmla="*/ f130 1 134"/>
                <a:gd name="f177" fmla="*/ f131 1 96"/>
                <a:gd name="f178" fmla="*/ f132 1 96"/>
                <a:gd name="f179" fmla="*/ f133 1 134"/>
                <a:gd name="f180" fmla="*/ f134 1 96"/>
                <a:gd name="f181" fmla="*/ f135 1 134"/>
                <a:gd name="f182" fmla="*/ f136 1 96"/>
                <a:gd name="f183" fmla="*/ f137 1 96"/>
                <a:gd name="f184" fmla="*/ f138 1 96"/>
                <a:gd name="f185" fmla="*/ f139 1 134"/>
                <a:gd name="f186" fmla="*/ f140 1 96"/>
                <a:gd name="f187" fmla="*/ 0 1 f94"/>
                <a:gd name="f188" fmla="*/ f88 1 f94"/>
                <a:gd name="f189" fmla="*/ 0 1 f95"/>
                <a:gd name="f190" fmla="*/ f89 1 f95"/>
                <a:gd name="f191" fmla="*/ f142 1 f94"/>
                <a:gd name="f192" fmla="*/ f143 1 f95"/>
                <a:gd name="f193" fmla="*/ f144 1 f94"/>
                <a:gd name="f194" fmla="*/ f145 1 f95"/>
                <a:gd name="f195" fmla="*/ f146 1 f94"/>
                <a:gd name="f196" fmla="*/ f147 1 f95"/>
                <a:gd name="f197" fmla="*/ f148 1 f94"/>
                <a:gd name="f198" fmla="*/ f149 1 f95"/>
                <a:gd name="f199" fmla="*/ f150 1 f94"/>
                <a:gd name="f200" fmla="*/ f151 1 f95"/>
                <a:gd name="f201" fmla="*/ f152 1 f94"/>
                <a:gd name="f202" fmla="*/ f153 1 f95"/>
                <a:gd name="f203" fmla="*/ f154 1 f95"/>
                <a:gd name="f204" fmla="*/ f155 1 f94"/>
                <a:gd name="f205" fmla="*/ f156 1 f95"/>
                <a:gd name="f206" fmla="*/ f157 1 f94"/>
                <a:gd name="f207" fmla="*/ f158 1 f95"/>
                <a:gd name="f208" fmla="*/ f159 1 f94"/>
                <a:gd name="f209" fmla="*/ f160 1 f95"/>
                <a:gd name="f210" fmla="*/ f161 1 f94"/>
                <a:gd name="f211" fmla="*/ f162 1 f95"/>
                <a:gd name="f212" fmla="*/ f163 1 f94"/>
                <a:gd name="f213" fmla="*/ f164 1 f95"/>
                <a:gd name="f214" fmla="*/ f165 1 f95"/>
                <a:gd name="f215" fmla="*/ f166 1 f94"/>
                <a:gd name="f216" fmla="*/ f167 1 f95"/>
                <a:gd name="f217" fmla="*/ f168 1 f94"/>
                <a:gd name="f218" fmla="*/ f169 1 f94"/>
                <a:gd name="f219" fmla="*/ f170 1 f94"/>
                <a:gd name="f220" fmla="*/ f171 1 f95"/>
                <a:gd name="f221" fmla="*/ f172 1 f94"/>
                <a:gd name="f222" fmla="*/ f173 1 f95"/>
                <a:gd name="f223" fmla="*/ f174 1 f95"/>
                <a:gd name="f224" fmla="*/ f175 1 f94"/>
                <a:gd name="f225" fmla="*/ f176 1 f95"/>
                <a:gd name="f226" fmla="*/ f177 1 f94"/>
                <a:gd name="f227" fmla="*/ f178 1 f94"/>
                <a:gd name="f228" fmla="*/ f179 1 f95"/>
                <a:gd name="f229" fmla="*/ f180 1 f94"/>
                <a:gd name="f230" fmla="*/ f181 1 f95"/>
                <a:gd name="f231" fmla="*/ f182 1 f94"/>
                <a:gd name="f232" fmla="*/ f183 1 f94"/>
                <a:gd name="f233" fmla="*/ f184 1 f94"/>
                <a:gd name="f234" fmla="*/ f185 1 f95"/>
                <a:gd name="f235" fmla="*/ f186 1 f94"/>
                <a:gd name="f236" fmla="*/ f187 f85 1"/>
                <a:gd name="f237" fmla="*/ f188 f85 1"/>
                <a:gd name="f238" fmla="*/ f190 f86 1"/>
                <a:gd name="f239" fmla="*/ f189 f86 1"/>
                <a:gd name="f240" fmla="*/ f191 f85 1"/>
                <a:gd name="f241" fmla="*/ f192 f86 1"/>
                <a:gd name="f242" fmla="*/ f193 f85 1"/>
                <a:gd name="f243" fmla="*/ f194 f86 1"/>
                <a:gd name="f244" fmla="*/ f195 f85 1"/>
                <a:gd name="f245" fmla="*/ f196 f86 1"/>
                <a:gd name="f246" fmla="*/ f197 f85 1"/>
                <a:gd name="f247" fmla="*/ f198 f86 1"/>
                <a:gd name="f248" fmla="*/ f199 f85 1"/>
                <a:gd name="f249" fmla="*/ f200 f86 1"/>
                <a:gd name="f250" fmla="*/ f201 f85 1"/>
                <a:gd name="f251" fmla="*/ f202 f86 1"/>
                <a:gd name="f252" fmla="*/ f203 f86 1"/>
                <a:gd name="f253" fmla="*/ f204 f85 1"/>
                <a:gd name="f254" fmla="*/ f205 f86 1"/>
                <a:gd name="f255" fmla="*/ f206 f85 1"/>
                <a:gd name="f256" fmla="*/ f207 f86 1"/>
                <a:gd name="f257" fmla="*/ f208 f85 1"/>
                <a:gd name="f258" fmla="*/ f209 f86 1"/>
                <a:gd name="f259" fmla="*/ f210 f85 1"/>
                <a:gd name="f260" fmla="*/ f211 f86 1"/>
                <a:gd name="f261" fmla="*/ f212 f85 1"/>
                <a:gd name="f262" fmla="*/ f213 f86 1"/>
                <a:gd name="f263" fmla="*/ f214 f86 1"/>
                <a:gd name="f264" fmla="*/ f215 f85 1"/>
                <a:gd name="f265" fmla="*/ f216 f86 1"/>
                <a:gd name="f266" fmla="*/ f217 f85 1"/>
                <a:gd name="f267" fmla="*/ f218 f85 1"/>
                <a:gd name="f268" fmla="*/ f219 f85 1"/>
                <a:gd name="f269" fmla="*/ f220 f86 1"/>
                <a:gd name="f270" fmla="*/ f221 f85 1"/>
                <a:gd name="f271" fmla="*/ f222 f86 1"/>
                <a:gd name="f272" fmla="*/ f223 f86 1"/>
                <a:gd name="f273" fmla="*/ f224 f85 1"/>
                <a:gd name="f274" fmla="*/ f225 f86 1"/>
                <a:gd name="f275" fmla="*/ f226 f85 1"/>
                <a:gd name="f276" fmla="*/ f227 f85 1"/>
                <a:gd name="f277" fmla="*/ f228 f86 1"/>
                <a:gd name="f278" fmla="*/ f229 f85 1"/>
                <a:gd name="f279" fmla="*/ f230 f86 1"/>
                <a:gd name="f280" fmla="*/ f231 f85 1"/>
                <a:gd name="f281" fmla="*/ f232 f85 1"/>
                <a:gd name="f282" fmla="*/ f233 f85 1"/>
                <a:gd name="f283" fmla="*/ f234 f86 1"/>
                <a:gd name="f284" fmla="*/ f23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1">
                  <a:pos x="f240" y="f241"/>
                </a:cxn>
                <a:cxn ang="f141">
                  <a:pos x="f242" y="f243"/>
                </a:cxn>
                <a:cxn ang="f141">
                  <a:pos x="f244" y="f245"/>
                </a:cxn>
                <a:cxn ang="f141">
                  <a:pos x="f246" y="f247"/>
                </a:cxn>
                <a:cxn ang="f141">
                  <a:pos x="f248" y="f249"/>
                </a:cxn>
                <a:cxn ang="f141">
                  <a:pos x="f250" y="f251"/>
                </a:cxn>
                <a:cxn ang="f141">
                  <a:pos x="f250" y="f252"/>
                </a:cxn>
                <a:cxn ang="f141">
                  <a:pos x="f253" y="f254"/>
                </a:cxn>
                <a:cxn ang="f141">
                  <a:pos x="f255" y="f256"/>
                </a:cxn>
                <a:cxn ang="f141">
                  <a:pos x="f257" y="f258"/>
                </a:cxn>
                <a:cxn ang="f141">
                  <a:pos x="f259" y="f260"/>
                </a:cxn>
                <a:cxn ang="f141">
                  <a:pos x="f261" y="f262"/>
                </a:cxn>
                <a:cxn ang="f141">
                  <a:pos x="f259" y="f263"/>
                </a:cxn>
                <a:cxn ang="f141">
                  <a:pos x="f264" y="f265"/>
                </a:cxn>
                <a:cxn ang="f141">
                  <a:pos x="f266" y="f265"/>
                </a:cxn>
                <a:cxn ang="f141">
                  <a:pos x="f267" y="f263"/>
                </a:cxn>
                <a:cxn ang="f141">
                  <a:pos x="f268" y="f269"/>
                </a:cxn>
                <a:cxn ang="f141">
                  <a:pos x="f267" y="f260"/>
                </a:cxn>
                <a:cxn ang="f141">
                  <a:pos x="f270" y="f271"/>
                </a:cxn>
                <a:cxn ang="f141">
                  <a:pos x="f267" y="f272"/>
                </a:cxn>
                <a:cxn ang="f141">
                  <a:pos x="f273" y="f274"/>
                </a:cxn>
                <a:cxn ang="f141">
                  <a:pos x="f275" y="f249"/>
                </a:cxn>
                <a:cxn ang="f141">
                  <a:pos x="f240" y="f241"/>
                </a:cxn>
                <a:cxn ang="f141">
                  <a:pos x="f276" y="f277"/>
                </a:cxn>
                <a:cxn ang="f141">
                  <a:pos x="f278" y="f279"/>
                </a:cxn>
                <a:cxn ang="f141">
                  <a:pos x="f280" y="f249"/>
                </a:cxn>
                <a:cxn ang="f141">
                  <a:pos x="f281" y="f249"/>
                </a:cxn>
                <a:cxn ang="f141">
                  <a:pos x="f282" y="f283"/>
                </a:cxn>
                <a:cxn ang="f141">
                  <a:pos x="f284" y="f272"/>
                </a:cxn>
                <a:cxn ang="f141">
                  <a:pos x="f276" y="f277"/>
                </a:cxn>
              </a:cxnLst>
              <a:rect l="f236" t="f239" r="f237" b="f238"/>
              <a:pathLst>
                <a:path w="96" h="13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8" y="f5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8"/>
                    <a:pt x="f27" y="f28"/>
                  </a:cubicBezTo>
                  <a:cubicBezTo>
                    <a:pt x="f29" y="f28"/>
                    <a:pt x="f30" y="f15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30" y="f35"/>
                    <a:pt x="f30" y="f36"/>
                    <a:pt x="f29" y="f36"/>
                  </a:cubicBezTo>
                  <a:cubicBezTo>
                    <a:pt x="f21" y="f37"/>
                    <a:pt x="f38" y="f36"/>
                    <a:pt x="f38" y="f39"/>
                  </a:cubicBezTo>
                  <a:cubicBezTo>
                    <a:pt x="f38" y="f40"/>
                    <a:pt x="f38" y="f41"/>
                    <a:pt x="f40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35" y="f46"/>
                    <a:pt x="f34" y="f44"/>
                    <a:pt x="f35" y="f48"/>
                  </a:cubicBezTo>
                  <a:cubicBezTo>
                    <a:pt x="f36" y="f49"/>
                    <a:pt x="f37" y="f50"/>
                    <a:pt x="f47" y="f51"/>
                  </a:cubicBezTo>
                  <a:cubicBezTo>
                    <a:pt x="f39" y="f52"/>
                    <a:pt x="f39" y="f7"/>
                    <a:pt x="f53" y="f7"/>
                  </a:cubicBezTo>
                  <a:cubicBezTo>
                    <a:pt x="f54" y="f55"/>
                    <a:pt x="f56" y="f55"/>
                    <a:pt x="f57" y="f7"/>
                  </a:cubicBezTo>
                  <a:cubicBezTo>
                    <a:pt x="f58" y="f7"/>
                    <a:pt x="f20" y="f52"/>
                    <a:pt x="f58" y="f51"/>
                  </a:cubicBezTo>
                  <a:cubicBezTo>
                    <a:pt x="f59" y="f50"/>
                    <a:pt x="f60" y="f49"/>
                    <a:pt x="f61" y="f62"/>
                  </a:cubicBezTo>
                  <a:cubicBezTo>
                    <a:pt x="f63" y="f64"/>
                    <a:pt x="f57" y="f42"/>
                    <a:pt x="f58" y="f46"/>
                  </a:cubicBezTo>
                  <a:cubicBezTo>
                    <a:pt x="f65" y="f44"/>
                    <a:pt x="f66" y="f42"/>
                    <a:pt x="f67" y="f41"/>
                  </a:cubicBezTo>
                  <a:cubicBezTo>
                    <a:pt x="f68" y="f43"/>
                    <a:pt x="f69" y="f30"/>
                    <a:pt x="f58" y="f53"/>
                  </a:cubicBezTo>
                  <a:cubicBezTo>
                    <a:pt x="f61" y="f35"/>
                    <a:pt x="f59" y="f32"/>
                    <a:pt x="f70" y="f17"/>
                  </a:cubicBezTo>
                  <a:cubicBezTo>
                    <a:pt x="f70" y="f8"/>
                    <a:pt x="f9" y="f15"/>
                    <a:pt x="f65" y="f28"/>
                  </a:cubicBezTo>
                  <a:cubicBezTo>
                    <a:pt x="f66" y="f28"/>
                    <a:pt x="f69" y="f28"/>
                    <a:pt x="f5" y="f8"/>
                  </a:cubicBezTo>
                  <a:close/>
                  <a:moveTo>
                    <a:pt x="f8" y="f37"/>
                  </a:moveTo>
                  <a:cubicBezTo>
                    <a:pt x="f71" y="f37"/>
                    <a:pt x="f72" y="f30"/>
                    <a:pt x="f73" y="f32"/>
                  </a:cubicBezTo>
                  <a:cubicBezTo>
                    <a:pt x="f74" y="f25"/>
                    <a:pt x="f75" y="f23"/>
                    <a:pt x="f76" y="f28"/>
                  </a:cubicBezTo>
                  <a:cubicBezTo>
                    <a:pt x="f8" y="f28"/>
                    <a:pt x="f77" y="f28"/>
                    <a:pt x="f78" y="f28"/>
                  </a:cubicBezTo>
                  <a:cubicBezTo>
                    <a:pt x="f79" y="f28"/>
                    <a:pt x="f80" y="f28"/>
                    <a:pt x="f80" y="f25"/>
                  </a:cubicBezTo>
                  <a:cubicBezTo>
                    <a:pt x="f81" y="f82"/>
                    <a:pt x="f22" y="f71"/>
                    <a:pt x="f83" y="f53"/>
                  </a:cubicBezTo>
                  <a:cubicBezTo>
                    <a:pt x="f79" y="f47"/>
                    <a:pt x="f77" y="f36"/>
                    <a:pt x="f8" y="f3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4DE5EEC5-C717-7EA1-6D57-E50BA66871B3}"/>
                </a:ext>
              </a:extLst>
            </p:cNvPr>
            <p:cNvSpPr/>
            <p:nvPr/>
          </p:nvSpPr>
          <p:spPr>
            <a:xfrm>
              <a:off x="1978020" y="2225677"/>
              <a:ext cx="320670" cy="587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0"/>
                <a:gd name="f7" fmla="val 22"/>
                <a:gd name="f8" fmla="val 6"/>
                <a:gd name="f9" fmla="val 1"/>
                <a:gd name="f10" fmla="val 27"/>
                <a:gd name="f11" fmla="val 52"/>
                <a:gd name="f12" fmla="val 77"/>
                <a:gd name="f13" fmla="val 102"/>
                <a:gd name="f14" fmla="val 112"/>
                <a:gd name="f15" fmla="val 118"/>
                <a:gd name="f16" fmla="val 13"/>
                <a:gd name="f17" fmla="val 15"/>
                <a:gd name="f18" fmla="val 17"/>
                <a:gd name="f19" fmla="val 21"/>
                <a:gd name="f20" fmla="val 79"/>
                <a:gd name="f21" fmla="val 8"/>
                <a:gd name="f22" fmla="val 40"/>
                <a:gd name="f23" fmla="+- 0 0 -90"/>
                <a:gd name="f24" fmla="*/ f3 1 120"/>
                <a:gd name="f25" fmla="*/ f4 1 22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20"/>
                <a:gd name="f34" fmla="*/ f30 1 22"/>
                <a:gd name="f35" fmla="*/ 0 f31 1"/>
                <a:gd name="f36" fmla="*/ 22 f30 1"/>
                <a:gd name="f37" fmla="*/ 27 f31 1"/>
                <a:gd name="f38" fmla="*/ 0 f30 1"/>
                <a:gd name="f39" fmla="*/ 102 f31 1"/>
                <a:gd name="f40" fmla="*/ 118 f31 1"/>
                <a:gd name="f41" fmla="*/ 13 f30 1"/>
                <a:gd name="f42" fmla="*/ 21 f30 1"/>
                <a:gd name="f43" fmla="+- f32 0 f1"/>
                <a:gd name="f44" fmla="*/ f35 1 120"/>
                <a:gd name="f45" fmla="*/ f36 1 22"/>
                <a:gd name="f46" fmla="*/ f37 1 120"/>
                <a:gd name="f47" fmla="*/ f38 1 22"/>
                <a:gd name="f48" fmla="*/ f39 1 120"/>
                <a:gd name="f49" fmla="*/ f40 1 120"/>
                <a:gd name="f50" fmla="*/ f41 1 22"/>
                <a:gd name="f51" fmla="*/ f42 1 22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1"/>
                </a:cxn>
                <a:cxn ang="f43">
                  <a:pos x="f73" y="f74"/>
                </a:cxn>
                <a:cxn ang="f43">
                  <a:pos x="f73" y="f75"/>
                </a:cxn>
                <a:cxn ang="f43">
                  <a:pos x="f68" y="f69"/>
                </a:cxn>
              </a:cxnLst>
              <a:rect l="f64" t="f67" r="f65" b="f66"/>
              <a:pathLst>
                <a:path w="120" h="22">
                  <a:moveTo>
                    <a:pt x="f5" y="f7"/>
                  </a:moveTo>
                  <a:cubicBezTo>
                    <a:pt x="f8" y="f9"/>
                    <a:pt x="f8" y="f9"/>
                    <a:pt x="f10" y="f5"/>
                  </a:cubicBezTo>
                  <a:cubicBezTo>
                    <a:pt x="f11" y="f5"/>
                    <a:pt x="f12" y="f9"/>
                    <a:pt x="f13" y="f5"/>
                  </a:cubicBezTo>
                  <a:cubicBezTo>
                    <a:pt x="f14" y="f5"/>
                    <a:pt x="f15" y="f9"/>
                    <a:pt x="f15" y="f16"/>
                  </a:cubicBezTo>
                  <a:cubicBezTo>
                    <a:pt x="f15" y="f17"/>
                    <a:pt x="f6" y="f18"/>
                    <a:pt x="f15" y="f19"/>
                  </a:cubicBezTo>
                  <a:cubicBezTo>
                    <a:pt x="f20" y="f21"/>
                    <a:pt x="f22" y="f21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6A23C95D-DC1A-0D53-47C1-A22C4691A97D}"/>
                </a:ext>
              </a:extLst>
            </p:cNvPr>
            <p:cNvSpPr/>
            <p:nvPr/>
          </p:nvSpPr>
          <p:spPr>
            <a:xfrm>
              <a:off x="2030416" y="1984376"/>
              <a:ext cx="115891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36"/>
                <a:gd name="f8" fmla="val 21"/>
                <a:gd name="f9" fmla="val 4"/>
                <a:gd name="f10" fmla="val 16"/>
                <a:gd name="f11" fmla="val 7"/>
                <a:gd name="f12" fmla="val 25"/>
                <a:gd name="f13" fmla="val 17"/>
                <a:gd name="f14" fmla="val 23"/>
                <a:gd name="f15" fmla="val 22"/>
                <a:gd name="f16" fmla="+- 0 0 -90"/>
                <a:gd name="f17" fmla="*/ f3 1 43"/>
                <a:gd name="f18" fmla="*/ f4 1 3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3"/>
                <a:gd name="f27" fmla="*/ f23 1 36"/>
                <a:gd name="f28" fmla="*/ 21 f24 1"/>
                <a:gd name="f29" fmla="*/ 36 f23 1"/>
                <a:gd name="f30" fmla="*/ 4 f24 1"/>
                <a:gd name="f31" fmla="*/ 16 f23 1"/>
                <a:gd name="f32" fmla="*/ 25 f24 1"/>
                <a:gd name="f33" fmla="*/ 0 f23 1"/>
                <a:gd name="f34" fmla="*/ 43 f24 1"/>
                <a:gd name="f35" fmla="*/ 17 f23 1"/>
                <a:gd name="f36" fmla="+- f25 0 f1"/>
                <a:gd name="f37" fmla="*/ f28 1 43"/>
                <a:gd name="f38" fmla="*/ f29 1 36"/>
                <a:gd name="f39" fmla="*/ f30 1 43"/>
                <a:gd name="f40" fmla="*/ f31 1 36"/>
                <a:gd name="f41" fmla="*/ f32 1 43"/>
                <a:gd name="f42" fmla="*/ f33 1 36"/>
                <a:gd name="f43" fmla="*/ f34 1 43"/>
                <a:gd name="f44" fmla="*/ f35 1 36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5" y="f62"/>
                </a:cxn>
                <a:cxn ang="f36">
                  <a:pos x="f61" y="f62"/>
                </a:cxn>
              </a:cxnLst>
              <a:rect l="f57" t="f60" r="f58" b="f59"/>
              <a:pathLst>
                <a:path w="43" h="36">
                  <a:moveTo>
                    <a:pt x="f8" y="f7"/>
                  </a:moveTo>
                  <a:cubicBezTo>
                    <a:pt x="f5" y="f7"/>
                    <a:pt x="f5" y="f7"/>
                    <a:pt x="f9" y="f10"/>
                  </a:cubicBezTo>
                  <a:cubicBezTo>
                    <a:pt x="f11" y="f5"/>
                    <a:pt x="f11" y="f5"/>
                    <a:pt x="f12" y="f5"/>
                  </a:cubicBezTo>
                  <a:cubicBezTo>
                    <a:pt x="f6" y="f5"/>
                    <a:pt x="f6" y="f5"/>
                    <a:pt x="f6" y="f13"/>
                  </a:cubicBezTo>
                  <a:cubicBezTo>
                    <a:pt x="f6" y="f7"/>
                    <a:pt x="f6" y="f7"/>
                    <a:pt x="f12" y="f7"/>
                  </a:cubicBezTo>
                  <a:cubicBezTo>
                    <a:pt x="f14" y="f7"/>
                    <a:pt x="f15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951383C3-F8B2-8241-EA8C-4E9A8B5D983E}"/>
                </a:ext>
              </a:extLst>
            </p:cNvPr>
            <p:cNvSpPr/>
            <p:nvPr/>
          </p:nvSpPr>
          <p:spPr>
            <a:xfrm>
              <a:off x="2106613" y="2103440"/>
              <a:ext cx="9366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8"/>
                <a:gd name="f8" fmla="val 18"/>
                <a:gd name="f9" fmla="val 19"/>
                <a:gd name="f10" fmla="val 17"/>
                <a:gd name="f11" fmla="val 15"/>
                <a:gd name="f12" fmla="+- 0 0 -90"/>
                <a:gd name="f13" fmla="*/ f3 1 35"/>
                <a:gd name="f14" fmla="*/ f4 1 3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35"/>
                <a:gd name="f23" fmla="*/ f19 1 38"/>
                <a:gd name="f24" fmla="*/ 0 f20 1"/>
                <a:gd name="f25" fmla="*/ 18 f19 1"/>
                <a:gd name="f26" fmla="*/ 19 f20 1"/>
                <a:gd name="f27" fmla="*/ 0 f19 1"/>
                <a:gd name="f28" fmla="*/ 35 f20 1"/>
                <a:gd name="f29" fmla="*/ 17 f19 1"/>
                <a:gd name="f30" fmla="*/ 15 f20 1"/>
                <a:gd name="f31" fmla="*/ 38 f19 1"/>
                <a:gd name="f32" fmla="+- f21 0 f1"/>
                <a:gd name="f33" fmla="*/ f24 1 35"/>
                <a:gd name="f34" fmla="*/ f25 1 38"/>
                <a:gd name="f35" fmla="*/ f26 1 35"/>
                <a:gd name="f36" fmla="*/ f27 1 38"/>
                <a:gd name="f37" fmla="*/ f28 1 35"/>
                <a:gd name="f38" fmla="*/ f29 1 38"/>
                <a:gd name="f39" fmla="*/ f30 1 35"/>
                <a:gd name="f40" fmla="*/ f31 1 38"/>
                <a:gd name="f41" fmla="*/ 0 1 f22"/>
                <a:gd name="f42" fmla="*/ f16 1 f22"/>
                <a:gd name="f43" fmla="*/ 0 1 f23"/>
                <a:gd name="f44" fmla="*/ f17 1 f23"/>
                <a:gd name="f45" fmla="*/ f33 1 f22"/>
                <a:gd name="f46" fmla="*/ f34 1 f23"/>
                <a:gd name="f47" fmla="*/ f35 1 f22"/>
                <a:gd name="f48" fmla="*/ f36 1 f23"/>
                <a:gd name="f49" fmla="*/ f37 1 f22"/>
                <a:gd name="f50" fmla="*/ f38 1 f23"/>
                <a:gd name="f51" fmla="*/ f39 1 f22"/>
                <a:gd name="f52" fmla="*/ f40 1 f23"/>
                <a:gd name="f53" fmla="*/ f41 f13 1"/>
                <a:gd name="f54" fmla="*/ f42 f13 1"/>
                <a:gd name="f55" fmla="*/ f44 f14 1"/>
                <a:gd name="f56" fmla="*/ f43 f14 1"/>
                <a:gd name="f57" fmla="*/ f45 f13 1"/>
                <a:gd name="f58" fmla="*/ f46 f14 1"/>
                <a:gd name="f59" fmla="*/ f47 f13 1"/>
                <a:gd name="f60" fmla="*/ f48 f14 1"/>
                <a:gd name="f61" fmla="*/ f49 f13 1"/>
                <a:gd name="f62" fmla="*/ f50 f14 1"/>
                <a:gd name="f63" fmla="*/ f51 f13 1"/>
                <a:gd name="f64" fmla="*/ f5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7" y="f58"/>
                </a:cxn>
                <a:cxn ang="f32">
                  <a:pos x="f59" y="f60"/>
                </a:cxn>
                <a:cxn ang="f32">
                  <a:pos x="f61" y="f62"/>
                </a:cxn>
                <a:cxn ang="f32">
                  <a:pos x="f63" y="f64"/>
                </a:cxn>
                <a:cxn ang="f32">
                  <a:pos x="f57" y="f58"/>
                </a:cxn>
              </a:cxnLst>
              <a:rect l="f53" t="f56" r="f54" b="f55"/>
              <a:pathLst>
                <a:path w="35" h="38">
                  <a:moveTo>
                    <a:pt x="f5" y="f8"/>
                  </a:moveTo>
                  <a:cubicBezTo>
                    <a:pt x="f5" y="f5"/>
                    <a:pt x="f5" y="f5"/>
                    <a:pt x="f9" y="f5"/>
                  </a:cubicBezTo>
                  <a:cubicBezTo>
                    <a:pt x="f6" y="f5"/>
                    <a:pt x="f6" y="f5"/>
                    <a:pt x="f6" y="f10"/>
                  </a:cubicBezTo>
                  <a:cubicBezTo>
                    <a:pt x="f6" y="f7"/>
                    <a:pt x="f6" y="f7"/>
                    <a:pt x="f11" y="f7"/>
                  </a:cubicBezTo>
                  <a:cubicBezTo>
                    <a:pt x="f5" y="f7"/>
                    <a:pt x="f5" y="f7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2CC6EA6A-F66B-040C-9647-0363F57BB975}"/>
                </a:ext>
              </a:extLst>
            </p:cNvPr>
            <p:cNvSpPr/>
            <p:nvPr/>
          </p:nvSpPr>
          <p:spPr>
            <a:xfrm>
              <a:off x="1998658" y="2100267"/>
              <a:ext cx="85725" cy="1047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39"/>
                <a:gd name="f8" fmla="val 19"/>
                <a:gd name="f9" fmla="val 12"/>
                <a:gd name="f10" fmla="val 3"/>
                <a:gd name="f11" fmla="val 27"/>
                <a:gd name="f12" fmla="val 5"/>
                <a:gd name="f13" fmla="val 21"/>
                <a:gd name="f14" fmla="val 7"/>
                <a:gd name="f15" fmla="val 14"/>
                <a:gd name="f16" fmla="val 8"/>
                <a:gd name="f17" fmla="val 9"/>
                <a:gd name="f18" fmla="val 11"/>
                <a:gd name="f19" fmla="val 1"/>
                <a:gd name="f20" fmla="val 16"/>
                <a:gd name="f21" fmla="+- 0 0 -90"/>
                <a:gd name="f22" fmla="*/ f3 1 32"/>
                <a:gd name="f23" fmla="*/ f4 1 3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2"/>
                <a:gd name="f32" fmla="*/ f28 1 39"/>
                <a:gd name="f33" fmla="*/ 32 f29 1"/>
                <a:gd name="f34" fmla="*/ 19 f28 1"/>
                <a:gd name="f35" fmla="*/ 12 f29 1"/>
                <a:gd name="f36" fmla="*/ 39 f28 1"/>
                <a:gd name="f37" fmla="*/ 3 f29 1"/>
                <a:gd name="f38" fmla="*/ 27 f28 1"/>
                <a:gd name="f39" fmla="*/ 8 f29 1"/>
                <a:gd name="f40" fmla="*/ 7 f28 1"/>
                <a:gd name="f41" fmla="*/ 16 f29 1"/>
                <a:gd name="f42" fmla="*/ 1 f28 1"/>
                <a:gd name="f43" fmla="+- f30 0 f1"/>
                <a:gd name="f44" fmla="*/ f33 1 32"/>
                <a:gd name="f45" fmla="*/ f34 1 39"/>
                <a:gd name="f46" fmla="*/ f35 1 32"/>
                <a:gd name="f47" fmla="*/ f36 1 39"/>
                <a:gd name="f48" fmla="*/ f37 1 32"/>
                <a:gd name="f49" fmla="*/ f38 1 39"/>
                <a:gd name="f50" fmla="*/ f39 1 32"/>
                <a:gd name="f51" fmla="*/ f40 1 39"/>
                <a:gd name="f52" fmla="*/ f41 1 32"/>
                <a:gd name="f53" fmla="*/ f42 1 3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32" h="39">
                  <a:moveTo>
                    <a:pt x="f6" y="f8"/>
                  </a:moveTo>
                  <a:cubicBezTo>
                    <a:pt x="f6" y="f7"/>
                    <a:pt x="f6" y="f7"/>
                    <a:pt x="f9" y="f7"/>
                  </a:cubicBezTo>
                  <a:cubicBezTo>
                    <a:pt x="f5" y="f7"/>
                    <a:pt x="f5" y="f7"/>
                    <a:pt x="f10" y="f11"/>
                  </a:cubicBezTo>
                  <a:cubicBezTo>
                    <a:pt x="f12" y="f13"/>
                    <a:pt x="f14" y="f15"/>
                    <a:pt x="f16" y="f14"/>
                  </a:cubicBezTo>
                  <a:cubicBezTo>
                    <a:pt x="f17" y="f10"/>
                    <a:pt x="f18" y="f19"/>
                    <a:pt x="f20" y="f19"/>
                  </a:cubicBezTo>
                  <a:cubicBezTo>
                    <a:pt x="f6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045E1372-F9B2-4FCE-7590-476874E7DB0D}"/>
                </a:ext>
              </a:extLst>
            </p:cNvPr>
            <p:cNvSpPr/>
            <p:nvPr/>
          </p:nvSpPr>
          <p:spPr>
            <a:xfrm>
              <a:off x="2166935" y="1976439"/>
              <a:ext cx="84133" cy="1079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40"/>
                <a:gd name="f8" fmla="val 21"/>
                <a:gd name="f9" fmla="val 20"/>
                <a:gd name="f10" fmla="val 18"/>
                <a:gd name="f11" fmla="val 17"/>
                <a:gd name="f12" fmla="val 4"/>
                <a:gd name="f13" fmla="val 6"/>
                <a:gd name="f14" fmla="val 19"/>
                <a:gd name="f15" fmla="val 3"/>
                <a:gd name="f16" fmla="val 22"/>
                <a:gd name="f17" fmla="val 23"/>
                <a:gd name="f18" fmla="val 7"/>
                <a:gd name="f19" fmla="val 9"/>
                <a:gd name="f20" fmla="val 25"/>
                <a:gd name="f21" fmla="val 27"/>
                <a:gd name="f22" fmla="val 29"/>
                <a:gd name="f23" fmla="val 33"/>
                <a:gd name="f24" fmla="val 39"/>
                <a:gd name="f25" fmla="val 24"/>
                <a:gd name="f26" fmla="+- 0 0 -90"/>
                <a:gd name="f27" fmla="*/ f3 1 31"/>
                <a:gd name="f28" fmla="*/ f4 1 40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31"/>
                <a:gd name="f37" fmla="*/ f33 1 40"/>
                <a:gd name="f38" fmla="*/ 0 f34 1"/>
                <a:gd name="f39" fmla="*/ 21 f33 1"/>
                <a:gd name="f40" fmla="*/ 17 f33 1"/>
                <a:gd name="f41" fmla="*/ 19 f34 1"/>
                <a:gd name="f42" fmla="*/ 3 f33 1"/>
                <a:gd name="f43" fmla="*/ 23 f34 1"/>
                <a:gd name="f44" fmla="*/ 9 f33 1"/>
                <a:gd name="f45" fmla="*/ 29 f34 1"/>
                <a:gd name="f46" fmla="*/ 33 f33 1"/>
                <a:gd name="f47" fmla="*/ 24 f34 1"/>
                <a:gd name="f48" fmla="*/ 39 f33 1"/>
                <a:gd name="f49" fmla="+- f35 0 f1"/>
                <a:gd name="f50" fmla="*/ f38 1 31"/>
                <a:gd name="f51" fmla="*/ f39 1 40"/>
                <a:gd name="f52" fmla="*/ f40 1 40"/>
                <a:gd name="f53" fmla="*/ f41 1 31"/>
                <a:gd name="f54" fmla="*/ f42 1 40"/>
                <a:gd name="f55" fmla="*/ f43 1 31"/>
                <a:gd name="f56" fmla="*/ f44 1 40"/>
                <a:gd name="f57" fmla="*/ f45 1 31"/>
                <a:gd name="f58" fmla="*/ f46 1 40"/>
                <a:gd name="f59" fmla="*/ f47 1 31"/>
                <a:gd name="f60" fmla="*/ f48 1 40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7"/>
                <a:gd name="f68" fmla="*/ f53 1 f36"/>
                <a:gd name="f69" fmla="*/ f54 1 f37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8 1"/>
                <a:gd name="f83" fmla="*/ f68 f27 1"/>
                <a:gd name="f84" fmla="*/ f69 f28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0" y="f82"/>
                </a:cxn>
                <a:cxn ang="f49">
                  <a:pos x="f83" y="f84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3" y="f90"/>
                </a:cxn>
                <a:cxn ang="f49">
                  <a:pos x="f80" y="f81"/>
                </a:cxn>
              </a:cxnLst>
              <a:rect l="f76" t="f79" r="f77" b="f78"/>
              <a:pathLst>
                <a:path w="31" h="40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5" y="f12"/>
                    <a:pt x="f13" y="f5"/>
                    <a:pt x="f14" y="f15"/>
                  </a:cubicBezTo>
                  <a:cubicBezTo>
                    <a:pt x="f16" y="f12"/>
                    <a:pt x="f17" y="f18"/>
                    <a:pt x="f17" y="f19"/>
                  </a:cubicBezTo>
                  <a:cubicBezTo>
                    <a:pt x="f20" y="f11"/>
                    <a:pt x="f21" y="f20"/>
                    <a:pt x="f22" y="f23"/>
                  </a:cubicBezTo>
                  <a:cubicBezTo>
                    <a:pt x="f6" y="f24"/>
                    <a:pt x="f22" y="f7"/>
                    <a:pt x="f25" y="f24"/>
                  </a:cubicBezTo>
                  <a:cubicBezTo>
                    <a:pt x="f16" y="f24"/>
                    <a:pt x="f8" y="f24"/>
                    <a:pt x="f14" y="f24"/>
                  </a:cubicBezTo>
                  <a:cubicBezTo>
                    <a:pt x="f5" y="f24"/>
                    <a:pt x="f5" y="f24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FFA9FED2-CD96-4A59-1160-82B3DFFE8AFE}"/>
                </a:ext>
              </a:extLst>
            </p:cNvPr>
            <p:cNvSpPr/>
            <p:nvPr/>
          </p:nvSpPr>
          <p:spPr>
            <a:xfrm>
              <a:off x="2220913" y="2103440"/>
              <a:ext cx="5874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38"/>
                <a:gd name="f8" fmla="val 1"/>
                <a:gd name="f9" fmla="val 18"/>
                <a:gd name="f10" fmla="val 14"/>
                <a:gd name="f11" fmla="val 11"/>
                <a:gd name="f12" fmla="val 7"/>
                <a:gd name="f13" fmla="val 3"/>
                <a:gd name="f14" fmla="val 6"/>
                <a:gd name="f15" fmla="val 10"/>
                <a:gd name="f16" fmla="val 13"/>
                <a:gd name="f17" fmla="val 16"/>
                <a:gd name="f18" fmla="val 23"/>
                <a:gd name="f19" fmla="val 21"/>
                <a:gd name="f20" fmla="val 31"/>
                <a:gd name="f21" fmla="val 36"/>
                <a:gd name="f22" fmla="val 15"/>
                <a:gd name="f23" fmla="val 26"/>
                <a:gd name="f24" fmla="+- 0 0 -90"/>
                <a:gd name="f25" fmla="*/ f3 1 22"/>
                <a:gd name="f26" fmla="*/ f4 1 38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2"/>
                <a:gd name="f35" fmla="*/ f31 1 38"/>
                <a:gd name="f36" fmla="*/ 1 f32 1"/>
                <a:gd name="f37" fmla="*/ 18 f31 1"/>
                <a:gd name="f38" fmla="*/ 7 f31 1"/>
                <a:gd name="f39" fmla="*/ 6 f32 1"/>
                <a:gd name="f40" fmla="*/ 0 f31 1"/>
                <a:gd name="f41" fmla="*/ 14 f32 1"/>
                <a:gd name="f42" fmla="*/ 6 f31 1"/>
                <a:gd name="f43" fmla="*/ 21 f32 1"/>
                <a:gd name="f44" fmla="*/ 31 f31 1"/>
                <a:gd name="f45" fmla="*/ 16 f32 1"/>
                <a:gd name="f46" fmla="*/ 38 f31 1"/>
                <a:gd name="f47" fmla="*/ 13 f32 1"/>
                <a:gd name="f48" fmla="*/ 26 f31 1"/>
                <a:gd name="f49" fmla="+- f33 0 f1"/>
                <a:gd name="f50" fmla="*/ f36 1 22"/>
                <a:gd name="f51" fmla="*/ f37 1 38"/>
                <a:gd name="f52" fmla="*/ f38 1 38"/>
                <a:gd name="f53" fmla="*/ f39 1 22"/>
                <a:gd name="f54" fmla="*/ f40 1 38"/>
                <a:gd name="f55" fmla="*/ f41 1 22"/>
                <a:gd name="f56" fmla="*/ f42 1 38"/>
                <a:gd name="f57" fmla="*/ f43 1 22"/>
                <a:gd name="f58" fmla="*/ f44 1 38"/>
                <a:gd name="f59" fmla="*/ f45 1 22"/>
                <a:gd name="f60" fmla="*/ f46 1 38"/>
                <a:gd name="f61" fmla="*/ f47 1 22"/>
                <a:gd name="f62" fmla="*/ f48 1 38"/>
                <a:gd name="f63" fmla="*/ 0 1 f34"/>
                <a:gd name="f64" fmla="*/ f28 1 f34"/>
                <a:gd name="f65" fmla="*/ 0 1 f35"/>
                <a:gd name="f66" fmla="*/ f29 1 f35"/>
                <a:gd name="f67" fmla="*/ f50 1 f34"/>
                <a:gd name="f68" fmla="*/ f51 1 f35"/>
                <a:gd name="f69" fmla="*/ f52 1 f35"/>
                <a:gd name="f70" fmla="*/ f53 1 f34"/>
                <a:gd name="f71" fmla="*/ f54 1 f35"/>
                <a:gd name="f72" fmla="*/ f55 1 f34"/>
                <a:gd name="f73" fmla="*/ f56 1 f35"/>
                <a:gd name="f74" fmla="*/ f57 1 f34"/>
                <a:gd name="f75" fmla="*/ f58 1 f35"/>
                <a:gd name="f76" fmla="*/ f59 1 f34"/>
                <a:gd name="f77" fmla="*/ f60 1 f35"/>
                <a:gd name="f78" fmla="*/ f61 1 f34"/>
                <a:gd name="f79" fmla="*/ f62 1 f35"/>
                <a:gd name="f80" fmla="*/ f63 f25 1"/>
                <a:gd name="f81" fmla="*/ f64 f25 1"/>
                <a:gd name="f82" fmla="*/ f66 f26 1"/>
                <a:gd name="f83" fmla="*/ f65 f26 1"/>
                <a:gd name="f84" fmla="*/ f67 f25 1"/>
                <a:gd name="f85" fmla="*/ f68 f26 1"/>
                <a:gd name="f86" fmla="*/ f69 f26 1"/>
                <a:gd name="f87" fmla="*/ f70 f25 1"/>
                <a:gd name="f88" fmla="*/ f71 f26 1"/>
                <a:gd name="f89" fmla="*/ f72 f25 1"/>
                <a:gd name="f90" fmla="*/ f73 f26 1"/>
                <a:gd name="f91" fmla="*/ f74 f25 1"/>
                <a:gd name="f92" fmla="*/ f75 f26 1"/>
                <a:gd name="f93" fmla="*/ f76 f25 1"/>
                <a:gd name="f94" fmla="*/ f77 f26 1"/>
                <a:gd name="f95" fmla="*/ f78 f25 1"/>
                <a:gd name="f96" fmla="*/ f79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4" y="f85"/>
                </a:cxn>
                <a:cxn ang="f49">
                  <a:pos x="f84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91" y="f92"/>
                </a:cxn>
                <a:cxn ang="f49">
                  <a:pos x="f93" y="f94"/>
                </a:cxn>
                <a:cxn ang="f49">
                  <a:pos x="f95" y="f94"/>
                </a:cxn>
                <a:cxn ang="f49">
                  <a:pos x="f84" y="f96"/>
                </a:cxn>
                <a:cxn ang="f49">
                  <a:pos x="f84" y="f85"/>
                </a:cxn>
              </a:cxnLst>
              <a:rect l="f80" t="f83" r="f81" b="f82"/>
              <a:pathLst>
                <a:path w="22" h="38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5" y="f5"/>
                    <a:pt x="f14" y="f5"/>
                  </a:cubicBezTo>
                  <a:cubicBezTo>
                    <a:pt x="f15" y="f5"/>
                    <a:pt x="f16" y="f5"/>
                    <a:pt x="f10" y="f14"/>
                  </a:cubicBezTo>
                  <a:cubicBezTo>
                    <a:pt x="f17" y="f10"/>
                    <a:pt x="f9" y="f18"/>
                    <a:pt x="f19" y="f20"/>
                  </a:cubicBezTo>
                  <a:cubicBezTo>
                    <a:pt x="f6" y="f21"/>
                    <a:pt x="f19" y="f7"/>
                    <a:pt x="f17" y="f7"/>
                  </a:cubicBezTo>
                  <a:cubicBezTo>
                    <a:pt x="f22" y="f7"/>
                    <a:pt x="f10" y="f7"/>
                    <a:pt x="f16" y="f7"/>
                  </a:cubicBezTo>
                  <a:cubicBezTo>
                    <a:pt x="f8" y="f7"/>
                    <a:pt x="f8" y="f7"/>
                    <a:pt x="f8" y="f23"/>
                  </a:cubicBezTo>
                  <a:cubicBezTo>
                    <a:pt x="f8" y="f18"/>
                    <a:pt x="f8" y="f19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rupo 41">
            <a:extLst>
              <a:ext uri="{FF2B5EF4-FFF2-40B4-BE49-F238E27FC236}">
                <a16:creationId xmlns:a16="http://schemas.microsoft.com/office/drawing/2014/main" id="{7D0A41ED-9F85-00DB-1B53-2FDE99E0CDBE}"/>
              </a:ext>
            </a:extLst>
          </p:cNvPr>
          <p:cNvGrpSpPr/>
          <p:nvPr/>
        </p:nvGrpSpPr>
        <p:grpSpPr>
          <a:xfrm>
            <a:off x="3994126" y="1599706"/>
            <a:ext cx="1155701" cy="1119189"/>
            <a:chOff x="3994126" y="1599706"/>
            <a:chExt cx="1155701" cy="1119189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9B26B49D-F269-4C97-B4BE-3402063C9C82}"/>
                </a:ext>
              </a:extLst>
            </p:cNvPr>
            <p:cNvSpPr/>
            <p:nvPr/>
          </p:nvSpPr>
          <p:spPr>
            <a:xfrm>
              <a:off x="4227490" y="2260104"/>
              <a:ext cx="690564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8"/>
                <a:gd name="f7" fmla="val 123"/>
                <a:gd name="f8" fmla="val 128"/>
                <a:gd name="f9" fmla="val 68"/>
                <a:gd name="f10" fmla="val 110"/>
                <a:gd name="f11" fmla="val 112"/>
                <a:gd name="f12" fmla="val 53"/>
                <a:gd name="f13" fmla="val 24"/>
                <a:gd name="f14" fmla="val 69"/>
                <a:gd name="f15" fmla="val 18"/>
                <a:gd name="f16" fmla="val 79"/>
                <a:gd name="f17" fmla="val 13"/>
                <a:gd name="f18" fmla="val 90"/>
                <a:gd name="f19" fmla="val 97"/>
                <a:gd name="f20" fmla="val 1"/>
                <a:gd name="f21" fmla="val 83"/>
                <a:gd name="f22" fmla="val 7"/>
                <a:gd name="f23" fmla="val 72"/>
                <a:gd name="f24" fmla="val 62"/>
                <a:gd name="f25" fmla="val 34"/>
                <a:gd name="f26" fmla="val 30"/>
                <a:gd name="f27" fmla="val 65"/>
                <a:gd name="f28" fmla="val 15"/>
                <a:gd name="f29" fmla="val 101"/>
                <a:gd name="f30" fmla="val 8"/>
                <a:gd name="f31" fmla="val 148"/>
                <a:gd name="f32" fmla="val 191"/>
                <a:gd name="f33" fmla="val 10"/>
                <a:gd name="f34" fmla="val 227"/>
                <a:gd name="f35" fmla="val 42"/>
                <a:gd name="f36" fmla="val 243"/>
                <a:gd name="f37" fmla="val 56"/>
                <a:gd name="f38" fmla="val 253"/>
                <a:gd name="f39" fmla="val 74"/>
                <a:gd name="f40" fmla="val 244"/>
                <a:gd name="f41" fmla="val 91"/>
                <a:gd name="f42" fmla="val 239"/>
                <a:gd name="f43" fmla="val 233"/>
                <a:gd name="f44" fmla="val 222"/>
                <a:gd name="f45" fmla="val 206"/>
                <a:gd name="f46" fmla="val 105"/>
                <a:gd name="f47" fmla="val 155"/>
                <a:gd name="f48" fmla="val 106"/>
                <a:gd name="f49" fmla="val 140"/>
                <a:gd name="f50" fmla="+- 0 0 -90"/>
                <a:gd name="f51" fmla="*/ f3 1 258"/>
                <a:gd name="f52" fmla="*/ f4 1 123"/>
                <a:gd name="f53" fmla="val f5"/>
                <a:gd name="f54" fmla="val f6"/>
                <a:gd name="f55" fmla="val f7"/>
                <a:gd name="f56" fmla="*/ f50 f0 1"/>
                <a:gd name="f57" fmla="+- f55 0 f53"/>
                <a:gd name="f58" fmla="+- f54 0 f53"/>
                <a:gd name="f59" fmla="*/ f56 1 f2"/>
                <a:gd name="f60" fmla="*/ f58 1 258"/>
                <a:gd name="f61" fmla="*/ f57 1 123"/>
                <a:gd name="f62" fmla="*/ 128 f58 1"/>
                <a:gd name="f63" fmla="*/ 68 f57 1"/>
                <a:gd name="f64" fmla="*/ 24 f58 1"/>
                <a:gd name="f65" fmla="*/ 69 f57 1"/>
                <a:gd name="f66" fmla="*/ 0 f58 1"/>
                <a:gd name="f67" fmla="*/ 97 f57 1"/>
                <a:gd name="f68" fmla="*/ 13 f58 1"/>
                <a:gd name="f69" fmla="*/ 62 f57 1"/>
                <a:gd name="f70" fmla="*/ 101 f58 1"/>
                <a:gd name="f71" fmla="*/ 8 f57 1"/>
                <a:gd name="f72" fmla="*/ 227 f58 1"/>
                <a:gd name="f73" fmla="*/ 42 f57 1"/>
                <a:gd name="f74" fmla="*/ 258 f58 1"/>
                <a:gd name="f75" fmla="*/ 233 f58 1"/>
                <a:gd name="f76" fmla="*/ 180 f58 1"/>
                <a:gd name="f77" fmla="*/ 105 f57 1"/>
                <a:gd name="f78" fmla="+- f59 0 f1"/>
                <a:gd name="f79" fmla="*/ f62 1 258"/>
                <a:gd name="f80" fmla="*/ f63 1 123"/>
                <a:gd name="f81" fmla="*/ f64 1 258"/>
                <a:gd name="f82" fmla="*/ f65 1 123"/>
                <a:gd name="f83" fmla="*/ f66 1 258"/>
                <a:gd name="f84" fmla="*/ f67 1 123"/>
                <a:gd name="f85" fmla="*/ f68 1 258"/>
                <a:gd name="f86" fmla="*/ f69 1 123"/>
                <a:gd name="f87" fmla="*/ f70 1 258"/>
                <a:gd name="f88" fmla="*/ f71 1 123"/>
                <a:gd name="f89" fmla="*/ f72 1 258"/>
                <a:gd name="f90" fmla="*/ f73 1 123"/>
                <a:gd name="f91" fmla="*/ f74 1 258"/>
                <a:gd name="f92" fmla="*/ f75 1 258"/>
                <a:gd name="f93" fmla="*/ f76 1 258"/>
                <a:gd name="f94" fmla="*/ f77 1 123"/>
                <a:gd name="f95" fmla="*/ 0 1 f60"/>
                <a:gd name="f96" fmla="*/ f54 1 f60"/>
                <a:gd name="f97" fmla="*/ 0 1 f61"/>
                <a:gd name="f98" fmla="*/ f55 1 f61"/>
                <a:gd name="f99" fmla="*/ f79 1 f60"/>
                <a:gd name="f100" fmla="*/ f80 1 f61"/>
                <a:gd name="f101" fmla="*/ f81 1 f60"/>
                <a:gd name="f102" fmla="*/ f82 1 f61"/>
                <a:gd name="f103" fmla="*/ f83 1 f60"/>
                <a:gd name="f104" fmla="*/ f84 1 f61"/>
                <a:gd name="f105" fmla="*/ f85 1 f60"/>
                <a:gd name="f106" fmla="*/ f86 1 f61"/>
                <a:gd name="f107" fmla="*/ f87 1 f60"/>
                <a:gd name="f108" fmla="*/ f88 1 f61"/>
                <a:gd name="f109" fmla="*/ f89 1 f60"/>
                <a:gd name="f110" fmla="*/ f90 1 f61"/>
                <a:gd name="f111" fmla="*/ f91 1 f60"/>
                <a:gd name="f112" fmla="*/ f92 1 f60"/>
                <a:gd name="f113" fmla="*/ f93 1 f60"/>
                <a:gd name="f114" fmla="*/ f94 1 f61"/>
                <a:gd name="f115" fmla="*/ f95 f51 1"/>
                <a:gd name="f116" fmla="*/ f96 f51 1"/>
                <a:gd name="f117" fmla="*/ f98 f52 1"/>
                <a:gd name="f118" fmla="*/ f97 f52 1"/>
                <a:gd name="f119" fmla="*/ f99 f51 1"/>
                <a:gd name="f120" fmla="*/ f100 f52 1"/>
                <a:gd name="f121" fmla="*/ f101 f51 1"/>
                <a:gd name="f122" fmla="*/ f102 f52 1"/>
                <a:gd name="f123" fmla="*/ f103 f51 1"/>
                <a:gd name="f124" fmla="*/ f104 f52 1"/>
                <a:gd name="f125" fmla="*/ f105 f51 1"/>
                <a:gd name="f126" fmla="*/ f106 f52 1"/>
                <a:gd name="f127" fmla="*/ f107 f51 1"/>
                <a:gd name="f128" fmla="*/ f108 f52 1"/>
                <a:gd name="f129" fmla="*/ f109 f51 1"/>
                <a:gd name="f130" fmla="*/ f110 f52 1"/>
                <a:gd name="f131" fmla="*/ f111 f51 1"/>
                <a:gd name="f132" fmla="*/ f112 f51 1"/>
                <a:gd name="f133" fmla="*/ f113 f51 1"/>
                <a:gd name="f134" fmla="*/ f114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19" y="f120"/>
                </a:cxn>
                <a:cxn ang="f78">
                  <a:pos x="f121" y="f122"/>
                </a:cxn>
                <a:cxn ang="f78">
                  <a:pos x="f123" y="f124"/>
                </a:cxn>
                <a:cxn ang="f78">
                  <a:pos x="f125" y="f126"/>
                </a:cxn>
                <a:cxn ang="f78">
                  <a:pos x="f127" y="f128"/>
                </a:cxn>
                <a:cxn ang="f78">
                  <a:pos x="f129" y="f130"/>
                </a:cxn>
                <a:cxn ang="f78">
                  <a:pos x="f131" y="f124"/>
                </a:cxn>
                <a:cxn ang="f78">
                  <a:pos x="f132" y="f120"/>
                </a:cxn>
                <a:cxn ang="f78">
                  <a:pos x="f133" y="f134"/>
                </a:cxn>
                <a:cxn ang="f78">
                  <a:pos x="f119" y="f120"/>
                </a:cxn>
              </a:cxnLst>
              <a:rect l="f115" t="f118" r="f116" b="f117"/>
              <a:pathLst>
                <a:path w="258" h="1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6"/>
                    <a:pt x="f17" y="f18"/>
                    <a:pt x="f5" y="f19"/>
                  </a:cubicBezTo>
                  <a:cubicBezTo>
                    <a:pt x="f20" y="f21"/>
                    <a:pt x="f22" y="f23"/>
                    <a:pt x="f17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5"/>
                    <a:pt x="f32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40" y="f41"/>
                    <a:pt x="f42" y="f16"/>
                    <a:pt x="f43" y="f9"/>
                  </a:cubicBezTo>
                  <a:cubicBezTo>
                    <a:pt x="f44" y="f41"/>
                    <a:pt x="f45" y="f46"/>
                    <a:pt x="f2" y="f46"/>
                  </a:cubicBezTo>
                  <a:cubicBezTo>
                    <a:pt x="f47" y="f48"/>
                    <a:pt x="f49" y="f18"/>
                    <a:pt x="f8" y="f9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2F94EE3-59F8-1C83-A499-9D39A66A2AA6}"/>
                </a:ext>
              </a:extLst>
            </p:cNvPr>
            <p:cNvSpPr/>
            <p:nvPr/>
          </p:nvSpPr>
          <p:spPr>
            <a:xfrm>
              <a:off x="3994126" y="2496641"/>
              <a:ext cx="1155701" cy="2222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1"/>
                <a:gd name="f7" fmla="val 83"/>
                <a:gd name="f8" fmla="val 215"/>
                <a:gd name="f9" fmla="val 1"/>
                <a:gd name="f10" fmla="val 238"/>
                <a:gd name="f11" fmla="val 52"/>
                <a:gd name="f12" fmla="val 295"/>
                <a:gd name="f13" fmla="val 55"/>
                <a:gd name="f14" fmla="val 320"/>
                <a:gd name="f15" fmla="val 2"/>
                <a:gd name="f16" fmla="val 343"/>
                <a:gd name="f17" fmla="val 400"/>
                <a:gd name="f18" fmla="val 54"/>
                <a:gd name="f19" fmla="val 423"/>
                <a:gd name="f20" fmla="val 3"/>
                <a:gd name="f21" fmla="val 23"/>
                <a:gd name="f22" fmla="val 43"/>
                <a:gd name="f23" fmla="val 403"/>
                <a:gd name="f24" fmla="val 56"/>
                <a:gd name="f25" fmla="val 375"/>
                <a:gd name="f26" fmla="val 75"/>
                <a:gd name="f27" fmla="val 344"/>
                <a:gd name="f28" fmla="val 66"/>
                <a:gd name="f29" fmla="val 33"/>
                <a:gd name="f30" fmla="val 291"/>
                <a:gd name="f31" fmla="val 232"/>
                <a:gd name="f32" fmla="val 69"/>
                <a:gd name="f33" fmla="val 216"/>
                <a:gd name="f34" fmla="val 32"/>
                <a:gd name="f35" fmla="val 204"/>
                <a:gd name="f36" fmla="val 53"/>
                <a:gd name="f37" fmla="val 187"/>
                <a:gd name="f38" fmla="val 65"/>
                <a:gd name="f39" fmla="val 164"/>
                <a:gd name="f40" fmla="val 140"/>
                <a:gd name="f41" fmla="val 123"/>
                <a:gd name="f42" fmla="val 111"/>
                <a:gd name="f43" fmla="val 31"/>
                <a:gd name="f44" fmla="val 102"/>
                <a:gd name="f45" fmla="val 51"/>
                <a:gd name="f46" fmla="val 87"/>
                <a:gd name="f47" fmla="val 62"/>
                <a:gd name="f48" fmla="val 67"/>
                <a:gd name="f49" fmla="val 40"/>
                <a:gd name="f50" fmla="val 64"/>
                <a:gd name="f51" fmla="val 29"/>
                <a:gd name="f52" fmla="val 9"/>
                <a:gd name="f53" fmla="val 44"/>
                <a:gd name="f54" fmla="val 20"/>
                <a:gd name="f55" fmla="val 8"/>
                <a:gd name="f56" fmla="val 18"/>
                <a:gd name="f57" fmla="val 24"/>
                <a:gd name="f58" fmla="val 59"/>
                <a:gd name="f59" fmla="val 85"/>
                <a:gd name="f60" fmla="val 101"/>
                <a:gd name="f61" fmla="val 122"/>
                <a:gd name="f62" fmla="val 137"/>
                <a:gd name="f63" fmla="val 163"/>
                <a:gd name="f64" fmla="val 189"/>
                <a:gd name="f65" fmla="+- 0 0 -90"/>
                <a:gd name="f66" fmla="*/ f3 1 431"/>
                <a:gd name="f67" fmla="*/ f4 1 83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431"/>
                <a:gd name="f76" fmla="*/ f72 1 83"/>
                <a:gd name="f77" fmla="*/ 215 f73 1"/>
                <a:gd name="f78" fmla="*/ 1 f72 1"/>
                <a:gd name="f79" fmla="*/ 320 f73 1"/>
                <a:gd name="f80" fmla="*/ 2 f72 1"/>
                <a:gd name="f81" fmla="*/ 423 f73 1"/>
                <a:gd name="f82" fmla="*/ 3 f72 1"/>
                <a:gd name="f83" fmla="*/ 403 f73 1"/>
                <a:gd name="f84" fmla="*/ 56 f72 1"/>
                <a:gd name="f85" fmla="*/ 33 f72 1"/>
                <a:gd name="f86" fmla="*/ 216 f73 1"/>
                <a:gd name="f87" fmla="*/ 32 f72 1"/>
                <a:gd name="f88" fmla="*/ 164 f73 1"/>
                <a:gd name="f89" fmla="*/ 65 f72 1"/>
                <a:gd name="f90" fmla="*/ 111 f73 1"/>
                <a:gd name="f91" fmla="*/ 31 f72 1"/>
                <a:gd name="f92" fmla="*/ 66 f73 1"/>
                <a:gd name="f93" fmla="*/ 29 f73 1"/>
                <a:gd name="f94" fmla="*/ 8 f73 1"/>
                <a:gd name="f95" fmla="*/ 59 f73 1"/>
                <a:gd name="f96" fmla="*/ 40 f72 1"/>
                <a:gd name="f97" fmla="*/ 0 f72 1"/>
                <a:gd name="f98" fmla="*/ 163 f73 1"/>
                <a:gd name="f99" fmla="+- f74 0 f1"/>
                <a:gd name="f100" fmla="*/ f77 1 431"/>
                <a:gd name="f101" fmla="*/ f78 1 83"/>
                <a:gd name="f102" fmla="*/ f79 1 431"/>
                <a:gd name="f103" fmla="*/ f80 1 83"/>
                <a:gd name="f104" fmla="*/ f81 1 431"/>
                <a:gd name="f105" fmla="*/ f82 1 83"/>
                <a:gd name="f106" fmla="*/ f83 1 431"/>
                <a:gd name="f107" fmla="*/ f84 1 83"/>
                <a:gd name="f108" fmla="*/ f85 1 83"/>
                <a:gd name="f109" fmla="*/ f86 1 431"/>
                <a:gd name="f110" fmla="*/ f87 1 83"/>
                <a:gd name="f111" fmla="*/ f88 1 431"/>
                <a:gd name="f112" fmla="*/ f89 1 83"/>
                <a:gd name="f113" fmla="*/ f90 1 431"/>
                <a:gd name="f114" fmla="*/ f91 1 83"/>
                <a:gd name="f115" fmla="*/ f92 1 431"/>
                <a:gd name="f116" fmla="*/ f93 1 431"/>
                <a:gd name="f117" fmla="*/ f94 1 431"/>
                <a:gd name="f118" fmla="*/ f95 1 431"/>
                <a:gd name="f119" fmla="*/ f96 1 83"/>
                <a:gd name="f120" fmla="*/ f97 1 83"/>
                <a:gd name="f121" fmla="*/ f98 1 431"/>
                <a:gd name="f122" fmla="*/ 0 1 f75"/>
                <a:gd name="f123" fmla="*/ f69 1 f75"/>
                <a:gd name="f124" fmla="*/ 0 1 f76"/>
                <a:gd name="f125" fmla="*/ f70 1 f76"/>
                <a:gd name="f126" fmla="*/ f100 1 f75"/>
                <a:gd name="f127" fmla="*/ f101 1 f76"/>
                <a:gd name="f128" fmla="*/ f102 1 f75"/>
                <a:gd name="f129" fmla="*/ f103 1 f76"/>
                <a:gd name="f130" fmla="*/ f104 1 f75"/>
                <a:gd name="f131" fmla="*/ f105 1 f76"/>
                <a:gd name="f132" fmla="*/ f106 1 f75"/>
                <a:gd name="f133" fmla="*/ f107 1 f76"/>
                <a:gd name="f134" fmla="*/ f108 1 f76"/>
                <a:gd name="f135" fmla="*/ f109 1 f75"/>
                <a:gd name="f136" fmla="*/ f110 1 f76"/>
                <a:gd name="f137" fmla="*/ f111 1 f75"/>
                <a:gd name="f138" fmla="*/ f112 1 f76"/>
                <a:gd name="f139" fmla="*/ f113 1 f75"/>
                <a:gd name="f140" fmla="*/ f114 1 f76"/>
                <a:gd name="f141" fmla="*/ f115 1 f75"/>
                <a:gd name="f142" fmla="*/ f116 1 f75"/>
                <a:gd name="f143" fmla="*/ f117 1 f75"/>
                <a:gd name="f144" fmla="*/ f118 1 f75"/>
                <a:gd name="f145" fmla="*/ f119 1 f76"/>
                <a:gd name="f146" fmla="*/ f120 1 f76"/>
                <a:gd name="f147" fmla="*/ f121 1 f75"/>
                <a:gd name="f148" fmla="*/ f122 f66 1"/>
                <a:gd name="f149" fmla="*/ f123 f66 1"/>
                <a:gd name="f150" fmla="*/ f125 f67 1"/>
                <a:gd name="f151" fmla="*/ f124 f67 1"/>
                <a:gd name="f152" fmla="*/ f126 f66 1"/>
                <a:gd name="f153" fmla="*/ f127 f67 1"/>
                <a:gd name="f154" fmla="*/ f128 f66 1"/>
                <a:gd name="f155" fmla="*/ f129 f67 1"/>
                <a:gd name="f156" fmla="*/ f130 f66 1"/>
                <a:gd name="f157" fmla="*/ f131 f67 1"/>
                <a:gd name="f158" fmla="*/ f132 f66 1"/>
                <a:gd name="f159" fmla="*/ f133 f67 1"/>
                <a:gd name="f160" fmla="*/ f134 f67 1"/>
                <a:gd name="f161" fmla="*/ f135 f66 1"/>
                <a:gd name="f162" fmla="*/ f136 f67 1"/>
                <a:gd name="f163" fmla="*/ f137 f66 1"/>
                <a:gd name="f164" fmla="*/ f138 f67 1"/>
                <a:gd name="f165" fmla="*/ f139 f66 1"/>
                <a:gd name="f166" fmla="*/ f140 f67 1"/>
                <a:gd name="f167" fmla="*/ f141 f66 1"/>
                <a:gd name="f168" fmla="*/ f142 f66 1"/>
                <a:gd name="f169" fmla="*/ f143 f66 1"/>
                <a:gd name="f170" fmla="*/ f144 f66 1"/>
                <a:gd name="f171" fmla="*/ f145 f67 1"/>
                <a:gd name="f172" fmla="*/ f146 f67 1"/>
                <a:gd name="f173" fmla="*/ f147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2" y="f153"/>
                </a:cxn>
                <a:cxn ang="f99">
                  <a:pos x="f154" y="f155"/>
                </a:cxn>
                <a:cxn ang="f99">
                  <a:pos x="f156" y="f157"/>
                </a:cxn>
                <a:cxn ang="f99">
                  <a:pos x="f158" y="f159"/>
                </a:cxn>
                <a:cxn ang="f99">
                  <a:pos x="f154" y="f160"/>
                </a:cxn>
                <a:cxn ang="f99">
                  <a:pos x="f161" y="f162"/>
                </a:cxn>
                <a:cxn ang="f99">
                  <a:pos x="f163" y="f164"/>
                </a:cxn>
                <a:cxn ang="f99">
                  <a:pos x="f165" y="f166"/>
                </a:cxn>
                <a:cxn ang="f99">
                  <a:pos x="f167" y="f164"/>
                </a:cxn>
                <a:cxn ang="f99">
                  <a:pos x="f168" y="f159"/>
                </a:cxn>
                <a:cxn ang="f99">
                  <a:pos x="f169" y="f153"/>
                </a:cxn>
                <a:cxn ang="f99">
                  <a:pos x="f170" y="f171"/>
                </a:cxn>
                <a:cxn ang="f99">
                  <a:pos x="f165" y="f172"/>
                </a:cxn>
                <a:cxn ang="f99">
                  <a:pos x="f173" y="f171"/>
                </a:cxn>
                <a:cxn ang="f99">
                  <a:pos x="f152" y="f153"/>
                </a:cxn>
              </a:cxnLst>
              <a:rect l="f148" t="f151" r="f149" b="f150"/>
              <a:pathLst>
                <a:path w="431" h="8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1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26"/>
                    <a:pt x="f27" y="f28"/>
                    <a:pt x="f14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28"/>
                    <a:pt x="f41" y="f18"/>
                    <a:pt x="f42" y="f43"/>
                  </a:cubicBezTo>
                  <a:cubicBezTo>
                    <a:pt x="f44" y="f45"/>
                    <a:pt x="f46" y="f47"/>
                    <a:pt x="f28" y="f38"/>
                  </a:cubicBezTo>
                  <a:cubicBezTo>
                    <a:pt x="f36" y="f48"/>
                    <a:pt x="f49" y="f50"/>
                    <a:pt x="f51" y="f24"/>
                  </a:cubicBezTo>
                  <a:cubicBezTo>
                    <a:pt x="f52" y="f53"/>
                    <a:pt x="f5" y="f54"/>
                    <a:pt x="f55" y="f9"/>
                  </a:cubicBezTo>
                  <a:cubicBezTo>
                    <a:pt x="f56" y="f57"/>
                    <a:pt x="f29" y="f49"/>
                    <a:pt x="f58" y="f49"/>
                  </a:cubicBezTo>
                  <a:cubicBezTo>
                    <a:pt x="f59" y="f49"/>
                    <a:pt x="f60" y="f57"/>
                    <a:pt x="f42" y="f5"/>
                  </a:cubicBezTo>
                  <a:cubicBezTo>
                    <a:pt x="f61" y="f21"/>
                    <a:pt x="f62" y="f49"/>
                    <a:pt x="f63" y="f49"/>
                  </a:cubicBezTo>
                  <a:cubicBezTo>
                    <a:pt x="f64" y="f49"/>
                    <a:pt x="f35" y="f57"/>
                    <a:pt x="f8" y="f9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B316BB87-A512-914A-9BA7-D80F270508F3}"/>
                </a:ext>
              </a:extLst>
            </p:cNvPr>
            <p:cNvSpPr/>
            <p:nvPr/>
          </p:nvSpPr>
          <p:spPr>
            <a:xfrm>
              <a:off x="4441798" y="1599706"/>
              <a:ext cx="257175" cy="3603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34"/>
                <a:gd name="f8" fmla="val 48"/>
                <a:gd name="f9" fmla="val 16"/>
                <a:gd name="f10" fmla="val 32"/>
                <a:gd name="f11" fmla="val 31"/>
                <a:gd name="f12" fmla="val 18"/>
                <a:gd name="f13" fmla="val 45"/>
                <a:gd name="f14" fmla="val 4"/>
                <a:gd name="f15" fmla="val 50"/>
                <a:gd name="f16" fmla="val 2"/>
                <a:gd name="f17" fmla="val 53"/>
                <a:gd name="f18" fmla="val 5"/>
                <a:gd name="f19" fmla="val 67"/>
                <a:gd name="f20" fmla="val 19"/>
                <a:gd name="f21" fmla="val 82"/>
                <a:gd name="f22" fmla="val 33"/>
                <a:gd name="f23" fmla="val 47"/>
                <a:gd name="f24" fmla="val 92"/>
                <a:gd name="f25" fmla="val 51"/>
                <a:gd name="f26" fmla="val 87"/>
                <a:gd name="f27" fmla="val 83"/>
                <a:gd name="f28" fmla="val 49"/>
                <a:gd name="f29" fmla="val 79"/>
                <a:gd name="f30" fmla="val 76"/>
                <a:gd name="f31" fmla="val 55"/>
                <a:gd name="f32" fmla="val 60"/>
                <a:gd name="f33" fmla="val 65"/>
                <a:gd name="f34" fmla="val 70"/>
                <a:gd name="f35" fmla="val 72"/>
                <a:gd name="f36" fmla="val 74"/>
                <a:gd name="f37" fmla="val 75"/>
                <a:gd name="f38" fmla="val 86"/>
                <a:gd name="f39" fmla="val 78"/>
                <a:gd name="f40" fmla="val 85"/>
                <a:gd name="f41" fmla="val 91"/>
                <a:gd name="f42" fmla="val 98"/>
                <a:gd name="f43" fmla="val 84"/>
                <a:gd name="f44" fmla="val 100"/>
                <a:gd name="f45" fmla="val 80"/>
                <a:gd name="f46" fmla="val 99"/>
                <a:gd name="f47" fmla="val 77"/>
                <a:gd name="f48" fmla="val 106"/>
                <a:gd name="f49" fmla="val 113"/>
                <a:gd name="f50" fmla="val 120"/>
                <a:gd name="f51" fmla="val 127"/>
                <a:gd name="f52" fmla="val 132"/>
                <a:gd name="f53" fmla="val 73"/>
                <a:gd name="f54" fmla="val 57"/>
                <a:gd name="f55" fmla="val 133"/>
                <a:gd name="f56" fmla="val 41"/>
                <a:gd name="f57" fmla="val 26"/>
                <a:gd name="f58" fmla="val 20"/>
                <a:gd name="f59" fmla="val 22"/>
                <a:gd name="f60" fmla="val 23"/>
                <a:gd name="f61" fmla="val 25"/>
                <a:gd name="f62" fmla="val 107"/>
                <a:gd name="f63" fmla="val 27"/>
                <a:gd name="f64" fmla="val 102"/>
                <a:gd name="f65" fmla="val 13"/>
                <a:gd name="f66" fmla="val 10"/>
                <a:gd name="f67" fmla="val 11"/>
                <a:gd name="f68" fmla="val 12"/>
                <a:gd name="f69" fmla="val 6"/>
                <a:gd name="f70" fmla="val 21"/>
                <a:gd name="f71" fmla="val 66"/>
                <a:gd name="f72" fmla="val 62"/>
                <a:gd name="f73" fmla="val 63"/>
                <a:gd name="f74" fmla="val 64"/>
                <a:gd name="f75" fmla="val 61"/>
                <a:gd name="f76" fmla="val 52"/>
                <a:gd name="f77" fmla="val 44"/>
                <a:gd name="f78" fmla="val 40"/>
                <a:gd name="f79" fmla="val 38"/>
                <a:gd name="f80" fmla="val 35"/>
                <a:gd name="f81" fmla="val 34"/>
                <a:gd name="f82" fmla="val 59"/>
                <a:gd name="f83" fmla="val 36"/>
                <a:gd name="f84" fmla="+- 0 0 -90"/>
                <a:gd name="f85" fmla="*/ f3 1 96"/>
                <a:gd name="f86" fmla="*/ f4 1 134"/>
                <a:gd name="f87" fmla="val f5"/>
                <a:gd name="f88" fmla="val f6"/>
                <a:gd name="f89" fmla="val f7"/>
                <a:gd name="f90" fmla="*/ f84 f0 1"/>
                <a:gd name="f91" fmla="+- f89 0 f87"/>
                <a:gd name="f92" fmla="+- f88 0 f87"/>
                <a:gd name="f93" fmla="*/ f90 1 f2"/>
                <a:gd name="f94" fmla="*/ f92 1 96"/>
                <a:gd name="f95" fmla="*/ f91 1 134"/>
                <a:gd name="f96" fmla="*/ 0 f92 1"/>
                <a:gd name="f97" fmla="*/ 48 f91 1"/>
                <a:gd name="f98" fmla="*/ 45 f92 1"/>
                <a:gd name="f99" fmla="*/ 4 f91 1"/>
                <a:gd name="f100" fmla="*/ 53 f92 1"/>
                <a:gd name="f101" fmla="*/ 5 f91 1"/>
                <a:gd name="f102" fmla="*/ 96 f92 1"/>
                <a:gd name="f103" fmla="*/ 47 f91 1"/>
                <a:gd name="f104" fmla="*/ 83 f92 1"/>
                <a:gd name="f105" fmla="*/ 49 f91 1"/>
                <a:gd name="f106" fmla="*/ 76 f92 1"/>
                <a:gd name="f107" fmla="*/ 55 f91 1"/>
                <a:gd name="f108" fmla="*/ 70 f91 1"/>
                <a:gd name="f109" fmla="*/ 79 f92 1"/>
                <a:gd name="f110" fmla="*/ 74 f91 1"/>
                <a:gd name="f111" fmla="*/ 86 f92 1"/>
                <a:gd name="f112" fmla="*/ 78 f91 1"/>
                <a:gd name="f113" fmla="*/ 85 f92 1"/>
                <a:gd name="f114" fmla="*/ 98 f91 1"/>
                <a:gd name="f115" fmla="*/ 77 f92 1"/>
                <a:gd name="f116" fmla="*/ 99 f91 1"/>
                <a:gd name="f117" fmla="*/ 72 f92 1"/>
                <a:gd name="f118" fmla="*/ 106 f91 1"/>
                <a:gd name="f119" fmla="*/ 127 f91 1"/>
                <a:gd name="f120" fmla="*/ 73 f92 1"/>
                <a:gd name="f121" fmla="*/ 134 f91 1"/>
                <a:gd name="f122" fmla="*/ 26 f92 1"/>
                <a:gd name="f123" fmla="*/ 20 f92 1"/>
                <a:gd name="f124" fmla="*/ 25 f92 1"/>
                <a:gd name="f125" fmla="*/ 107 f91 1"/>
                <a:gd name="f126" fmla="*/ 11 f92 1"/>
                <a:gd name="f127" fmla="*/ 91 f91 1"/>
                <a:gd name="f128" fmla="*/ 73 f91 1"/>
                <a:gd name="f129" fmla="*/ 21 f92 1"/>
                <a:gd name="f130" fmla="*/ 53 f91 1"/>
                <a:gd name="f131" fmla="*/ 13 f92 1"/>
                <a:gd name="f132" fmla="*/ 48 f92 1"/>
                <a:gd name="f133" fmla="*/ 75 f91 1"/>
                <a:gd name="f134" fmla="*/ 63 f92 1"/>
                <a:gd name="f135" fmla="*/ 60 f91 1"/>
                <a:gd name="f136" fmla="*/ 52 f92 1"/>
                <a:gd name="f137" fmla="*/ 40 f92 1"/>
                <a:gd name="f138" fmla="*/ 35 f92 1"/>
                <a:gd name="f139" fmla="*/ 51 f91 1"/>
                <a:gd name="f140" fmla="*/ 36 f92 1"/>
                <a:gd name="f141" fmla="+- f93 0 f1"/>
                <a:gd name="f142" fmla="*/ f96 1 96"/>
                <a:gd name="f143" fmla="*/ f97 1 134"/>
                <a:gd name="f144" fmla="*/ f98 1 96"/>
                <a:gd name="f145" fmla="*/ f99 1 134"/>
                <a:gd name="f146" fmla="*/ f100 1 96"/>
                <a:gd name="f147" fmla="*/ f101 1 134"/>
                <a:gd name="f148" fmla="*/ f102 1 96"/>
                <a:gd name="f149" fmla="*/ f103 1 134"/>
                <a:gd name="f150" fmla="*/ f104 1 96"/>
                <a:gd name="f151" fmla="*/ f105 1 134"/>
                <a:gd name="f152" fmla="*/ f106 1 96"/>
                <a:gd name="f153" fmla="*/ f107 1 134"/>
                <a:gd name="f154" fmla="*/ f108 1 134"/>
                <a:gd name="f155" fmla="*/ f109 1 96"/>
                <a:gd name="f156" fmla="*/ f110 1 134"/>
                <a:gd name="f157" fmla="*/ f111 1 96"/>
                <a:gd name="f158" fmla="*/ f112 1 134"/>
                <a:gd name="f159" fmla="*/ f113 1 96"/>
                <a:gd name="f160" fmla="*/ f114 1 134"/>
                <a:gd name="f161" fmla="*/ f115 1 96"/>
                <a:gd name="f162" fmla="*/ f116 1 134"/>
                <a:gd name="f163" fmla="*/ f117 1 96"/>
                <a:gd name="f164" fmla="*/ f118 1 134"/>
                <a:gd name="f165" fmla="*/ f119 1 134"/>
                <a:gd name="f166" fmla="*/ f120 1 96"/>
                <a:gd name="f167" fmla="*/ f121 1 134"/>
                <a:gd name="f168" fmla="*/ f122 1 96"/>
                <a:gd name="f169" fmla="*/ f123 1 96"/>
                <a:gd name="f170" fmla="*/ f124 1 96"/>
                <a:gd name="f171" fmla="*/ f125 1 134"/>
                <a:gd name="f172" fmla="*/ f126 1 96"/>
                <a:gd name="f173" fmla="*/ f127 1 134"/>
                <a:gd name="f174" fmla="*/ f128 1 134"/>
                <a:gd name="f175" fmla="*/ f129 1 96"/>
                <a:gd name="f176" fmla="*/ f130 1 134"/>
                <a:gd name="f177" fmla="*/ f131 1 96"/>
                <a:gd name="f178" fmla="*/ f132 1 96"/>
                <a:gd name="f179" fmla="*/ f133 1 134"/>
                <a:gd name="f180" fmla="*/ f134 1 96"/>
                <a:gd name="f181" fmla="*/ f135 1 134"/>
                <a:gd name="f182" fmla="*/ f136 1 96"/>
                <a:gd name="f183" fmla="*/ f137 1 96"/>
                <a:gd name="f184" fmla="*/ f138 1 96"/>
                <a:gd name="f185" fmla="*/ f139 1 134"/>
                <a:gd name="f186" fmla="*/ f140 1 96"/>
                <a:gd name="f187" fmla="*/ 0 1 f94"/>
                <a:gd name="f188" fmla="*/ f88 1 f94"/>
                <a:gd name="f189" fmla="*/ 0 1 f95"/>
                <a:gd name="f190" fmla="*/ f89 1 f95"/>
                <a:gd name="f191" fmla="*/ f142 1 f94"/>
                <a:gd name="f192" fmla="*/ f143 1 f95"/>
                <a:gd name="f193" fmla="*/ f144 1 f94"/>
                <a:gd name="f194" fmla="*/ f145 1 f95"/>
                <a:gd name="f195" fmla="*/ f146 1 f94"/>
                <a:gd name="f196" fmla="*/ f147 1 f95"/>
                <a:gd name="f197" fmla="*/ f148 1 f94"/>
                <a:gd name="f198" fmla="*/ f149 1 f95"/>
                <a:gd name="f199" fmla="*/ f150 1 f94"/>
                <a:gd name="f200" fmla="*/ f151 1 f95"/>
                <a:gd name="f201" fmla="*/ f152 1 f94"/>
                <a:gd name="f202" fmla="*/ f153 1 f95"/>
                <a:gd name="f203" fmla="*/ f154 1 f95"/>
                <a:gd name="f204" fmla="*/ f155 1 f94"/>
                <a:gd name="f205" fmla="*/ f156 1 f95"/>
                <a:gd name="f206" fmla="*/ f157 1 f94"/>
                <a:gd name="f207" fmla="*/ f158 1 f95"/>
                <a:gd name="f208" fmla="*/ f159 1 f94"/>
                <a:gd name="f209" fmla="*/ f160 1 f95"/>
                <a:gd name="f210" fmla="*/ f161 1 f94"/>
                <a:gd name="f211" fmla="*/ f162 1 f95"/>
                <a:gd name="f212" fmla="*/ f163 1 f94"/>
                <a:gd name="f213" fmla="*/ f164 1 f95"/>
                <a:gd name="f214" fmla="*/ f165 1 f95"/>
                <a:gd name="f215" fmla="*/ f166 1 f94"/>
                <a:gd name="f216" fmla="*/ f167 1 f95"/>
                <a:gd name="f217" fmla="*/ f168 1 f94"/>
                <a:gd name="f218" fmla="*/ f169 1 f94"/>
                <a:gd name="f219" fmla="*/ f170 1 f94"/>
                <a:gd name="f220" fmla="*/ f171 1 f95"/>
                <a:gd name="f221" fmla="*/ f172 1 f94"/>
                <a:gd name="f222" fmla="*/ f173 1 f95"/>
                <a:gd name="f223" fmla="*/ f174 1 f95"/>
                <a:gd name="f224" fmla="*/ f175 1 f94"/>
                <a:gd name="f225" fmla="*/ f176 1 f95"/>
                <a:gd name="f226" fmla="*/ f177 1 f94"/>
                <a:gd name="f227" fmla="*/ f178 1 f94"/>
                <a:gd name="f228" fmla="*/ f179 1 f95"/>
                <a:gd name="f229" fmla="*/ f180 1 f94"/>
                <a:gd name="f230" fmla="*/ f181 1 f95"/>
                <a:gd name="f231" fmla="*/ f182 1 f94"/>
                <a:gd name="f232" fmla="*/ f183 1 f94"/>
                <a:gd name="f233" fmla="*/ f184 1 f94"/>
                <a:gd name="f234" fmla="*/ f185 1 f95"/>
                <a:gd name="f235" fmla="*/ f186 1 f94"/>
                <a:gd name="f236" fmla="*/ f187 f85 1"/>
                <a:gd name="f237" fmla="*/ f188 f85 1"/>
                <a:gd name="f238" fmla="*/ f190 f86 1"/>
                <a:gd name="f239" fmla="*/ f189 f86 1"/>
                <a:gd name="f240" fmla="*/ f191 f85 1"/>
                <a:gd name="f241" fmla="*/ f192 f86 1"/>
                <a:gd name="f242" fmla="*/ f193 f85 1"/>
                <a:gd name="f243" fmla="*/ f194 f86 1"/>
                <a:gd name="f244" fmla="*/ f195 f85 1"/>
                <a:gd name="f245" fmla="*/ f196 f86 1"/>
                <a:gd name="f246" fmla="*/ f197 f85 1"/>
                <a:gd name="f247" fmla="*/ f198 f86 1"/>
                <a:gd name="f248" fmla="*/ f199 f85 1"/>
                <a:gd name="f249" fmla="*/ f200 f86 1"/>
                <a:gd name="f250" fmla="*/ f201 f85 1"/>
                <a:gd name="f251" fmla="*/ f202 f86 1"/>
                <a:gd name="f252" fmla="*/ f203 f86 1"/>
                <a:gd name="f253" fmla="*/ f204 f85 1"/>
                <a:gd name="f254" fmla="*/ f205 f86 1"/>
                <a:gd name="f255" fmla="*/ f206 f85 1"/>
                <a:gd name="f256" fmla="*/ f207 f86 1"/>
                <a:gd name="f257" fmla="*/ f208 f85 1"/>
                <a:gd name="f258" fmla="*/ f209 f86 1"/>
                <a:gd name="f259" fmla="*/ f210 f85 1"/>
                <a:gd name="f260" fmla="*/ f211 f86 1"/>
                <a:gd name="f261" fmla="*/ f212 f85 1"/>
                <a:gd name="f262" fmla="*/ f213 f86 1"/>
                <a:gd name="f263" fmla="*/ f214 f86 1"/>
                <a:gd name="f264" fmla="*/ f215 f85 1"/>
                <a:gd name="f265" fmla="*/ f216 f86 1"/>
                <a:gd name="f266" fmla="*/ f217 f85 1"/>
                <a:gd name="f267" fmla="*/ f218 f85 1"/>
                <a:gd name="f268" fmla="*/ f219 f85 1"/>
                <a:gd name="f269" fmla="*/ f220 f86 1"/>
                <a:gd name="f270" fmla="*/ f221 f85 1"/>
                <a:gd name="f271" fmla="*/ f222 f86 1"/>
                <a:gd name="f272" fmla="*/ f223 f86 1"/>
                <a:gd name="f273" fmla="*/ f224 f85 1"/>
                <a:gd name="f274" fmla="*/ f225 f86 1"/>
                <a:gd name="f275" fmla="*/ f226 f85 1"/>
                <a:gd name="f276" fmla="*/ f227 f85 1"/>
                <a:gd name="f277" fmla="*/ f228 f86 1"/>
                <a:gd name="f278" fmla="*/ f229 f85 1"/>
                <a:gd name="f279" fmla="*/ f230 f86 1"/>
                <a:gd name="f280" fmla="*/ f231 f85 1"/>
                <a:gd name="f281" fmla="*/ f232 f85 1"/>
                <a:gd name="f282" fmla="*/ f233 f85 1"/>
                <a:gd name="f283" fmla="*/ f234 f86 1"/>
                <a:gd name="f284" fmla="*/ f23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1">
                  <a:pos x="f240" y="f241"/>
                </a:cxn>
                <a:cxn ang="f141">
                  <a:pos x="f242" y="f243"/>
                </a:cxn>
                <a:cxn ang="f141">
                  <a:pos x="f244" y="f245"/>
                </a:cxn>
                <a:cxn ang="f141">
                  <a:pos x="f246" y="f247"/>
                </a:cxn>
                <a:cxn ang="f141">
                  <a:pos x="f248" y="f249"/>
                </a:cxn>
                <a:cxn ang="f141">
                  <a:pos x="f250" y="f251"/>
                </a:cxn>
                <a:cxn ang="f141">
                  <a:pos x="f250" y="f252"/>
                </a:cxn>
                <a:cxn ang="f141">
                  <a:pos x="f253" y="f254"/>
                </a:cxn>
                <a:cxn ang="f141">
                  <a:pos x="f255" y="f256"/>
                </a:cxn>
                <a:cxn ang="f141">
                  <a:pos x="f257" y="f258"/>
                </a:cxn>
                <a:cxn ang="f141">
                  <a:pos x="f259" y="f260"/>
                </a:cxn>
                <a:cxn ang="f141">
                  <a:pos x="f261" y="f262"/>
                </a:cxn>
                <a:cxn ang="f141">
                  <a:pos x="f259" y="f263"/>
                </a:cxn>
                <a:cxn ang="f141">
                  <a:pos x="f264" y="f265"/>
                </a:cxn>
                <a:cxn ang="f141">
                  <a:pos x="f266" y="f265"/>
                </a:cxn>
                <a:cxn ang="f141">
                  <a:pos x="f267" y="f263"/>
                </a:cxn>
                <a:cxn ang="f141">
                  <a:pos x="f268" y="f269"/>
                </a:cxn>
                <a:cxn ang="f141">
                  <a:pos x="f267" y="f260"/>
                </a:cxn>
                <a:cxn ang="f141">
                  <a:pos x="f270" y="f271"/>
                </a:cxn>
                <a:cxn ang="f141">
                  <a:pos x="f267" y="f272"/>
                </a:cxn>
                <a:cxn ang="f141">
                  <a:pos x="f273" y="f274"/>
                </a:cxn>
                <a:cxn ang="f141">
                  <a:pos x="f275" y="f249"/>
                </a:cxn>
                <a:cxn ang="f141">
                  <a:pos x="f240" y="f241"/>
                </a:cxn>
                <a:cxn ang="f141">
                  <a:pos x="f276" y="f277"/>
                </a:cxn>
                <a:cxn ang="f141">
                  <a:pos x="f278" y="f279"/>
                </a:cxn>
                <a:cxn ang="f141">
                  <a:pos x="f280" y="f249"/>
                </a:cxn>
                <a:cxn ang="f141">
                  <a:pos x="f281" y="f249"/>
                </a:cxn>
                <a:cxn ang="f141">
                  <a:pos x="f282" y="f283"/>
                </a:cxn>
                <a:cxn ang="f141">
                  <a:pos x="f284" y="f272"/>
                </a:cxn>
                <a:cxn ang="f141">
                  <a:pos x="f276" y="f277"/>
                </a:cxn>
              </a:cxnLst>
              <a:rect l="f236" t="f239" r="f237" b="f238"/>
              <a:pathLst>
                <a:path w="96" h="13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8" y="f5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8"/>
                    <a:pt x="f27" y="f28"/>
                  </a:cubicBezTo>
                  <a:cubicBezTo>
                    <a:pt x="f29" y="f28"/>
                    <a:pt x="f30" y="f15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30" y="f35"/>
                    <a:pt x="f30" y="f36"/>
                    <a:pt x="f29" y="f36"/>
                  </a:cubicBezTo>
                  <a:cubicBezTo>
                    <a:pt x="f21" y="f37"/>
                    <a:pt x="f38" y="f36"/>
                    <a:pt x="f38" y="f39"/>
                  </a:cubicBezTo>
                  <a:cubicBezTo>
                    <a:pt x="f38" y="f40"/>
                    <a:pt x="f38" y="f41"/>
                    <a:pt x="f40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35" y="f46"/>
                    <a:pt x="f34" y="f44"/>
                    <a:pt x="f35" y="f48"/>
                  </a:cubicBezTo>
                  <a:cubicBezTo>
                    <a:pt x="f36" y="f49"/>
                    <a:pt x="f37" y="f50"/>
                    <a:pt x="f47" y="f51"/>
                  </a:cubicBezTo>
                  <a:cubicBezTo>
                    <a:pt x="f39" y="f52"/>
                    <a:pt x="f39" y="f7"/>
                    <a:pt x="f53" y="f7"/>
                  </a:cubicBezTo>
                  <a:cubicBezTo>
                    <a:pt x="f54" y="f55"/>
                    <a:pt x="f56" y="f55"/>
                    <a:pt x="f57" y="f7"/>
                  </a:cubicBezTo>
                  <a:cubicBezTo>
                    <a:pt x="f58" y="f7"/>
                    <a:pt x="f20" y="f52"/>
                    <a:pt x="f58" y="f51"/>
                  </a:cubicBezTo>
                  <a:cubicBezTo>
                    <a:pt x="f59" y="f50"/>
                    <a:pt x="f60" y="f49"/>
                    <a:pt x="f61" y="f62"/>
                  </a:cubicBezTo>
                  <a:cubicBezTo>
                    <a:pt x="f63" y="f64"/>
                    <a:pt x="f57" y="f42"/>
                    <a:pt x="f58" y="f46"/>
                  </a:cubicBezTo>
                  <a:cubicBezTo>
                    <a:pt x="f65" y="f44"/>
                    <a:pt x="f66" y="f42"/>
                    <a:pt x="f67" y="f41"/>
                  </a:cubicBezTo>
                  <a:cubicBezTo>
                    <a:pt x="f68" y="f43"/>
                    <a:pt x="f69" y="f30"/>
                    <a:pt x="f58" y="f53"/>
                  </a:cubicBezTo>
                  <a:cubicBezTo>
                    <a:pt x="f61" y="f35"/>
                    <a:pt x="f59" y="f32"/>
                    <a:pt x="f70" y="f17"/>
                  </a:cubicBezTo>
                  <a:cubicBezTo>
                    <a:pt x="f70" y="f8"/>
                    <a:pt x="f9" y="f15"/>
                    <a:pt x="f65" y="f28"/>
                  </a:cubicBezTo>
                  <a:cubicBezTo>
                    <a:pt x="f66" y="f28"/>
                    <a:pt x="f69" y="f28"/>
                    <a:pt x="f5" y="f8"/>
                  </a:cubicBezTo>
                  <a:close/>
                  <a:moveTo>
                    <a:pt x="f8" y="f37"/>
                  </a:moveTo>
                  <a:cubicBezTo>
                    <a:pt x="f71" y="f37"/>
                    <a:pt x="f72" y="f30"/>
                    <a:pt x="f73" y="f32"/>
                  </a:cubicBezTo>
                  <a:cubicBezTo>
                    <a:pt x="f74" y="f25"/>
                    <a:pt x="f75" y="f23"/>
                    <a:pt x="f76" y="f28"/>
                  </a:cubicBezTo>
                  <a:cubicBezTo>
                    <a:pt x="f8" y="f28"/>
                    <a:pt x="f77" y="f28"/>
                    <a:pt x="f78" y="f28"/>
                  </a:cubicBezTo>
                  <a:cubicBezTo>
                    <a:pt x="f79" y="f28"/>
                    <a:pt x="f80" y="f28"/>
                    <a:pt x="f80" y="f25"/>
                  </a:cubicBezTo>
                  <a:cubicBezTo>
                    <a:pt x="f81" y="f82"/>
                    <a:pt x="f22" y="f71"/>
                    <a:pt x="f83" y="f53"/>
                  </a:cubicBezTo>
                  <a:cubicBezTo>
                    <a:pt x="f79" y="f47"/>
                    <a:pt x="f77" y="f36"/>
                    <a:pt x="f8" y="f37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E896C8E8-8C13-2B8A-1734-AD47538CB07A}"/>
                </a:ext>
              </a:extLst>
            </p:cNvPr>
            <p:cNvSpPr/>
            <p:nvPr/>
          </p:nvSpPr>
          <p:spPr>
            <a:xfrm>
              <a:off x="4410050" y="2222001"/>
              <a:ext cx="320670" cy="587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0"/>
                <a:gd name="f7" fmla="val 22"/>
                <a:gd name="f8" fmla="val 6"/>
                <a:gd name="f9" fmla="val 1"/>
                <a:gd name="f10" fmla="val 27"/>
                <a:gd name="f11" fmla="val 52"/>
                <a:gd name="f12" fmla="val 77"/>
                <a:gd name="f13" fmla="val 102"/>
                <a:gd name="f14" fmla="val 112"/>
                <a:gd name="f15" fmla="val 118"/>
                <a:gd name="f16" fmla="val 13"/>
                <a:gd name="f17" fmla="val 15"/>
                <a:gd name="f18" fmla="val 17"/>
                <a:gd name="f19" fmla="val 21"/>
                <a:gd name="f20" fmla="val 79"/>
                <a:gd name="f21" fmla="val 8"/>
                <a:gd name="f22" fmla="val 40"/>
                <a:gd name="f23" fmla="+- 0 0 -90"/>
                <a:gd name="f24" fmla="*/ f3 1 120"/>
                <a:gd name="f25" fmla="*/ f4 1 22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20"/>
                <a:gd name="f34" fmla="*/ f30 1 22"/>
                <a:gd name="f35" fmla="*/ 0 f31 1"/>
                <a:gd name="f36" fmla="*/ 22 f30 1"/>
                <a:gd name="f37" fmla="*/ 27 f31 1"/>
                <a:gd name="f38" fmla="*/ 0 f30 1"/>
                <a:gd name="f39" fmla="*/ 102 f31 1"/>
                <a:gd name="f40" fmla="*/ 118 f31 1"/>
                <a:gd name="f41" fmla="*/ 13 f30 1"/>
                <a:gd name="f42" fmla="*/ 21 f30 1"/>
                <a:gd name="f43" fmla="+- f32 0 f1"/>
                <a:gd name="f44" fmla="*/ f35 1 120"/>
                <a:gd name="f45" fmla="*/ f36 1 22"/>
                <a:gd name="f46" fmla="*/ f37 1 120"/>
                <a:gd name="f47" fmla="*/ f38 1 22"/>
                <a:gd name="f48" fmla="*/ f39 1 120"/>
                <a:gd name="f49" fmla="*/ f40 1 120"/>
                <a:gd name="f50" fmla="*/ f41 1 22"/>
                <a:gd name="f51" fmla="*/ f42 1 22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1"/>
                </a:cxn>
                <a:cxn ang="f43">
                  <a:pos x="f73" y="f74"/>
                </a:cxn>
                <a:cxn ang="f43">
                  <a:pos x="f73" y="f75"/>
                </a:cxn>
                <a:cxn ang="f43">
                  <a:pos x="f68" y="f69"/>
                </a:cxn>
              </a:cxnLst>
              <a:rect l="f64" t="f67" r="f65" b="f66"/>
              <a:pathLst>
                <a:path w="120" h="22">
                  <a:moveTo>
                    <a:pt x="f5" y="f7"/>
                  </a:moveTo>
                  <a:cubicBezTo>
                    <a:pt x="f8" y="f9"/>
                    <a:pt x="f8" y="f9"/>
                    <a:pt x="f10" y="f5"/>
                  </a:cubicBezTo>
                  <a:cubicBezTo>
                    <a:pt x="f11" y="f5"/>
                    <a:pt x="f12" y="f9"/>
                    <a:pt x="f13" y="f5"/>
                  </a:cubicBezTo>
                  <a:cubicBezTo>
                    <a:pt x="f14" y="f5"/>
                    <a:pt x="f15" y="f9"/>
                    <a:pt x="f15" y="f16"/>
                  </a:cubicBezTo>
                  <a:cubicBezTo>
                    <a:pt x="f15" y="f17"/>
                    <a:pt x="f6" y="f18"/>
                    <a:pt x="f15" y="f19"/>
                  </a:cubicBezTo>
                  <a:cubicBezTo>
                    <a:pt x="f20" y="f21"/>
                    <a:pt x="f22" y="f21"/>
                    <a:pt x="f5" y="f7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6B12D92E-3CDB-A5E6-64C2-B2498EEDE1D0}"/>
                </a:ext>
              </a:extLst>
            </p:cNvPr>
            <p:cNvSpPr/>
            <p:nvPr/>
          </p:nvSpPr>
          <p:spPr>
            <a:xfrm>
              <a:off x="4462436" y="1980700"/>
              <a:ext cx="115891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36"/>
                <a:gd name="f8" fmla="val 21"/>
                <a:gd name="f9" fmla="val 4"/>
                <a:gd name="f10" fmla="val 16"/>
                <a:gd name="f11" fmla="val 7"/>
                <a:gd name="f12" fmla="val 25"/>
                <a:gd name="f13" fmla="val 17"/>
                <a:gd name="f14" fmla="val 23"/>
                <a:gd name="f15" fmla="val 22"/>
                <a:gd name="f16" fmla="+- 0 0 -90"/>
                <a:gd name="f17" fmla="*/ f3 1 43"/>
                <a:gd name="f18" fmla="*/ f4 1 3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3"/>
                <a:gd name="f27" fmla="*/ f23 1 36"/>
                <a:gd name="f28" fmla="*/ 21 f24 1"/>
                <a:gd name="f29" fmla="*/ 36 f23 1"/>
                <a:gd name="f30" fmla="*/ 4 f24 1"/>
                <a:gd name="f31" fmla="*/ 16 f23 1"/>
                <a:gd name="f32" fmla="*/ 25 f24 1"/>
                <a:gd name="f33" fmla="*/ 0 f23 1"/>
                <a:gd name="f34" fmla="*/ 43 f24 1"/>
                <a:gd name="f35" fmla="*/ 17 f23 1"/>
                <a:gd name="f36" fmla="+- f25 0 f1"/>
                <a:gd name="f37" fmla="*/ f28 1 43"/>
                <a:gd name="f38" fmla="*/ f29 1 36"/>
                <a:gd name="f39" fmla="*/ f30 1 43"/>
                <a:gd name="f40" fmla="*/ f31 1 36"/>
                <a:gd name="f41" fmla="*/ f32 1 43"/>
                <a:gd name="f42" fmla="*/ f33 1 36"/>
                <a:gd name="f43" fmla="*/ f34 1 43"/>
                <a:gd name="f44" fmla="*/ f35 1 36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5" y="f62"/>
                </a:cxn>
                <a:cxn ang="f36">
                  <a:pos x="f61" y="f62"/>
                </a:cxn>
              </a:cxnLst>
              <a:rect l="f57" t="f60" r="f58" b="f59"/>
              <a:pathLst>
                <a:path w="43" h="36">
                  <a:moveTo>
                    <a:pt x="f8" y="f7"/>
                  </a:moveTo>
                  <a:cubicBezTo>
                    <a:pt x="f5" y="f7"/>
                    <a:pt x="f5" y="f7"/>
                    <a:pt x="f9" y="f10"/>
                  </a:cubicBezTo>
                  <a:cubicBezTo>
                    <a:pt x="f11" y="f5"/>
                    <a:pt x="f11" y="f5"/>
                    <a:pt x="f12" y="f5"/>
                  </a:cubicBezTo>
                  <a:cubicBezTo>
                    <a:pt x="f6" y="f5"/>
                    <a:pt x="f6" y="f5"/>
                    <a:pt x="f6" y="f13"/>
                  </a:cubicBezTo>
                  <a:cubicBezTo>
                    <a:pt x="f6" y="f7"/>
                    <a:pt x="f6" y="f7"/>
                    <a:pt x="f12" y="f7"/>
                  </a:cubicBezTo>
                  <a:cubicBezTo>
                    <a:pt x="f14" y="f7"/>
                    <a:pt x="f15" y="f7"/>
                    <a:pt x="f8" y="f7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5CE18EBF-3F8B-90BF-C7DE-FADE6586E2BF}"/>
                </a:ext>
              </a:extLst>
            </p:cNvPr>
            <p:cNvSpPr/>
            <p:nvPr/>
          </p:nvSpPr>
          <p:spPr>
            <a:xfrm>
              <a:off x="4538633" y="2099764"/>
              <a:ext cx="9366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8"/>
                <a:gd name="f8" fmla="val 18"/>
                <a:gd name="f9" fmla="val 19"/>
                <a:gd name="f10" fmla="val 17"/>
                <a:gd name="f11" fmla="val 15"/>
                <a:gd name="f12" fmla="+- 0 0 -90"/>
                <a:gd name="f13" fmla="*/ f3 1 35"/>
                <a:gd name="f14" fmla="*/ f4 1 3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35"/>
                <a:gd name="f23" fmla="*/ f19 1 38"/>
                <a:gd name="f24" fmla="*/ 0 f20 1"/>
                <a:gd name="f25" fmla="*/ 18 f19 1"/>
                <a:gd name="f26" fmla="*/ 19 f20 1"/>
                <a:gd name="f27" fmla="*/ 0 f19 1"/>
                <a:gd name="f28" fmla="*/ 35 f20 1"/>
                <a:gd name="f29" fmla="*/ 17 f19 1"/>
                <a:gd name="f30" fmla="*/ 15 f20 1"/>
                <a:gd name="f31" fmla="*/ 38 f19 1"/>
                <a:gd name="f32" fmla="+- f21 0 f1"/>
                <a:gd name="f33" fmla="*/ f24 1 35"/>
                <a:gd name="f34" fmla="*/ f25 1 38"/>
                <a:gd name="f35" fmla="*/ f26 1 35"/>
                <a:gd name="f36" fmla="*/ f27 1 38"/>
                <a:gd name="f37" fmla="*/ f28 1 35"/>
                <a:gd name="f38" fmla="*/ f29 1 38"/>
                <a:gd name="f39" fmla="*/ f30 1 35"/>
                <a:gd name="f40" fmla="*/ f31 1 38"/>
                <a:gd name="f41" fmla="*/ 0 1 f22"/>
                <a:gd name="f42" fmla="*/ f16 1 f22"/>
                <a:gd name="f43" fmla="*/ 0 1 f23"/>
                <a:gd name="f44" fmla="*/ f17 1 f23"/>
                <a:gd name="f45" fmla="*/ f33 1 f22"/>
                <a:gd name="f46" fmla="*/ f34 1 f23"/>
                <a:gd name="f47" fmla="*/ f35 1 f22"/>
                <a:gd name="f48" fmla="*/ f36 1 f23"/>
                <a:gd name="f49" fmla="*/ f37 1 f22"/>
                <a:gd name="f50" fmla="*/ f38 1 f23"/>
                <a:gd name="f51" fmla="*/ f39 1 f22"/>
                <a:gd name="f52" fmla="*/ f40 1 f23"/>
                <a:gd name="f53" fmla="*/ f41 f13 1"/>
                <a:gd name="f54" fmla="*/ f42 f13 1"/>
                <a:gd name="f55" fmla="*/ f44 f14 1"/>
                <a:gd name="f56" fmla="*/ f43 f14 1"/>
                <a:gd name="f57" fmla="*/ f45 f13 1"/>
                <a:gd name="f58" fmla="*/ f46 f14 1"/>
                <a:gd name="f59" fmla="*/ f47 f13 1"/>
                <a:gd name="f60" fmla="*/ f48 f14 1"/>
                <a:gd name="f61" fmla="*/ f49 f13 1"/>
                <a:gd name="f62" fmla="*/ f50 f14 1"/>
                <a:gd name="f63" fmla="*/ f51 f13 1"/>
                <a:gd name="f64" fmla="*/ f5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7" y="f58"/>
                </a:cxn>
                <a:cxn ang="f32">
                  <a:pos x="f59" y="f60"/>
                </a:cxn>
                <a:cxn ang="f32">
                  <a:pos x="f61" y="f62"/>
                </a:cxn>
                <a:cxn ang="f32">
                  <a:pos x="f63" y="f64"/>
                </a:cxn>
                <a:cxn ang="f32">
                  <a:pos x="f57" y="f58"/>
                </a:cxn>
              </a:cxnLst>
              <a:rect l="f53" t="f56" r="f54" b="f55"/>
              <a:pathLst>
                <a:path w="35" h="38">
                  <a:moveTo>
                    <a:pt x="f5" y="f8"/>
                  </a:moveTo>
                  <a:cubicBezTo>
                    <a:pt x="f5" y="f5"/>
                    <a:pt x="f5" y="f5"/>
                    <a:pt x="f9" y="f5"/>
                  </a:cubicBezTo>
                  <a:cubicBezTo>
                    <a:pt x="f6" y="f5"/>
                    <a:pt x="f6" y="f5"/>
                    <a:pt x="f6" y="f10"/>
                  </a:cubicBezTo>
                  <a:cubicBezTo>
                    <a:pt x="f6" y="f7"/>
                    <a:pt x="f6" y="f7"/>
                    <a:pt x="f11" y="f7"/>
                  </a:cubicBezTo>
                  <a:cubicBezTo>
                    <a:pt x="f5" y="f7"/>
                    <a:pt x="f5" y="f7"/>
                    <a:pt x="f5" y="f8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B27C163C-8FAE-38D9-EA91-CE895BFE9F79}"/>
                </a:ext>
              </a:extLst>
            </p:cNvPr>
            <p:cNvSpPr/>
            <p:nvPr/>
          </p:nvSpPr>
          <p:spPr>
            <a:xfrm>
              <a:off x="4430688" y="2096591"/>
              <a:ext cx="85725" cy="1047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39"/>
                <a:gd name="f8" fmla="val 19"/>
                <a:gd name="f9" fmla="val 12"/>
                <a:gd name="f10" fmla="val 3"/>
                <a:gd name="f11" fmla="val 27"/>
                <a:gd name="f12" fmla="val 5"/>
                <a:gd name="f13" fmla="val 21"/>
                <a:gd name="f14" fmla="val 7"/>
                <a:gd name="f15" fmla="val 14"/>
                <a:gd name="f16" fmla="val 8"/>
                <a:gd name="f17" fmla="val 9"/>
                <a:gd name="f18" fmla="val 11"/>
                <a:gd name="f19" fmla="val 1"/>
                <a:gd name="f20" fmla="val 16"/>
                <a:gd name="f21" fmla="+- 0 0 -90"/>
                <a:gd name="f22" fmla="*/ f3 1 32"/>
                <a:gd name="f23" fmla="*/ f4 1 3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2"/>
                <a:gd name="f32" fmla="*/ f28 1 39"/>
                <a:gd name="f33" fmla="*/ 32 f29 1"/>
                <a:gd name="f34" fmla="*/ 19 f28 1"/>
                <a:gd name="f35" fmla="*/ 12 f29 1"/>
                <a:gd name="f36" fmla="*/ 39 f28 1"/>
                <a:gd name="f37" fmla="*/ 3 f29 1"/>
                <a:gd name="f38" fmla="*/ 27 f28 1"/>
                <a:gd name="f39" fmla="*/ 8 f29 1"/>
                <a:gd name="f40" fmla="*/ 7 f28 1"/>
                <a:gd name="f41" fmla="*/ 16 f29 1"/>
                <a:gd name="f42" fmla="*/ 1 f28 1"/>
                <a:gd name="f43" fmla="+- f30 0 f1"/>
                <a:gd name="f44" fmla="*/ f33 1 32"/>
                <a:gd name="f45" fmla="*/ f34 1 39"/>
                <a:gd name="f46" fmla="*/ f35 1 32"/>
                <a:gd name="f47" fmla="*/ f36 1 39"/>
                <a:gd name="f48" fmla="*/ f37 1 32"/>
                <a:gd name="f49" fmla="*/ f38 1 39"/>
                <a:gd name="f50" fmla="*/ f39 1 32"/>
                <a:gd name="f51" fmla="*/ f40 1 39"/>
                <a:gd name="f52" fmla="*/ f41 1 32"/>
                <a:gd name="f53" fmla="*/ f42 1 3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32" h="39">
                  <a:moveTo>
                    <a:pt x="f6" y="f8"/>
                  </a:moveTo>
                  <a:cubicBezTo>
                    <a:pt x="f6" y="f7"/>
                    <a:pt x="f6" y="f7"/>
                    <a:pt x="f9" y="f7"/>
                  </a:cubicBezTo>
                  <a:cubicBezTo>
                    <a:pt x="f5" y="f7"/>
                    <a:pt x="f5" y="f7"/>
                    <a:pt x="f10" y="f11"/>
                  </a:cubicBezTo>
                  <a:cubicBezTo>
                    <a:pt x="f12" y="f13"/>
                    <a:pt x="f14" y="f15"/>
                    <a:pt x="f16" y="f14"/>
                  </a:cubicBezTo>
                  <a:cubicBezTo>
                    <a:pt x="f17" y="f10"/>
                    <a:pt x="f18" y="f19"/>
                    <a:pt x="f20" y="f19"/>
                  </a:cubicBezTo>
                  <a:cubicBezTo>
                    <a:pt x="f6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4C0575A0-ACAD-41AD-D97C-95900E332637}"/>
                </a:ext>
              </a:extLst>
            </p:cNvPr>
            <p:cNvSpPr/>
            <p:nvPr/>
          </p:nvSpPr>
          <p:spPr>
            <a:xfrm>
              <a:off x="4598965" y="1972763"/>
              <a:ext cx="84133" cy="1079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40"/>
                <a:gd name="f8" fmla="val 21"/>
                <a:gd name="f9" fmla="val 20"/>
                <a:gd name="f10" fmla="val 18"/>
                <a:gd name="f11" fmla="val 17"/>
                <a:gd name="f12" fmla="val 4"/>
                <a:gd name="f13" fmla="val 6"/>
                <a:gd name="f14" fmla="val 19"/>
                <a:gd name="f15" fmla="val 3"/>
                <a:gd name="f16" fmla="val 22"/>
                <a:gd name="f17" fmla="val 23"/>
                <a:gd name="f18" fmla="val 7"/>
                <a:gd name="f19" fmla="val 9"/>
                <a:gd name="f20" fmla="val 25"/>
                <a:gd name="f21" fmla="val 27"/>
                <a:gd name="f22" fmla="val 29"/>
                <a:gd name="f23" fmla="val 33"/>
                <a:gd name="f24" fmla="val 39"/>
                <a:gd name="f25" fmla="val 24"/>
                <a:gd name="f26" fmla="+- 0 0 -90"/>
                <a:gd name="f27" fmla="*/ f3 1 31"/>
                <a:gd name="f28" fmla="*/ f4 1 40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31"/>
                <a:gd name="f37" fmla="*/ f33 1 40"/>
                <a:gd name="f38" fmla="*/ 0 f34 1"/>
                <a:gd name="f39" fmla="*/ 21 f33 1"/>
                <a:gd name="f40" fmla="*/ 17 f33 1"/>
                <a:gd name="f41" fmla="*/ 19 f34 1"/>
                <a:gd name="f42" fmla="*/ 3 f33 1"/>
                <a:gd name="f43" fmla="*/ 23 f34 1"/>
                <a:gd name="f44" fmla="*/ 9 f33 1"/>
                <a:gd name="f45" fmla="*/ 29 f34 1"/>
                <a:gd name="f46" fmla="*/ 33 f33 1"/>
                <a:gd name="f47" fmla="*/ 24 f34 1"/>
                <a:gd name="f48" fmla="*/ 39 f33 1"/>
                <a:gd name="f49" fmla="+- f35 0 f1"/>
                <a:gd name="f50" fmla="*/ f38 1 31"/>
                <a:gd name="f51" fmla="*/ f39 1 40"/>
                <a:gd name="f52" fmla="*/ f40 1 40"/>
                <a:gd name="f53" fmla="*/ f41 1 31"/>
                <a:gd name="f54" fmla="*/ f42 1 40"/>
                <a:gd name="f55" fmla="*/ f43 1 31"/>
                <a:gd name="f56" fmla="*/ f44 1 40"/>
                <a:gd name="f57" fmla="*/ f45 1 31"/>
                <a:gd name="f58" fmla="*/ f46 1 40"/>
                <a:gd name="f59" fmla="*/ f47 1 31"/>
                <a:gd name="f60" fmla="*/ f48 1 40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7"/>
                <a:gd name="f68" fmla="*/ f53 1 f36"/>
                <a:gd name="f69" fmla="*/ f54 1 f37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8 1"/>
                <a:gd name="f83" fmla="*/ f68 f27 1"/>
                <a:gd name="f84" fmla="*/ f69 f28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0" y="f82"/>
                </a:cxn>
                <a:cxn ang="f49">
                  <a:pos x="f83" y="f84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3" y="f90"/>
                </a:cxn>
                <a:cxn ang="f49">
                  <a:pos x="f80" y="f81"/>
                </a:cxn>
              </a:cxnLst>
              <a:rect l="f76" t="f79" r="f77" b="f78"/>
              <a:pathLst>
                <a:path w="31" h="40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5" y="f12"/>
                    <a:pt x="f13" y="f5"/>
                    <a:pt x="f14" y="f15"/>
                  </a:cubicBezTo>
                  <a:cubicBezTo>
                    <a:pt x="f16" y="f12"/>
                    <a:pt x="f17" y="f18"/>
                    <a:pt x="f17" y="f19"/>
                  </a:cubicBezTo>
                  <a:cubicBezTo>
                    <a:pt x="f20" y="f11"/>
                    <a:pt x="f21" y="f20"/>
                    <a:pt x="f22" y="f23"/>
                  </a:cubicBezTo>
                  <a:cubicBezTo>
                    <a:pt x="f6" y="f24"/>
                    <a:pt x="f22" y="f7"/>
                    <a:pt x="f25" y="f24"/>
                  </a:cubicBezTo>
                  <a:cubicBezTo>
                    <a:pt x="f16" y="f24"/>
                    <a:pt x="f8" y="f24"/>
                    <a:pt x="f14" y="f24"/>
                  </a:cubicBezTo>
                  <a:cubicBezTo>
                    <a:pt x="f5" y="f24"/>
                    <a:pt x="f5" y="f24"/>
                    <a:pt x="f5" y="f8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17E91A89-80A2-9A0B-CC95-07FC6B9F8AE8}"/>
                </a:ext>
              </a:extLst>
            </p:cNvPr>
            <p:cNvSpPr/>
            <p:nvPr/>
          </p:nvSpPr>
          <p:spPr>
            <a:xfrm>
              <a:off x="4652933" y="2099764"/>
              <a:ext cx="5874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38"/>
                <a:gd name="f8" fmla="val 1"/>
                <a:gd name="f9" fmla="val 18"/>
                <a:gd name="f10" fmla="val 14"/>
                <a:gd name="f11" fmla="val 11"/>
                <a:gd name="f12" fmla="val 7"/>
                <a:gd name="f13" fmla="val 3"/>
                <a:gd name="f14" fmla="val 6"/>
                <a:gd name="f15" fmla="val 10"/>
                <a:gd name="f16" fmla="val 13"/>
                <a:gd name="f17" fmla="val 16"/>
                <a:gd name="f18" fmla="val 23"/>
                <a:gd name="f19" fmla="val 21"/>
                <a:gd name="f20" fmla="val 31"/>
                <a:gd name="f21" fmla="val 36"/>
                <a:gd name="f22" fmla="val 15"/>
                <a:gd name="f23" fmla="val 26"/>
                <a:gd name="f24" fmla="+- 0 0 -90"/>
                <a:gd name="f25" fmla="*/ f3 1 22"/>
                <a:gd name="f26" fmla="*/ f4 1 38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2"/>
                <a:gd name="f35" fmla="*/ f31 1 38"/>
                <a:gd name="f36" fmla="*/ 1 f32 1"/>
                <a:gd name="f37" fmla="*/ 18 f31 1"/>
                <a:gd name="f38" fmla="*/ 7 f31 1"/>
                <a:gd name="f39" fmla="*/ 6 f32 1"/>
                <a:gd name="f40" fmla="*/ 0 f31 1"/>
                <a:gd name="f41" fmla="*/ 14 f32 1"/>
                <a:gd name="f42" fmla="*/ 6 f31 1"/>
                <a:gd name="f43" fmla="*/ 21 f32 1"/>
                <a:gd name="f44" fmla="*/ 31 f31 1"/>
                <a:gd name="f45" fmla="*/ 16 f32 1"/>
                <a:gd name="f46" fmla="*/ 38 f31 1"/>
                <a:gd name="f47" fmla="*/ 13 f32 1"/>
                <a:gd name="f48" fmla="*/ 26 f31 1"/>
                <a:gd name="f49" fmla="+- f33 0 f1"/>
                <a:gd name="f50" fmla="*/ f36 1 22"/>
                <a:gd name="f51" fmla="*/ f37 1 38"/>
                <a:gd name="f52" fmla="*/ f38 1 38"/>
                <a:gd name="f53" fmla="*/ f39 1 22"/>
                <a:gd name="f54" fmla="*/ f40 1 38"/>
                <a:gd name="f55" fmla="*/ f41 1 22"/>
                <a:gd name="f56" fmla="*/ f42 1 38"/>
                <a:gd name="f57" fmla="*/ f43 1 22"/>
                <a:gd name="f58" fmla="*/ f44 1 38"/>
                <a:gd name="f59" fmla="*/ f45 1 22"/>
                <a:gd name="f60" fmla="*/ f46 1 38"/>
                <a:gd name="f61" fmla="*/ f47 1 22"/>
                <a:gd name="f62" fmla="*/ f48 1 38"/>
                <a:gd name="f63" fmla="*/ 0 1 f34"/>
                <a:gd name="f64" fmla="*/ f28 1 f34"/>
                <a:gd name="f65" fmla="*/ 0 1 f35"/>
                <a:gd name="f66" fmla="*/ f29 1 f35"/>
                <a:gd name="f67" fmla="*/ f50 1 f34"/>
                <a:gd name="f68" fmla="*/ f51 1 f35"/>
                <a:gd name="f69" fmla="*/ f52 1 f35"/>
                <a:gd name="f70" fmla="*/ f53 1 f34"/>
                <a:gd name="f71" fmla="*/ f54 1 f35"/>
                <a:gd name="f72" fmla="*/ f55 1 f34"/>
                <a:gd name="f73" fmla="*/ f56 1 f35"/>
                <a:gd name="f74" fmla="*/ f57 1 f34"/>
                <a:gd name="f75" fmla="*/ f58 1 f35"/>
                <a:gd name="f76" fmla="*/ f59 1 f34"/>
                <a:gd name="f77" fmla="*/ f60 1 f35"/>
                <a:gd name="f78" fmla="*/ f61 1 f34"/>
                <a:gd name="f79" fmla="*/ f62 1 f35"/>
                <a:gd name="f80" fmla="*/ f63 f25 1"/>
                <a:gd name="f81" fmla="*/ f64 f25 1"/>
                <a:gd name="f82" fmla="*/ f66 f26 1"/>
                <a:gd name="f83" fmla="*/ f65 f26 1"/>
                <a:gd name="f84" fmla="*/ f67 f25 1"/>
                <a:gd name="f85" fmla="*/ f68 f26 1"/>
                <a:gd name="f86" fmla="*/ f69 f26 1"/>
                <a:gd name="f87" fmla="*/ f70 f25 1"/>
                <a:gd name="f88" fmla="*/ f71 f26 1"/>
                <a:gd name="f89" fmla="*/ f72 f25 1"/>
                <a:gd name="f90" fmla="*/ f73 f26 1"/>
                <a:gd name="f91" fmla="*/ f74 f25 1"/>
                <a:gd name="f92" fmla="*/ f75 f26 1"/>
                <a:gd name="f93" fmla="*/ f76 f25 1"/>
                <a:gd name="f94" fmla="*/ f77 f26 1"/>
                <a:gd name="f95" fmla="*/ f78 f25 1"/>
                <a:gd name="f96" fmla="*/ f79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4" y="f85"/>
                </a:cxn>
                <a:cxn ang="f49">
                  <a:pos x="f84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91" y="f92"/>
                </a:cxn>
                <a:cxn ang="f49">
                  <a:pos x="f93" y="f94"/>
                </a:cxn>
                <a:cxn ang="f49">
                  <a:pos x="f95" y="f94"/>
                </a:cxn>
                <a:cxn ang="f49">
                  <a:pos x="f84" y="f96"/>
                </a:cxn>
                <a:cxn ang="f49">
                  <a:pos x="f84" y="f85"/>
                </a:cxn>
              </a:cxnLst>
              <a:rect l="f80" t="f83" r="f81" b="f82"/>
              <a:pathLst>
                <a:path w="22" h="38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5" y="f5"/>
                    <a:pt x="f14" y="f5"/>
                  </a:cubicBezTo>
                  <a:cubicBezTo>
                    <a:pt x="f15" y="f5"/>
                    <a:pt x="f16" y="f5"/>
                    <a:pt x="f10" y="f14"/>
                  </a:cubicBezTo>
                  <a:cubicBezTo>
                    <a:pt x="f17" y="f10"/>
                    <a:pt x="f9" y="f18"/>
                    <a:pt x="f19" y="f20"/>
                  </a:cubicBezTo>
                  <a:cubicBezTo>
                    <a:pt x="f6" y="f21"/>
                    <a:pt x="f19" y="f7"/>
                    <a:pt x="f17" y="f7"/>
                  </a:cubicBezTo>
                  <a:cubicBezTo>
                    <a:pt x="f22" y="f7"/>
                    <a:pt x="f10" y="f7"/>
                    <a:pt x="f16" y="f7"/>
                  </a:cubicBezTo>
                  <a:cubicBezTo>
                    <a:pt x="f8" y="f7"/>
                    <a:pt x="f8" y="f7"/>
                    <a:pt x="f8" y="f23"/>
                  </a:cubicBezTo>
                  <a:cubicBezTo>
                    <a:pt x="f8" y="f18"/>
                    <a:pt x="f8" y="f19"/>
                    <a:pt x="f8" y="f9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8" name="Grupo 51">
            <a:extLst>
              <a:ext uri="{FF2B5EF4-FFF2-40B4-BE49-F238E27FC236}">
                <a16:creationId xmlns:a16="http://schemas.microsoft.com/office/drawing/2014/main" id="{ACA87710-6486-3176-6444-9E880005E0D0}"/>
              </a:ext>
            </a:extLst>
          </p:cNvPr>
          <p:cNvGrpSpPr/>
          <p:nvPr/>
        </p:nvGrpSpPr>
        <p:grpSpPr>
          <a:xfrm>
            <a:off x="6327721" y="1595591"/>
            <a:ext cx="1155701" cy="1119189"/>
            <a:chOff x="6327721" y="1595591"/>
            <a:chExt cx="1155701" cy="1119189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AE00F6BC-3752-8CA0-96C3-67C7BE2D7A7D}"/>
                </a:ext>
              </a:extLst>
            </p:cNvPr>
            <p:cNvSpPr/>
            <p:nvPr/>
          </p:nvSpPr>
          <p:spPr>
            <a:xfrm>
              <a:off x="6561085" y="2255989"/>
              <a:ext cx="690564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8"/>
                <a:gd name="f7" fmla="val 123"/>
                <a:gd name="f8" fmla="val 128"/>
                <a:gd name="f9" fmla="val 68"/>
                <a:gd name="f10" fmla="val 110"/>
                <a:gd name="f11" fmla="val 112"/>
                <a:gd name="f12" fmla="val 53"/>
                <a:gd name="f13" fmla="val 24"/>
                <a:gd name="f14" fmla="val 69"/>
                <a:gd name="f15" fmla="val 18"/>
                <a:gd name="f16" fmla="val 79"/>
                <a:gd name="f17" fmla="val 13"/>
                <a:gd name="f18" fmla="val 90"/>
                <a:gd name="f19" fmla="val 97"/>
                <a:gd name="f20" fmla="val 1"/>
                <a:gd name="f21" fmla="val 83"/>
                <a:gd name="f22" fmla="val 7"/>
                <a:gd name="f23" fmla="val 72"/>
                <a:gd name="f24" fmla="val 62"/>
                <a:gd name="f25" fmla="val 34"/>
                <a:gd name="f26" fmla="val 30"/>
                <a:gd name="f27" fmla="val 65"/>
                <a:gd name="f28" fmla="val 15"/>
                <a:gd name="f29" fmla="val 101"/>
                <a:gd name="f30" fmla="val 8"/>
                <a:gd name="f31" fmla="val 148"/>
                <a:gd name="f32" fmla="val 191"/>
                <a:gd name="f33" fmla="val 10"/>
                <a:gd name="f34" fmla="val 227"/>
                <a:gd name="f35" fmla="val 42"/>
                <a:gd name="f36" fmla="val 243"/>
                <a:gd name="f37" fmla="val 56"/>
                <a:gd name="f38" fmla="val 253"/>
                <a:gd name="f39" fmla="val 74"/>
                <a:gd name="f40" fmla="val 244"/>
                <a:gd name="f41" fmla="val 91"/>
                <a:gd name="f42" fmla="val 239"/>
                <a:gd name="f43" fmla="val 233"/>
                <a:gd name="f44" fmla="val 222"/>
                <a:gd name="f45" fmla="val 206"/>
                <a:gd name="f46" fmla="val 105"/>
                <a:gd name="f47" fmla="val 155"/>
                <a:gd name="f48" fmla="val 106"/>
                <a:gd name="f49" fmla="val 140"/>
                <a:gd name="f50" fmla="+- 0 0 -90"/>
                <a:gd name="f51" fmla="*/ f3 1 258"/>
                <a:gd name="f52" fmla="*/ f4 1 123"/>
                <a:gd name="f53" fmla="val f5"/>
                <a:gd name="f54" fmla="val f6"/>
                <a:gd name="f55" fmla="val f7"/>
                <a:gd name="f56" fmla="*/ f50 f0 1"/>
                <a:gd name="f57" fmla="+- f55 0 f53"/>
                <a:gd name="f58" fmla="+- f54 0 f53"/>
                <a:gd name="f59" fmla="*/ f56 1 f2"/>
                <a:gd name="f60" fmla="*/ f58 1 258"/>
                <a:gd name="f61" fmla="*/ f57 1 123"/>
                <a:gd name="f62" fmla="*/ 128 f58 1"/>
                <a:gd name="f63" fmla="*/ 68 f57 1"/>
                <a:gd name="f64" fmla="*/ 24 f58 1"/>
                <a:gd name="f65" fmla="*/ 69 f57 1"/>
                <a:gd name="f66" fmla="*/ 0 f58 1"/>
                <a:gd name="f67" fmla="*/ 97 f57 1"/>
                <a:gd name="f68" fmla="*/ 13 f58 1"/>
                <a:gd name="f69" fmla="*/ 62 f57 1"/>
                <a:gd name="f70" fmla="*/ 101 f58 1"/>
                <a:gd name="f71" fmla="*/ 8 f57 1"/>
                <a:gd name="f72" fmla="*/ 227 f58 1"/>
                <a:gd name="f73" fmla="*/ 42 f57 1"/>
                <a:gd name="f74" fmla="*/ 258 f58 1"/>
                <a:gd name="f75" fmla="*/ 233 f58 1"/>
                <a:gd name="f76" fmla="*/ 180 f58 1"/>
                <a:gd name="f77" fmla="*/ 105 f57 1"/>
                <a:gd name="f78" fmla="+- f59 0 f1"/>
                <a:gd name="f79" fmla="*/ f62 1 258"/>
                <a:gd name="f80" fmla="*/ f63 1 123"/>
                <a:gd name="f81" fmla="*/ f64 1 258"/>
                <a:gd name="f82" fmla="*/ f65 1 123"/>
                <a:gd name="f83" fmla="*/ f66 1 258"/>
                <a:gd name="f84" fmla="*/ f67 1 123"/>
                <a:gd name="f85" fmla="*/ f68 1 258"/>
                <a:gd name="f86" fmla="*/ f69 1 123"/>
                <a:gd name="f87" fmla="*/ f70 1 258"/>
                <a:gd name="f88" fmla="*/ f71 1 123"/>
                <a:gd name="f89" fmla="*/ f72 1 258"/>
                <a:gd name="f90" fmla="*/ f73 1 123"/>
                <a:gd name="f91" fmla="*/ f74 1 258"/>
                <a:gd name="f92" fmla="*/ f75 1 258"/>
                <a:gd name="f93" fmla="*/ f76 1 258"/>
                <a:gd name="f94" fmla="*/ f77 1 123"/>
                <a:gd name="f95" fmla="*/ 0 1 f60"/>
                <a:gd name="f96" fmla="*/ f54 1 f60"/>
                <a:gd name="f97" fmla="*/ 0 1 f61"/>
                <a:gd name="f98" fmla="*/ f55 1 f61"/>
                <a:gd name="f99" fmla="*/ f79 1 f60"/>
                <a:gd name="f100" fmla="*/ f80 1 f61"/>
                <a:gd name="f101" fmla="*/ f81 1 f60"/>
                <a:gd name="f102" fmla="*/ f82 1 f61"/>
                <a:gd name="f103" fmla="*/ f83 1 f60"/>
                <a:gd name="f104" fmla="*/ f84 1 f61"/>
                <a:gd name="f105" fmla="*/ f85 1 f60"/>
                <a:gd name="f106" fmla="*/ f86 1 f61"/>
                <a:gd name="f107" fmla="*/ f87 1 f60"/>
                <a:gd name="f108" fmla="*/ f88 1 f61"/>
                <a:gd name="f109" fmla="*/ f89 1 f60"/>
                <a:gd name="f110" fmla="*/ f90 1 f61"/>
                <a:gd name="f111" fmla="*/ f91 1 f60"/>
                <a:gd name="f112" fmla="*/ f92 1 f60"/>
                <a:gd name="f113" fmla="*/ f93 1 f60"/>
                <a:gd name="f114" fmla="*/ f94 1 f61"/>
                <a:gd name="f115" fmla="*/ f95 f51 1"/>
                <a:gd name="f116" fmla="*/ f96 f51 1"/>
                <a:gd name="f117" fmla="*/ f98 f52 1"/>
                <a:gd name="f118" fmla="*/ f97 f52 1"/>
                <a:gd name="f119" fmla="*/ f99 f51 1"/>
                <a:gd name="f120" fmla="*/ f100 f52 1"/>
                <a:gd name="f121" fmla="*/ f101 f51 1"/>
                <a:gd name="f122" fmla="*/ f102 f52 1"/>
                <a:gd name="f123" fmla="*/ f103 f51 1"/>
                <a:gd name="f124" fmla="*/ f104 f52 1"/>
                <a:gd name="f125" fmla="*/ f105 f51 1"/>
                <a:gd name="f126" fmla="*/ f106 f52 1"/>
                <a:gd name="f127" fmla="*/ f107 f51 1"/>
                <a:gd name="f128" fmla="*/ f108 f52 1"/>
                <a:gd name="f129" fmla="*/ f109 f51 1"/>
                <a:gd name="f130" fmla="*/ f110 f52 1"/>
                <a:gd name="f131" fmla="*/ f111 f51 1"/>
                <a:gd name="f132" fmla="*/ f112 f51 1"/>
                <a:gd name="f133" fmla="*/ f113 f51 1"/>
                <a:gd name="f134" fmla="*/ f114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19" y="f120"/>
                </a:cxn>
                <a:cxn ang="f78">
                  <a:pos x="f121" y="f122"/>
                </a:cxn>
                <a:cxn ang="f78">
                  <a:pos x="f123" y="f124"/>
                </a:cxn>
                <a:cxn ang="f78">
                  <a:pos x="f125" y="f126"/>
                </a:cxn>
                <a:cxn ang="f78">
                  <a:pos x="f127" y="f128"/>
                </a:cxn>
                <a:cxn ang="f78">
                  <a:pos x="f129" y="f130"/>
                </a:cxn>
                <a:cxn ang="f78">
                  <a:pos x="f131" y="f124"/>
                </a:cxn>
                <a:cxn ang="f78">
                  <a:pos x="f132" y="f120"/>
                </a:cxn>
                <a:cxn ang="f78">
                  <a:pos x="f133" y="f134"/>
                </a:cxn>
                <a:cxn ang="f78">
                  <a:pos x="f119" y="f120"/>
                </a:cxn>
              </a:cxnLst>
              <a:rect l="f115" t="f118" r="f116" b="f117"/>
              <a:pathLst>
                <a:path w="258" h="1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6"/>
                    <a:pt x="f17" y="f18"/>
                    <a:pt x="f5" y="f19"/>
                  </a:cubicBezTo>
                  <a:cubicBezTo>
                    <a:pt x="f20" y="f21"/>
                    <a:pt x="f22" y="f23"/>
                    <a:pt x="f17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5"/>
                    <a:pt x="f32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40" y="f41"/>
                    <a:pt x="f42" y="f16"/>
                    <a:pt x="f43" y="f9"/>
                  </a:cubicBezTo>
                  <a:cubicBezTo>
                    <a:pt x="f44" y="f41"/>
                    <a:pt x="f45" y="f46"/>
                    <a:pt x="f2" y="f46"/>
                  </a:cubicBezTo>
                  <a:cubicBezTo>
                    <a:pt x="f47" y="f48"/>
                    <a:pt x="f49" y="f18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77BE452B-B7E6-9EC2-5158-C43A205D5027}"/>
                </a:ext>
              </a:extLst>
            </p:cNvPr>
            <p:cNvSpPr/>
            <p:nvPr/>
          </p:nvSpPr>
          <p:spPr>
            <a:xfrm>
              <a:off x="6327721" y="2492526"/>
              <a:ext cx="1155701" cy="2222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1"/>
                <a:gd name="f7" fmla="val 83"/>
                <a:gd name="f8" fmla="val 215"/>
                <a:gd name="f9" fmla="val 1"/>
                <a:gd name="f10" fmla="val 238"/>
                <a:gd name="f11" fmla="val 52"/>
                <a:gd name="f12" fmla="val 295"/>
                <a:gd name="f13" fmla="val 55"/>
                <a:gd name="f14" fmla="val 320"/>
                <a:gd name="f15" fmla="val 2"/>
                <a:gd name="f16" fmla="val 343"/>
                <a:gd name="f17" fmla="val 400"/>
                <a:gd name="f18" fmla="val 54"/>
                <a:gd name="f19" fmla="val 423"/>
                <a:gd name="f20" fmla="val 3"/>
                <a:gd name="f21" fmla="val 23"/>
                <a:gd name="f22" fmla="val 43"/>
                <a:gd name="f23" fmla="val 403"/>
                <a:gd name="f24" fmla="val 56"/>
                <a:gd name="f25" fmla="val 375"/>
                <a:gd name="f26" fmla="val 75"/>
                <a:gd name="f27" fmla="val 344"/>
                <a:gd name="f28" fmla="val 66"/>
                <a:gd name="f29" fmla="val 33"/>
                <a:gd name="f30" fmla="val 291"/>
                <a:gd name="f31" fmla="val 232"/>
                <a:gd name="f32" fmla="val 69"/>
                <a:gd name="f33" fmla="val 216"/>
                <a:gd name="f34" fmla="val 32"/>
                <a:gd name="f35" fmla="val 204"/>
                <a:gd name="f36" fmla="val 53"/>
                <a:gd name="f37" fmla="val 187"/>
                <a:gd name="f38" fmla="val 65"/>
                <a:gd name="f39" fmla="val 164"/>
                <a:gd name="f40" fmla="val 140"/>
                <a:gd name="f41" fmla="val 123"/>
                <a:gd name="f42" fmla="val 111"/>
                <a:gd name="f43" fmla="val 31"/>
                <a:gd name="f44" fmla="val 102"/>
                <a:gd name="f45" fmla="val 51"/>
                <a:gd name="f46" fmla="val 87"/>
                <a:gd name="f47" fmla="val 62"/>
                <a:gd name="f48" fmla="val 67"/>
                <a:gd name="f49" fmla="val 40"/>
                <a:gd name="f50" fmla="val 64"/>
                <a:gd name="f51" fmla="val 29"/>
                <a:gd name="f52" fmla="val 9"/>
                <a:gd name="f53" fmla="val 44"/>
                <a:gd name="f54" fmla="val 20"/>
                <a:gd name="f55" fmla="val 8"/>
                <a:gd name="f56" fmla="val 18"/>
                <a:gd name="f57" fmla="val 24"/>
                <a:gd name="f58" fmla="val 59"/>
                <a:gd name="f59" fmla="val 85"/>
                <a:gd name="f60" fmla="val 101"/>
                <a:gd name="f61" fmla="val 122"/>
                <a:gd name="f62" fmla="val 137"/>
                <a:gd name="f63" fmla="val 163"/>
                <a:gd name="f64" fmla="val 189"/>
                <a:gd name="f65" fmla="+- 0 0 -90"/>
                <a:gd name="f66" fmla="*/ f3 1 431"/>
                <a:gd name="f67" fmla="*/ f4 1 83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431"/>
                <a:gd name="f76" fmla="*/ f72 1 83"/>
                <a:gd name="f77" fmla="*/ 215 f73 1"/>
                <a:gd name="f78" fmla="*/ 1 f72 1"/>
                <a:gd name="f79" fmla="*/ 320 f73 1"/>
                <a:gd name="f80" fmla="*/ 2 f72 1"/>
                <a:gd name="f81" fmla="*/ 423 f73 1"/>
                <a:gd name="f82" fmla="*/ 3 f72 1"/>
                <a:gd name="f83" fmla="*/ 403 f73 1"/>
                <a:gd name="f84" fmla="*/ 56 f72 1"/>
                <a:gd name="f85" fmla="*/ 33 f72 1"/>
                <a:gd name="f86" fmla="*/ 216 f73 1"/>
                <a:gd name="f87" fmla="*/ 32 f72 1"/>
                <a:gd name="f88" fmla="*/ 164 f73 1"/>
                <a:gd name="f89" fmla="*/ 65 f72 1"/>
                <a:gd name="f90" fmla="*/ 111 f73 1"/>
                <a:gd name="f91" fmla="*/ 31 f72 1"/>
                <a:gd name="f92" fmla="*/ 66 f73 1"/>
                <a:gd name="f93" fmla="*/ 29 f73 1"/>
                <a:gd name="f94" fmla="*/ 8 f73 1"/>
                <a:gd name="f95" fmla="*/ 59 f73 1"/>
                <a:gd name="f96" fmla="*/ 40 f72 1"/>
                <a:gd name="f97" fmla="*/ 0 f72 1"/>
                <a:gd name="f98" fmla="*/ 163 f73 1"/>
                <a:gd name="f99" fmla="+- f74 0 f1"/>
                <a:gd name="f100" fmla="*/ f77 1 431"/>
                <a:gd name="f101" fmla="*/ f78 1 83"/>
                <a:gd name="f102" fmla="*/ f79 1 431"/>
                <a:gd name="f103" fmla="*/ f80 1 83"/>
                <a:gd name="f104" fmla="*/ f81 1 431"/>
                <a:gd name="f105" fmla="*/ f82 1 83"/>
                <a:gd name="f106" fmla="*/ f83 1 431"/>
                <a:gd name="f107" fmla="*/ f84 1 83"/>
                <a:gd name="f108" fmla="*/ f85 1 83"/>
                <a:gd name="f109" fmla="*/ f86 1 431"/>
                <a:gd name="f110" fmla="*/ f87 1 83"/>
                <a:gd name="f111" fmla="*/ f88 1 431"/>
                <a:gd name="f112" fmla="*/ f89 1 83"/>
                <a:gd name="f113" fmla="*/ f90 1 431"/>
                <a:gd name="f114" fmla="*/ f91 1 83"/>
                <a:gd name="f115" fmla="*/ f92 1 431"/>
                <a:gd name="f116" fmla="*/ f93 1 431"/>
                <a:gd name="f117" fmla="*/ f94 1 431"/>
                <a:gd name="f118" fmla="*/ f95 1 431"/>
                <a:gd name="f119" fmla="*/ f96 1 83"/>
                <a:gd name="f120" fmla="*/ f97 1 83"/>
                <a:gd name="f121" fmla="*/ f98 1 431"/>
                <a:gd name="f122" fmla="*/ 0 1 f75"/>
                <a:gd name="f123" fmla="*/ f69 1 f75"/>
                <a:gd name="f124" fmla="*/ 0 1 f76"/>
                <a:gd name="f125" fmla="*/ f70 1 f76"/>
                <a:gd name="f126" fmla="*/ f100 1 f75"/>
                <a:gd name="f127" fmla="*/ f101 1 f76"/>
                <a:gd name="f128" fmla="*/ f102 1 f75"/>
                <a:gd name="f129" fmla="*/ f103 1 f76"/>
                <a:gd name="f130" fmla="*/ f104 1 f75"/>
                <a:gd name="f131" fmla="*/ f105 1 f76"/>
                <a:gd name="f132" fmla="*/ f106 1 f75"/>
                <a:gd name="f133" fmla="*/ f107 1 f76"/>
                <a:gd name="f134" fmla="*/ f108 1 f76"/>
                <a:gd name="f135" fmla="*/ f109 1 f75"/>
                <a:gd name="f136" fmla="*/ f110 1 f76"/>
                <a:gd name="f137" fmla="*/ f111 1 f75"/>
                <a:gd name="f138" fmla="*/ f112 1 f76"/>
                <a:gd name="f139" fmla="*/ f113 1 f75"/>
                <a:gd name="f140" fmla="*/ f114 1 f76"/>
                <a:gd name="f141" fmla="*/ f115 1 f75"/>
                <a:gd name="f142" fmla="*/ f116 1 f75"/>
                <a:gd name="f143" fmla="*/ f117 1 f75"/>
                <a:gd name="f144" fmla="*/ f118 1 f75"/>
                <a:gd name="f145" fmla="*/ f119 1 f76"/>
                <a:gd name="f146" fmla="*/ f120 1 f76"/>
                <a:gd name="f147" fmla="*/ f121 1 f75"/>
                <a:gd name="f148" fmla="*/ f122 f66 1"/>
                <a:gd name="f149" fmla="*/ f123 f66 1"/>
                <a:gd name="f150" fmla="*/ f125 f67 1"/>
                <a:gd name="f151" fmla="*/ f124 f67 1"/>
                <a:gd name="f152" fmla="*/ f126 f66 1"/>
                <a:gd name="f153" fmla="*/ f127 f67 1"/>
                <a:gd name="f154" fmla="*/ f128 f66 1"/>
                <a:gd name="f155" fmla="*/ f129 f67 1"/>
                <a:gd name="f156" fmla="*/ f130 f66 1"/>
                <a:gd name="f157" fmla="*/ f131 f67 1"/>
                <a:gd name="f158" fmla="*/ f132 f66 1"/>
                <a:gd name="f159" fmla="*/ f133 f67 1"/>
                <a:gd name="f160" fmla="*/ f134 f67 1"/>
                <a:gd name="f161" fmla="*/ f135 f66 1"/>
                <a:gd name="f162" fmla="*/ f136 f67 1"/>
                <a:gd name="f163" fmla="*/ f137 f66 1"/>
                <a:gd name="f164" fmla="*/ f138 f67 1"/>
                <a:gd name="f165" fmla="*/ f139 f66 1"/>
                <a:gd name="f166" fmla="*/ f140 f67 1"/>
                <a:gd name="f167" fmla="*/ f141 f66 1"/>
                <a:gd name="f168" fmla="*/ f142 f66 1"/>
                <a:gd name="f169" fmla="*/ f143 f66 1"/>
                <a:gd name="f170" fmla="*/ f144 f66 1"/>
                <a:gd name="f171" fmla="*/ f145 f67 1"/>
                <a:gd name="f172" fmla="*/ f146 f67 1"/>
                <a:gd name="f173" fmla="*/ f147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9">
                  <a:pos x="f152" y="f153"/>
                </a:cxn>
                <a:cxn ang="f99">
                  <a:pos x="f154" y="f155"/>
                </a:cxn>
                <a:cxn ang="f99">
                  <a:pos x="f156" y="f157"/>
                </a:cxn>
                <a:cxn ang="f99">
                  <a:pos x="f158" y="f159"/>
                </a:cxn>
                <a:cxn ang="f99">
                  <a:pos x="f154" y="f160"/>
                </a:cxn>
                <a:cxn ang="f99">
                  <a:pos x="f161" y="f162"/>
                </a:cxn>
                <a:cxn ang="f99">
                  <a:pos x="f163" y="f164"/>
                </a:cxn>
                <a:cxn ang="f99">
                  <a:pos x="f165" y="f166"/>
                </a:cxn>
                <a:cxn ang="f99">
                  <a:pos x="f167" y="f164"/>
                </a:cxn>
                <a:cxn ang="f99">
                  <a:pos x="f168" y="f159"/>
                </a:cxn>
                <a:cxn ang="f99">
                  <a:pos x="f169" y="f153"/>
                </a:cxn>
                <a:cxn ang="f99">
                  <a:pos x="f170" y="f171"/>
                </a:cxn>
                <a:cxn ang="f99">
                  <a:pos x="f165" y="f172"/>
                </a:cxn>
                <a:cxn ang="f99">
                  <a:pos x="f173" y="f171"/>
                </a:cxn>
                <a:cxn ang="f99">
                  <a:pos x="f152" y="f153"/>
                </a:cxn>
              </a:cxnLst>
              <a:rect l="f148" t="f151" r="f149" b="f150"/>
              <a:pathLst>
                <a:path w="431" h="8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1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26"/>
                    <a:pt x="f27" y="f28"/>
                    <a:pt x="f14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28"/>
                    <a:pt x="f41" y="f18"/>
                    <a:pt x="f42" y="f43"/>
                  </a:cubicBezTo>
                  <a:cubicBezTo>
                    <a:pt x="f44" y="f45"/>
                    <a:pt x="f46" y="f47"/>
                    <a:pt x="f28" y="f38"/>
                  </a:cubicBezTo>
                  <a:cubicBezTo>
                    <a:pt x="f36" y="f48"/>
                    <a:pt x="f49" y="f50"/>
                    <a:pt x="f51" y="f24"/>
                  </a:cubicBezTo>
                  <a:cubicBezTo>
                    <a:pt x="f52" y="f53"/>
                    <a:pt x="f5" y="f54"/>
                    <a:pt x="f55" y="f9"/>
                  </a:cubicBezTo>
                  <a:cubicBezTo>
                    <a:pt x="f56" y="f57"/>
                    <a:pt x="f29" y="f49"/>
                    <a:pt x="f58" y="f49"/>
                  </a:cubicBezTo>
                  <a:cubicBezTo>
                    <a:pt x="f59" y="f49"/>
                    <a:pt x="f60" y="f57"/>
                    <a:pt x="f42" y="f5"/>
                  </a:cubicBezTo>
                  <a:cubicBezTo>
                    <a:pt x="f61" y="f21"/>
                    <a:pt x="f62" y="f49"/>
                    <a:pt x="f63" y="f49"/>
                  </a:cubicBezTo>
                  <a:cubicBezTo>
                    <a:pt x="f64" y="f49"/>
                    <a:pt x="f35" y="f57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id="{FB4B0326-AA7E-BDF4-1324-C9033B8ABDAA}"/>
                </a:ext>
              </a:extLst>
            </p:cNvPr>
            <p:cNvSpPr/>
            <p:nvPr/>
          </p:nvSpPr>
          <p:spPr>
            <a:xfrm>
              <a:off x="6775393" y="1595591"/>
              <a:ext cx="257175" cy="3603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34"/>
                <a:gd name="f8" fmla="val 48"/>
                <a:gd name="f9" fmla="val 16"/>
                <a:gd name="f10" fmla="val 32"/>
                <a:gd name="f11" fmla="val 31"/>
                <a:gd name="f12" fmla="val 18"/>
                <a:gd name="f13" fmla="val 45"/>
                <a:gd name="f14" fmla="val 4"/>
                <a:gd name="f15" fmla="val 50"/>
                <a:gd name="f16" fmla="val 2"/>
                <a:gd name="f17" fmla="val 53"/>
                <a:gd name="f18" fmla="val 5"/>
                <a:gd name="f19" fmla="val 67"/>
                <a:gd name="f20" fmla="val 19"/>
                <a:gd name="f21" fmla="val 82"/>
                <a:gd name="f22" fmla="val 33"/>
                <a:gd name="f23" fmla="val 47"/>
                <a:gd name="f24" fmla="val 92"/>
                <a:gd name="f25" fmla="val 51"/>
                <a:gd name="f26" fmla="val 87"/>
                <a:gd name="f27" fmla="val 83"/>
                <a:gd name="f28" fmla="val 49"/>
                <a:gd name="f29" fmla="val 79"/>
                <a:gd name="f30" fmla="val 76"/>
                <a:gd name="f31" fmla="val 55"/>
                <a:gd name="f32" fmla="val 60"/>
                <a:gd name="f33" fmla="val 65"/>
                <a:gd name="f34" fmla="val 70"/>
                <a:gd name="f35" fmla="val 72"/>
                <a:gd name="f36" fmla="val 74"/>
                <a:gd name="f37" fmla="val 75"/>
                <a:gd name="f38" fmla="val 86"/>
                <a:gd name="f39" fmla="val 78"/>
                <a:gd name="f40" fmla="val 85"/>
                <a:gd name="f41" fmla="val 91"/>
                <a:gd name="f42" fmla="val 98"/>
                <a:gd name="f43" fmla="val 84"/>
                <a:gd name="f44" fmla="val 100"/>
                <a:gd name="f45" fmla="val 80"/>
                <a:gd name="f46" fmla="val 99"/>
                <a:gd name="f47" fmla="val 77"/>
                <a:gd name="f48" fmla="val 106"/>
                <a:gd name="f49" fmla="val 113"/>
                <a:gd name="f50" fmla="val 120"/>
                <a:gd name="f51" fmla="val 127"/>
                <a:gd name="f52" fmla="val 132"/>
                <a:gd name="f53" fmla="val 73"/>
                <a:gd name="f54" fmla="val 57"/>
                <a:gd name="f55" fmla="val 133"/>
                <a:gd name="f56" fmla="val 41"/>
                <a:gd name="f57" fmla="val 26"/>
                <a:gd name="f58" fmla="val 20"/>
                <a:gd name="f59" fmla="val 22"/>
                <a:gd name="f60" fmla="val 23"/>
                <a:gd name="f61" fmla="val 25"/>
                <a:gd name="f62" fmla="val 107"/>
                <a:gd name="f63" fmla="val 27"/>
                <a:gd name="f64" fmla="val 102"/>
                <a:gd name="f65" fmla="val 13"/>
                <a:gd name="f66" fmla="val 10"/>
                <a:gd name="f67" fmla="val 11"/>
                <a:gd name="f68" fmla="val 12"/>
                <a:gd name="f69" fmla="val 6"/>
                <a:gd name="f70" fmla="val 21"/>
                <a:gd name="f71" fmla="val 66"/>
                <a:gd name="f72" fmla="val 62"/>
                <a:gd name="f73" fmla="val 63"/>
                <a:gd name="f74" fmla="val 64"/>
                <a:gd name="f75" fmla="val 61"/>
                <a:gd name="f76" fmla="val 52"/>
                <a:gd name="f77" fmla="val 44"/>
                <a:gd name="f78" fmla="val 40"/>
                <a:gd name="f79" fmla="val 38"/>
                <a:gd name="f80" fmla="val 35"/>
                <a:gd name="f81" fmla="val 34"/>
                <a:gd name="f82" fmla="val 59"/>
                <a:gd name="f83" fmla="val 36"/>
                <a:gd name="f84" fmla="+- 0 0 -90"/>
                <a:gd name="f85" fmla="*/ f3 1 96"/>
                <a:gd name="f86" fmla="*/ f4 1 134"/>
                <a:gd name="f87" fmla="val f5"/>
                <a:gd name="f88" fmla="val f6"/>
                <a:gd name="f89" fmla="val f7"/>
                <a:gd name="f90" fmla="*/ f84 f0 1"/>
                <a:gd name="f91" fmla="+- f89 0 f87"/>
                <a:gd name="f92" fmla="+- f88 0 f87"/>
                <a:gd name="f93" fmla="*/ f90 1 f2"/>
                <a:gd name="f94" fmla="*/ f92 1 96"/>
                <a:gd name="f95" fmla="*/ f91 1 134"/>
                <a:gd name="f96" fmla="*/ 0 f92 1"/>
                <a:gd name="f97" fmla="*/ 48 f91 1"/>
                <a:gd name="f98" fmla="*/ 45 f92 1"/>
                <a:gd name="f99" fmla="*/ 4 f91 1"/>
                <a:gd name="f100" fmla="*/ 53 f92 1"/>
                <a:gd name="f101" fmla="*/ 5 f91 1"/>
                <a:gd name="f102" fmla="*/ 96 f92 1"/>
                <a:gd name="f103" fmla="*/ 47 f91 1"/>
                <a:gd name="f104" fmla="*/ 83 f92 1"/>
                <a:gd name="f105" fmla="*/ 49 f91 1"/>
                <a:gd name="f106" fmla="*/ 76 f92 1"/>
                <a:gd name="f107" fmla="*/ 55 f91 1"/>
                <a:gd name="f108" fmla="*/ 70 f91 1"/>
                <a:gd name="f109" fmla="*/ 79 f92 1"/>
                <a:gd name="f110" fmla="*/ 74 f91 1"/>
                <a:gd name="f111" fmla="*/ 86 f92 1"/>
                <a:gd name="f112" fmla="*/ 78 f91 1"/>
                <a:gd name="f113" fmla="*/ 85 f92 1"/>
                <a:gd name="f114" fmla="*/ 98 f91 1"/>
                <a:gd name="f115" fmla="*/ 77 f92 1"/>
                <a:gd name="f116" fmla="*/ 99 f91 1"/>
                <a:gd name="f117" fmla="*/ 72 f92 1"/>
                <a:gd name="f118" fmla="*/ 106 f91 1"/>
                <a:gd name="f119" fmla="*/ 127 f91 1"/>
                <a:gd name="f120" fmla="*/ 73 f92 1"/>
                <a:gd name="f121" fmla="*/ 134 f91 1"/>
                <a:gd name="f122" fmla="*/ 26 f92 1"/>
                <a:gd name="f123" fmla="*/ 20 f92 1"/>
                <a:gd name="f124" fmla="*/ 25 f92 1"/>
                <a:gd name="f125" fmla="*/ 107 f91 1"/>
                <a:gd name="f126" fmla="*/ 11 f92 1"/>
                <a:gd name="f127" fmla="*/ 91 f91 1"/>
                <a:gd name="f128" fmla="*/ 73 f91 1"/>
                <a:gd name="f129" fmla="*/ 21 f92 1"/>
                <a:gd name="f130" fmla="*/ 53 f91 1"/>
                <a:gd name="f131" fmla="*/ 13 f92 1"/>
                <a:gd name="f132" fmla="*/ 48 f92 1"/>
                <a:gd name="f133" fmla="*/ 75 f91 1"/>
                <a:gd name="f134" fmla="*/ 63 f92 1"/>
                <a:gd name="f135" fmla="*/ 60 f91 1"/>
                <a:gd name="f136" fmla="*/ 52 f92 1"/>
                <a:gd name="f137" fmla="*/ 40 f92 1"/>
                <a:gd name="f138" fmla="*/ 35 f92 1"/>
                <a:gd name="f139" fmla="*/ 51 f91 1"/>
                <a:gd name="f140" fmla="*/ 36 f92 1"/>
                <a:gd name="f141" fmla="+- f93 0 f1"/>
                <a:gd name="f142" fmla="*/ f96 1 96"/>
                <a:gd name="f143" fmla="*/ f97 1 134"/>
                <a:gd name="f144" fmla="*/ f98 1 96"/>
                <a:gd name="f145" fmla="*/ f99 1 134"/>
                <a:gd name="f146" fmla="*/ f100 1 96"/>
                <a:gd name="f147" fmla="*/ f101 1 134"/>
                <a:gd name="f148" fmla="*/ f102 1 96"/>
                <a:gd name="f149" fmla="*/ f103 1 134"/>
                <a:gd name="f150" fmla="*/ f104 1 96"/>
                <a:gd name="f151" fmla="*/ f105 1 134"/>
                <a:gd name="f152" fmla="*/ f106 1 96"/>
                <a:gd name="f153" fmla="*/ f107 1 134"/>
                <a:gd name="f154" fmla="*/ f108 1 134"/>
                <a:gd name="f155" fmla="*/ f109 1 96"/>
                <a:gd name="f156" fmla="*/ f110 1 134"/>
                <a:gd name="f157" fmla="*/ f111 1 96"/>
                <a:gd name="f158" fmla="*/ f112 1 134"/>
                <a:gd name="f159" fmla="*/ f113 1 96"/>
                <a:gd name="f160" fmla="*/ f114 1 134"/>
                <a:gd name="f161" fmla="*/ f115 1 96"/>
                <a:gd name="f162" fmla="*/ f116 1 134"/>
                <a:gd name="f163" fmla="*/ f117 1 96"/>
                <a:gd name="f164" fmla="*/ f118 1 134"/>
                <a:gd name="f165" fmla="*/ f119 1 134"/>
                <a:gd name="f166" fmla="*/ f120 1 96"/>
                <a:gd name="f167" fmla="*/ f121 1 134"/>
                <a:gd name="f168" fmla="*/ f122 1 96"/>
                <a:gd name="f169" fmla="*/ f123 1 96"/>
                <a:gd name="f170" fmla="*/ f124 1 96"/>
                <a:gd name="f171" fmla="*/ f125 1 134"/>
                <a:gd name="f172" fmla="*/ f126 1 96"/>
                <a:gd name="f173" fmla="*/ f127 1 134"/>
                <a:gd name="f174" fmla="*/ f128 1 134"/>
                <a:gd name="f175" fmla="*/ f129 1 96"/>
                <a:gd name="f176" fmla="*/ f130 1 134"/>
                <a:gd name="f177" fmla="*/ f131 1 96"/>
                <a:gd name="f178" fmla="*/ f132 1 96"/>
                <a:gd name="f179" fmla="*/ f133 1 134"/>
                <a:gd name="f180" fmla="*/ f134 1 96"/>
                <a:gd name="f181" fmla="*/ f135 1 134"/>
                <a:gd name="f182" fmla="*/ f136 1 96"/>
                <a:gd name="f183" fmla="*/ f137 1 96"/>
                <a:gd name="f184" fmla="*/ f138 1 96"/>
                <a:gd name="f185" fmla="*/ f139 1 134"/>
                <a:gd name="f186" fmla="*/ f140 1 96"/>
                <a:gd name="f187" fmla="*/ 0 1 f94"/>
                <a:gd name="f188" fmla="*/ f88 1 f94"/>
                <a:gd name="f189" fmla="*/ 0 1 f95"/>
                <a:gd name="f190" fmla="*/ f89 1 f95"/>
                <a:gd name="f191" fmla="*/ f142 1 f94"/>
                <a:gd name="f192" fmla="*/ f143 1 f95"/>
                <a:gd name="f193" fmla="*/ f144 1 f94"/>
                <a:gd name="f194" fmla="*/ f145 1 f95"/>
                <a:gd name="f195" fmla="*/ f146 1 f94"/>
                <a:gd name="f196" fmla="*/ f147 1 f95"/>
                <a:gd name="f197" fmla="*/ f148 1 f94"/>
                <a:gd name="f198" fmla="*/ f149 1 f95"/>
                <a:gd name="f199" fmla="*/ f150 1 f94"/>
                <a:gd name="f200" fmla="*/ f151 1 f95"/>
                <a:gd name="f201" fmla="*/ f152 1 f94"/>
                <a:gd name="f202" fmla="*/ f153 1 f95"/>
                <a:gd name="f203" fmla="*/ f154 1 f95"/>
                <a:gd name="f204" fmla="*/ f155 1 f94"/>
                <a:gd name="f205" fmla="*/ f156 1 f95"/>
                <a:gd name="f206" fmla="*/ f157 1 f94"/>
                <a:gd name="f207" fmla="*/ f158 1 f95"/>
                <a:gd name="f208" fmla="*/ f159 1 f94"/>
                <a:gd name="f209" fmla="*/ f160 1 f95"/>
                <a:gd name="f210" fmla="*/ f161 1 f94"/>
                <a:gd name="f211" fmla="*/ f162 1 f95"/>
                <a:gd name="f212" fmla="*/ f163 1 f94"/>
                <a:gd name="f213" fmla="*/ f164 1 f95"/>
                <a:gd name="f214" fmla="*/ f165 1 f95"/>
                <a:gd name="f215" fmla="*/ f166 1 f94"/>
                <a:gd name="f216" fmla="*/ f167 1 f95"/>
                <a:gd name="f217" fmla="*/ f168 1 f94"/>
                <a:gd name="f218" fmla="*/ f169 1 f94"/>
                <a:gd name="f219" fmla="*/ f170 1 f94"/>
                <a:gd name="f220" fmla="*/ f171 1 f95"/>
                <a:gd name="f221" fmla="*/ f172 1 f94"/>
                <a:gd name="f222" fmla="*/ f173 1 f95"/>
                <a:gd name="f223" fmla="*/ f174 1 f95"/>
                <a:gd name="f224" fmla="*/ f175 1 f94"/>
                <a:gd name="f225" fmla="*/ f176 1 f95"/>
                <a:gd name="f226" fmla="*/ f177 1 f94"/>
                <a:gd name="f227" fmla="*/ f178 1 f94"/>
                <a:gd name="f228" fmla="*/ f179 1 f95"/>
                <a:gd name="f229" fmla="*/ f180 1 f94"/>
                <a:gd name="f230" fmla="*/ f181 1 f95"/>
                <a:gd name="f231" fmla="*/ f182 1 f94"/>
                <a:gd name="f232" fmla="*/ f183 1 f94"/>
                <a:gd name="f233" fmla="*/ f184 1 f94"/>
                <a:gd name="f234" fmla="*/ f185 1 f95"/>
                <a:gd name="f235" fmla="*/ f186 1 f94"/>
                <a:gd name="f236" fmla="*/ f187 f85 1"/>
                <a:gd name="f237" fmla="*/ f188 f85 1"/>
                <a:gd name="f238" fmla="*/ f190 f86 1"/>
                <a:gd name="f239" fmla="*/ f189 f86 1"/>
                <a:gd name="f240" fmla="*/ f191 f85 1"/>
                <a:gd name="f241" fmla="*/ f192 f86 1"/>
                <a:gd name="f242" fmla="*/ f193 f85 1"/>
                <a:gd name="f243" fmla="*/ f194 f86 1"/>
                <a:gd name="f244" fmla="*/ f195 f85 1"/>
                <a:gd name="f245" fmla="*/ f196 f86 1"/>
                <a:gd name="f246" fmla="*/ f197 f85 1"/>
                <a:gd name="f247" fmla="*/ f198 f86 1"/>
                <a:gd name="f248" fmla="*/ f199 f85 1"/>
                <a:gd name="f249" fmla="*/ f200 f86 1"/>
                <a:gd name="f250" fmla="*/ f201 f85 1"/>
                <a:gd name="f251" fmla="*/ f202 f86 1"/>
                <a:gd name="f252" fmla="*/ f203 f86 1"/>
                <a:gd name="f253" fmla="*/ f204 f85 1"/>
                <a:gd name="f254" fmla="*/ f205 f86 1"/>
                <a:gd name="f255" fmla="*/ f206 f85 1"/>
                <a:gd name="f256" fmla="*/ f207 f86 1"/>
                <a:gd name="f257" fmla="*/ f208 f85 1"/>
                <a:gd name="f258" fmla="*/ f209 f86 1"/>
                <a:gd name="f259" fmla="*/ f210 f85 1"/>
                <a:gd name="f260" fmla="*/ f211 f86 1"/>
                <a:gd name="f261" fmla="*/ f212 f85 1"/>
                <a:gd name="f262" fmla="*/ f213 f86 1"/>
                <a:gd name="f263" fmla="*/ f214 f86 1"/>
                <a:gd name="f264" fmla="*/ f215 f85 1"/>
                <a:gd name="f265" fmla="*/ f216 f86 1"/>
                <a:gd name="f266" fmla="*/ f217 f85 1"/>
                <a:gd name="f267" fmla="*/ f218 f85 1"/>
                <a:gd name="f268" fmla="*/ f219 f85 1"/>
                <a:gd name="f269" fmla="*/ f220 f86 1"/>
                <a:gd name="f270" fmla="*/ f221 f85 1"/>
                <a:gd name="f271" fmla="*/ f222 f86 1"/>
                <a:gd name="f272" fmla="*/ f223 f86 1"/>
                <a:gd name="f273" fmla="*/ f224 f85 1"/>
                <a:gd name="f274" fmla="*/ f225 f86 1"/>
                <a:gd name="f275" fmla="*/ f226 f85 1"/>
                <a:gd name="f276" fmla="*/ f227 f85 1"/>
                <a:gd name="f277" fmla="*/ f228 f86 1"/>
                <a:gd name="f278" fmla="*/ f229 f85 1"/>
                <a:gd name="f279" fmla="*/ f230 f86 1"/>
                <a:gd name="f280" fmla="*/ f231 f85 1"/>
                <a:gd name="f281" fmla="*/ f232 f85 1"/>
                <a:gd name="f282" fmla="*/ f233 f85 1"/>
                <a:gd name="f283" fmla="*/ f234 f86 1"/>
                <a:gd name="f284" fmla="*/ f23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1">
                  <a:pos x="f240" y="f241"/>
                </a:cxn>
                <a:cxn ang="f141">
                  <a:pos x="f242" y="f243"/>
                </a:cxn>
                <a:cxn ang="f141">
                  <a:pos x="f244" y="f245"/>
                </a:cxn>
                <a:cxn ang="f141">
                  <a:pos x="f246" y="f247"/>
                </a:cxn>
                <a:cxn ang="f141">
                  <a:pos x="f248" y="f249"/>
                </a:cxn>
                <a:cxn ang="f141">
                  <a:pos x="f250" y="f251"/>
                </a:cxn>
                <a:cxn ang="f141">
                  <a:pos x="f250" y="f252"/>
                </a:cxn>
                <a:cxn ang="f141">
                  <a:pos x="f253" y="f254"/>
                </a:cxn>
                <a:cxn ang="f141">
                  <a:pos x="f255" y="f256"/>
                </a:cxn>
                <a:cxn ang="f141">
                  <a:pos x="f257" y="f258"/>
                </a:cxn>
                <a:cxn ang="f141">
                  <a:pos x="f259" y="f260"/>
                </a:cxn>
                <a:cxn ang="f141">
                  <a:pos x="f261" y="f262"/>
                </a:cxn>
                <a:cxn ang="f141">
                  <a:pos x="f259" y="f263"/>
                </a:cxn>
                <a:cxn ang="f141">
                  <a:pos x="f264" y="f265"/>
                </a:cxn>
                <a:cxn ang="f141">
                  <a:pos x="f266" y="f265"/>
                </a:cxn>
                <a:cxn ang="f141">
                  <a:pos x="f267" y="f263"/>
                </a:cxn>
                <a:cxn ang="f141">
                  <a:pos x="f268" y="f269"/>
                </a:cxn>
                <a:cxn ang="f141">
                  <a:pos x="f267" y="f260"/>
                </a:cxn>
                <a:cxn ang="f141">
                  <a:pos x="f270" y="f271"/>
                </a:cxn>
                <a:cxn ang="f141">
                  <a:pos x="f267" y="f272"/>
                </a:cxn>
                <a:cxn ang="f141">
                  <a:pos x="f273" y="f274"/>
                </a:cxn>
                <a:cxn ang="f141">
                  <a:pos x="f275" y="f249"/>
                </a:cxn>
                <a:cxn ang="f141">
                  <a:pos x="f240" y="f241"/>
                </a:cxn>
                <a:cxn ang="f141">
                  <a:pos x="f276" y="f277"/>
                </a:cxn>
                <a:cxn ang="f141">
                  <a:pos x="f278" y="f279"/>
                </a:cxn>
                <a:cxn ang="f141">
                  <a:pos x="f280" y="f249"/>
                </a:cxn>
                <a:cxn ang="f141">
                  <a:pos x="f281" y="f249"/>
                </a:cxn>
                <a:cxn ang="f141">
                  <a:pos x="f282" y="f283"/>
                </a:cxn>
                <a:cxn ang="f141">
                  <a:pos x="f284" y="f272"/>
                </a:cxn>
                <a:cxn ang="f141">
                  <a:pos x="f276" y="f277"/>
                </a:cxn>
              </a:cxnLst>
              <a:rect l="f236" t="f239" r="f237" b="f238"/>
              <a:pathLst>
                <a:path w="96" h="13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8" y="f5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8"/>
                    <a:pt x="f27" y="f28"/>
                  </a:cubicBezTo>
                  <a:cubicBezTo>
                    <a:pt x="f29" y="f28"/>
                    <a:pt x="f30" y="f15"/>
                    <a:pt x="f30" y="f31"/>
                  </a:cubicBezTo>
                  <a:cubicBezTo>
                    <a:pt x="f30" y="f32"/>
                    <a:pt x="f30" y="f33"/>
                    <a:pt x="f30" y="f34"/>
                  </a:cubicBezTo>
                  <a:cubicBezTo>
                    <a:pt x="f30" y="f35"/>
                    <a:pt x="f30" y="f36"/>
                    <a:pt x="f29" y="f36"/>
                  </a:cubicBezTo>
                  <a:cubicBezTo>
                    <a:pt x="f21" y="f37"/>
                    <a:pt x="f38" y="f36"/>
                    <a:pt x="f38" y="f39"/>
                  </a:cubicBezTo>
                  <a:cubicBezTo>
                    <a:pt x="f38" y="f40"/>
                    <a:pt x="f38" y="f41"/>
                    <a:pt x="f40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35" y="f46"/>
                    <a:pt x="f34" y="f44"/>
                    <a:pt x="f35" y="f48"/>
                  </a:cubicBezTo>
                  <a:cubicBezTo>
                    <a:pt x="f36" y="f49"/>
                    <a:pt x="f37" y="f50"/>
                    <a:pt x="f47" y="f51"/>
                  </a:cubicBezTo>
                  <a:cubicBezTo>
                    <a:pt x="f39" y="f52"/>
                    <a:pt x="f39" y="f7"/>
                    <a:pt x="f53" y="f7"/>
                  </a:cubicBezTo>
                  <a:cubicBezTo>
                    <a:pt x="f54" y="f55"/>
                    <a:pt x="f56" y="f55"/>
                    <a:pt x="f57" y="f7"/>
                  </a:cubicBezTo>
                  <a:cubicBezTo>
                    <a:pt x="f58" y="f7"/>
                    <a:pt x="f20" y="f52"/>
                    <a:pt x="f58" y="f51"/>
                  </a:cubicBezTo>
                  <a:cubicBezTo>
                    <a:pt x="f59" y="f50"/>
                    <a:pt x="f60" y="f49"/>
                    <a:pt x="f61" y="f62"/>
                  </a:cubicBezTo>
                  <a:cubicBezTo>
                    <a:pt x="f63" y="f64"/>
                    <a:pt x="f57" y="f42"/>
                    <a:pt x="f58" y="f46"/>
                  </a:cubicBezTo>
                  <a:cubicBezTo>
                    <a:pt x="f65" y="f44"/>
                    <a:pt x="f66" y="f42"/>
                    <a:pt x="f67" y="f41"/>
                  </a:cubicBezTo>
                  <a:cubicBezTo>
                    <a:pt x="f68" y="f43"/>
                    <a:pt x="f69" y="f30"/>
                    <a:pt x="f58" y="f53"/>
                  </a:cubicBezTo>
                  <a:cubicBezTo>
                    <a:pt x="f61" y="f35"/>
                    <a:pt x="f59" y="f32"/>
                    <a:pt x="f70" y="f17"/>
                  </a:cubicBezTo>
                  <a:cubicBezTo>
                    <a:pt x="f70" y="f8"/>
                    <a:pt x="f9" y="f15"/>
                    <a:pt x="f65" y="f28"/>
                  </a:cubicBezTo>
                  <a:cubicBezTo>
                    <a:pt x="f66" y="f28"/>
                    <a:pt x="f69" y="f28"/>
                    <a:pt x="f5" y="f8"/>
                  </a:cubicBezTo>
                  <a:close/>
                  <a:moveTo>
                    <a:pt x="f8" y="f37"/>
                  </a:moveTo>
                  <a:cubicBezTo>
                    <a:pt x="f71" y="f37"/>
                    <a:pt x="f72" y="f30"/>
                    <a:pt x="f73" y="f32"/>
                  </a:cubicBezTo>
                  <a:cubicBezTo>
                    <a:pt x="f74" y="f25"/>
                    <a:pt x="f75" y="f23"/>
                    <a:pt x="f76" y="f28"/>
                  </a:cubicBezTo>
                  <a:cubicBezTo>
                    <a:pt x="f8" y="f28"/>
                    <a:pt x="f77" y="f28"/>
                    <a:pt x="f78" y="f28"/>
                  </a:cubicBezTo>
                  <a:cubicBezTo>
                    <a:pt x="f79" y="f28"/>
                    <a:pt x="f80" y="f28"/>
                    <a:pt x="f80" y="f25"/>
                  </a:cubicBezTo>
                  <a:cubicBezTo>
                    <a:pt x="f81" y="f82"/>
                    <a:pt x="f22" y="f71"/>
                    <a:pt x="f83" y="f53"/>
                  </a:cubicBezTo>
                  <a:cubicBezTo>
                    <a:pt x="f79" y="f47"/>
                    <a:pt x="f77" y="f36"/>
                    <a:pt x="f8" y="f3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C69E5531-051A-06DE-82B6-3A4D614F3905}"/>
                </a:ext>
              </a:extLst>
            </p:cNvPr>
            <p:cNvSpPr/>
            <p:nvPr/>
          </p:nvSpPr>
          <p:spPr>
            <a:xfrm>
              <a:off x="6743645" y="2217886"/>
              <a:ext cx="320670" cy="587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0"/>
                <a:gd name="f7" fmla="val 22"/>
                <a:gd name="f8" fmla="val 6"/>
                <a:gd name="f9" fmla="val 1"/>
                <a:gd name="f10" fmla="val 27"/>
                <a:gd name="f11" fmla="val 52"/>
                <a:gd name="f12" fmla="val 77"/>
                <a:gd name="f13" fmla="val 102"/>
                <a:gd name="f14" fmla="val 112"/>
                <a:gd name="f15" fmla="val 118"/>
                <a:gd name="f16" fmla="val 13"/>
                <a:gd name="f17" fmla="val 15"/>
                <a:gd name="f18" fmla="val 17"/>
                <a:gd name="f19" fmla="val 21"/>
                <a:gd name="f20" fmla="val 79"/>
                <a:gd name="f21" fmla="val 8"/>
                <a:gd name="f22" fmla="val 40"/>
                <a:gd name="f23" fmla="+- 0 0 -90"/>
                <a:gd name="f24" fmla="*/ f3 1 120"/>
                <a:gd name="f25" fmla="*/ f4 1 22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20"/>
                <a:gd name="f34" fmla="*/ f30 1 22"/>
                <a:gd name="f35" fmla="*/ 0 f31 1"/>
                <a:gd name="f36" fmla="*/ 22 f30 1"/>
                <a:gd name="f37" fmla="*/ 27 f31 1"/>
                <a:gd name="f38" fmla="*/ 0 f30 1"/>
                <a:gd name="f39" fmla="*/ 102 f31 1"/>
                <a:gd name="f40" fmla="*/ 118 f31 1"/>
                <a:gd name="f41" fmla="*/ 13 f30 1"/>
                <a:gd name="f42" fmla="*/ 21 f30 1"/>
                <a:gd name="f43" fmla="+- f32 0 f1"/>
                <a:gd name="f44" fmla="*/ f35 1 120"/>
                <a:gd name="f45" fmla="*/ f36 1 22"/>
                <a:gd name="f46" fmla="*/ f37 1 120"/>
                <a:gd name="f47" fmla="*/ f38 1 22"/>
                <a:gd name="f48" fmla="*/ f39 1 120"/>
                <a:gd name="f49" fmla="*/ f40 1 120"/>
                <a:gd name="f50" fmla="*/ f41 1 22"/>
                <a:gd name="f51" fmla="*/ f42 1 22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1"/>
                </a:cxn>
                <a:cxn ang="f43">
                  <a:pos x="f73" y="f74"/>
                </a:cxn>
                <a:cxn ang="f43">
                  <a:pos x="f73" y="f75"/>
                </a:cxn>
                <a:cxn ang="f43">
                  <a:pos x="f68" y="f69"/>
                </a:cxn>
              </a:cxnLst>
              <a:rect l="f64" t="f67" r="f65" b="f66"/>
              <a:pathLst>
                <a:path w="120" h="22">
                  <a:moveTo>
                    <a:pt x="f5" y="f7"/>
                  </a:moveTo>
                  <a:cubicBezTo>
                    <a:pt x="f8" y="f9"/>
                    <a:pt x="f8" y="f9"/>
                    <a:pt x="f10" y="f5"/>
                  </a:cubicBezTo>
                  <a:cubicBezTo>
                    <a:pt x="f11" y="f5"/>
                    <a:pt x="f12" y="f9"/>
                    <a:pt x="f13" y="f5"/>
                  </a:cubicBezTo>
                  <a:cubicBezTo>
                    <a:pt x="f14" y="f5"/>
                    <a:pt x="f15" y="f9"/>
                    <a:pt x="f15" y="f16"/>
                  </a:cubicBezTo>
                  <a:cubicBezTo>
                    <a:pt x="f15" y="f17"/>
                    <a:pt x="f6" y="f18"/>
                    <a:pt x="f15" y="f19"/>
                  </a:cubicBezTo>
                  <a:cubicBezTo>
                    <a:pt x="f20" y="f21"/>
                    <a:pt x="f22" y="f21"/>
                    <a:pt x="f5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id="{C928350F-B90C-ECAC-F4E4-3B8EAB2044F9}"/>
                </a:ext>
              </a:extLst>
            </p:cNvPr>
            <p:cNvSpPr/>
            <p:nvPr/>
          </p:nvSpPr>
          <p:spPr>
            <a:xfrm>
              <a:off x="6796031" y="1976594"/>
              <a:ext cx="115891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36"/>
                <a:gd name="f8" fmla="val 21"/>
                <a:gd name="f9" fmla="val 4"/>
                <a:gd name="f10" fmla="val 16"/>
                <a:gd name="f11" fmla="val 7"/>
                <a:gd name="f12" fmla="val 25"/>
                <a:gd name="f13" fmla="val 17"/>
                <a:gd name="f14" fmla="val 23"/>
                <a:gd name="f15" fmla="val 22"/>
                <a:gd name="f16" fmla="+- 0 0 -90"/>
                <a:gd name="f17" fmla="*/ f3 1 43"/>
                <a:gd name="f18" fmla="*/ f4 1 3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3"/>
                <a:gd name="f27" fmla="*/ f23 1 36"/>
                <a:gd name="f28" fmla="*/ 21 f24 1"/>
                <a:gd name="f29" fmla="*/ 36 f23 1"/>
                <a:gd name="f30" fmla="*/ 4 f24 1"/>
                <a:gd name="f31" fmla="*/ 16 f23 1"/>
                <a:gd name="f32" fmla="*/ 25 f24 1"/>
                <a:gd name="f33" fmla="*/ 0 f23 1"/>
                <a:gd name="f34" fmla="*/ 43 f24 1"/>
                <a:gd name="f35" fmla="*/ 17 f23 1"/>
                <a:gd name="f36" fmla="+- f25 0 f1"/>
                <a:gd name="f37" fmla="*/ f28 1 43"/>
                <a:gd name="f38" fmla="*/ f29 1 36"/>
                <a:gd name="f39" fmla="*/ f30 1 43"/>
                <a:gd name="f40" fmla="*/ f31 1 36"/>
                <a:gd name="f41" fmla="*/ f32 1 43"/>
                <a:gd name="f42" fmla="*/ f33 1 36"/>
                <a:gd name="f43" fmla="*/ f34 1 43"/>
                <a:gd name="f44" fmla="*/ f35 1 36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5" y="f62"/>
                </a:cxn>
                <a:cxn ang="f36">
                  <a:pos x="f61" y="f62"/>
                </a:cxn>
              </a:cxnLst>
              <a:rect l="f57" t="f60" r="f58" b="f59"/>
              <a:pathLst>
                <a:path w="43" h="36">
                  <a:moveTo>
                    <a:pt x="f8" y="f7"/>
                  </a:moveTo>
                  <a:cubicBezTo>
                    <a:pt x="f5" y="f7"/>
                    <a:pt x="f5" y="f7"/>
                    <a:pt x="f9" y="f10"/>
                  </a:cubicBezTo>
                  <a:cubicBezTo>
                    <a:pt x="f11" y="f5"/>
                    <a:pt x="f11" y="f5"/>
                    <a:pt x="f12" y="f5"/>
                  </a:cubicBezTo>
                  <a:cubicBezTo>
                    <a:pt x="f6" y="f5"/>
                    <a:pt x="f6" y="f5"/>
                    <a:pt x="f6" y="f13"/>
                  </a:cubicBezTo>
                  <a:cubicBezTo>
                    <a:pt x="f6" y="f7"/>
                    <a:pt x="f6" y="f7"/>
                    <a:pt x="f12" y="f7"/>
                  </a:cubicBezTo>
                  <a:cubicBezTo>
                    <a:pt x="f14" y="f7"/>
                    <a:pt x="f15" y="f7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0560058A-BBEE-C8F4-45F2-D7EE79526488}"/>
                </a:ext>
              </a:extLst>
            </p:cNvPr>
            <p:cNvSpPr/>
            <p:nvPr/>
          </p:nvSpPr>
          <p:spPr>
            <a:xfrm>
              <a:off x="6872237" y="2095649"/>
              <a:ext cx="9366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8"/>
                <a:gd name="f8" fmla="val 18"/>
                <a:gd name="f9" fmla="val 19"/>
                <a:gd name="f10" fmla="val 17"/>
                <a:gd name="f11" fmla="val 15"/>
                <a:gd name="f12" fmla="+- 0 0 -90"/>
                <a:gd name="f13" fmla="*/ f3 1 35"/>
                <a:gd name="f14" fmla="*/ f4 1 3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35"/>
                <a:gd name="f23" fmla="*/ f19 1 38"/>
                <a:gd name="f24" fmla="*/ 0 f20 1"/>
                <a:gd name="f25" fmla="*/ 18 f19 1"/>
                <a:gd name="f26" fmla="*/ 19 f20 1"/>
                <a:gd name="f27" fmla="*/ 0 f19 1"/>
                <a:gd name="f28" fmla="*/ 35 f20 1"/>
                <a:gd name="f29" fmla="*/ 17 f19 1"/>
                <a:gd name="f30" fmla="*/ 15 f20 1"/>
                <a:gd name="f31" fmla="*/ 38 f19 1"/>
                <a:gd name="f32" fmla="+- f21 0 f1"/>
                <a:gd name="f33" fmla="*/ f24 1 35"/>
                <a:gd name="f34" fmla="*/ f25 1 38"/>
                <a:gd name="f35" fmla="*/ f26 1 35"/>
                <a:gd name="f36" fmla="*/ f27 1 38"/>
                <a:gd name="f37" fmla="*/ f28 1 35"/>
                <a:gd name="f38" fmla="*/ f29 1 38"/>
                <a:gd name="f39" fmla="*/ f30 1 35"/>
                <a:gd name="f40" fmla="*/ f31 1 38"/>
                <a:gd name="f41" fmla="*/ 0 1 f22"/>
                <a:gd name="f42" fmla="*/ f16 1 f22"/>
                <a:gd name="f43" fmla="*/ 0 1 f23"/>
                <a:gd name="f44" fmla="*/ f17 1 f23"/>
                <a:gd name="f45" fmla="*/ f33 1 f22"/>
                <a:gd name="f46" fmla="*/ f34 1 f23"/>
                <a:gd name="f47" fmla="*/ f35 1 f22"/>
                <a:gd name="f48" fmla="*/ f36 1 f23"/>
                <a:gd name="f49" fmla="*/ f37 1 f22"/>
                <a:gd name="f50" fmla="*/ f38 1 f23"/>
                <a:gd name="f51" fmla="*/ f39 1 f22"/>
                <a:gd name="f52" fmla="*/ f40 1 f23"/>
                <a:gd name="f53" fmla="*/ f41 f13 1"/>
                <a:gd name="f54" fmla="*/ f42 f13 1"/>
                <a:gd name="f55" fmla="*/ f44 f14 1"/>
                <a:gd name="f56" fmla="*/ f43 f14 1"/>
                <a:gd name="f57" fmla="*/ f45 f13 1"/>
                <a:gd name="f58" fmla="*/ f46 f14 1"/>
                <a:gd name="f59" fmla="*/ f47 f13 1"/>
                <a:gd name="f60" fmla="*/ f48 f14 1"/>
                <a:gd name="f61" fmla="*/ f49 f13 1"/>
                <a:gd name="f62" fmla="*/ f50 f14 1"/>
                <a:gd name="f63" fmla="*/ f51 f13 1"/>
                <a:gd name="f64" fmla="*/ f5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7" y="f58"/>
                </a:cxn>
                <a:cxn ang="f32">
                  <a:pos x="f59" y="f60"/>
                </a:cxn>
                <a:cxn ang="f32">
                  <a:pos x="f61" y="f62"/>
                </a:cxn>
                <a:cxn ang="f32">
                  <a:pos x="f63" y="f64"/>
                </a:cxn>
                <a:cxn ang="f32">
                  <a:pos x="f57" y="f58"/>
                </a:cxn>
              </a:cxnLst>
              <a:rect l="f53" t="f56" r="f54" b="f55"/>
              <a:pathLst>
                <a:path w="35" h="38">
                  <a:moveTo>
                    <a:pt x="f5" y="f8"/>
                  </a:moveTo>
                  <a:cubicBezTo>
                    <a:pt x="f5" y="f5"/>
                    <a:pt x="f5" y="f5"/>
                    <a:pt x="f9" y="f5"/>
                  </a:cubicBezTo>
                  <a:cubicBezTo>
                    <a:pt x="f6" y="f5"/>
                    <a:pt x="f6" y="f5"/>
                    <a:pt x="f6" y="f10"/>
                  </a:cubicBezTo>
                  <a:cubicBezTo>
                    <a:pt x="f6" y="f7"/>
                    <a:pt x="f6" y="f7"/>
                    <a:pt x="f11" y="f7"/>
                  </a:cubicBezTo>
                  <a:cubicBezTo>
                    <a:pt x="f5" y="f7"/>
                    <a:pt x="f5" y="f7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2F0C834D-8F2B-2B36-AA09-A68D203B0B40}"/>
                </a:ext>
              </a:extLst>
            </p:cNvPr>
            <p:cNvSpPr/>
            <p:nvPr/>
          </p:nvSpPr>
          <p:spPr>
            <a:xfrm>
              <a:off x="6764283" y="2092476"/>
              <a:ext cx="85725" cy="1047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39"/>
                <a:gd name="f8" fmla="val 19"/>
                <a:gd name="f9" fmla="val 12"/>
                <a:gd name="f10" fmla="val 3"/>
                <a:gd name="f11" fmla="val 27"/>
                <a:gd name="f12" fmla="val 5"/>
                <a:gd name="f13" fmla="val 21"/>
                <a:gd name="f14" fmla="val 7"/>
                <a:gd name="f15" fmla="val 14"/>
                <a:gd name="f16" fmla="val 8"/>
                <a:gd name="f17" fmla="val 9"/>
                <a:gd name="f18" fmla="val 11"/>
                <a:gd name="f19" fmla="val 1"/>
                <a:gd name="f20" fmla="val 16"/>
                <a:gd name="f21" fmla="+- 0 0 -90"/>
                <a:gd name="f22" fmla="*/ f3 1 32"/>
                <a:gd name="f23" fmla="*/ f4 1 3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2"/>
                <a:gd name="f32" fmla="*/ f28 1 39"/>
                <a:gd name="f33" fmla="*/ 32 f29 1"/>
                <a:gd name="f34" fmla="*/ 19 f28 1"/>
                <a:gd name="f35" fmla="*/ 12 f29 1"/>
                <a:gd name="f36" fmla="*/ 39 f28 1"/>
                <a:gd name="f37" fmla="*/ 3 f29 1"/>
                <a:gd name="f38" fmla="*/ 27 f28 1"/>
                <a:gd name="f39" fmla="*/ 8 f29 1"/>
                <a:gd name="f40" fmla="*/ 7 f28 1"/>
                <a:gd name="f41" fmla="*/ 16 f29 1"/>
                <a:gd name="f42" fmla="*/ 1 f28 1"/>
                <a:gd name="f43" fmla="+- f30 0 f1"/>
                <a:gd name="f44" fmla="*/ f33 1 32"/>
                <a:gd name="f45" fmla="*/ f34 1 39"/>
                <a:gd name="f46" fmla="*/ f35 1 32"/>
                <a:gd name="f47" fmla="*/ f36 1 39"/>
                <a:gd name="f48" fmla="*/ f37 1 32"/>
                <a:gd name="f49" fmla="*/ f38 1 39"/>
                <a:gd name="f50" fmla="*/ f39 1 32"/>
                <a:gd name="f51" fmla="*/ f40 1 39"/>
                <a:gd name="f52" fmla="*/ f41 1 32"/>
                <a:gd name="f53" fmla="*/ f42 1 3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32" h="39">
                  <a:moveTo>
                    <a:pt x="f6" y="f8"/>
                  </a:moveTo>
                  <a:cubicBezTo>
                    <a:pt x="f6" y="f7"/>
                    <a:pt x="f6" y="f7"/>
                    <a:pt x="f9" y="f7"/>
                  </a:cubicBezTo>
                  <a:cubicBezTo>
                    <a:pt x="f5" y="f7"/>
                    <a:pt x="f5" y="f7"/>
                    <a:pt x="f10" y="f11"/>
                  </a:cubicBezTo>
                  <a:cubicBezTo>
                    <a:pt x="f12" y="f13"/>
                    <a:pt x="f14" y="f15"/>
                    <a:pt x="f16" y="f14"/>
                  </a:cubicBezTo>
                  <a:cubicBezTo>
                    <a:pt x="f17" y="f10"/>
                    <a:pt x="f18" y="f19"/>
                    <a:pt x="f20" y="f19"/>
                  </a:cubicBezTo>
                  <a:cubicBezTo>
                    <a:pt x="f6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5B5673D9-9DE1-1309-9B22-2CE8EE921516}"/>
                </a:ext>
              </a:extLst>
            </p:cNvPr>
            <p:cNvSpPr/>
            <p:nvPr/>
          </p:nvSpPr>
          <p:spPr>
            <a:xfrm>
              <a:off x="6932560" y="1968657"/>
              <a:ext cx="84133" cy="1079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40"/>
                <a:gd name="f8" fmla="val 21"/>
                <a:gd name="f9" fmla="val 20"/>
                <a:gd name="f10" fmla="val 18"/>
                <a:gd name="f11" fmla="val 17"/>
                <a:gd name="f12" fmla="val 4"/>
                <a:gd name="f13" fmla="val 6"/>
                <a:gd name="f14" fmla="val 19"/>
                <a:gd name="f15" fmla="val 3"/>
                <a:gd name="f16" fmla="val 22"/>
                <a:gd name="f17" fmla="val 23"/>
                <a:gd name="f18" fmla="val 7"/>
                <a:gd name="f19" fmla="val 9"/>
                <a:gd name="f20" fmla="val 25"/>
                <a:gd name="f21" fmla="val 27"/>
                <a:gd name="f22" fmla="val 29"/>
                <a:gd name="f23" fmla="val 33"/>
                <a:gd name="f24" fmla="val 39"/>
                <a:gd name="f25" fmla="val 24"/>
                <a:gd name="f26" fmla="+- 0 0 -90"/>
                <a:gd name="f27" fmla="*/ f3 1 31"/>
                <a:gd name="f28" fmla="*/ f4 1 40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31"/>
                <a:gd name="f37" fmla="*/ f33 1 40"/>
                <a:gd name="f38" fmla="*/ 0 f34 1"/>
                <a:gd name="f39" fmla="*/ 21 f33 1"/>
                <a:gd name="f40" fmla="*/ 17 f33 1"/>
                <a:gd name="f41" fmla="*/ 19 f34 1"/>
                <a:gd name="f42" fmla="*/ 3 f33 1"/>
                <a:gd name="f43" fmla="*/ 23 f34 1"/>
                <a:gd name="f44" fmla="*/ 9 f33 1"/>
                <a:gd name="f45" fmla="*/ 29 f34 1"/>
                <a:gd name="f46" fmla="*/ 33 f33 1"/>
                <a:gd name="f47" fmla="*/ 24 f34 1"/>
                <a:gd name="f48" fmla="*/ 39 f33 1"/>
                <a:gd name="f49" fmla="+- f35 0 f1"/>
                <a:gd name="f50" fmla="*/ f38 1 31"/>
                <a:gd name="f51" fmla="*/ f39 1 40"/>
                <a:gd name="f52" fmla="*/ f40 1 40"/>
                <a:gd name="f53" fmla="*/ f41 1 31"/>
                <a:gd name="f54" fmla="*/ f42 1 40"/>
                <a:gd name="f55" fmla="*/ f43 1 31"/>
                <a:gd name="f56" fmla="*/ f44 1 40"/>
                <a:gd name="f57" fmla="*/ f45 1 31"/>
                <a:gd name="f58" fmla="*/ f46 1 40"/>
                <a:gd name="f59" fmla="*/ f47 1 31"/>
                <a:gd name="f60" fmla="*/ f48 1 40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7"/>
                <a:gd name="f68" fmla="*/ f53 1 f36"/>
                <a:gd name="f69" fmla="*/ f54 1 f37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8 1"/>
                <a:gd name="f83" fmla="*/ f68 f27 1"/>
                <a:gd name="f84" fmla="*/ f69 f28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0" y="f82"/>
                </a:cxn>
                <a:cxn ang="f49">
                  <a:pos x="f83" y="f84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3" y="f90"/>
                </a:cxn>
                <a:cxn ang="f49">
                  <a:pos x="f80" y="f81"/>
                </a:cxn>
              </a:cxnLst>
              <a:rect l="f76" t="f79" r="f77" b="f78"/>
              <a:pathLst>
                <a:path w="31" h="40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5" y="f12"/>
                    <a:pt x="f13" y="f5"/>
                    <a:pt x="f14" y="f15"/>
                  </a:cubicBezTo>
                  <a:cubicBezTo>
                    <a:pt x="f16" y="f12"/>
                    <a:pt x="f17" y="f18"/>
                    <a:pt x="f17" y="f19"/>
                  </a:cubicBezTo>
                  <a:cubicBezTo>
                    <a:pt x="f20" y="f11"/>
                    <a:pt x="f21" y="f20"/>
                    <a:pt x="f22" y="f23"/>
                  </a:cubicBezTo>
                  <a:cubicBezTo>
                    <a:pt x="f6" y="f24"/>
                    <a:pt x="f22" y="f7"/>
                    <a:pt x="f25" y="f24"/>
                  </a:cubicBezTo>
                  <a:cubicBezTo>
                    <a:pt x="f16" y="f24"/>
                    <a:pt x="f8" y="f24"/>
                    <a:pt x="f14" y="f24"/>
                  </a:cubicBezTo>
                  <a:cubicBezTo>
                    <a:pt x="f5" y="f24"/>
                    <a:pt x="f5" y="f24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5BDC97DC-01AD-A38A-8DEC-269AE397C4EE}"/>
                </a:ext>
              </a:extLst>
            </p:cNvPr>
            <p:cNvSpPr/>
            <p:nvPr/>
          </p:nvSpPr>
          <p:spPr>
            <a:xfrm>
              <a:off x="6986537" y="2095649"/>
              <a:ext cx="58741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38"/>
                <a:gd name="f8" fmla="val 1"/>
                <a:gd name="f9" fmla="val 18"/>
                <a:gd name="f10" fmla="val 14"/>
                <a:gd name="f11" fmla="val 11"/>
                <a:gd name="f12" fmla="val 7"/>
                <a:gd name="f13" fmla="val 3"/>
                <a:gd name="f14" fmla="val 6"/>
                <a:gd name="f15" fmla="val 10"/>
                <a:gd name="f16" fmla="val 13"/>
                <a:gd name="f17" fmla="val 16"/>
                <a:gd name="f18" fmla="val 23"/>
                <a:gd name="f19" fmla="val 21"/>
                <a:gd name="f20" fmla="val 31"/>
                <a:gd name="f21" fmla="val 36"/>
                <a:gd name="f22" fmla="val 15"/>
                <a:gd name="f23" fmla="val 26"/>
                <a:gd name="f24" fmla="+- 0 0 -90"/>
                <a:gd name="f25" fmla="*/ f3 1 22"/>
                <a:gd name="f26" fmla="*/ f4 1 38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2"/>
                <a:gd name="f35" fmla="*/ f31 1 38"/>
                <a:gd name="f36" fmla="*/ 1 f32 1"/>
                <a:gd name="f37" fmla="*/ 18 f31 1"/>
                <a:gd name="f38" fmla="*/ 7 f31 1"/>
                <a:gd name="f39" fmla="*/ 6 f32 1"/>
                <a:gd name="f40" fmla="*/ 0 f31 1"/>
                <a:gd name="f41" fmla="*/ 14 f32 1"/>
                <a:gd name="f42" fmla="*/ 6 f31 1"/>
                <a:gd name="f43" fmla="*/ 21 f32 1"/>
                <a:gd name="f44" fmla="*/ 31 f31 1"/>
                <a:gd name="f45" fmla="*/ 16 f32 1"/>
                <a:gd name="f46" fmla="*/ 38 f31 1"/>
                <a:gd name="f47" fmla="*/ 13 f32 1"/>
                <a:gd name="f48" fmla="*/ 26 f31 1"/>
                <a:gd name="f49" fmla="+- f33 0 f1"/>
                <a:gd name="f50" fmla="*/ f36 1 22"/>
                <a:gd name="f51" fmla="*/ f37 1 38"/>
                <a:gd name="f52" fmla="*/ f38 1 38"/>
                <a:gd name="f53" fmla="*/ f39 1 22"/>
                <a:gd name="f54" fmla="*/ f40 1 38"/>
                <a:gd name="f55" fmla="*/ f41 1 22"/>
                <a:gd name="f56" fmla="*/ f42 1 38"/>
                <a:gd name="f57" fmla="*/ f43 1 22"/>
                <a:gd name="f58" fmla="*/ f44 1 38"/>
                <a:gd name="f59" fmla="*/ f45 1 22"/>
                <a:gd name="f60" fmla="*/ f46 1 38"/>
                <a:gd name="f61" fmla="*/ f47 1 22"/>
                <a:gd name="f62" fmla="*/ f48 1 38"/>
                <a:gd name="f63" fmla="*/ 0 1 f34"/>
                <a:gd name="f64" fmla="*/ f28 1 f34"/>
                <a:gd name="f65" fmla="*/ 0 1 f35"/>
                <a:gd name="f66" fmla="*/ f29 1 f35"/>
                <a:gd name="f67" fmla="*/ f50 1 f34"/>
                <a:gd name="f68" fmla="*/ f51 1 f35"/>
                <a:gd name="f69" fmla="*/ f52 1 f35"/>
                <a:gd name="f70" fmla="*/ f53 1 f34"/>
                <a:gd name="f71" fmla="*/ f54 1 f35"/>
                <a:gd name="f72" fmla="*/ f55 1 f34"/>
                <a:gd name="f73" fmla="*/ f56 1 f35"/>
                <a:gd name="f74" fmla="*/ f57 1 f34"/>
                <a:gd name="f75" fmla="*/ f58 1 f35"/>
                <a:gd name="f76" fmla="*/ f59 1 f34"/>
                <a:gd name="f77" fmla="*/ f60 1 f35"/>
                <a:gd name="f78" fmla="*/ f61 1 f34"/>
                <a:gd name="f79" fmla="*/ f62 1 f35"/>
                <a:gd name="f80" fmla="*/ f63 f25 1"/>
                <a:gd name="f81" fmla="*/ f64 f25 1"/>
                <a:gd name="f82" fmla="*/ f66 f26 1"/>
                <a:gd name="f83" fmla="*/ f65 f26 1"/>
                <a:gd name="f84" fmla="*/ f67 f25 1"/>
                <a:gd name="f85" fmla="*/ f68 f26 1"/>
                <a:gd name="f86" fmla="*/ f69 f26 1"/>
                <a:gd name="f87" fmla="*/ f70 f25 1"/>
                <a:gd name="f88" fmla="*/ f71 f26 1"/>
                <a:gd name="f89" fmla="*/ f72 f25 1"/>
                <a:gd name="f90" fmla="*/ f73 f26 1"/>
                <a:gd name="f91" fmla="*/ f74 f25 1"/>
                <a:gd name="f92" fmla="*/ f75 f26 1"/>
                <a:gd name="f93" fmla="*/ f76 f25 1"/>
                <a:gd name="f94" fmla="*/ f77 f26 1"/>
                <a:gd name="f95" fmla="*/ f78 f25 1"/>
                <a:gd name="f96" fmla="*/ f79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4" y="f85"/>
                </a:cxn>
                <a:cxn ang="f49">
                  <a:pos x="f84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91" y="f92"/>
                </a:cxn>
                <a:cxn ang="f49">
                  <a:pos x="f93" y="f94"/>
                </a:cxn>
                <a:cxn ang="f49">
                  <a:pos x="f95" y="f94"/>
                </a:cxn>
                <a:cxn ang="f49">
                  <a:pos x="f84" y="f96"/>
                </a:cxn>
                <a:cxn ang="f49">
                  <a:pos x="f84" y="f85"/>
                </a:cxn>
              </a:cxnLst>
              <a:rect l="f80" t="f83" r="f81" b="f82"/>
              <a:pathLst>
                <a:path w="22" h="38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5" y="f5"/>
                    <a:pt x="f14" y="f5"/>
                  </a:cubicBezTo>
                  <a:cubicBezTo>
                    <a:pt x="f15" y="f5"/>
                    <a:pt x="f16" y="f5"/>
                    <a:pt x="f10" y="f14"/>
                  </a:cubicBezTo>
                  <a:cubicBezTo>
                    <a:pt x="f17" y="f10"/>
                    <a:pt x="f9" y="f18"/>
                    <a:pt x="f19" y="f20"/>
                  </a:cubicBezTo>
                  <a:cubicBezTo>
                    <a:pt x="f6" y="f21"/>
                    <a:pt x="f19" y="f7"/>
                    <a:pt x="f17" y="f7"/>
                  </a:cubicBezTo>
                  <a:cubicBezTo>
                    <a:pt x="f22" y="f7"/>
                    <a:pt x="f10" y="f7"/>
                    <a:pt x="f16" y="f7"/>
                  </a:cubicBezTo>
                  <a:cubicBezTo>
                    <a:pt x="f8" y="f7"/>
                    <a:pt x="f8" y="f7"/>
                    <a:pt x="f8" y="f23"/>
                  </a:cubicBezTo>
                  <a:cubicBezTo>
                    <a:pt x="f8" y="f18"/>
                    <a:pt x="f8" y="f19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8" name="Google Shape;727;p20">
            <a:extLst>
              <a:ext uri="{FF2B5EF4-FFF2-40B4-BE49-F238E27FC236}">
                <a16:creationId xmlns:a16="http://schemas.microsoft.com/office/drawing/2014/main" id="{709B770B-9DA0-CA88-9CD8-2F2F9752C702}"/>
              </a:ext>
            </a:extLst>
          </p:cNvPr>
          <p:cNvSpPr/>
          <p:nvPr/>
        </p:nvSpPr>
        <p:spPr>
          <a:xfrm>
            <a:off x="0" y="4622292"/>
            <a:ext cx="9136373" cy="521208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4;p70">
            <a:extLst>
              <a:ext uri="{FF2B5EF4-FFF2-40B4-BE49-F238E27FC236}">
                <a16:creationId xmlns:a16="http://schemas.microsoft.com/office/drawing/2014/main" id="{119A57A0-1268-F9B8-558D-55E3AAA86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1159056"/>
            <a:ext cx="7717499" cy="1097097"/>
          </a:xfrm>
        </p:spPr>
        <p:txBody>
          <a:bodyPr>
            <a:noAutofit/>
          </a:bodyPr>
          <a:lstStyle/>
          <a:p>
            <a:pPr lvl="0"/>
            <a:r>
              <a:rPr lang="en-US"/>
              <a:t>4,498,300,000</a:t>
            </a:r>
          </a:p>
        </p:txBody>
      </p:sp>
      <p:sp>
        <p:nvSpPr>
          <p:cNvPr id="3" name="Google Shape;1465;p70">
            <a:extLst>
              <a:ext uri="{FF2B5EF4-FFF2-40B4-BE49-F238E27FC236}">
                <a16:creationId xmlns:a16="http://schemas.microsoft.com/office/drawing/2014/main" id="{CBC602ED-C739-9064-9E51-91F56E6B072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0" y="2448982"/>
            <a:ext cx="7717499" cy="302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000000"/>
                </a:solidFill>
                <a:latin typeface="Arial"/>
                <a:cs typeface="Arial"/>
              </a:rPr>
              <a:t>Big numbers catch your audience’s attention</a:t>
            </a:r>
          </a:p>
        </p:txBody>
      </p:sp>
      <p:grpSp>
        <p:nvGrpSpPr>
          <p:cNvPr id="4" name="Grupo 12">
            <a:extLst>
              <a:ext uri="{FF2B5EF4-FFF2-40B4-BE49-F238E27FC236}">
                <a16:creationId xmlns:a16="http://schemas.microsoft.com/office/drawing/2014/main" id="{916BF6D6-6C7E-D6AE-74EC-86F91FD3BFFC}"/>
              </a:ext>
            </a:extLst>
          </p:cNvPr>
          <p:cNvGrpSpPr/>
          <p:nvPr/>
        </p:nvGrpSpPr>
        <p:grpSpPr>
          <a:xfrm>
            <a:off x="-1993" y="2820576"/>
            <a:ext cx="1044573" cy="1384301"/>
            <a:chOff x="-1993" y="2820576"/>
            <a:chExt cx="1044573" cy="1384301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041D65B-C286-9EE8-7480-B028ED6C0692}"/>
                </a:ext>
              </a:extLst>
            </p:cNvPr>
            <p:cNvSpPr/>
            <p:nvPr/>
          </p:nvSpPr>
          <p:spPr>
            <a:xfrm>
              <a:off x="-1993" y="3277776"/>
              <a:ext cx="1044573" cy="9271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4"/>
                <a:gd name="f7" fmla="val 439"/>
                <a:gd name="f8" fmla="val 491"/>
                <a:gd name="f9" fmla="val 225"/>
                <a:gd name="f10" fmla="val 102"/>
                <a:gd name="f11" fmla="val 399"/>
                <a:gd name="f12" fmla="val 2"/>
                <a:gd name="f13" fmla="val 280"/>
                <a:gd name="f14" fmla="val 187"/>
                <a:gd name="f15" fmla="val 94"/>
                <a:gd name="f16" fmla="val 1"/>
                <a:gd name="f17" fmla="val 61"/>
                <a:gd name="f18" fmla="val 89"/>
                <a:gd name="f19" fmla="val 60"/>
                <a:gd name="f20" fmla="val 177"/>
                <a:gd name="f21" fmla="val 265"/>
                <a:gd name="f22" fmla="val 63"/>
                <a:gd name="f23" fmla="val 341"/>
                <a:gd name="f24" fmla="val 406"/>
                <a:gd name="f25" fmla="val 121"/>
                <a:gd name="f26" fmla="val 422"/>
                <a:gd name="f27" fmla="val 198"/>
                <a:gd name="f28" fmla="val 205"/>
                <a:gd name="f29" fmla="val 217"/>
                <a:gd name="f30" fmla="val 414"/>
                <a:gd name="f31" fmla="val 228"/>
                <a:gd name="f32" fmla="val 213"/>
                <a:gd name="f33" fmla="val 136"/>
                <a:gd name="f34" fmla="val 333"/>
                <a:gd name="f35" fmla="val 75"/>
                <a:gd name="f36" fmla="val 242"/>
                <a:gd name="f37" fmla="val 79"/>
                <a:gd name="f38" fmla="val 161"/>
                <a:gd name="f39" fmla="val 81"/>
                <a:gd name="f40" fmla="val 80"/>
                <a:gd name="f41" fmla="val 175"/>
                <a:gd name="f42" fmla="val 9"/>
                <a:gd name="f43" fmla="val 170"/>
                <a:gd name="f44" fmla="val 20"/>
                <a:gd name="f45" fmla="val 167"/>
                <a:gd name="f46" fmla="val 31"/>
                <a:gd name="f47" fmla="val 65"/>
                <a:gd name="f48" fmla="val 92"/>
                <a:gd name="f49" fmla="val 232"/>
                <a:gd name="f50" fmla="val 263"/>
                <a:gd name="f51" fmla="val 294"/>
                <a:gd name="f52" fmla="val 291"/>
                <a:gd name="f53" fmla="val 285"/>
                <a:gd name="f54" fmla="val 91"/>
                <a:gd name="f55" fmla="val 182"/>
                <a:gd name="f56" fmla="val 272"/>
                <a:gd name="f57" fmla="val 395"/>
                <a:gd name="f58" fmla="val 343"/>
                <a:gd name="f59" fmla="val 184"/>
                <a:gd name="f60" fmla="val 215"/>
                <a:gd name="f61" fmla="val 245"/>
                <a:gd name="f62" fmla="val 310"/>
                <a:gd name="f63" fmla="val 307"/>
                <a:gd name="f64" fmla="val 267"/>
                <a:gd name="f65" fmla="val 211"/>
                <a:gd name="f66" fmla="+- 0 0 -90"/>
                <a:gd name="f67" fmla="*/ f3 1 494"/>
                <a:gd name="f68" fmla="*/ f4 1 439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494"/>
                <a:gd name="f77" fmla="*/ f73 1 439"/>
                <a:gd name="f78" fmla="*/ 491 f74 1"/>
                <a:gd name="f79" fmla="*/ 225 f73 1"/>
                <a:gd name="f80" fmla="*/ 280 f74 1"/>
                <a:gd name="f81" fmla="*/ 2 f73 1"/>
                <a:gd name="f82" fmla="*/ 0 f74 1"/>
                <a:gd name="f83" fmla="*/ 1 f73 1"/>
                <a:gd name="f84" fmla="*/ 61 f73 1"/>
                <a:gd name="f85" fmla="*/ 265 f74 1"/>
                <a:gd name="f86" fmla="*/ 63 f73 1"/>
                <a:gd name="f87" fmla="*/ 422 f74 1"/>
                <a:gd name="f88" fmla="*/ 198 f73 1"/>
                <a:gd name="f89" fmla="*/ 414 f74 1"/>
                <a:gd name="f90" fmla="*/ 228 f73 1"/>
                <a:gd name="f91" fmla="*/ 406 f74 1"/>
                <a:gd name="f92" fmla="*/ 213 f73 1"/>
                <a:gd name="f93" fmla="*/ 242 f74 1"/>
                <a:gd name="f94" fmla="*/ 79 f73 1"/>
                <a:gd name="f95" fmla="*/ 80 f73 1"/>
                <a:gd name="f96" fmla="*/ 175 f73 1"/>
                <a:gd name="f97" fmla="*/ 31 f74 1"/>
                <a:gd name="f98" fmla="*/ 167 f73 1"/>
                <a:gd name="f99" fmla="*/ 92 f74 1"/>
                <a:gd name="f100" fmla="*/ 232 f73 1"/>
                <a:gd name="f101" fmla="*/ 294 f73 1"/>
                <a:gd name="f102" fmla="*/ 285 f73 1"/>
                <a:gd name="f103" fmla="*/ 439 f73 1"/>
                <a:gd name="f104" fmla="*/ 272 f74 1"/>
                <a:gd name="f105" fmla="*/ 184 f74 1"/>
                <a:gd name="f106" fmla="*/ 245 f74 1"/>
                <a:gd name="f107" fmla="*/ 310 f74 1"/>
                <a:gd name="f108" fmla="+- f75 0 f1"/>
                <a:gd name="f109" fmla="*/ f78 1 494"/>
                <a:gd name="f110" fmla="*/ f79 1 439"/>
                <a:gd name="f111" fmla="*/ f80 1 494"/>
                <a:gd name="f112" fmla="*/ f81 1 439"/>
                <a:gd name="f113" fmla="*/ f82 1 494"/>
                <a:gd name="f114" fmla="*/ f83 1 439"/>
                <a:gd name="f115" fmla="*/ f84 1 439"/>
                <a:gd name="f116" fmla="*/ f85 1 494"/>
                <a:gd name="f117" fmla="*/ f86 1 439"/>
                <a:gd name="f118" fmla="*/ f87 1 494"/>
                <a:gd name="f119" fmla="*/ f88 1 439"/>
                <a:gd name="f120" fmla="*/ f89 1 494"/>
                <a:gd name="f121" fmla="*/ f90 1 439"/>
                <a:gd name="f122" fmla="*/ f91 1 494"/>
                <a:gd name="f123" fmla="*/ f92 1 439"/>
                <a:gd name="f124" fmla="*/ f93 1 494"/>
                <a:gd name="f125" fmla="*/ f94 1 439"/>
                <a:gd name="f126" fmla="*/ f95 1 439"/>
                <a:gd name="f127" fmla="*/ f96 1 439"/>
                <a:gd name="f128" fmla="*/ f97 1 494"/>
                <a:gd name="f129" fmla="*/ f98 1 439"/>
                <a:gd name="f130" fmla="*/ f99 1 494"/>
                <a:gd name="f131" fmla="*/ f100 1 439"/>
                <a:gd name="f132" fmla="*/ f101 1 439"/>
                <a:gd name="f133" fmla="*/ f102 1 439"/>
                <a:gd name="f134" fmla="*/ f103 1 439"/>
                <a:gd name="f135" fmla="*/ f104 1 494"/>
                <a:gd name="f136" fmla="*/ f105 1 494"/>
                <a:gd name="f137" fmla="*/ f106 1 494"/>
                <a:gd name="f138" fmla="*/ f107 1 494"/>
                <a:gd name="f139" fmla="*/ 0 1 f76"/>
                <a:gd name="f140" fmla="*/ f70 1 f76"/>
                <a:gd name="f141" fmla="*/ 0 1 f77"/>
                <a:gd name="f142" fmla="*/ f71 1 f77"/>
                <a:gd name="f143" fmla="*/ f109 1 f76"/>
                <a:gd name="f144" fmla="*/ f110 1 f77"/>
                <a:gd name="f145" fmla="*/ f111 1 f76"/>
                <a:gd name="f146" fmla="*/ f112 1 f77"/>
                <a:gd name="f147" fmla="*/ f113 1 f76"/>
                <a:gd name="f148" fmla="*/ f114 1 f77"/>
                <a:gd name="f149" fmla="*/ f115 1 f77"/>
                <a:gd name="f150" fmla="*/ f116 1 f76"/>
                <a:gd name="f151" fmla="*/ f117 1 f77"/>
                <a:gd name="f152" fmla="*/ f118 1 f76"/>
                <a:gd name="f153" fmla="*/ f119 1 f77"/>
                <a:gd name="f154" fmla="*/ f120 1 f76"/>
                <a:gd name="f155" fmla="*/ f121 1 f77"/>
                <a:gd name="f156" fmla="*/ f122 1 f76"/>
                <a:gd name="f157" fmla="*/ f123 1 f77"/>
                <a:gd name="f158" fmla="*/ f124 1 f76"/>
                <a:gd name="f159" fmla="*/ f125 1 f77"/>
                <a:gd name="f160" fmla="*/ f126 1 f77"/>
                <a:gd name="f161" fmla="*/ f127 1 f77"/>
                <a:gd name="f162" fmla="*/ f128 1 f76"/>
                <a:gd name="f163" fmla="*/ f129 1 f77"/>
                <a:gd name="f164" fmla="*/ f130 1 f76"/>
                <a:gd name="f165" fmla="*/ f131 1 f77"/>
                <a:gd name="f166" fmla="*/ f132 1 f77"/>
                <a:gd name="f167" fmla="*/ f133 1 f77"/>
                <a:gd name="f168" fmla="*/ f134 1 f77"/>
                <a:gd name="f169" fmla="*/ f135 1 f76"/>
                <a:gd name="f170" fmla="*/ f136 1 f76"/>
                <a:gd name="f171" fmla="*/ f137 1 f76"/>
                <a:gd name="f172" fmla="*/ f138 1 f76"/>
                <a:gd name="f173" fmla="*/ f139 f67 1"/>
                <a:gd name="f174" fmla="*/ f140 f67 1"/>
                <a:gd name="f175" fmla="*/ f142 f68 1"/>
                <a:gd name="f176" fmla="*/ f141 f68 1"/>
                <a:gd name="f177" fmla="*/ f143 f67 1"/>
                <a:gd name="f178" fmla="*/ f144 f68 1"/>
                <a:gd name="f179" fmla="*/ f145 f67 1"/>
                <a:gd name="f180" fmla="*/ f146 f68 1"/>
                <a:gd name="f181" fmla="*/ f147 f67 1"/>
                <a:gd name="f182" fmla="*/ f148 f68 1"/>
                <a:gd name="f183" fmla="*/ f149 f68 1"/>
                <a:gd name="f184" fmla="*/ f150 f67 1"/>
                <a:gd name="f185" fmla="*/ f151 f68 1"/>
                <a:gd name="f186" fmla="*/ f152 f67 1"/>
                <a:gd name="f187" fmla="*/ f153 f68 1"/>
                <a:gd name="f188" fmla="*/ f154 f67 1"/>
                <a:gd name="f189" fmla="*/ f155 f68 1"/>
                <a:gd name="f190" fmla="*/ f156 f67 1"/>
                <a:gd name="f191" fmla="*/ f157 f68 1"/>
                <a:gd name="f192" fmla="*/ f158 f67 1"/>
                <a:gd name="f193" fmla="*/ f159 f68 1"/>
                <a:gd name="f194" fmla="*/ f160 f68 1"/>
                <a:gd name="f195" fmla="*/ f161 f68 1"/>
                <a:gd name="f196" fmla="*/ f162 f67 1"/>
                <a:gd name="f197" fmla="*/ f163 f68 1"/>
                <a:gd name="f198" fmla="*/ f164 f67 1"/>
                <a:gd name="f199" fmla="*/ f165 f68 1"/>
                <a:gd name="f200" fmla="*/ f166 f68 1"/>
                <a:gd name="f201" fmla="*/ f167 f68 1"/>
                <a:gd name="f202" fmla="*/ f168 f68 1"/>
                <a:gd name="f203" fmla="*/ f169 f67 1"/>
                <a:gd name="f204" fmla="*/ f170 f67 1"/>
                <a:gd name="f205" fmla="*/ f171 f67 1"/>
                <a:gd name="f206" fmla="*/ f17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77" y="f178"/>
                </a:cxn>
                <a:cxn ang="f108">
                  <a:pos x="f179" y="f180"/>
                </a:cxn>
                <a:cxn ang="f108">
                  <a:pos x="f181" y="f182"/>
                </a:cxn>
                <a:cxn ang="f108">
                  <a:pos x="f181" y="f183"/>
                </a:cxn>
                <a:cxn ang="f108">
                  <a:pos x="f184" y="f185"/>
                </a:cxn>
                <a:cxn ang="f108">
                  <a:pos x="f186" y="f187"/>
                </a:cxn>
                <a:cxn ang="f108">
                  <a:pos x="f188" y="f189"/>
                </a:cxn>
                <a:cxn ang="f108">
                  <a:pos x="f190" y="f191"/>
                </a:cxn>
                <a:cxn ang="f108">
                  <a:pos x="f192" y="f193"/>
                </a:cxn>
                <a:cxn ang="f108">
                  <a:pos x="f181" y="f194"/>
                </a:cxn>
                <a:cxn ang="f108">
                  <a:pos x="f181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196" y="f200"/>
                </a:cxn>
                <a:cxn ang="f108">
                  <a:pos x="f181" y="f201"/>
                </a:cxn>
                <a:cxn ang="f108">
                  <a:pos x="f181" y="f202"/>
                </a:cxn>
                <a:cxn ang="f108">
                  <a:pos x="f203" y="f202"/>
                </a:cxn>
                <a:cxn ang="f108">
                  <a:pos x="f177" y="f178"/>
                </a:cxn>
                <a:cxn ang="f108">
                  <a:pos x="f204" y="f189"/>
                </a:cxn>
                <a:cxn ang="f108">
                  <a:pos x="f205" y="f197"/>
                </a:cxn>
                <a:cxn ang="f108">
                  <a:pos x="f206" y="f199"/>
                </a:cxn>
                <a:cxn ang="f108">
                  <a:pos x="f205" y="f200"/>
                </a:cxn>
                <a:cxn ang="f108">
                  <a:pos x="f204" y="f189"/>
                </a:cxn>
              </a:cxnLst>
              <a:rect l="f173" t="f176" r="f174" b="f175"/>
              <a:pathLst>
                <a:path w="494" h="439">
                  <a:moveTo>
                    <a:pt x="f8" y="f9"/>
                  </a:moveTo>
                  <a:cubicBezTo>
                    <a:pt x="f6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5" y="f16"/>
                  </a:cubicBezTo>
                  <a:cubicBezTo>
                    <a:pt x="f5" y="f17"/>
                    <a:pt x="f5" y="f17"/>
                    <a:pt x="f5" y="f17"/>
                  </a:cubicBezTo>
                  <a:cubicBezTo>
                    <a:pt x="f18" y="f19"/>
                    <a:pt x="f20" y="f17"/>
                    <a:pt x="f21" y="f22"/>
                  </a:cubicBezTo>
                  <a:cubicBezTo>
                    <a:pt x="f23" y="f22"/>
                    <a:pt x="f24" y="f25"/>
                    <a:pt x="f26" y="f27"/>
                  </a:cubicBezTo>
                  <a:cubicBezTo>
                    <a:pt x="f26" y="f28"/>
                    <a:pt x="f26" y="f29"/>
                    <a:pt x="f30" y="f31"/>
                  </a:cubicBezTo>
                  <a:cubicBezTo>
                    <a:pt x="f30" y="f9"/>
                    <a:pt x="f24" y="f29"/>
                    <a:pt x="f24" y="f32"/>
                  </a:cubicBezTo>
                  <a:cubicBezTo>
                    <a:pt x="f11" y="f33"/>
                    <a:pt x="f34" y="f35"/>
                    <a:pt x="f36" y="f37"/>
                  </a:cubicBezTo>
                  <a:cubicBezTo>
                    <a:pt x="f38" y="f39"/>
                    <a:pt x="f39" y="f39"/>
                    <a:pt x="f5" y="f40"/>
                  </a:cubicBezTo>
                  <a:cubicBezTo>
                    <a:pt x="f5" y="f41"/>
                    <a:pt x="f5" y="f41"/>
                    <a:pt x="f5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27"/>
                    <a:pt x="f48" y="f49"/>
                  </a:cubicBezTo>
                  <a:cubicBezTo>
                    <a:pt x="f48" y="f50"/>
                    <a:pt x="f17" y="f51"/>
                    <a:pt x="f46" y="f51"/>
                  </a:cubicBezTo>
                  <a:cubicBezTo>
                    <a:pt x="f44" y="f51"/>
                    <a:pt x="f42" y="f52"/>
                    <a:pt x="f5" y="f53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54" y="f7"/>
                    <a:pt x="f55" y="f7"/>
                    <a:pt x="f56" y="f7"/>
                  </a:cubicBezTo>
                  <a:cubicBezTo>
                    <a:pt x="f57" y="f7"/>
                    <a:pt x="f8" y="f58"/>
                    <a:pt x="f8" y="f9"/>
                  </a:cubicBezTo>
                  <a:close/>
                  <a:moveTo>
                    <a:pt x="f59" y="f31"/>
                  </a:moveTo>
                  <a:cubicBezTo>
                    <a:pt x="f59" y="f27"/>
                    <a:pt x="f60" y="f45"/>
                    <a:pt x="f61" y="f45"/>
                  </a:cubicBezTo>
                  <a:cubicBezTo>
                    <a:pt x="f13" y="f45"/>
                    <a:pt x="f62" y="f27"/>
                    <a:pt x="f62" y="f49"/>
                  </a:cubicBezTo>
                  <a:cubicBezTo>
                    <a:pt x="f63" y="f64"/>
                    <a:pt x="f13" y="f51"/>
                    <a:pt x="f61" y="f51"/>
                  </a:cubicBezTo>
                  <a:cubicBezTo>
                    <a:pt x="f65" y="f51"/>
                    <a:pt x="f59" y="f50"/>
                    <a:pt x="f59" y="f31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B01F501-5BDA-FB04-1034-53276D444E22}"/>
                </a:ext>
              </a:extLst>
            </p:cNvPr>
            <p:cNvSpPr/>
            <p:nvPr/>
          </p:nvSpPr>
          <p:spPr>
            <a:xfrm>
              <a:off x="-1993" y="2853915"/>
              <a:ext cx="177795" cy="4048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92"/>
                <a:gd name="f8" fmla="val 42"/>
                <a:gd name="f9" fmla="val 184"/>
                <a:gd name="f10" fmla="val 161"/>
                <a:gd name="f11" fmla="val 134"/>
                <a:gd name="f12" fmla="val 111"/>
                <a:gd name="f13" fmla="val 73"/>
                <a:gd name="f14" fmla="val 50"/>
                <a:gd name="f15" fmla="val 65"/>
                <a:gd name="f16" fmla="val 34"/>
                <a:gd name="f17" fmla="val 15"/>
                <a:gd name="f18" fmla="val 48"/>
                <a:gd name="f19" fmla="val 19"/>
                <a:gd name="f20" fmla="val 47"/>
                <a:gd name="f21" fmla="val 13"/>
                <a:gd name="f22" fmla="val 26"/>
                <a:gd name="f23" fmla="val 38"/>
                <a:gd name="f24" fmla="val 188"/>
                <a:gd name="f25" fmla="+- 0 0 -90"/>
                <a:gd name="f26" fmla="*/ f3 1 84"/>
                <a:gd name="f27" fmla="*/ f4 1 19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84"/>
                <a:gd name="f36" fmla="*/ f32 1 192"/>
                <a:gd name="f37" fmla="*/ 42 f33 1"/>
                <a:gd name="f38" fmla="*/ 184 f32 1"/>
                <a:gd name="f39" fmla="*/ 111 f32 1"/>
                <a:gd name="f40" fmla="*/ 84 f33 1"/>
                <a:gd name="f41" fmla="*/ 50 f32 1"/>
                <a:gd name="f42" fmla="*/ 0 f32 1"/>
                <a:gd name="f43" fmla="*/ 0 f33 1"/>
                <a:gd name="f44" fmla="*/ 47 f32 1"/>
                <a:gd name="f45" fmla="*/ 192 f32 1"/>
                <a:gd name="f46" fmla="*/ 38 f33 1"/>
                <a:gd name="f47" fmla="+- f34 0 f1"/>
                <a:gd name="f48" fmla="*/ f37 1 84"/>
                <a:gd name="f49" fmla="*/ f38 1 192"/>
                <a:gd name="f50" fmla="*/ f39 1 192"/>
                <a:gd name="f51" fmla="*/ f40 1 84"/>
                <a:gd name="f52" fmla="*/ f41 1 192"/>
                <a:gd name="f53" fmla="*/ f42 1 192"/>
                <a:gd name="f54" fmla="*/ f43 1 84"/>
                <a:gd name="f55" fmla="*/ f44 1 192"/>
                <a:gd name="f56" fmla="*/ f45 1 192"/>
                <a:gd name="f57" fmla="*/ f46 1 84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6"/>
                <a:gd name="f65" fmla="*/ f51 1 f35"/>
                <a:gd name="f66" fmla="*/ f52 1 f36"/>
                <a:gd name="f67" fmla="*/ f53 1 f36"/>
                <a:gd name="f68" fmla="*/ f54 1 f35"/>
                <a:gd name="f69" fmla="*/ f55 1 f36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7 1"/>
                <a:gd name="f79" fmla="*/ f65 f26 1"/>
                <a:gd name="f80" fmla="*/ f66 f27 1"/>
                <a:gd name="f81" fmla="*/ f67 f27 1"/>
                <a:gd name="f82" fmla="*/ f68 f26 1"/>
                <a:gd name="f83" fmla="*/ f69 f27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6" y="f78"/>
                </a:cxn>
                <a:cxn ang="f47">
                  <a:pos x="f79" y="f80"/>
                </a:cxn>
                <a:cxn ang="f47">
                  <a:pos x="f79" y="f81"/>
                </a:cxn>
                <a:cxn ang="f47">
                  <a:pos x="f82" y="f83"/>
                </a:cxn>
                <a:cxn ang="f47">
                  <a:pos x="f82" y="f84"/>
                </a:cxn>
                <a:cxn ang="f47">
                  <a:pos x="f85" y="f84"/>
                </a:cxn>
                <a:cxn ang="f47">
                  <a:pos x="f76" y="f77"/>
                </a:cxn>
              </a:cxnLst>
              <a:rect l="f72" t="f75" r="f73" b="f74"/>
              <a:pathLst>
                <a:path w="84" h="192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14"/>
                  </a:cubicBezTo>
                  <a:cubicBezTo>
                    <a:pt x="f6" y="f16"/>
                    <a:pt x="f6" y="f17"/>
                    <a:pt x="f6" y="f5"/>
                  </a:cubicBezTo>
                  <a:cubicBezTo>
                    <a:pt x="f18" y="f5"/>
                    <a:pt x="f17" y="f19"/>
                    <a:pt x="f5" y="f20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21" y="f7"/>
                    <a:pt x="f22" y="f7"/>
                    <a:pt x="f23" y="f7"/>
                  </a:cubicBezTo>
                  <a:cubicBezTo>
                    <a:pt x="f23" y="f24"/>
                    <a:pt x="f8" y="f24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EB97E08-48E1-D21D-CEAB-DD3DF0F50C70}"/>
                </a:ext>
              </a:extLst>
            </p:cNvPr>
            <p:cNvSpPr/>
            <p:nvPr/>
          </p:nvSpPr>
          <p:spPr>
            <a:xfrm>
              <a:off x="169456" y="2820576"/>
              <a:ext cx="12859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93"/>
                <a:gd name="f8" fmla="val 30"/>
                <a:gd name="f9" fmla="val 81"/>
                <a:gd name="f10" fmla="val 53"/>
                <a:gd name="f11" fmla="val 43"/>
                <a:gd name="f12" fmla="val 57"/>
                <a:gd name="f13" fmla="val 34"/>
                <a:gd name="f14" fmla="val 19"/>
                <a:gd name="f15" fmla="val 11"/>
                <a:gd name="f16" fmla="val 8"/>
                <a:gd name="f17" fmla="val 15"/>
                <a:gd name="f18" fmla="val 20"/>
                <a:gd name="f19" fmla="val 39"/>
                <a:gd name="f20" fmla="val 70"/>
                <a:gd name="f21" fmla="+- 0 0 -90"/>
                <a:gd name="f22" fmla="*/ f3 1 61"/>
                <a:gd name="f23" fmla="*/ f4 1 93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61"/>
                <a:gd name="f32" fmla="*/ f28 1 93"/>
                <a:gd name="f33" fmla="*/ 30 f29 1"/>
                <a:gd name="f34" fmla="*/ 81 f28 1"/>
                <a:gd name="f35" fmla="*/ 61 f29 1"/>
                <a:gd name="f36" fmla="*/ 43 f28 1"/>
                <a:gd name="f37" fmla="*/ 34 f29 1"/>
                <a:gd name="f38" fmla="*/ 0 f28 1"/>
                <a:gd name="f39" fmla="*/ 15 f29 1"/>
                <a:gd name="f40" fmla="*/ 20 f28 1"/>
                <a:gd name="f41" fmla="+- f30 0 f1"/>
                <a:gd name="f42" fmla="*/ f33 1 61"/>
                <a:gd name="f43" fmla="*/ f34 1 93"/>
                <a:gd name="f44" fmla="*/ f35 1 61"/>
                <a:gd name="f45" fmla="*/ f36 1 93"/>
                <a:gd name="f46" fmla="*/ f37 1 61"/>
                <a:gd name="f47" fmla="*/ f38 1 93"/>
                <a:gd name="f48" fmla="*/ f39 1 61"/>
                <a:gd name="f49" fmla="*/ f40 1 93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61" h="93">
                  <a:moveTo>
                    <a:pt x="f8" y="f9"/>
                  </a:moveTo>
                  <a:cubicBezTo>
                    <a:pt x="f10" y="f7"/>
                    <a:pt x="f6" y="f9"/>
                    <a:pt x="f6" y="f11"/>
                  </a:cubicBezTo>
                  <a:cubicBezTo>
                    <a:pt x="f6" y="f5"/>
                    <a:pt x="f12" y="f5"/>
                    <a:pt x="f13" y="f5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4" y="f19"/>
                    <a:pt x="f5" y="f20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67B8781-5964-1748-6EF3-C3607BEA52F5}"/>
                </a:ext>
              </a:extLst>
            </p:cNvPr>
            <p:cNvSpPr/>
            <p:nvPr/>
          </p:nvSpPr>
          <p:spPr>
            <a:xfrm>
              <a:off x="-1993" y="3671480"/>
              <a:ext cx="163513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88"/>
                <a:gd name="f8" fmla="val 31"/>
                <a:gd name="f9" fmla="val 58"/>
                <a:gd name="f10" fmla="val 69"/>
                <a:gd name="f11" fmla="val 46"/>
                <a:gd name="f12" fmla="val 23"/>
                <a:gd name="f13" fmla="val 54"/>
                <a:gd name="f14" fmla="val 20"/>
                <a:gd name="f15" fmla="val 9"/>
                <a:gd name="f16" fmla="val 5"/>
                <a:gd name="f17" fmla="val 12"/>
                <a:gd name="f18" fmla="val 78"/>
                <a:gd name="f19" fmla="val 8"/>
                <a:gd name="f20" fmla="val 84"/>
                <a:gd name="f21" fmla="val 19"/>
                <a:gd name="f22" fmla="+- 0 0 -90"/>
                <a:gd name="f23" fmla="*/ f3 1 77"/>
                <a:gd name="f24" fmla="*/ f4 1 8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77"/>
                <a:gd name="f33" fmla="*/ f29 1 88"/>
                <a:gd name="f34" fmla="*/ 31 f30 1"/>
                <a:gd name="f35" fmla="*/ 88 f29 1"/>
                <a:gd name="f36" fmla="*/ 77 f30 1"/>
                <a:gd name="f37" fmla="*/ 46 f29 1"/>
                <a:gd name="f38" fmla="*/ 0 f29 1"/>
                <a:gd name="f39" fmla="*/ 0 f30 1"/>
                <a:gd name="f40" fmla="*/ 12 f29 1"/>
                <a:gd name="f41" fmla="*/ 78 f29 1"/>
                <a:gd name="f42" fmla="+- f31 0 f1"/>
                <a:gd name="f43" fmla="*/ f34 1 77"/>
                <a:gd name="f44" fmla="*/ f35 1 88"/>
                <a:gd name="f45" fmla="*/ f36 1 77"/>
                <a:gd name="f46" fmla="*/ f37 1 88"/>
                <a:gd name="f47" fmla="*/ f38 1 88"/>
                <a:gd name="f48" fmla="*/ f39 1 77"/>
                <a:gd name="f49" fmla="*/ f40 1 88"/>
                <a:gd name="f50" fmla="*/ f41 1 88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67" y="f71"/>
                </a:cxn>
                <a:cxn ang="f42">
                  <a:pos x="f72" y="f73"/>
                </a:cxn>
                <a:cxn ang="f42">
                  <a:pos x="f72" y="f74"/>
                </a:cxn>
                <a:cxn ang="f42">
                  <a:pos x="f67" y="f68"/>
                </a:cxn>
              </a:cxnLst>
              <a:rect l="f63" t="f66" r="f64" b="f65"/>
              <a:pathLst>
                <a:path w="77" h="88">
                  <a:moveTo>
                    <a:pt x="f8" y="f7"/>
                  </a:moveTo>
                  <a:cubicBezTo>
                    <a:pt x="f9" y="f7"/>
                    <a:pt x="f6" y="f10"/>
                    <a:pt x="f6" y="f11"/>
                  </a:cubicBezTo>
                  <a:cubicBezTo>
                    <a:pt x="f6" y="f12"/>
                    <a:pt x="f13" y="f5"/>
                    <a:pt x="f8" y="f5"/>
                  </a:cubicBezTo>
                  <a:cubicBezTo>
                    <a:pt x="f14" y="f5"/>
                    <a:pt x="f15" y="f16"/>
                    <a:pt x="f5" y="f17"/>
                  </a:cubicBezTo>
                  <a:cubicBezTo>
                    <a:pt x="f5" y="f18"/>
                    <a:pt x="f5" y="f18"/>
                    <a:pt x="f5" y="f18"/>
                  </a:cubicBezTo>
                  <a:cubicBezTo>
                    <a:pt x="f19" y="f20"/>
                    <a:pt x="f21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BFE2A43-07B6-0750-D74B-30CC91F86475}"/>
                </a:ext>
              </a:extLst>
            </p:cNvPr>
            <p:cNvSpPr/>
            <p:nvPr/>
          </p:nvSpPr>
          <p:spPr>
            <a:xfrm>
              <a:off x="418694" y="3671480"/>
              <a:ext cx="195260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88"/>
                <a:gd name="f8" fmla="val 46"/>
                <a:gd name="f9" fmla="val 23"/>
                <a:gd name="f10" fmla="val 4"/>
                <a:gd name="f11" fmla="val 19"/>
                <a:gd name="f12" fmla="val 42"/>
                <a:gd name="f13" fmla="val 69"/>
                <a:gd name="f14" fmla="val 50"/>
                <a:gd name="f15" fmla="val 73"/>
                <a:gd name="f16" fmla="+- 0 0 -90"/>
                <a:gd name="f17" fmla="*/ f3 1 92"/>
                <a:gd name="f18" fmla="*/ f4 1 8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2"/>
                <a:gd name="f27" fmla="*/ f23 1 88"/>
                <a:gd name="f28" fmla="*/ 46 f24 1"/>
                <a:gd name="f29" fmla="*/ 0 f23 1"/>
                <a:gd name="f30" fmla="*/ 4 f24 1"/>
                <a:gd name="f31" fmla="*/ 42 f23 1"/>
                <a:gd name="f32" fmla="*/ 50 f24 1"/>
                <a:gd name="f33" fmla="*/ 88 f23 1"/>
                <a:gd name="f34" fmla="*/ 92 f24 1"/>
                <a:gd name="f35" fmla="*/ 46 f23 1"/>
                <a:gd name="f36" fmla="+- f25 0 f1"/>
                <a:gd name="f37" fmla="*/ f28 1 92"/>
                <a:gd name="f38" fmla="*/ f29 1 88"/>
                <a:gd name="f39" fmla="*/ f30 1 92"/>
                <a:gd name="f40" fmla="*/ f31 1 88"/>
                <a:gd name="f41" fmla="*/ f32 1 92"/>
                <a:gd name="f42" fmla="*/ f33 1 88"/>
                <a:gd name="f43" fmla="*/ f34 1 92"/>
                <a:gd name="f44" fmla="*/ f35 1 88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92" h="88">
                  <a:moveTo>
                    <a:pt x="f8" y="f5"/>
                  </a:moveTo>
                  <a:cubicBezTo>
                    <a:pt x="f9" y="f5"/>
                    <a:pt x="f10" y="f11"/>
                    <a:pt x="f10" y="f12"/>
                  </a:cubicBezTo>
                  <a:cubicBezTo>
                    <a:pt x="f5" y="f13"/>
                    <a:pt x="f9" y="f7"/>
                    <a:pt x="f14" y="f7"/>
                  </a:cubicBezTo>
                  <a:cubicBezTo>
                    <a:pt x="f15" y="f7"/>
                    <a:pt x="f6" y="f13"/>
                    <a:pt x="f6" y="f8"/>
                  </a:cubicBezTo>
                  <a:cubicBezTo>
                    <a:pt x="f6" y="f11"/>
                    <a:pt x="f15" y="f5"/>
                    <a:pt x="f8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" name="Grupo 18">
            <a:extLst>
              <a:ext uri="{FF2B5EF4-FFF2-40B4-BE49-F238E27FC236}">
                <a16:creationId xmlns:a16="http://schemas.microsoft.com/office/drawing/2014/main" id="{E3A39EC0-A99B-BDDD-8AC3-DB304950B83B}"/>
              </a:ext>
            </a:extLst>
          </p:cNvPr>
          <p:cNvGrpSpPr/>
          <p:nvPr/>
        </p:nvGrpSpPr>
        <p:grpSpPr>
          <a:xfrm>
            <a:off x="7842159" y="2886175"/>
            <a:ext cx="1308095" cy="1325560"/>
            <a:chOff x="7842159" y="2886175"/>
            <a:chExt cx="1308095" cy="1325560"/>
          </a:xfrm>
        </p:grpSpPr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858BA4A-9425-B2C8-C08A-1DF29756E452}"/>
                </a:ext>
              </a:extLst>
            </p:cNvPr>
            <p:cNvSpPr/>
            <p:nvPr/>
          </p:nvSpPr>
          <p:spPr>
            <a:xfrm>
              <a:off x="7842159" y="3232248"/>
              <a:ext cx="1282702" cy="97948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75"/>
                <a:gd name="f8" fmla="val 439"/>
                <a:gd name="f9" fmla="val 555"/>
                <a:gd name="f10" fmla="val 228"/>
                <a:gd name="f11" fmla="val 210"/>
                <a:gd name="f12" fmla="val 563"/>
                <a:gd name="f13" fmla="val 194"/>
                <a:gd name="f14" fmla="val 182"/>
                <a:gd name="f15" fmla="val 79"/>
                <a:gd name="f16" fmla="val 517"/>
                <a:gd name="f17" fmla="val 459"/>
                <a:gd name="f18" fmla="val 78"/>
                <a:gd name="f19" fmla="val 402"/>
                <a:gd name="f20" fmla="val 341"/>
                <a:gd name="f21" fmla="val 295"/>
                <a:gd name="f22" fmla="val 101"/>
                <a:gd name="f23" fmla="val 264"/>
                <a:gd name="f24" fmla="val 155"/>
                <a:gd name="f25" fmla="val 260"/>
                <a:gd name="f26" fmla="val 159"/>
                <a:gd name="f27" fmla="val 162"/>
                <a:gd name="f28" fmla="val 256"/>
                <a:gd name="f29" fmla="val 253"/>
                <a:gd name="f30" fmla="val 249"/>
                <a:gd name="f31" fmla="val 151"/>
                <a:gd name="f32" fmla="val 143"/>
                <a:gd name="f33" fmla="val 139"/>
                <a:gd name="f34" fmla="val 283"/>
                <a:gd name="f35" fmla="val 90"/>
                <a:gd name="f36" fmla="val 329"/>
                <a:gd name="f37" fmla="val 63"/>
                <a:gd name="f38" fmla="val 387"/>
                <a:gd name="f39" fmla="val 449"/>
                <a:gd name="f40" fmla="val 61"/>
                <a:gd name="f41" fmla="val 512"/>
                <a:gd name="f42" fmla="val 60"/>
                <a:gd name="f43" fmla="val 505"/>
                <a:gd name="f44" fmla="val 1"/>
                <a:gd name="f45" fmla="val 436"/>
                <a:gd name="f46" fmla="val 367"/>
                <a:gd name="f47" fmla="val 291"/>
                <a:gd name="f48" fmla="val 233"/>
                <a:gd name="f49" fmla="val 36"/>
                <a:gd name="f50" fmla="val 191"/>
                <a:gd name="f51" fmla="val 97"/>
                <a:gd name="f52" fmla="val 113"/>
                <a:gd name="f53" fmla="val 172"/>
                <a:gd name="f54" fmla="val 116"/>
                <a:gd name="f55" fmla="val 153"/>
                <a:gd name="f56" fmla="val 88"/>
                <a:gd name="f57" fmla="val 109"/>
                <a:gd name="f58" fmla="val 69"/>
                <a:gd name="f59" fmla="val 72"/>
                <a:gd name="f60" fmla="val 189"/>
                <a:gd name="f61" fmla="val 193"/>
                <a:gd name="f62" fmla="val 49"/>
                <a:gd name="f63" fmla="val 201"/>
                <a:gd name="f64" fmla="val 23"/>
                <a:gd name="f65" fmla="val 11"/>
                <a:gd name="f66" fmla="val 212"/>
                <a:gd name="f67" fmla="val 7"/>
                <a:gd name="f68" fmla="val 220"/>
                <a:gd name="f69" fmla="val 15"/>
                <a:gd name="f70" fmla="val 235"/>
                <a:gd name="f71" fmla="val 19"/>
                <a:gd name="f72" fmla="val 243"/>
                <a:gd name="f73" fmla="val 274"/>
                <a:gd name="f74" fmla="val 300"/>
                <a:gd name="f75" fmla="val 3"/>
                <a:gd name="f76" fmla="val 327"/>
                <a:gd name="f77" fmla="val 346"/>
                <a:gd name="f78" fmla="val 366"/>
                <a:gd name="f79" fmla="val 30"/>
                <a:gd name="f80" fmla="val 53"/>
                <a:gd name="f81" fmla="val 362"/>
                <a:gd name="f82" fmla="val 57"/>
                <a:gd name="f83" fmla="val 46"/>
                <a:gd name="f84" fmla="val 247"/>
                <a:gd name="f85" fmla="val 254"/>
                <a:gd name="f86" fmla="val 262"/>
                <a:gd name="f87" fmla="val 270"/>
                <a:gd name="f88" fmla="val 76"/>
                <a:gd name="f89" fmla="val 308"/>
                <a:gd name="f90" fmla="val 95"/>
                <a:gd name="f91" fmla="val 323"/>
                <a:gd name="f92" fmla="val 134"/>
                <a:gd name="f93" fmla="val 141"/>
                <a:gd name="f94" fmla="val 149"/>
                <a:gd name="f95" fmla="val 157"/>
                <a:gd name="f96" fmla="val 343"/>
                <a:gd name="f97" fmla="val 230"/>
                <a:gd name="f98" fmla="val 400"/>
                <a:gd name="f99" fmla="val 287"/>
                <a:gd name="f100" fmla="val 435"/>
                <a:gd name="f101" fmla="val 430"/>
                <a:gd name="f102" fmla="val 504"/>
                <a:gd name="f103" fmla="val 276"/>
                <a:gd name="f104" fmla="val 265"/>
                <a:gd name="f105" fmla="val 248"/>
                <a:gd name="f106" fmla="val 293"/>
                <a:gd name="f107" fmla="val 266"/>
                <a:gd name="f108" fmla="val 231"/>
                <a:gd name="f109" fmla="val 197"/>
                <a:gd name="f110" fmla="val 166"/>
                <a:gd name="f111" fmla="val 463"/>
                <a:gd name="f112" fmla="+- 0 0 -90"/>
                <a:gd name="f113" fmla="*/ f4 1 575"/>
                <a:gd name="f114" fmla="*/ f5 1 439"/>
                <a:gd name="f115" fmla="val f6"/>
                <a:gd name="f116" fmla="val f7"/>
                <a:gd name="f117" fmla="val f8"/>
                <a:gd name="f118" fmla="*/ f112 f0 1"/>
                <a:gd name="f119" fmla="+- f117 0 f115"/>
                <a:gd name="f120" fmla="+- f116 0 f115"/>
                <a:gd name="f121" fmla="*/ f118 1 f3"/>
                <a:gd name="f122" fmla="*/ f120 1 575"/>
                <a:gd name="f123" fmla="*/ f119 1 439"/>
                <a:gd name="f124" fmla="*/ 555 f120 1"/>
                <a:gd name="f125" fmla="*/ 228 f119 1"/>
                <a:gd name="f126" fmla="*/ 575 f120 1"/>
                <a:gd name="f127" fmla="*/ 182 f119 1"/>
                <a:gd name="f128" fmla="*/ 79 f119 1"/>
                <a:gd name="f129" fmla="*/ 402 f120 1"/>
                <a:gd name="f130" fmla="*/ 78 f119 1"/>
                <a:gd name="f131" fmla="*/ 264 f120 1"/>
                <a:gd name="f132" fmla="*/ 155 f119 1"/>
                <a:gd name="f133" fmla="*/ 260 f120 1"/>
                <a:gd name="f134" fmla="*/ 162 f119 1"/>
                <a:gd name="f135" fmla="*/ 249 f120 1"/>
                <a:gd name="f136" fmla="*/ 159 f119 1"/>
                <a:gd name="f137" fmla="*/ 253 f120 1"/>
                <a:gd name="f138" fmla="*/ 139 f119 1"/>
                <a:gd name="f139" fmla="*/ 387 f120 1"/>
                <a:gd name="f140" fmla="*/ 63 f119 1"/>
                <a:gd name="f141" fmla="*/ 60 f119 1"/>
                <a:gd name="f142" fmla="*/ 0 f119 1"/>
                <a:gd name="f143" fmla="*/ 367 f120 1"/>
                <a:gd name="f144" fmla="*/ 1 f119 1"/>
                <a:gd name="f145" fmla="*/ 191 f120 1"/>
                <a:gd name="f146" fmla="*/ 97 f119 1"/>
                <a:gd name="f147" fmla="*/ 153 f120 1"/>
                <a:gd name="f148" fmla="*/ 116 f119 1"/>
                <a:gd name="f149" fmla="*/ 72 f120 1"/>
                <a:gd name="f150" fmla="*/ 189 f119 1"/>
                <a:gd name="f151" fmla="*/ 69 f120 1"/>
                <a:gd name="f152" fmla="*/ 193 f119 1"/>
                <a:gd name="f153" fmla="*/ 11 f120 1"/>
                <a:gd name="f154" fmla="*/ 212 f119 1"/>
                <a:gd name="f155" fmla="*/ 19 f120 1"/>
                <a:gd name="f156" fmla="*/ 243 f119 1"/>
                <a:gd name="f157" fmla="*/ 3 f120 1"/>
                <a:gd name="f158" fmla="*/ 327 f119 1"/>
                <a:gd name="f159" fmla="*/ 30 f120 1"/>
                <a:gd name="f160" fmla="*/ 366 f119 1"/>
                <a:gd name="f161" fmla="*/ 61 f120 1"/>
                <a:gd name="f162" fmla="*/ 46 f120 1"/>
                <a:gd name="f163" fmla="*/ 247 f119 1"/>
                <a:gd name="f164" fmla="*/ 270 f119 1"/>
                <a:gd name="f165" fmla="*/ 134 f120 1"/>
                <a:gd name="f166" fmla="*/ 323 f119 1"/>
                <a:gd name="f167" fmla="*/ 157 f120 1"/>
                <a:gd name="f168" fmla="*/ 343 f119 1"/>
                <a:gd name="f169" fmla="*/ 360 f120 1"/>
                <a:gd name="f170" fmla="*/ 439 f119 1"/>
                <a:gd name="f171" fmla="*/ 276 f119 1"/>
                <a:gd name="f172" fmla="*/ 293 f119 1"/>
                <a:gd name="f173" fmla="*/ 341 f120 1"/>
                <a:gd name="f174" fmla="*/ 231 f119 1"/>
                <a:gd name="f175" fmla="*/ 166 f119 1"/>
                <a:gd name="f176" fmla="*/ 463 f120 1"/>
                <a:gd name="f177" fmla="+- f121 0 f1"/>
                <a:gd name="f178" fmla="*/ f124 1 575"/>
                <a:gd name="f179" fmla="*/ f125 1 439"/>
                <a:gd name="f180" fmla="*/ f126 1 575"/>
                <a:gd name="f181" fmla="*/ f127 1 439"/>
                <a:gd name="f182" fmla="*/ f128 1 439"/>
                <a:gd name="f183" fmla="*/ f129 1 575"/>
                <a:gd name="f184" fmla="*/ f130 1 439"/>
                <a:gd name="f185" fmla="*/ f131 1 575"/>
                <a:gd name="f186" fmla="*/ f132 1 439"/>
                <a:gd name="f187" fmla="*/ f133 1 575"/>
                <a:gd name="f188" fmla="*/ f134 1 439"/>
                <a:gd name="f189" fmla="*/ f135 1 575"/>
                <a:gd name="f190" fmla="*/ f136 1 439"/>
                <a:gd name="f191" fmla="*/ f137 1 575"/>
                <a:gd name="f192" fmla="*/ f138 1 439"/>
                <a:gd name="f193" fmla="*/ f139 1 575"/>
                <a:gd name="f194" fmla="*/ f140 1 439"/>
                <a:gd name="f195" fmla="*/ f141 1 439"/>
                <a:gd name="f196" fmla="*/ f142 1 439"/>
                <a:gd name="f197" fmla="*/ f143 1 575"/>
                <a:gd name="f198" fmla="*/ f144 1 439"/>
                <a:gd name="f199" fmla="*/ f145 1 575"/>
                <a:gd name="f200" fmla="*/ f146 1 439"/>
                <a:gd name="f201" fmla="*/ f147 1 575"/>
                <a:gd name="f202" fmla="*/ f148 1 439"/>
                <a:gd name="f203" fmla="*/ f149 1 575"/>
                <a:gd name="f204" fmla="*/ f150 1 439"/>
                <a:gd name="f205" fmla="*/ f151 1 575"/>
                <a:gd name="f206" fmla="*/ f152 1 439"/>
                <a:gd name="f207" fmla="*/ f153 1 575"/>
                <a:gd name="f208" fmla="*/ f154 1 439"/>
                <a:gd name="f209" fmla="*/ f155 1 575"/>
                <a:gd name="f210" fmla="*/ f156 1 439"/>
                <a:gd name="f211" fmla="*/ f157 1 575"/>
                <a:gd name="f212" fmla="*/ f158 1 439"/>
                <a:gd name="f213" fmla="*/ f159 1 575"/>
                <a:gd name="f214" fmla="*/ f160 1 439"/>
                <a:gd name="f215" fmla="*/ f161 1 575"/>
                <a:gd name="f216" fmla="*/ f162 1 575"/>
                <a:gd name="f217" fmla="*/ f163 1 439"/>
                <a:gd name="f218" fmla="*/ f164 1 439"/>
                <a:gd name="f219" fmla="*/ f165 1 575"/>
                <a:gd name="f220" fmla="*/ f166 1 439"/>
                <a:gd name="f221" fmla="*/ f167 1 575"/>
                <a:gd name="f222" fmla="*/ f168 1 439"/>
                <a:gd name="f223" fmla="*/ f169 1 575"/>
                <a:gd name="f224" fmla="*/ f170 1 439"/>
                <a:gd name="f225" fmla="*/ f171 1 439"/>
                <a:gd name="f226" fmla="*/ f172 1 439"/>
                <a:gd name="f227" fmla="*/ f173 1 575"/>
                <a:gd name="f228" fmla="*/ f174 1 439"/>
                <a:gd name="f229" fmla="*/ f175 1 439"/>
                <a:gd name="f230" fmla="*/ f176 1 575"/>
                <a:gd name="f231" fmla="*/ 0 1 f122"/>
                <a:gd name="f232" fmla="*/ f116 1 f122"/>
                <a:gd name="f233" fmla="*/ 0 1 f123"/>
                <a:gd name="f234" fmla="*/ f117 1 f123"/>
                <a:gd name="f235" fmla="*/ f178 1 f122"/>
                <a:gd name="f236" fmla="*/ f179 1 f123"/>
                <a:gd name="f237" fmla="*/ f180 1 f122"/>
                <a:gd name="f238" fmla="*/ f181 1 f123"/>
                <a:gd name="f239" fmla="*/ f182 1 f123"/>
                <a:gd name="f240" fmla="*/ f183 1 f122"/>
                <a:gd name="f241" fmla="*/ f184 1 f123"/>
                <a:gd name="f242" fmla="*/ f185 1 f122"/>
                <a:gd name="f243" fmla="*/ f186 1 f123"/>
                <a:gd name="f244" fmla="*/ f187 1 f122"/>
                <a:gd name="f245" fmla="*/ f188 1 f123"/>
                <a:gd name="f246" fmla="*/ f189 1 f122"/>
                <a:gd name="f247" fmla="*/ f190 1 f123"/>
                <a:gd name="f248" fmla="*/ f191 1 f122"/>
                <a:gd name="f249" fmla="*/ f192 1 f123"/>
                <a:gd name="f250" fmla="*/ f193 1 f122"/>
                <a:gd name="f251" fmla="*/ f194 1 f123"/>
                <a:gd name="f252" fmla="*/ f195 1 f123"/>
                <a:gd name="f253" fmla="*/ f196 1 f123"/>
                <a:gd name="f254" fmla="*/ f197 1 f122"/>
                <a:gd name="f255" fmla="*/ f198 1 f123"/>
                <a:gd name="f256" fmla="*/ f199 1 f122"/>
                <a:gd name="f257" fmla="*/ f200 1 f123"/>
                <a:gd name="f258" fmla="*/ f201 1 f122"/>
                <a:gd name="f259" fmla="*/ f202 1 f123"/>
                <a:gd name="f260" fmla="*/ f203 1 f122"/>
                <a:gd name="f261" fmla="*/ f204 1 f123"/>
                <a:gd name="f262" fmla="*/ f205 1 f122"/>
                <a:gd name="f263" fmla="*/ f206 1 f123"/>
                <a:gd name="f264" fmla="*/ f207 1 f122"/>
                <a:gd name="f265" fmla="*/ f208 1 f123"/>
                <a:gd name="f266" fmla="*/ f209 1 f122"/>
                <a:gd name="f267" fmla="*/ f210 1 f123"/>
                <a:gd name="f268" fmla="*/ f211 1 f122"/>
                <a:gd name="f269" fmla="*/ f212 1 f123"/>
                <a:gd name="f270" fmla="*/ f213 1 f122"/>
                <a:gd name="f271" fmla="*/ f214 1 f123"/>
                <a:gd name="f272" fmla="*/ f215 1 f122"/>
                <a:gd name="f273" fmla="*/ f216 1 f122"/>
                <a:gd name="f274" fmla="*/ f217 1 f123"/>
                <a:gd name="f275" fmla="*/ f218 1 f123"/>
                <a:gd name="f276" fmla="*/ f219 1 f122"/>
                <a:gd name="f277" fmla="*/ f220 1 f123"/>
                <a:gd name="f278" fmla="*/ f221 1 f122"/>
                <a:gd name="f279" fmla="*/ f222 1 f123"/>
                <a:gd name="f280" fmla="*/ f223 1 f122"/>
                <a:gd name="f281" fmla="*/ f224 1 f123"/>
                <a:gd name="f282" fmla="*/ f225 1 f123"/>
                <a:gd name="f283" fmla="*/ f226 1 f123"/>
                <a:gd name="f284" fmla="*/ f227 1 f122"/>
                <a:gd name="f285" fmla="*/ f228 1 f123"/>
                <a:gd name="f286" fmla="*/ f229 1 f123"/>
                <a:gd name="f287" fmla="*/ f230 1 f122"/>
                <a:gd name="f288" fmla="*/ f231 f113 1"/>
                <a:gd name="f289" fmla="*/ f232 f113 1"/>
                <a:gd name="f290" fmla="*/ f234 f114 1"/>
                <a:gd name="f291" fmla="*/ f233 f114 1"/>
                <a:gd name="f292" fmla="*/ f235 f113 1"/>
                <a:gd name="f293" fmla="*/ f236 f114 1"/>
                <a:gd name="f294" fmla="*/ f237 f113 1"/>
                <a:gd name="f295" fmla="*/ f238 f114 1"/>
                <a:gd name="f296" fmla="*/ f239 f114 1"/>
                <a:gd name="f297" fmla="*/ f240 f113 1"/>
                <a:gd name="f298" fmla="*/ f241 f114 1"/>
                <a:gd name="f299" fmla="*/ f242 f113 1"/>
                <a:gd name="f300" fmla="*/ f243 f114 1"/>
                <a:gd name="f301" fmla="*/ f244 f113 1"/>
                <a:gd name="f302" fmla="*/ f245 f114 1"/>
                <a:gd name="f303" fmla="*/ f246 f113 1"/>
                <a:gd name="f304" fmla="*/ f247 f114 1"/>
                <a:gd name="f305" fmla="*/ f248 f113 1"/>
                <a:gd name="f306" fmla="*/ f249 f114 1"/>
                <a:gd name="f307" fmla="*/ f250 f113 1"/>
                <a:gd name="f308" fmla="*/ f251 f114 1"/>
                <a:gd name="f309" fmla="*/ f252 f114 1"/>
                <a:gd name="f310" fmla="*/ f253 f114 1"/>
                <a:gd name="f311" fmla="*/ f254 f113 1"/>
                <a:gd name="f312" fmla="*/ f255 f114 1"/>
                <a:gd name="f313" fmla="*/ f256 f113 1"/>
                <a:gd name="f314" fmla="*/ f257 f114 1"/>
                <a:gd name="f315" fmla="*/ f258 f113 1"/>
                <a:gd name="f316" fmla="*/ f259 f114 1"/>
                <a:gd name="f317" fmla="*/ f260 f113 1"/>
                <a:gd name="f318" fmla="*/ f261 f114 1"/>
                <a:gd name="f319" fmla="*/ f262 f113 1"/>
                <a:gd name="f320" fmla="*/ f263 f114 1"/>
                <a:gd name="f321" fmla="*/ f264 f113 1"/>
                <a:gd name="f322" fmla="*/ f265 f114 1"/>
                <a:gd name="f323" fmla="*/ f266 f113 1"/>
                <a:gd name="f324" fmla="*/ f267 f114 1"/>
                <a:gd name="f325" fmla="*/ f268 f113 1"/>
                <a:gd name="f326" fmla="*/ f269 f114 1"/>
                <a:gd name="f327" fmla="*/ f270 f113 1"/>
                <a:gd name="f328" fmla="*/ f271 f114 1"/>
                <a:gd name="f329" fmla="*/ f272 f113 1"/>
                <a:gd name="f330" fmla="*/ f273 f113 1"/>
                <a:gd name="f331" fmla="*/ f274 f114 1"/>
                <a:gd name="f332" fmla="*/ f275 f114 1"/>
                <a:gd name="f333" fmla="*/ f276 f113 1"/>
                <a:gd name="f334" fmla="*/ f277 f114 1"/>
                <a:gd name="f335" fmla="*/ f278 f113 1"/>
                <a:gd name="f336" fmla="*/ f279 f114 1"/>
                <a:gd name="f337" fmla="*/ f280 f113 1"/>
                <a:gd name="f338" fmla="*/ f281 f114 1"/>
                <a:gd name="f339" fmla="*/ f282 f114 1"/>
                <a:gd name="f340" fmla="*/ f283 f114 1"/>
                <a:gd name="f341" fmla="*/ f284 f113 1"/>
                <a:gd name="f342" fmla="*/ f285 f114 1"/>
                <a:gd name="f343" fmla="*/ f286 f114 1"/>
                <a:gd name="f344" fmla="*/ f287 f1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7">
                  <a:pos x="f292" y="f293"/>
                </a:cxn>
                <a:cxn ang="f177">
                  <a:pos x="f294" y="f295"/>
                </a:cxn>
                <a:cxn ang="f177">
                  <a:pos x="f294" y="f296"/>
                </a:cxn>
                <a:cxn ang="f177">
                  <a:pos x="f297" y="f298"/>
                </a:cxn>
                <a:cxn ang="f177">
                  <a:pos x="f299" y="f300"/>
                </a:cxn>
                <a:cxn ang="f177">
                  <a:pos x="f301" y="f302"/>
                </a:cxn>
                <a:cxn ang="f177">
                  <a:pos x="f303" y="f304"/>
                </a:cxn>
                <a:cxn ang="f177">
                  <a:pos x="f305" y="f306"/>
                </a:cxn>
                <a:cxn ang="f177">
                  <a:pos x="f307" y="f308"/>
                </a:cxn>
                <a:cxn ang="f177">
                  <a:pos x="f294" y="f309"/>
                </a:cxn>
                <a:cxn ang="f177">
                  <a:pos x="f294" y="f310"/>
                </a:cxn>
                <a:cxn ang="f177">
                  <a:pos x="f311" y="f312"/>
                </a:cxn>
                <a:cxn ang="f177">
                  <a:pos x="f313" y="f314"/>
                </a:cxn>
                <a:cxn ang="f177">
                  <a:pos x="f315" y="f316"/>
                </a:cxn>
                <a:cxn ang="f177">
                  <a:pos x="f317" y="f318"/>
                </a:cxn>
                <a:cxn ang="f177">
                  <a:pos x="f319" y="f320"/>
                </a:cxn>
                <a:cxn ang="f177">
                  <a:pos x="f321" y="f322"/>
                </a:cxn>
                <a:cxn ang="f177">
                  <a:pos x="f323" y="f324"/>
                </a:cxn>
                <a:cxn ang="f177">
                  <a:pos x="f325" y="f326"/>
                </a:cxn>
                <a:cxn ang="f177">
                  <a:pos x="f327" y="f328"/>
                </a:cxn>
                <a:cxn ang="f177">
                  <a:pos x="f329" y="f326"/>
                </a:cxn>
                <a:cxn ang="f177">
                  <a:pos x="f330" y="f331"/>
                </a:cxn>
                <a:cxn ang="f177">
                  <a:pos x="f317" y="f331"/>
                </a:cxn>
                <a:cxn ang="f177">
                  <a:pos x="f317" y="f332"/>
                </a:cxn>
                <a:cxn ang="f177">
                  <a:pos x="f333" y="f334"/>
                </a:cxn>
                <a:cxn ang="f177">
                  <a:pos x="f335" y="f334"/>
                </a:cxn>
                <a:cxn ang="f177">
                  <a:pos x="f313" y="f336"/>
                </a:cxn>
                <a:cxn ang="f177">
                  <a:pos x="f337" y="f338"/>
                </a:cxn>
                <a:cxn ang="f177">
                  <a:pos x="f294" y="f338"/>
                </a:cxn>
                <a:cxn ang="f177">
                  <a:pos x="f294" y="f339"/>
                </a:cxn>
                <a:cxn ang="f177">
                  <a:pos x="f292" y="f293"/>
                </a:cxn>
                <a:cxn ang="f177">
                  <a:pos x="f297" y="f340"/>
                </a:cxn>
                <a:cxn ang="f177">
                  <a:pos x="f341" y="f342"/>
                </a:cxn>
                <a:cxn ang="f177">
                  <a:pos x="f297" y="f343"/>
                </a:cxn>
                <a:cxn ang="f177">
                  <a:pos x="f344" y="f293"/>
                </a:cxn>
                <a:cxn ang="f177">
                  <a:pos x="f297" y="f340"/>
                </a:cxn>
              </a:cxnLst>
              <a:rect l="f288" t="f291" r="f289" b="f290"/>
              <a:pathLst>
                <a:path w="575" h="439">
                  <a:moveTo>
                    <a:pt x="f9" y="f10"/>
                  </a:moveTo>
                  <a:cubicBezTo>
                    <a:pt x="f9" y="f11"/>
                    <a:pt x="f12" y="f13"/>
                    <a:pt x="f7" y="f14"/>
                  </a:cubicBezTo>
                  <a:cubicBezTo>
                    <a:pt x="f7" y="f15"/>
                    <a:pt x="f7" y="f15"/>
                    <a:pt x="f7" y="f15"/>
                  </a:cubicBezTo>
                  <a:cubicBezTo>
                    <a:pt x="f16" y="f15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6"/>
                    <a:pt x="f29" y="f26"/>
                    <a:pt x="f30" y="f26"/>
                  </a:cubicBezTo>
                  <a:cubicBezTo>
                    <a:pt x="f29" y="f31"/>
                    <a:pt x="f30" y="f32"/>
                    <a:pt x="f29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40"/>
                    <a:pt x="f41" y="f42"/>
                    <a:pt x="f7" y="f42"/>
                  </a:cubicBezTo>
                  <a:cubicBezTo>
                    <a:pt x="f7" y="f6"/>
                    <a:pt x="f7" y="f6"/>
                    <a:pt x="f7" y="f6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44"/>
                    <a:pt x="f48" y="f49"/>
                    <a:pt x="f50" y="f51"/>
                  </a:cubicBezTo>
                  <a:cubicBezTo>
                    <a:pt x="f3" y="f52"/>
                    <a:pt x="f53" y="f54"/>
                    <a:pt x="f55" y="f54"/>
                  </a:cubicBezTo>
                  <a:cubicBezTo>
                    <a:pt x="f56" y="f57"/>
                    <a:pt x="f58" y="f33"/>
                    <a:pt x="f59" y="f60"/>
                  </a:cubicBezTo>
                  <a:cubicBezTo>
                    <a:pt x="f59" y="f61"/>
                    <a:pt x="f58" y="f61"/>
                    <a:pt x="f58" y="f61"/>
                  </a:cubicBezTo>
                  <a:cubicBezTo>
                    <a:pt x="f62" y="f63"/>
                    <a:pt x="f64" y="f1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65" y="f73"/>
                    <a:pt x="f67" y="f74"/>
                    <a:pt x="f75" y="f76"/>
                  </a:cubicBezTo>
                  <a:cubicBezTo>
                    <a:pt x="f6" y="f77"/>
                    <a:pt x="f67" y="f78"/>
                    <a:pt x="f79" y="f78"/>
                  </a:cubicBezTo>
                  <a:cubicBezTo>
                    <a:pt x="f80" y="f81"/>
                    <a:pt x="f40" y="f77"/>
                    <a:pt x="f40" y="f76"/>
                  </a:cubicBezTo>
                  <a:cubicBezTo>
                    <a:pt x="f82" y="f74"/>
                    <a:pt x="f62" y="f73"/>
                    <a:pt x="f83" y="f84"/>
                  </a:cubicBezTo>
                  <a:cubicBezTo>
                    <a:pt x="f62" y="f84"/>
                    <a:pt x="f40" y="f84"/>
                    <a:pt x="f59" y="f84"/>
                  </a:cubicBezTo>
                  <a:cubicBezTo>
                    <a:pt x="f59" y="f85"/>
                    <a:pt x="f59" y="f86"/>
                    <a:pt x="f59" y="f8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1"/>
                    <a:pt x="f94" y="f76"/>
                    <a:pt x="f95" y="f91"/>
                  </a:cubicBezTo>
                  <a:cubicBezTo>
                    <a:pt x="f53" y="f91"/>
                    <a:pt x="f3" y="f76"/>
                    <a:pt x="f50" y="f96"/>
                  </a:cubicBezTo>
                  <a:cubicBezTo>
                    <a:pt x="f97" y="f98"/>
                    <a:pt x="f99" y="f100"/>
                    <a:pt x="f2" y="f8"/>
                  </a:cubicBezTo>
                  <a:cubicBezTo>
                    <a:pt x="f101" y="f8"/>
                    <a:pt x="f102" y="f8"/>
                    <a:pt x="f7" y="f8"/>
                  </a:cubicBezTo>
                  <a:cubicBezTo>
                    <a:pt x="f7" y="f103"/>
                    <a:pt x="f7" y="f103"/>
                    <a:pt x="f7" y="f103"/>
                  </a:cubicBezTo>
                  <a:cubicBezTo>
                    <a:pt x="f12" y="f104"/>
                    <a:pt x="f9" y="f105"/>
                    <a:pt x="f9" y="f10"/>
                  </a:cubicBezTo>
                  <a:close/>
                  <a:moveTo>
                    <a:pt x="f19" y="f106"/>
                  </a:moveTo>
                  <a:cubicBezTo>
                    <a:pt x="f46" y="f106"/>
                    <a:pt x="f20" y="f107"/>
                    <a:pt x="f20" y="f108"/>
                  </a:cubicBezTo>
                  <a:cubicBezTo>
                    <a:pt x="f20" y="f109"/>
                    <a:pt x="f46" y="f110"/>
                    <a:pt x="f19" y="f110"/>
                  </a:cubicBezTo>
                  <a:cubicBezTo>
                    <a:pt x="f45" y="f110"/>
                    <a:pt x="f111" y="f109"/>
                    <a:pt x="f111" y="f10"/>
                  </a:cubicBezTo>
                  <a:cubicBezTo>
                    <a:pt x="f111" y="f86"/>
                    <a:pt x="f45" y="f106"/>
                    <a:pt x="f19" y="f106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AE5ECE82-85A4-1A53-8906-603A5F83B4C6}"/>
                </a:ext>
              </a:extLst>
            </p:cNvPr>
            <p:cNvSpPr/>
            <p:nvPr/>
          </p:nvSpPr>
          <p:spPr>
            <a:xfrm>
              <a:off x="7848505" y="3397343"/>
              <a:ext cx="139702" cy="2746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123"/>
                <a:gd name="f8" fmla="val 43"/>
                <a:gd name="f9" fmla="val 104"/>
                <a:gd name="f10" fmla="val 50"/>
                <a:gd name="f11" fmla="val 88"/>
                <a:gd name="f12" fmla="val 54"/>
                <a:gd name="f13" fmla="val 65"/>
                <a:gd name="f14" fmla="val 46"/>
                <a:gd name="f15" fmla="val 58"/>
                <a:gd name="f16" fmla="val 42"/>
                <a:gd name="f17" fmla="val 39"/>
                <a:gd name="f18" fmla="val 31"/>
                <a:gd name="f19" fmla="val 16"/>
                <a:gd name="f20" fmla="val 8"/>
                <a:gd name="f21" fmla="val 4"/>
                <a:gd name="f22" fmla="val 81"/>
                <a:gd name="f23" fmla="val 12"/>
                <a:gd name="f24" fmla="val 20"/>
                <a:gd name="f25" fmla="val 35"/>
                <a:gd name="f26" fmla="+- 0 0 -90"/>
                <a:gd name="f27" fmla="*/ f3 1 62"/>
                <a:gd name="f28" fmla="*/ f4 1 1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62"/>
                <a:gd name="f37" fmla="*/ f33 1 123"/>
                <a:gd name="f38" fmla="*/ 43 f34 1"/>
                <a:gd name="f39" fmla="*/ 104 f33 1"/>
                <a:gd name="f40" fmla="*/ 62 f34 1"/>
                <a:gd name="f41" fmla="*/ 46 f33 1"/>
                <a:gd name="f42" fmla="*/ 58 f34 1"/>
                <a:gd name="f43" fmla="*/ 31 f33 1"/>
                <a:gd name="f44" fmla="*/ 31 f34 1"/>
                <a:gd name="f45" fmla="*/ 0 f33 1"/>
                <a:gd name="f46" fmla="*/ 0 f34 1"/>
                <a:gd name="f47" fmla="*/ 12 f34 1"/>
                <a:gd name="f48" fmla="+- f35 0 f1"/>
                <a:gd name="f49" fmla="*/ f38 1 62"/>
                <a:gd name="f50" fmla="*/ f39 1 123"/>
                <a:gd name="f51" fmla="*/ f40 1 62"/>
                <a:gd name="f52" fmla="*/ f41 1 123"/>
                <a:gd name="f53" fmla="*/ f42 1 62"/>
                <a:gd name="f54" fmla="*/ f43 1 123"/>
                <a:gd name="f55" fmla="*/ f44 1 62"/>
                <a:gd name="f56" fmla="*/ f45 1 123"/>
                <a:gd name="f57" fmla="*/ f46 1 62"/>
                <a:gd name="f58" fmla="*/ f47 1 62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6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2"/>
                </a:cxn>
                <a:cxn ang="f48">
                  <a:pos x="f86" y="f78"/>
                </a:cxn>
                <a:cxn ang="f48">
                  <a:pos x="f77" y="f78"/>
                </a:cxn>
              </a:cxnLst>
              <a:rect l="f73" t="f76" r="f74" b="f75"/>
              <a:pathLst>
                <a:path w="62" h="12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4"/>
                    <a:pt x="f15" y="f14"/>
                    <a:pt x="f15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2" y="f19"/>
                    <a:pt x="f10" y="f5"/>
                    <a:pt x="f18" y="f5"/>
                  </a:cubicBezTo>
                  <a:cubicBezTo>
                    <a:pt x="f20" y="f5"/>
                    <a:pt x="f5" y="f19"/>
                    <a:pt x="f5" y="f18"/>
                  </a:cubicBezTo>
                  <a:cubicBezTo>
                    <a:pt x="f5" y="f15"/>
                    <a:pt x="f21" y="f22"/>
                    <a:pt x="f23" y="f9"/>
                  </a:cubicBezTo>
                  <a:cubicBezTo>
                    <a:pt x="f24" y="f7"/>
                    <a:pt x="f25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470824A-01D4-951C-8B0B-D6F100A45393}"/>
                </a:ext>
              </a:extLst>
            </p:cNvPr>
            <p:cNvSpPr/>
            <p:nvPr/>
          </p:nvSpPr>
          <p:spPr>
            <a:xfrm>
              <a:off x="9116915" y="3702149"/>
              <a:ext cx="7936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"/>
                <a:gd name="f7" fmla="val 36"/>
                <a:gd name="f8" fmla="val 17"/>
                <a:gd name="f9" fmla="val 24"/>
                <a:gd name="f10" fmla="val 1"/>
                <a:gd name="f11" fmla="val 31"/>
                <a:gd name="f12" fmla="val 5"/>
                <a:gd name="f13" fmla="val 11"/>
                <a:gd name="f14" fmla="+- 0 0 -90"/>
                <a:gd name="f15" fmla="*/ f3 1 4"/>
                <a:gd name="f16" fmla="*/ f4 1 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"/>
                <a:gd name="f25" fmla="*/ f21 1 36"/>
                <a:gd name="f26" fmla="*/ 0 f22 1"/>
                <a:gd name="f27" fmla="*/ 17 f21 1"/>
                <a:gd name="f28" fmla="*/ 4 f22 1"/>
                <a:gd name="f29" fmla="*/ 36 f21 1"/>
                <a:gd name="f30" fmla="*/ 0 f21 1"/>
                <a:gd name="f31" fmla="+- f23 0 f1"/>
                <a:gd name="f32" fmla="*/ f26 1 4"/>
                <a:gd name="f33" fmla="*/ f27 1 36"/>
                <a:gd name="f34" fmla="*/ f28 1 4"/>
                <a:gd name="f35" fmla="*/ f29 1 36"/>
                <a:gd name="f36" fmla="*/ f30 1 36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2" y="f54"/>
                </a:cxn>
                <a:cxn ang="f31">
                  <a:pos x="f50" y="f51"/>
                </a:cxn>
              </a:cxnLst>
              <a:rect l="f46" t="f49" r="f47" b="f48"/>
              <a:pathLst>
                <a:path w="4" h="36">
                  <a:moveTo>
                    <a:pt x="f5" y="f8"/>
                  </a:moveTo>
                  <a:cubicBezTo>
                    <a:pt x="f5" y="f9"/>
                    <a:pt x="f10" y="f11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0" y="f12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E5EA5F57-DECF-9D53-529F-B29CFACCC30F}"/>
                </a:ext>
              </a:extLst>
            </p:cNvPr>
            <p:cNvSpPr/>
            <p:nvPr/>
          </p:nvSpPr>
          <p:spPr>
            <a:xfrm>
              <a:off x="8635904" y="3644999"/>
              <a:ext cx="206370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"/>
                <a:gd name="f7" fmla="val 46"/>
                <a:gd name="f8" fmla="val 23"/>
                <a:gd name="f9" fmla="val 20"/>
                <a:gd name="f10" fmla="val 43"/>
                <a:gd name="f11" fmla="val 69"/>
                <a:gd name="f12" fmla="val 19"/>
                <a:gd name="f13" fmla="val 89"/>
                <a:gd name="f14" fmla="val 42"/>
                <a:gd name="f15" fmla="val 88"/>
                <a:gd name="f16" fmla="+- 0 0 -90"/>
                <a:gd name="f17" fmla="*/ f3 1 92"/>
                <a:gd name="f18" fmla="*/ f4 1 92"/>
                <a:gd name="f19" fmla="val f5"/>
                <a:gd name="f20" fmla="val f6"/>
                <a:gd name="f21" fmla="*/ f16 f0 1"/>
                <a:gd name="f22" fmla="+- f20 0 f19"/>
                <a:gd name="f23" fmla="*/ f21 1 f2"/>
                <a:gd name="f24" fmla="*/ f22 1 92"/>
                <a:gd name="f25" fmla="*/ 46 f22 1"/>
                <a:gd name="f26" fmla="*/ 0 f22 1"/>
                <a:gd name="f27" fmla="*/ 43 f22 1"/>
                <a:gd name="f28" fmla="*/ 42 f22 1"/>
                <a:gd name="f29" fmla="*/ 89 f22 1"/>
                <a:gd name="f30" fmla="*/ 88 f22 1"/>
                <a:gd name="f31" fmla="+- f23 0 f1"/>
                <a:gd name="f32" fmla="*/ f25 1 92"/>
                <a:gd name="f33" fmla="*/ f26 1 92"/>
                <a:gd name="f34" fmla="*/ f27 1 92"/>
                <a:gd name="f35" fmla="*/ f28 1 92"/>
                <a:gd name="f36" fmla="*/ f29 1 92"/>
                <a:gd name="f37" fmla="*/ f30 1 92"/>
                <a:gd name="f38" fmla="*/ 0 1 f24"/>
                <a:gd name="f39" fmla="*/ f20 1 f24"/>
                <a:gd name="f40" fmla="*/ f32 1 f24"/>
                <a:gd name="f41" fmla="*/ f33 1 f24"/>
                <a:gd name="f42" fmla="*/ f34 1 f24"/>
                <a:gd name="f43" fmla="*/ f35 1 f24"/>
                <a:gd name="f44" fmla="*/ f36 1 f24"/>
                <a:gd name="f45" fmla="*/ f37 1 f24"/>
                <a:gd name="f46" fmla="*/ f38 f17 1"/>
                <a:gd name="f47" fmla="*/ f39 f17 1"/>
                <a:gd name="f48" fmla="*/ f39 f18 1"/>
                <a:gd name="f49" fmla="*/ f38 f18 1"/>
                <a:gd name="f50" fmla="*/ f40 f17 1"/>
                <a:gd name="f51" fmla="*/ f41 f18 1"/>
                <a:gd name="f52" fmla="*/ f41 f17 1"/>
                <a:gd name="f53" fmla="*/ f42 f18 1"/>
                <a:gd name="f54" fmla="*/ f43 f17 1"/>
                <a:gd name="f55" fmla="*/ f44 f18 1"/>
                <a:gd name="f56" fmla="*/ f45 f17 1"/>
                <a:gd name="f57" fmla="*/ f4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0" y="f51"/>
                </a:cxn>
              </a:cxnLst>
              <a:rect l="f46" t="f49" r="f47" b="f48"/>
              <a:pathLst>
                <a:path w="92" h="92">
                  <a:moveTo>
                    <a:pt x="f7" y="f5"/>
                  </a:moveTo>
                  <a:cubicBezTo>
                    <a:pt x="f8" y="f5"/>
                    <a:pt x="f5" y="f9"/>
                    <a:pt x="f5" y="f10"/>
                  </a:cubicBezTo>
                  <a:cubicBezTo>
                    <a:pt x="f5" y="f11"/>
                    <a:pt x="f12" y="f13"/>
                    <a:pt x="f14" y="f13"/>
                  </a:cubicBezTo>
                  <a:cubicBezTo>
                    <a:pt x="f11" y="f6"/>
                    <a:pt x="f15" y="f11"/>
                    <a:pt x="f15" y="f7"/>
                  </a:cubicBezTo>
                  <a:cubicBezTo>
                    <a:pt x="f6" y="f9"/>
                    <a:pt x="f11" y="f5"/>
                    <a:pt x="f7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6C3BA3F7-8426-52BF-748F-C4C4F973F3A4}"/>
                </a:ext>
              </a:extLst>
            </p:cNvPr>
            <p:cNvSpPr/>
            <p:nvPr/>
          </p:nvSpPr>
          <p:spPr>
            <a:xfrm>
              <a:off x="9124852" y="3408462"/>
              <a:ext cx="25402" cy="2301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03"/>
                <a:gd name="f8" fmla="val 7"/>
                <a:gd name="f9" fmla="val 3"/>
                <a:gd name="f10" fmla="val 100"/>
                <a:gd name="f11" fmla="val 98"/>
                <a:gd name="f12" fmla="val 95"/>
                <a:gd name="f13" fmla="+- 0 0 -90"/>
                <a:gd name="f14" fmla="*/ f3 1 11"/>
                <a:gd name="f15" fmla="*/ f4 1 10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03"/>
                <a:gd name="f25" fmla="*/ 11 f21 1"/>
                <a:gd name="f26" fmla="*/ 0 f20 1"/>
                <a:gd name="f27" fmla="*/ 0 f21 1"/>
                <a:gd name="f28" fmla="*/ 103 f20 1"/>
                <a:gd name="f29" fmla="*/ 95 f20 1"/>
                <a:gd name="f30" fmla="+- f22 0 f1"/>
                <a:gd name="f31" fmla="*/ f25 1 11"/>
                <a:gd name="f32" fmla="*/ f26 1 103"/>
                <a:gd name="f33" fmla="*/ f27 1 11"/>
                <a:gd name="f34" fmla="*/ f28 1 103"/>
                <a:gd name="f35" fmla="*/ f29 1 103"/>
                <a:gd name="f36" fmla="*/ 0 1 f23"/>
                <a:gd name="f37" fmla="*/ f17 1 f23"/>
                <a:gd name="f38" fmla="*/ 0 1 f24"/>
                <a:gd name="f39" fmla="*/ f18 1 f24"/>
                <a:gd name="f40" fmla="*/ f31 1 f23"/>
                <a:gd name="f41" fmla="*/ f32 1 f24"/>
                <a:gd name="f42" fmla="*/ f33 1 f23"/>
                <a:gd name="f43" fmla="*/ f34 1 f24"/>
                <a:gd name="f44" fmla="*/ f35 1 f24"/>
                <a:gd name="f45" fmla="*/ f36 f14 1"/>
                <a:gd name="f46" fmla="*/ f37 f14 1"/>
                <a:gd name="f47" fmla="*/ f39 f15 1"/>
                <a:gd name="f48" fmla="*/ f38 f15 1"/>
                <a:gd name="f49" fmla="*/ f40 f14 1"/>
                <a:gd name="f50" fmla="*/ f41 f15 1"/>
                <a:gd name="f51" fmla="*/ f42 f14 1"/>
                <a:gd name="f52" fmla="*/ f43 f15 1"/>
                <a:gd name="f53" fmla="*/ f44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9" y="f50"/>
                </a:cxn>
                <a:cxn ang="f30">
                  <a:pos x="f51" y="f50"/>
                </a:cxn>
                <a:cxn ang="f30">
                  <a:pos x="f51" y="f52"/>
                </a:cxn>
                <a:cxn ang="f30">
                  <a:pos x="f49" y="f53"/>
                </a:cxn>
                <a:cxn ang="f30">
                  <a:pos x="f49" y="f50"/>
                </a:cxn>
              </a:cxnLst>
              <a:rect l="f45" t="f48" r="f46" b="f47"/>
              <a:pathLst>
                <a:path w="11" h="103">
                  <a:moveTo>
                    <a:pt x="f6" y="f5"/>
                  </a:move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10"/>
                    <a:pt x="f8" y="f11"/>
                    <a:pt x="f6" y="f12"/>
                  </a:cubicBezTo>
                  <a:lnTo>
                    <a:pt x="f6" y="f5"/>
                  </a:ln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023E230A-4BFA-3F8A-AB66-46D9335D2505}"/>
                </a:ext>
              </a:extLst>
            </p:cNvPr>
            <p:cNvSpPr/>
            <p:nvPr/>
          </p:nvSpPr>
          <p:spPr>
            <a:xfrm>
              <a:off x="9124852" y="3848197"/>
              <a:ext cx="25402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63"/>
                <a:gd name="f8" fmla="val 9"/>
                <a:gd name="f9" fmla="val 7"/>
                <a:gd name="f10" fmla="val 6"/>
                <a:gd name="f11" fmla="val 3"/>
                <a:gd name="f12" fmla="val 2"/>
                <a:gd name="f13" fmla="val 5"/>
                <a:gd name="f14" fmla="val 8"/>
                <a:gd name="f15" fmla="val 10"/>
                <a:gd name="f16" fmla="+- 0 0 -90"/>
                <a:gd name="f17" fmla="*/ f3 1 11"/>
                <a:gd name="f18" fmla="*/ f4 1 16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163"/>
                <a:gd name="f28" fmla="*/ 11 f24 1"/>
                <a:gd name="f29" fmla="*/ 163 f23 1"/>
                <a:gd name="f30" fmla="*/ 9 f23 1"/>
                <a:gd name="f31" fmla="*/ 0 f24 1"/>
                <a:gd name="f32" fmla="*/ 0 f23 1"/>
                <a:gd name="f33" fmla="*/ 7 f24 1"/>
                <a:gd name="f34" fmla="+- f25 0 f1"/>
                <a:gd name="f35" fmla="*/ f28 1 11"/>
                <a:gd name="f36" fmla="*/ f29 1 163"/>
                <a:gd name="f37" fmla="*/ f30 1 163"/>
                <a:gd name="f38" fmla="*/ f31 1 11"/>
                <a:gd name="f39" fmla="*/ f32 1 163"/>
                <a:gd name="f40" fmla="*/ f33 1 11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56"/>
                </a:cxn>
                <a:cxn ang="f34">
                  <a:pos x="f60" y="f56"/>
                </a:cxn>
                <a:cxn ang="f34">
                  <a:pos x="f55" y="f56"/>
                </a:cxn>
              </a:cxnLst>
              <a:rect l="f51" t="f54" r="f52" b="f53"/>
              <a:pathLst>
                <a:path w="11" h="163">
                  <a:moveTo>
                    <a:pt x="f6" y="f7"/>
                  </a:moveTo>
                  <a:cubicBezTo>
                    <a:pt x="f6" y="f8"/>
                    <a:pt x="f6" y="f8"/>
                    <a:pt x="f6" y="f8"/>
                  </a:cubicBezTo>
                  <a:cubicBezTo>
                    <a:pt x="f9" y="f10"/>
                    <a:pt x="f11" y="f11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12" y="f7"/>
                    <a:pt x="f13" y="f7"/>
                    <a:pt x="f9" y="f7"/>
                  </a:cubicBezTo>
                  <a:cubicBezTo>
                    <a:pt x="f14" y="f7"/>
                    <a:pt x="f15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D30851F2-FC86-C81B-DD51-A294CBC8CC10}"/>
                </a:ext>
              </a:extLst>
            </p:cNvPr>
            <p:cNvSpPr/>
            <p:nvPr/>
          </p:nvSpPr>
          <p:spPr>
            <a:xfrm>
              <a:off x="9124852" y="3232248"/>
              <a:ext cx="25402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0"/>
                <a:gd name="f8" fmla="val 7"/>
                <a:gd name="f9" fmla="val 3"/>
                <a:gd name="f10" fmla="+- 0 0 -90"/>
                <a:gd name="f11" fmla="*/ f3 1 11"/>
                <a:gd name="f12" fmla="*/ f4 1 60"/>
                <a:gd name="f13" fmla="val f5"/>
                <a:gd name="f14" fmla="val f6"/>
                <a:gd name="f15" fmla="val f7"/>
                <a:gd name="f16" fmla="*/ f10 f0 1"/>
                <a:gd name="f17" fmla="+- f15 0 f13"/>
                <a:gd name="f18" fmla="+- f14 0 f13"/>
                <a:gd name="f19" fmla="*/ f16 1 f2"/>
                <a:gd name="f20" fmla="*/ f18 1 11"/>
                <a:gd name="f21" fmla="*/ f17 1 60"/>
                <a:gd name="f22" fmla="*/ 11 f18 1"/>
                <a:gd name="f23" fmla="*/ 60 f17 1"/>
                <a:gd name="f24" fmla="*/ 0 f17 1"/>
                <a:gd name="f25" fmla="*/ 0 f18 1"/>
                <a:gd name="f26" fmla="+- f19 0 f1"/>
                <a:gd name="f27" fmla="*/ f22 1 11"/>
                <a:gd name="f28" fmla="*/ f23 1 60"/>
                <a:gd name="f29" fmla="*/ f24 1 60"/>
                <a:gd name="f30" fmla="*/ f25 1 11"/>
                <a:gd name="f31" fmla="*/ 0 1 f20"/>
                <a:gd name="f32" fmla="*/ f14 1 f20"/>
                <a:gd name="f33" fmla="*/ 0 1 f21"/>
                <a:gd name="f34" fmla="*/ f15 1 f21"/>
                <a:gd name="f35" fmla="*/ f27 1 f20"/>
                <a:gd name="f36" fmla="*/ f28 1 f21"/>
                <a:gd name="f37" fmla="*/ f29 1 f21"/>
                <a:gd name="f38" fmla="*/ f30 1 f20"/>
                <a:gd name="f39" fmla="*/ f31 f11 1"/>
                <a:gd name="f40" fmla="*/ f32 f11 1"/>
                <a:gd name="f41" fmla="*/ f34 f12 1"/>
                <a:gd name="f42" fmla="*/ f33 f12 1"/>
                <a:gd name="f43" fmla="*/ f35 f11 1"/>
                <a:gd name="f44" fmla="*/ f36 f12 1"/>
                <a:gd name="f45" fmla="*/ f37 f12 1"/>
                <a:gd name="f46" fmla="*/ f3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3" y="f44"/>
                </a:cxn>
                <a:cxn ang="f26">
                  <a:pos x="f43" y="f45"/>
                </a:cxn>
                <a:cxn ang="f26">
                  <a:pos x="f46" y="f45"/>
                </a:cxn>
                <a:cxn ang="f26">
                  <a:pos x="f46" y="f44"/>
                </a:cxn>
                <a:cxn ang="f26">
                  <a:pos x="f43" y="f44"/>
                </a:cxn>
              </a:cxnLst>
              <a:rect l="f39" t="f42" r="f40" b="f41"/>
              <a:pathLst>
                <a:path w="11" h="60">
                  <a:moveTo>
                    <a:pt x="f6" y="f7"/>
                  </a:moveTo>
                  <a:cubicBezTo>
                    <a:pt x="f6" y="f5"/>
                    <a:pt x="f6" y="f5"/>
                    <a:pt x="f6" y="f5"/>
                  </a:cubicBezTo>
                  <a:cubicBezTo>
                    <a:pt x="f8" y="f5"/>
                    <a:pt x="f9" y="f5"/>
                    <a:pt x="f5" y="f5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9" y="f7"/>
                    <a:pt x="f8" y="f7"/>
                    <a:pt x="f6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3D71CDD-D489-D726-CDFC-C47B35E8A62E}"/>
                </a:ext>
              </a:extLst>
            </p:cNvPr>
            <p:cNvSpPr/>
            <p:nvPr/>
          </p:nvSpPr>
          <p:spPr>
            <a:xfrm>
              <a:off x="9123270" y="2886175"/>
              <a:ext cx="26983" cy="323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145"/>
                <a:gd name="f8" fmla="val 4"/>
                <a:gd name="f9" fmla="val 26"/>
                <a:gd name="f10" fmla="val 64"/>
                <a:gd name="f11" fmla="val 103"/>
                <a:gd name="f12" fmla="val 7"/>
                <a:gd name="f13" fmla="val 9"/>
                <a:gd name="f14" fmla="val 8"/>
                <a:gd name="f15" fmla="val 5"/>
                <a:gd name="f16" fmla="val 17"/>
                <a:gd name="f17" fmla="+- 0 0 -90"/>
                <a:gd name="f18" fmla="*/ f3 1 12"/>
                <a:gd name="f19" fmla="*/ f4 1 14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2"/>
                <a:gd name="f28" fmla="*/ f24 1 145"/>
                <a:gd name="f29" fmla="*/ 4 f25 1"/>
                <a:gd name="f30" fmla="*/ 26 f24 1"/>
                <a:gd name="f31" fmla="*/ 145 f24 1"/>
                <a:gd name="f32" fmla="*/ 12 f25 1"/>
                <a:gd name="f33" fmla="*/ 0 f24 1"/>
                <a:gd name="f34" fmla="+- f26 0 f1"/>
                <a:gd name="f35" fmla="*/ f29 1 12"/>
                <a:gd name="f36" fmla="*/ f30 1 145"/>
                <a:gd name="f37" fmla="*/ f31 1 145"/>
                <a:gd name="f38" fmla="*/ f32 1 12"/>
                <a:gd name="f39" fmla="*/ f33 1 145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8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9 1"/>
                <a:gd name="f56" fmla="*/ f47 f18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3" y="f55"/>
                </a:cxn>
                <a:cxn ang="f34">
                  <a:pos x="f56" y="f55"/>
                </a:cxn>
                <a:cxn ang="f34">
                  <a:pos x="f56" y="f57"/>
                </a:cxn>
                <a:cxn ang="f34">
                  <a:pos x="f53" y="f54"/>
                </a:cxn>
              </a:cxnLst>
              <a:rect l="f49" t="f52" r="f50" b="f51"/>
              <a:pathLst>
                <a:path w="12" h="145">
                  <a:moveTo>
                    <a:pt x="f8" y="f9"/>
                  </a:moveTo>
                  <a:cubicBezTo>
                    <a:pt x="f5" y="f10"/>
                    <a:pt x="f8" y="f11"/>
                    <a:pt x="f8" y="f7"/>
                  </a:cubicBezTo>
                  <a:cubicBezTo>
                    <a:pt x="f12" y="f7"/>
                    <a:pt x="f13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4" y="f14"/>
                    <a:pt x="f15" y="f16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EDD65AE-7274-2821-AF5E-BE58EA595738}"/>
                </a:ext>
              </a:extLst>
            </p:cNvPr>
            <p:cNvSpPr/>
            <p:nvPr/>
          </p:nvSpPr>
          <p:spPr>
            <a:xfrm>
              <a:off x="9124852" y="3671983"/>
              <a:ext cx="25402" cy="14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66"/>
                <a:gd name="f8" fmla="val 14"/>
                <a:gd name="f9" fmla="val 50"/>
                <a:gd name="f10" fmla="val 2"/>
                <a:gd name="f11" fmla="val 56"/>
                <a:gd name="f12" fmla="val 6"/>
                <a:gd name="f13" fmla="val 62"/>
                <a:gd name="f14" fmla="val 4"/>
                <a:gd name="f15" fmla="val 9"/>
                <a:gd name="f16" fmla="+- 0 0 -90"/>
                <a:gd name="f17" fmla="*/ f3 1 11"/>
                <a:gd name="f18" fmla="*/ f4 1 6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66"/>
                <a:gd name="f28" fmla="*/ 0 f24 1"/>
                <a:gd name="f29" fmla="*/ 14 f23 1"/>
                <a:gd name="f30" fmla="*/ 50 f23 1"/>
                <a:gd name="f31" fmla="*/ 11 f24 1"/>
                <a:gd name="f32" fmla="*/ 66 f23 1"/>
                <a:gd name="f33" fmla="*/ 0 f23 1"/>
                <a:gd name="f34" fmla="+- f25 0 f1"/>
                <a:gd name="f35" fmla="*/ f28 1 11"/>
                <a:gd name="f36" fmla="*/ f29 1 66"/>
                <a:gd name="f37" fmla="*/ f30 1 66"/>
                <a:gd name="f38" fmla="*/ f31 1 11"/>
                <a:gd name="f39" fmla="*/ f32 1 66"/>
                <a:gd name="f40" fmla="*/ f33 1 66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7"/>
                <a:gd name="f48" fmla="*/ f38 1 f26"/>
                <a:gd name="f49" fmla="*/ f39 1 f27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8 1"/>
                <a:gd name="f58" fmla="*/ f48 f17 1"/>
                <a:gd name="f59" fmla="*/ f49 f18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5" y="f57"/>
                </a:cxn>
                <a:cxn ang="f34">
                  <a:pos x="f58" y="f59"/>
                </a:cxn>
                <a:cxn ang="f34">
                  <a:pos x="f58" y="f60"/>
                </a:cxn>
                <a:cxn ang="f34">
                  <a:pos x="f55" y="f56"/>
                </a:cxn>
              </a:cxnLst>
              <a:rect l="f51" t="f54" r="f52" b="f53"/>
              <a:pathLst>
                <a:path w="11" h="66">
                  <a:moveTo>
                    <a:pt x="f5" y="f8"/>
                  </a:moveTo>
                  <a:cubicBezTo>
                    <a:pt x="f5" y="f9"/>
                    <a:pt x="f5" y="f9"/>
                    <a:pt x="f5" y="f9"/>
                  </a:cubicBezTo>
                  <a:cubicBezTo>
                    <a:pt x="f10" y="f11"/>
                    <a:pt x="f12" y="f13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12" y="f14"/>
                    <a:pt x="f10" y="f15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rupo 1">
            <a:extLst>
              <a:ext uri="{FF2B5EF4-FFF2-40B4-BE49-F238E27FC236}">
                <a16:creationId xmlns:a16="http://schemas.microsoft.com/office/drawing/2014/main" id="{4C6D3578-10C2-E66E-5AA6-6728F6AE2E59}"/>
              </a:ext>
            </a:extLst>
          </p:cNvPr>
          <p:cNvGrpSpPr/>
          <p:nvPr/>
        </p:nvGrpSpPr>
        <p:grpSpPr>
          <a:xfrm>
            <a:off x="3425827" y="2821088"/>
            <a:ext cx="2297109" cy="1401756"/>
            <a:chOff x="3425827" y="2821088"/>
            <a:chExt cx="2297109" cy="1401756"/>
          </a:xfrm>
        </p:grpSpPr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86637211-E2B6-D7BF-9E15-CA62B5C3F771}"/>
                </a:ext>
              </a:extLst>
            </p:cNvPr>
            <p:cNvSpPr/>
            <p:nvPr/>
          </p:nvSpPr>
          <p:spPr>
            <a:xfrm>
              <a:off x="3425827" y="3281461"/>
              <a:ext cx="2297109" cy="9413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5">
              <a:extLst>
                <a:ext uri="{FF2B5EF4-FFF2-40B4-BE49-F238E27FC236}">
                  <a16:creationId xmlns:a16="http://schemas.microsoft.com/office/drawing/2014/main" id="{27D0F808-D39E-DA32-25DC-38B94D24D910}"/>
                </a:ext>
              </a:extLst>
            </p:cNvPr>
            <p:cNvSpPr/>
            <p:nvPr/>
          </p:nvSpPr>
          <p:spPr>
            <a:xfrm>
              <a:off x="4648196" y="2854418"/>
              <a:ext cx="203197" cy="4095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A968CB89-B11C-7D68-089A-980DA861F4DF}"/>
                </a:ext>
              </a:extLst>
            </p:cNvPr>
            <p:cNvSpPr/>
            <p:nvPr/>
          </p:nvSpPr>
          <p:spPr>
            <a:xfrm>
              <a:off x="3433764" y="3444974"/>
              <a:ext cx="130173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C422BED4-638E-E46B-2075-7C71004B79DE}"/>
                </a:ext>
              </a:extLst>
            </p:cNvPr>
            <p:cNvSpPr/>
            <p:nvPr/>
          </p:nvSpPr>
          <p:spPr>
            <a:xfrm>
              <a:off x="4843467" y="2821088"/>
              <a:ext cx="130173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7C44B790-FAAA-5FD9-BA25-D52BE8721F45}"/>
                </a:ext>
              </a:extLst>
            </p:cNvPr>
            <p:cNvSpPr/>
            <p:nvPr/>
          </p:nvSpPr>
          <p:spPr>
            <a:xfrm>
              <a:off x="4640259" y="3683093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0A12E8CA-02BD-DC54-1D8B-7FF2BABBED46}"/>
                </a:ext>
              </a:extLst>
            </p:cNvPr>
            <p:cNvSpPr/>
            <p:nvPr/>
          </p:nvSpPr>
          <p:spPr>
            <a:xfrm>
              <a:off x="5095878" y="3683093"/>
              <a:ext cx="195260" cy="187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220776D7-2420-D959-320C-390668E7FE6F}"/>
                </a:ext>
              </a:extLst>
            </p:cNvPr>
            <p:cNvSpPr/>
            <p:nvPr/>
          </p:nvSpPr>
          <p:spPr>
            <a:xfrm>
              <a:off x="4183059" y="3683093"/>
              <a:ext cx="196852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8" name="Forma libre: forma 35">
            <a:extLst>
              <a:ext uri="{FF2B5EF4-FFF2-40B4-BE49-F238E27FC236}">
                <a16:creationId xmlns:a16="http://schemas.microsoft.com/office/drawing/2014/main" id="{E48786BD-C2CD-E6CA-31F5-44FDF9AC0352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9;p71">
            <a:extLst>
              <a:ext uri="{FF2B5EF4-FFF2-40B4-BE49-F238E27FC236}">
                <a16:creationId xmlns:a16="http://schemas.microsoft.com/office/drawing/2014/main" id="{2E457EC7-EA5F-3F4A-CDD8-53C90B59764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821823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earths is the Sun’s mass</a:t>
            </a:r>
          </a:p>
        </p:txBody>
      </p:sp>
      <p:sp>
        <p:nvSpPr>
          <p:cNvPr id="3" name="Google Shape;1480;p71">
            <a:extLst>
              <a:ext uri="{FF2B5EF4-FFF2-40B4-BE49-F238E27FC236}">
                <a16:creationId xmlns:a16="http://schemas.microsoft.com/office/drawing/2014/main" id="{44B80386-8F9E-C5C0-D792-952C85E1601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333,000.00</a:t>
            </a:r>
          </a:p>
        </p:txBody>
      </p:sp>
      <p:sp>
        <p:nvSpPr>
          <p:cNvPr id="4" name="Google Shape;1481;p71">
            <a:extLst>
              <a:ext uri="{FF2B5EF4-FFF2-40B4-BE49-F238E27FC236}">
                <a16:creationId xmlns:a16="http://schemas.microsoft.com/office/drawing/2014/main" id="{F8DCC83A-9EDC-CFF9-F6AA-01781EA19A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222" y="2137199"/>
            <a:ext cx="3858896" cy="561597"/>
          </a:xfrm>
        </p:spPr>
        <p:txBody>
          <a:bodyPr anchor="b"/>
          <a:lstStyle/>
          <a:p>
            <a:pPr lvl="0"/>
            <a:r>
              <a:rPr lang="en-US"/>
              <a:t>24h 37m 23s</a:t>
            </a:r>
          </a:p>
        </p:txBody>
      </p:sp>
      <p:sp>
        <p:nvSpPr>
          <p:cNvPr id="5" name="Google Shape;1482;p71">
            <a:extLst>
              <a:ext uri="{FF2B5EF4-FFF2-40B4-BE49-F238E27FC236}">
                <a16:creationId xmlns:a16="http://schemas.microsoft.com/office/drawing/2014/main" id="{32FF2E86-FFAA-86D2-2CF4-B4C57676B25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788828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is Jupiter’s rotation period</a:t>
            </a:r>
          </a:p>
        </p:txBody>
      </p:sp>
      <p:sp>
        <p:nvSpPr>
          <p:cNvPr id="6" name="Google Shape;1483;p71">
            <a:extLst>
              <a:ext uri="{FF2B5EF4-FFF2-40B4-BE49-F238E27FC236}">
                <a16:creationId xmlns:a16="http://schemas.microsoft.com/office/drawing/2014/main" id="{749334FC-9AB6-BF37-0CF3-8A84CCE3E1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222" y="3136172"/>
            <a:ext cx="3858896" cy="561597"/>
          </a:xfrm>
        </p:spPr>
        <p:txBody>
          <a:bodyPr anchor="b"/>
          <a:lstStyle/>
          <a:p>
            <a:pPr lvl="0"/>
            <a:r>
              <a:rPr lang="en-US"/>
              <a:t>386,000 km</a:t>
            </a:r>
          </a:p>
        </p:txBody>
      </p:sp>
      <p:sp>
        <p:nvSpPr>
          <p:cNvPr id="7" name="Google Shape;1484;p71">
            <a:extLst>
              <a:ext uri="{FF2B5EF4-FFF2-40B4-BE49-F238E27FC236}">
                <a16:creationId xmlns:a16="http://schemas.microsoft.com/office/drawing/2014/main" id="{03C11AAF-CF01-C123-7CE3-F1B1E3449E8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3787801"/>
            <a:ext cx="3858896" cy="2712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distance between Earth and the Moon</a:t>
            </a:r>
          </a:p>
        </p:txBody>
      </p:sp>
      <p:sp>
        <p:nvSpPr>
          <p:cNvPr id="8" name="Forma libre: forma 55">
            <a:extLst>
              <a:ext uri="{FF2B5EF4-FFF2-40B4-BE49-F238E27FC236}">
                <a16:creationId xmlns:a16="http://schemas.microsoft.com/office/drawing/2014/main" id="{2F11C1CB-4F16-0BD4-8B92-9D9E0D1923C7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9" name="Grupo 7">
            <a:extLst>
              <a:ext uri="{FF2B5EF4-FFF2-40B4-BE49-F238E27FC236}">
                <a16:creationId xmlns:a16="http://schemas.microsoft.com/office/drawing/2014/main" id="{C72A9922-C711-62D7-C468-5F8287DAD851}"/>
              </a:ext>
            </a:extLst>
          </p:cNvPr>
          <p:cNvGrpSpPr/>
          <p:nvPr/>
        </p:nvGrpSpPr>
        <p:grpSpPr>
          <a:xfrm>
            <a:off x="4433889" y="777880"/>
            <a:ext cx="4400550" cy="3922712"/>
            <a:chOff x="4433889" y="777880"/>
            <a:chExt cx="4400550" cy="3922712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343362C-9F93-BDAD-8B06-1A7F77CFF47E}"/>
                </a:ext>
              </a:extLst>
            </p:cNvPr>
            <p:cNvSpPr/>
            <p:nvPr/>
          </p:nvSpPr>
          <p:spPr>
            <a:xfrm>
              <a:off x="4433889" y="777880"/>
              <a:ext cx="3806820" cy="337819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8"/>
                <a:gd name="f8" fmla="val 335"/>
                <a:gd name="f9" fmla="val 113"/>
                <a:gd name="f10" fmla="val 83"/>
                <a:gd name="f11" fmla="val 98"/>
                <a:gd name="f12" fmla="val 57"/>
                <a:gd name="f13" fmla="val 75"/>
                <a:gd name="f14" fmla="val 45"/>
                <a:gd name="f15" fmla="val 46"/>
                <a:gd name="f16" fmla="val 41"/>
                <a:gd name="f17" fmla="val 32"/>
                <a:gd name="f18" fmla="val 40"/>
                <a:gd name="f19" fmla="val 17"/>
                <a:gd name="f20" fmla="val 44"/>
                <a:gd name="f21" fmla="val 20"/>
                <a:gd name="f22" fmla="val 25"/>
                <a:gd name="f23" fmla="val 9"/>
                <a:gd name="f24" fmla="val 66"/>
                <a:gd name="f25" fmla="val 6"/>
                <a:gd name="f26" fmla="val 97"/>
                <a:gd name="f27" fmla="val 2"/>
                <a:gd name="f28" fmla="val 117"/>
                <a:gd name="f29" fmla="val 18"/>
                <a:gd name="f30" fmla="val 134"/>
                <a:gd name="f31" fmla="val 136"/>
                <a:gd name="f32" fmla="val 43"/>
                <a:gd name="f33" fmla="val 137"/>
                <a:gd name="f34" fmla="val 140"/>
                <a:gd name="f35" fmla="val 49"/>
                <a:gd name="f36" fmla="val 144"/>
                <a:gd name="f37" fmla="val 42"/>
                <a:gd name="f38" fmla="val 147"/>
                <a:gd name="f39" fmla="val 35"/>
                <a:gd name="f40" fmla="val 151"/>
                <a:gd name="f41" fmla="val 29"/>
                <a:gd name="f42" fmla="val 169"/>
                <a:gd name="f43" fmla="val 3"/>
                <a:gd name="f44" fmla="val 195"/>
                <a:gd name="f45" fmla="val 224"/>
                <a:gd name="f46" fmla="val 7"/>
                <a:gd name="f47" fmla="val 239"/>
                <a:gd name="f48" fmla="val 11"/>
                <a:gd name="f49" fmla="val 253"/>
                <a:gd name="f50" fmla="val 267"/>
                <a:gd name="f51" fmla="val 27"/>
                <a:gd name="f52" fmla="val 243"/>
                <a:gd name="f53" fmla="val 221"/>
                <a:gd name="f54" fmla="val 30"/>
                <a:gd name="f55" fmla="val 202"/>
                <a:gd name="f56" fmla="val 182"/>
                <a:gd name="f57" fmla="val 54"/>
                <a:gd name="f58" fmla="val 168"/>
                <a:gd name="f59" fmla="val 71"/>
                <a:gd name="f60" fmla="val 160"/>
                <a:gd name="f61" fmla="val 93"/>
                <a:gd name="f62" fmla="val 176"/>
                <a:gd name="f63" fmla="val 84"/>
                <a:gd name="f64" fmla="val 192"/>
                <a:gd name="f65" fmla="val 81"/>
                <a:gd name="f66" fmla="val 209"/>
                <a:gd name="f67" fmla="val 87"/>
                <a:gd name="f68" fmla="val 226"/>
                <a:gd name="f69" fmla="val 94"/>
                <a:gd name="f70" fmla="val 107"/>
                <a:gd name="f71" fmla="val 250"/>
                <a:gd name="f72" fmla="val 125"/>
                <a:gd name="f73" fmla="val 219"/>
                <a:gd name="f74" fmla="val 116"/>
                <a:gd name="f75" fmla="val 190"/>
                <a:gd name="f76" fmla="val 111"/>
                <a:gd name="f77" fmla="val 158"/>
                <a:gd name="f78" fmla="val 118"/>
                <a:gd name="f79" fmla="val 189"/>
                <a:gd name="f80" fmla="val 131"/>
                <a:gd name="f81" fmla="val 248"/>
                <a:gd name="f82" fmla="val 128"/>
                <a:gd name="f83" fmla="val 287"/>
                <a:gd name="f84" fmla="val 135"/>
                <a:gd name="f85" fmla="val 282"/>
                <a:gd name="f86" fmla="val 112"/>
                <a:gd name="f87" fmla="val 265"/>
                <a:gd name="f88" fmla="val 101"/>
                <a:gd name="f89" fmla="val 236"/>
                <a:gd name="f90" fmla="val 99"/>
                <a:gd name="f91" fmla="val 242"/>
                <a:gd name="f92" fmla="val 91"/>
                <a:gd name="f93" fmla="val 268"/>
                <a:gd name="f94" fmla="val 298"/>
                <a:gd name="f95" fmla="val 90"/>
                <a:gd name="f96" fmla="val 302"/>
                <a:gd name="f97" fmla="val 103"/>
                <a:gd name="f98" fmla="val 306"/>
                <a:gd name="f99" fmla="val 314"/>
                <a:gd name="f100" fmla="val 108"/>
                <a:gd name="f101" fmla="val 321"/>
                <a:gd name="f102" fmla="val 334"/>
                <a:gd name="f103" fmla="val 345"/>
                <a:gd name="f104" fmla="val 95"/>
                <a:gd name="f105" fmla="val 356"/>
                <a:gd name="f106" fmla="val 367"/>
                <a:gd name="f107" fmla="val 106"/>
                <a:gd name="f108" fmla="val 353"/>
                <a:gd name="f109" fmla="val 109"/>
                <a:gd name="f110" fmla="val 346"/>
                <a:gd name="f111" fmla="val 340"/>
                <a:gd name="f112" fmla="val 332"/>
                <a:gd name="f113" fmla="val 120"/>
                <a:gd name="f114" fmla="val 327"/>
                <a:gd name="f115" fmla="val 127"/>
                <a:gd name="f116" fmla="val 337"/>
                <a:gd name="f117" fmla="val 348"/>
                <a:gd name="f118" fmla="val 357"/>
                <a:gd name="f119" fmla="val 132"/>
                <a:gd name="f120" fmla="val 364"/>
                <a:gd name="f121" fmla="val 370"/>
                <a:gd name="f122" fmla="val 141"/>
                <a:gd name="f123" fmla="val 376"/>
                <a:gd name="f124" fmla="val 377"/>
                <a:gd name="f125" fmla="val 148"/>
                <a:gd name="f126" fmla="val 149"/>
                <a:gd name="f127" fmla="val 153"/>
                <a:gd name="f128" fmla="val 375"/>
                <a:gd name="f129" fmla="val 152"/>
                <a:gd name="f130" fmla="val 373"/>
                <a:gd name="f131" fmla="val 358"/>
                <a:gd name="f132" fmla="val 342"/>
                <a:gd name="f133" fmla="val 325"/>
                <a:gd name="f134" fmla="val 161"/>
                <a:gd name="f135" fmla="val 351"/>
                <a:gd name="f136" fmla="val 349"/>
                <a:gd name="f137" fmla="val 203"/>
                <a:gd name="f138" fmla="val 215"/>
                <a:gd name="f139" fmla="val 341"/>
                <a:gd name="f140" fmla="val 213"/>
                <a:gd name="f141" fmla="val 206"/>
                <a:gd name="f142" fmla="val 191"/>
                <a:gd name="f143" fmla="val 326"/>
                <a:gd name="f144" fmla="val 178"/>
                <a:gd name="f145" fmla="val 312"/>
                <a:gd name="f146" fmla="val 307"/>
                <a:gd name="f147" fmla="val 164"/>
                <a:gd name="f148" fmla="val 303"/>
                <a:gd name="f149" fmla="val 165"/>
                <a:gd name="f150" fmla="val 300"/>
                <a:gd name="f151" fmla="val 170"/>
                <a:gd name="f152" fmla="val 187"/>
                <a:gd name="f153" fmla="val 276"/>
                <a:gd name="f154" fmla="val 205"/>
                <a:gd name="f155" fmla="val 270"/>
                <a:gd name="f156" fmla="val 278"/>
                <a:gd name="f157" fmla="val 309"/>
                <a:gd name="f158" fmla="val 254"/>
                <a:gd name="f159" fmla="val 271"/>
                <a:gd name="f160" fmla="val 301"/>
                <a:gd name="f161" fmla="val 354"/>
                <a:gd name="f162" fmla="val 308"/>
                <a:gd name="f163" fmla="val 316"/>
                <a:gd name="f164" fmla="val 324"/>
                <a:gd name="f165" fmla="val 329"/>
                <a:gd name="f166" fmla="val 331"/>
                <a:gd name="f167" fmla="val 328"/>
                <a:gd name="f168" fmla="val 322"/>
                <a:gd name="f169" fmla="val 313"/>
                <a:gd name="f170" fmla="val 299"/>
                <a:gd name="f171" fmla="val 297"/>
                <a:gd name="f172" fmla="val 320"/>
                <a:gd name="f173" fmla="val 272"/>
                <a:gd name="f174" fmla="val 247"/>
                <a:gd name="f175" fmla="val 231"/>
                <a:gd name="f176" fmla="val 220"/>
                <a:gd name="f177" fmla="val 296"/>
                <a:gd name="f178" fmla="val 210"/>
                <a:gd name="f179" fmla="val 194"/>
                <a:gd name="f180" fmla="val 110"/>
                <a:gd name="f181" fmla="val 89"/>
                <a:gd name="f182" fmla="val 78"/>
                <a:gd name="f183" fmla="val 72"/>
                <a:gd name="f184" fmla="val 330"/>
                <a:gd name="f185" fmla="val 74"/>
                <a:gd name="f186" fmla="val 77"/>
                <a:gd name="f187" fmla="val 304"/>
                <a:gd name="f188" fmla="val 102"/>
                <a:gd name="f189" fmla="val 273"/>
                <a:gd name="f190" fmla="val 122"/>
                <a:gd name="f191" fmla="val 175"/>
                <a:gd name="f192" fmla="val 237"/>
                <a:gd name="f193" fmla="val 234"/>
                <a:gd name="f194" fmla="val 235"/>
                <a:gd name="f195" fmla="val 188"/>
                <a:gd name="f196" fmla="val 211"/>
                <a:gd name="f197" fmla="val 196"/>
                <a:gd name="f198" fmla="val 200"/>
                <a:gd name="f199" fmla="val 204"/>
                <a:gd name="f200" fmla="val 199"/>
                <a:gd name="f201" fmla="val 207"/>
                <a:gd name="f202" fmla="val 186"/>
                <a:gd name="f203" fmla="val 185"/>
                <a:gd name="f204" fmla="val 184"/>
                <a:gd name="f205" fmla="val 179"/>
                <a:gd name="f206" fmla="val 174"/>
                <a:gd name="f207" fmla="val 166"/>
                <a:gd name="f208" fmla="val 157"/>
                <a:gd name="f209" fmla="val 150"/>
                <a:gd name="f210" fmla="val 163"/>
                <a:gd name="f211" fmla="val 130"/>
                <a:gd name="f212" fmla="val 129"/>
                <a:gd name="f213" fmla="val 145"/>
                <a:gd name="f214" fmla="val 86"/>
                <a:gd name="f215" fmla="val 80"/>
                <a:gd name="f216" fmla="val 222"/>
                <a:gd name="f217" fmla="val 82"/>
                <a:gd name="f218" fmla="val 85"/>
                <a:gd name="f219" fmla="val 240"/>
                <a:gd name="f220" fmla="val 76"/>
                <a:gd name="f221" fmla="val 73"/>
                <a:gd name="f222" fmla="val 233"/>
                <a:gd name="f223" fmla="val 60"/>
                <a:gd name="f224" fmla="val 218"/>
                <a:gd name="f225" fmla="val 33"/>
                <a:gd name="f226" fmla="val 162"/>
                <a:gd name="f227" fmla="val 62"/>
                <a:gd name="f228" fmla="val 121"/>
                <a:gd name="f229" fmla="val 114"/>
                <a:gd name="f230" fmla="val 38"/>
                <a:gd name="f231" fmla="val 119"/>
                <a:gd name="f232" fmla="val 8"/>
                <a:gd name="f233" fmla="val 10"/>
                <a:gd name="f234" fmla="val 143"/>
                <a:gd name="f235" fmla="val 13"/>
                <a:gd name="f236" fmla="val 15"/>
                <a:gd name="f237" fmla="val 104"/>
                <a:gd name="f238" fmla="val 21"/>
                <a:gd name="f239" fmla="val 31"/>
                <a:gd name="f240" fmla="val 68"/>
                <a:gd name="f241" fmla="val 47"/>
                <a:gd name="f242" fmla="val 70"/>
                <a:gd name="f243" fmla="val 100"/>
                <a:gd name="f244" fmla="val 88"/>
                <a:gd name="f245" fmla="val 115"/>
                <a:gd name="f246" fmla="val 289"/>
                <a:gd name="f247" fmla="val 159"/>
                <a:gd name="f248" fmla="val 238"/>
                <a:gd name="f249" fmla="val 227"/>
                <a:gd name="f250" fmla="val 183"/>
                <a:gd name="f251" fmla="val 225"/>
                <a:gd name="f252" fmla="val 228"/>
                <a:gd name="f253" fmla="val 230"/>
                <a:gd name="f254" fmla="val 229"/>
                <a:gd name="f255" fmla="val 246"/>
                <a:gd name="f256" fmla="val 216"/>
                <a:gd name="f257" fmla="val 208"/>
                <a:gd name="f258" fmla="val 261"/>
                <a:gd name="f259" fmla="val 259"/>
                <a:gd name="f260" fmla="val 251"/>
                <a:gd name="f261" fmla="val 255"/>
                <a:gd name="f262" fmla="val 181"/>
                <a:gd name="f263" fmla="val 283"/>
                <a:gd name="f264" fmla="+- 0 0 -90"/>
                <a:gd name="f265" fmla="*/ f4 1 378"/>
                <a:gd name="f266" fmla="*/ f5 1 335"/>
                <a:gd name="f267" fmla="val f6"/>
                <a:gd name="f268" fmla="val f7"/>
                <a:gd name="f269" fmla="val f8"/>
                <a:gd name="f270" fmla="*/ f264 f0 1"/>
                <a:gd name="f271" fmla="+- f269 0 f267"/>
                <a:gd name="f272" fmla="+- f268 0 f267"/>
                <a:gd name="f273" fmla="*/ f270 1 f3"/>
                <a:gd name="f274" fmla="*/ f272 1 378"/>
                <a:gd name="f275" fmla="*/ f271 1 335"/>
                <a:gd name="f276" fmla="*/ 46 f272 1"/>
                <a:gd name="f277" fmla="*/ 41 f271 1"/>
                <a:gd name="f278" fmla="*/ 66 f272 1"/>
                <a:gd name="f279" fmla="*/ 6 f271 1"/>
                <a:gd name="f280" fmla="*/ 140 f272 1"/>
                <a:gd name="f281" fmla="*/ 49 f271 1"/>
                <a:gd name="f282" fmla="*/ 224 f272 1"/>
                <a:gd name="f283" fmla="*/ 7 f271 1"/>
                <a:gd name="f284" fmla="*/ 202 f272 1"/>
                <a:gd name="f285" fmla="*/ 42 f271 1"/>
                <a:gd name="f286" fmla="*/ 209 f272 1"/>
                <a:gd name="f287" fmla="*/ 87 f271 1"/>
                <a:gd name="f288" fmla="*/ 158 f272 1"/>
                <a:gd name="f289" fmla="*/ 118 f271 1"/>
                <a:gd name="f290" fmla="*/ 287 f272 1"/>
                <a:gd name="f291" fmla="*/ 135 f271 1"/>
                <a:gd name="f292" fmla="*/ 282 f272 1"/>
                <a:gd name="f293" fmla="*/ 334 f272 1"/>
                <a:gd name="f294" fmla="*/ 97 f271 1"/>
                <a:gd name="f295" fmla="*/ 346 f272 1"/>
                <a:gd name="f296" fmla="*/ 113 f271 1"/>
                <a:gd name="f297" fmla="*/ 357 f272 1"/>
                <a:gd name="f298" fmla="*/ 132 f271 1"/>
                <a:gd name="f299" fmla="*/ 378 f272 1"/>
                <a:gd name="f300" fmla="*/ 151 f271 1"/>
                <a:gd name="f301" fmla="*/ 325 f272 1"/>
                <a:gd name="f302" fmla="*/ 153 f271 1"/>
                <a:gd name="f303" fmla="*/ 215 f271 1"/>
                <a:gd name="f304" fmla="*/ 312 f272 1"/>
                <a:gd name="f305" fmla="*/ 168 f271 1"/>
                <a:gd name="f306" fmla="*/ 270 f272 1"/>
                <a:gd name="f307" fmla="*/ 226 f271 1"/>
                <a:gd name="f308" fmla="*/ 351 f272 1"/>
                <a:gd name="f309" fmla="*/ 301 f271 1"/>
                <a:gd name="f310" fmla="*/ 328 f271 1"/>
                <a:gd name="f311" fmla="*/ 324 f272 1"/>
                <a:gd name="f312" fmla="*/ 297 f271 1"/>
                <a:gd name="f313" fmla="*/ 220 f272 1"/>
                <a:gd name="f314" fmla="*/ 296 f271 1"/>
                <a:gd name="f315" fmla="*/ 117 f272 1"/>
                <a:gd name="f316" fmla="*/ 84 f272 1"/>
                <a:gd name="f317" fmla="*/ 331 f271 1"/>
                <a:gd name="f318" fmla="*/ 74 f272 1"/>
                <a:gd name="f319" fmla="*/ 324 f271 1"/>
                <a:gd name="f320" fmla="*/ 175 f272 1"/>
                <a:gd name="f321" fmla="*/ 237 f271 1"/>
                <a:gd name="f322" fmla="*/ 200 f272 1"/>
                <a:gd name="f323" fmla="*/ 206 f271 1"/>
                <a:gd name="f324" fmla="*/ 199 f272 1"/>
                <a:gd name="f325" fmla="*/ 204 f271 1"/>
                <a:gd name="f326" fmla="*/ 184 f272 1"/>
                <a:gd name="f327" fmla="*/ 185 f271 1"/>
                <a:gd name="f328" fmla="*/ 189 f272 1"/>
                <a:gd name="f329" fmla="*/ 164 f271 1"/>
                <a:gd name="f330" fmla="*/ 163 f272 1"/>
                <a:gd name="f331" fmla="*/ 147 f271 1"/>
                <a:gd name="f332" fmla="*/ 81 f272 1"/>
                <a:gd name="f333" fmla="*/ 196 f271 1"/>
                <a:gd name="f334" fmla="*/ 243 f271 1"/>
                <a:gd name="f335" fmla="*/ 42 f272 1"/>
                <a:gd name="f336" fmla="*/ 184 f271 1"/>
                <a:gd name="f337" fmla="*/ 114 f272 1"/>
                <a:gd name="f338" fmla="*/ 117 f271 1"/>
                <a:gd name="f339" fmla="*/ 11 f272 1"/>
                <a:gd name="f340" fmla="*/ 134 f271 1"/>
                <a:gd name="f341" fmla="*/ 70 f272 1"/>
                <a:gd name="f342" fmla="*/ 68 f271 1"/>
                <a:gd name="f343" fmla="*/ 113 f272 1"/>
                <a:gd name="f344" fmla="*/ 83 f271 1"/>
                <a:gd name="f345" fmla="*/ 238 f272 1"/>
                <a:gd name="f346" fmla="*/ 227 f272 1"/>
                <a:gd name="f347" fmla="*/ 225 f271 1"/>
                <a:gd name="f348" fmla="*/ 243 f272 1"/>
                <a:gd name="f349" fmla="*/ 224 f271 1"/>
                <a:gd name="f350" fmla="*/ 255 f272 1"/>
                <a:gd name="f351" fmla="*/ 199 f271 1"/>
                <a:gd name="f352" fmla="*/ 289 f272 1"/>
                <a:gd name="f353" fmla="*/ 160 f271 1"/>
                <a:gd name="f354" fmla="+- f273 0 f1"/>
                <a:gd name="f355" fmla="*/ f276 1 378"/>
                <a:gd name="f356" fmla="*/ f277 1 335"/>
                <a:gd name="f357" fmla="*/ f278 1 378"/>
                <a:gd name="f358" fmla="*/ f279 1 335"/>
                <a:gd name="f359" fmla="*/ f280 1 378"/>
                <a:gd name="f360" fmla="*/ f281 1 335"/>
                <a:gd name="f361" fmla="*/ f282 1 378"/>
                <a:gd name="f362" fmla="*/ f283 1 335"/>
                <a:gd name="f363" fmla="*/ f284 1 378"/>
                <a:gd name="f364" fmla="*/ f285 1 335"/>
                <a:gd name="f365" fmla="*/ f286 1 378"/>
                <a:gd name="f366" fmla="*/ f287 1 335"/>
                <a:gd name="f367" fmla="*/ f288 1 378"/>
                <a:gd name="f368" fmla="*/ f289 1 335"/>
                <a:gd name="f369" fmla="*/ f290 1 378"/>
                <a:gd name="f370" fmla="*/ f291 1 335"/>
                <a:gd name="f371" fmla="*/ f292 1 378"/>
                <a:gd name="f372" fmla="*/ f293 1 378"/>
                <a:gd name="f373" fmla="*/ f294 1 335"/>
                <a:gd name="f374" fmla="*/ f295 1 378"/>
                <a:gd name="f375" fmla="*/ f296 1 335"/>
                <a:gd name="f376" fmla="*/ f297 1 378"/>
                <a:gd name="f377" fmla="*/ f298 1 335"/>
                <a:gd name="f378" fmla="*/ f299 1 378"/>
                <a:gd name="f379" fmla="*/ f300 1 335"/>
                <a:gd name="f380" fmla="*/ f301 1 378"/>
                <a:gd name="f381" fmla="*/ f302 1 335"/>
                <a:gd name="f382" fmla="*/ f303 1 335"/>
                <a:gd name="f383" fmla="*/ f304 1 378"/>
                <a:gd name="f384" fmla="*/ f305 1 335"/>
                <a:gd name="f385" fmla="*/ f306 1 378"/>
                <a:gd name="f386" fmla="*/ f307 1 335"/>
                <a:gd name="f387" fmla="*/ f308 1 378"/>
                <a:gd name="f388" fmla="*/ f309 1 335"/>
                <a:gd name="f389" fmla="*/ f310 1 335"/>
                <a:gd name="f390" fmla="*/ f311 1 378"/>
                <a:gd name="f391" fmla="*/ f312 1 335"/>
                <a:gd name="f392" fmla="*/ f313 1 378"/>
                <a:gd name="f393" fmla="*/ f314 1 335"/>
                <a:gd name="f394" fmla="*/ f315 1 378"/>
                <a:gd name="f395" fmla="*/ f316 1 378"/>
                <a:gd name="f396" fmla="*/ f317 1 335"/>
                <a:gd name="f397" fmla="*/ f318 1 378"/>
                <a:gd name="f398" fmla="*/ f319 1 335"/>
                <a:gd name="f399" fmla="*/ f320 1 378"/>
                <a:gd name="f400" fmla="*/ f321 1 335"/>
                <a:gd name="f401" fmla="*/ f322 1 378"/>
                <a:gd name="f402" fmla="*/ f323 1 335"/>
                <a:gd name="f403" fmla="*/ f324 1 378"/>
                <a:gd name="f404" fmla="*/ f325 1 335"/>
                <a:gd name="f405" fmla="*/ f326 1 378"/>
                <a:gd name="f406" fmla="*/ f327 1 335"/>
                <a:gd name="f407" fmla="*/ f328 1 378"/>
                <a:gd name="f408" fmla="*/ f329 1 335"/>
                <a:gd name="f409" fmla="*/ f330 1 378"/>
                <a:gd name="f410" fmla="*/ f331 1 335"/>
                <a:gd name="f411" fmla="*/ f332 1 378"/>
                <a:gd name="f412" fmla="*/ f333 1 335"/>
                <a:gd name="f413" fmla="*/ f334 1 335"/>
                <a:gd name="f414" fmla="*/ f335 1 378"/>
                <a:gd name="f415" fmla="*/ f336 1 335"/>
                <a:gd name="f416" fmla="*/ f337 1 378"/>
                <a:gd name="f417" fmla="*/ f338 1 335"/>
                <a:gd name="f418" fmla="*/ f339 1 378"/>
                <a:gd name="f419" fmla="*/ f340 1 335"/>
                <a:gd name="f420" fmla="*/ f341 1 378"/>
                <a:gd name="f421" fmla="*/ f342 1 335"/>
                <a:gd name="f422" fmla="*/ f343 1 378"/>
                <a:gd name="f423" fmla="*/ f344 1 335"/>
                <a:gd name="f424" fmla="*/ f345 1 378"/>
                <a:gd name="f425" fmla="*/ f346 1 378"/>
                <a:gd name="f426" fmla="*/ f347 1 335"/>
                <a:gd name="f427" fmla="*/ f348 1 378"/>
                <a:gd name="f428" fmla="*/ f349 1 335"/>
                <a:gd name="f429" fmla="*/ f350 1 378"/>
                <a:gd name="f430" fmla="*/ f351 1 335"/>
                <a:gd name="f431" fmla="*/ f352 1 378"/>
                <a:gd name="f432" fmla="*/ f353 1 335"/>
                <a:gd name="f433" fmla="*/ 0 1 f274"/>
                <a:gd name="f434" fmla="*/ f268 1 f274"/>
                <a:gd name="f435" fmla="*/ 0 1 f275"/>
                <a:gd name="f436" fmla="*/ f269 1 f275"/>
                <a:gd name="f437" fmla="*/ f355 1 f274"/>
                <a:gd name="f438" fmla="*/ f356 1 f275"/>
                <a:gd name="f439" fmla="*/ f357 1 f274"/>
                <a:gd name="f440" fmla="*/ f358 1 f275"/>
                <a:gd name="f441" fmla="*/ f359 1 f274"/>
                <a:gd name="f442" fmla="*/ f360 1 f275"/>
                <a:gd name="f443" fmla="*/ f361 1 f274"/>
                <a:gd name="f444" fmla="*/ f362 1 f275"/>
                <a:gd name="f445" fmla="*/ f363 1 f274"/>
                <a:gd name="f446" fmla="*/ f364 1 f275"/>
                <a:gd name="f447" fmla="*/ f365 1 f274"/>
                <a:gd name="f448" fmla="*/ f366 1 f275"/>
                <a:gd name="f449" fmla="*/ f367 1 f274"/>
                <a:gd name="f450" fmla="*/ f368 1 f275"/>
                <a:gd name="f451" fmla="*/ f369 1 f274"/>
                <a:gd name="f452" fmla="*/ f370 1 f275"/>
                <a:gd name="f453" fmla="*/ f371 1 f274"/>
                <a:gd name="f454" fmla="*/ f372 1 f274"/>
                <a:gd name="f455" fmla="*/ f373 1 f275"/>
                <a:gd name="f456" fmla="*/ f374 1 f274"/>
                <a:gd name="f457" fmla="*/ f375 1 f275"/>
                <a:gd name="f458" fmla="*/ f376 1 f274"/>
                <a:gd name="f459" fmla="*/ f377 1 f275"/>
                <a:gd name="f460" fmla="*/ f378 1 f274"/>
                <a:gd name="f461" fmla="*/ f379 1 f275"/>
                <a:gd name="f462" fmla="*/ f380 1 f274"/>
                <a:gd name="f463" fmla="*/ f381 1 f275"/>
                <a:gd name="f464" fmla="*/ f382 1 f275"/>
                <a:gd name="f465" fmla="*/ f383 1 f274"/>
                <a:gd name="f466" fmla="*/ f384 1 f275"/>
                <a:gd name="f467" fmla="*/ f385 1 f274"/>
                <a:gd name="f468" fmla="*/ f386 1 f275"/>
                <a:gd name="f469" fmla="*/ f387 1 f274"/>
                <a:gd name="f470" fmla="*/ f388 1 f275"/>
                <a:gd name="f471" fmla="*/ f389 1 f275"/>
                <a:gd name="f472" fmla="*/ f390 1 f274"/>
                <a:gd name="f473" fmla="*/ f391 1 f275"/>
                <a:gd name="f474" fmla="*/ f392 1 f274"/>
                <a:gd name="f475" fmla="*/ f393 1 f275"/>
                <a:gd name="f476" fmla="*/ f394 1 f274"/>
                <a:gd name="f477" fmla="*/ f395 1 f274"/>
                <a:gd name="f478" fmla="*/ f396 1 f275"/>
                <a:gd name="f479" fmla="*/ f397 1 f274"/>
                <a:gd name="f480" fmla="*/ f398 1 f275"/>
                <a:gd name="f481" fmla="*/ f399 1 f274"/>
                <a:gd name="f482" fmla="*/ f400 1 f275"/>
                <a:gd name="f483" fmla="*/ f401 1 f274"/>
                <a:gd name="f484" fmla="*/ f402 1 f275"/>
                <a:gd name="f485" fmla="*/ f403 1 f274"/>
                <a:gd name="f486" fmla="*/ f404 1 f275"/>
                <a:gd name="f487" fmla="*/ f405 1 f274"/>
                <a:gd name="f488" fmla="*/ f406 1 f275"/>
                <a:gd name="f489" fmla="*/ f407 1 f274"/>
                <a:gd name="f490" fmla="*/ f408 1 f275"/>
                <a:gd name="f491" fmla="*/ f409 1 f274"/>
                <a:gd name="f492" fmla="*/ f410 1 f275"/>
                <a:gd name="f493" fmla="*/ f411 1 f274"/>
                <a:gd name="f494" fmla="*/ f412 1 f275"/>
                <a:gd name="f495" fmla="*/ f413 1 f275"/>
                <a:gd name="f496" fmla="*/ f414 1 f274"/>
                <a:gd name="f497" fmla="*/ f415 1 f275"/>
                <a:gd name="f498" fmla="*/ f416 1 f274"/>
                <a:gd name="f499" fmla="*/ f417 1 f275"/>
                <a:gd name="f500" fmla="*/ f418 1 f274"/>
                <a:gd name="f501" fmla="*/ f419 1 f275"/>
                <a:gd name="f502" fmla="*/ f420 1 f274"/>
                <a:gd name="f503" fmla="*/ f421 1 f275"/>
                <a:gd name="f504" fmla="*/ f422 1 f274"/>
                <a:gd name="f505" fmla="*/ f423 1 f275"/>
                <a:gd name="f506" fmla="*/ f424 1 f274"/>
                <a:gd name="f507" fmla="*/ f425 1 f274"/>
                <a:gd name="f508" fmla="*/ f426 1 f275"/>
                <a:gd name="f509" fmla="*/ f427 1 f274"/>
                <a:gd name="f510" fmla="*/ f428 1 f275"/>
                <a:gd name="f511" fmla="*/ f429 1 f274"/>
                <a:gd name="f512" fmla="*/ f430 1 f275"/>
                <a:gd name="f513" fmla="*/ f431 1 f274"/>
                <a:gd name="f514" fmla="*/ f432 1 f275"/>
                <a:gd name="f515" fmla="*/ f433 f265 1"/>
                <a:gd name="f516" fmla="*/ f434 f265 1"/>
                <a:gd name="f517" fmla="*/ f436 f266 1"/>
                <a:gd name="f518" fmla="*/ f435 f266 1"/>
                <a:gd name="f519" fmla="*/ f437 f265 1"/>
                <a:gd name="f520" fmla="*/ f438 f266 1"/>
                <a:gd name="f521" fmla="*/ f439 f265 1"/>
                <a:gd name="f522" fmla="*/ f440 f266 1"/>
                <a:gd name="f523" fmla="*/ f441 f265 1"/>
                <a:gd name="f524" fmla="*/ f442 f266 1"/>
                <a:gd name="f525" fmla="*/ f443 f265 1"/>
                <a:gd name="f526" fmla="*/ f444 f266 1"/>
                <a:gd name="f527" fmla="*/ f445 f265 1"/>
                <a:gd name="f528" fmla="*/ f446 f266 1"/>
                <a:gd name="f529" fmla="*/ f447 f265 1"/>
                <a:gd name="f530" fmla="*/ f448 f266 1"/>
                <a:gd name="f531" fmla="*/ f449 f265 1"/>
                <a:gd name="f532" fmla="*/ f450 f266 1"/>
                <a:gd name="f533" fmla="*/ f451 f265 1"/>
                <a:gd name="f534" fmla="*/ f452 f266 1"/>
                <a:gd name="f535" fmla="*/ f453 f265 1"/>
                <a:gd name="f536" fmla="*/ f454 f265 1"/>
                <a:gd name="f537" fmla="*/ f455 f266 1"/>
                <a:gd name="f538" fmla="*/ f456 f265 1"/>
                <a:gd name="f539" fmla="*/ f457 f266 1"/>
                <a:gd name="f540" fmla="*/ f458 f265 1"/>
                <a:gd name="f541" fmla="*/ f459 f266 1"/>
                <a:gd name="f542" fmla="*/ f460 f265 1"/>
                <a:gd name="f543" fmla="*/ f461 f266 1"/>
                <a:gd name="f544" fmla="*/ f462 f265 1"/>
                <a:gd name="f545" fmla="*/ f463 f266 1"/>
                <a:gd name="f546" fmla="*/ f464 f266 1"/>
                <a:gd name="f547" fmla="*/ f465 f265 1"/>
                <a:gd name="f548" fmla="*/ f466 f266 1"/>
                <a:gd name="f549" fmla="*/ f467 f265 1"/>
                <a:gd name="f550" fmla="*/ f468 f266 1"/>
                <a:gd name="f551" fmla="*/ f469 f265 1"/>
                <a:gd name="f552" fmla="*/ f470 f266 1"/>
                <a:gd name="f553" fmla="*/ f471 f266 1"/>
                <a:gd name="f554" fmla="*/ f472 f265 1"/>
                <a:gd name="f555" fmla="*/ f473 f266 1"/>
                <a:gd name="f556" fmla="*/ f474 f265 1"/>
                <a:gd name="f557" fmla="*/ f475 f266 1"/>
                <a:gd name="f558" fmla="*/ f476 f265 1"/>
                <a:gd name="f559" fmla="*/ f477 f265 1"/>
                <a:gd name="f560" fmla="*/ f478 f266 1"/>
                <a:gd name="f561" fmla="*/ f479 f265 1"/>
                <a:gd name="f562" fmla="*/ f480 f266 1"/>
                <a:gd name="f563" fmla="*/ f481 f265 1"/>
                <a:gd name="f564" fmla="*/ f482 f266 1"/>
                <a:gd name="f565" fmla="*/ f483 f265 1"/>
                <a:gd name="f566" fmla="*/ f484 f266 1"/>
                <a:gd name="f567" fmla="*/ f485 f265 1"/>
                <a:gd name="f568" fmla="*/ f486 f266 1"/>
                <a:gd name="f569" fmla="*/ f487 f265 1"/>
                <a:gd name="f570" fmla="*/ f488 f266 1"/>
                <a:gd name="f571" fmla="*/ f489 f265 1"/>
                <a:gd name="f572" fmla="*/ f490 f266 1"/>
                <a:gd name="f573" fmla="*/ f491 f265 1"/>
                <a:gd name="f574" fmla="*/ f492 f266 1"/>
                <a:gd name="f575" fmla="*/ f493 f265 1"/>
                <a:gd name="f576" fmla="*/ f494 f266 1"/>
                <a:gd name="f577" fmla="*/ f495 f266 1"/>
                <a:gd name="f578" fmla="*/ f496 f265 1"/>
                <a:gd name="f579" fmla="*/ f497 f266 1"/>
                <a:gd name="f580" fmla="*/ f498 f265 1"/>
                <a:gd name="f581" fmla="*/ f499 f266 1"/>
                <a:gd name="f582" fmla="*/ f500 f265 1"/>
                <a:gd name="f583" fmla="*/ f501 f266 1"/>
                <a:gd name="f584" fmla="*/ f502 f265 1"/>
                <a:gd name="f585" fmla="*/ f503 f266 1"/>
                <a:gd name="f586" fmla="*/ f504 f265 1"/>
                <a:gd name="f587" fmla="*/ f505 f266 1"/>
                <a:gd name="f588" fmla="*/ f506 f265 1"/>
                <a:gd name="f589" fmla="*/ f507 f265 1"/>
                <a:gd name="f590" fmla="*/ f508 f266 1"/>
                <a:gd name="f591" fmla="*/ f509 f265 1"/>
                <a:gd name="f592" fmla="*/ f510 f266 1"/>
                <a:gd name="f593" fmla="*/ f511 f265 1"/>
                <a:gd name="f594" fmla="*/ f512 f266 1"/>
                <a:gd name="f595" fmla="*/ f513 f265 1"/>
                <a:gd name="f596" fmla="*/ f514 f2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4">
                  <a:pos x="f519" y="f520"/>
                </a:cxn>
                <a:cxn ang="f354">
                  <a:pos x="f521" y="f522"/>
                </a:cxn>
                <a:cxn ang="f354">
                  <a:pos x="f523" y="f524"/>
                </a:cxn>
                <a:cxn ang="f354">
                  <a:pos x="f525" y="f526"/>
                </a:cxn>
                <a:cxn ang="f354">
                  <a:pos x="f527" y="f528"/>
                </a:cxn>
                <a:cxn ang="f354">
                  <a:pos x="f529" y="f530"/>
                </a:cxn>
                <a:cxn ang="f354">
                  <a:pos x="f531" y="f532"/>
                </a:cxn>
                <a:cxn ang="f354">
                  <a:pos x="f533" y="f534"/>
                </a:cxn>
                <a:cxn ang="f354">
                  <a:pos x="f535" y="f530"/>
                </a:cxn>
                <a:cxn ang="f354">
                  <a:pos x="f536" y="f537"/>
                </a:cxn>
                <a:cxn ang="f354">
                  <a:pos x="f538" y="f539"/>
                </a:cxn>
                <a:cxn ang="f354">
                  <a:pos x="f540" y="f541"/>
                </a:cxn>
                <a:cxn ang="f354">
                  <a:pos x="f542" y="f543"/>
                </a:cxn>
                <a:cxn ang="f354">
                  <a:pos x="f544" y="f545"/>
                </a:cxn>
                <a:cxn ang="f354">
                  <a:pos x="f538" y="f546"/>
                </a:cxn>
                <a:cxn ang="f354">
                  <a:pos x="f547" y="f548"/>
                </a:cxn>
                <a:cxn ang="f354">
                  <a:pos x="f549" y="f550"/>
                </a:cxn>
                <a:cxn ang="f354">
                  <a:pos x="f551" y="f552"/>
                </a:cxn>
                <a:cxn ang="f354">
                  <a:pos x="f551" y="f553"/>
                </a:cxn>
                <a:cxn ang="f354">
                  <a:pos x="f554" y="f555"/>
                </a:cxn>
                <a:cxn ang="f354">
                  <a:pos x="f556" y="f557"/>
                </a:cxn>
                <a:cxn ang="f354">
                  <a:pos x="f558" y="f555"/>
                </a:cxn>
                <a:cxn ang="f354">
                  <a:pos x="f559" y="f560"/>
                </a:cxn>
                <a:cxn ang="f354">
                  <a:pos x="f561" y="f562"/>
                </a:cxn>
                <a:cxn ang="f354">
                  <a:pos x="f563" y="f564"/>
                </a:cxn>
                <a:cxn ang="f354">
                  <a:pos x="f565" y="f566"/>
                </a:cxn>
                <a:cxn ang="f354">
                  <a:pos x="f567" y="f568"/>
                </a:cxn>
                <a:cxn ang="f354">
                  <a:pos x="f569" y="f570"/>
                </a:cxn>
                <a:cxn ang="f354">
                  <a:pos x="f571" y="f572"/>
                </a:cxn>
                <a:cxn ang="f354">
                  <a:pos x="f573" y="f574"/>
                </a:cxn>
                <a:cxn ang="f354">
                  <a:pos x="f575" y="f576"/>
                </a:cxn>
                <a:cxn ang="f354">
                  <a:pos x="f559" y="f577"/>
                </a:cxn>
                <a:cxn ang="f354">
                  <a:pos x="f578" y="f579"/>
                </a:cxn>
                <a:cxn ang="f354">
                  <a:pos x="f580" y="f581"/>
                </a:cxn>
                <a:cxn ang="f354">
                  <a:pos x="f582" y="f583"/>
                </a:cxn>
                <a:cxn ang="f354">
                  <a:pos x="f584" y="f585"/>
                </a:cxn>
                <a:cxn ang="f354">
                  <a:pos x="f586" y="f587"/>
                </a:cxn>
                <a:cxn ang="f354">
                  <a:pos x="f586" y="f587"/>
                </a:cxn>
                <a:cxn ang="f354">
                  <a:pos x="f588" y="f548"/>
                </a:cxn>
                <a:cxn ang="f354">
                  <a:pos x="f589" y="f590"/>
                </a:cxn>
                <a:cxn ang="f354">
                  <a:pos x="f591" y="f592"/>
                </a:cxn>
                <a:cxn ang="f354">
                  <a:pos x="f593" y="f594"/>
                </a:cxn>
                <a:cxn ang="f354">
                  <a:pos x="f595" y="f596"/>
                </a:cxn>
              </a:cxnLst>
              <a:rect l="f515" t="f518" r="f516" b="f517"/>
              <a:pathLst>
                <a:path w="378" h="335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6"/>
                    <a:pt x="f6" y="f20"/>
                  </a:cubicBezTo>
                  <a:cubicBezTo>
                    <a:pt x="f21" y="f22"/>
                    <a:pt x="f18" y="f23"/>
                    <a:pt x="f24" y="f25"/>
                  </a:cubicBezTo>
                  <a:cubicBezTo>
                    <a:pt x="f26" y="f27"/>
                    <a:pt x="f28" y="f29"/>
                    <a:pt x="f30" y="f18"/>
                  </a:cubicBezTo>
                  <a:cubicBezTo>
                    <a:pt x="f31" y="f32"/>
                    <a:pt x="f33" y="f15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6"/>
                    <a:pt x="f45" y="f46"/>
                  </a:cubicBezTo>
                  <a:cubicBezTo>
                    <a:pt x="f47" y="f48"/>
                    <a:pt x="f49" y="f29"/>
                    <a:pt x="f50" y="f51"/>
                  </a:cubicBezTo>
                  <a:cubicBezTo>
                    <a:pt x="f52" y="f51"/>
                    <a:pt x="f53" y="f54"/>
                    <a:pt x="f55" y="f3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47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66" y="f40"/>
                    <a:pt x="f53" y="f3"/>
                  </a:cubicBezTo>
                  <a:cubicBezTo>
                    <a:pt x="f81" y="f82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63"/>
                    <a:pt x="f85" y="f67"/>
                  </a:cubicBezTo>
                  <a:cubicBezTo>
                    <a:pt x="f94" y="f95"/>
                    <a:pt x="f96" y="f97"/>
                    <a:pt x="f98" y="f28"/>
                  </a:cubicBezTo>
                  <a:cubicBezTo>
                    <a:pt x="f99" y="f100"/>
                    <a:pt x="f101" y="f11"/>
                    <a:pt x="f102" y="f26"/>
                  </a:cubicBezTo>
                  <a:cubicBezTo>
                    <a:pt x="f103" y="f104"/>
                    <a:pt x="f105" y="f104"/>
                    <a:pt x="f106" y="f97"/>
                  </a:cubicBezTo>
                  <a:cubicBezTo>
                    <a:pt x="f2" y="f107"/>
                    <a:pt x="f108" y="f109"/>
                    <a:pt x="f110" y="f9"/>
                  </a:cubicBezTo>
                  <a:cubicBezTo>
                    <a:pt x="f111" y="f28"/>
                    <a:pt x="f112" y="f113"/>
                    <a:pt x="f114" y="f115"/>
                  </a:cubicBezTo>
                  <a:cubicBezTo>
                    <a:pt x="f116" y="f82"/>
                    <a:pt x="f117" y="f115"/>
                    <a:pt x="f118" y="f119"/>
                  </a:cubicBezTo>
                  <a:cubicBezTo>
                    <a:pt x="f120" y="f31"/>
                    <a:pt x="f121" y="f122"/>
                    <a:pt x="f123" y="f38"/>
                  </a:cubicBezTo>
                  <a:cubicBezTo>
                    <a:pt x="f124" y="f125"/>
                    <a:pt x="f7" y="f126"/>
                    <a:pt x="f7" y="f40"/>
                  </a:cubicBezTo>
                  <a:cubicBezTo>
                    <a:pt x="f124" y="f127"/>
                    <a:pt x="f128" y="f129"/>
                    <a:pt x="f130" y="f129"/>
                  </a:cubicBezTo>
                  <a:cubicBezTo>
                    <a:pt x="f131" y="f129"/>
                    <a:pt x="f132" y="f129"/>
                    <a:pt x="f133" y="f127"/>
                  </a:cubicBezTo>
                  <a:cubicBezTo>
                    <a:pt x="f8" y="f134"/>
                    <a:pt x="f103" y="f58"/>
                    <a:pt x="f117" y="f3"/>
                  </a:cubicBezTo>
                  <a:cubicBezTo>
                    <a:pt x="f135" y="f64"/>
                    <a:pt x="f136" y="f137"/>
                    <a:pt x="f110" y="f138"/>
                  </a:cubicBezTo>
                  <a:cubicBezTo>
                    <a:pt x="f139" y="f140"/>
                    <a:pt x="f139" y="f66"/>
                    <a:pt x="f111" y="f141"/>
                  </a:cubicBezTo>
                  <a:cubicBezTo>
                    <a:pt x="f102" y="f142"/>
                    <a:pt x="f143" y="f144"/>
                    <a:pt x="f145" y="f58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83" y="f152"/>
                    <a:pt x="f153" y="f154"/>
                    <a:pt x="f155" y="f68"/>
                  </a:cubicBezTo>
                  <a:cubicBezTo>
                    <a:pt x="f50" y="f89"/>
                    <a:pt x="f93" y="f47"/>
                    <a:pt x="f156" y="f91"/>
                  </a:cubicBezTo>
                  <a:cubicBezTo>
                    <a:pt x="f157" y="f158"/>
                    <a:pt x="f8" y="f159"/>
                    <a:pt x="f135" y="f160"/>
                  </a:cubicBezTo>
                  <a:cubicBezTo>
                    <a:pt x="f161" y="f162"/>
                    <a:pt x="f105" y="f163"/>
                    <a:pt x="f118" y="f164"/>
                  </a:cubicBezTo>
                  <a:cubicBezTo>
                    <a:pt x="f131" y="f165"/>
                    <a:pt x="f105" y="f166"/>
                    <a:pt x="f135" y="f167"/>
                  </a:cubicBezTo>
                  <a:cubicBezTo>
                    <a:pt x="f111" y="f168"/>
                    <a:pt x="f112" y="f169"/>
                    <a:pt x="f114" y="f160"/>
                  </a:cubicBezTo>
                  <a:cubicBezTo>
                    <a:pt x="f114" y="f150"/>
                    <a:pt x="f143" y="f170"/>
                    <a:pt x="f164" y="f171"/>
                  </a:cubicBezTo>
                  <a:cubicBezTo>
                    <a:pt x="f99" y="f172"/>
                    <a:pt x="f171" y="f102"/>
                    <a:pt x="f173" y="f102"/>
                  </a:cubicBezTo>
                  <a:cubicBezTo>
                    <a:pt x="f174" y="f8"/>
                    <a:pt x="f175" y="f172"/>
                    <a:pt x="f176" y="f177"/>
                  </a:cubicBezTo>
                  <a:cubicBezTo>
                    <a:pt x="f178" y="f172"/>
                    <a:pt x="f179" y="f102"/>
                    <a:pt x="f42" y="f102"/>
                  </a:cubicBezTo>
                  <a:cubicBezTo>
                    <a:pt x="f36" y="f8"/>
                    <a:pt x="f82" y="f172"/>
                    <a:pt x="f28" y="f171"/>
                  </a:cubicBezTo>
                  <a:cubicBezTo>
                    <a:pt x="f180" y="f98"/>
                    <a:pt x="f107" y="f163"/>
                    <a:pt x="f26" y="f168"/>
                  </a:cubicBezTo>
                  <a:cubicBezTo>
                    <a:pt x="f61" y="f143"/>
                    <a:pt x="f181" y="f165"/>
                    <a:pt x="f63" y="f166"/>
                  </a:cubicBezTo>
                  <a:cubicBezTo>
                    <a:pt x="f65" y="f112"/>
                    <a:pt x="f182" y="f8"/>
                    <a:pt x="f13" y="f112"/>
                  </a:cubicBezTo>
                  <a:cubicBezTo>
                    <a:pt x="f183" y="f184"/>
                    <a:pt x="f185" y="f143"/>
                    <a:pt x="f185" y="f164"/>
                  </a:cubicBezTo>
                  <a:cubicBezTo>
                    <a:pt x="f186" y="f187"/>
                    <a:pt x="f67" y="f83"/>
                    <a:pt x="f188" y="f189"/>
                  </a:cubicBezTo>
                  <a:cubicBezTo>
                    <a:pt x="f190" y="f158"/>
                    <a:pt x="f38" y="f91"/>
                    <a:pt x="f191" y="f192"/>
                  </a:cubicBezTo>
                  <a:cubicBezTo>
                    <a:pt x="f79" y="f193"/>
                    <a:pt x="f79" y="f194"/>
                    <a:pt x="f195" y="f53"/>
                  </a:cubicBezTo>
                  <a:cubicBezTo>
                    <a:pt x="f195" y="f196"/>
                    <a:pt x="f197" y="f178"/>
                    <a:pt x="f198" y="f141"/>
                  </a:cubicBezTo>
                  <a:cubicBezTo>
                    <a:pt x="f55" y="f154"/>
                    <a:pt x="f154" y="f154"/>
                    <a:pt x="f199" y="f55"/>
                  </a:cubicBezTo>
                  <a:cubicBezTo>
                    <a:pt x="f137" y="f198"/>
                    <a:pt x="f198" y="f137"/>
                    <a:pt x="f200" y="f199"/>
                  </a:cubicBezTo>
                  <a:cubicBezTo>
                    <a:pt x="f142" y="f201"/>
                    <a:pt x="f202" y="f201"/>
                    <a:pt x="f202" y="f197"/>
                  </a:cubicBezTo>
                  <a:cubicBezTo>
                    <a:pt x="f152" y="f64"/>
                    <a:pt x="f203" y="f195"/>
                    <a:pt x="f204" y="f203"/>
                  </a:cubicBezTo>
                  <a:cubicBezTo>
                    <a:pt x="f205" y="f62"/>
                    <a:pt x="f3" y="f42"/>
                    <a:pt x="f142" y="f149"/>
                  </a:cubicBezTo>
                  <a:cubicBezTo>
                    <a:pt x="f75" y="f149"/>
                    <a:pt x="f79" y="f147"/>
                    <a:pt x="f79" y="f147"/>
                  </a:cubicBezTo>
                  <a:cubicBezTo>
                    <a:pt x="f3" y="f58"/>
                    <a:pt x="f206" y="f207"/>
                    <a:pt x="f151" y="f208"/>
                  </a:cubicBezTo>
                  <a:cubicBezTo>
                    <a:pt x="f42" y="f127"/>
                    <a:pt x="f207" y="f209"/>
                    <a:pt x="f210" y="f38"/>
                  </a:cubicBezTo>
                  <a:cubicBezTo>
                    <a:pt x="f36" y="f211"/>
                    <a:pt x="f31" y="f212"/>
                    <a:pt x="f74" y="f213"/>
                  </a:cubicBezTo>
                  <a:cubicBezTo>
                    <a:pt x="f11" y="f77"/>
                    <a:pt x="f214" y="f191"/>
                    <a:pt x="f65" y="f197"/>
                  </a:cubicBezTo>
                  <a:cubicBezTo>
                    <a:pt x="f182" y="f66"/>
                    <a:pt x="f215" y="f216"/>
                    <a:pt x="f217" y="f193"/>
                  </a:cubicBezTo>
                  <a:cubicBezTo>
                    <a:pt x="f10" y="f192"/>
                    <a:pt x="f218" y="f219"/>
                    <a:pt x="f63" y="f52"/>
                  </a:cubicBezTo>
                  <a:cubicBezTo>
                    <a:pt x="f182" y="f91"/>
                    <a:pt x="f220" y="f192"/>
                    <a:pt x="f221" y="f222"/>
                  </a:cubicBezTo>
                  <a:cubicBezTo>
                    <a:pt x="f223" y="f224"/>
                    <a:pt x="f35" y="f137"/>
                    <a:pt x="f37" y="f204"/>
                  </a:cubicBezTo>
                  <a:cubicBezTo>
                    <a:pt x="f225" y="f226"/>
                    <a:pt x="f18" y="f36"/>
                    <a:pt x="f227" y="f30"/>
                  </a:cubicBezTo>
                  <a:cubicBezTo>
                    <a:pt x="f182" y="f115"/>
                    <a:pt x="f104" y="f228"/>
                    <a:pt x="f229" y="f28"/>
                  </a:cubicBezTo>
                  <a:cubicBezTo>
                    <a:pt x="f185" y="f97"/>
                    <a:pt x="f230" y="f231"/>
                    <a:pt x="f48" y="f226"/>
                  </a:cubicBezTo>
                  <a:cubicBezTo>
                    <a:pt x="f232" y="f129"/>
                    <a:pt x="f233" y="f234"/>
                    <a:pt x="f48" y="f30"/>
                  </a:cubicBezTo>
                  <a:cubicBezTo>
                    <a:pt x="f235" y="f231"/>
                    <a:pt x="f236" y="f237"/>
                    <a:pt x="f238" y="f95"/>
                  </a:cubicBezTo>
                  <a:cubicBezTo>
                    <a:pt x="f239" y="f240"/>
                    <a:pt x="f241" y="f223"/>
                    <a:pt x="f242" y="f240"/>
                  </a:cubicBezTo>
                  <a:cubicBezTo>
                    <a:pt x="f65" y="f59"/>
                    <a:pt x="f92" y="f220"/>
                    <a:pt x="f243" y="f217"/>
                  </a:cubicBezTo>
                  <a:cubicBezTo>
                    <a:pt x="f237" y="f63"/>
                    <a:pt x="f100" y="f244"/>
                    <a:pt x="f9" y="f10"/>
                  </a:cubicBezTo>
                  <a:cubicBezTo>
                    <a:pt x="f76" y="f214"/>
                    <a:pt x="f9" y="f244"/>
                    <a:pt x="f74" y="f95"/>
                  </a:cubicBezTo>
                  <a:cubicBezTo>
                    <a:pt x="f28" y="f214"/>
                    <a:pt x="f245" y="f218"/>
                    <a:pt x="f9" y="f10"/>
                  </a:cubicBezTo>
                  <a:close/>
                  <a:moveTo>
                    <a:pt x="f246" y="f60"/>
                  </a:moveTo>
                  <a:cubicBezTo>
                    <a:pt x="f159" y="f247"/>
                    <a:pt x="f158" y="f247"/>
                    <a:pt x="f248" y="f58"/>
                  </a:cubicBezTo>
                  <a:cubicBezTo>
                    <a:pt x="f249" y="f191"/>
                    <a:pt x="f216" y="f250"/>
                    <a:pt x="f251" y="f197"/>
                  </a:cubicBezTo>
                  <a:cubicBezTo>
                    <a:pt x="f68" y="f154"/>
                    <a:pt x="f252" y="f138"/>
                    <a:pt x="f249" y="f251"/>
                  </a:cubicBezTo>
                  <a:cubicBezTo>
                    <a:pt x="f68" y="f253"/>
                    <a:pt x="f252" y="f222"/>
                    <a:pt x="f193" y="f222"/>
                  </a:cubicBezTo>
                  <a:cubicBezTo>
                    <a:pt x="f91" y="f193"/>
                    <a:pt x="f91" y="f254"/>
                    <a:pt x="f52" y="f45"/>
                  </a:cubicBezTo>
                  <a:cubicBezTo>
                    <a:pt x="f255" y="f256"/>
                    <a:pt x="f81" y="f257"/>
                    <a:pt x="f258" y="f196"/>
                  </a:cubicBezTo>
                  <a:cubicBezTo>
                    <a:pt x="f259" y="f141"/>
                    <a:pt x="f260" y="f154"/>
                    <a:pt x="f261" y="f200"/>
                  </a:cubicBezTo>
                  <a:cubicBezTo>
                    <a:pt x="f259" y="f64"/>
                    <a:pt x="f258" y="f262"/>
                    <a:pt x="f159" y="f204"/>
                  </a:cubicBezTo>
                  <a:cubicBezTo>
                    <a:pt x="f93" y="f42"/>
                    <a:pt x="f263" y="f58"/>
                    <a:pt x="f246" y="f60"/>
                  </a:cubicBezTo>
                  <a:close/>
                </a:path>
              </a:pathLst>
            </a:custGeom>
            <a:solidFill>
              <a:srgbClr val="3FADD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A840C3D-B24A-0487-898C-5B3BA1C8403F}"/>
                </a:ext>
              </a:extLst>
            </p:cNvPr>
            <p:cNvSpPr/>
            <p:nvPr/>
          </p:nvSpPr>
          <p:spPr>
            <a:xfrm>
              <a:off x="4514850" y="3924303"/>
              <a:ext cx="4319589" cy="7762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9"/>
                <a:gd name="f7" fmla="val 77"/>
                <a:gd name="f8" fmla="val 317"/>
                <a:gd name="f9" fmla="val 33"/>
                <a:gd name="f10" fmla="val 294"/>
                <a:gd name="f11" fmla="val 234"/>
                <a:gd name="f12" fmla="val 75"/>
                <a:gd name="f13" fmla="val 212"/>
                <a:gd name="f14" fmla="val 32"/>
                <a:gd name="f15" fmla="val 206"/>
                <a:gd name="f16" fmla="val 44"/>
                <a:gd name="f17" fmla="val 198"/>
                <a:gd name="f18" fmla="val 53"/>
                <a:gd name="f19" fmla="val 187"/>
                <a:gd name="f20" fmla="val 59"/>
                <a:gd name="f21" fmla="val 161"/>
                <a:gd name="f22" fmla="val 72"/>
                <a:gd name="f23" fmla="val 129"/>
                <a:gd name="f24" fmla="val 65"/>
                <a:gd name="f25" fmla="val 114"/>
                <a:gd name="f26" fmla="val 41"/>
                <a:gd name="f27" fmla="val 109"/>
                <a:gd name="f28" fmla="val 107"/>
                <a:gd name="f29" fmla="val 103"/>
                <a:gd name="f30" fmla="val 40"/>
                <a:gd name="f31" fmla="val 84"/>
                <a:gd name="f32" fmla="val 31"/>
                <a:gd name="f33" fmla="val 74"/>
                <a:gd name="f34" fmla="val 9"/>
                <a:gd name="f35" fmla="val 2"/>
                <a:gd name="f36" fmla="val 29"/>
                <a:gd name="f37" fmla="val 16"/>
                <a:gd name="f38" fmla="val 3"/>
                <a:gd name="f39" fmla="val 15"/>
                <a:gd name="f40" fmla="val 23"/>
                <a:gd name="f41" fmla="val 55"/>
                <a:gd name="f42" fmla="val 82"/>
                <a:gd name="f43" fmla="val 97"/>
                <a:gd name="f44" fmla="val 24"/>
                <a:gd name="f45" fmla="val 108"/>
                <a:gd name="f46" fmla="val 136"/>
                <a:gd name="f47" fmla="val 193"/>
                <a:gd name="f48" fmla="val 46"/>
                <a:gd name="f49" fmla="val 223"/>
                <a:gd name="f50" fmla="val 238"/>
                <a:gd name="f51" fmla="val 264"/>
                <a:gd name="f52" fmla="val 290"/>
                <a:gd name="f53" fmla="val 306"/>
                <a:gd name="f54" fmla="val 316"/>
                <a:gd name="f55" fmla="val 1"/>
                <a:gd name="f56" fmla="val 338"/>
                <a:gd name="f57" fmla="val 51"/>
                <a:gd name="f58" fmla="val 396"/>
                <a:gd name="f59" fmla="val 420"/>
                <a:gd name="f60" fmla="val 21"/>
                <a:gd name="f61" fmla="val 418"/>
                <a:gd name="f62" fmla="val 45"/>
                <a:gd name="f63" fmla="val 401"/>
                <a:gd name="f64" fmla="val 56"/>
                <a:gd name="f65" fmla="val 377"/>
                <a:gd name="f66" fmla="val 71"/>
                <a:gd name="f67" fmla="val 337"/>
                <a:gd name="f68" fmla="+- 0 0 -90"/>
                <a:gd name="f69" fmla="*/ f3 1 429"/>
                <a:gd name="f70" fmla="*/ f4 1 77"/>
                <a:gd name="f71" fmla="val f5"/>
                <a:gd name="f72" fmla="val f6"/>
                <a:gd name="f73" fmla="val f7"/>
                <a:gd name="f74" fmla="*/ f68 f0 1"/>
                <a:gd name="f75" fmla="+- f73 0 f71"/>
                <a:gd name="f76" fmla="+- f72 0 f71"/>
                <a:gd name="f77" fmla="*/ f74 1 f2"/>
                <a:gd name="f78" fmla="*/ f76 1 429"/>
                <a:gd name="f79" fmla="*/ f75 1 77"/>
                <a:gd name="f80" fmla="*/ 317 f76 1"/>
                <a:gd name="f81" fmla="*/ 33 f75 1"/>
                <a:gd name="f82" fmla="*/ 212 f76 1"/>
                <a:gd name="f83" fmla="*/ 32 f75 1"/>
                <a:gd name="f84" fmla="*/ 187 f76 1"/>
                <a:gd name="f85" fmla="*/ 59 f75 1"/>
                <a:gd name="f86" fmla="*/ 114 f76 1"/>
                <a:gd name="f87" fmla="*/ 41 f75 1"/>
                <a:gd name="f88" fmla="*/ 103 f76 1"/>
                <a:gd name="f89" fmla="*/ 40 f75 1"/>
                <a:gd name="f90" fmla="*/ 9 f76 1"/>
                <a:gd name="f91" fmla="*/ 3 f76 1"/>
                <a:gd name="f92" fmla="*/ 0 f75 1"/>
                <a:gd name="f93" fmla="*/ 55 f76 1"/>
                <a:gd name="f94" fmla="*/ 108 f76 1"/>
                <a:gd name="f95" fmla="*/ 2 f75 1"/>
                <a:gd name="f96" fmla="*/ 264 f76 1"/>
                <a:gd name="f97" fmla="*/ 316 f76 1"/>
                <a:gd name="f98" fmla="*/ 1 f75 1"/>
                <a:gd name="f99" fmla="*/ 420 f76 1"/>
                <a:gd name="f100" fmla="*/ 401 f76 1"/>
                <a:gd name="f101" fmla="*/ 56 f75 1"/>
                <a:gd name="f102" fmla="+- f77 0 f1"/>
                <a:gd name="f103" fmla="*/ f80 1 429"/>
                <a:gd name="f104" fmla="*/ f81 1 77"/>
                <a:gd name="f105" fmla="*/ f82 1 429"/>
                <a:gd name="f106" fmla="*/ f83 1 77"/>
                <a:gd name="f107" fmla="*/ f84 1 429"/>
                <a:gd name="f108" fmla="*/ f85 1 77"/>
                <a:gd name="f109" fmla="*/ f86 1 429"/>
                <a:gd name="f110" fmla="*/ f87 1 77"/>
                <a:gd name="f111" fmla="*/ f88 1 429"/>
                <a:gd name="f112" fmla="*/ f89 1 77"/>
                <a:gd name="f113" fmla="*/ f90 1 429"/>
                <a:gd name="f114" fmla="*/ f91 1 429"/>
                <a:gd name="f115" fmla="*/ f92 1 77"/>
                <a:gd name="f116" fmla="*/ f93 1 429"/>
                <a:gd name="f117" fmla="*/ f94 1 429"/>
                <a:gd name="f118" fmla="*/ f95 1 77"/>
                <a:gd name="f119" fmla="*/ f96 1 429"/>
                <a:gd name="f120" fmla="*/ f97 1 429"/>
                <a:gd name="f121" fmla="*/ f98 1 77"/>
                <a:gd name="f122" fmla="*/ f99 1 429"/>
                <a:gd name="f123" fmla="*/ f100 1 429"/>
                <a:gd name="f124" fmla="*/ f101 1 77"/>
                <a:gd name="f125" fmla="*/ 0 1 f78"/>
                <a:gd name="f126" fmla="*/ f72 1 f78"/>
                <a:gd name="f127" fmla="*/ 0 1 f79"/>
                <a:gd name="f128" fmla="*/ f73 1 f79"/>
                <a:gd name="f129" fmla="*/ f103 1 f78"/>
                <a:gd name="f130" fmla="*/ f104 1 f79"/>
                <a:gd name="f131" fmla="*/ f105 1 f78"/>
                <a:gd name="f132" fmla="*/ f106 1 f79"/>
                <a:gd name="f133" fmla="*/ f107 1 f78"/>
                <a:gd name="f134" fmla="*/ f108 1 f79"/>
                <a:gd name="f135" fmla="*/ f109 1 f78"/>
                <a:gd name="f136" fmla="*/ f110 1 f79"/>
                <a:gd name="f137" fmla="*/ f111 1 f78"/>
                <a:gd name="f138" fmla="*/ f112 1 f79"/>
                <a:gd name="f139" fmla="*/ f113 1 f78"/>
                <a:gd name="f140" fmla="*/ f114 1 f78"/>
                <a:gd name="f141" fmla="*/ f115 1 f79"/>
                <a:gd name="f142" fmla="*/ f116 1 f78"/>
                <a:gd name="f143" fmla="*/ f117 1 f78"/>
                <a:gd name="f144" fmla="*/ f118 1 f79"/>
                <a:gd name="f145" fmla="*/ f119 1 f78"/>
                <a:gd name="f146" fmla="*/ f120 1 f78"/>
                <a:gd name="f147" fmla="*/ f121 1 f79"/>
                <a:gd name="f148" fmla="*/ f122 1 f78"/>
                <a:gd name="f149" fmla="*/ f123 1 f78"/>
                <a:gd name="f150" fmla="*/ f124 1 f79"/>
                <a:gd name="f151" fmla="*/ f125 f69 1"/>
                <a:gd name="f152" fmla="*/ f126 f69 1"/>
                <a:gd name="f153" fmla="*/ f128 f70 1"/>
                <a:gd name="f154" fmla="*/ f127 f70 1"/>
                <a:gd name="f155" fmla="*/ f129 f69 1"/>
                <a:gd name="f156" fmla="*/ f130 f70 1"/>
                <a:gd name="f157" fmla="*/ f131 f69 1"/>
                <a:gd name="f158" fmla="*/ f132 f70 1"/>
                <a:gd name="f159" fmla="*/ f133 f69 1"/>
                <a:gd name="f160" fmla="*/ f134 f70 1"/>
                <a:gd name="f161" fmla="*/ f135 f69 1"/>
                <a:gd name="f162" fmla="*/ f136 f70 1"/>
                <a:gd name="f163" fmla="*/ f137 f69 1"/>
                <a:gd name="f164" fmla="*/ f138 f70 1"/>
                <a:gd name="f165" fmla="*/ f139 f69 1"/>
                <a:gd name="f166" fmla="*/ f140 f69 1"/>
                <a:gd name="f167" fmla="*/ f141 f70 1"/>
                <a:gd name="f168" fmla="*/ f142 f69 1"/>
                <a:gd name="f169" fmla="*/ f143 f69 1"/>
                <a:gd name="f170" fmla="*/ f144 f70 1"/>
                <a:gd name="f171" fmla="*/ f145 f69 1"/>
                <a:gd name="f172" fmla="*/ f146 f69 1"/>
                <a:gd name="f173" fmla="*/ f147 f70 1"/>
                <a:gd name="f174" fmla="*/ f148 f69 1"/>
                <a:gd name="f175" fmla="*/ f149 f69 1"/>
                <a:gd name="f176" fmla="*/ f15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55" y="f156"/>
                </a:cxn>
                <a:cxn ang="f102">
                  <a:pos x="f157" y="f158"/>
                </a:cxn>
                <a:cxn ang="f102">
                  <a:pos x="f159" y="f160"/>
                </a:cxn>
                <a:cxn ang="f102">
                  <a:pos x="f161" y="f162"/>
                </a:cxn>
                <a:cxn ang="f102">
                  <a:pos x="f163" y="f164"/>
                </a:cxn>
                <a:cxn ang="f102">
                  <a:pos x="f165" y="f162"/>
                </a:cxn>
                <a:cxn ang="f102">
                  <a:pos x="f166" y="f167"/>
                </a:cxn>
                <a:cxn ang="f102">
                  <a:pos x="f168" y="f164"/>
                </a:cxn>
                <a:cxn ang="f102">
                  <a:pos x="f169" y="f170"/>
                </a:cxn>
                <a:cxn ang="f102">
                  <a:pos x="f157" y="f170"/>
                </a:cxn>
                <a:cxn ang="f102">
                  <a:pos x="f171" y="f164"/>
                </a:cxn>
                <a:cxn ang="f102">
                  <a:pos x="f172" y="f173"/>
                </a:cxn>
                <a:cxn ang="f102">
                  <a:pos x="f174" y="f170"/>
                </a:cxn>
                <a:cxn ang="f102">
                  <a:pos x="f175" y="f176"/>
                </a:cxn>
                <a:cxn ang="f102">
                  <a:pos x="f155" y="f156"/>
                </a:cxn>
              </a:cxnLst>
              <a:rect l="f151" t="f154" r="f152" b="f153"/>
              <a:pathLst>
                <a:path w="429" h="77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9"/>
                    <a:pt x="f28" y="f9"/>
                    <a:pt x="f29" y="f30"/>
                  </a:cubicBezTo>
                  <a:cubicBezTo>
                    <a:pt x="f31" y="f22"/>
                    <a:pt x="f32" y="f33"/>
                    <a:pt x="f34" y="f26"/>
                  </a:cubicBezTo>
                  <a:cubicBezTo>
                    <a:pt x="f35" y="f36"/>
                    <a:pt x="f5" y="f37"/>
                    <a:pt x="f38" y="f5"/>
                  </a:cubicBezTo>
                  <a:cubicBezTo>
                    <a:pt x="f39" y="f40"/>
                    <a:pt x="f36" y="f30"/>
                    <a:pt x="f41" y="f30"/>
                  </a:cubicBezTo>
                  <a:cubicBezTo>
                    <a:pt x="f42" y="f30"/>
                    <a:pt x="f43" y="f44"/>
                    <a:pt x="f45" y="f35"/>
                  </a:cubicBezTo>
                  <a:cubicBezTo>
                    <a:pt x="f46" y="f20"/>
                    <a:pt x="f47" y="f48"/>
                    <a:pt x="f13" y="f35"/>
                  </a:cubicBezTo>
                  <a:cubicBezTo>
                    <a:pt x="f49" y="f40"/>
                    <a:pt x="f50" y="f30"/>
                    <a:pt x="f51" y="f30"/>
                  </a:cubicBezTo>
                  <a:cubicBezTo>
                    <a:pt x="f52" y="f30"/>
                    <a:pt x="f53" y="f44"/>
                    <a:pt x="f54" y="f55"/>
                  </a:cubicBezTo>
                  <a:cubicBezTo>
                    <a:pt x="f56" y="f57"/>
                    <a:pt x="f58" y="f41"/>
                    <a:pt x="f59" y="f35"/>
                  </a:cubicBezTo>
                  <a:cubicBezTo>
                    <a:pt x="f6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8" y="f9"/>
                  </a:cubicBezTo>
                  <a:close/>
                </a:path>
              </a:pathLst>
            </a:custGeom>
            <a:solidFill>
              <a:srgbClr val="3FADD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23B19E96-55A4-B9A3-C3B2-A6DB6086D3B0}"/>
                </a:ext>
              </a:extLst>
            </p:cNvPr>
            <p:cNvSpPr/>
            <p:nvPr/>
          </p:nvSpPr>
          <p:spPr>
            <a:xfrm>
              <a:off x="5551486" y="1614492"/>
              <a:ext cx="60322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"/>
                <a:gd name="f7" fmla="val 7"/>
                <a:gd name="f8" fmla="val 2"/>
                <a:gd name="f9" fmla="val 4"/>
                <a:gd name="f10" fmla="val 3"/>
                <a:gd name="f11" fmla="val 5"/>
                <a:gd name="f12" fmla="+- 0 0 -90"/>
                <a:gd name="f13" fmla="*/ f3 1 6"/>
                <a:gd name="f14" fmla="*/ f4 1 7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6"/>
                <a:gd name="f23" fmla="*/ f19 1 7"/>
                <a:gd name="f24" fmla="*/ 2 f20 1"/>
                <a:gd name="f25" fmla="*/ 0 f19 1"/>
                <a:gd name="f26" fmla="*/ 5 f20 1"/>
                <a:gd name="f27" fmla="*/ 7 f19 1"/>
                <a:gd name="f28" fmla="+- f21 0 f1"/>
                <a:gd name="f29" fmla="*/ f24 1 6"/>
                <a:gd name="f30" fmla="*/ f25 1 7"/>
                <a:gd name="f31" fmla="*/ f26 1 6"/>
                <a:gd name="f32" fmla="*/ f27 1 7"/>
                <a:gd name="f33" fmla="*/ 0 1 f22"/>
                <a:gd name="f34" fmla="*/ f16 1 f22"/>
                <a:gd name="f35" fmla="*/ 0 1 f23"/>
                <a:gd name="f36" fmla="*/ f17 1 f23"/>
                <a:gd name="f37" fmla="*/ f29 1 f22"/>
                <a:gd name="f38" fmla="*/ f30 1 f23"/>
                <a:gd name="f39" fmla="*/ f31 1 f22"/>
                <a:gd name="f40" fmla="*/ f32 1 f23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3 1"/>
                <a:gd name="f48" fmla="*/ f40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8"/>
                </a:cxn>
                <a:cxn ang="f28">
                  <a:pos x="f45" y="f46"/>
                </a:cxn>
                <a:cxn ang="f28">
                  <a:pos x="f45" y="f46"/>
                </a:cxn>
              </a:cxnLst>
              <a:rect l="f41" t="f44" r="f42" b="f43"/>
              <a:pathLst>
                <a:path w="6" h="7">
                  <a:moveTo>
                    <a:pt x="f8" y="f5"/>
                  </a:moveTo>
                  <a:cubicBezTo>
                    <a:pt x="f9" y="f8"/>
                    <a:pt x="f6" y="f10"/>
                    <a:pt x="f11" y="f7"/>
                  </a:cubicBezTo>
                  <a:cubicBezTo>
                    <a:pt x="f8" y="f11"/>
                    <a:pt x="f5" y="f10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36B0521A-8CA5-BF26-5AAC-1C6ADE0CFAB3}"/>
                </a:ext>
              </a:extLst>
            </p:cNvPr>
            <p:cNvSpPr/>
            <p:nvPr/>
          </p:nvSpPr>
          <p:spPr>
            <a:xfrm>
              <a:off x="6437311" y="2795585"/>
              <a:ext cx="61914" cy="603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"/>
                <a:gd name="f7" fmla="val 4"/>
                <a:gd name="f8" fmla="val 1"/>
                <a:gd name="f9" fmla="val 3"/>
                <a:gd name="f10" fmla="val 5"/>
                <a:gd name="f11" fmla="val 2"/>
                <a:gd name="f12" fmla="+- 0 0 -90"/>
                <a:gd name="f13" fmla="*/ f3 1 6"/>
                <a:gd name="f14" fmla="*/ f4 1 6"/>
                <a:gd name="f15" fmla="val f5"/>
                <a:gd name="f16" fmla="val f6"/>
                <a:gd name="f17" fmla="*/ f12 f0 1"/>
                <a:gd name="f18" fmla="+- f16 0 f15"/>
                <a:gd name="f19" fmla="*/ f17 1 f2"/>
                <a:gd name="f20" fmla="*/ f18 1 6"/>
                <a:gd name="f21" fmla="*/ 0 f18 1"/>
                <a:gd name="f22" fmla="*/ 4 f18 1"/>
                <a:gd name="f23" fmla="*/ 5 f18 1"/>
                <a:gd name="f24" fmla="*/ 2 f18 1"/>
                <a:gd name="f25" fmla="*/ 1 f18 1"/>
                <a:gd name="f26" fmla="*/ 6 f18 1"/>
                <a:gd name="f27" fmla="+- f19 0 f1"/>
                <a:gd name="f28" fmla="*/ f21 1 6"/>
                <a:gd name="f29" fmla="*/ f22 1 6"/>
                <a:gd name="f30" fmla="*/ f23 1 6"/>
                <a:gd name="f31" fmla="*/ f24 1 6"/>
                <a:gd name="f32" fmla="*/ f25 1 6"/>
                <a:gd name="f33" fmla="*/ f26 1 6"/>
                <a:gd name="f34" fmla="*/ 0 1 f20"/>
                <a:gd name="f35" fmla="*/ f16 1 f20"/>
                <a:gd name="f36" fmla="*/ f28 1 f20"/>
                <a:gd name="f37" fmla="*/ f29 1 f20"/>
                <a:gd name="f38" fmla="*/ f30 1 f20"/>
                <a:gd name="f39" fmla="*/ f31 1 f20"/>
                <a:gd name="f40" fmla="*/ f32 1 f20"/>
                <a:gd name="f41" fmla="*/ f33 1 f20"/>
                <a:gd name="f42" fmla="*/ f34 f13 1"/>
                <a:gd name="f43" fmla="*/ f35 f13 1"/>
                <a:gd name="f44" fmla="*/ f35 f14 1"/>
                <a:gd name="f45" fmla="*/ f34 f14 1"/>
                <a:gd name="f46" fmla="*/ f36 f13 1"/>
                <a:gd name="f47" fmla="*/ f37 f14 1"/>
                <a:gd name="f48" fmla="*/ f38 f13 1"/>
                <a:gd name="f49" fmla="*/ f39 f14 1"/>
                <a:gd name="f50" fmla="*/ f40 f13 1"/>
                <a:gd name="f51" fmla="*/ f4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6" y="f47"/>
                </a:cxn>
                <a:cxn ang="f27">
                  <a:pos x="f48" y="f49"/>
                </a:cxn>
                <a:cxn ang="f27">
                  <a:pos x="f50" y="f51"/>
                </a:cxn>
                <a:cxn ang="f27">
                  <a:pos x="f46" y="f47"/>
                </a:cxn>
              </a:cxnLst>
              <a:rect l="f42" t="f45" r="f43" b="f44"/>
              <a:pathLst>
                <a:path w="6" h="6">
                  <a:moveTo>
                    <a:pt x="f5" y="f7"/>
                  </a:moveTo>
                  <a:cubicBezTo>
                    <a:pt x="f8" y="f9"/>
                    <a:pt x="f7" y="f5"/>
                    <a:pt x="f10" y="f11"/>
                  </a:cubicBezTo>
                  <a:cubicBezTo>
                    <a:pt x="f6" y="f10"/>
                    <a:pt x="f9" y="f10"/>
                    <a:pt x="f8" y="f6"/>
                  </a:cubicBezTo>
                  <a:cubicBezTo>
                    <a:pt x="f8" y="f10"/>
                    <a:pt x="f5" y="f10"/>
                    <a:pt x="f5" y="f7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5;p57">
            <a:extLst>
              <a:ext uri="{FF2B5EF4-FFF2-40B4-BE49-F238E27FC236}">
                <a16:creationId xmlns:a16="http://schemas.microsoft.com/office/drawing/2014/main" id="{CFBE1B5C-B3AD-ECCE-9A7A-82A719CBBE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1599466">
            <a:off x="722404" y="332842"/>
            <a:ext cx="7699202" cy="572697"/>
          </a:xfrm>
        </p:spPr>
        <p:txBody>
          <a:bodyPr lIns="91421" tIns="91421" rIns="91421" bIns="91421">
            <a:noAutofit/>
          </a:bodyPr>
          <a:lstStyle/>
          <a:p>
            <a:pPr lvl="0"/>
            <a:r>
              <a:rPr lang="en-US"/>
              <a:t>Roman empire</a:t>
            </a:r>
          </a:p>
        </p:txBody>
      </p:sp>
      <p:sp>
        <p:nvSpPr>
          <p:cNvPr id="3" name="Google Shape;746;p57">
            <a:extLst>
              <a:ext uri="{FF2B5EF4-FFF2-40B4-BE49-F238E27FC236}">
                <a16:creationId xmlns:a16="http://schemas.microsoft.com/office/drawing/2014/main" id="{79867F39-CA73-5094-B1F0-1C65D1736E91}"/>
              </a:ext>
            </a:extLst>
          </p:cNvPr>
          <p:cNvSpPr txBox="1"/>
          <p:nvPr/>
        </p:nvSpPr>
        <p:spPr>
          <a:xfrm>
            <a:off x="5266532" y="2206758"/>
            <a:ext cx="2865299" cy="699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Amiri"/>
                <a:ea typeface="Amiri"/>
                <a:cs typeface="Amiri"/>
              </a:rPr>
              <a:t>Despite being red, Mars is actually a cold place. It’s full of iron oxide dust</a:t>
            </a:r>
          </a:p>
        </p:txBody>
      </p:sp>
      <p:sp>
        <p:nvSpPr>
          <p:cNvPr id="4" name="Google Shape;747;p57">
            <a:extLst>
              <a:ext uri="{FF2B5EF4-FFF2-40B4-BE49-F238E27FC236}">
                <a16:creationId xmlns:a16="http://schemas.microsoft.com/office/drawing/2014/main" id="{E5FE7378-A130-8F29-FA12-2D8B1CC9E7FC}"/>
              </a:ext>
            </a:extLst>
          </p:cNvPr>
          <p:cNvSpPr txBox="1"/>
          <p:nvPr/>
        </p:nvSpPr>
        <p:spPr>
          <a:xfrm>
            <a:off x="5272878" y="1966892"/>
            <a:ext cx="2862602" cy="376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30445"/>
                </a:solidFill>
                <a:uFillTx/>
                <a:latin typeface="Cinzel Decorative"/>
                <a:ea typeface="Cinzel Decorative"/>
                <a:cs typeface="Cinzel Decorative"/>
              </a:rPr>
              <a:t>Latin language</a:t>
            </a:r>
          </a:p>
        </p:txBody>
      </p:sp>
      <p:sp>
        <p:nvSpPr>
          <p:cNvPr id="5" name="Google Shape;752;p57">
            <a:extLst>
              <a:ext uri="{FF2B5EF4-FFF2-40B4-BE49-F238E27FC236}">
                <a16:creationId xmlns:a16="http://schemas.microsoft.com/office/drawing/2014/main" id="{60592B6A-F9E0-B81F-DA25-37D5260CE373}"/>
              </a:ext>
            </a:extLst>
          </p:cNvPr>
          <p:cNvSpPr txBox="1"/>
          <p:nvPr/>
        </p:nvSpPr>
        <p:spPr>
          <a:xfrm>
            <a:off x="5264795" y="3353488"/>
            <a:ext cx="2865299" cy="699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Amiri"/>
                <a:ea typeface="Amiri"/>
                <a:cs typeface="Amiri"/>
              </a:rPr>
              <a:t>Mercury is the closest planet to the Sun and the smallest one</a:t>
            </a:r>
          </a:p>
        </p:txBody>
      </p:sp>
      <p:sp>
        <p:nvSpPr>
          <p:cNvPr id="6" name="Google Shape;753;p57">
            <a:extLst>
              <a:ext uri="{FF2B5EF4-FFF2-40B4-BE49-F238E27FC236}">
                <a16:creationId xmlns:a16="http://schemas.microsoft.com/office/drawing/2014/main" id="{E1DA1CA2-4569-194C-EED5-D101DDD154A0}"/>
              </a:ext>
            </a:extLst>
          </p:cNvPr>
          <p:cNvSpPr txBox="1"/>
          <p:nvPr/>
        </p:nvSpPr>
        <p:spPr>
          <a:xfrm>
            <a:off x="5270034" y="3113614"/>
            <a:ext cx="2862602" cy="376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30445"/>
                </a:solidFill>
                <a:uFillTx/>
                <a:latin typeface="Cinzel Decorative"/>
                <a:ea typeface="Cinzel Decorative"/>
                <a:cs typeface="Cinzel Decorative"/>
              </a:rPr>
              <a:t>Greek language</a:t>
            </a:r>
          </a:p>
        </p:txBody>
      </p:sp>
      <p:sp>
        <p:nvSpPr>
          <p:cNvPr id="7" name="Google Shape;860;p57">
            <a:extLst>
              <a:ext uri="{FF2B5EF4-FFF2-40B4-BE49-F238E27FC236}">
                <a16:creationId xmlns:a16="http://schemas.microsoft.com/office/drawing/2014/main" id="{2664653D-3898-8376-5B99-DF1CAB9B04D0}"/>
              </a:ext>
            </a:extLst>
          </p:cNvPr>
          <p:cNvSpPr/>
          <p:nvPr/>
        </p:nvSpPr>
        <p:spPr>
          <a:xfrm>
            <a:off x="8225741" y="2057189"/>
            <a:ext cx="195901" cy="1959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EEEEE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Google Shape;861;p57">
            <a:extLst>
              <a:ext uri="{FF2B5EF4-FFF2-40B4-BE49-F238E27FC236}">
                <a16:creationId xmlns:a16="http://schemas.microsoft.com/office/drawing/2014/main" id="{3893637D-D85F-AB15-3D5C-06ABFA276097}"/>
              </a:ext>
            </a:extLst>
          </p:cNvPr>
          <p:cNvSpPr/>
          <p:nvPr/>
        </p:nvSpPr>
        <p:spPr>
          <a:xfrm>
            <a:off x="8225741" y="3203920"/>
            <a:ext cx="195901" cy="1959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9" name="Google Shape;862;p57">
            <a:extLst>
              <a:ext uri="{FF2B5EF4-FFF2-40B4-BE49-F238E27FC236}">
                <a16:creationId xmlns:a16="http://schemas.microsoft.com/office/drawing/2014/main" id="{91E8DC9A-B389-D1BB-29BB-CA231B339D52}"/>
              </a:ext>
            </a:extLst>
          </p:cNvPr>
          <p:cNvCxnSpPr/>
          <p:nvPr/>
        </p:nvCxnSpPr>
        <p:spPr>
          <a:xfrm flipV="1">
            <a:off x="2335386" y="2167987"/>
            <a:ext cx="3473065" cy="710379"/>
          </a:xfrm>
          <a:prstGeom prst="bentConnector3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cxnSp>
      <p:cxnSp>
        <p:nvCxnSpPr>
          <p:cNvPr id="10" name="Google Shape;863;p57">
            <a:extLst>
              <a:ext uri="{FF2B5EF4-FFF2-40B4-BE49-F238E27FC236}">
                <a16:creationId xmlns:a16="http://schemas.microsoft.com/office/drawing/2014/main" id="{8FF575E3-5AFE-5274-85E7-137092EA33C4}"/>
              </a:ext>
            </a:extLst>
          </p:cNvPr>
          <p:cNvCxnSpPr/>
          <p:nvPr/>
        </p:nvCxnSpPr>
        <p:spPr>
          <a:xfrm flipV="1">
            <a:off x="4803224" y="3211674"/>
            <a:ext cx="1118905" cy="635069"/>
          </a:xfrm>
          <a:prstGeom prst="bentConnector3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cxnSp>
      <p:sp>
        <p:nvSpPr>
          <p:cNvPr id="11" name="Freeform 5">
            <a:extLst>
              <a:ext uri="{FF2B5EF4-FFF2-40B4-BE49-F238E27FC236}">
                <a16:creationId xmlns:a16="http://schemas.microsoft.com/office/drawing/2014/main" id="{E26F7F37-D347-D510-8CA9-F0D4CB3F219D}"/>
              </a:ext>
            </a:extLst>
          </p:cNvPr>
          <p:cNvSpPr/>
          <p:nvPr/>
        </p:nvSpPr>
        <p:spPr>
          <a:xfrm>
            <a:off x="933446" y="2600325"/>
            <a:ext cx="3776664" cy="1214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54"/>
              <a:gd name="f7" fmla="val 305"/>
              <a:gd name="f8" fmla="val 855"/>
              <a:gd name="f9" fmla="val 256"/>
              <a:gd name="f10" fmla="val 787"/>
              <a:gd name="f11" fmla="val 267"/>
              <a:gd name="f12" fmla="val 722"/>
              <a:gd name="f13" fmla="val 279"/>
              <a:gd name="f14" fmla="val 656"/>
              <a:gd name="f15" fmla="val 287"/>
              <a:gd name="f16" fmla="val 526"/>
              <a:gd name="f17" fmla="val 302"/>
              <a:gd name="f18" fmla="val 396"/>
              <a:gd name="f19" fmla="val 303"/>
              <a:gd name="f20" fmla="val 265"/>
              <a:gd name="f21" fmla="val 295"/>
              <a:gd name="f22" fmla="val 195"/>
              <a:gd name="f23" fmla="val 291"/>
              <a:gd name="f24" fmla="val 126"/>
              <a:gd name="f25" fmla="val 281"/>
              <a:gd name="f26" fmla="val 60"/>
              <a:gd name="f27" fmla="val 258"/>
              <a:gd name="f28" fmla="val 44"/>
              <a:gd name="f29" fmla="val 252"/>
              <a:gd name="f30" fmla="val 29"/>
              <a:gd name="f31" fmla="val 243"/>
              <a:gd name="f32" fmla="val 17"/>
              <a:gd name="f33" fmla="val 233"/>
              <a:gd name="f34" fmla="val 219"/>
              <a:gd name="f35" fmla="val 1"/>
              <a:gd name="f36" fmla="val 204"/>
              <a:gd name="f37" fmla="val 16"/>
              <a:gd name="f38" fmla="val 188"/>
              <a:gd name="f39" fmla="val 42"/>
              <a:gd name="f40" fmla="val 162"/>
              <a:gd name="f41" fmla="val 76"/>
              <a:gd name="f42" fmla="val 155"/>
              <a:gd name="f43" fmla="val 109"/>
              <a:gd name="f44" fmla="val 146"/>
              <a:gd name="f45" fmla="val 121"/>
              <a:gd name="f46" fmla="val 143"/>
              <a:gd name="f47" fmla="val 133"/>
              <a:gd name="f48" fmla="val 141"/>
              <a:gd name="f49" fmla="val 144"/>
              <a:gd name="f50" fmla="val 139"/>
              <a:gd name="f51" fmla="val 179"/>
              <a:gd name="f52" fmla="val 134"/>
              <a:gd name="f53" fmla="val 175"/>
              <a:gd name="f54" fmla="val 97"/>
              <a:gd name="f55" fmla="val 170"/>
              <a:gd name="f56" fmla="val 95"/>
              <a:gd name="f57" fmla="val 164"/>
              <a:gd name="f58" fmla="val 94"/>
              <a:gd name="f59" fmla="val 153"/>
              <a:gd name="f60" fmla="val 90"/>
              <a:gd name="f61" fmla="val 163"/>
              <a:gd name="f62" fmla="val 87"/>
              <a:gd name="f63" fmla="val 169"/>
              <a:gd name="f64" fmla="val 85"/>
              <a:gd name="f65" fmla="val 176"/>
              <a:gd name="f66" fmla="val 83"/>
              <a:gd name="f67" fmla="val 173"/>
              <a:gd name="f68" fmla="val 61"/>
              <a:gd name="f69" fmla="val 46"/>
              <a:gd name="f70" fmla="val 205"/>
              <a:gd name="f71" fmla="val 45"/>
              <a:gd name="f72" fmla="val 208"/>
              <a:gd name="f73" fmla="val 212"/>
              <a:gd name="f74" fmla="val 37"/>
              <a:gd name="f75" fmla="val 32"/>
              <a:gd name="f76" fmla="val 213"/>
              <a:gd name="f77" fmla="val 22"/>
              <a:gd name="f78" fmla="val 11"/>
              <a:gd name="f79" fmla="val 217"/>
              <a:gd name="f80" fmla="val 218"/>
              <a:gd name="f81" fmla="val 15"/>
              <a:gd name="f82" fmla="val 220"/>
              <a:gd name="f83" fmla="val 43"/>
              <a:gd name="f84" fmla="val 222"/>
              <a:gd name="f85" fmla="val 224"/>
              <a:gd name="f86" fmla="val 227"/>
              <a:gd name="f87" fmla="val 35"/>
              <a:gd name="f88" fmla="val 228"/>
              <a:gd name="f89" fmla="val 26"/>
              <a:gd name="f90" fmla="val 229"/>
              <a:gd name="f91" fmla="val 235"/>
              <a:gd name="f92" fmla="val 47"/>
              <a:gd name="f93" fmla="val 278"/>
              <a:gd name="f94" fmla="val 51"/>
              <a:gd name="f95" fmla="val 282"/>
              <a:gd name="f96" fmla="val 52"/>
              <a:gd name="f97" fmla="val 286"/>
              <a:gd name="f98" fmla="val 64"/>
              <a:gd name="f99" fmla="val 71"/>
              <a:gd name="f100" fmla="val 288"/>
              <a:gd name="f101" fmla="val 88"/>
              <a:gd name="f102" fmla="val 106"/>
              <a:gd name="f103" fmla="val 127"/>
              <a:gd name="f104" fmla="val 478"/>
              <a:gd name="f105" fmla="val 122"/>
              <a:gd name="f106" fmla="val 667"/>
              <a:gd name="f107" fmla="val 854"/>
              <a:gd name="f108" fmla="val 858"/>
              <a:gd name="f109" fmla="val 861"/>
              <a:gd name="f110" fmla="val 150"/>
              <a:gd name="f111" fmla="val 864"/>
              <a:gd name="f112" fmla="val 138"/>
              <a:gd name="f113" fmla="val 871"/>
              <a:gd name="f114" fmla="val 114"/>
              <a:gd name="f115" fmla="val 891"/>
              <a:gd name="f116" fmla="val 128"/>
              <a:gd name="f117" fmla="val 905"/>
              <a:gd name="f118" fmla="val 918"/>
              <a:gd name="f119" fmla="val 124"/>
              <a:gd name="f120" fmla="val 916"/>
              <a:gd name="f121" fmla="val 135"/>
              <a:gd name="f122" fmla="val 917"/>
              <a:gd name="f123" fmla="val 152"/>
              <a:gd name="f124" fmla="val 161"/>
              <a:gd name="f125" fmla="val 914"/>
              <a:gd name="f126" fmla="val 189"/>
              <a:gd name="f127" fmla="val 922"/>
              <a:gd name="f128" fmla="val 198"/>
              <a:gd name="f129" fmla="val 942"/>
              <a:gd name="f130" fmla="val 201"/>
              <a:gd name="f131" fmla="val 944"/>
              <a:gd name="f132" fmla="val 193"/>
              <a:gd name="f133" fmla="val 946"/>
              <a:gd name="f134" fmla="val 186"/>
              <a:gd name="f135" fmla="val 948"/>
              <a:gd name="f136" fmla="val 950"/>
              <a:gd name="f137" fmla="val 952"/>
              <a:gd name="f138" fmla="val 202"/>
              <a:gd name="f139" fmla="val 225"/>
              <a:gd name="f140" fmla="val 247"/>
              <a:gd name="f141" fmla="val 248"/>
              <a:gd name="f142" fmla="val 241"/>
              <a:gd name="f143" fmla="val 234"/>
              <a:gd name="f144" fmla="val 943"/>
              <a:gd name="f145" fmla="val 935"/>
              <a:gd name="f146" fmla="val 940"/>
              <a:gd name="f147" fmla="val 270"/>
              <a:gd name="f148" fmla="val 932"/>
              <a:gd name="f149" fmla="val 259"/>
              <a:gd name="f150" fmla="val 926"/>
              <a:gd name="f151" fmla="val 920"/>
              <a:gd name="f152" fmla="val 245"/>
              <a:gd name="f153" fmla="val 919"/>
              <a:gd name="f154" fmla="val 246"/>
              <a:gd name="f155" fmla="val 260"/>
              <a:gd name="f156" fmla="val 274"/>
              <a:gd name="f157" fmla="val 298"/>
              <a:gd name="f158" fmla="val 912"/>
              <a:gd name="f159" fmla="val 901"/>
              <a:gd name="f160" fmla="val 868"/>
              <a:gd name="f161" fmla="val 304"/>
              <a:gd name="f162" fmla="val 860"/>
              <a:gd name="f163" fmla="val 272"/>
              <a:gd name="f164" fmla="val 859"/>
              <a:gd name="f165" fmla="val 857"/>
              <a:gd name="f166" fmla="val 261"/>
              <a:gd name="f167" fmla="+- 0 0 -90"/>
              <a:gd name="f168" fmla="*/ f3 1 954"/>
              <a:gd name="f169" fmla="*/ f4 1 305"/>
              <a:gd name="f170" fmla="val f5"/>
              <a:gd name="f171" fmla="val f6"/>
              <a:gd name="f172" fmla="val f7"/>
              <a:gd name="f173" fmla="*/ f167 f0 1"/>
              <a:gd name="f174" fmla="+- f172 0 f170"/>
              <a:gd name="f175" fmla="+- f171 0 f170"/>
              <a:gd name="f176" fmla="*/ f173 1 f2"/>
              <a:gd name="f177" fmla="*/ f175 1 954"/>
              <a:gd name="f178" fmla="*/ f174 1 305"/>
              <a:gd name="f179" fmla="*/ 855 f175 1"/>
              <a:gd name="f180" fmla="*/ 256 f174 1"/>
              <a:gd name="f181" fmla="*/ 656 f175 1"/>
              <a:gd name="f182" fmla="*/ 287 f174 1"/>
              <a:gd name="f183" fmla="*/ 265 f175 1"/>
              <a:gd name="f184" fmla="*/ 295 f174 1"/>
              <a:gd name="f185" fmla="*/ 60 f175 1"/>
              <a:gd name="f186" fmla="*/ 258 f174 1"/>
              <a:gd name="f187" fmla="*/ 17 f175 1"/>
              <a:gd name="f188" fmla="*/ 233 f174 1"/>
              <a:gd name="f189" fmla="*/ 16 f175 1"/>
              <a:gd name="f190" fmla="*/ 188 f174 1"/>
              <a:gd name="f191" fmla="*/ 109 f175 1"/>
              <a:gd name="f192" fmla="*/ 146 f174 1"/>
              <a:gd name="f193" fmla="*/ 144 f175 1"/>
              <a:gd name="f194" fmla="*/ 139 f174 1"/>
              <a:gd name="f195" fmla="*/ 175 f175 1"/>
              <a:gd name="f196" fmla="*/ 97 f174 1"/>
              <a:gd name="f197" fmla="*/ 153 f175 1"/>
              <a:gd name="f198" fmla="*/ 90 f174 1"/>
              <a:gd name="f199" fmla="*/ 176 f175 1"/>
              <a:gd name="f200" fmla="*/ 83 f174 1"/>
              <a:gd name="f201" fmla="*/ 205 f175 1"/>
              <a:gd name="f202" fmla="*/ 45 f174 1"/>
              <a:gd name="f203" fmla="*/ 212 f175 1"/>
              <a:gd name="f204" fmla="*/ 32 f174 1"/>
              <a:gd name="f205" fmla="*/ 217 f175 1"/>
              <a:gd name="f206" fmla="*/ 0 f174 1"/>
              <a:gd name="f207" fmla="*/ 220 f175 1"/>
              <a:gd name="f208" fmla="*/ 43 f174 1"/>
              <a:gd name="f209" fmla="*/ 227 f175 1"/>
              <a:gd name="f210" fmla="*/ 229 f175 1"/>
              <a:gd name="f211" fmla="*/ 17 f174 1"/>
              <a:gd name="f212" fmla="*/ 278 f175 1"/>
              <a:gd name="f213" fmla="*/ 51 f174 1"/>
              <a:gd name="f214" fmla="*/ 286 f175 1"/>
              <a:gd name="f215" fmla="*/ 71 f174 1"/>
              <a:gd name="f216" fmla="*/ 287 f175 1"/>
              <a:gd name="f217" fmla="*/ 127 f174 1"/>
              <a:gd name="f218" fmla="*/ 854 f175 1"/>
              <a:gd name="f219" fmla="*/ 176 f174 1"/>
              <a:gd name="f220" fmla="*/ 864 f175 1"/>
              <a:gd name="f221" fmla="*/ 138 f174 1"/>
              <a:gd name="f222" fmla="*/ 905 f175 1"/>
              <a:gd name="f223" fmla="*/ 126 f174 1"/>
              <a:gd name="f224" fmla="*/ 916 f175 1"/>
              <a:gd name="f225" fmla="*/ 144 f174 1"/>
              <a:gd name="f226" fmla="*/ 917 f175 1"/>
              <a:gd name="f227" fmla="*/ 170 f174 1"/>
              <a:gd name="f228" fmla="*/ 942 f175 1"/>
              <a:gd name="f229" fmla="*/ 201 f174 1"/>
              <a:gd name="f230" fmla="*/ 948 f175 1"/>
              <a:gd name="f231" fmla="*/ 179 f174 1"/>
              <a:gd name="f232" fmla="*/ 954 f175 1"/>
              <a:gd name="f233" fmla="*/ 247 f174 1"/>
              <a:gd name="f234" fmla="*/ 248 f174 1"/>
              <a:gd name="f235" fmla="*/ 943 f175 1"/>
              <a:gd name="f236" fmla="*/ 227 f174 1"/>
              <a:gd name="f237" fmla="*/ 940 f175 1"/>
              <a:gd name="f238" fmla="*/ 270 f174 1"/>
              <a:gd name="f239" fmla="*/ 920 f175 1"/>
              <a:gd name="f240" fmla="*/ 245 f174 1"/>
              <a:gd name="f241" fmla="*/ 246 f174 1"/>
              <a:gd name="f242" fmla="*/ 901 f175 1"/>
              <a:gd name="f243" fmla="*/ 303 f174 1"/>
              <a:gd name="f244" fmla="*/ 860 f175 1"/>
              <a:gd name="f245" fmla="*/ 272 f174 1"/>
              <a:gd name="f246" fmla="+- f176 0 f1"/>
              <a:gd name="f247" fmla="*/ f179 1 954"/>
              <a:gd name="f248" fmla="*/ f180 1 305"/>
              <a:gd name="f249" fmla="*/ f181 1 954"/>
              <a:gd name="f250" fmla="*/ f182 1 305"/>
              <a:gd name="f251" fmla="*/ f183 1 954"/>
              <a:gd name="f252" fmla="*/ f184 1 305"/>
              <a:gd name="f253" fmla="*/ f185 1 954"/>
              <a:gd name="f254" fmla="*/ f186 1 305"/>
              <a:gd name="f255" fmla="*/ f187 1 954"/>
              <a:gd name="f256" fmla="*/ f188 1 305"/>
              <a:gd name="f257" fmla="*/ f189 1 954"/>
              <a:gd name="f258" fmla="*/ f190 1 305"/>
              <a:gd name="f259" fmla="*/ f191 1 954"/>
              <a:gd name="f260" fmla="*/ f192 1 305"/>
              <a:gd name="f261" fmla="*/ f193 1 954"/>
              <a:gd name="f262" fmla="*/ f194 1 305"/>
              <a:gd name="f263" fmla="*/ f195 1 954"/>
              <a:gd name="f264" fmla="*/ f196 1 305"/>
              <a:gd name="f265" fmla="*/ f197 1 954"/>
              <a:gd name="f266" fmla="*/ f198 1 305"/>
              <a:gd name="f267" fmla="*/ f199 1 954"/>
              <a:gd name="f268" fmla="*/ f200 1 305"/>
              <a:gd name="f269" fmla="*/ f201 1 954"/>
              <a:gd name="f270" fmla="*/ f202 1 305"/>
              <a:gd name="f271" fmla="*/ f203 1 954"/>
              <a:gd name="f272" fmla="*/ f204 1 305"/>
              <a:gd name="f273" fmla="*/ f205 1 954"/>
              <a:gd name="f274" fmla="*/ f206 1 305"/>
              <a:gd name="f275" fmla="*/ f207 1 954"/>
              <a:gd name="f276" fmla="*/ f208 1 305"/>
              <a:gd name="f277" fmla="*/ f209 1 954"/>
              <a:gd name="f278" fmla="*/ f210 1 954"/>
              <a:gd name="f279" fmla="*/ f211 1 305"/>
              <a:gd name="f280" fmla="*/ f212 1 954"/>
              <a:gd name="f281" fmla="*/ f213 1 305"/>
              <a:gd name="f282" fmla="*/ f214 1 954"/>
              <a:gd name="f283" fmla="*/ f215 1 305"/>
              <a:gd name="f284" fmla="*/ f216 1 954"/>
              <a:gd name="f285" fmla="*/ f217 1 305"/>
              <a:gd name="f286" fmla="*/ f218 1 954"/>
              <a:gd name="f287" fmla="*/ f219 1 305"/>
              <a:gd name="f288" fmla="*/ f220 1 954"/>
              <a:gd name="f289" fmla="*/ f221 1 305"/>
              <a:gd name="f290" fmla="*/ f222 1 954"/>
              <a:gd name="f291" fmla="*/ f223 1 305"/>
              <a:gd name="f292" fmla="*/ f224 1 954"/>
              <a:gd name="f293" fmla="*/ f225 1 305"/>
              <a:gd name="f294" fmla="*/ f226 1 954"/>
              <a:gd name="f295" fmla="*/ f227 1 305"/>
              <a:gd name="f296" fmla="*/ f228 1 954"/>
              <a:gd name="f297" fmla="*/ f229 1 305"/>
              <a:gd name="f298" fmla="*/ f230 1 954"/>
              <a:gd name="f299" fmla="*/ f231 1 305"/>
              <a:gd name="f300" fmla="*/ f232 1 954"/>
              <a:gd name="f301" fmla="*/ f233 1 305"/>
              <a:gd name="f302" fmla="*/ f234 1 305"/>
              <a:gd name="f303" fmla="*/ f235 1 954"/>
              <a:gd name="f304" fmla="*/ f236 1 305"/>
              <a:gd name="f305" fmla="*/ f237 1 954"/>
              <a:gd name="f306" fmla="*/ f238 1 305"/>
              <a:gd name="f307" fmla="*/ f239 1 954"/>
              <a:gd name="f308" fmla="*/ f240 1 305"/>
              <a:gd name="f309" fmla="*/ f241 1 305"/>
              <a:gd name="f310" fmla="*/ f242 1 954"/>
              <a:gd name="f311" fmla="*/ f243 1 305"/>
              <a:gd name="f312" fmla="*/ f244 1 954"/>
              <a:gd name="f313" fmla="*/ f245 1 305"/>
              <a:gd name="f314" fmla="*/ 0 1 f177"/>
              <a:gd name="f315" fmla="*/ f171 1 f177"/>
              <a:gd name="f316" fmla="*/ 0 1 f178"/>
              <a:gd name="f317" fmla="*/ f172 1 f178"/>
              <a:gd name="f318" fmla="*/ f247 1 f177"/>
              <a:gd name="f319" fmla="*/ f248 1 f178"/>
              <a:gd name="f320" fmla="*/ f249 1 f177"/>
              <a:gd name="f321" fmla="*/ f250 1 f178"/>
              <a:gd name="f322" fmla="*/ f251 1 f177"/>
              <a:gd name="f323" fmla="*/ f252 1 f178"/>
              <a:gd name="f324" fmla="*/ f253 1 f177"/>
              <a:gd name="f325" fmla="*/ f254 1 f178"/>
              <a:gd name="f326" fmla="*/ f255 1 f177"/>
              <a:gd name="f327" fmla="*/ f256 1 f178"/>
              <a:gd name="f328" fmla="*/ f257 1 f177"/>
              <a:gd name="f329" fmla="*/ f258 1 f178"/>
              <a:gd name="f330" fmla="*/ f259 1 f177"/>
              <a:gd name="f331" fmla="*/ f260 1 f178"/>
              <a:gd name="f332" fmla="*/ f261 1 f177"/>
              <a:gd name="f333" fmla="*/ f262 1 f178"/>
              <a:gd name="f334" fmla="*/ f263 1 f177"/>
              <a:gd name="f335" fmla="*/ f264 1 f178"/>
              <a:gd name="f336" fmla="*/ f265 1 f177"/>
              <a:gd name="f337" fmla="*/ f266 1 f178"/>
              <a:gd name="f338" fmla="*/ f267 1 f177"/>
              <a:gd name="f339" fmla="*/ f268 1 f178"/>
              <a:gd name="f340" fmla="*/ f269 1 f177"/>
              <a:gd name="f341" fmla="*/ f270 1 f178"/>
              <a:gd name="f342" fmla="*/ f271 1 f177"/>
              <a:gd name="f343" fmla="*/ f272 1 f178"/>
              <a:gd name="f344" fmla="*/ f273 1 f177"/>
              <a:gd name="f345" fmla="*/ f274 1 f178"/>
              <a:gd name="f346" fmla="*/ f275 1 f177"/>
              <a:gd name="f347" fmla="*/ f276 1 f178"/>
              <a:gd name="f348" fmla="*/ f277 1 f177"/>
              <a:gd name="f349" fmla="*/ f278 1 f177"/>
              <a:gd name="f350" fmla="*/ f279 1 f178"/>
              <a:gd name="f351" fmla="*/ f280 1 f177"/>
              <a:gd name="f352" fmla="*/ f281 1 f178"/>
              <a:gd name="f353" fmla="*/ f282 1 f177"/>
              <a:gd name="f354" fmla="*/ f283 1 f178"/>
              <a:gd name="f355" fmla="*/ f284 1 f177"/>
              <a:gd name="f356" fmla="*/ f285 1 f178"/>
              <a:gd name="f357" fmla="*/ f286 1 f177"/>
              <a:gd name="f358" fmla="*/ f287 1 f178"/>
              <a:gd name="f359" fmla="*/ f288 1 f177"/>
              <a:gd name="f360" fmla="*/ f289 1 f178"/>
              <a:gd name="f361" fmla="*/ f290 1 f177"/>
              <a:gd name="f362" fmla="*/ f291 1 f178"/>
              <a:gd name="f363" fmla="*/ f292 1 f177"/>
              <a:gd name="f364" fmla="*/ f293 1 f178"/>
              <a:gd name="f365" fmla="*/ f294 1 f177"/>
              <a:gd name="f366" fmla="*/ f295 1 f178"/>
              <a:gd name="f367" fmla="*/ f296 1 f177"/>
              <a:gd name="f368" fmla="*/ f297 1 f178"/>
              <a:gd name="f369" fmla="*/ f298 1 f177"/>
              <a:gd name="f370" fmla="*/ f299 1 f178"/>
              <a:gd name="f371" fmla="*/ f300 1 f177"/>
              <a:gd name="f372" fmla="*/ f301 1 f178"/>
              <a:gd name="f373" fmla="*/ f302 1 f178"/>
              <a:gd name="f374" fmla="*/ f303 1 f177"/>
              <a:gd name="f375" fmla="*/ f304 1 f178"/>
              <a:gd name="f376" fmla="*/ f305 1 f177"/>
              <a:gd name="f377" fmla="*/ f306 1 f178"/>
              <a:gd name="f378" fmla="*/ f307 1 f177"/>
              <a:gd name="f379" fmla="*/ f308 1 f178"/>
              <a:gd name="f380" fmla="*/ f309 1 f178"/>
              <a:gd name="f381" fmla="*/ f310 1 f177"/>
              <a:gd name="f382" fmla="*/ f311 1 f178"/>
              <a:gd name="f383" fmla="*/ f312 1 f177"/>
              <a:gd name="f384" fmla="*/ f313 1 f178"/>
              <a:gd name="f385" fmla="*/ f314 f168 1"/>
              <a:gd name="f386" fmla="*/ f315 f168 1"/>
              <a:gd name="f387" fmla="*/ f317 f169 1"/>
              <a:gd name="f388" fmla="*/ f316 f169 1"/>
              <a:gd name="f389" fmla="*/ f318 f168 1"/>
              <a:gd name="f390" fmla="*/ f319 f169 1"/>
              <a:gd name="f391" fmla="*/ f320 f168 1"/>
              <a:gd name="f392" fmla="*/ f321 f169 1"/>
              <a:gd name="f393" fmla="*/ f322 f168 1"/>
              <a:gd name="f394" fmla="*/ f323 f169 1"/>
              <a:gd name="f395" fmla="*/ f324 f168 1"/>
              <a:gd name="f396" fmla="*/ f325 f169 1"/>
              <a:gd name="f397" fmla="*/ f326 f168 1"/>
              <a:gd name="f398" fmla="*/ f327 f169 1"/>
              <a:gd name="f399" fmla="*/ f328 f168 1"/>
              <a:gd name="f400" fmla="*/ f329 f169 1"/>
              <a:gd name="f401" fmla="*/ f330 f168 1"/>
              <a:gd name="f402" fmla="*/ f331 f169 1"/>
              <a:gd name="f403" fmla="*/ f332 f168 1"/>
              <a:gd name="f404" fmla="*/ f333 f169 1"/>
              <a:gd name="f405" fmla="*/ f334 f168 1"/>
              <a:gd name="f406" fmla="*/ f335 f169 1"/>
              <a:gd name="f407" fmla="*/ f336 f168 1"/>
              <a:gd name="f408" fmla="*/ f337 f169 1"/>
              <a:gd name="f409" fmla="*/ f338 f168 1"/>
              <a:gd name="f410" fmla="*/ f339 f169 1"/>
              <a:gd name="f411" fmla="*/ f340 f168 1"/>
              <a:gd name="f412" fmla="*/ f341 f169 1"/>
              <a:gd name="f413" fmla="*/ f342 f168 1"/>
              <a:gd name="f414" fmla="*/ f343 f169 1"/>
              <a:gd name="f415" fmla="*/ f344 f168 1"/>
              <a:gd name="f416" fmla="*/ f345 f169 1"/>
              <a:gd name="f417" fmla="*/ f346 f168 1"/>
              <a:gd name="f418" fmla="*/ f347 f169 1"/>
              <a:gd name="f419" fmla="*/ f348 f168 1"/>
              <a:gd name="f420" fmla="*/ f349 f168 1"/>
              <a:gd name="f421" fmla="*/ f350 f169 1"/>
              <a:gd name="f422" fmla="*/ f351 f168 1"/>
              <a:gd name="f423" fmla="*/ f352 f169 1"/>
              <a:gd name="f424" fmla="*/ f353 f168 1"/>
              <a:gd name="f425" fmla="*/ f354 f169 1"/>
              <a:gd name="f426" fmla="*/ f355 f168 1"/>
              <a:gd name="f427" fmla="*/ f356 f169 1"/>
              <a:gd name="f428" fmla="*/ f357 f168 1"/>
              <a:gd name="f429" fmla="*/ f358 f169 1"/>
              <a:gd name="f430" fmla="*/ f359 f168 1"/>
              <a:gd name="f431" fmla="*/ f360 f169 1"/>
              <a:gd name="f432" fmla="*/ f361 f168 1"/>
              <a:gd name="f433" fmla="*/ f362 f169 1"/>
              <a:gd name="f434" fmla="*/ f363 f168 1"/>
              <a:gd name="f435" fmla="*/ f364 f169 1"/>
              <a:gd name="f436" fmla="*/ f365 f168 1"/>
              <a:gd name="f437" fmla="*/ f366 f169 1"/>
              <a:gd name="f438" fmla="*/ f367 f168 1"/>
              <a:gd name="f439" fmla="*/ f368 f169 1"/>
              <a:gd name="f440" fmla="*/ f369 f168 1"/>
              <a:gd name="f441" fmla="*/ f370 f169 1"/>
              <a:gd name="f442" fmla="*/ f371 f168 1"/>
              <a:gd name="f443" fmla="*/ f372 f169 1"/>
              <a:gd name="f444" fmla="*/ f373 f169 1"/>
              <a:gd name="f445" fmla="*/ f374 f168 1"/>
              <a:gd name="f446" fmla="*/ f375 f169 1"/>
              <a:gd name="f447" fmla="*/ f376 f168 1"/>
              <a:gd name="f448" fmla="*/ f377 f169 1"/>
              <a:gd name="f449" fmla="*/ f378 f168 1"/>
              <a:gd name="f450" fmla="*/ f379 f169 1"/>
              <a:gd name="f451" fmla="*/ f380 f169 1"/>
              <a:gd name="f452" fmla="*/ f381 f168 1"/>
              <a:gd name="f453" fmla="*/ f382 f169 1"/>
              <a:gd name="f454" fmla="*/ f383 f168 1"/>
              <a:gd name="f455" fmla="*/ f384 f1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6">
                <a:pos x="f389" y="f390"/>
              </a:cxn>
              <a:cxn ang="f246">
                <a:pos x="f391" y="f392"/>
              </a:cxn>
              <a:cxn ang="f246">
                <a:pos x="f393" y="f394"/>
              </a:cxn>
              <a:cxn ang="f246">
                <a:pos x="f395" y="f396"/>
              </a:cxn>
              <a:cxn ang="f246">
                <a:pos x="f397" y="f398"/>
              </a:cxn>
              <a:cxn ang="f246">
                <a:pos x="f399" y="f400"/>
              </a:cxn>
              <a:cxn ang="f246">
                <a:pos x="f401" y="f402"/>
              </a:cxn>
              <a:cxn ang="f246">
                <a:pos x="f403" y="f404"/>
              </a:cxn>
              <a:cxn ang="f246">
                <a:pos x="f405" y="f406"/>
              </a:cxn>
              <a:cxn ang="f246">
                <a:pos x="f407" y="f408"/>
              </a:cxn>
              <a:cxn ang="f246">
                <a:pos x="f409" y="f410"/>
              </a:cxn>
              <a:cxn ang="f246">
                <a:pos x="f411" y="f412"/>
              </a:cxn>
              <a:cxn ang="f246">
                <a:pos x="f413" y="f414"/>
              </a:cxn>
              <a:cxn ang="f246">
                <a:pos x="f415" y="f416"/>
              </a:cxn>
              <a:cxn ang="f246">
                <a:pos x="f417" y="f418"/>
              </a:cxn>
              <a:cxn ang="f246">
                <a:pos x="f419" y="f418"/>
              </a:cxn>
              <a:cxn ang="f246">
                <a:pos x="f420" y="f421"/>
              </a:cxn>
              <a:cxn ang="f246">
                <a:pos x="f422" y="f423"/>
              </a:cxn>
              <a:cxn ang="f246">
                <a:pos x="f424" y="f425"/>
              </a:cxn>
              <a:cxn ang="f246">
                <a:pos x="f426" y="f427"/>
              </a:cxn>
              <a:cxn ang="f246">
                <a:pos x="f428" y="f429"/>
              </a:cxn>
              <a:cxn ang="f246">
                <a:pos x="f430" y="f431"/>
              </a:cxn>
              <a:cxn ang="f246">
                <a:pos x="f432" y="f433"/>
              </a:cxn>
              <a:cxn ang="f246">
                <a:pos x="f434" y="f435"/>
              </a:cxn>
              <a:cxn ang="f246">
                <a:pos x="f436" y="f437"/>
              </a:cxn>
              <a:cxn ang="f246">
                <a:pos x="f438" y="f439"/>
              </a:cxn>
              <a:cxn ang="f246">
                <a:pos x="f440" y="f441"/>
              </a:cxn>
              <a:cxn ang="f246">
                <a:pos x="f442" y="f441"/>
              </a:cxn>
              <a:cxn ang="f246">
                <a:pos x="f442" y="f443"/>
              </a:cxn>
              <a:cxn ang="f246">
                <a:pos x="f440" y="f444"/>
              </a:cxn>
              <a:cxn ang="f246">
                <a:pos x="f445" y="f446"/>
              </a:cxn>
              <a:cxn ang="f246">
                <a:pos x="f447" y="f448"/>
              </a:cxn>
              <a:cxn ang="f246">
                <a:pos x="f449" y="f450"/>
              </a:cxn>
              <a:cxn ang="f246">
                <a:pos x="f434" y="f451"/>
              </a:cxn>
              <a:cxn ang="f246">
                <a:pos x="f434" y="f392"/>
              </a:cxn>
              <a:cxn ang="f246">
                <a:pos x="f452" y="f453"/>
              </a:cxn>
              <a:cxn ang="f246">
                <a:pos x="f454" y="f455"/>
              </a:cxn>
              <a:cxn ang="f246">
                <a:pos x="f389" y="f390"/>
              </a:cxn>
            </a:cxnLst>
            <a:rect l="f385" t="f388" r="f386" b="f387"/>
            <a:pathLst>
              <a:path w="954" h="30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5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2" y="f69"/>
                  <a:pt x="f70" y="f71"/>
                </a:cubicBezTo>
                <a:cubicBezTo>
                  <a:pt x="f72" y="f28"/>
                  <a:pt x="f73" y="f74"/>
                  <a:pt x="f73" y="f75"/>
                </a:cubicBezTo>
                <a:cubicBezTo>
                  <a:pt x="f76" y="f77"/>
                  <a:pt x="f73" y="f78"/>
                  <a:pt x="f79" y="f5"/>
                </a:cubicBezTo>
                <a:cubicBezTo>
                  <a:pt x="f80" y="f81"/>
                  <a:pt x="f34" y="f30"/>
                  <a:pt x="f82" y="f83"/>
                </a:cubicBezTo>
                <a:cubicBezTo>
                  <a:pt x="f84" y="f83"/>
                  <a:pt x="f85" y="f83"/>
                  <a:pt x="f86" y="f83"/>
                </a:cubicBezTo>
                <a:cubicBezTo>
                  <a:pt x="f86" y="f87"/>
                  <a:pt x="f88" y="f89"/>
                  <a:pt x="f90" y="f32"/>
                </a:cubicBezTo>
                <a:cubicBezTo>
                  <a:pt x="f91" y="f28"/>
                  <a:pt x="f9" y="f92"/>
                  <a:pt x="f93" y="f94"/>
                </a:cubicBezTo>
                <a:cubicBezTo>
                  <a:pt x="f95" y="f96"/>
                  <a:pt x="f97" y="f98"/>
                  <a:pt x="f97" y="f99"/>
                </a:cubicBezTo>
                <a:cubicBezTo>
                  <a:pt x="f100" y="f101"/>
                  <a:pt x="f15" y="f102"/>
                  <a:pt x="f15" y="f103"/>
                </a:cubicBezTo>
                <a:cubicBezTo>
                  <a:pt x="f104" y="f105"/>
                  <a:pt x="f106" y="f24"/>
                  <a:pt x="f107" y="f65"/>
                </a:cubicBezTo>
                <a:cubicBezTo>
                  <a:pt x="f108" y="f40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24"/>
                </a:cubicBezTo>
                <a:cubicBezTo>
                  <a:pt x="f118" y="f119"/>
                  <a:pt x="f120" y="f121"/>
                  <a:pt x="f120" y="f49"/>
                </a:cubicBezTo>
                <a:cubicBezTo>
                  <a:pt x="f122" y="f123"/>
                  <a:pt x="f118" y="f124"/>
                  <a:pt x="f122" y="f55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51"/>
                </a:cubicBezTo>
                <a:cubicBezTo>
                  <a:pt x="f136" y="f51"/>
                  <a:pt x="f137" y="f51"/>
                  <a:pt x="f6" y="f51"/>
                </a:cubicBezTo>
                <a:cubicBezTo>
                  <a:pt x="f6" y="f138"/>
                  <a:pt x="f6" y="f139"/>
                  <a:pt x="f6" y="f140"/>
                </a:cubicBezTo>
                <a:cubicBezTo>
                  <a:pt x="f137" y="f141"/>
                  <a:pt x="f136" y="f141"/>
                  <a:pt x="f135" y="f141"/>
                </a:cubicBezTo>
                <a:cubicBezTo>
                  <a:pt x="f133" y="f142"/>
                  <a:pt x="f131" y="f143"/>
                  <a:pt x="f144" y="f86"/>
                </a:cubicBezTo>
                <a:cubicBezTo>
                  <a:pt x="f145" y="f90"/>
                  <a:pt x="f145" y="f90"/>
                  <a:pt x="f146" y="f147"/>
                </a:cubicBezTo>
                <a:cubicBezTo>
                  <a:pt x="f148" y="f149"/>
                  <a:pt x="f150" y="f29"/>
                  <a:pt x="f151" y="f152"/>
                </a:cubicBezTo>
                <a:cubicBezTo>
                  <a:pt x="f153" y="f154"/>
                  <a:pt x="f118" y="f154"/>
                  <a:pt x="f120" y="f154"/>
                </a:cubicBezTo>
                <a:cubicBezTo>
                  <a:pt x="f120" y="f155"/>
                  <a:pt x="f120" y="f156"/>
                  <a:pt x="f120" y="f15"/>
                </a:cubicBezTo>
                <a:cubicBezTo>
                  <a:pt x="f122" y="f157"/>
                  <a:pt x="f158" y="f17"/>
                  <a:pt x="f159" y="f19"/>
                </a:cubicBezTo>
                <a:cubicBezTo>
                  <a:pt x="f160" y="f161"/>
                  <a:pt x="f160" y="f7"/>
                  <a:pt x="f162" y="f163"/>
                </a:cubicBezTo>
                <a:cubicBezTo>
                  <a:pt x="f164" y="f11"/>
                  <a:pt x="f165" y="f166"/>
                  <a:pt x="f8" y="f9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2" name="Grupo 20">
            <a:extLst>
              <a:ext uri="{FF2B5EF4-FFF2-40B4-BE49-F238E27FC236}">
                <a16:creationId xmlns:a16="http://schemas.microsoft.com/office/drawing/2014/main" id="{CD5711C9-420D-3CD9-223A-C93D5C29EFD5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7C2A29CC-54FA-6094-BF8A-79702AA303C8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0E1B319-00FD-235C-B480-B9F10629B18F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2CE3CB5C-1AD1-CA45-7D97-F6E206C56F1E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8F2692E2-0A6C-9DBE-A715-1A849BC44A43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105F143-ECA4-A272-1648-309EB215C5C1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5500CD8-246C-0784-F14F-1B6B1B4BF7A3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BCFEEB5-3BDF-CBFB-A44B-1EB1F33486DC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A5935978-CBBB-51ED-DF8E-387FD8CBDFCA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6CDD7209-F2A0-3A7B-A2D3-C9CF9B7B50A8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A5E6EF8C-6867-8A03-1EAE-408CE1EEC06B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CE22B632-9A44-2984-B34B-57D4C5548623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F2DAB13-560E-9752-CC09-A55288646866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5" name="Grupo 33">
            <a:extLst>
              <a:ext uri="{FF2B5EF4-FFF2-40B4-BE49-F238E27FC236}">
                <a16:creationId xmlns:a16="http://schemas.microsoft.com/office/drawing/2014/main" id="{4B8691D9-AFA9-EEFB-D9A3-DA53FFA98471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C29EF9B1-A5AF-7838-7B47-204145A26980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4124EC43-3904-EB0F-041B-5635C290A503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45B6592B-801A-4A7A-8D7A-89550DCB58ED}"/>
              </a:ext>
            </a:extLst>
          </p:cNvPr>
          <p:cNvSpPr/>
          <p:nvPr/>
        </p:nvSpPr>
        <p:spPr>
          <a:xfrm>
            <a:off x="3180072" y="3641341"/>
            <a:ext cx="2487625" cy="35341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1566;p75">
            <a:extLst>
              <a:ext uri="{FF2B5EF4-FFF2-40B4-BE49-F238E27FC236}">
                <a16:creationId xmlns:a16="http://schemas.microsoft.com/office/drawing/2014/main" id="{D96EE594-6725-993C-FEF9-7E3774F0CC5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OUR TEAM</a:t>
            </a:r>
          </a:p>
        </p:txBody>
      </p:sp>
      <p:sp>
        <p:nvSpPr>
          <p:cNvPr id="4" name="Google Shape;1567;p75">
            <a:extLst>
              <a:ext uri="{FF2B5EF4-FFF2-40B4-BE49-F238E27FC236}">
                <a16:creationId xmlns:a16="http://schemas.microsoft.com/office/drawing/2014/main" id="{82AF57FE-C2B9-1F93-B875-31F5C23C093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077071" y="2444520"/>
            <a:ext cx="2103001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You can replace the image on the screen with your own</a:t>
            </a:r>
          </a:p>
        </p:txBody>
      </p:sp>
      <p:sp>
        <p:nvSpPr>
          <p:cNvPr id="5" name="Google Shape;1568;p75">
            <a:extLst>
              <a:ext uri="{FF2B5EF4-FFF2-40B4-BE49-F238E27FC236}">
                <a16:creationId xmlns:a16="http://schemas.microsoft.com/office/drawing/2014/main" id="{204781B9-DDDB-3E1A-E1C6-35509A91873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1077071" y="1929539"/>
            <a:ext cx="2103001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JOHN DOE</a:t>
            </a:r>
          </a:p>
        </p:txBody>
      </p:sp>
      <p:sp>
        <p:nvSpPr>
          <p:cNvPr id="6" name="Google Shape;1569;p75">
            <a:extLst>
              <a:ext uri="{FF2B5EF4-FFF2-40B4-BE49-F238E27FC236}">
                <a16:creationId xmlns:a16="http://schemas.microsoft.com/office/drawing/2014/main" id="{1D928A79-9B22-9EA0-B0F5-D492DC0F39B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963927" y="2442362"/>
            <a:ext cx="2103001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You can replace the image on the screen with your own</a:t>
            </a:r>
          </a:p>
        </p:txBody>
      </p:sp>
      <p:sp>
        <p:nvSpPr>
          <p:cNvPr id="7" name="Google Shape;1570;p75">
            <a:extLst>
              <a:ext uri="{FF2B5EF4-FFF2-40B4-BE49-F238E27FC236}">
                <a16:creationId xmlns:a16="http://schemas.microsoft.com/office/drawing/2014/main" id="{9AAC9ED4-9A0A-B7AD-31D7-44DB663583D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5963927" y="1927381"/>
            <a:ext cx="2103001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JAY PATTERSON</a:t>
            </a:r>
          </a:p>
        </p:txBody>
      </p:sp>
      <p:grpSp>
        <p:nvGrpSpPr>
          <p:cNvPr id="8" name="Google Shape;1571;p75">
            <a:extLst>
              <a:ext uri="{FF2B5EF4-FFF2-40B4-BE49-F238E27FC236}">
                <a16:creationId xmlns:a16="http://schemas.microsoft.com/office/drawing/2014/main" id="{56844EE6-AF7E-0FB1-EDB7-516B21CF3B1C}"/>
              </a:ext>
            </a:extLst>
          </p:cNvPr>
          <p:cNvGrpSpPr/>
          <p:nvPr/>
        </p:nvGrpSpPr>
        <p:grpSpPr>
          <a:xfrm>
            <a:off x="3613544" y="1505312"/>
            <a:ext cx="693041" cy="2266212"/>
            <a:chOff x="3613544" y="1505312"/>
            <a:chExt cx="693041" cy="2266212"/>
          </a:xfrm>
        </p:grpSpPr>
        <p:sp>
          <p:nvSpPr>
            <p:cNvPr id="9" name="Google Shape;1572;p75">
              <a:extLst>
                <a:ext uri="{FF2B5EF4-FFF2-40B4-BE49-F238E27FC236}">
                  <a16:creationId xmlns:a16="http://schemas.microsoft.com/office/drawing/2014/main" id="{1B03F757-EC19-77A8-250F-66A8C3AEA0B7}"/>
                </a:ext>
              </a:extLst>
            </p:cNvPr>
            <p:cNvSpPr/>
            <p:nvPr/>
          </p:nvSpPr>
          <p:spPr>
            <a:xfrm>
              <a:off x="4082247" y="3762243"/>
              <a:ext cx="203115" cy="92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4"/>
                <a:gd name="f4" fmla="val 119"/>
                <a:gd name="f5" fmla="val 1"/>
                <a:gd name="f6" fmla="val 118"/>
                <a:gd name="f7" fmla="val 2556"/>
                <a:gd name="f8" fmla="val 2591"/>
                <a:gd name="f9" fmla="val 71"/>
                <a:gd name="f10" fmla="val 2603"/>
                <a:gd name="f11" fmla="*/ f0 1 2604"/>
                <a:gd name="f12" fmla="*/ f1 1 11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604"/>
                <a:gd name="f19" fmla="*/ f16 1 11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604" h="11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6"/>
                    <a:pt x="f8" y="f9"/>
                    <a:pt x="f10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573;p75">
              <a:extLst>
                <a:ext uri="{FF2B5EF4-FFF2-40B4-BE49-F238E27FC236}">
                  <a16:creationId xmlns:a16="http://schemas.microsoft.com/office/drawing/2014/main" id="{E129E256-1771-04BF-F181-54FF05D8FCA8}"/>
                </a:ext>
              </a:extLst>
            </p:cNvPr>
            <p:cNvSpPr/>
            <p:nvPr/>
          </p:nvSpPr>
          <p:spPr>
            <a:xfrm>
              <a:off x="3615418" y="3762243"/>
              <a:ext cx="203033" cy="92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3"/>
                <a:gd name="f4" fmla="val 119"/>
                <a:gd name="f5" fmla="val 1"/>
                <a:gd name="f6" fmla="val 12"/>
                <a:gd name="f7" fmla="val 71"/>
                <a:gd name="f8" fmla="val 36"/>
                <a:gd name="f9" fmla="val 118"/>
                <a:gd name="f10" fmla="*/ f0 1 2603"/>
                <a:gd name="f11" fmla="*/ f1 1 11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603"/>
                <a:gd name="f18" fmla="*/ f15 1 11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603" h="119">
                  <a:moveTo>
                    <a:pt x="f5" y="f2"/>
                  </a:moveTo>
                  <a:cubicBezTo>
                    <a:pt x="f6" y="f7"/>
                    <a:pt x="f8" y="f9"/>
                    <a:pt x="f8" y="f9"/>
                  </a:cubicBezTo>
                  <a:lnTo>
                    <a:pt x="f3" y="f9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15131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11" name="Google Shape;1574;p75">
              <a:extLst>
                <a:ext uri="{FF2B5EF4-FFF2-40B4-BE49-F238E27FC236}">
                  <a16:creationId xmlns:a16="http://schemas.microsoft.com/office/drawing/2014/main" id="{A8B72316-1649-1F48-0B43-6295910897DE}"/>
                </a:ext>
              </a:extLst>
            </p:cNvPr>
            <p:cNvGrpSpPr/>
            <p:nvPr/>
          </p:nvGrpSpPr>
          <p:grpSpPr>
            <a:xfrm>
              <a:off x="3613544" y="1505312"/>
              <a:ext cx="693041" cy="2265280"/>
              <a:chOff x="3613544" y="1505312"/>
              <a:chExt cx="693041" cy="2265280"/>
            </a:xfrm>
          </p:grpSpPr>
          <p:sp>
            <p:nvSpPr>
              <p:cNvPr id="12" name="Google Shape;1575;p75">
                <a:extLst>
                  <a:ext uri="{FF2B5EF4-FFF2-40B4-BE49-F238E27FC236}">
                    <a16:creationId xmlns:a16="http://schemas.microsoft.com/office/drawing/2014/main" id="{58C623DC-E238-58D7-6D3A-58575E337FA8}"/>
                  </a:ext>
                </a:extLst>
              </p:cNvPr>
              <p:cNvSpPr/>
              <p:nvPr/>
            </p:nvSpPr>
            <p:spPr>
              <a:xfrm>
                <a:off x="4085996" y="3642274"/>
                <a:ext cx="60057" cy="960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70"/>
                  <a:gd name="f4" fmla="val 1231"/>
                  <a:gd name="f5" fmla="val 769"/>
                  <a:gd name="f6" fmla="val 12"/>
                  <a:gd name="f7" fmla="val 24"/>
                  <a:gd name="f8" fmla="val 1148"/>
                  <a:gd name="f9" fmla="val 710"/>
                  <a:gd name="f10" fmla="val 1230"/>
                  <a:gd name="f11" fmla="*/ f0 1 770"/>
                  <a:gd name="f12" fmla="*/ f1 1 1231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770"/>
                  <a:gd name="f19" fmla="*/ f16 1 1231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770" h="1231">
                    <a:moveTo>
                      <a:pt x="f5" y="f2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" name="Google Shape;1576;p75">
                <a:extLst>
                  <a:ext uri="{FF2B5EF4-FFF2-40B4-BE49-F238E27FC236}">
                    <a16:creationId xmlns:a16="http://schemas.microsoft.com/office/drawing/2014/main" id="{4184962B-8951-8E0E-EE05-D0B2CD2D9CDE}"/>
                  </a:ext>
                </a:extLst>
              </p:cNvPr>
              <p:cNvSpPr/>
              <p:nvPr/>
            </p:nvSpPr>
            <p:spPr>
              <a:xfrm>
                <a:off x="4082247" y="3715134"/>
                <a:ext cx="204048" cy="554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16"/>
                  <a:gd name="f4" fmla="val 711"/>
                  <a:gd name="f5" fmla="val 1"/>
                  <a:gd name="f6" fmla="val 710"/>
                  <a:gd name="f7" fmla="val 2556"/>
                  <a:gd name="f8" fmla="val 2591"/>
                  <a:gd name="f9" fmla="val 663"/>
                  <a:gd name="f10" fmla="val 2603"/>
                  <a:gd name="f11" fmla="val 592"/>
                  <a:gd name="f12" fmla="val 2615"/>
                  <a:gd name="f13" fmla="val 498"/>
                  <a:gd name="f14" fmla="val 391"/>
                  <a:gd name="f15" fmla="val 2473"/>
                  <a:gd name="f16" fmla="val 344"/>
                  <a:gd name="f17" fmla="val 2213"/>
                  <a:gd name="f18" fmla="val 261"/>
                  <a:gd name="f19" fmla="val 782"/>
                  <a:gd name="f20" fmla="*/ f0 1 2616"/>
                  <a:gd name="f21" fmla="*/ f1 1 711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2616"/>
                  <a:gd name="f28" fmla="*/ f25 1 711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2616" h="711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5" y="f16"/>
                    </a:cubicBezTo>
                    <a:cubicBezTo>
                      <a:pt x="f17" y="f18"/>
                      <a:pt x="f19" y="f5"/>
                      <a:pt x="f19" y="f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" name="Google Shape;1577;p75">
                <a:extLst>
                  <a:ext uri="{FF2B5EF4-FFF2-40B4-BE49-F238E27FC236}">
                    <a16:creationId xmlns:a16="http://schemas.microsoft.com/office/drawing/2014/main" id="{732A1B25-CA27-814B-8705-9A38A8781E3F}"/>
                  </a:ext>
                </a:extLst>
              </p:cNvPr>
              <p:cNvSpPr/>
              <p:nvPr/>
            </p:nvSpPr>
            <p:spPr>
              <a:xfrm>
                <a:off x="3760268" y="3641341"/>
                <a:ext cx="60999" cy="9507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2"/>
                  <a:gd name="f4" fmla="val 1219"/>
                  <a:gd name="f5" fmla="val 1"/>
                  <a:gd name="f6" fmla="val 12"/>
                  <a:gd name="f7" fmla="val 699"/>
                  <a:gd name="f8" fmla="val 1183"/>
                  <a:gd name="f9" fmla="val 781"/>
                  <a:gd name="f10" fmla="val 36"/>
                  <a:gd name="f11" fmla="*/ f0 1 782"/>
                  <a:gd name="f12" fmla="*/ f1 1 1219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782"/>
                  <a:gd name="f19" fmla="*/ f16 1 1219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782" h="1219">
                    <a:moveTo>
                      <a:pt x="f5" y="f2"/>
                    </a:moveTo>
                    <a:lnTo>
                      <a:pt x="f6" y="f4"/>
                    </a:lnTo>
                    <a:lnTo>
                      <a:pt x="f7" y="f8"/>
                    </a:lnTo>
                    <a:lnTo>
                      <a:pt x="f9" y="f10"/>
                    </a:ln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" name="Google Shape;1578;p75">
                <a:extLst>
                  <a:ext uri="{FF2B5EF4-FFF2-40B4-BE49-F238E27FC236}">
                    <a16:creationId xmlns:a16="http://schemas.microsoft.com/office/drawing/2014/main" id="{1FF8A4D6-4FCE-7FB5-55D3-3AF49CD437D0}"/>
                  </a:ext>
                </a:extLst>
              </p:cNvPr>
              <p:cNvSpPr/>
              <p:nvPr/>
            </p:nvSpPr>
            <p:spPr>
              <a:xfrm>
                <a:off x="3613544" y="3715134"/>
                <a:ext cx="204907" cy="554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27"/>
                  <a:gd name="f4" fmla="val 711"/>
                  <a:gd name="f5" fmla="val 1834"/>
                  <a:gd name="f6" fmla="val 1"/>
                  <a:gd name="f7" fmla="val 403"/>
                  <a:gd name="f8" fmla="val 261"/>
                  <a:gd name="f9" fmla="val 155"/>
                  <a:gd name="f10" fmla="val 344"/>
                  <a:gd name="f11" fmla="val 391"/>
                  <a:gd name="f12" fmla="val 498"/>
                  <a:gd name="f13" fmla="val 25"/>
                  <a:gd name="f14" fmla="val 592"/>
                  <a:gd name="f15" fmla="val 36"/>
                  <a:gd name="f16" fmla="val 663"/>
                  <a:gd name="f17" fmla="val 60"/>
                  <a:gd name="f18" fmla="val 710"/>
                  <a:gd name="f19" fmla="*/ f0 1 2627"/>
                  <a:gd name="f20" fmla="*/ f1 1 711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627"/>
                  <a:gd name="f27" fmla="*/ f24 1 711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627" h="711">
                    <a:moveTo>
                      <a:pt x="f5" y="f6"/>
                    </a:moveTo>
                    <a:cubicBezTo>
                      <a:pt x="f5" y="f6"/>
                      <a:pt x="f7" y="f8"/>
                      <a:pt x="f9" y="f10"/>
                    </a:cubicBezTo>
                    <a:cubicBezTo>
                      <a:pt x="f6" y="f11"/>
                      <a:pt x="f6" y="f12"/>
                      <a:pt x="f13" y="f14"/>
                    </a:cubicBezTo>
                    <a:cubicBezTo>
                      <a:pt x="f15" y="f16"/>
                      <a:pt x="f17" y="f18"/>
                      <a:pt x="f17" y="f18"/>
                    </a:cubicBezTo>
                    <a:lnTo>
                      <a:pt x="f3" y="f18"/>
                    </a:lnTo>
                    <a:lnTo>
                      <a:pt x="f3" y="f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" name="Google Shape;1579;p75">
                <a:extLst>
                  <a:ext uri="{FF2B5EF4-FFF2-40B4-BE49-F238E27FC236}">
                    <a16:creationId xmlns:a16="http://schemas.microsoft.com/office/drawing/2014/main" id="{AC20EE19-8640-1914-96A0-DDFAF15D3C55}"/>
                  </a:ext>
                </a:extLst>
              </p:cNvPr>
              <p:cNvSpPr/>
              <p:nvPr/>
            </p:nvSpPr>
            <p:spPr>
              <a:xfrm>
                <a:off x="3741861" y="2735290"/>
                <a:ext cx="428140" cy="930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9"/>
                  <a:gd name="f4" fmla="val 11924"/>
                  <a:gd name="f5" fmla="val 130"/>
                  <a:gd name="f6" fmla="val 60"/>
                  <a:gd name="f7" fmla="val 11735"/>
                  <a:gd name="f8" fmla="val 1100"/>
                  <a:gd name="f9" fmla="val 11818"/>
                  <a:gd name="f10" fmla="val 2957"/>
                  <a:gd name="f11" fmla="val 1798"/>
                  <a:gd name="f12" fmla="val 4164"/>
                  <a:gd name="f13" fmla="val 11865"/>
                  <a:gd name="f14" fmla="val 5347"/>
                  <a:gd name="f15" fmla="*/ f0 1 5489"/>
                  <a:gd name="f16" fmla="*/ f1 1 11924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5489"/>
                  <a:gd name="f23" fmla="*/ f20 1 11924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5489" h="11924">
                    <a:moveTo>
                      <a:pt x="f3" y="f2"/>
                    </a:moveTo>
                    <a:lnTo>
                      <a:pt x="f5" y="f6"/>
                    </a:lnTo>
                    <a:lnTo>
                      <a:pt x="f2" y="f7"/>
                    </a:lnTo>
                    <a:lnTo>
                      <a:pt x="f8" y="f9"/>
                    </a:lnTo>
                    <a:lnTo>
                      <a:pt x="f10" y="f11"/>
                    </a:lnTo>
                    <a:lnTo>
                      <a:pt x="f12" y="f13"/>
                    </a:lnTo>
                    <a:lnTo>
                      <a:pt x="f14" y="f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0304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" name="Google Shape;1580;p75">
                <a:extLst>
                  <a:ext uri="{FF2B5EF4-FFF2-40B4-BE49-F238E27FC236}">
                    <a16:creationId xmlns:a16="http://schemas.microsoft.com/office/drawing/2014/main" id="{0950CBB1-8294-4261-A7BE-78935D045294}"/>
                  </a:ext>
                </a:extLst>
              </p:cNvPr>
              <p:cNvSpPr/>
              <p:nvPr/>
            </p:nvSpPr>
            <p:spPr>
              <a:xfrm>
                <a:off x="3712299" y="1908105"/>
                <a:ext cx="544442" cy="83093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80"/>
                  <a:gd name="f4" fmla="val 10653"/>
                  <a:gd name="f5" fmla="val 3286"/>
                  <a:gd name="f6" fmla="val 1"/>
                  <a:gd name="f7" fmla="val 2641"/>
                  <a:gd name="f8" fmla="val 1855"/>
                  <a:gd name="f9" fmla="val 217"/>
                  <a:gd name="f10" fmla="val 1207"/>
                  <a:gd name="f11" fmla="val 432"/>
                  <a:gd name="f12" fmla="val 1041"/>
                  <a:gd name="f13" fmla="val 492"/>
                  <a:gd name="f14" fmla="val 900"/>
                  <a:gd name="f15" fmla="val 539"/>
                  <a:gd name="f16" fmla="val 746"/>
                  <a:gd name="f17" fmla="val 598"/>
                  <a:gd name="f18" fmla="val 651"/>
                  <a:gd name="f19" fmla="val 645"/>
                  <a:gd name="f20" fmla="val 545"/>
                  <a:gd name="f21" fmla="val 681"/>
                  <a:gd name="f22" fmla="val 438"/>
                  <a:gd name="f23" fmla="val 716"/>
                  <a:gd name="f24" fmla="val 190"/>
                  <a:gd name="f25" fmla="val 799"/>
                  <a:gd name="f26" fmla="val 24"/>
                  <a:gd name="f27" fmla="val 1024"/>
                  <a:gd name="f28" fmla="val 1272"/>
                  <a:gd name="f29" fmla="val 1426"/>
                  <a:gd name="f30" fmla="val 12"/>
                  <a:gd name="f31" fmla="val 1533"/>
                  <a:gd name="f32" fmla="val 1651"/>
                  <a:gd name="f33" fmla="val 36"/>
                  <a:gd name="f34" fmla="val 1781"/>
                  <a:gd name="f35" fmla="val 60"/>
                  <a:gd name="f36" fmla="val 1899"/>
                  <a:gd name="f37" fmla="val 72"/>
                  <a:gd name="f38" fmla="val 2029"/>
                  <a:gd name="f39" fmla="val 83"/>
                  <a:gd name="f40" fmla="val 2160"/>
                  <a:gd name="f41" fmla="val 95"/>
                  <a:gd name="f42" fmla="val 2313"/>
                  <a:gd name="f43" fmla="val 119"/>
                  <a:gd name="f44" fmla="val 2491"/>
                  <a:gd name="f45" fmla="val 142"/>
                  <a:gd name="f46" fmla="val 2668"/>
                  <a:gd name="f47" fmla="val 178"/>
                  <a:gd name="f48" fmla="val 2893"/>
                  <a:gd name="f49" fmla="val 202"/>
                  <a:gd name="f50" fmla="val 3129"/>
                  <a:gd name="f51" fmla="val 237"/>
                  <a:gd name="f52" fmla="val 3378"/>
                  <a:gd name="f53" fmla="val 3390"/>
                  <a:gd name="f54" fmla="val 249"/>
                  <a:gd name="f55" fmla="val 3555"/>
                  <a:gd name="f56" fmla="val 273"/>
                  <a:gd name="f57" fmla="val 3721"/>
                  <a:gd name="f58" fmla="val 296"/>
                  <a:gd name="f59" fmla="val 3898"/>
                  <a:gd name="f60" fmla="val 320"/>
                  <a:gd name="f61" fmla="val 4088"/>
                  <a:gd name="f62" fmla="val 332"/>
                  <a:gd name="f63" fmla="val 4277"/>
                  <a:gd name="f64" fmla="val 367"/>
                  <a:gd name="f65" fmla="val 4466"/>
                  <a:gd name="f66" fmla="val 379"/>
                  <a:gd name="f67" fmla="val 4632"/>
                  <a:gd name="f68" fmla="val 403"/>
                  <a:gd name="f69" fmla="val 4809"/>
                  <a:gd name="f70" fmla="val 426"/>
                  <a:gd name="f71" fmla="val 4975"/>
                  <a:gd name="f72" fmla="val 5223"/>
                  <a:gd name="f73" fmla="val 474"/>
                  <a:gd name="f74" fmla="val 5460"/>
                  <a:gd name="f75" fmla="val 497"/>
                  <a:gd name="f76" fmla="val 5696"/>
                  <a:gd name="f77" fmla="val 533"/>
                  <a:gd name="f78" fmla="val 5862"/>
                  <a:gd name="f79" fmla="val 6039"/>
                  <a:gd name="f80" fmla="val 557"/>
                  <a:gd name="f81" fmla="val 6205"/>
                  <a:gd name="f82" fmla="val 568"/>
                  <a:gd name="f83" fmla="val 6347"/>
                  <a:gd name="f84" fmla="val 580"/>
                  <a:gd name="f85" fmla="val 6501"/>
                  <a:gd name="f86" fmla="val 604"/>
                  <a:gd name="f87" fmla="val 6631"/>
                  <a:gd name="f88" fmla="val 616"/>
                  <a:gd name="f89" fmla="val 6796"/>
                  <a:gd name="f90" fmla="val 627"/>
                  <a:gd name="f91" fmla="val 6974"/>
                  <a:gd name="f92" fmla="val 7140"/>
                  <a:gd name="f93" fmla="val 675"/>
                  <a:gd name="f94" fmla="val 7388"/>
                  <a:gd name="f95" fmla="val 687"/>
                  <a:gd name="f96" fmla="val 7636"/>
                  <a:gd name="f97" fmla="val 698"/>
                  <a:gd name="f98" fmla="val 7861"/>
                  <a:gd name="f99" fmla="val 722"/>
                  <a:gd name="f100" fmla="val 8039"/>
                  <a:gd name="f101" fmla="val 734"/>
                  <a:gd name="f102" fmla="val 8204"/>
                  <a:gd name="f103" fmla="val 8358"/>
                  <a:gd name="f104" fmla="val 8926"/>
                  <a:gd name="f105" fmla="val 9091"/>
                  <a:gd name="f106" fmla="val 9221"/>
                  <a:gd name="f107" fmla="val 9292"/>
                  <a:gd name="f108" fmla="val 9340"/>
                  <a:gd name="f109" fmla="val 9363"/>
                  <a:gd name="f110" fmla="val 663"/>
                  <a:gd name="f111" fmla="val 9422"/>
                  <a:gd name="f112" fmla="val 9588"/>
                  <a:gd name="f113" fmla="val 9872"/>
                  <a:gd name="f114" fmla="val 10156"/>
                  <a:gd name="f115" fmla="val 10310"/>
                  <a:gd name="f116" fmla="val 10487"/>
                  <a:gd name="f117" fmla="val 521"/>
                  <a:gd name="f118" fmla="val 5891"/>
                  <a:gd name="f119" fmla="val 9955"/>
                  <a:gd name="f120" fmla="val 9766"/>
                  <a:gd name="f121" fmla="val 5880"/>
                  <a:gd name="f122" fmla="val 9505"/>
                  <a:gd name="f123" fmla="val 9411"/>
                  <a:gd name="f124" fmla="val 5868"/>
                  <a:gd name="f125" fmla="val 5844"/>
                  <a:gd name="f126" fmla="val 9281"/>
                  <a:gd name="f127" fmla="val 9186"/>
                  <a:gd name="f128" fmla="val 8890"/>
                  <a:gd name="f129" fmla="val 5903"/>
                  <a:gd name="f130" fmla="val 8642"/>
                  <a:gd name="f131" fmla="val 5950"/>
                  <a:gd name="f132" fmla="val 8346"/>
                  <a:gd name="f133" fmla="val 5962"/>
                  <a:gd name="f134" fmla="val 5998"/>
                  <a:gd name="f135" fmla="val 8027"/>
                  <a:gd name="f136" fmla="val 6021"/>
                  <a:gd name="f137" fmla="val 7849"/>
                  <a:gd name="f138" fmla="val 6057"/>
                  <a:gd name="f139" fmla="val 7672"/>
                  <a:gd name="f140" fmla="val 6081"/>
                  <a:gd name="f141" fmla="val 7494"/>
                  <a:gd name="f142" fmla="val 6116"/>
                  <a:gd name="f143" fmla="val 7293"/>
                  <a:gd name="f144" fmla="val 6152"/>
                  <a:gd name="f145" fmla="val 6175"/>
                  <a:gd name="f146" fmla="val 6199"/>
                  <a:gd name="f147" fmla="val 6234"/>
                  <a:gd name="f148" fmla="val 6607"/>
                  <a:gd name="f149" fmla="val 6282"/>
                  <a:gd name="f150" fmla="val 6394"/>
                  <a:gd name="f151" fmla="val 6305"/>
                  <a:gd name="f152" fmla="val 6193"/>
                  <a:gd name="f153" fmla="val 6341"/>
                  <a:gd name="f154" fmla="val 6028"/>
                  <a:gd name="f155" fmla="val 6365"/>
                  <a:gd name="f156" fmla="val 5850"/>
                  <a:gd name="f157" fmla="val 6400"/>
                  <a:gd name="f158" fmla="val 5685"/>
                  <a:gd name="f159" fmla="val 6447"/>
                  <a:gd name="f160" fmla="val 5507"/>
                  <a:gd name="f161" fmla="val 6471"/>
                  <a:gd name="f162" fmla="val 5318"/>
                  <a:gd name="f163" fmla="val 6495"/>
                  <a:gd name="f164" fmla="val 5129"/>
                  <a:gd name="f165" fmla="val 6530"/>
                  <a:gd name="f166" fmla="val 4963"/>
                  <a:gd name="f167" fmla="val 6566"/>
                  <a:gd name="f168" fmla="val 4786"/>
                  <a:gd name="f169" fmla="val 6589"/>
                  <a:gd name="f170" fmla="val 4620"/>
                  <a:gd name="f171" fmla="val 6637"/>
                  <a:gd name="f172" fmla="val 4383"/>
                  <a:gd name="f173" fmla="val 6684"/>
                  <a:gd name="f174" fmla="val 4135"/>
                  <a:gd name="f175" fmla="val 6708"/>
                  <a:gd name="f176" fmla="val 6743"/>
                  <a:gd name="f177" fmla="val 6755"/>
                  <a:gd name="f178" fmla="val 6779"/>
                  <a:gd name="f179" fmla="val 3342"/>
                  <a:gd name="f180" fmla="val 6802"/>
                  <a:gd name="f181" fmla="val 3295"/>
                  <a:gd name="f182" fmla="val 3248"/>
                  <a:gd name="f183" fmla="val 6826"/>
                  <a:gd name="f184" fmla="val 3094"/>
                  <a:gd name="f185" fmla="val 6838"/>
                  <a:gd name="f186" fmla="val 2964"/>
                  <a:gd name="f187" fmla="val 6861"/>
                  <a:gd name="f188" fmla="val 2834"/>
                  <a:gd name="f189" fmla="val 6885"/>
                  <a:gd name="f190" fmla="val 2656"/>
                  <a:gd name="f191" fmla="val 6897"/>
                  <a:gd name="f192" fmla="val 6920"/>
                  <a:gd name="f193" fmla="val 2325"/>
                  <a:gd name="f194" fmla="val 6932"/>
                  <a:gd name="f195" fmla="val 2136"/>
                  <a:gd name="f196" fmla="val 6944"/>
                  <a:gd name="f197" fmla="val 1947"/>
                  <a:gd name="f198" fmla="val 6956"/>
                  <a:gd name="f199" fmla="val 1592"/>
                  <a:gd name="f200" fmla="val 1414"/>
                  <a:gd name="f201" fmla="val 1201"/>
                  <a:gd name="f202" fmla="val 1142"/>
                  <a:gd name="f203" fmla="val 1083"/>
                  <a:gd name="f204" fmla="val 1036"/>
                  <a:gd name="f205" fmla="val 1012"/>
                  <a:gd name="f206" fmla="val 977"/>
                  <a:gd name="f207" fmla="val 906"/>
                  <a:gd name="f208" fmla="val 846"/>
                  <a:gd name="f209" fmla="val 787"/>
                  <a:gd name="f210" fmla="val 6719"/>
                  <a:gd name="f211" fmla="val 586"/>
                  <a:gd name="f212" fmla="val 6329"/>
                  <a:gd name="f213" fmla="val 444"/>
                  <a:gd name="f214" fmla="val 6045"/>
                  <a:gd name="f215" fmla="val 350"/>
                  <a:gd name="f216" fmla="val 5738"/>
                  <a:gd name="f217" fmla="val 267"/>
                  <a:gd name="f218" fmla="val 4732"/>
                  <a:gd name="f219" fmla="val 18"/>
                  <a:gd name="f220" fmla="val 3466"/>
                  <a:gd name="f221" fmla="val 7"/>
                  <a:gd name="f222" fmla="val 3408"/>
                  <a:gd name="f223" fmla="val 3"/>
                  <a:gd name="f224" fmla="val 3347"/>
                  <a:gd name="f225" fmla="*/ f0 1 6980"/>
                  <a:gd name="f226" fmla="*/ f1 1 10653"/>
                  <a:gd name="f227" fmla="val f2"/>
                  <a:gd name="f228" fmla="val f3"/>
                  <a:gd name="f229" fmla="val f4"/>
                  <a:gd name="f230" fmla="+- f229 0 f227"/>
                  <a:gd name="f231" fmla="+- f228 0 f227"/>
                  <a:gd name="f232" fmla="*/ f231 1 6980"/>
                  <a:gd name="f233" fmla="*/ f230 1 10653"/>
                  <a:gd name="f234" fmla="*/ f227 1 f232"/>
                  <a:gd name="f235" fmla="*/ f228 1 f232"/>
                  <a:gd name="f236" fmla="*/ f227 1 f233"/>
                  <a:gd name="f237" fmla="*/ f229 1 f233"/>
                  <a:gd name="f238" fmla="*/ f234 f225 1"/>
                  <a:gd name="f239" fmla="*/ f235 f225 1"/>
                  <a:gd name="f240" fmla="*/ f237 f226 1"/>
                  <a:gd name="f241" fmla="*/ f236 f2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8" t="f241" r="f239" b="f240"/>
                <a:pathLst>
                  <a:path w="6980" h="10653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6" y="f28"/>
                    </a:cubicBezTo>
                    <a:lnTo>
                      <a:pt x="f6" y="f29"/>
                    </a:lnTo>
                    <a:cubicBezTo>
                      <a:pt x="f30" y="f31"/>
                      <a:pt x="f26" y="f32"/>
                      <a:pt x="f33" y="f34"/>
                    </a:cubicBezTo>
                    <a:cubicBezTo>
                      <a:pt x="f35" y="f36"/>
                      <a:pt x="f37" y="f38"/>
                      <a:pt x="f39" y="f40"/>
                    </a:cubicBezTo>
                    <a:cubicBezTo>
                      <a:pt x="f41" y="f42"/>
                      <a:pt x="f43" y="f44"/>
                      <a:pt x="f45" y="f46"/>
                    </a:cubicBezTo>
                    <a:cubicBezTo>
                      <a:pt x="f47" y="f48"/>
                      <a:pt x="f49" y="f50"/>
                      <a:pt x="f51" y="f52"/>
                    </a:cubicBezTo>
                    <a:lnTo>
                      <a:pt x="f51" y="f53"/>
                    </a:lnTo>
                    <a:cubicBezTo>
                      <a:pt x="f54" y="f55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5"/>
                    </a:cubicBezTo>
                    <a:cubicBezTo>
                      <a:pt x="f66" y="f67"/>
                      <a:pt x="f68" y="f69"/>
                      <a:pt x="f70" y="f71"/>
                    </a:cubicBezTo>
                    <a:cubicBezTo>
                      <a:pt x="f22" y="f72"/>
                      <a:pt x="f73" y="f74"/>
                      <a:pt x="f75" y="f76"/>
                    </a:cubicBezTo>
                    <a:cubicBezTo>
                      <a:pt x="f77" y="f78"/>
                      <a:pt x="f20" y="f79"/>
                      <a:pt x="f80" y="f81"/>
                    </a:cubicBezTo>
                    <a:cubicBezTo>
                      <a:pt x="f82" y="f83"/>
                      <a:pt x="f84" y="f85"/>
                      <a:pt x="f86" y="f87"/>
                    </a:cubicBezTo>
                    <a:cubicBezTo>
                      <a:pt x="f88" y="f89"/>
                      <a:pt x="f90" y="f91"/>
                      <a:pt x="f18" y="f92"/>
                    </a:cubicBezTo>
                    <a:cubicBezTo>
                      <a:pt x="f93" y="f94"/>
                      <a:pt x="f95" y="f96"/>
                      <a:pt x="f97" y="f98"/>
                    </a:cubicBezTo>
                    <a:cubicBezTo>
                      <a:pt x="f99" y="f100"/>
                      <a:pt x="f101" y="f102"/>
                      <a:pt x="f101" y="f103"/>
                    </a:cubicBezTo>
                    <a:lnTo>
                      <a:pt x="f101" y="f104"/>
                    </a:lnTo>
                    <a:cubicBezTo>
                      <a:pt x="f101" y="f105"/>
                      <a:pt x="f99" y="f106"/>
                      <a:pt x="f95" y="f107"/>
                    </a:cubicBezTo>
                    <a:cubicBezTo>
                      <a:pt x="f93" y="f108"/>
                      <a:pt x="f93" y="f109"/>
                      <a:pt x="f110" y="f111"/>
                    </a:cubicBezTo>
                    <a:cubicBezTo>
                      <a:pt x="f90" y="f112"/>
                      <a:pt x="f86" y="f113"/>
                      <a:pt x="f82" y="f114"/>
                    </a:cubicBezTo>
                    <a:cubicBezTo>
                      <a:pt x="f80" y="f115"/>
                      <a:pt x="f20" y="f116"/>
                      <a:pt x="f117" y="f4"/>
                    </a:cubicBezTo>
                    <a:lnTo>
                      <a:pt x="f118" y="f4"/>
                    </a:lnTo>
                    <a:lnTo>
                      <a:pt x="f118" y="f114"/>
                    </a:lnTo>
                    <a:cubicBezTo>
                      <a:pt x="f118" y="f119"/>
                      <a:pt x="f118" y="f120"/>
                      <a:pt x="f121" y="f112"/>
                    </a:cubicBezTo>
                    <a:cubicBezTo>
                      <a:pt x="f121" y="f122"/>
                      <a:pt x="f121" y="f123"/>
                      <a:pt x="f124" y="f108"/>
                    </a:cubicBezTo>
                    <a:cubicBezTo>
                      <a:pt x="f125" y="f126"/>
                      <a:pt x="f125" y="f127"/>
                      <a:pt x="f124" y="f105"/>
                    </a:cubicBezTo>
                    <a:cubicBezTo>
                      <a:pt x="f121" y="f128"/>
                      <a:pt x="f129" y="f130"/>
                      <a:pt x="f131" y="f132"/>
                    </a:cubicBezTo>
                    <a:cubicBezTo>
                      <a:pt x="f133" y="f102"/>
                      <a:pt x="f134" y="f135"/>
                      <a:pt x="f136" y="f137"/>
                    </a:cubicBezTo>
                    <a:cubicBezTo>
                      <a:pt x="f138" y="f139"/>
                      <a:pt x="f140" y="f141"/>
                      <a:pt x="f142" y="f143"/>
                    </a:cubicBezTo>
                    <a:cubicBezTo>
                      <a:pt x="f144" y="f92"/>
                      <a:pt x="f145" y="f91"/>
                      <a:pt x="f146" y="f89"/>
                    </a:cubicBezTo>
                    <a:cubicBezTo>
                      <a:pt x="f147" y="f148"/>
                      <a:pt x="f149" y="f150"/>
                      <a:pt x="f151" y="f152"/>
                    </a:cubicBezTo>
                    <a:cubicBezTo>
                      <a:pt x="f153" y="f154"/>
                      <a:pt x="f155" y="f156"/>
                      <a:pt x="f157" y="f158"/>
                    </a:cubicBezTo>
                    <a:cubicBezTo>
                      <a:pt x="f159" y="f160"/>
                      <a:pt x="f161" y="f162"/>
                      <a:pt x="f163" y="f164"/>
                    </a:cubicBezTo>
                    <a:cubicBezTo>
                      <a:pt x="f165" y="f166"/>
                      <a:pt x="f167" y="f168"/>
                      <a:pt x="f169" y="f170"/>
                    </a:cubicBezTo>
                    <a:cubicBezTo>
                      <a:pt x="f171" y="f172"/>
                      <a:pt x="f173" y="f174"/>
                      <a:pt x="f175" y="f59"/>
                    </a:cubicBezTo>
                    <a:cubicBezTo>
                      <a:pt x="f176" y="f57"/>
                      <a:pt x="f177" y="f55"/>
                      <a:pt x="f178" y="f53"/>
                    </a:cubicBezTo>
                    <a:cubicBezTo>
                      <a:pt x="f178" y="f179"/>
                      <a:pt x="f180" y="f181"/>
                      <a:pt x="f180" y="f182"/>
                    </a:cubicBezTo>
                    <a:cubicBezTo>
                      <a:pt x="f183" y="f184"/>
                      <a:pt x="f185" y="f186"/>
                      <a:pt x="f187" y="f188"/>
                    </a:cubicBezTo>
                    <a:cubicBezTo>
                      <a:pt x="f189" y="f190"/>
                      <a:pt x="f191" y="f44"/>
                      <a:pt x="f192" y="f193"/>
                    </a:cubicBezTo>
                    <a:cubicBezTo>
                      <a:pt x="f194" y="f195"/>
                      <a:pt x="f196" y="f197"/>
                      <a:pt x="f198" y="f34"/>
                    </a:cubicBezTo>
                    <a:cubicBezTo>
                      <a:pt x="f3" y="f199"/>
                      <a:pt x="f3" y="f200"/>
                      <a:pt x="f3" y="f28"/>
                    </a:cubicBezTo>
                    <a:cubicBezTo>
                      <a:pt x="f198" y="f201"/>
                      <a:pt x="f198" y="f202"/>
                      <a:pt x="f196" y="f203"/>
                    </a:cubicBezTo>
                    <a:cubicBezTo>
                      <a:pt x="f194" y="f204"/>
                      <a:pt x="f194" y="f205"/>
                      <a:pt x="f192" y="f206"/>
                    </a:cubicBezTo>
                    <a:cubicBezTo>
                      <a:pt x="f189" y="f207"/>
                      <a:pt x="f187" y="f208"/>
                      <a:pt x="f180" y="f209"/>
                    </a:cubicBezTo>
                    <a:cubicBezTo>
                      <a:pt x="f210" y="f23"/>
                      <a:pt x="f171" y="f19"/>
                      <a:pt x="f165" y="f211"/>
                    </a:cubicBezTo>
                    <a:cubicBezTo>
                      <a:pt x="f212" y="f213"/>
                      <a:pt x="f214" y="f215"/>
                      <a:pt x="f216" y="f217"/>
                    </a:cubicBezTo>
                    <a:cubicBezTo>
                      <a:pt x="f218" y="f219"/>
                      <a:pt x="f220" y="f221"/>
                      <a:pt x="f220" y="f221"/>
                    </a:cubicBezTo>
                    <a:cubicBezTo>
                      <a:pt x="f222" y="f223"/>
                      <a:pt x="f224" y="f6"/>
                      <a:pt x="f5" y="f6"/>
                    </a:cubicBezTo>
                    <a:close/>
                  </a:path>
                </a:pathLst>
              </a:custGeom>
              <a:solidFill>
                <a:srgbClr val="EEEEEE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" name="Google Shape;1581;p75">
                <a:extLst>
                  <a:ext uri="{FF2B5EF4-FFF2-40B4-BE49-F238E27FC236}">
                    <a16:creationId xmlns:a16="http://schemas.microsoft.com/office/drawing/2014/main" id="{49DFC07B-0BF2-4650-FF0F-4EE1717B81A6}"/>
                  </a:ext>
                </a:extLst>
              </p:cNvPr>
              <p:cNvSpPr/>
              <p:nvPr/>
            </p:nvSpPr>
            <p:spPr>
              <a:xfrm>
                <a:off x="3751993" y="2701128"/>
                <a:ext cx="419874" cy="388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383"/>
                  <a:gd name="f4" fmla="val 498"/>
                  <a:gd name="f5" fmla="val 48"/>
                  <a:gd name="f6" fmla="val 1"/>
                  <a:gd name="f7" fmla="val 36"/>
                  <a:gd name="f8" fmla="val 154"/>
                  <a:gd name="f9" fmla="val 24"/>
                  <a:gd name="f10" fmla="val 344"/>
                  <a:gd name="f11" fmla="val 5371"/>
                  <a:gd name="f12" fmla="val 5382"/>
                  <a:gd name="f13" fmla="val 166"/>
                  <a:gd name="f14" fmla="*/ f0 1 5383"/>
                  <a:gd name="f15" fmla="*/ f1 1 498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5383"/>
                  <a:gd name="f22" fmla="*/ f19 1 498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5383" h="498">
                    <a:moveTo>
                      <a:pt x="f5" y="f6"/>
                    </a:moveTo>
                    <a:cubicBezTo>
                      <a:pt x="f7" y="f8"/>
                      <a:pt x="f9" y="f10"/>
                      <a:pt x="f2" y="f4"/>
                    </a:cubicBezTo>
                    <a:lnTo>
                      <a:pt x="f11" y="f4"/>
                    </a:lnTo>
                    <a:cubicBezTo>
                      <a:pt x="f12" y="f10"/>
                      <a:pt x="f12" y="f13"/>
                      <a:pt x="f12" y="f6"/>
                    </a:cubicBezTo>
                    <a:close/>
                  </a:path>
                </a:pathLst>
              </a:custGeom>
              <a:solidFill>
                <a:srgbClr val="8ACBD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582;p75">
                <a:extLst>
                  <a:ext uri="{FF2B5EF4-FFF2-40B4-BE49-F238E27FC236}">
                    <a16:creationId xmlns:a16="http://schemas.microsoft.com/office/drawing/2014/main" id="{3CFBA04C-6A57-B984-A54B-5BCF872D35B6}"/>
                  </a:ext>
                </a:extLst>
              </p:cNvPr>
              <p:cNvSpPr/>
              <p:nvPr/>
            </p:nvSpPr>
            <p:spPr>
              <a:xfrm>
                <a:off x="3763076" y="2604256"/>
                <a:ext cx="407858" cy="5265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229"/>
                  <a:gd name="f4" fmla="val 675"/>
                  <a:gd name="f5" fmla="val 71"/>
                  <a:gd name="f6" fmla="val 1"/>
                  <a:gd name="f7" fmla="val 166"/>
                  <a:gd name="f8" fmla="val 47"/>
                  <a:gd name="f9" fmla="val 296"/>
                  <a:gd name="f10" fmla="val 24"/>
                  <a:gd name="f11" fmla="val 367"/>
                  <a:gd name="f12" fmla="val 12"/>
                  <a:gd name="f13" fmla="val 415"/>
                  <a:gd name="f14" fmla="val 438"/>
                  <a:gd name="f15" fmla="val 497"/>
                  <a:gd name="f16" fmla="val 5217"/>
                  <a:gd name="f17" fmla="val 580"/>
                  <a:gd name="f18" fmla="val 5205"/>
                  <a:gd name="f19" fmla="val 356"/>
                  <a:gd name="f20" fmla="val 261"/>
                  <a:gd name="f21" fmla="*/ f0 1 5229"/>
                  <a:gd name="f22" fmla="*/ f1 1 675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5229"/>
                  <a:gd name="f29" fmla="*/ f26 1 675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5229" h="675">
                    <a:moveTo>
                      <a:pt x="f5" y="f6"/>
                    </a:moveTo>
                    <a:cubicBezTo>
                      <a:pt x="f5" y="f7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2" y="f15"/>
                    </a:cubicBezTo>
                    <a:lnTo>
                      <a:pt x="f3" y="f4"/>
                    </a:lnTo>
                    <a:cubicBezTo>
                      <a:pt x="f16" y="f17"/>
                      <a:pt x="f16" y="f15"/>
                      <a:pt x="f16" y="f13"/>
                    </a:cubicBezTo>
                    <a:cubicBezTo>
                      <a:pt x="f18" y="f19"/>
                      <a:pt x="f18" y="f20"/>
                      <a:pt x="f16" y="f7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8ACBD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" name="Google Shape;1583;p75">
                <a:extLst>
                  <a:ext uri="{FF2B5EF4-FFF2-40B4-BE49-F238E27FC236}">
                    <a16:creationId xmlns:a16="http://schemas.microsoft.com/office/drawing/2014/main" id="{B4C60541-F324-A08B-C553-A59E70AD636D}"/>
                  </a:ext>
                </a:extLst>
              </p:cNvPr>
              <p:cNvSpPr/>
              <p:nvPr/>
            </p:nvSpPr>
            <p:spPr>
              <a:xfrm>
                <a:off x="3765800" y="2521265"/>
                <a:ext cx="418081" cy="3877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360"/>
                  <a:gd name="f4" fmla="val 497"/>
                  <a:gd name="f5" fmla="val 1"/>
                  <a:gd name="f6" fmla="val 12"/>
                  <a:gd name="f7" fmla="val 178"/>
                  <a:gd name="f8" fmla="val 36"/>
                  <a:gd name="f9" fmla="val 343"/>
                  <a:gd name="f10" fmla="val 5288"/>
                  <a:gd name="f11" fmla="val 5300"/>
                  <a:gd name="f12" fmla="val 355"/>
                  <a:gd name="f13" fmla="val 5324"/>
                  <a:gd name="f14" fmla="val 5359"/>
                  <a:gd name="f15" fmla="*/ f0 1 5360"/>
                  <a:gd name="f16" fmla="*/ f1 1 497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5360"/>
                  <a:gd name="f23" fmla="*/ f20 1 497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5360" h="497">
                    <a:moveTo>
                      <a:pt x="f5" y="f2"/>
                    </a:moveTo>
                    <a:cubicBezTo>
                      <a:pt x="f6" y="f7"/>
                      <a:pt x="f8" y="f9"/>
                      <a:pt x="f8" y="f4"/>
                    </a:cubicBezTo>
                    <a:lnTo>
                      <a:pt x="f10" y="f4"/>
                    </a:lnTo>
                    <a:cubicBezTo>
                      <a:pt x="f11" y="f12"/>
                      <a:pt x="f13" y="f7"/>
                      <a:pt x="f14" y="f2"/>
                    </a:cubicBezTo>
                    <a:close/>
                  </a:path>
                </a:pathLst>
              </a:custGeom>
              <a:solidFill>
                <a:srgbClr val="8ACBD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" name="Google Shape;1584;p75">
                <a:extLst>
                  <a:ext uri="{FF2B5EF4-FFF2-40B4-BE49-F238E27FC236}">
                    <a16:creationId xmlns:a16="http://schemas.microsoft.com/office/drawing/2014/main" id="{2CC7E53A-AF0C-4875-A2B9-89C679AE0089}"/>
                  </a:ext>
                </a:extLst>
              </p:cNvPr>
              <p:cNvSpPr/>
              <p:nvPr/>
            </p:nvSpPr>
            <p:spPr>
              <a:xfrm>
                <a:off x="3806446" y="1907173"/>
                <a:ext cx="352482" cy="891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519"/>
                  <a:gd name="f4" fmla="val 1143"/>
                  <a:gd name="f5" fmla="val 2079"/>
                  <a:gd name="f6" fmla="val 1"/>
                  <a:gd name="f7" fmla="val 1434"/>
                  <a:gd name="f8" fmla="val 648"/>
                  <a:gd name="f9" fmla="val 217"/>
                  <a:gd name="f10" fmla="val 433"/>
                  <a:gd name="f11" fmla="val 225"/>
                  <a:gd name="f12" fmla="val 918"/>
                  <a:gd name="f13" fmla="val 899"/>
                  <a:gd name="f14" fmla="val 906"/>
                  <a:gd name="f15" fmla="val 1349"/>
                  <a:gd name="f16" fmla="val 965"/>
                  <a:gd name="f17" fmla="val 1751"/>
                  <a:gd name="f18" fmla="val 1024"/>
                  <a:gd name="f19" fmla="val 2141"/>
                  <a:gd name="f20" fmla="val 1142"/>
                  <a:gd name="f21" fmla="val 2543"/>
                  <a:gd name="f22" fmla="val 3241"/>
                  <a:gd name="f23" fmla="val 1131"/>
                  <a:gd name="f24" fmla="val 3880"/>
                  <a:gd name="f25" fmla="val 728"/>
                  <a:gd name="f26" fmla="val 4448"/>
                  <a:gd name="f27" fmla="val 326"/>
                  <a:gd name="f28" fmla="val 4483"/>
                  <a:gd name="f29" fmla="val 314"/>
                  <a:gd name="f30" fmla="val 4507"/>
                  <a:gd name="f31" fmla="val 303"/>
                  <a:gd name="f32" fmla="val 291"/>
                  <a:gd name="f33" fmla="val 3525"/>
                  <a:gd name="f34" fmla="val 30"/>
                  <a:gd name="f35" fmla="val 2259"/>
                  <a:gd name="f36" fmla="val 19"/>
                  <a:gd name="f37" fmla="val 7"/>
                  <a:gd name="f38" fmla="val 2201"/>
                  <a:gd name="f39" fmla="val 3"/>
                  <a:gd name="f40" fmla="val 2140"/>
                  <a:gd name="f41" fmla="*/ f0 1 4519"/>
                  <a:gd name="f42" fmla="*/ f1 1 1143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4519"/>
                  <a:gd name="f49" fmla="*/ f46 1 1143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4519" h="1143">
                    <a:moveTo>
                      <a:pt x="f5" y="f6"/>
                    </a:moveTo>
                    <a:cubicBezTo>
                      <a:pt x="f7" y="f6"/>
                      <a:pt x="f8" y="f9"/>
                      <a:pt x="f2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" y="f32"/>
                    </a:cubicBezTo>
                    <a:cubicBezTo>
                      <a:pt x="f33" y="f34"/>
                      <a:pt x="f35" y="f36"/>
                      <a:pt x="f35" y="f37"/>
                    </a:cubicBezTo>
                    <a:cubicBezTo>
                      <a:pt x="f38" y="f39"/>
                      <a:pt x="f40" y="f6"/>
                      <a:pt x="f5" y="f6"/>
                    </a:cubicBezTo>
                    <a:close/>
                  </a:path>
                </a:pathLst>
              </a:custGeom>
              <a:solidFill>
                <a:srgbClr val="8ACBD8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585;p75">
                <a:extLst>
                  <a:ext uri="{FF2B5EF4-FFF2-40B4-BE49-F238E27FC236}">
                    <a16:creationId xmlns:a16="http://schemas.microsoft.com/office/drawing/2014/main" id="{A00E1B66-02CB-C31C-0441-E9246B446728}"/>
                  </a:ext>
                </a:extLst>
              </p:cNvPr>
              <p:cNvSpPr/>
              <p:nvPr/>
            </p:nvSpPr>
            <p:spPr>
              <a:xfrm>
                <a:off x="4064782" y="1962549"/>
                <a:ext cx="241803" cy="8416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00"/>
                  <a:gd name="f4" fmla="val 10791"/>
                  <a:gd name="f5" fmla="val 1717"/>
                  <a:gd name="f6" fmla="val 1"/>
                  <a:gd name="f7" fmla="val 1689"/>
                  <a:gd name="f8" fmla="val 1661"/>
                  <a:gd name="f9" fmla="val 2"/>
                  <a:gd name="f10" fmla="val 1633"/>
                  <a:gd name="f11" fmla="val 7"/>
                  <a:gd name="f12" fmla="val 1290"/>
                  <a:gd name="f13" fmla="val 54"/>
                  <a:gd name="f14" fmla="val 1053"/>
                  <a:gd name="f15" fmla="val 373"/>
                  <a:gd name="f16" fmla="val 1088"/>
                  <a:gd name="f17" fmla="val 716"/>
                  <a:gd name="f18" fmla="val 1834"/>
                  <a:gd name="f19" fmla="val 5625"/>
                  <a:gd name="f20" fmla="val 710"/>
                  <a:gd name="f21" fmla="val 9470"/>
                  <a:gd name="f22" fmla="val 532"/>
                  <a:gd name="f23" fmla="val 9777"/>
                  <a:gd name="f24" fmla="val 521"/>
                  <a:gd name="f25" fmla="val 9813"/>
                  <a:gd name="f26" fmla="val 497"/>
                  <a:gd name="f27" fmla="val 130"/>
                  <a:gd name="f28" fmla="val 9955"/>
                  <a:gd name="f29" fmla="val 107"/>
                  <a:gd name="f30" fmla="val 10061"/>
                  <a:gd name="f31" fmla="val 83"/>
                  <a:gd name="f32" fmla="val 10144"/>
                  <a:gd name="f33" fmla="val 10262"/>
                  <a:gd name="f34" fmla="val 10582"/>
                  <a:gd name="f35" fmla="val 10617"/>
                  <a:gd name="f36" fmla="val 13"/>
                  <a:gd name="f37" fmla="val 10716"/>
                  <a:gd name="f38" fmla="val 74"/>
                  <a:gd name="f39" fmla="val 10738"/>
                  <a:gd name="f40" fmla="val 125"/>
                  <a:gd name="f41" fmla="val 166"/>
                  <a:gd name="f42" fmla="val 201"/>
                  <a:gd name="f43" fmla="val 10724"/>
                  <a:gd name="f44" fmla="val 254"/>
                  <a:gd name="f45" fmla="val 10784"/>
                  <a:gd name="f46" fmla="val 336"/>
                  <a:gd name="f47" fmla="val 356"/>
                  <a:gd name="f48" fmla="val 379"/>
                  <a:gd name="f49" fmla="val 10780"/>
                  <a:gd name="f50" fmla="val 402"/>
                  <a:gd name="f51" fmla="val 10771"/>
                  <a:gd name="f52" fmla="val 418"/>
                  <a:gd name="f53" fmla="val 10765"/>
                  <a:gd name="f54" fmla="val 431"/>
                  <a:gd name="f55" fmla="val 10763"/>
                  <a:gd name="f56" fmla="val 442"/>
                  <a:gd name="f57" fmla="val 480"/>
                  <a:gd name="f58" fmla="val 540"/>
                  <a:gd name="f59" fmla="val 559"/>
                  <a:gd name="f60" fmla="val 583"/>
                  <a:gd name="f61" fmla="val 10786"/>
                  <a:gd name="f62" fmla="val 615"/>
                  <a:gd name="f63" fmla="val 634"/>
                  <a:gd name="f64" fmla="val 10762"/>
                  <a:gd name="f65" fmla="val 649"/>
                  <a:gd name="f66" fmla="val 10759"/>
                  <a:gd name="f67" fmla="val 664"/>
                  <a:gd name="f68" fmla="val 690"/>
                  <a:gd name="f69" fmla="val 713"/>
                  <a:gd name="f70" fmla="val 10768"/>
                  <a:gd name="f71" fmla="val 741"/>
                  <a:gd name="f72" fmla="val 777"/>
                  <a:gd name="f73" fmla="val 824"/>
                  <a:gd name="f74" fmla="val 10752"/>
                  <a:gd name="f75" fmla="val 899"/>
                  <a:gd name="f76" fmla="val 10676"/>
                  <a:gd name="f77" fmla="val 10546"/>
                  <a:gd name="f78" fmla="val 10120"/>
                  <a:gd name="f79" fmla="val 1230"/>
                  <a:gd name="f80" fmla="val 9718"/>
                  <a:gd name="f81" fmla="val 3040"/>
                  <a:gd name="f82" fmla="val 5909"/>
                  <a:gd name="f83" fmla="val 3076"/>
                  <a:gd name="f84" fmla="val 5862"/>
                  <a:gd name="f85" fmla="val 5850"/>
                  <a:gd name="f86" fmla="val 5826"/>
                  <a:gd name="f87" fmla="val 3088"/>
                  <a:gd name="f88" fmla="val 5815"/>
                  <a:gd name="f89" fmla="val 5803"/>
                  <a:gd name="f90" fmla="val 3099"/>
                  <a:gd name="f91" fmla="val 5791"/>
                  <a:gd name="f92" fmla="val 5755"/>
                  <a:gd name="f93" fmla="val 5708"/>
                  <a:gd name="f94" fmla="val 5696"/>
                  <a:gd name="f95" fmla="val 5637"/>
                  <a:gd name="f96" fmla="val 5578"/>
                  <a:gd name="f97" fmla="val 2342"/>
                  <a:gd name="f98" fmla="val 539"/>
                  <a:gd name="f99" fmla="val 2299"/>
                  <a:gd name="f100" fmla="val 225"/>
                  <a:gd name="f101" fmla="val 2018"/>
                  <a:gd name="f102" fmla="*/ f0 1 3100"/>
                  <a:gd name="f103" fmla="*/ f1 1 10791"/>
                  <a:gd name="f104" fmla="val f2"/>
                  <a:gd name="f105" fmla="val f3"/>
                  <a:gd name="f106" fmla="val f4"/>
                  <a:gd name="f107" fmla="+- f106 0 f104"/>
                  <a:gd name="f108" fmla="+- f105 0 f104"/>
                  <a:gd name="f109" fmla="*/ f108 1 3100"/>
                  <a:gd name="f110" fmla="*/ f107 1 10791"/>
                  <a:gd name="f111" fmla="*/ f104 1 f109"/>
                  <a:gd name="f112" fmla="*/ f105 1 f109"/>
                  <a:gd name="f113" fmla="*/ f104 1 f110"/>
                  <a:gd name="f114" fmla="*/ f106 1 f110"/>
                  <a:gd name="f115" fmla="*/ f111 f102 1"/>
                  <a:gd name="f116" fmla="*/ f112 f102 1"/>
                  <a:gd name="f117" fmla="*/ f114 f103 1"/>
                  <a:gd name="f118" fmla="*/ f113 f10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5" t="f118" r="f116" b="f117"/>
                <a:pathLst>
                  <a:path w="3100" h="10791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5"/>
                      <a:pt x="f27" y="f28"/>
                      <a:pt x="f29" y="f30"/>
                    </a:cubicBezTo>
                    <a:cubicBezTo>
                      <a:pt x="f31" y="f32"/>
                      <a:pt x="f29" y="f33"/>
                      <a:pt x="f29" y="f33"/>
                    </a:cubicBezTo>
                    <a:cubicBezTo>
                      <a:pt x="f29" y="f33"/>
                      <a:pt x="f2" y="f34"/>
                      <a:pt x="f2" y="f35"/>
                    </a:cubicBezTo>
                    <a:cubicBezTo>
                      <a:pt x="f36" y="f37"/>
                      <a:pt x="f38" y="f39"/>
                      <a:pt x="f40" y="f39"/>
                    </a:cubicBezTo>
                    <a:cubicBezTo>
                      <a:pt x="f41" y="f39"/>
                      <a:pt x="f42" y="f43"/>
                      <a:pt x="f42" y="f43"/>
                    </a:cubicBezTo>
                    <a:cubicBezTo>
                      <a:pt x="f42" y="f43"/>
                      <a:pt x="f44" y="f45"/>
                      <a:pt x="f46" y="f45"/>
                    </a:cubicBezTo>
                    <a:cubicBezTo>
                      <a:pt x="f47" y="f45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26" y="f4"/>
                      <a:pt x="f58" y="f4"/>
                    </a:cubicBezTo>
                    <a:cubicBezTo>
                      <a:pt x="f59" y="f4"/>
                      <a:pt x="f60" y="f61"/>
                      <a:pt x="f62" y="f51"/>
                    </a:cubicBezTo>
                    <a:cubicBezTo>
                      <a:pt x="f63" y="f64"/>
                      <a:pt x="f65" y="f66"/>
                      <a:pt x="f67" y="f66"/>
                    </a:cubicBezTo>
                    <a:cubicBezTo>
                      <a:pt x="f68" y="f66"/>
                      <a:pt x="f69" y="f70"/>
                      <a:pt x="f71" y="f70"/>
                    </a:cubicBezTo>
                    <a:cubicBezTo>
                      <a:pt x="f72" y="f70"/>
                      <a:pt x="f73" y="f74"/>
                      <a:pt x="f75" y="f76"/>
                    </a:cubicBezTo>
                    <a:cubicBezTo>
                      <a:pt x="f14" y="f77"/>
                      <a:pt x="f14" y="f78"/>
                      <a:pt x="f14" y="f78"/>
                    </a:cubicBezTo>
                    <a:lnTo>
                      <a:pt x="f79" y="f80"/>
                    </a:lnTo>
                    <a:lnTo>
                      <a:pt x="f81" y="f82"/>
                    </a:lnTo>
                    <a:lnTo>
                      <a:pt x="f83" y="f84"/>
                    </a:lnTo>
                    <a:cubicBezTo>
                      <a:pt x="f83" y="f85"/>
                      <a:pt x="f83" y="f86"/>
                      <a:pt x="f87" y="f88"/>
                    </a:cubicBezTo>
                    <a:cubicBezTo>
                      <a:pt x="f87" y="f89"/>
                      <a:pt x="f90" y="f91"/>
                      <a:pt x="f90" y="f92"/>
                    </a:cubicBezTo>
                    <a:lnTo>
                      <a:pt x="f90" y="f93"/>
                    </a:lnTo>
                    <a:cubicBezTo>
                      <a:pt x="f87" y="f94"/>
                      <a:pt x="f87" y="f95"/>
                      <a:pt x="f87" y="f96"/>
                    </a:cubicBezTo>
                    <a:lnTo>
                      <a:pt x="f97" y="f98"/>
                    </a:lnTo>
                    <a:cubicBezTo>
                      <a:pt x="f99" y="f100"/>
                      <a:pt x="f101" y="f6"/>
                      <a:pt x="f5" y="f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586;p75">
                <a:extLst>
                  <a:ext uri="{FF2B5EF4-FFF2-40B4-BE49-F238E27FC236}">
                    <a16:creationId xmlns:a16="http://schemas.microsoft.com/office/drawing/2014/main" id="{3C662F1E-50ED-3B11-D688-A7B1A59F2339}"/>
                  </a:ext>
                </a:extLst>
              </p:cNvPr>
              <p:cNvSpPr/>
              <p:nvPr/>
            </p:nvSpPr>
            <p:spPr>
              <a:xfrm>
                <a:off x="4135840" y="1953112"/>
                <a:ext cx="144923" cy="2277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58"/>
                  <a:gd name="f4" fmla="val 2920"/>
                  <a:gd name="f5" fmla="val 803"/>
                  <a:gd name="f6" fmla="val 760"/>
                  <a:gd name="f7" fmla="val 716"/>
                  <a:gd name="f8" fmla="val 3"/>
                  <a:gd name="f9" fmla="val 674"/>
                  <a:gd name="f10" fmla="val 9"/>
                  <a:gd name="f11" fmla="val 331"/>
                  <a:gd name="f12" fmla="val 57"/>
                  <a:gd name="f13" fmla="val 83"/>
                  <a:gd name="f14" fmla="val 317"/>
                  <a:gd name="f15" fmla="val 24"/>
                  <a:gd name="f16" fmla="val 624"/>
                  <a:gd name="f17" fmla="val 707"/>
                  <a:gd name="f18" fmla="val 790"/>
                  <a:gd name="f19" fmla="val 885"/>
                  <a:gd name="f20" fmla="val 59"/>
                  <a:gd name="f21" fmla="val 1145"/>
                  <a:gd name="f22" fmla="val 154"/>
                  <a:gd name="f23" fmla="val 1689"/>
                  <a:gd name="f24" fmla="val 225"/>
                  <a:gd name="f25" fmla="val 2221"/>
                  <a:gd name="f26" fmla="val 319"/>
                  <a:gd name="f27" fmla="val 2836"/>
                  <a:gd name="f28" fmla="val 2919"/>
                  <a:gd name="f29" fmla="val 580"/>
                  <a:gd name="f30" fmla="val 2872"/>
                  <a:gd name="f31" fmla="val 1041"/>
                  <a:gd name="f32" fmla="val 2801"/>
                  <a:gd name="f33" fmla="val 1857"/>
                  <a:gd name="f34" fmla="val 2683"/>
                  <a:gd name="f35" fmla="val 1834"/>
                  <a:gd name="f36" fmla="val 2552"/>
                  <a:gd name="f37" fmla="val 1763"/>
                  <a:gd name="f38" fmla="val 2020"/>
                  <a:gd name="f39" fmla="val 1680"/>
                  <a:gd name="f40" fmla="val 1429"/>
                  <a:gd name="f41" fmla="val 1597"/>
                  <a:gd name="f42" fmla="val 896"/>
                  <a:gd name="f43" fmla="val 1573"/>
                  <a:gd name="f44" fmla="val 1561"/>
                  <a:gd name="f45" fmla="val 648"/>
                  <a:gd name="f46" fmla="val 1538"/>
                  <a:gd name="f47" fmla="val 553"/>
                  <a:gd name="f48" fmla="val 1514"/>
                  <a:gd name="f49" fmla="val 471"/>
                  <a:gd name="f50" fmla="val 1467"/>
                  <a:gd name="f51" fmla="val 388"/>
                  <a:gd name="f52" fmla="val 1408"/>
                  <a:gd name="f53" fmla="val 293"/>
                  <a:gd name="f54" fmla="val 1337"/>
                  <a:gd name="f55" fmla="val 199"/>
                  <a:gd name="f56" fmla="val 1242"/>
                  <a:gd name="f57" fmla="val 139"/>
                  <a:gd name="f58" fmla="val 1147"/>
                  <a:gd name="f59" fmla="val 80"/>
                  <a:gd name="f60" fmla="val 21"/>
                  <a:gd name="f61" fmla="val 923"/>
                  <a:gd name="f62" fmla="val 887"/>
                  <a:gd name="f63" fmla="val 846"/>
                  <a:gd name="f64" fmla="*/ f0 1 1858"/>
                  <a:gd name="f65" fmla="*/ f1 1 2920"/>
                  <a:gd name="f66" fmla="val f2"/>
                  <a:gd name="f67" fmla="val f3"/>
                  <a:gd name="f68" fmla="val f4"/>
                  <a:gd name="f69" fmla="+- f68 0 f66"/>
                  <a:gd name="f70" fmla="+- f67 0 f66"/>
                  <a:gd name="f71" fmla="*/ f70 1 1858"/>
                  <a:gd name="f72" fmla="*/ f69 1 2920"/>
                  <a:gd name="f73" fmla="*/ f66 1 f71"/>
                  <a:gd name="f74" fmla="*/ f67 1 f71"/>
                  <a:gd name="f75" fmla="*/ f66 1 f72"/>
                  <a:gd name="f76" fmla="*/ f68 1 f72"/>
                  <a:gd name="f77" fmla="*/ f73 f64 1"/>
                  <a:gd name="f78" fmla="*/ f74 f64 1"/>
                  <a:gd name="f79" fmla="*/ f76 f65 1"/>
                  <a:gd name="f80" fmla="*/ f75 f6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7" t="f80" r="f78" b="f79"/>
                <a:pathLst>
                  <a:path w="1858" h="2920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2" y="f17"/>
                      <a:pt x="f2" y="f18"/>
                      <a:pt x="f15" y="f19"/>
                    </a:cubicBezTo>
                    <a:lnTo>
                      <a:pt x="f20" y="f21"/>
                    </a:lnTo>
                    <a:lnTo>
                      <a:pt x="f22" y="f23"/>
                    </a:lnTo>
                    <a:lnTo>
                      <a:pt x="f24" y="f25"/>
                    </a:lnTo>
                    <a:lnTo>
                      <a:pt x="f26" y="f27"/>
                    </a:lnTo>
                    <a:lnTo>
                      <a:pt x="f11" y="f28"/>
                    </a:lnTo>
                    <a:lnTo>
                      <a:pt x="f29" y="f30"/>
                    </a:lnTo>
                    <a:lnTo>
                      <a:pt x="f31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41" y="f42"/>
                    </a:lnTo>
                    <a:lnTo>
                      <a:pt x="f43" y="f17"/>
                    </a:ln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7"/>
                    </a:cubicBezTo>
                    <a:cubicBezTo>
                      <a:pt x="f58" y="f59"/>
                      <a:pt x="f31" y="f60"/>
                      <a:pt x="f61" y="f10"/>
                    </a:cubicBezTo>
                    <a:cubicBezTo>
                      <a:pt x="f62" y="f8"/>
                      <a:pt x="f63" y="f2"/>
                      <a:pt x="f5" y="f2"/>
                    </a:cubicBezTo>
                    <a:close/>
                  </a:path>
                </a:pathLst>
              </a:custGeom>
              <a:solidFill>
                <a:srgbClr val="EEEEEE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4" name="Google Shape;1587;p75">
                <a:extLst>
                  <a:ext uri="{FF2B5EF4-FFF2-40B4-BE49-F238E27FC236}">
                    <a16:creationId xmlns:a16="http://schemas.microsoft.com/office/drawing/2014/main" id="{CA0B401C-48B8-2AF2-DE81-B90D73AE382C}"/>
                  </a:ext>
                </a:extLst>
              </p:cNvPr>
              <p:cNvSpPr/>
              <p:nvPr/>
            </p:nvSpPr>
            <p:spPr>
              <a:xfrm>
                <a:off x="3640299" y="1966837"/>
                <a:ext cx="225262" cy="84614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88"/>
                  <a:gd name="f4" fmla="val 10848"/>
                  <a:gd name="f5" fmla="val 1617"/>
                  <a:gd name="f6" fmla="val 1"/>
                  <a:gd name="f7" fmla="val 1326"/>
                  <a:gd name="f8" fmla="val 1058"/>
                  <a:gd name="f9" fmla="val 203"/>
                  <a:gd name="f10" fmla="val 995"/>
                  <a:gd name="f11" fmla="val 508"/>
                  <a:gd name="f12" fmla="val 13"/>
                  <a:gd name="f13" fmla="val 5511"/>
                  <a:gd name="f14" fmla="val 5570"/>
                  <a:gd name="f15" fmla="val 5629"/>
                  <a:gd name="f16" fmla="val 5689"/>
                  <a:gd name="f17" fmla="val 5724"/>
                  <a:gd name="f18" fmla="val 5748"/>
                  <a:gd name="f19" fmla="val 5760"/>
                  <a:gd name="f20" fmla="val 36"/>
                  <a:gd name="f21" fmla="val 5795"/>
                  <a:gd name="f22" fmla="val 5807"/>
                  <a:gd name="f23" fmla="val 5819"/>
                  <a:gd name="f24" fmla="val 48"/>
                  <a:gd name="f25" fmla="val 5831"/>
                  <a:gd name="f26" fmla="val 60"/>
                  <a:gd name="f27" fmla="val 5878"/>
                  <a:gd name="f28" fmla="val 1716"/>
                  <a:gd name="f29" fmla="val 9770"/>
                  <a:gd name="f30" fmla="val 1870"/>
                  <a:gd name="f31" fmla="val 10172"/>
                  <a:gd name="f32" fmla="val 1846"/>
                  <a:gd name="f33" fmla="val 10586"/>
                  <a:gd name="f34" fmla="val 1988"/>
                  <a:gd name="f35" fmla="val 10728"/>
                  <a:gd name="f36" fmla="val 2053"/>
                  <a:gd name="f37" fmla="val 10803"/>
                  <a:gd name="f38" fmla="val 2096"/>
                  <a:gd name="f39" fmla="val 10820"/>
                  <a:gd name="f40" fmla="val 2131"/>
                  <a:gd name="f41" fmla="val 2158"/>
                  <a:gd name="f42" fmla="val 2180"/>
                  <a:gd name="f43" fmla="val 10810"/>
                  <a:gd name="f44" fmla="val 2204"/>
                  <a:gd name="f45" fmla="val 2218"/>
                  <a:gd name="f46" fmla="val 2232"/>
                  <a:gd name="f47" fmla="val 10813"/>
                  <a:gd name="f48" fmla="val 2248"/>
                  <a:gd name="f49" fmla="val 10822"/>
                  <a:gd name="f50" fmla="val 2283"/>
                  <a:gd name="f51" fmla="val 10841"/>
                  <a:gd name="f52" fmla="val 2308"/>
                  <a:gd name="f53" fmla="val 2327"/>
                  <a:gd name="f54" fmla="val 2366"/>
                  <a:gd name="f55" fmla="val 2385"/>
                  <a:gd name="f56" fmla="val 2422"/>
                  <a:gd name="f57" fmla="val 2436"/>
                  <a:gd name="f58" fmla="val 2452"/>
                  <a:gd name="f59" fmla="val 10825"/>
                  <a:gd name="f60" fmla="val 2473"/>
                  <a:gd name="f61" fmla="val 10834"/>
                  <a:gd name="f62" fmla="val 2497"/>
                  <a:gd name="f63" fmla="val 10844"/>
                  <a:gd name="f64" fmla="val 2519"/>
                  <a:gd name="f65" fmla="val 10847"/>
                  <a:gd name="f66" fmla="val 2538"/>
                  <a:gd name="f67" fmla="val 2617"/>
                  <a:gd name="f68" fmla="val 2662"/>
                  <a:gd name="f69" fmla="val 10787"/>
                  <a:gd name="f70" fmla="val 2710"/>
                  <a:gd name="f71" fmla="val 10812"/>
                  <a:gd name="f72" fmla="val 2760"/>
                  <a:gd name="f73" fmla="val 2808"/>
                  <a:gd name="f74" fmla="val 2858"/>
                  <a:gd name="f75" fmla="val 10790"/>
                  <a:gd name="f76" fmla="val 2875"/>
                  <a:gd name="f77" fmla="val 10704"/>
                  <a:gd name="f78" fmla="val 2887"/>
                  <a:gd name="f79" fmla="val 10657"/>
                  <a:gd name="f80" fmla="val 2793"/>
                  <a:gd name="f81" fmla="val 10326"/>
                  <a:gd name="f82" fmla="val 2828"/>
                  <a:gd name="f83" fmla="val 10207"/>
                  <a:gd name="f84" fmla="val 2816"/>
                  <a:gd name="f85" fmla="val 10124"/>
                  <a:gd name="f86" fmla="val 10018"/>
                  <a:gd name="f87" fmla="val 2426"/>
                  <a:gd name="f88" fmla="val 9841"/>
                  <a:gd name="f89" fmla="val 2414"/>
                  <a:gd name="f90" fmla="val 2402"/>
                  <a:gd name="f91" fmla="val 9817"/>
                  <a:gd name="f92" fmla="val 2237"/>
                  <a:gd name="f93" fmla="val 9498"/>
                  <a:gd name="f94" fmla="val 1290"/>
                  <a:gd name="f95" fmla="val 5606"/>
                  <a:gd name="f96" fmla="val 744"/>
                  <a:gd name="f97" fmla="val 2296"/>
                  <a:gd name="f98" fmla="val 401"/>
                  <a:gd name="f99" fmla="val 2071"/>
                  <a:gd name="f100" fmla="val 82"/>
                  <a:gd name="f101" fmla="val 1728"/>
                  <a:gd name="f102" fmla="val 11"/>
                  <a:gd name="f103" fmla="val 1691"/>
                  <a:gd name="f104" fmla="val 4"/>
                  <a:gd name="f105" fmla="val 1654"/>
                  <a:gd name="f106" fmla="*/ f0 1 2888"/>
                  <a:gd name="f107" fmla="*/ f1 1 10848"/>
                  <a:gd name="f108" fmla="val f2"/>
                  <a:gd name="f109" fmla="val f3"/>
                  <a:gd name="f110" fmla="val f4"/>
                  <a:gd name="f111" fmla="+- f110 0 f108"/>
                  <a:gd name="f112" fmla="+- f109 0 f108"/>
                  <a:gd name="f113" fmla="*/ f112 1 2888"/>
                  <a:gd name="f114" fmla="*/ f111 1 10848"/>
                  <a:gd name="f115" fmla="*/ f108 1 f113"/>
                  <a:gd name="f116" fmla="*/ f109 1 f113"/>
                  <a:gd name="f117" fmla="*/ f108 1 f114"/>
                  <a:gd name="f118" fmla="*/ f110 1 f114"/>
                  <a:gd name="f119" fmla="*/ f115 f106 1"/>
                  <a:gd name="f120" fmla="*/ f116 f106 1"/>
                  <a:gd name="f121" fmla="*/ f118 f107 1"/>
                  <a:gd name="f122" fmla="*/ f117 f10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9" t="f122" r="f120" b="f121"/>
                <a:pathLst>
                  <a:path w="2888" h="10848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6" y="f14"/>
                      <a:pt x="f6" y="f15"/>
                      <a:pt x="f12" y="f16"/>
                    </a:cubicBezTo>
                    <a:lnTo>
                      <a:pt x="f12" y="f17"/>
                    </a:lnTo>
                    <a:cubicBezTo>
                      <a:pt x="f12" y="f18"/>
                      <a:pt x="f12" y="f19"/>
                      <a:pt x="f20" y="f21"/>
                    </a:cubicBezTo>
                    <a:cubicBezTo>
                      <a:pt x="f20" y="f22"/>
                      <a:pt x="f20" y="f23"/>
                      <a:pt x="f24" y="f25"/>
                    </a:cubicBezTo>
                    <a:lnTo>
                      <a:pt x="f26" y="f27"/>
                    </a:lnTo>
                    <a:lnTo>
                      <a:pt x="f28" y="f29"/>
                    </a:lnTo>
                    <a:lnTo>
                      <a:pt x="f30" y="f31"/>
                    </a:lnTo>
                    <a:cubicBezTo>
                      <a:pt x="f30" y="f31"/>
                      <a:pt x="f32" y="f33"/>
                      <a:pt x="f34" y="f35"/>
                    </a:cubicBezTo>
                    <a:cubicBezTo>
                      <a:pt x="f36" y="f37"/>
                      <a:pt x="f38" y="f39"/>
                      <a:pt x="f40" y="f39"/>
                    </a:cubicBezTo>
                    <a:cubicBezTo>
                      <a:pt x="f41" y="f39"/>
                      <a:pt x="f42" y="f43"/>
                      <a:pt x="f44" y="f43"/>
                    </a:cubicBezTo>
                    <a:cubicBezTo>
                      <a:pt x="f45" y="f43"/>
                      <a:pt x="f46" y="f47"/>
                      <a:pt x="f48" y="f49"/>
                    </a:cubicBezTo>
                    <a:cubicBezTo>
                      <a:pt x="f50" y="f51"/>
                      <a:pt x="f52" y="f4"/>
                      <a:pt x="f53" y="f4"/>
                    </a:cubicBezTo>
                    <a:cubicBezTo>
                      <a:pt x="f54" y="f4"/>
                      <a:pt x="f55" y="f49"/>
                      <a:pt x="f56" y="f49"/>
                    </a:cubicBezTo>
                    <a:cubicBezTo>
                      <a:pt x="f57" y="f49"/>
                      <a:pt x="f58" y="f59"/>
                      <a:pt x="f60" y="f61"/>
                    </a:cubicBezTo>
                    <a:cubicBezTo>
                      <a:pt x="f62" y="f63"/>
                      <a:pt x="f64" y="f65"/>
                      <a:pt x="f66" y="f65"/>
                    </a:cubicBezTo>
                    <a:cubicBezTo>
                      <a:pt x="f67" y="f65"/>
                      <a:pt x="f68" y="f69"/>
                      <a:pt x="f68" y="f69"/>
                    </a:cubicBezTo>
                    <a:cubicBezTo>
                      <a:pt x="f68" y="f69"/>
                      <a:pt x="f70" y="f71"/>
                      <a:pt x="f72" y="f71"/>
                    </a:cubicBezTo>
                    <a:cubicBezTo>
                      <a:pt x="f73" y="f71"/>
                      <a:pt x="f74" y="f75"/>
                      <a:pt x="f76" y="f77"/>
                    </a:cubicBezTo>
                    <a:cubicBezTo>
                      <a:pt x="f78" y="f79"/>
                      <a:pt x="f80" y="f81"/>
                      <a:pt x="f80" y="f81"/>
                    </a:cubicBezTo>
                    <a:cubicBezTo>
                      <a:pt x="f80" y="f81"/>
                      <a:pt x="f82" y="f83"/>
                      <a:pt x="f84" y="f85"/>
                    </a:cubicBezTo>
                    <a:cubicBezTo>
                      <a:pt x="f80" y="f86"/>
                      <a:pt x="f87" y="f88"/>
                      <a:pt x="f89" y="f88"/>
                    </a:cubicBezTo>
                    <a:cubicBezTo>
                      <a:pt x="f90" y="f91"/>
                      <a:pt x="f92" y="f93"/>
                      <a:pt x="f92" y="f93"/>
                    </a:cubicBezTo>
                    <a:lnTo>
                      <a:pt x="f94" y="f95"/>
                    </a:lnTo>
                    <a:lnTo>
                      <a:pt x="f92" y="f96"/>
                    </a:lnTo>
                    <a:cubicBezTo>
                      <a:pt x="f97" y="f98"/>
                      <a:pt x="f99" y="f100"/>
                      <a:pt x="f101" y="f102"/>
                    </a:cubicBezTo>
                    <a:cubicBezTo>
                      <a:pt x="f103" y="f104"/>
                      <a:pt x="f105" y="f6"/>
                      <a:pt x="f5" y="f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5" name="Google Shape;1588;p75">
                <a:extLst>
                  <a:ext uri="{FF2B5EF4-FFF2-40B4-BE49-F238E27FC236}">
                    <a16:creationId xmlns:a16="http://schemas.microsoft.com/office/drawing/2014/main" id="{184DEB69-85EF-1CB0-1146-E66DD636B712}"/>
                  </a:ext>
                </a:extLst>
              </p:cNvPr>
              <p:cNvSpPr/>
              <p:nvPr/>
            </p:nvSpPr>
            <p:spPr>
              <a:xfrm>
                <a:off x="3673528" y="1954045"/>
                <a:ext cx="151397" cy="230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41"/>
                  <a:gd name="f4" fmla="val 2955"/>
                  <a:gd name="f5" fmla="val 1182"/>
                  <a:gd name="f6" fmla="val 1142"/>
                  <a:gd name="f7" fmla="val 1101"/>
                  <a:gd name="f8" fmla="val 3"/>
                  <a:gd name="f9" fmla="val 1054"/>
                  <a:gd name="f10" fmla="val 9"/>
                  <a:gd name="f11" fmla="val 935"/>
                  <a:gd name="f12" fmla="val 21"/>
                  <a:gd name="f13" fmla="val 829"/>
                  <a:gd name="f14" fmla="val 68"/>
                  <a:gd name="f15" fmla="val 734"/>
                  <a:gd name="f16" fmla="val 127"/>
                  <a:gd name="f17" fmla="val 639"/>
                  <a:gd name="f18" fmla="val 187"/>
                  <a:gd name="f19" fmla="val 557"/>
                  <a:gd name="f20" fmla="val 281"/>
                  <a:gd name="f21" fmla="val 498"/>
                  <a:gd name="f22" fmla="val 376"/>
                  <a:gd name="f23" fmla="val 450"/>
                  <a:gd name="f24" fmla="val 459"/>
                  <a:gd name="f25" fmla="val 415"/>
                  <a:gd name="f26" fmla="val 541"/>
                  <a:gd name="f27" fmla="val 391"/>
                  <a:gd name="f28" fmla="val 636"/>
                  <a:gd name="f29" fmla="val 379"/>
                  <a:gd name="f30" fmla="val 695"/>
                  <a:gd name="f31" fmla="val 332"/>
                  <a:gd name="f32" fmla="val 884"/>
                  <a:gd name="f33" fmla="val 225"/>
                  <a:gd name="f34" fmla="val 1405"/>
                  <a:gd name="f35" fmla="val 107"/>
                  <a:gd name="f36" fmla="val 1996"/>
                  <a:gd name="f37" fmla="val 1"/>
                  <a:gd name="f38" fmla="val 2529"/>
                  <a:gd name="f39" fmla="val 36"/>
                  <a:gd name="f40" fmla="val 2659"/>
                  <a:gd name="f41" fmla="val 2824"/>
                  <a:gd name="f42" fmla="val 1290"/>
                  <a:gd name="f43" fmla="val 2907"/>
                  <a:gd name="f44" fmla="val 1538"/>
                  <a:gd name="f45" fmla="val 2954"/>
                  <a:gd name="f46" fmla="val 1562"/>
                  <a:gd name="f47" fmla="val 2860"/>
                  <a:gd name="f48" fmla="val 1680"/>
                  <a:gd name="f49" fmla="val 2257"/>
                  <a:gd name="f50" fmla="val 1775"/>
                  <a:gd name="f51" fmla="val 1724"/>
                  <a:gd name="f52" fmla="val 1882"/>
                  <a:gd name="f53" fmla="val 1180"/>
                  <a:gd name="f54" fmla="val 1929"/>
                  <a:gd name="f55" fmla="val 908"/>
                  <a:gd name="f56" fmla="val 825"/>
                  <a:gd name="f57" fmla="val 731"/>
                  <a:gd name="f58" fmla="val 660"/>
                  <a:gd name="f59" fmla="val 352"/>
                  <a:gd name="f60" fmla="val 1645"/>
                  <a:gd name="f61" fmla="val 1302"/>
                  <a:gd name="f62" fmla="val 1261"/>
                  <a:gd name="f63" fmla="val 1222"/>
                  <a:gd name="f64" fmla="*/ f0 1 1941"/>
                  <a:gd name="f65" fmla="*/ f1 1 2955"/>
                  <a:gd name="f66" fmla="val f2"/>
                  <a:gd name="f67" fmla="val f3"/>
                  <a:gd name="f68" fmla="val f4"/>
                  <a:gd name="f69" fmla="+- f68 0 f66"/>
                  <a:gd name="f70" fmla="+- f67 0 f66"/>
                  <a:gd name="f71" fmla="*/ f70 1 1941"/>
                  <a:gd name="f72" fmla="*/ f69 1 2955"/>
                  <a:gd name="f73" fmla="*/ f66 1 f71"/>
                  <a:gd name="f74" fmla="*/ f67 1 f71"/>
                  <a:gd name="f75" fmla="*/ f66 1 f72"/>
                  <a:gd name="f76" fmla="*/ f68 1 f72"/>
                  <a:gd name="f77" fmla="*/ f73 f64 1"/>
                  <a:gd name="f78" fmla="*/ f74 f64 1"/>
                  <a:gd name="f79" fmla="*/ f76 f65 1"/>
                  <a:gd name="f80" fmla="*/ f75 f6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7" t="f80" r="f78" b="f79"/>
                <a:pathLst>
                  <a:path w="1941" h="2955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9" y="f20"/>
                      <a:pt x="f21" y="f22"/>
                    </a:cubicBezTo>
                    <a:cubicBezTo>
                      <a:pt x="f23" y="f24"/>
                      <a:pt x="f25" y="f26"/>
                      <a:pt x="f27" y="f28"/>
                    </a:cubicBezTo>
                    <a:lnTo>
                      <a:pt x="f29" y="f30"/>
                    </a:lnTo>
                    <a:lnTo>
                      <a:pt x="f31" y="f32"/>
                    </a:lnTo>
                    <a:lnTo>
                      <a:pt x="f33" y="f34"/>
                    </a:lnTo>
                    <a:lnTo>
                      <a:pt x="f35" y="f36"/>
                    </a:lnTo>
                    <a:lnTo>
                      <a:pt x="f37" y="f38"/>
                    </a:lnTo>
                    <a:lnTo>
                      <a:pt x="f39" y="f40"/>
                    </a:lnTo>
                    <a:lnTo>
                      <a:pt x="f13" y="f41"/>
                    </a:lnTo>
                    <a:lnTo>
                      <a:pt x="f42" y="f43"/>
                    </a:lnTo>
                    <a:lnTo>
                      <a:pt x="f44" y="f45"/>
                    </a:lnTo>
                    <a:lnTo>
                      <a:pt x="f46" y="f47"/>
                    </a:lnTo>
                    <a:lnTo>
                      <a:pt x="f48" y="f49"/>
                    </a:lnTo>
                    <a:lnTo>
                      <a:pt x="f50" y="f51"/>
                    </a:lnTo>
                    <a:lnTo>
                      <a:pt x="f52" y="f53"/>
                    </a:lnTo>
                    <a:lnTo>
                      <a:pt x="f54" y="f55"/>
                    </a:lnTo>
                    <a:cubicBezTo>
                      <a:pt x="f3" y="f56"/>
                      <a:pt x="f3" y="f57"/>
                      <a:pt x="f54" y="f58"/>
                    </a:cubicBezTo>
                    <a:cubicBezTo>
                      <a:pt x="f52" y="f59"/>
                      <a:pt x="f60" y="f14"/>
                      <a:pt x="f61" y="f10"/>
                    </a:cubicBezTo>
                    <a:cubicBezTo>
                      <a:pt x="f62" y="f8"/>
                      <a:pt x="f63" y="f2"/>
                      <a:pt x="f5" y="f2"/>
                    </a:cubicBezTo>
                    <a:close/>
                  </a:path>
                </a:pathLst>
              </a:custGeom>
              <a:solidFill>
                <a:srgbClr val="EEEEEE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6" name="Google Shape;1589;p75">
                <a:extLst>
                  <a:ext uri="{FF2B5EF4-FFF2-40B4-BE49-F238E27FC236}">
                    <a16:creationId xmlns:a16="http://schemas.microsoft.com/office/drawing/2014/main" id="{4C20A6FB-A8DF-DB46-5CBC-4F1A2A128686}"/>
                  </a:ext>
                </a:extLst>
              </p:cNvPr>
              <p:cNvSpPr/>
              <p:nvPr/>
            </p:nvSpPr>
            <p:spPr>
              <a:xfrm>
                <a:off x="4031553" y="2762987"/>
                <a:ext cx="127375" cy="850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33"/>
                  <a:gd name="f4" fmla="val 1090"/>
                  <a:gd name="f5" fmla="val 249"/>
                  <a:gd name="f6" fmla="val 828"/>
                  <a:gd name="f7" fmla="val 781"/>
                  <a:gd name="f8" fmla="val 1053"/>
                  <a:gd name="f9" fmla="val 867"/>
                  <a:gd name="f10" fmla="val 1078"/>
                  <a:gd name="f11" fmla="val 944"/>
                  <a:gd name="f12" fmla="val 1089"/>
                  <a:gd name="f13" fmla="val 1013"/>
                  <a:gd name="f14" fmla="val 1595"/>
                  <a:gd name="f15" fmla="val 296"/>
                  <a:gd name="f16" fmla="val 1535"/>
                  <a:gd name="f17" fmla="val 311"/>
                  <a:gd name="f18" fmla="val 1440"/>
                  <a:gd name="f19" fmla="val 317"/>
                  <a:gd name="f20" fmla="val 1349"/>
                  <a:gd name="f21" fmla="val 711"/>
                  <a:gd name="f22" fmla="*/ f0 1 1633"/>
                  <a:gd name="f23" fmla="*/ f1 1 1090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1633"/>
                  <a:gd name="f30" fmla="*/ f27 1 1090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1633" h="1090">
                    <a:moveTo>
                      <a:pt x="f5" y="f2"/>
                    </a:moveTo>
                    <a:cubicBezTo>
                      <a:pt x="f5" y="f2"/>
                      <a:pt x="f2" y="f6"/>
                      <a:pt x="f7" y="f8"/>
                    </a:cubicBez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3" y="f15"/>
                      <a:pt x="f3" y="f15"/>
                    </a:cubicBezTo>
                    <a:lnTo>
                      <a:pt x="f3" y="f15"/>
                    </a:lnTo>
                    <a:cubicBezTo>
                      <a:pt x="f16" y="f17"/>
                      <a:pt x="f18" y="f19"/>
                      <a:pt x="f20" y="f19"/>
                    </a:cubicBezTo>
                    <a:cubicBezTo>
                      <a:pt x="f21" y="f19"/>
                      <a:pt x="f5" y="f2"/>
                      <a:pt x="f5" y="f2"/>
                    </a:cubicBezTo>
                    <a:close/>
                  </a:path>
                </a:pathLst>
              </a:custGeom>
              <a:solidFill>
                <a:srgbClr val="0077B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7" name="Google Shape;1590;p75">
                <a:extLst>
                  <a:ext uri="{FF2B5EF4-FFF2-40B4-BE49-F238E27FC236}">
                    <a16:creationId xmlns:a16="http://schemas.microsoft.com/office/drawing/2014/main" id="{7C73BA2D-B304-A341-3595-B21FB71A1D5D}"/>
                  </a:ext>
                </a:extLst>
              </p:cNvPr>
              <p:cNvSpPr/>
              <p:nvPr/>
            </p:nvSpPr>
            <p:spPr>
              <a:xfrm>
                <a:off x="3769467" y="2762987"/>
                <a:ext cx="129250" cy="8502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57"/>
                  <a:gd name="f4" fmla="val 1090"/>
                  <a:gd name="f5" fmla="val 1397"/>
                  <a:gd name="f6" fmla="val 926"/>
                  <a:gd name="f7" fmla="val 317"/>
                  <a:gd name="f8" fmla="val 285"/>
                  <a:gd name="f9" fmla="val 194"/>
                  <a:gd name="f10" fmla="val 99"/>
                  <a:gd name="f11" fmla="val 311"/>
                  <a:gd name="f12" fmla="val 1"/>
                  <a:gd name="f13" fmla="val 296"/>
                  <a:gd name="f14" fmla="val 48"/>
                  <a:gd name="f15" fmla="val 1089"/>
                  <a:gd name="f16" fmla="val 632"/>
                  <a:gd name="f17" fmla="val 702"/>
                  <a:gd name="f18" fmla="val 779"/>
                  <a:gd name="f19" fmla="val 1078"/>
                  <a:gd name="f20" fmla="val 864"/>
                  <a:gd name="f21" fmla="val 1053"/>
                  <a:gd name="f22" fmla="val 828"/>
                  <a:gd name="f23" fmla="*/ f0 1 1657"/>
                  <a:gd name="f24" fmla="*/ f1 1 1090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1657"/>
                  <a:gd name="f31" fmla="*/ f28 1 1090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1657" h="1090">
                    <a:moveTo>
                      <a:pt x="f5" y="f2"/>
                    </a:moveTo>
                    <a:lnTo>
                      <a:pt x="f5" y="f2"/>
                    </a:lnTo>
                    <a:cubicBezTo>
                      <a:pt x="f5" y="f2"/>
                      <a:pt x="f6" y="f7"/>
                      <a:pt x="f8" y="f7"/>
                    </a:cubicBezTo>
                    <a:cubicBezTo>
                      <a:pt x="f9" y="f7"/>
                      <a:pt x="f10" y="f11"/>
                      <a:pt x="f12" y="f13"/>
                    </a:cubicBezTo>
                    <a:lnTo>
                      <a:pt x="f12" y="f13"/>
                    </a:lnTo>
                    <a:cubicBezTo>
                      <a:pt x="f12" y="f13"/>
                      <a:pt x="f14" y="f15"/>
                      <a:pt x="f16" y="f15"/>
                    </a:cubicBezTo>
                    <a:cubicBezTo>
                      <a:pt x="f17" y="f15"/>
                      <a:pt x="f18" y="f19"/>
                      <a:pt x="f20" y="f21"/>
                    </a:cubicBezTo>
                    <a:cubicBezTo>
                      <a:pt x="f3" y="f22"/>
                      <a:pt x="f5" y="f2"/>
                      <a:pt x="f5" y="f2"/>
                    </a:cubicBezTo>
                    <a:close/>
                  </a:path>
                </a:pathLst>
              </a:custGeom>
              <a:solidFill>
                <a:srgbClr val="0077B6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8" name="Google Shape;1591;p75">
                <a:extLst>
                  <a:ext uri="{FF2B5EF4-FFF2-40B4-BE49-F238E27FC236}">
                    <a16:creationId xmlns:a16="http://schemas.microsoft.com/office/drawing/2014/main" id="{D3CC287D-3BD5-9DA0-E39D-E05023402E30}"/>
                  </a:ext>
                </a:extLst>
              </p:cNvPr>
              <p:cNvSpPr/>
              <p:nvPr/>
            </p:nvSpPr>
            <p:spPr>
              <a:xfrm>
                <a:off x="3851608" y="2121746"/>
                <a:ext cx="267699" cy="29530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32"/>
                  <a:gd name="f4" fmla="val 3786"/>
                  <a:gd name="f5" fmla="val 1669"/>
                  <a:gd name="f6" fmla="val 272"/>
                  <a:gd name="f7" fmla="val 1775"/>
                  <a:gd name="f8" fmla="val 1846"/>
                  <a:gd name="f9" fmla="val 343"/>
                  <a:gd name="f10" fmla="val 450"/>
                  <a:gd name="f11" fmla="val 532"/>
                  <a:gd name="f12" fmla="val 627"/>
                  <a:gd name="f13" fmla="val 1574"/>
                  <a:gd name="f14" fmla="val 1491"/>
                  <a:gd name="f15" fmla="val 544"/>
                  <a:gd name="f16" fmla="val 355"/>
                  <a:gd name="f17" fmla="val 1562"/>
                  <a:gd name="f18" fmla="val 1704"/>
                  <a:gd name="f19" fmla="val 1479"/>
                  <a:gd name="f20" fmla="val 1290"/>
                  <a:gd name="f21" fmla="val 178"/>
                  <a:gd name="f22" fmla="val 414"/>
                  <a:gd name="f23" fmla="val 568"/>
                  <a:gd name="f24" fmla="val 1373"/>
                  <a:gd name="f25" fmla="val 698"/>
                  <a:gd name="f26" fmla="val 769"/>
                  <a:gd name="f27" fmla="val 1360"/>
                  <a:gd name="f28" fmla="val 1148"/>
                  <a:gd name="f29" fmla="val 1113"/>
                  <a:gd name="f30" fmla="val 1301"/>
                  <a:gd name="f31" fmla="val 1053"/>
                  <a:gd name="f32" fmla="val 1278"/>
                  <a:gd name="f33" fmla="val 971"/>
                  <a:gd name="f34" fmla="val 852"/>
                  <a:gd name="f35" fmla="val 758"/>
                  <a:gd name="f36" fmla="val 734"/>
                  <a:gd name="f37" fmla="val 1514"/>
                  <a:gd name="f38" fmla="val 1573"/>
                  <a:gd name="f39" fmla="val 1585"/>
                  <a:gd name="f40" fmla="val 1597"/>
                  <a:gd name="f41" fmla="val 1621"/>
                  <a:gd name="f42" fmla="val 770"/>
                  <a:gd name="f43" fmla="val 1633"/>
                  <a:gd name="f44" fmla="val 781"/>
                  <a:gd name="f45" fmla="val 793"/>
                  <a:gd name="f46" fmla="val 1644"/>
                  <a:gd name="f47" fmla="val 817"/>
                  <a:gd name="f48" fmla="val 1656"/>
                  <a:gd name="f49" fmla="val 829"/>
                  <a:gd name="f50" fmla="val 1668"/>
                  <a:gd name="f51" fmla="val 841"/>
                  <a:gd name="f52" fmla="val 1692"/>
                  <a:gd name="f53" fmla="val 1703"/>
                  <a:gd name="f54" fmla="val 876"/>
                  <a:gd name="f55" fmla="val 1715"/>
                  <a:gd name="f56" fmla="val 888"/>
                  <a:gd name="f57" fmla="val 900"/>
                  <a:gd name="f58" fmla="val 912"/>
                  <a:gd name="f59" fmla="val 1727"/>
                  <a:gd name="f60" fmla="val 1018"/>
                  <a:gd name="f61" fmla="val 1065"/>
                  <a:gd name="f62" fmla="val 1089"/>
                  <a:gd name="f63" fmla="val 1136"/>
                  <a:gd name="f64" fmla="val 2898"/>
                  <a:gd name="f65" fmla="val 1432"/>
                  <a:gd name="f66" fmla="val 3170"/>
                  <a:gd name="f67" fmla="val 3182"/>
                  <a:gd name="f68" fmla="val 994"/>
                  <a:gd name="f69" fmla="val 959"/>
                  <a:gd name="f70" fmla="val 947"/>
                  <a:gd name="f71" fmla="val 935"/>
                  <a:gd name="f72" fmla="val 3147"/>
                  <a:gd name="f73" fmla="val 3135"/>
                  <a:gd name="f74" fmla="val 3123"/>
                  <a:gd name="f75" fmla="val 639"/>
                  <a:gd name="f76" fmla="val 3028"/>
                  <a:gd name="f77" fmla="val 462"/>
                  <a:gd name="f78" fmla="val 2839"/>
                  <a:gd name="f79" fmla="val 344"/>
                  <a:gd name="f80" fmla="val 2697"/>
                  <a:gd name="f81" fmla="val 409"/>
                  <a:gd name="f82" fmla="val 2673"/>
                  <a:gd name="f83" fmla="val 471"/>
                  <a:gd name="f84" fmla="val 2668"/>
                  <a:gd name="f85" fmla="val 517"/>
                  <a:gd name="f86" fmla="val 563"/>
                  <a:gd name="f87" fmla="val 592"/>
                  <a:gd name="f88" fmla="val 521"/>
                  <a:gd name="f89" fmla="val 2555"/>
                  <a:gd name="f90" fmla="val 415"/>
                  <a:gd name="f91" fmla="val 2484"/>
                  <a:gd name="f92" fmla="val 314"/>
                  <a:gd name="f93" fmla="val 2420"/>
                  <a:gd name="f94" fmla="val 162"/>
                  <a:gd name="f95" fmla="val 2413"/>
                  <a:gd name="f96" fmla="val 100"/>
                  <a:gd name="f97" fmla="val 82"/>
                  <a:gd name="f98" fmla="val 72"/>
                  <a:gd name="f99" fmla="val 48"/>
                  <a:gd name="f100" fmla="val 2472"/>
                  <a:gd name="f101" fmla="val 13"/>
                  <a:gd name="f102" fmla="val 2543"/>
                  <a:gd name="f103" fmla="val 1"/>
                  <a:gd name="f104" fmla="val 2579"/>
                  <a:gd name="f105" fmla="val 2591"/>
                  <a:gd name="f106" fmla="val 2602"/>
                  <a:gd name="f107" fmla="val 2614"/>
                  <a:gd name="f108" fmla="val 2638"/>
                  <a:gd name="f109" fmla="val 2650"/>
                  <a:gd name="f110" fmla="val 2721"/>
                  <a:gd name="f111" fmla="val 2733"/>
                  <a:gd name="f112" fmla="val 2756"/>
                  <a:gd name="f113" fmla="val 2780"/>
                  <a:gd name="f114" fmla="val 3005"/>
                  <a:gd name="f115" fmla="val 2993"/>
                  <a:gd name="f116" fmla="val 2969"/>
                  <a:gd name="f117" fmla="val 2957"/>
                  <a:gd name="f118" fmla="val 84"/>
                  <a:gd name="f119" fmla="val 2910"/>
                  <a:gd name="f120" fmla="val 131"/>
                  <a:gd name="f121" fmla="val 2851"/>
                  <a:gd name="f122" fmla="val 190"/>
                  <a:gd name="f123" fmla="val 2792"/>
                  <a:gd name="f124" fmla="val 2815"/>
                  <a:gd name="f125" fmla="val 367"/>
                  <a:gd name="f126" fmla="val 3549"/>
                  <a:gd name="f127" fmla="val 1255"/>
                  <a:gd name="f128" fmla="val 3643"/>
                  <a:gd name="f129" fmla="val 1266"/>
                  <a:gd name="f130" fmla="val 1302"/>
                  <a:gd name="f131" fmla="val 3655"/>
                  <a:gd name="f132" fmla="val 1314"/>
                  <a:gd name="f133" fmla="val 1326"/>
                  <a:gd name="f134" fmla="val 1349"/>
                  <a:gd name="f135" fmla="val 1361"/>
                  <a:gd name="f136" fmla="val 3667"/>
                  <a:gd name="f137" fmla="val 1420"/>
                  <a:gd name="f138" fmla="val 3679"/>
                  <a:gd name="f139" fmla="val 1467"/>
                  <a:gd name="f140" fmla="val 3703"/>
                  <a:gd name="f141" fmla="val 3714"/>
                  <a:gd name="f142" fmla="val 1609"/>
                  <a:gd name="f143" fmla="val 3738"/>
                  <a:gd name="f144" fmla="val 1657"/>
                  <a:gd name="f145" fmla="val 3762"/>
                  <a:gd name="f146" fmla="val 3774"/>
                  <a:gd name="f147" fmla="val 1680"/>
                  <a:gd name="f148" fmla="val 3785"/>
                  <a:gd name="f149" fmla="val 1716"/>
                  <a:gd name="f150" fmla="val 1728"/>
                  <a:gd name="f151" fmla="val 1763"/>
                  <a:gd name="f152" fmla="val 1787"/>
                  <a:gd name="f153" fmla="val 1799"/>
                  <a:gd name="f154" fmla="val 1822"/>
                  <a:gd name="f155" fmla="val 3726"/>
                  <a:gd name="f156" fmla="val 1834"/>
                  <a:gd name="f157" fmla="val 1858"/>
                  <a:gd name="f158" fmla="val 1882"/>
                  <a:gd name="f159" fmla="val 1893"/>
                  <a:gd name="f160" fmla="val 1905"/>
                  <a:gd name="f161" fmla="val 1917"/>
                  <a:gd name="f162" fmla="val 1941"/>
                  <a:gd name="f163" fmla="val 1952"/>
                  <a:gd name="f164" fmla="val 1964"/>
                  <a:gd name="f165" fmla="val 1976"/>
                  <a:gd name="f166" fmla="val 2012"/>
                  <a:gd name="f167" fmla="val 2023"/>
                  <a:gd name="f168" fmla="val 2059"/>
                  <a:gd name="f169" fmla="val 2071"/>
                  <a:gd name="f170" fmla="val 2083"/>
                  <a:gd name="f171" fmla="val 2118"/>
                  <a:gd name="f172" fmla="val 2130"/>
                  <a:gd name="f173" fmla="val 2154"/>
                  <a:gd name="f174" fmla="val 2248"/>
                  <a:gd name="f175" fmla="val 2355"/>
                  <a:gd name="f176" fmla="val 3596"/>
                  <a:gd name="f177" fmla="val 2437"/>
                  <a:gd name="f178" fmla="val 2603"/>
                  <a:gd name="f179" fmla="val 3478"/>
                  <a:gd name="f180" fmla="val 2745"/>
                  <a:gd name="f181" fmla="val 3360"/>
                  <a:gd name="f182" fmla="val 2887"/>
                  <a:gd name="f183" fmla="val 3241"/>
                  <a:gd name="f184" fmla="val 2946"/>
                  <a:gd name="f185" fmla="val 3017"/>
                  <a:gd name="f186" fmla="val 3064"/>
                  <a:gd name="f187" fmla="val 3052"/>
                  <a:gd name="f188" fmla="val 3124"/>
                  <a:gd name="f189" fmla="val 3183"/>
                  <a:gd name="f190" fmla="val 3206"/>
                  <a:gd name="f191" fmla="val 2827"/>
                  <a:gd name="f192" fmla="val 3265"/>
                  <a:gd name="f193" fmla="val 2875"/>
                  <a:gd name="f194" fmla="val 3313"/>
                  <a:gd name="f195" fmla="val 2934"/>
                  <a:gd name="f196" fmla="val 3325"/>
                  <a:gd name="f197" fmla="val 3336"/>
                  <a:gd name="f198" fmla="val 3419"/>
                  <a:gd name="f199" fmla="val 2768"/>
                  <a:gd name="f200" fmla="val 3431"/>
                  <a:gd name="f201" fmla="val 2626"/>
                  <a:gd name="f202" fmla="val 2461"/>
                  <a:gd name="f203" fmla="val 3315"/>
                  <a:gd name="f204" fmla="val 2460"/>
                  <a:gd name="f205" fmla="val 3299"/>
                  <a:gd name="f206" fmla="val 3242"/>
                  <a:gd name="f207" fmla="val 3101"/>
                  <a:gd name="f208" fmla="val 2467"/>
                  <a:gd name="f209" fmla="val 2982"/>
                  <a:gd name="f210" fmla="val 2532"/>
                  <a:gd name="f211" fmla="val 2804"/>
                  <a:gd name="f212" fmla="val 2834"/>
                  <a:gd name="f213" fmla="val 2715"/>
                  <a:gd name="f214" fmla="val 2880"/>
                  <a:gd name="f215" fmla="val 2925"/>
                  <a:gd name="f216" fmla="val 2988"/>
                  <a:gd name="f217" fmla="val 3053"/>
                  <a:gd name="f218" fmla="val 2744"/>
                  <a:gd name="f219" fmla="val 2886"/>
                  <a:gd name="f220" fmla="val 2757"/>
                  <a:gd name="f221" fmla="val 2568"/>
                  <a:gd name="f222" fmla="val 2556"/>
                  <a:gd name="f223" fmla="val 2520"/>
                  <a:gd name="f224" fmla="val 2508"/>
                  <a:gd name="f225" fmla="val 3194"/>
                  <a:gd name="f226" fmla="val 2497"/>
                  <a:gd name="f227" fmla="val 2485"/>
                  <a:gd name="f228" fmla="val 3218"/>
                  <a:gd name="f229" fmla="val 2449"/>
                  <a:gd name="f230" fmla="val 2426"/>
                  <a:gd name="f231" fmla="val 2402"/>
                  <a:gd name="f232" fmla="val 3229"/>
                  <a:gd name="f233" fmla="val 2331"/>
                  <a:gd name="f234" fmla="val 1751"/>
                  <a:gd name="f235" fmla="val 2260"/>
                  <a:gd name="f236" fmla="val 2272"/>
                  <a:gd name="f237" fmla="val 2296"/>
                  <a:gd name="f238" fmla="val 2544"/>
                  <a:gd name="f239" fmla="val 2615"/>
                  <a:gd name="f240" fmla="val 2627"/>
                  <a:gd name="f241" fmla="val 2662"/>
                  <a:gd name="f242" fmla="val 189"/>
                  <a:gd name="f243" fmla="*/ f0 1 3432"/>
                  <a:gd name="f244" fmla="*/ f1 1 3786"/>
                  <a:gd name="f245" fmla="val f2"/>
                  <a:gd name="f246" fmla="val f3"/>
                  <a:gd name="f247" fmla="val f4"/>
                  <a:gd name="f248" fmla="+- f247 0 f245"/>
                  <a:gd name="f249" fmla="+- f246 0 f245"/>
                  <a:gd name="f250" fmla="*/ f249 1 3432"/>
                  <a:gd name="f251" fmla="*/ f248 1 3786"/>
                  <a:gd name="f252" fmla="*/ f245 1 f250"/>
                  <a:gd name="f253" fmla="*/ f246 1 f250"/>
                  <a:gd name="f254" fmla="*/ f245 1 f251"/>
                  <a:gd name="f255" fmla="*/ f247 1 f251"/>
                  <a:gd name="f256" fmla="*/ f252 f243 1"/>
                  <a:gd name="f257" fmla="*/ f253 f243 1"/>
                  <a:gd name="f258" fmla="*/ f255 f244 1"/>
                  <a:gd name="f259" fmla="*/ f254 f2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6" t="f259" r="f257" b="f258"/>
                <a:pathLst>
                  <a:path w="3432" h="3786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7" y="f6"/>
                      <a:pt x="f5" y="f6"/>
                    </a:cubicBezTo>
                    <a:close/>
                    <a:moveTo>
                      <a:pt x="f18" y="f2"/>
                    </a:moveTo>
                    <a:cubicBezTo>
                      <a:pt x="f19" y="f2"/>
                      <a:pt x="f20" y="f21"/>
                      <a:pt x="f20" y="f22"/>
                    </a:cubicBezTo>
                    <a:cubicBezTo>
                      <a:pt x="f20" y="f23"/>
                      <a:pt x="f24" y="f25"/>
                      <a:pt x="f14" y="f26"/>
                    </a:cubicBezTo>
                    <a:lnTo>
                      <a:pt x="f14" y="f27"/>
                    </a:lnTo>
                    <a:lnTo>
                      <a:pt x="f28" y="f27"/>
                    </a:lnTo>
                    <a:cubicBezTo>
                      <a:pt x="f29" y="f30"/>
                      <a:pt x="f31" y="f32"/>
                      <a:pt x="f33" y="f32"/>
                    </a:cubicBezTo>
                    <a:cubicBezTo>
                      <a:pt x="f34" y="f32"/>
                      <a:pt x="f35" y="f27"/>
                      <a:pt x="f36" y="f19"/>
                    </a:cubicBezTo>
                    <a:lnTo>
                      <a:pt x="f36" y="f37"/>
                    </a:lnTo>
                    <a:lnTo>
                      <a:pt x="f36" y="f17"/>
                    </a:lnTo>
                    <a:cubicBezTo>
                      <a:pt x="f36" y="f38"/>
                      <a:pt x="f36" y="f39"/>
                      <a:pt x="f35" y="f40"/>
                    </a:cubicBezTo>
                    <a:cubicBezTo>
                      <a:pt x="f35" y="f40"/>
                      <a:pt x="f35" y="f41"/>
                      <a:pt x="f42" y="f41"/>
                    </a:cubicBezTo>
                    <a:cubicBezTo>
                      <a:pt x="f42" y="f41"/>
                      <a:pt x="f42" y="f43"/>
                      <a:pt x="f44" y="f43"/>
                    </a:cubicBezTo>
                    <a:lnTo>
                      <a:pt x="f45" y="f46"/>
                    </a:lnTo>
                    <a:lnTo>
                      <a:pt x="f47" y="f48"/>
                    </a:lnTo>
                    <a:lnTo>
                      <a:pt x="f49" y="f50"/>
                    </a:lnTo>
                    <a:lnTo>
                      <a:pt x="f51" y="f52"/>
                    </a:lnTo>
                    <a:cubicBezTo>
                      <a:pt x="f51" y="f52"/>
                      <a:pt x="f34" y="f52"/>
                      <a:pt x="f34" y="f53"/>
                    </a:cubicBezTo>
                    <a:lnTo>
                      <a:pt x="f54" y="f55"/>
                    </a:lnTo>
                    <a:lnTo>
                      <a:pt x="f56" y="f55"/>
                    </a:lnTo>
                    <a:cubicBezTo>
                      <a:pt x="f57" y="f55"/>
                      <a:pt x="f57" y="f55"/>
                      <a:pt x="f58" y="f59"/>
                    </a:cubicBezTo>
                    <a:lnTo>
                      <a:pt x="f33" y="f59"/>
                    </a:lnTo>
                    <a:cubicBezTo>
                      <a:pt x="f60" y="f59"/>
                      <a:pt x="f61" y="f55"/>
                      <a:pt x="f62" y="f52"/>
                    </a:cubicBezTo>
                    <a:cubicBezTo>
                      <a:pt x="f29" y="f50"/>
                      <a:pt x="f63" y="f48"/>
                      <a:pt x="f28" y="f46"/>
                    </a:cubicBezTo>
                    <a:lnTo>
                      <a:pt x="f14" y="f46"/>
                    </a:lnTo>
                    <a:lnTo>
                      <a:pt x="f14" y="f64"/>
                    </a:lnTo>
                    <a:cubicBezTo>
                      <a:pt x="f14" y="f64"/>
                      <a:pt x="f65" y="f66"/>
                      <a:pt x="f62" y="f67"/>
                    </a:cubicBezTo>
                    <a:lnTo>
                      <a:pt x="f68" y="f67"/>
                    </a:lnTo>
                    <a:cubicBezTo>
                      <a:pt x="f33" y="f67"/>
                      <a:pt x="f69" y="f67"/>
                      <a:pt x="f70" y="f66"/>
                    </a:cubicBezTo>
                    <a:lnTo>
                      <a:pt x="f71" y="f66"/>
                    </a:lnTo>
                    <a:cubicBezTo>
                      <a:pt x="f58" y="f66"/>
                      <a:pt x="f57" y="f72"/>
                      <a:pt x="f56" y="f72"/>
                    </a:cubicBezTo>
                    <a:cubicBezTo>
                      <a:pt x="f54" y="f72"/>
                      <a:pt x="f51" y="f73"/>
                      <a:pt x="f49" y="f74"/>
                    </a:cubicBezTo>
                    <a:cubicBezTo>
                      <a:pt x="f75" y="f76"/>
                      <a:pt x="f77" y="f78"/>
                      <a:pt x="f79" y="f80"/>
                    </a:cubicBezTo>
                    <a:cubicBezTo>
                      <a:pt x="f81" y="f82"/>
                      <a:pt x="f83" y="f84"/>
                      <a:pt x="f85" y="f84"/>
                    </a:cubicBezTo>
                    <a:cubicBezTo>
                      <a:pt x="f86" y="f84"/>
                      <a:pt x="f87" y="f82"/>
                      <a:pt x="f87" y="f82"/>
                    </a:cubicBezTo>
                    <a:cubicBezTo>
                      <a:pt x="f87" y="f82"/>
                      <a:pt x="f88" y="f89"/>
                      <a:pt x="f90" y="f91"/>
                    </a:cubicBezTo>
                    <a:cubicBezTo>
                      <a:pt x="f92" y="f93"/>
                      <a:pt x="f94" y="f95"/>
                      <a:pt x="f96" y="f95"/>
                    </a:cubicBezTo>
                    <a:cubicBezTo>
                      <a:pt x="f97" y="f95"/>
                      <a:pt x="f98" y="f95"/>
                      <a:pt x="f98" y="f95"/>
                    </a:cubicBezTo>
                    <a:cubicBezTo>
                      <a:pt x="f98" y="f95"/>
                      <a:pt x="f99" y="f100"/>
                      <a:pt x="f101" y="f102"/>
                    </a:cubicBezTo>
                    <a:cubicBezTo>
                      <a:pt x="f101" y="f102"/>
                      <a:pt x="f101" y="f89"/>
                      <a:pt x="f103" y="f104"/>
                    </a:cubicBezTo>
                    <a:lnTo>
                      <a:pt x="f103" y="f105"/>
                    </a:lnTo>
                    <a:lnTo>
                      <a:pt x="f103" y="f106"/>
                    </a:lnTo>
                    <a:lnTo>
                      <a:pt x="f103" y="f107"/>
                    </a:lnTo>
                    <a:lnTo>
                      <a:pt x="f103" y="f108"/>
                    </a:lnTo>
                    <a:lnTo>
                      <a:pt x="f103" y="f109"/>
                    </a:lnTo>
                    <a:lnTo>
                      <a:pt x="f103" y="f82"/>
                    </a:lnTo>
                    <a:lnTo>
                      <a:pt x="f103" y="f80"/>
                    </a:lnTo>
                    <a:lnTo>
                      <a:pt x="f103" y="f110"/>
                    </a:lnTo>
                    <a:lnTo>
                      <a:pt x="f103" y="f111"/>
                    </a:lnTo>
                    <a:lnTo>
                      <a:pt x="f103" y="f112"/>
                    </a:lnTo>
                    <a:lnTo>
                      <a:pt x="f103" y="f113"/>
                    </a:lnTo>
                    <a:cubicBezTo>
                      <a:pt x="f101" y="f64"/>
                      <a:pt x="f98" y="f114"/>
                      <a:pt x="f98" y="f114"/>
                    </a:cubicBezTo>
                    <a:lnTo>
                      <a:pt x="f98" y="f115"/>
                    </a:lnTo>
                    <a:lnTo>
                      <a:pt x="f98" y="f116"/>
                    </a:lnTo>
                    <a:lnTo>
                      <a:pt x="f98" y="f117"/>
                    </a:lnTo>
                    <a:cubicBezTo>
                      <a:pt x="f118" y="f119"/>
                      <a:pt x="f120" y="f121"/>
                      <a:pt x="f122" y="f123"/>
                    </a:cubicBezTo>
                    <a:lnTo>
                      <a:pt x="f122" y="f124"/>
                    </a:lnTo>
                    <a:cubicBezTo>
                      <a:pt x="f125" y="f74"/>
                      <a:pt x="f49" y="f126"/>
                      <a:pt x="f127" y="f128"/>
                    </a:cubicBezTo>
                    <a:cubicBezTo>
                      <a:pt x="f129" y="f128"/>
                      <a:pt x="f20" y="f128"/>
                      <a:pt x="f130" y="f131"/>
                    </a:cubicBezTo>
                    <a:lnTo>
                      <a:pt x="f132" y="f131"/>
                    </a:lnTo>
                    <a:cubicBezTo>
                      <a:pt x="f133" y="f131"/>
                      <a:pt x="f134" y="f131"/>
                      <a:pt x="f135" y="f136"/>
                    </a:cubicBezTo>
                    <a:lnTo>
                      <a:pt x="f24" y="f136"/>
                    </a:lnTo>
                    <a:cubicBezTo>
                      <a:pt x="f137" y="f138"/>
                      <a:pt x="f139" y="f140"/>
                      <a:pt x="f14" y="f140"/>
                    </a:cubicBezTo>
                    <a:cubicBezTo>
                      <a:pt x="f17" y="f141"/>
                      <a:pt x="f142" y="f143"/>
                      <a:pt x="f144" y="f145"/>
                    </a:cubicBezTo>
                    <a:cubicBezTo>
                      <a:pt x="f5" y="f146"/>
                      <a:pt x="f147" y="f148"/>
                      <a:pt x="f149" y="f148"/>
                    </a:cubicBezTo>
                    <a:cubicBezTo>
                      <a:pt x="f150" y="f148"/>
                      <a:pt x="f151" y="f146"/>
                      <a:pt x="f7" y="f145"/>
                    </a:cubicBezTo>
                    <a:cubicBezTo>
                      <a:pt x="f152" y="f145"/>
                      <a:pt x="f152" y="f143"/>
                      <a:pt x="f153" y="f143"/>
                    </a:cubicBezTo>
                    <a:cubicBezTo>
                      <a:pt x="f154" y="f143"/>
                      <a:pt x="f154" y="f155"/>
                      <a:pt x="f156" y="f155"/>
                    </a:cubicBezTo>
                    <a:lnTo>
                      <a:pt x="f8" y="f155"/>
                    </a:lnTo>
                    <a:cubicBezTo>
                      <a:pt x="f157" y="f155"/>
                      <a:pt x="f158" y="f141"/>
                      <a:pt x="f159" y="f141"/>
                    </a:cubicBezTo>
                    <a:cubicBezTo>
                      <a:pt x="f160" y="f141"/>
                      <a:pt x="f161" y="f140"/>
                      <a:pt x="f162" y="f140"/>
                    </a:cubicBezTo>
                    <a:lnTo>
                      <a:pt x="f163" y="f140"/>
                    </a:lnTo>
                    <a:cubicBezTo>
                      <a:pt x="f164" y="f140"/>
                      <a:pt x="f165" y="f138"/>
                      <a:pt x="f166" y="f138"/>
                    </a:cubicBezTo>
                    <a:cubicBezTo>
                      <a:pt x="f167" y="f138"/>
                      <a:pt x="f168" y="f136"/>
                      <a:pt x="f169" y="f136"/>
                    </a:cubicBezTo>
                    <a:lnTo>
                      <a:pt x="f170" y="f136"/>
                    </a:lnTo>
                    <a:cubicBezTo>
                      <a:pt x="f171" y="f136"/>
                      <a:pt x="f172" y="f131"/>
                      <a:pt x="f173" y="f131"/>
                    </a:cubicBezTo>
                    <a:cubicBezTo>
                      <a:pt x="f174" y="f128"/>
                      <a:pt x="f175" y="f176"/>
                      <a:pt x="f177" y="f126"/>
                    </a:cubicBezTo>
                    <a:cubicBezTo>
                      <a:pt x="f178" y="f179"/>
                      <a:pt x="f180" y="f181"/>
                      <a:pt x="f182" y="f183"/>
                    </a:cubicBezTo>
                    <a:cubicBezTo>
                      <a:pt x="f184" y="f67"/>
                      <a:pt x="f185" y="f74"/>
                      <a:pt x="f186" y="f187"/>
                    </a:cubicBezTo>
                    <a:cubicBezTo>
                      <a:pt x="f188" y="f116"/>
                      <a:pt x="f189" y="f64"/>
                      <a:pt x="f190" y="f191"/>
                    </a:cubicBezTo>
                    <a:lnTo>
                      <a:pt x="f190" y="f124"/>
                    </a:lnTo>
                    <a:cubicBezTo>
                      <a:pt x="f192" y="f193"/>
                      <a:pt x="f194" y="f195"/>
                      <a:pt x="f196" y="f116"/>
                    </a:cubicBezTo>
                    <a:cubicBezTo>
                      <a:pt x="f197" y="f114"/>
                      <a:pt x="f197" y="f185"/>
                      <a:pt x="f197" y="f185"/>
                    </a:cubicBezTo>
                    <a:cubicBezTo>
                      <a:pt x="f197" y="f185"/>
                      <a:pt x="f198" y="f64"/>
                      <a:pt x="f198" y="f199"/>
                    </a:cubicBezTo>
                    <a:cubicBezTo>
                      <a:pt x="f200" y="f201"/>
                      <a:pt x="f196" y="f202"/>
                      <a:pt x="f196" y="f202"/>
                    </a:cubicBezTo>
                    <a:cubicBezTo>
                      <a:pt x="f196" y="f202"/>
                      <a:pt x="f203" y="f204"/>
                      <a:pt x="f205" y="f204"/>
                    </a:cubicBezTo>
                    <a:cubicBezTo>
                      <a:pt x="f206" y="f204"/>
                      <a:pt x="f207" y="f208"/>
                      <a:pt x="f209" y="f210"/>
                    </a:cubicBezTo>
                    <a:cubicBezTo>
                      <a:pt x="f182" y="f106"/>
                      <a:pt x="f211" y="f110"/>
                      <a:pt x="f211" y="f110"/>
                    </a:cubicBezTo>
                    <a:cubicBezTo>
                      <a:pt x="f211" y="f110"/>
                      <a:pt x="f212" y="f213"/>
                      <a:pt x="f214" y="f213"/>
                    </a:cubicBezTo>
                    <a:cubicBezTo>
                      <a:pt x="f215" y="f213"/>
                      <a:pt x="f216" y="f110"/>
                      <a:pt x="f217" y="f218"/>
                    </a:cubicBezTo>
                    <a:cubicBezTo>
                      <a:pt x="f195" y="f219"/>
                      <a:pt x="f220" y="f186"/>
                      <a:pt x="f221" y="f66"/>
                    </a:cubicBezTo>
                    <a:cubicBezTo>
                      <a:pt x="f222" y="f67"/>
                      <a:pt x="f223" y="f67"/>
                      <a:pt x="f224" y="f225"/>
                    </a:cubicBezTo>
                    <a:cubicBezTo>
                      <a:pt x="f226" y="f225"/>
                      <a:pt x="f227" y="f228"/>
                      <a:pt x="f202" y="f228"/>
                    </a:cubicBezTo>
                    <a:lnTo>
                      <a:pt x="f229" y="f228"/>
                    </a:lnTo>
                    <a:cubicBezTo>
                      <a:pt x="f177" y="f228"/>
                      <a:pt x="f230" y="f228"/>
                      <a:pt x="f231" y="f232"/>
                    </a:cubicBezTo>
                    <a:lnTo>
                      <a:pt x="f233" y="f232"/>
                    </a:lnTo>
                    <a:cubicBezTo>
                      <a:pt x="f164" y="f232"/>
                      <a:pt x="f160" y="f184"/>
                      <a:pt x="f160" y="f184"/>
                    </a:cubicBezTo>
                    <a:lnTo>
                      <a:pt x="f160" y="f234"/>
                    </a:lnTo>
                    <a:lnTo>
                      <a:pt x="f160" y="f52"/>
                    </a:lnTo>
                    <a:lnTo>
                      <a:pt x="f174" y="f52"/>
                    </a:lnTo>
                    <a:lnTo>
                      <a:pt x="f235" y="f53"/>
                    </a:lnTo>
                    <a:lnTo>
                      <a:pt x="f236" y="f55"/>
                    </a:lnTo>
                    <a:cubicBezTo>
                      <a:pt x="f236" y="f55"/>
                      <a:pt x="f237" y="f55"/>
                      <a:pt x="f237" y="f59"/>
                    </a:cubicBezTo>
                    <a:lnTo>
                      <a:pt x="f226" y="f59"/>
                    </a:lnTo>
                    <a:cubicBezTo>
                      <a:pt x="f224" y="f59"/>
                      <a:pt x="f210" y="f59"/>
                      <a:pt x="f210" y="f55"/>
                    </a:cubicBezTo>
                    <a:cubicBezTo>
                      <a:pt x="f238" y="f55"/>
                      <a:pt x="f238" y="f53"/>
                      <a:pt x="f222" y="f53"/>
                    </a:cubicBezTo>
                    <a:cubicBezTo>
                      <a:pt x="f221" y="f53"/>
                      <a:pt x="f221" y="f52"/>
                      <a:pt x="f105" y="f52"/>
                    </a:cubicBezTo>
                    <a:lnTo>
                      <a:pt x="f239" y="f48"/>
                    </a:lnTo>
                    <a:cubicBezTo>
                      <a:pt x="f240" y="f46"/>
                      <a:pt x="f240" y="f46"/>
                      <a:pt x="f240" y="f43"/>
                    </a:cubicBezTo>
                    <a:cubicBezTo>
                      <a:pt x="f109" y="f41"/>
                      <a:pt x="f241" y="f39"/>
                      <a:pt x="f241" y="f17"/>
                    </a:cubicBezTo>
                    <a:lnTo>
                      <a:pt x="f241" y="f37"/>
                    </a:lnTo>
                    <a:lnTo>
                      <a:pt x="f241" y="f19"/>
                    </a:lnTo>
                    <a:cubicBezTo>
                      <a:pt x="f109" y="f27"/>
                      <a:pt x="f238" y="f32"/>
                      <a:pt x="f230" y="f32"/>
                    </a:cubicBezTo>
                    <a:cubicBezTo>
                      <a:pt x="f175" y="f32"/>
                      <a:pt x="f237" y="f30"/>
                      <a:pt x="f174" y="f27"/>
                    </a:cubicBezTo>
                    <a:lnTo>
                      <a:pt x="f160" y="f27"/>
                    </a:lnTo>
                    <a:lnTo>
                      <a:pt x="f160" y="f26"/>
                    </a:lnTo>
                    <a:cubicBezTo>
                      <a:pt x="f167" y="f25"/>
                      <a:pt x="f171" y="f23"/>
                      <a:pt x="f171" y="f22"/>
                    </a:cubicBezTo>
                    <a:cubicBezTo>
                      <a:pt x="f171" y="f242"/>
                      <a:pt x="f162" y="f2"/>
                      <a:pt x="f18" y="f2"/>
                    </a:cubicBezTo>
                    <a:close/>
                  </a:path>
                </a:pathLst>
              </a:custGeom>
              <a:solidFill>
                <a:srgbClr val="030445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9" name="Google Shape;1592;p75">
                <a:extLst>
                  <a:ext uri="{FF2B5EF4-FFF2-40B4-BE49-F238E27FC236}">
                    <a16:creationId xmlns:a16="http://schemas.microsoft.com/office/drawing/2014/main" id="{5AD59B51-BB00-A9EB-81D8-EC032016AEAB}"/>
                  </a:ext>
                </a:extLst>
              </p:cNvPr>
              <p:cNvSpPr/>
              <p:nvPr/>
            </p:nvSpPr>
            <p:spPr>
              <a:xfrm>
                <a:off x="3849806" y="1505312"/>
                <a:ext cx="268550" cy="4725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43"/>
                  <a:gd name="f4" fmla="val 6058"/>
                  <a:gd name="f5" fmla="val 1719"/>
                  <a:gd name="f6" fmla="val 1698"/>
                  <a:gd name="f7" fmla="val 1677"/>
                  <a:gd name="f8" fmla="val 1"/>
                  <a:gd name="f9" fmla="val 1656"/>
                  <a:gd name="f10" fmla="val 745"/>
                  <a:gd name="f11" fmla="val 25"/>
                  <a:gd name="f12" fmla="val 794"/>
                  <a:gd name="f13" fmla="val 36"/>
                  <a:gd name="f14" fmla="val 1717"/>
                  <a:gd name="f15" fmla="val 83"/>
                  <a:gd name="f16" fmla="val 3207"/>
                  <a:gd name="f17" fmla="val 95"/>
                  <a:gd name="f18" fmla="val 3822"/>
                  <a:gd name="f19" fmla="val 450"/>
                  <a:gd name="f20" fmla="val 4354"/>
                  <a:gd name="f21" fmla="val 970"/>
                  <a:gd name="f22" fmla="val 4638"/>
                  <a:gd name="f23" fmla="val 5253"/>
                  <a:gd name="f24" fmla="val 5703"/>
                  <a:gd name="f25" fmla="val 1325"/>
                  <a:gd name="f26" fmla="val 1763"/>
                  <a:gd name="f27" fmla="val 2212"/>
                  <a:gd name="f28" fmla="val 2567"/>
                  <a:gd name="f29" fmla="val 4627"/>
                  <a:gd name="f30" fmla="val 3099"/>
                  <a:gd name="f31" fmla="val 4331"/>
                  <a:gd name="f32" fmla="val 3442"/>
                  <a:gd name="f33" fmla="val 3751"/>
                  <a:gd name="f34" fmla="val 3419"/>
                  <a:gd name="f35" fmla="val 3112"/>
                  <a:gd name="f36" fmla="val 3371"/>
                  <a:gd name="f37" fmla="val 1622"/>
                  <a:gd name="f38" fmla="val 3348"/>
                  <a:gd name="f39" fmla="val 732"/>
                  <a:gd name="f40" fmla="val 2614"/>
                  <a:gd name="f41" fmla="*/ f0 1 3443"/>
                  <a:gd name="f42" fmla="*/ f1 1 6058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3443"/>
                  <a:gd name="f49" fmla="*/ f46 1 6058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3443" h="6058">
                    <a:moveTo>
                      <a:pt x="f5" y="f2"/>
                    </a:moveTo>
                    <a:cubicBezTo>
                      <a:pt x="f6" y="f2"/>
                      <a:pt x="f7" y="f8"/>
                      <a:pt x="f9" y="f8"/>
                    </a:cubicBezTo>
                    <a:cubicBezTo>
                      <a:pt x="f10" y="f11"/>
                      <a:pt x="f2" y="f12"/>
                      <a:pt x="f13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2"/>
                    </a:cubicBezTo>
                    <a:lnTo>
                      <a:pt x="f21" y="f23"/>
                    </a:lnTo>
                    <a:cubicBezTo>
                      <a:pt x="f21" y="f24"/>
                      <a:pt x="f25" y="f4"/>
                      <a:pt x="f26" y="f4"/>
                    </a:cubicBezTo>
                    <a:cubicBezTo>
                      <a:pt x="f27" y="f4"/>
                      <a:pt x="f28" y="f24"/>
                      <a:pt x="f28" y="f23"/>
                    </a:cubicBezTo>
                    <a:lnTo>
                      <a:pt x="f28" y="f29"/>
                    </a:lnTo>
                    <a:cubicBezTo>
                      <a:pt x="f30" y="f31"/>
                      <a:pt x="f32" y="f33"/>
                      <a:pt x="f34" y="f35"/>
                    </a:cubicBezTo>
                    <a:lnTo>
                      <a:pt x="f36" y="f37"/>
                    </a:lnTo>
                    <a:cubicBezTo>
                      <a:pt x="f38" y="f39"/>
                      <a:pt x="f40" y="f2"/>
                      <a:pt x="f5" y="f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0" name="Google Shape;1593;p75">
                <a:extLst>
                  <a:ext uri="{FF2B5EF4-FFF2-40B4-BE49-F238E27FC236}">
                    <a16:creationId xmlns:a16="http://schemas.microsoft.com/office/drawing/2014/main" id="{43FA1B94-A057-411B-DC6E-150761B9CBD5}"/>
                  </a:ext>
                </a:extLst>
              </p:cNvPr>
              <p:cNvSpPr/>
              <p:nvPr/>
            </p:nvSpPr>
            <p:spPr>
              <a:xfrm>
                <a:off x="3931005" y="1680658"/>
                <a:ext cx="32369" cy="388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5"/>
                  <a:gd name="f4" fmla="val 498"/>
                  <a:gd name="f5" fmla="val 217"/>
                  <a:gd name="f6" fmla="val 212"/>
                  <a:gd name="f7" fmla="val 207"/>
                  <a:gd name="f8" fmla="val 201"/>
                  <a:gd name="f9" fmla="val 1"/>
                  <a:gd name="f10" fmla="val 95"/>
                  <a:gd name="f11" fmla="val 107"/>
                  <a:gd name="f12" fmla="val 249"/>
                  <a:gd name="f13" fmla="val 391"/>
                  <a:gd name="f14" fmla="val 213"/>
                  <a:gd name="f15" fmla="val 319"/>
                  <a:gd name="f16" fmla="val 414"/>
                  <a:gd name="f17" fmla="val 379"/>
                  <a:gd name="f18" fmla="val 114"/>
                  <a:gd name="f19" fmla="val 328"/>
                  <a:gd name="f20" fmla="*/ f0 1 415"/>
                  <a:gd name="f21" fmla="*/ f1 1 498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415"/>
                  <a:gd name="f28" fmla="*/ f25 1 498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415" h="498">
                    <a:moveTo>
                      <a:pt x="f5" y="f2"/>
                    </a:moveTo>
                    <a:cubicBezTo>
                      <a:pt x="f6" y="f2"/>
                      <a:pt x="f7" y="f2"/>
                      <a:pt x="f8" y="f9"/>
                    </a:cubicBezTo>
                    <a:cubicBezTo>
                      <a:pt x="f10" y="f9"/>
                      <a:pt x="f2" y="f11"/>
                      <a:pt x="f2" y="f12"/>
                    </a:cubicBezTo>
                    <a:cubicBezTo>
                      <a:pt x="f2" y="f13"/>
                      <a:pt x="f10" y="f4"/>
                      <a:pt x="f14" y="f4"/>
                    </a:cubicBezTo>
                    <a:cubicBezTo>
                      <a:pt x="f15" y="f4"/>
                      <a:pt x="f16" y="f17"/>
                      <a:pt x="f16" y="f12"/>
                    </a:cubicBezTo>
                    <a:cubicBezTo>
                      <a:pt x="f16" y="f18"/>
                      <a:pt x="f19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1" name="Google Shape;1594;p75">
                <a:extLst>
                  <a:ext uri="{FF2B5EF4-FFF2-40B4-BE49-F238E27FC236}">
                    <a16:creationId xmlns:a16="http://schemas.microsoft.com/office/drawing/2014/main" id="{F5FD8CE5-533C-388C-5E97-372CE362EFF5}"/>
                  </a:ext>
                </a:extLst>
              </p:cNvPr>
              <p:cNvSpPr/>
              <p:nvPr/>
            </p:nvSpPr>
            <p:spPr>
              <a:xfrm>
                <a:off x="4015871" y="1678865"/>
                <a:ext cx="33302" cy="397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7"/>
                  <a:gd name="f4" fmla="val 509"/>
                  <a:gd name="f5" fmla="val 213"/>
                  <a:gd name="f6" fmla="val 95"/>
                  <a:gd name="f7" fmla="val 119"/>
                  <a:gd name="f8" fmla="val 12"/>
                  <a:gd name="f9" fmla="val 260"/>
                  <a:gd name="f10" fmla="val 391"/>
                  <a:gd name="f11" fmla="val 331"/>
                  <a:gd name="f12" fmla="val 426"/>
                  <a:gd name="f13" fmla="val 249"/>
                  <a:gd name="f14" fmla="val 414"/>
                  <a:gd name="f15" fmla="*/ f0 1 427"/>
                  <a:gd name="f16" fmla="*/ f1 1 50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27"/>
                  <a:gd name="f23" fmla="*/ f20 1 50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27" h="509">
                    <a:moveTo>
                      <a:pt x="f5" y="f2"/>
                    </a:moveTo>
                    <a:cubicBezTo>
                      <a:pt x="f6" y="f2"/>
                      <a:pt x="f2" y="f7"/>
                      <a:pt x="f8" y="f9"/>
                    </a:cubicBezTo>
                    <a:cubicBezTo>
                      <a:pt x="f8" y="f10"/>
                      <a:pt x="f6" y="f4"/>
                      <a:pt x="f5" y="f4"/>
                    </a:cubicBezTo>
                    <a:cubicBezTo>
                      <a:pt x="f11" y="f4"/>
                      <a:pt x="f12" y="f10"/>
                      <a:pt x="f12" y="f13"/>
                    </a:cubicBezTo>
                    <a:cubicBezTo>
                      <a:pt x="f14" y="f7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2" name="Google Shape;1595;p75">
                <a:extLst>
                  <a:ext uri="{FF2B5EF4-FFF2-40B4-BE49-F238E27FC236}">
                    <a16:creationId xmlns:a16="http://schemas.microsoft.com/office/drawing/2014/main" id="{CAF18106-5570-BE9F-F07B-80C8CC0B04D4}"/>
                  </a:ext>
                </a:extLst>
              </p:cNvPr>
              <p:cNvSpPr/>
              <p:nvPr/>
            </p:nvSpPr>
            <p:spPr>
              <a:xfrm>
                <a:off x="3974302" y="1710220"/>
                <a:ext cx="39776" cy="673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10"/>
                  <a:gd name="f4" fmla="val 864"/>
                  <a:gd name="f5" fmla="val 119"/>
                  <a:gd name="f6" fmla="val 107"/>
                  <a:gd name="f7" fmla="val 12"/>
                  <a:gd name="f8" fmla="val 190"/>
                  <a:gd name="f9" fmla="val 202"/>
                  <a:gd name="f10" fmla="val 367"/>
                  <a:gd name="f11" fmla="val 332"/>
                  <a:gd name="f12" fmla="val 474"/>
                  <a:gd name="f13" fmla="val 344"/>
                  <a:gd name="f14" fmla="val 485"/>
                  <a:gd name="f15" fmla="val 356"/>
                  <a:gd name="f16" fmla="val 391"/>
                  <a:gd name="f17" fmla="val 521"/>
                  <a:gd name="f18" fmla="val 415"/>
                  <a:gd name="f19" fmla="val 533"/>
                  <a:gd name="f20" fmla="val 439"/>
                  <a:gd name="f21" fmla="val 568"/>
                  <a:gd name="f22" fmla="val 462"/>
                  <a:gd name="f23" fmla="val 627"/>
                  <a:gd name="f24" fmla="val 450"/>
                  <a:gd name="f25" fmla="val 698"/>
                  <a:gd name="f26" fmla="val 403"/>
                  <a:gd name="f27" fmla="val 746"/>
                  <a:gd name="f28" fmla="val 781"/>
                  <a:gd name="f29" fmla="val 297"/>
                  <a:gd name="f30" fmla="val 817"/>
                  <a:gd name="f31" fmla="val 226"/>
                  <a:gd name="f32" fmla="val 155"/>
                  <a:gd name="f33" fmla="val 84"/>
                  <a:gd name="f34" fmla="val 805"/>
                  <a:gd name="f35" fmla="val 25"/>
                  <a:gd name="f36" fmla="val 1"/>
                  <a:gd name="f37" fmla="val 828"/>
                  <a:gd name="f38" fmla="val 143"/>
                  <a:gd name="f39" fmla="val 320"/>
                  <a:gd name="f40" fmla="val 769"/>
                  <a:gd name="f41" fmla="val 498"/>
                  <a:gd name="f42" fmla="val 710"/>
                  <a:gd name="f43" fmla="val 545"/>
                  <a:gd name="f44" fmla="val 379"/>
                  <a:gd name="f45" fmla="val 214"/>
                  <a:gd name="f46" fmla="val 343"/>
                  <a:gd name="f47" fmla="val 178"/>
                  <a:gd name="f48" fmla="*/ f0 1 510"/>
                  <a:gd name="f49" fmla="*/ f1 1 864"/>
                  <a:gd name="f50" fmla="val f2"/>
                  <a:gd name="f51" fmla="val f3"/>
                  <a:gd name="f52" fmla="val f4"/>
                  <a:gd name="f53" fmla="+- f52 0 f50"/>
                  <a:gd name="f54" fmla="+- f51 0 f50"/>
                  <a:gd name="f55" fmla="*/ f54 1 510"/>
                  <a:gd name="f56" fmla="*/ f53 1 864"/>
                  <a:gd name="f57" fmla="*/ f50 1 f55"/>
                  <a:gd name="f58" fmla="*/ f51 1 f55"/>
                  <a:gd name="f59" fmla="*/ f50 1 f56"/>
                  <a:gd name="f60" fmla="*/ f52 1 f56"/>
                  <a:gd name="f61" fmla="*/ f57 f48 1"/>
                  <a:gd name="f62" fmla="*/ f58 f48 1"/>
                  <a:gd name="f63" fmla="*/ f60 f49 1"/>
                  <a:gd name="f64" fmla="*/ f59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1" t="f64" r="f62" b="f63"/>
                <a:pathLst>
                  <a:path w="510" h="864">
                    <a:moveTo>
                      <a:pt x="f5" y="f2"/>
                    </a:moveTo>
                    <a:lnTo>
                      <a:pt x="f6" y="f7"/>
                    </a:lnTo>
                    <a:cubicBezTo>
                      <a:pt x="f6" y="f8"/>
                      <a:pt x="f9" y="f10"/>
                      <a:pt x="f11" y="f12"/>
                    </a:cubicBezTo>
                    <a:cubicBezTo>
                      <a:pt x="f13" y="f12"/>
                      <a:pt x="f13" y="f14"/>
                      <a:pt x="f15" y="f14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15" y="f28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5" y="f34"/>
                    </a:cubicBezTo>
                    <a:cubicBezTo>
                      <a:pt x="f36" y="f34"/>
                      <a:pt x="f36" y="f34"/>
                      <a:pt x="f36" y="f30"/>
                    </a:cubicBezTo>
                    <a:cubicBezTo>
                      <a:pt x="f36" y="f37"/>
                      <a:pt x="f36" y="f37"/>
                      <a:pt x="f35" y="f37"/>
                    </a:cubicBezTo>
                    <a:cubicBezTo>
                      <a:pt x="f33" y="f4"/>
                      <a:pt x="f38" y="f4"/>
                      <a:pt x="f9" y="f4"/>
                    </a:cubicBezTo>
                    <a:lnTo>
                      <a:pt x="f31" y="f4"/>
                    </a:lnTo>
                    <a:cubicBezTo>
                      <a:pt x="f39" y="f4"/>
                      <a:pt x="f16" y="f30"/>
                      <a:pt x="f20" y="f40"/>
                    </a:cubicBezTo>
                    <a:cubicBezTo>
                      <a:pt x="f41" y="f42"/>
                      <a:pt x="f3" y="f23"/>
                      <a:pt x="f22" y="f43"/>
                    </a:cubicBezTo>
                    <a:cubicBezTo>
                      <a:pt x="f24" y="f17"/>
                      <a:pt x="f26" y="f14"/>
                      <a:pt x="f44" y="f22"/>
                    </a:cubicBezTo>
                    <a:cubicBezTo>
                      <a:pt x="f15" y="f22"/>
                      <a:pt x="f15" y="f24"/>
                      <a:pt x="f13" y="f24"/>
                    </a:cubicBezTo>
                    <a:cubicBezTo>
                      <a:pt x="f45" y="f46"/>
                      <a:pt x="f38" y="f47"/>
                      <a:pt x="f38" y="f7"/>
                    </a:cubicBezTo>
                    <a:cubicBezTo>
                      <a:pt x="f38" y="f2"/>
                      <a:pt x="f5" y="f2"/>
                      <a:pt x="f5" y="f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3" name="Google Shape;1596;p75">
                <a:extLst>
                  <a:ext uri="{FF2B5EF4-FFF2-40B4-BE49-F238E27FC236}">
                    <a16:creationId xmlns:a16="http://schemas.microsoft.com/office/drawing/2014/main" id="{375503A0-92EC-0A5F-DD26-108577C56F0E}"/>
                  </a:ext>
                </a:extLst>
              </p:cNvPr>
              <p:cNvSpPr/>
              <p:nvPr/>
            </p:nvSpPr>
            <p:spPr>
              <a:xfrm>
                <a:off x="3952219" y="1796018"/>
                <a:ext cx="75739" cy="19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71"/>
                  <a:gd name="f4" fmla="val 251"/>
                  <a:gd name="f5" fmla="val 946"/>
                  <a:gd name="f6" fmla="val 1"/>
                  <a:gd name="f7" fmla="val 781"/>
                  <a:gd name="f8" fmla="val 119"/>
                  <a:gd name="f9" fmla="val 651"/>
                  <a:gd name="f10" fmla="val 178"/>
                  <a:gd name="f11" fmla="val 497"/>
                  <a:gd name="f12" fmla="val 190"/>
                  <a:gd name="f13" fmla="val 483"/>
                  <a:gd name="f14" fmla="val 191"/>
                  <a:gd name="f15" fmla="val 469"/>
                  <a:gd name="f16" fmla="val 456"/>
                  <a:gd name="f17" fmla="val 306"/>
                  <a:gd name="f18" fmla="val 168"/>
                  <a:gd name="f19" fmla="val 132"/>
                  <a:gd name="f20" fmla="val 59"/>
                  <a:gd name="f21" fmla="val 12"/>
                  <a:gd name="f22" fmla="val 47"/>
                  <a:gd name="f23" fmla="val 6"/>
                  <a:gd name="f24" fmla="val 39"/>
                  <a:gd name="f25" fmla="val 3"/>
                  <a:gd name="f26" fmla="val 31"/>
                  <a:gd name="f27" fmla="val 24"/>
                  <a:gd name="f28" fmla="val 18"/>
                  <a:gd name="f29" fmla="val 36"/>
                  <a:gd name="f30" fmla="val 60"/>
                  <a:gd name="f31" fmla="val 120"/>
                  <a:gd name="f32" fmla="val 279"/>
                  <a:gd name="f33" fmla="val 250"/>
                  <a:gd name="f34" fmla="val 450"/>
                  <a:gd name="f35" fmla="val 466"/>
                  <a:gd name="f36" fmla="val 481"/>
                  <a:gd name="f37" fmla="val 249"/>
                  <a:gd name="f38" fmla="val 237"/>
                  <a:gd name="f39" fmla="val 793"/>
                  <a:gd name="f40" fmla="val 958"/>
                  <a:gd name="f41" fmla="val 970"/>
                  <a:gd name="f42" fmla="*/ f0 1 971"/>
                  <a:gd name="f43" fmla="*/ f1 1 251"/>
                  <a:gd name="f44" fmla="val f2"/>
                  <a:gd name="f45" fmla="val f3"/>
                  <a:gd name="f46" fmla="val f4"/>
                  <a:gd name="f47" fmla="+- f46 0 f44"/>
                  <a:gd name="f48" fmla="+- f45 0 f44"/>
                  <a:gd name="f49" fmla="*/ f48 1 971"/>
                  <a:gd name="f50" fmla="*/ f47 1 251"/>
                  <a:gd name="f51" fmla="*/ f44 1 f49"/>
                  <a:gd name="f52" fmla="*/ f45 1 f49"/>
                  <a:gd name="f53" fmla="*/ f44 1 f50"/>
                  <a:gd name="f54" fmla="*/ f46 1 f50"/>
                  <a:gd name="f55" fmla="*/ f51 f42 1"/>
                  <a:gd name="f56" fmla="*/ f52 f42 1"/>
                  <a:gd name="f57" fmla="*/ f54 f43 1"/>
                  <a:gd name="f58" fmla="*/ f53 f4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5" t="f58" r="f56" b="f57"/>
                <a:pathLst>
                  <a:path w="971" h="251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4"/>
                      <a:pt x="f16" y="f14"/>
                    </a:cubicBezTo>
                    <a:cubicBezTo>
                      <a:pt x="f17" y="f14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5"/>
                    </a:cubicBezTo>
                    <a:cubicBezTo>
                      <a:pt x="f27" y="f25"/>
                      <a:pt x="f28" y="f23"/>
                      <a:pt x="f21" y="f21"/>
                    </a:cubicBezTo>
                    <a:cubicBezTo>
                      <a:pt x="f2" y="f27"/>
                      <a:pt x="f2" y="f29"/>
                      <a:pt x="f21" y="f30"/>
                    </a:cubicBezTo>
                    <a:cubicBezTo>
                      <a:pt x="f31" y="f12"/>
                      <a:pt x="f32" y="f33"/>
                      <a:pt x="f34" y="f33"/>
                    </a:cubicBezTo>
                    <a:cubicBezTo>
                      <a:pt x="f35" y="f33"/>
                      <a:pt x="f36" y="f33"/>
                      <a:pt x="f11" y="f37"/>
                    </a:cubicBezTo>
                    <a:cubicBezTo>
                      <a:pt x="f9" y="f38"/>
                      <a:pt x="f39" y="f10"/>
                      <a:pt x="f40" y="f30"/>
                    </a:cubicBezTo>
                    <a:cubicBezTo>
                      <a:pt x="f41" y="f29"/>
                      <a:pt x="f41" y="f27"/>
                      <a:pt x="f41" y="f21"/>
                    </a:cubicBezTo>
                    <a:cubicBezTo>
                      <a:pt x="f40" y="f6"/>
                      <a:pt x="f5" y="f6"/>
                      <a:pt x="f5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4" name="Google Shape;1597;p75">
                <a:extLst>
                  <a:ext uri="{FF2B5EF4-FFF2-40B4-BE49-F238E27FC236}">
                    <a16:creationId xmlns:a16="http://schemas.microsoft.com/office/drawing/2014/main" id="{34256C18-CC5D-FDF5-E4E7-7B6BF3763FB3}"/>
                  </a:ext>
                </a:extLst>
              </p:cNvPr>
              <p:cNvSpPr/>
              <p:nvPr/>
            </p:nvSpPr>
            <p:spPr>
              <a:xfrm>
                <a:off x="3906984" y="1653902"/>
                <a:ext cx="56391" cy="1115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3"/>
                  <a:gd name="f4" fmla="val 143"/>
                  <a:gd name="f5" fmla="val 71"/>
                  <a:gd name="f6" fmla="val 1"/>
                  <a:gd name="f7" fmla="val 24"/>
                  <a:gd name="f8" fmla="val 25"/>
                  <a:gd name="f9" fmla="val 72"/>
                  <a:gd name="f10" fmla="val 119"/>
                  <a:gd name="f11" fmla="val 651"/>
                  <a:gd name="f12" fmla="val 698"/>
                  <a:gd name="f13" fmla="val 722"/>
                  <a:gd name="f14" fmla="*/ f0 1 723"/>
                  <a:gd name="f15" fmla="*/ f1 1 143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723"/>
                  <a:gd name="f22" fmla="*/ f19 1 143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723" h="143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4"/>
                      <a:pt x="f5" y="f4"/>
                    </a:cubicBezTo>
                    <a:lnTo>
                      <a:pt x="f11" y="f4"/>
                    </a:lnTo>
                    <a:cubicBezTo>
                      <a:pt x="f12" y="f4"/>
                      <a:pt x="f13" y="f10"/>
                      <a:pt x="f13" y="f9"/>
                    </a:cubicBezTo>
                    <a:cubicBezTo>
                      <a:pt x="f13" y="f8"/>
                      <a:pt x="f12" y="f6"/>
                      <a:pt x="f11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5" name="Google Shape;1598;p75">
                <a:extLst>
                  <a:ext uri="{FF2B5EF4-FFF2-40B4-BE49-F238E27FC236}">
                    <a16:creationId xmlns:a16="http://schemas.microsoft.com/office/drawing/2014/main" id="{9EFC1958-063E-B349-9D72-4554BEBE8F9C}"/>
                  </a:ext>
                </a:extLst>
              </p:cNvPr>
              <p:cNvSpPr/>
              <p:nvPr/>
            </p:nvSpPr>
            <p:spPr>
              <a:xfrm>
                <a:off x="4012131" y="1653902"/>
                <a:ext cx="56391" cy="1115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3"/>
                  <a:gd name="f4" fmla="val 143"/>
                  <a:gd name="f5" fmla="val 72"/>
                  <a:gd name="f6" fmla="val 1"/>
                  <a:gd name="f7" fmla="val 25"/>
                  <a:gd name="f8" fmla="val 119"/>
                  <a:gd name="f9" fmla="val 652"/>
                  <a:gd name="f10" fmla="val 687"/>
                  <a:gd name="f11" fmla="*/ f0 1 723"/>
                  <a:gd name="f12" fmla="*/ f1 1 143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723"/>
                  <a:gd name="f19" fmla="*/ f16 1 143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723" h="143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4"/>
                      <a:pt x="f5" y="f4"/>
                    </a:cubicBezTo>
                    <a:lnTo>
                      <a:pt x="f9" y="f4"/>
                    </a:lnTo>
                    <a:cubicBezTo>
                      <a:pt x="f10" y="f4"/>
                      <a:pt x="f3" y="f8"/>
                      <a:pt x="f3" y="f5"/>
                    </a:cubicBezTo>
                    <a:cubicBezTo>
                      <a:pt x="f3" y="f7"/>
                      <a:pt x="f10" y="f6"/>
                      <a:pt x="f9" y="f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6" name="Google Shape;1599;p75">
                <a:extLst>
                  <a:ext uri="{FF2B5EF4-FFF2-40B4-BE49-F238E27FC236}">
                    <a16:creationId xmlns:a16="http://schemas.microsoft.com/office/drawing/2014/main" id="{93715CBA-5D0B-9F1F-7E0F-878093C9FF9A}"/>
                  </a:ext>
                </a:extLst>
              </p:cNvPr>
              <p:cNvSpPr/>
              <p:nvPr/>
            </p:nvSpPr>
            <p:spPr>
              <a:xfrm>
                <a:off x="4087788" y="1669584"/>
                <a:ext cx="53583" cy="536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87"/>
                  <a:gd name="f4" fmla="val 688"/>
                  <a:gd name="f5" fmla="val 332"/>
                  <a:gd name="f6" fmla="val 1"/>
                  <a:gd name="f7" fmla="val 143"/>
                  <a:gd name="f8" fmla="val 13"/>
                  <a:gd name="f9" fmla="val 167"/>
                  <a:gd name="f10" fmla="val 356"/>
                  <a:gd name="f11" fmla="val 545"/>
                  <a:gd name="f12" fmla="val 344"/>
                  <a:gd name="f13" fmla="val 533"/>
                  <a:gd name="f14" fmla="val 675"/>
                  <a:gd name="f15" fmla="val 521"/>
                  <a:gd name="f16" fmla="*/ f0 1 687"/>
                  <a:gd name="f17" fmla="*/ f1 1 688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687"/>
                  <a:gd name="f24" fmla="*/ f21 1 688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687" h="688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cubicBezTo>
                      <a:pt x="f6" y="f11"/>
                      <a:pt x="f9" y="f3"/>
                      <a:pt x="f12" y="f3"/>
                    </a:cubicBezTo>
                    <a:cubicBezTo>
                      <a:pt x="f13" y="f14"/>
                      <a:pt x="f3" y="f15"/>
                      <a:pt x="f3" y="f5"/>
                    </a:cubicBezTo>
                    <a:cubicBezTo>
                      <a:pt x="f14" y="f7"/>
                      <a:pt x="f15" y="f6"/>
                      <a:pt x="f5" y="f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7" name="Google Shape;1600;p75">
                <a:extLst>
                  <a:ext uri="{FF2B5EF4-FFF2-40B4-BE49-F238E27FC236}">
                    <a16:creationId xmlns:a16="http://schemas.microsoft.com/office/drawing/2014/main" id="{94D78233-2D09-4F66-FA3D-93997E03C0B3}"/>
                  </a:ext>
                </a:extLst>
              </p:cNvPr>
              <p:cNvSpPr/>
              <p:nvPr/>
            </p:nvSpPr>
            <p:spPr>
              <a:xfrm>
                <a:off x="3825785" y="1669584"/>
                <a:ext cx="53583" cy="536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87"/>
                  <a:gd name="f4" fmla="val 688"/>
                  <a:gd name="f5" fmla="val 332"/>
                  <a:gd name="f6" fmla="val 1"/>
                  <a:gd name="f7" fmla="val 142"/>
                  <a:gd name="f8" fmla="val 13"/>
                  <a:gd name="f9" fmla="val 167"/>
                  <a:gd name="f10" fmla="val 356"/>
                  <a:gd name="f11" fmla="val 12"/>
                  <a:gd name="f12" fmla="val 545"/>
                  <a:gd name="f13" fmla="val 166"/>
                  <a:gd name="f14" fmla="val 355"/>
                  <a:gd name="f15" fmla="val 675"/>
                  <a:gd name="f16" fmla="val 521"/>
                  <a:gd name="f17" fmla="val 143"/>
                  <a:gd name="f18" fmla="*/ f0 1 687"/>
                  <a:gd name="f19" fmla="*/ f1 1 688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687"/>
                  <a:gd name="f26" fmla="*/ f23 1 688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687" h="688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cubicBezTo>
                      <a:pt x="f11" y="f12"/>
                      <a:pt x="f13" y="f3"/>
                      <a:pt x="f14" y="f3"/>
                    </a:cubicBezTo>
                    <a:cubicBezTo>
                      <a:pt x="f12" y="f15"/>
                      <a:pt x="f3" y="f16"/>
                      <a:pt x="f3" y="f5"/>
                    </a:cubicBezTo>
                    <a:cubicBezTo>
                      <a:pt x="f15" y="f17"/>
                      <a:pt x="f16" y="f6"/>
                      <a:pt x="f5" y="f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38" name="Google Shape;1601;p75">
            <a:extLst>
              <a:ext uri="{FF2B5EF4-FFF2-40B4-BE49-F238E27FC236}">
                <a16:creationId xmlns:a16="http://schemas.microsoft.com/office/drawing/2014/main" id="{3FBDCCE3-F900-B722-3D22-7E2099C42C71}"/>
              </a:ext>
            </a:extLst>
          </p:cNvPr>
          <p:cNvGrpSpPr/>
          <p:nvPr/>
        </p:nvGrpSpPr>
        <p:grpSpPr>
          <a:xfrm>
            <a:off x="4763786" y="1455560"/>
            <a:ext cx="764950" cy="2365744"/>
            <a:chOff x="4763786" y="1455560"/>
            <a:chExt cx="764950" cy="2365744"/>
          </a:xfrm>
        </p:grpSpPr>
        <p:sp>
          <p:nvSpPr>
            <p:cNvPr id="39" name="Google Shape;1602;p75">
              <a:extLst>
                <a:ext uri="{FF2B5EF4-FFF2-40B4-BE49-F238E27FC236}">
                  <a16:creationId xmlns:a16="http://schemas.microsoft.com/office/drawing/2014/main" id="{D541F7DC-3E99-8A30-47D6-B386439D403C}"/>
                </a:ext>
              </a:extLst>
            </p:cNvPr>
            <p:cNvSpPr/>
            <p:nvPr/>
          </p:nvSpPr>
          <p:spPr>
            <a:xfrm>
              <a:off x="5002782" y="1557973"/>
              <a:ext cx="285164" cy="2473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56"/>
                <a:gd name="f4" fmla="val 3171"/>
                <a:gd name="f5" fmla="val 615"/>
                <a:gd name="f6" fmla="val 272"/>
                <a:gd name="f7" fmla="val 331"/>
                <a:gd name="f8" fmla="val 24"/>
                <a:gd name="f9" fmla="val 710"/>
                <a:gd name="f10" fmla="val 118"/>
                <a:gd name="f11" fmla="val 2543"/>
                <a:gd name="f12" fmla="val 154"/>
                <a:gd name="f13" fmla="val 2898"/>
                <a:gd name="f14" fmla="val 402"/>
                <a:gd name="f15" fmla="val 3170"/>
                <a:gd name="f16" fmla="val 2957"/>
                <a:gd name="f17" fmla="val 3265"/>
                <a:gd name="f18" fmla="val 3525"/>
                <a:gd name="f19" fmla="val 3549"/>
                <a:gd name="f20" fmla="val 2531"/>
                <a:gd name="f21" fmla="val 3643"/>
                <a:gd name="f22" fmla="val 698"/>
                <a:gd name="f23" fmla="val 3655"/>
                <a:gd name="f24" fmla="val 3395"/>
                <a:gd name="f25" fmla="val 3052"/>
                <a:gd name="f26" fmla="*/ f0 1 3656"/>
                <a:gd name="f27" fmla="*/ f1 1 317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656"/>
                <a:gd name="f34" fmla="*/ f31 1 317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656" h="3171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lnTo>
                    <a:pt x="f10" y="f11"/>
                  </a:lnTo>
                  <a:cubicBezTo>
                    <a:pt x="f12" y="f13"/>
                    <a:pt x="f14" y="f15"/>
                    <a:pt x="f9" y="f15"/>
                  </a:cubicBezTo>
                  <a:lnTo>
                    <a:pt x="f16" y="f15"/>
                  </a:lnTo>
                  <a:cubicBezTo>
                    <a:pt x="f17" y="f15"/>
                    <a:pt x="f18" y="f13"/>
                    <a:pt x="f19" y="f20"/>
                  </a:cubicBezTo>
                  <a:lnTo>
                    <a:pt x="f21" y="f22"/>
                  </a:lnTo>
                  <a:cubicBezTo>
                    <a:pt x="f23" y="f7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603;p75">
              <a:extLst>
                <a:ext uri="{FF2B5EF4-FFF2-40B4-BE49-F238E27FC236}">
                  <a16:creationId xmlns:a16="http://schemas.microsoft.com/office/drawing/2014/main" id="{4723024F-CFA3-6964-3AC9-F2168E9FE09C}"/>
                </a:ext>
              </a:extLst>
            </p:cNvPr>
            <p:cNvSpPr/>
            <p:nvPr/>
          </p:nvSpPr>
          <p:spPr>
            <a:xfrm>
              <a:off x="5020248" y="1538551"/>
              <a:ext cx="250143" cy="5158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07"/>
                <a:gd name="f4" fmla="val 6613"/>
                <a:gd name="f5" fmla="val 1573"/>
                <a:gd name="f6" fmla="val 1565"/>
                <a:gd name="f7" fmla="val 1558"/>
                <a:gd name="f8" fmla="val 1550"/>
                <a:gd name="f9" fmla="val 1"/>
                <a:gd name="f10" fmla="val 687"/>
                <a:gd name="f11" fmla="val 12"/>
                <a:gd name="f12" fmla="val 758"/>
                <a:gd name="f13" fmla="val 13"/>
                <a:gd name="f14" fmla="val 1609"/>
                <a:gd name="f15" fmla="val 48"/>
                <a:gd name="f16" fmla="val 3017"/>
                <a:gd name="f17" fmla="val 60"/>
                <a:gd name="f18" fmla="val 3608"/>
                <a:gd name="f19" fmla="val 403"/>
                <a:gd name="f20" fmla="val 4105"/>
                <a:gd name="f21" fmla="val 888"/>
                <a:gd name="f22" fmla="val 4365"/>
                <a:gd name="f23" fmla="val 2402"/>
                <a:gd name="f24" fmla="val 4342"/>
                <a:gd name="f25" fmla="val 2887"/>
                <a:gd name="f26" fmla="val 4070"/>
                <a:gd name="f27" fmla="val 3206"/>
                <a:gd name="f28" fmla="val 3537"/>
                <a:gd name="f29" fmla="val 3195"/>
                <a:gd name="f30" fmla="val 2946"/>
                <a:gd name="f31" fmla="val 3171"/>
                <a:gd name="f32" fmla="val 1538"/>
                <a:gd name="f33" fmla="val 3148"/>
                <a:gd name="f34" fmla="val 671"/>
                <a:gd name="f35" fmla="val 2427"/>
                <a:gd name="f36" fmla="*/ f0 1 3207"/>
                <a:gd name="f37" fmla="*/ f1 1 6613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3207"/>
                <a:gd name="f44" fmla="*/ f41 1 6613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207" h="6613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10" y="f11"/>
                    <a:pt x="f9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2"/>
                  </a:cubicBezTo>
                  <a:lnTo>
                    <a:pt x="f21" y="f4"/>
                  </a:lnTo>
                  <a:lnTo>
                    <a:pt x="f23" y="f4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604;p75">
              <a:extLst>
                <a:ext uri="{FF2B5EF4-FFF2-40B4-BE49-F238E27FC236}">
                  <a16:creationId xmlns:a16="http://schemas.microsoft.com/office/drawing/2014/main" id="{67240A7C-9B8A-F97E-561F-B8648250E419}"/>
                </a:ext>
              </a:extLst>
            </p:cNvPr>
            <p:cNvSpPr/>
            <p:nvPr/>
          </p:nvSpPr>
          <p:spPr>
            <a:xfrm>
              <a:off x="5094972" y="1701881"/>
              <a:ext cx="30577" cy="36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2"/>
                <a:gd name="f4" fmla="val 474"/>
                <a:gd name="f5" fmla="val 190"/>
                <a:gd name="f6" fmla="val 96"/>
                <a:gd name="f7" fmla="val 1"/>
                <a:gd name="f8" fmla="val 107"/>
                <a:gd name="f9" fmla="val 237"/>
                <a:gd name="f10" fmla="val 367"/>
                <a:gd name="f11" fmla="val 473"/>
                <a:gd name="f12" fmla="val 202"/>
                <a:gd name="f13" fmla="val 297"/>
                <a:gd name="f14" fmla="val 391"/>
                <a:gd name="f15" fmla="*/ f0 1 392"/>
                <a:gd name="f16" fmla="*/ f1 1 47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92"/>
                <a:gd name="f23" fmla="*/ f20 1 47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92" h="47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12" y="f11"/>
                  </a:cubicBez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605;p75">
              <a:extLst>
                <a:ext uri="{FF2B5EF4-FFF2-40B4-BE49-F238E27FC236}">
                  <a16:creationId xmlns:a16="http://schemas.microsoft.com/office/drawing/2014/main" id="{7C698C6C-C434-A38B-7DE6-A59ED1EF3F0F}"/>
                </a:ext>
              </a:extLst>
            </p:cNvPr>
            <p:cNvSpPr/>
            <p:nvPr/>
          </p:nvSpPr>
          <p:spPr>
            <a:xfrm>
              <a:off x="5174379" y="1701881"/>
              <a:ext cx="30495" cy="36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1"/>
                <a:gd name="f4" fmla="val 474"/>
                <a:gd name="f5" fmla="val 201"/>
                <a:gd name="f6" fmla="val 95"/>
                <a:gd name="f7" fmla="val 107"/>
                <a:gd name="f8" fmla="val 12"/>
                <a:gd name="f9" fmla="val 237"/>
                <a:gd name="f10" fmla="val 367"/>
                <a:gd name="f11" fmla="val 473"/>
                <a:gd name="f12" fmla="val 308"/>
                <a:gd name="f13" fmla="*/ f0 1 391"/>
                <a:gd name="f14" fmla="*/ f1 1 47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91"/>
                <a:gd name="f21" fmla="*/ f18 1 47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91" h="474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8" y="f10"/>
                    <a:pt x="f6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7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606;p75">
              <a:extLst>
                <a:ext uri="{FF2B5EF4-FFF2-40B4-BE49-F238E27FC236}">
                  <a16:creationId xmlns:a16="http://schemas.microsoft.com/office/drawing/2014/main" id="{9C126C8A-1E51-BAF7-D9E9-839F8315877B}"/>
                </a:ext>
              </a:extLst>
            </p:cNvPr>
            <p:cNvSpPr/>
            <p:nvPr/>
          </p:nvSpPr>
          <p:spPr>
            <a:xfrm>
              <a:off x="5136550" y="1730511"/>
              <a:ext cx="36036" cy="637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2"/>
                <a:gd name="f4" fmla="val 817"/>
                <a:gd name="f5" fmla="val 130"/>
                <a:gd name="f6" fmla="val 119"/>
                <a:gd name="f7" fmla="val 24"/>
                <a:gd name="f8" fmla="val 189"/>
                <a:gd name="f9" fmla="val 190"/>
                <a:gd name="f10" fmla="val 343"/>
                <a:gd name="f11" fmla="val 331"/>
                <a:gd name="f12" fmla="val 450"/>
                <a:gd name="f13" fmla="val 461"/>
                <a:gd name="f14" fmla="val 367"/>
                <a:gd name="f15" fmla="val 485"/>
                <a:gd name="f16" fmla="val 402"/>
                <a:gd name="f17" fmla="val 509"/>
                <a:gd name="f18" fmla="val 414"/>
                <a:gd name="f19" fmla="val 544"/>
                <a:gd name="f20" fmla="val 580"/>
                <a:gd name="f21" fmla="val 426"/>
                <a:gd name="f22" fmla="val 662"/>
                <a:gd name="f23" fmla="val 391"/>
                <a:gd name="f24" fmla="val 698"/>
                <a:gd name="f25" fmla="val 745"/>
                <a:gd name="f26" fmla="val 284"/>
                <a:gd name="f27" fmla="val 781"/>
                <a:gd name="f28" fmla="val 213"/>
                <a:gd name="f29" fmla="val 154"/>
                <a:gd name="f30" fmla="val 71"/>
                <a:gd name="f31" fmla="val 12"/>
                <a:gd name="f32" fmla="val 757"/>
                <a:gd name="f33" fmla="val 793"/>
                <a:gd name="f34" fmla="val 59"/>
                <a:gd name="f35" fmla="val 816"/>
                <a:gd name="f36" fmla="val 178"/>
                <a:gd name="f37" fmla="val 355"/>
                <a:gd name="f38" fmla="val 733"/>
                <a:gd name="f39" fmla="val 674"/>
                <a:gd name="f40" fmla="val 438"/>
                <a:gd name="f41" fmla="val 520"/>
                <a:gd name="f42" fmla="val 497"/>
                <a:gd name="f43" fmla="val 225"/>
                <a:gd name="f44" fmla="*/ f0 1 462"/>
                <a:gd name="f45" fmla="*/ f1 1 817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462"/>
                <a:gd name="f52" fmla="*/ f49 1 817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462" h="817">
                  <a:moveTo>
                    <a:pt x="f5" y="f2"/>
                  </a:moveTo>
                  <a:cubicBezTo>
                    <a:pt x="f6" y="f2"/>
                    <a:pt x="f6" y="f2"/>
                    <a:pt x="f6" y="f7"/>
                  </a:cubicBezTo>
                  <a:cubicBezTo>
                    <a:pt x="f6" y="f8"/>
                    <a:pt x="f9" y="f10"/>
                    <a:pt x="f11" y="f12"/>
                  </a:cubicBezTo>
                  <a:lnTo>
                    <a:pt x="f10" y="f13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12" y="f20"/>
                    <a:pt x="f21" y="f22"/>
                    <a:pt x="f23" y="f24"/>
                  </a:cubicBezTo>
                  <a:cubicBezTo>
                    <a:pt x="f10" y="f25"/>
                    <a:pt x="f26" y="f27"/>
                    <a:pt x="f28" y="f27"/>
                  </a:cubicBezTo>
                  <a:cubicBezTo>
                    <a:pt x="f29" y="f27"/>
                    <a:pt x="f30" y="f27"/>
                    <a:pt x="f31" y="f32"/>
                  </a:cubicBezTo>
                  <a:cubicBezTo>
                    <a:pt x="f2" y="f32"/>
                    <a:pt x="f2" y="f32"/>
                    <a:pt x="f2" y="f27"/>
                  </a:cubicBezTo>
                  <a:cubicBezTo>
                    <a:pt x="f2" y="f33"/>
                    <a:pt x="f2" y="f33"/>
                    <a:pt x="f31" y="f33"/>
                  </a:cubicBezTo>
                  <a:cubicBezTo>
                    <a:pt x="f34" y="f35"/>
                    <a:pt x="f6" y="f35"/>
                    <a:pt x="f36" y="f35"/>
                  </a:cubicBezTo>
                  <a:lnTo>
                    <a:pt x="f28" y="f35"/>
                  </a:lnTo>
                  <a:cubicBezTo>
                    <a:pt x="f26" y="f35"/>
                    <a:pt x="f37" y="f33"/>
                    <a:pt x="f16" y="f38"/>
                  </a:cubicBezTo>
                  <a:cubicBezTo>
                    <a:pt x="f3" y="f39"/>
                    <a:pt x="f3" y="f20"/>
                    <a:pt x="f40" y="f41"/>
                  </a:cubicBezTo>
                  <a:cubicBezTo>
                    <a:pt x="f18" y="f42"/>
                    <a:pt x="f23" y="f13"/>
                    <a:pt x="f37" y="f12"/>
                  </a:cubicBezTo>
                  <a:lnTo>
                    <a:pt x="f10" y="f40"/>
                  </a:lnTo>
                  <a:cubicBezTo>
                    <a:pt x="f43" y="f11"/>
                    <a:pt x="f29" y="f8"/>
                    <a:pt x="f29" y="f7"/>
                  </a:cubicBezTo>
                  <a:cubicBezTo>
                    <a:pt x="f29" y="f2"/>
                    <a:pt x="f29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607;p75">
              <a:extLst>
                <a:ext uri="{FF2B5EF4-FFF2-40B4-BE49-F238E27FC236}">
                  <a16:creationId xmlns:a16="http://schemas.microsoft.com/office/drawing/2014/main" id="{5B4303A0-A2A9-4CB4-A953-2EEB1124FB53}"/>
                </a:ext>
              </a:extLst>
            </p:cNvPr>
            <p:cNvSpPr/>
            <p:nvPr/>
          </p:nvSpPr>
          <p:spPr>
            <a:xfrm>
              <a:off x="5115336" y="1811627"/>
              <a:ext cx="70198" cy="18717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900"/>
                <a:gd name="f5" fmla="val 240"/>
                <a:gd name="f6" fmla="val 864"/>
                <a:gd name="f7" fmla="val 1"/>
                <a:gd name="f8" fmla="val 722"/>
                <a:gd name="f9" fmla="val 107"/>
                <a:gd name="f10" fmla="val 592"/>
                <a:gd name="f11" fmla="val 167"/>
                <a:gd name="f12" fmla="val 450"/>
                <a:gd name="f13" fmla="val 178"/>
                <a:gd name="f14" fmla="val 437"/>
                <a:gd name="f15" fmla="val 179"/>
                <a:gd name="f16" fmla="val 424"/>
                <a:gd name="f17" fmla="val 411"/>
                <a:gd name="f18" fmla="val 270"/>
                <a:gd name="f19" fmla="val 133"/>
                <a:gd name="f20" fmla="val 121"/>
                <a:gd name="f21" fmla="val 36"/>
                <a:gd name="f22" fmla="val 13"/>
                <a:gd name="f23" fmla="val 30"/>
                <a:gd name="f24" fmla="val 7"/>
                <a:gd name="f25" fmla="val 24"/>
                <a:gd name="f26" fmla="val 4"/>
                <a:gd name="f27" fmla="val 19"/>
                <a:gd name="f28" fmla="val 15"/>
                <a:gd name="f29" fmla="val 12"/>
                <a:gd name="f30" fmla="val 48"/>
                <a:gd name="f31" fmla="val 60"/>
                <a:gd name="f32" fmla="val 110"/>
                <a:gd name="f33" fmla="val 247"/>
                <a:gd name="f34" fmla="val 239"/>
                <a:gd name="f35" fmla="val 406"/>
                <a:gd name="f36" fmla="val 420"/>
                <a:gd name="f37" fmla="val 435"/>
                <a:gd name="f38" fmla="val 238"/>
                <a:gd name="f39" fmla="val 226"/>
                <a:gd name="f40" fmla="val 734"/>
                <a:gd name="f41" fmla="val 887"/>
                <a:gd name="f42" fmla="val 899"/>
                <a:gd name="f43" fmla="*/ f1 1 900"/>
                <a:gd name="f44" fmla="*/ f2 1 240"/>
                <a:gd name="f45" fmla="val f3"/>
                <a:gd name="f46" fmla="val f4"/>
                <a:gd name="f47" fmla="val f5"/>
                <a:gd name="f48" fmla="+- f47 0 f45"/>
                <a:gd name="f49" fmla="+- f46 0 f45"/>
                <a:gd name="f50" fmla="*/ f49 1 900"/>
                <a:gd name="f51" fmla="*/ f48 1 24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00" h="240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0"/>
                    <a:pt x="f17" y="f0"/>
                  </a:cubicBezTo>
                  <a:cubicBezTo>
                    <a:pt x="f18" y="f0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29" y="f22"/>
                  </a:cubicBezTo>
                  <a:cubicBezTo>
                    <a:pt x="f3" y="f21"/>
                    <a:pt x="f3" y="f30"/>
                    <a:pt x="f29" y="f31"/>
                  </a:cubicBezTo>
                  <a:cubicBezTo>
                    <a:pt x="f32" y="f15"/>
                    <a:pt x="f33" y="f34"/>
                    <a:pt x="f35" y="f34"/>
                  </a:cubicBezTo>
                  <a:cubicBezTo>
                    <a:pt x="f36" y="f34"/>
                    <a:pt x="f37" y="f34"/>
                    <a:pt x="f12" y="f38"/>
                  </a:cubicBezTo>
                  <a:cubicBezTo>
                    <a:pt x="f10" y="f39"/>
                    <a:pt x="f40" y="f11"/>
                    <a:pt x="f41" y="f31"/>
                  </a:cubicBezTo>
                  <a:cubicBezTo>
                    <a:pt x="f42" y="f30"/>
                    <a:pt x="f42" y="f21"/>
                    <a:pt x="f42" y="f22"/>
                  </a:cubicBezTo>
                  <a:cubicBezTo>
                    <a:pt x="f42" y="f7"/>
                    <a:pt x="f6" y="f7"/>
                    <a:pt x="f6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608;p75">
              <a:extLst>
                <a:ext uri="{FF2B5EF4-FFF2-40B4-BE49-F238E27FC236}">
                  <a16:creationId xmlns:a16="http://schemas.microsoft.com/office/drawing/2014/main" id="{CB099669-ACDF-A7AA-63BC-DD5A6EF4C74C}"/>
                </a:ext>
              </a:extLst>
            </p:cNvPr>
            <p:cNvSpPr/>
            <p:nvPr/>
          </p:nvSpPr>
          <p:spPr>
            <a:xfrm>
              <a:off x="5071966" y="1680667"/>
              <a:ext cx="52651" cy="92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5"/>
                <a:gd name="f4" fmla="val 119"/>
                <a:gd name="f5" fmla="val 83"/>
                <a:gd name="f6" fmla="val 48"/>
                <a:gd name="f7" fmla="val 24"/>
                <a:gd name="f8" fmla="val 59"/>
                <a:gd name="f9" fmla="val 36"/>
                <a:gd name="f10" fmla="val 615"/>
                <a:gd name="f11" fmla="val 639"/>
                <a:gd name="f12" fmla="val 674"/>
                <a:gd name="f13" fmla="*/ f0 1 675"/>
                <a:gd name="f14" fmla="*/ f1 1 1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75"/>
                <a:gd name="f21" fmla="*/ f18 1 1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75" h="119">
                  <a:moveTo>
                    <a:pt x="f5" y="f2"/>
                  </a:moveTo>
                  <a:cubicBezTo>
                    <a:pt x="f6" y="f2"/>
                    <a:pt x="f7" y="f7"/>
                    <a:pt x="f7" y="f8"/>
                  </a:cubicBezTo>
                  <a:cubicBezTo>
                    <a:pt x="f2" y="f5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5"/>
                    <a:pt x="f12" y="f8"/>
                  </a:cubicBezTo>
                  <a:cubicBezTo>
                    <a:pt x="f12" y="f7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609;p75">
              <a:extLst>
                <a:ext uri="{FF2B5EF4-FFF2-40B4-BE49-F238E27FC236}">
                  <a16:creationId xmlns:a16="http://schemas.microsoft.com/office/drawing/2014/main" id="{E6DAD3AE-06C6-10C0-C8F7-E886E2FCB5B0}"/>
                </a:ext>
              </a:extLst>
            </p:cNvPr>
            <p:cNvSpPr/>
            <p:nvPr/>
          </p:nvSpPr>
          <p:spPr>
            <a:xfrm>
              <a:off x="5170639" y="1680667"/>
              <a:ext cx="51791" cy="92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4"/>
                <a:gd name="f4" fmla="val 119"/>
                <a:gd name="f5" fmla="val 72"/>
                <a:gd name="f6" fmla="val 36"/>
                <a:gd name="f7" fmla="val 13"/>
                <a:gd name="f8" fmla="val 24"/>
                <a:gd name="f9" fmla="val 59"/>
                <a:gd name="f10" fmla="val 1"/>
                <a:gd name="f11" fmla="val 83"/>
                <a:gd name="f12" fmla="val 25"/>
                <a:gd name="f13" fmla="val 604"/>
                <a:gd name="f14" fmla="val 628"/>
                <a:gd name="f15" fmla="val 663"/>
                <a:gd name="f16" fmla="*/ f0 1 664"/>
                <a:gd name="f17" fmla="*/ f1 1 11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664"/>
                <a:gd name="f24" fmla="*/ f21 1 11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664" h="11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1"/>
                    <a:pt x="f15" y="f9"/>
                  </a:cubicBezTo>
                  <a:cubicBezTo>
                    <a:pt x="f15" y="f8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610;p75">
              <a:extLst>
                <a:ext uri="{FF2B5EF4-FFF2-40B4-BE49-F238E27FC236}">
                  <a16:creationId xmlns:a16="http://schemas.microsoft.com/office/drawing/2014/main" id="{288A1DE0-E04D-1A4B-932E-10DCFA0B4332}"/>
                </a:ext>
              </a:extLst>
            </p:cNvPr>
            <p:cNvSpPr/>
            <p:nvPr/>
          </p:nvSpPr>
          <p:spPr>
            <a:xfrm>
              <a:off x="5241697" y="1692682"/>
              <a:ext cx="50858" cy="508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2"/>
                <a:gd name="f4" fmla="val 320"/>
                <a:gd name="f5" fmla="val 143"/>
                <a:gd name="f6" fmla="val 12"/>
                <a:gd name="f7" fmla="val 1"/>
                <a:gd name="f8" fmla="val 154"/>
                <a:gd name="f9" fmla="val 331"/>
                <a:gd name="f10" fmla="val 513"/>
                <a:gd name="f11" fmla="val 651"/>
                <a:gd name="f12" fmla="val 311"/>
                <a:gd name="f13" fmla="val 318"/>
                <a:gd name="f14" fmla="val 325"/>
                <a:gd name="f15" fmla="val 332"/>
                <a:gd name="f16" fmla="val 509"/>
                <a:gd name="f17" fmla="val 497"/>
                <a:gd name="f18" fmla="val 319"/>
                <a:gd name="f19" fmla="val 142"/>
                <a:gd name="f20" fmla="val 498"/>
                <a:gd name="f21" fmla="*/ f0 1 652"/>
                <a:gd name="f22" fmla="*/ f1 1 652"/>
                <a:gd name="f23" fmla="val f2"/>
                <a:gd name="f24" fmla="val f3"/>
                <a:gd name="f25" fmla="+- f24 0 f23"/>
                <a:gd name="f26" fmla="*/ f25 1 652"/>
                <a:gd name="f27" fmla="*/ f23 1 f26"/>
                <a:gd name="f28" fmla="*/ f24 1 f26"/>
                <a:gd name="f29" fmla="*/ f27 f21 1"/>
                <a:gd name="f30" fmla="*/ f28 f21 1"/>
                <a:gd name="f31" fmla="*/ f28 f22 1"/>
                <a:gd name="f32" fmla="*/ f2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652" h="652">
                  <a:moveTo>
                    <a:pt x="f4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5" y="f11"/>
                    <a:pt x="f12" y="f11"/>
                  </a:cubicBezTo>
                  <a:cubicBezTo>
                    <a:pt x="f13" y="f11"/>
                    <a:pt x="f14" y="f11"/>
                    <a:pt x="f15" y="f11"/>
                  </a:cubicBezTo>
                  <a:cubicBezTo>
                    <a:pt x="f16" y="f11"/>
                    <a:pt x="f11" y="f17"/>
                    <a:pt x="f11" y="f18"/>
                  </a:cubicBezTo>
                  <a:cubicBezTo>
                    <a:pt x="f11" y="f19"/>
                    <a:pt x="f20" y="f2"/>
                    <a:pt x="f4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611;p75">
              <a:extLst>
                <a:ext uri="{FF2B5EF4-FFF2-40B4-BE49-F238E27FC236}">
                  <a16:creationId xmlns:a16="http://schemas.microsoft.com/office/drawing/2014/main" id="{7F351ED4-BEBE-8D34-B3B8-DF3D4BE46F2C}"/>
                </a:ext>
              </a:extLst>
            </p:cNvPr>
            <p:cNvSpPr/>
            <p:nvPr/>
          </p:nvSpPr>
          <p:spPr>
            <a:xfrm>
              <a:off x="4995367" y="1692682"/>
              <a:ext cx="51718" cy="508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3"/>
                <a:gd name="f4" fmla="val 652"/>
                <a:gd name="f5" fmla="val 332"/>
                <a:gd name="f6" fmla="val 142"/>
                <a:gd name="f7" fmla="val 12"/>
                <a:gd name="f8" fmla="val 154"/>
                <a:gd name="f9" fmla="val 331"/>
                <a:gd name="f10" fmla="val 513"/>
                <a:gd name="f11" fmla="val 651"/>
                <a:gd name="f12" fmla="val 323"/>
                <a:gd name="f13" fmla="val 330"/>
                <a:gd name="f14" fmla="val 337"/>
                <a:gd name="f15" fmla="val 343"/>
                <a:gd name="f16" fmla="val 521"/>
                <a:gd name="f17" fmla="val 497"/>
                <a:gd name="f18" fmla="val 319"/>
                <a:gd name="f19" fmla="val 509"/>
                <a:gd name="f20" fmla="*/ f0 1 663"/>
                <a:gd name="f21" fmla="*/ f1 1 65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63"/>
                <a:gd name="f28" fmla="*/ f25 1 65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63" h="652">
                  <a:moveTo>
                    <a:pt x="f5" y="f2"/>
                  </a:moveTo>
                  <a:cubicBezTo>
                    <a:pt x="f6" y="f7"/>
                    <a:pt x="f2" y="f8"/>
                    <a:pt x="f7" y="f9"/>
                  </a:cubicBezTo>
                  <a:cubicBezTo>
                    <a:pt x="f7" y="f10"/>
                    <a:pt x="f8" y="f11"/>
                    <a:pt x="f12" y="f11"/>
                  </a:cubicBezTo>
                  <a:cubicBezTo>
                    <a:pt x="f13" y="f11"/>
                    <a:pt x="f14" y="f11"/>
                    <a:pt x="f15" y="f11"/>
                  </a:cubicBezTo>
                  <a:cubicBezTo>
                    <a:pt x="f16" y="f11"/>
                    <a:pt x="f3" y="f17"/>
                    <a:pt x="f3" y="f18"/>
                  </a:cubicBezTo>
                  <a:cubicBezTo>
                    <a:pt x="f11" y="f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612;p75">
              <a:extLst>
                <a:ext uri="{FF2B5EF4-FFF2-40B4-BE49-F238E27FC236}">
                  <a16:creationId xmlns:a16="http://schemas.microsoft.com/office/drawing/2014/main" id="{7E041271-FDEB-C21A-A3BC-6ADAF3F04C95}"/>
                </a:ext>
              </a:extLst>
            </p:cNvPr>
            <p:cNvSpPr/>
            <p:nvPr/>
          </p:nvSpPr>
          <p:spPr>
            <a:xfrm>
              <a:off x="5163305" y="1917789"/>
              <a:ext cx="64666" cy="87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9"/>
                <a:gd name="f4" fmla="val 1126"/>
                <a:gd name="f5" fmla="val 114"/>
                <a:gd name="f6" fmla="val 1125"/>
                <a:gd name="f7" fmla="val 130"/>
                <a:gd name="f8" fmla="val 1124"/>
                <a:gd name="f9" fmla="val 154"/>
                <a:gd name="f10" fmla="val 1077"/>
                <a:gd name="f11" fmla="val 828"/>
                <a:gd name="f12" fmla="val 1041"/>
                <a:gd name="f13" fmla="val 793"/>
                <a:gd name="f14" fmla="*/ f0 1 829"/>
                <a:gd name="f15" fmla="*/ f1 1 112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829"/>
                <a:gd name="f22" fmla="*/ f19 1 112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829" h="1126">
                  <a:moveTo>
                    <a:pt x="f2" y="f2"/>
                  </a:moveTo>
                  <a:cubicBezTo>
                    <a:pt x="f2" y="f2"/>
                    <a:pt x="f5" y="f6"/>
                    <a:pt x="f7" y="f6"/>
                  </a:cubicBezTo>
                  <a:cubicBezTo>
                    <a:pt x="f7" y="f6"/>
                    <a:pt x="f7" y="f6"/>
                    <a:pt x="f7" y="f8"/>
                  </a:cubicBezTo>
                  <a:cubicBezTo>
                    <a:pt x="f9" y="f10"/>
                    <a:pt x="f11" y="f12"/>
                    <a:pt x="f11" y="f12"/>
                  </a:cubicBezTo>
                  <a:lnTo>
                    <a:pt x="f13" y="f2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613;p75">
              <a:extLst>
                <a:ext uri="{FF2B5EF4-FFF2-40B4-BE49-F238E27FC236}">
                  <a16:creationId xmlns:a16="http://schemas.microsoft.com/office/drawing/2014/main" id="{AF644126-8B56-3802-53F2-13250C321065}"/>
                </a:ext>
              </a:extLst>
            </p:cNvPr>
            <p:cNvSpPr/>
            <p:nvPr/>
          </p:nvSpPr>
          <p:spPr>
            <a:xfrm>
              <a:off x="5060893" y="1917789"/>
              <a:ext cx="73865" cy="87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7"/>
                <a:gd name="f4" fmla="val 1126"/>
                <a:gd name="f5" fmla="val 36"/>
                <a:gd name="f6" fmla="val 1041"/>
                <a:gd name="f7" fmla="val 746"/>
                <a:gd name="f8" fmla="val 1077"/>
                <a:gd name="f9" fmla="val 781"/>
                <a:gd name="f10" fmla="val 1124"/>
                <a:gd name="f11" fmla="val 782"/>
                <a:gd name="f12" fmla="val 1125"/>
                <a:gd name="f13" fmla="val 783"/>
                <a:gd name="f14" fmla="val 822"/>
                <a:gd name="f15" fmla="*/ f0 1 947"/>
                <a:gd name="f16" fmla="*/ f1 1 112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947"/>
                <a:gd name="f23" fmla="*/ f20 1 112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947" h="1126">
                  <a:moveTo>
                    <a:pt x="f5" y="f2"/>
                  </a:moveTo>
                  <a:lnTo>
                    <a:pt x="f2" y="f6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1" y="f12"/>
                    <a:pt x="f13" y="f12"/>
                  </a:cubicBezTo>
                  <a:cubicBezTo>
                    <a:pt x="f14" y="f12"/>
                    <a:pt x="f3" y="f2"/>
                    <a:pt x="f3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614;p75">
              <a:extLst>
                <a:ext uri="{FF2B5EF4-FFF2-40B4-BE49-F238E27FC236}">
                  <a16:creationId xmlns:a16="http://schemas.microsoft.com/office/drawing/2014/main" id="{C9E53CDF-A426-8DB9-B851-C38C9D1D5AD5}"/>
                </a:ext>
              </a:extLst>
            </p:cNvPr>
            <p:cNvSpPr/>
            <p:nvPr/>
          </p:nvSpPr>
          <p:spPr>
            <a:xfrm>
              <a:off x="4913235" y="3700320"/>
              <a:ext cx="60057" cy="868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0"/>
                <a:gd name="f4" fmla="val 1113"/>
                <a:gd name="f5" fmla="val 1"/>
                <a:gd name="f6" fmla="*/ f0 1 770"/>
                <a:gd name="f7" fmla="*/ f1 1 111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770"/>
                <a:gd name="f14" fmla="*/ f11 1 111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770" h="1113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615;p75">
              <a:extLst>
                <a:ext uri="{FF2B5EF4-FFF2-40B4-BE49-F238E27FC236}">
                  <a16:creationId xmlns:a16="http://schemas.microsoft.com/office/drawing/2014/main" id="{848BCD3E-7100-4DEA-97A6-02B9E88F9231}"/>
                </a:ext>
              </a:extLst>
            </p:cNvPr>
            <p:cNvSpPr/>
            <p:nvPr/>
          </p:nvSpPr>
          <p:spPr>
            <a:xfrm>
              <a:off x="5190061" y="3700320"/>
              <a:ext cx="60057" cy="868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0"/>
                <a:gd name="f4" fmla="val 1113"/>
                <a:gd name="f5" fmla="val 1"/>
                <a:gd name="f6" fmla="val 769"/>
                <a:gd name="f7" fmla="*/ f0 1 770"/>
                <a:gd name="f8" fmla="*/ f1 1 111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70"/>
                <a:gd name="f15" fmla="*/ f12 1 111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70" h="1113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616;p75">
              <a:extLst>
                <a:ext uri="{FF2B5EF4-FFF2-40B4-BE49-F238E27FC236}">
                  <a16:creationId xmlns:a16="http://schemas.microsoft.com/office/drawing/2014/main" id="{032F0879-30D3-C0E7-501F-EC0B7C9C9B82}"/>
                </a:ext>
              </a:extLst>
            </p:cNvPr>
            <p:cNvSpPr/>
            <p:nvPr/>
          </p:nvSpPr>
          <p:spPr>
            <a:xfrm>
              <a:off x="4905902" y="2695605"/>
              <a:ext cx="419874" cy="10306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83"/>
                <a:gd name="f4" fmla="val 13214"/>
                <a:gd name="f5" fmla="val 5370"/>
                <a:gd name="f6" fmla="val 331"/>
                <a:gd name="f7" fmla="val 556"/>
                <a:gd name="f8" fmla="val 319"/>
                <a:gd name="f9" fmla="val 946"/>
                <a:gd name="f10" fmla="val 13213"/>
                <a:gd name="f11" fmla="val 923"/>
                <a:gd name="f12" fmla="val 13201"/>
                <a:gd name="f13" fmla="val 2602"/>
                <a:gd name="f14" fmla="val 2188"/>
                <a:gd name="f15" fmla="val 3525"/>
                <a:gd name="f16" fmla="val 13036"/>
                <a:gd name="f17" fmla="val 4507"/>
                <a:gd name="f18" fmla="val 5382"/>
                <a:gd name="f19" fmla="val 1006"/>
                <a:gd name="f20" fmla="*/ f0 1 5383"/>
                <a:gd name="f21" fmla="*/ f1 1 13214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5383"/>
                <a:gd name="f28" fmla="*/ f25 1 13214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5383" h="13214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2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6"/>
                  </a:lnTo>
                  <a:lnTo>
                    <a:pt x="f18" y="f1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617;p75">
              <a:extLst>
                <a:ext uri="{FF2B5EF4-FFF2-40B4-BE49-F238E27FC236}">
                  <a16:creationId xmlns:a16="http://schemas.microsoft.com/office/drawing/2014/main" id="{0BC07F7A-CE60-334C-7F4A-76522B4EEE78}"/>
                </a:ext>
              </a:extLst>
            </p:cNvPr>
            <p:cNvSpPr/>
            <p:nvPr/>
          </p:nvSpPr>
          <p:spPr>
            <a:xfrm>
              <a:off x="4893887" y="1975899"/>
              <a:ext cx="513088" cy="779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78"/>
                <a:gd name="f4" fmla="val 9996"/>
                <a:gd name="f5" fmla="val 3088"/>
                <a:gd name="f6" fmla="val 1"/>
                <a:gd name="f7" fmla="val 2674"/>
                <a:gd name="f8" fmla="val 2200"/>
                <a:gd name="f9" fmla="val 95"/>
                <a:gd name="f10" fmla="val 1751"/>
                <a:gd name="f11" fmla="val 213"/>
                <a:gd name="f12" fmla="val 1550"/>
                <a:gd name="f13" fmla="val 273"/>
                <a:gd name="f14" fmla="val 1337"/>
                <a:gd name="f15" fmla="val 355"/>
                <a:gd name="f16" fmla="val 1136"/>
                <a:gd name="f17" fmla="val 415"/>
                <a:gd name="f18" fmla="val 1089"/>
                <a:gd name="f19" fmla="val 426"/>
                <a:gd name="f20" fmla="val 1029"/>
                <a:gd name="f21" fmla="val 438"/>
                <a:gd name="f22" fmla="val 982"/>
                <a:gd name="f23" fmla="val 450"/>
                <a:gd name="f24" fmla="val 887"/>
                <a:gd name="f25" fmla="val 497"/>
                <a:gd name="f26" fmla="val 793"/>
                <a:gd name="f27" fmla="val 533"/>
                <a:gd name="f28" fmla="val 710"/>
                <a:gd name="f29" fmla="val 556"/>
                <a:gd name="f30" fmla="val 604"/>
                <a:gd name="f31" fmla="val 592"/>
                <a:gd name="f32" fmla="val 627"/>
                <a:gd name="f33" fmla="val 414"/>
                <a:gd name="f34" fmla="val 663"/>
                <a:gd name="f35" fmla="val 190"/>
                <a:gd name="f36" fmla="val 734"/>
                <a:gd name="f37" fmla="val 24"/>
                <a:gd name="f38" fmla="val 947"/>
                <a:gd name="f39" fmla="val 1183"/>
                <a:gd name="f40" fmla="val 1325"/>
                <a:gd name="f41" fmla="val 12"/>
                <a:gd name="f42" fmla="val 1432"/>
                <a:gd name="f43" fmla="val 36"/>
                <a:gd name="f44" fmla="val 1668"/>
                <a:gd name="f45" fmla="val 59"/>
                <a:gd name="f46" fmla="val 1775"/>
                <a:gd name="f47" fmla="val 71"/>
                <a:gd name="f48" fmla="val 1893"/>
                <a:gd name="f49" fmla="val 83"/>
                <a:gd name="f50" fmla="val 2023"/>
                <a:gd name="f51" fmla="val 2165"/>
                <a:gd name="f52" fmla="val 130"/>
                <a:gd name="f53" fmla="val 2331"/>
                <a:gd name="f54" fmla="val 142"/>
                <a:gd name="f55" fmla="val 2496"/>
                <a:gd name="f56" fmla="val 154"/>
                <a:gd name="f57" fmla="val 2698"/>
                <a:gd name="f58" fmla="val 2922"/>
                <a:gd name="f59" fmla="val 3159"/>
                <a:gd name="f60" fmla="val 3171"/>
                <a:gd name="f61" fmla="val 237"/>
                <a:gd name="f62" fmla="val 3324"/>
                <a:gd name="f63" fmla="val 260"/>
                <a:gd name="f64" fmla="val 3490"/>
                <a:gd name="f65" fmla="val 272"/>
                <a:gd name="f66" fmla="val 3644"/>
                <a:gd name="f67" fmla="val 296"/>
                <a:gd name="f68" fmla="val 3809"/>
                <a:gd name="f69" fmla="val 308"/>
                <a:gd name="f70" fmla="val 3999"/>
                <a:gd name="f71" fmla="val 331"/>
                <a:gd name="f72" fmla="val 4176"/>
                <a:gd name="f73" fmla="val 367"/>
                <a:gd name="f74" fmla="val 4330"/>
                <a:gd name="f75" fmla="val 379"/>
                <a:gd name="f76" fmla="val 4496"/>
                <a:gd name="f77" fmla="val 391"/>
                <a:gd name="f78" fmla="val 4649"/>
                <a:gd name="f79" fmla="val 4708"/>
                <a:gd name="f80" fmla="val 4921"/>
                <a:gd name="f81" fmla="val 5122"/>
                <a:gd name="f82" fmla="val 473"/>
                <a:gd name="f83" fmla="val 5335"/>
                <a:gd name="f84" fmla="val 485"/>
                <a:gd name="f85" fmla="val 5501"/>
                <a:gd name="f86" fmla="val 5643"/>
                <a:gd name="f87" fmla="val 509"/>
                <a:gd name="f88" fmla="val 5809"/>
                <a:gd name="f89" fmla="val 6211"/>
                <a:gd name="f90" fmla="val 568"/>
                <a:gd name="f91" fmla="val 6365"/>
                <a:gd name="f92" fmla="val 6530"/>
                <a:gd name="f93" fmla="val 6684"/>
                <a:gd name="f94" fmla="val 6920"/>
                <a:gd name="f95" fmla="val 651"/>
                <a:gd name="f96" fmla="val 7157"/>
                <a:gd name="f97" fmla="val 7358"/>
                <a:gd name="f98" fmla="val 675"/>
                <a:gd name="f99" fmla="val 7524"/>
                <a:gd name="f100" fmla="val 686"/>
                <a:gd name="f101" fmla="val 7689"/>
                <a:gd name="f102" fmla="val 7831"/>
                <a:gd name="f103" fmla="val 8364"/>
                <a:gd name="f104" fmla="val 8529"/>
                <a:gd name="f105" fmla="val 8647"/>
                <a:gd name="f106" fmla="val 8718"/>
                <a:gd name="f107" fmla="val 8754"/>
                <a:gd name="f108" fmla="val 8789"/>
                <a:gd name="f109" fmla="val 615"/>
                <a:gd name="f110" fmla="val 8837"/>
                <a:gd name="f111" fmla="val 9002"/>
                <a:gd name="f112" fmla="val 9251"/>
                <a:gd name="f113" fmla="val 544"/>
                <a:gd name="f114" fmla="val 9523"/>
                <a:gd name="f115" fmla="val 521"/>
                <a:gd name="f116" fmla="val 9677"/>
                <a:gd name="f117" fmla="val 9842"/>
                <a:gd name="f118" fmla="val 5572"/>
                <a:gd name="f119" fmla="val 5548"/>
                <a:gd name="f120" fmla="val 9345"/>
                <a:gd name="f121" fmla="val 9144"/>
                <a:gd name="f122" fmla="val 5536"/>
                <a:gd name="f123" fmla="val 8991"/>
                <a:gd name="f124" fmla="val 8908"/>
                <a:gd name="f125" fmla="val 5524"/>
                <a:gd name="f126" fmla="val 8825"/>
                <a:gd name="f127" fmla="val 5513"/>
                <a:gd name="f128" fmla="val 8695"/>
                <a:gd name="f129" fmla="val 8612"/>
                <a:gd name="f130" fmla="val 8517"/>
                <a:gd name="f131" fmla="val 8340"/>
                <a:gd name="f132" fmla="val 8103"/>
                <a:gd name="f133" fmla="val 5607"/>
                <a:gd name="f134" fmla="val 7819"/>
                <a:gd name="f135" fmla="val 5631"/>
                <a:gd name="f136" fmla="val 7666"/>
                <a:gd name="f137" fmla="val 5654"/>
                <a:gd name="f138" fmla="val 7512"/>
                <a:gd name="f139" fmla="val 5690"/>
                <a:gd name="f140" fmla="val 7346"/>
                <a:gd name="f141" fmla="val 5714"/>
                <a:gd name="f142" fmla="val 7181"/>
                <a:gd name="f143" fmla="val 5749"/>
                <a:gd name="f144" fmla="val 7003"/>
                <a:gd name="f145" fmla="val 5773"/>
                <a:gd name="f146" fmla="val 6826"/>
                <a:gd name="f147" fmla="val 5796"/>
                <a:gd name="f148" fmla="val 5820"/>
                <a:gd name="f149" fmla="val 6518"/>
                <a:gd name="f150" fmla="val 5844"/>
                <a:gd name="f151" fmla="val 6353"/>
                <a:gd name="f152" fmla="val 5879"/>
                <a:gd name="f153" fmla="val 6163"/>
                <a:gd name="f154" fmla="val 5927"/>
                <a:gd name="f155" fmla="val 5974"/>
                <a:gd name="f156" fmla="val 5950"/>
                <a:gd name="f157" fmla="val 5986"/>
                <a:gd name="f158" fmla="val 5619"/>
                <a:gd name="f159" fmla="val 6009"/>
                <a:gd name="f160" fmla="val 5466"/>
                <a:gd name="f161" fmla="val 6045"/>
                <a:gd name="f162" fmla="val 5300"/>
                <a:gd name="f163" fmla="val 6128"/>
                <a:gd name="f164" fmla="val 4768"/>
                <a:gd name="f165" fmla="val 4744"/>
                <a:gd name="f166" fmla="val 6151"/>
                <a:gd name="f167" fmla="val 4685"/>
                <a:gd name="f168" fmla="val 4555"/>
                <a:gd name="f169" fmla="val 6187"/>
                <a:gd name="f170" fmla="val 4436"/>
                <a:gd name="f171" fmla="val 6210"/>
                <a:gd name="f172" fmla="val 4294"/>
                <a:gd name="f173" fmla="val 6234"/>
                <a:gd name="f174" fmla="val 4082"/>
                <a:gd name="f175" fmla="val 6281"/>
                <a:gd name="f176" fmla="val 3845"/>
                <a:gd name="f177" fmla="val 6305"/>
                <a:gd name="f178" fmla="val 3620"/>
                <a:gd name="f179" fmla="val 6341"/>
                <a:gd name="f180" fmla="val 3455"/>
                <a:gd name="f181" fmla="val 6352"/>
                <a:gd name="f182" fmla="val 3289"/>
                <a:gd name="f183" fmla="val 6388"/>
                <a:gd name="f184" fmla="val 3147"/>
                <a:gd name="f185" fmla="val 6400"/>
                <a:gd name="f186" fmla="val 3041"/>
                <a:gd name="f187" fmla="val 2993"/>
                <a:gd name="f188" fmla="val 6412"/>
                <a:gd name="f189" fmla="val 2863"/>
                <a:gd name="f190" fmla="val 6423"/>
                <a:gd name="f191" fmla="val 2733"/>
                <a:gd name="f192" fmla="val 6447"/>
                <a:gd name="f193" fmla="val 2615"/>
                <a:gd name="f194" fmla="val 6471"/>
                <a:gd name="f195" fmla="val 2449"/>
                <a:gd name="f196" fmla="val 6483"/>
                <a:gd name="f197" fmla="val 2284"/>
                <a:gd name="f198" fmla="val 6506"/>
                <a:gd name="f199" fmla="val 2142"/>
                <a:gd name="f200" fmla="val 1952"/>
                <a:gd name="f201" fmla="val 1787"/>
                <a:gd name="f202" fmla="val 6542"/>
                <a:gd name="f203" fmla="val 1621"/>
                <a:gd name="f204" fmla="val 1266"/>
                <a:gd name="f205" fmla="val 6577"/>
                <a:gd name="f206" fmla="val 1160"/>
                <a:gd name="f207" fmla="val 6565"/>
                <a:gd name="f208" fmla="val 1101"/>
                <a:gd name="f209" fmla="val 1030"/>
                <a:gd name="f210" fmla="val 959"/>
                <a:gd name="f211" fmla="val 923"/>
                <a:gd name="f212" fmla="val 900"/>
                <a:gd name="f213" fmla="val 840"/>
                <a:gd name="f214" fmla="val 781"/>
                <a:gd name="f215" fmla="val 722"/>
                <a:gd name="f216" fmla="val 6329"/>
                <a:gd name="f217" fmla="val 6246"/>
                <a:gd name="f218" fmla="val 5832"/>
                <a:gd name="f219" fmla="val 320"/>
                <a:gd name="f220" fmla="val 5477"/>
                <a:gd name="f221" fmla="val 5394"/>
                <a:gd name="f222" fmla="val 249"/>
                <a:gd name="f223" fmla="val 5217"/>
                <a:gd name="f224" fmla="val 202"/>
                <a:gd name="f225" fmla="val 5039"/>
                <a:gd name="f226" fmla="val 178"/>
                <a:gd name="f227" fmla="val 4862"/>
                <a:gd name="f228" fmla="val 4105"/>
                <a:gd name="f229" fmla="val 3371"/>
                <a:gd name="f230" fmla="val 3277"/>
                <a:gd name="f231" fmla="*/ f0 1 6578"/>
                <a:gd name="f232" fmla="*/ f1 1 9996"/>
                <a:gd name="f233" fmla="val f2"/>
                <a:gd name="f234" fmla="val f3"/>
                <a:gd name="f235" fmla="val f4"/>
                <a:gd name="f236" fmla="+- f235 0 f233"/>
                <a:gd name="f237" fmla="+- f234 0 f233"/>
                <a:gd name="f238" fmla="*/ f237 1 6578"/>
                <a:gd name="f239" fmla="*/ f236 1 9996"/>
                <a:gd name="f240" fmla="*/ f233 1 f238"/>
                <a:gd name="f241" fmla="*/ f234 1 f238"/>
                <a:gd name="f242" fmla="*/ f233 1 f239"/>
                <a:gd name="f243" fmla="*/ f235 1 f239"/>
                <a:gd name="f244" fmla="*/ f240 f231 1"/>
                <a:gd name="f245" fmla="*/ f241 f231 1"/>
                <a:gd name="f246" fmla="*/ f243 f232 1"/>
                <a:gd name="f247" fmla="*/ f242 f2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4" t="f247" r="f245" b="f246"/>
              <a:pathLst>
                <a:path w="6578" h="999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5" y="f32"/>
                    <a:pt x="f33" y="f34"/>
                  </a:cubicBezTo>
                  <a:cubicBezTo>
                    <a:pt x="f35" y="f36"/>
                    <a:pt x="f37" y="f38"/>
                    <a:pt x="f2" y="f39"/>
                  </a:cubicBezTo>
                  <a:lnTo>
                    <a:pt x="f2" y="f40"/>
                  </a:lnTo>
                  <a:cubicBezTo>
                    <a:pt x="f41" y="f42"/>
                    <a:pt x="f37" y="f1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9" y="f51"/>
                    <a:pt x="f52" y="f53"/>
                    <a:pt x="f54" y="f55"/>
                  </a:cubicBezTo>
                  <a:cubicBezTo>
                    <a:pt x="f56" y="f57"/>
                    <a:pt x="f35" y="f58"/>
                    <a:pt x="f11" y="f59"/>
                  </a:cubicBezTo>
                  <a:lnTo>
                    <a:pt x="f11" y="f60"/>
                  </a:ln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lnTo>
                    <a:pt x="f77" y="f79"/>
                  </a:lnTo>
                  <a:cubicBezTo>
                    <a:pt x="f19" y="f80"/>
                    <a:pt x="f23" y="f81"/>
                    <a:pt x="f82" y="f83"/>
                  </a:cubicBezTo>
                  <a:cubicBezTo>
                    <a:pt x="f84" y="f85"/>
                    <a:pt x="f25" y="f86"/>
                    <a:pt x="f87" y="f88"/>
                  </a:cubicBezTo>
                  <a:lnTo>
                    <a:pt x="f29" y="f89"/>
                  </a:lnTo>
                  <a:cubicBezTo>
                    <a:pt x="f90" y="f91"/>
                    <a:pt x="f31" y="f92"/>
                    <a:pt x="f30" y="f93"/>
                  </a:cubicBezTo>
                  <a:cubicBezTo>
                    <a:pt x="f32" y="f94"/>
                    <a:pt x="f95" y="f96"/>
                    <a:pt x="f34" y="f97"/>
                  </a:cubicBezTo>
                  <a:cubicBezTo>
                    <a:pt x="f98" y="f99"/>
                    <a:pt x="f100" y="f101"/>
                    <a:pt x="f100" y="f102"/>
                  </a:cubicBezTo>
                  <a:lnTo>
                    <a:pt x="f100" y="f103"/>
                  </a:lnTo>
                  <a:cubicBezTo>
                    <a:pt x="f100" y="f104"/>
                    <a:pt x="f98" y="f105"/>
                    <a:pt x="f95" y="f106"/>
                  </a:cubicBezTo>
                  <a:cubicBezTo>
                    <a:pt x="f32" y="f107"/>
                    <a:pt x="f32" y="f108"/>
                    <a:pt x="f109" y="f110"/>
                  </a:cubicBezTo>
                  <a:cubicBezTo>
                    <a:pt x="f31" y="f111"/>
                    <a:pt x="f29" y="f112"/>
                    <a:pt x="f113" y="f114"/>
                  </a:cubicBezTo>
                  <a:cubicBezTo>
                    <a:pt x="f115" y="f116"/>
                    <a:pt x="f87" y="f117"/>
                    <a:pt x="f25" y="f4"/>
                  </a:cubicBezTo>
                  <a:lnTo>
                    <a:pt x="f118" y="f4"/>
                  </a:lnTo>
                  <a:cubicBezTo>
                    <a:pt x="f118" y="f117"/>
                    <a:pt x="f119" y="f116"/>
                    <a:pt x="f119" y="f114"/>
                  </a:cubicBezTo>
                  <a:cubicBezTo>
                    <a:pt x="f119" y="f120"/>
                    <a:pt x="f119" y="f121"/>
                    <a:pt x="f122" y="f123"/>
                  </a:cubicBezTo>
                  <a:cubicBezTo>
                    <a:pt x="f122" y="f124"/>
                    <a:pt x="f125" y="f126"/>
                    <a:pt x="f125" y="f107"/>
                  </a:cubicBezTo>
                  <a:cubicBezTo>
                    <a:pt x="f127" y="f128"/>
                    <a:pt x="f127" y="f129"/>
                    <a:pt x="f125" y="f130"/>
                  </a:cubicBezTo>
                  <a:cubicBezTo>
                    <a:pt x="f122" y="f131"/>
                    <a:pt x="f118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93"/>
                    <a:pt x="f148" y="f149"/>
                    <a:pt x="f150" y="f151"/>
                  </a:cubicBezTo>
                  <a:cubicBezTo>
                    <a:pt x="f152" y="f153"/>
                    <a:pt x="f154" y="f155"/>
                    <a:pt x="f156" y="f145"/>
                  </a:cubicBezTo>
                  <a:cubicBezTo>
                    <a:pt x="f157" y="f158"/>
                    <a:pt x="f159" y="f160"/>
                    <a:pt x="f161" y="f162"/>
                  </a:cubicBezTo>
                  <a:lnTo>
                    <a:pt x="f163" y="f164"/>
                  </a:lnTo>
                  <a:cubicBezTo>
                    <a:pt x="f163" y="f165"/>
                    <a:pt x="f166" y="f79"/>
                    <a:pt x="f166" y="f167"/>
                  </a:cubicBezTo>
                  <a:cubicBezTo>
                    <a:pt x="f153" y="f168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3" y="f5"/>
                    <a:pt x="f185" y="f186"/>
                    <a:pt x="f185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92" y="f200"/>
                    <a:pt x="f92" y="f201"/>
                    <a:pt x="f202" y="f203"/>
                  </a:cubicBezTo>
                  <a:cubicBezTo>
                    <a:pt x="f202" y="f42"/>
                    <a:pt x="f202" y="f204"/>
                    <a:pt x="f205" y="f206"/>
                  </a:cubicBezTo>
                  <a:cubicBezTo>
                    <a:pt x="f207" y="f208"/>
                    <a:pt x="f207" y="f209"/>
                    <a:pt x="f202" y="f22"/>
                  </a:cubicBezTo>
                  <a:cubicBezTo>
                    <a:pt x="f92" y="f210"/>
                    <a:pt x="f92" y="f211"/>
                    <a:pt x="f149" y="f212"/>
                  </a:cubicBezTo>
                  <a:cubicBezTo>
                    <a:pt x="f196" y="f213"/>
                    <a:pt x="f192" y="f214"/>
                    <a:pt x="f185" y="f215"/>
                  </a:cubicBezTo>
                  <a:cubicBezTo>
                    <a:pt x="f216" y="f95"/>
                    <a:pt x="f217" y="f31"/>
                    <a:pt x="f166" y="f27"/>
                  </a:cubicBezTo>
                  <a:cubicBezTo>
                    <a:pt x="f159" y="f23"/>
                    <a:pt x="f218" y="f75"/>
                    <a:pt x="f137" y="f219"/>
                  </a:cubicBezTo>
                  <a:cubicBezTo>
                    <a:pt x="f118" y="f67"/>
                    <a:pt x="f220" y="f13"/>
                    <a:pt x="f221" y="f222"/>
                  </a:cubicBezTo>
                  <a:cubicBezTo>
                    <a:pt x="f223" y="f224"/>
                    <a:pt x="f225" y="f226"/>
                    <a:pt x="f227" y="f54"/>
                  </a:cubicBezTo>
                  <a:cubicBezTo>
                    <a:pt x="f228" y="f41"/>
                    <a:pt x="f229" y="f6"/>
                    <a:pt x="f230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618;p75">
              <a:extLst>
                <a:ext uri="{FF2B5EF4-FFF2-40B4-BE49-F238E27FC236}">
                  <a16:creationId xmlns:a16="http://schemas.microsoft.com/office/drawing/2014/main" id="{65C8C3F7-C4A6-8DE7-7EAC-C84E78FCEF29}"/>
                </a:ext>
              </a:extLst>
            </p:cNvPr>
            <p:cNvSpPr/>
            <p:nvPr/>
          </p:nvSpPr>
          <p:spPr>
            <a:xfrm>
              <a:off x="4794208" y="2037594"/>
              <a:ext cx="184626" cy="4570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67"/>
                <a:gd name="f4" fmla="val 5860"/>
                <a:gd name="f5" fmla="val 1725"/>
                <a:gd name="f6" fmla="val 1456"/>
                <a:gd name="f7" fmla="val 1198"/>
                <a:gd name="f8" fmla="val 196"/>
                <a:gd name="f9" fmla="val 1136"/>
                <a:gd name="f10" fmla="val 463"/>
                <a:gd name="f11" fmla="val 72"/>
                <a:gd name="f12" fmla="val 5136"/>
                <a:gd name="f13" fmla="val 1"/>
                <a:gd name="f14" fmla="val 5443"/>
                <a:gd name="f15" fmla="val 190"/>
                <a:gd name="f16" fmla="val 5775"/>
                <a:gd name="f17" fmla="val 521"/>
                <a:gd name="f18" fmla="val 5846"/>
                <a:gd name="f19" fmla="val 563"/>
                <a:gd name="f20" fmla="val 5855"/>
                <a:gd name="f21" fmla="val 605"/>
                <a:gd name="f22" fmla="val 647"/>
                <a:gd name="f23" fmla="val 914"/>
                <a:gd name="f24" fmla="val 1170"/>
                <a:gd name="f25" fmla="val 5672"/>
                <a:gd name="f26" fmla="val 1231"/>
                <a:gd name="f27" fmla="val 5396"/>
                <a:gd name="f28" fmla="val 2296"/>
                <a:gd name="f29" fmla="val 724"/>
                <a:gd name="f30" fmla="val 416"/>
                <a:gd name="f31" fmla="val 2165"/>
                <a:gd name="f32" fmla="val 97"/>
                <a:gd name="f33" fmla="val 1846"/>
                <a:gd name="f34" fmla="val 14"/>
                <a:gd name="f35" fmla="val 1806"/>
                <a:gd name="f36" fmla="val 5"/>
                <a:gd name="f37" fmla="val 1765"/>
                <a:gd name="f38" fmla="*/ f0 1 2367"/>
                <a:gd name="f39" fmla="*/ f1 1 5860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2367"/>
                <a:gd name="f46" fmla="*/ f43 1 5860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2367" h="586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" y="f30"/>
                    <a:pt x="f31" y="f32"/>
                    <a:pt x="f33" y="f34"/>
                  </a:cubicBezTo>
                  <a:cubicBezTo>
                    <a:pt x="f35" y="f36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DD9F8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619;p75">
              <a:extLst>
                <a:ext uri="{FF2B5EF4-FFF2-40B4-BE49-F238E27FC236}">
                  <a16:creationId xmlns:a16="http://schemas.microsoft.com/office/drawing/2014/main" id="{C3EC5E9B-4111-A36C-65AD-7A89E5414478}"/>
                </a:ext>
              </a:extLst>
            </p:cNvPr>
            <p:cNvSpPr/>
            <p:nvPr/>
          </p:nvSpPr>
          <p:spPr>
            <a:xfrm>
              <a:off x="4795141" y="2405914"/>
              <a:ext cx="144923" cy="3543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58"/>
                <a:gd name="f4" fmla="val 4543"/>
                <a:gd name="f5" fmla="val 641"/>
                <a:gd name="f6" fmla="val 1"/>
                <a:gd name="f7" fmla="val 602"/>
                <a:gd name="f8" fmla="val 562"/>
                <a:gd name="f9" fmla="val 4"/>
                <a:gd name="f10" fmla="val 521"/>
                <a:gd name="f11" fmla="val 12"/>
                <a:gd name="f12" fmla="val 202"/>
                <a:gd name="f13" fmla="val 83"/>
                <a:gd name="f14" fmla="val 402"/>
                <a:gd name="f15" fmla="val 60"/>
                <a:gd name="f16" fmla="val 721"/>
                <a:gd name="f17" fmla="val 1337"/>
                <a:gd name="f18" fmla="val 4542"/>
                <a:gd name="f19" fmla="val 4341"/>
                <a:gd name="f20" fmla="val 1231"/>
                <a:gd name="f21" fmla="val 473"/>
                <a:gd name="f22" fmla="val 1168"/>
                <a:gd name="f23" fmla="val 182"/>
                <a:gd name="f24" fmla="val 924"/>
                <a:gd name="f25" fmla="*/ f0 1 1858"/>
                <a:gd name="f26" fmla="*/ f1 1 4543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858"/>
                <a:gd name="f33" fmla="*/ f30 1 4543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858" h="454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lnTo>
                    <a:pt x="f17" y="f18"/>
                  </a:lnTo>
                  <a:lnTo>
                    <a:pt x="f3" y="f19"/>
                  </a:ln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620;p75">
              <a:extLst>
                <a:ext uri="{FF2B5EF4-FFF2-40B4-BE49-F238E27FC236}">
                  <a16:creationId xmlns:a16="http://schemas.microsoft.com/office/drawing/2014/main" id="{7007C067-D075-4FB6-918E-5E5337F70398}"/>
                </a:ext>
              </a:extLst>
            </p:cNvPr>
            <p:cNvSpPr/>
            <p:nvPr/>
          </p:nvSpPr>
          <p:spPr>
            <a:xfrm>
              <a:off x="4898495" y="2744507"/>
              <a:ext cx="81271" cy="987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"/>
                <a:gd name="f4" fmla="val 1266"/>
                <a:gd name="f5" fmla="val 509"/>
                <a:gd name="f6" fmla="val 201"/>
                <a:gd name="f7" fmla="val 119"/>
                <a:gd name="f8" fmla="val 580"/>
                <a:gd name="f9" fmla="val 71"/>
                <a:gd name="f10" fmla="val 970"/>
                <a:gd name="f11" fmla="val 190"/>
                <a:gd name="f12" fmla="val 1112"/>
                <a:gd name="f13" fmla="val 255"/>
                <a:gd name="f14" fmla="val 1195"/>
                <a:gd name="f15" fmla="val 299"/>
                <a:gd name="f16" fmla="val 1210"/>
                <a:gd name="f17" fmla="val 336"/>
                <a:gd name="f18" fmla="val 357"/>
                <a:gd name="f19" fmla="val 375"/>
                <a:gd name="f20" fmla="val 1205"/>
                <a:gd name="f21" fmla="val 393"/>
                <a:gd name="f22" fmla="val 408"/>
                <a:gd name="f23" fmla="val 422"/>
                <a:gd name="f24" fmla="val 1208"/>
                <a:gd name="f25" fmla="val 438"/>
                <a:gd name="f26" fmla="val 1218"/>
                <a:gd name="f27" fmla="val 476"/>
                <a:gd name="f28" fmla="val 1241"/>
                <a:gd name="f29" fmla="val 501"/>
                <a:gd name="f30" fmla="val 1248"/>
                <a:gd name="f31" fmla="val 520"/>
                <a:gd name="f32" fmla="val 548"/>
                <a:gd name="f33" fmla="val 564"/>
                <a:gd name="f34" fmla="val 1233"/>
                <a:gd name="f35" fmla="val 595"/>
                <a:gd name="f36" fmla="val 607"/>
                <a:gd name="f37" fmla="val 621"/>
                <a:gd name="f38" fmla="val 1235"/>
                <a:gd name="f39" fmla="val 639"/>
                <a:gd name="f40" fmla="val 1242"/>
                <a:gd name="f41" fmla="val 674"/>
                <a:gd name="f42" fmla="val 1259"/>
                <a:gd name="f43" fmla="val 706"/>
                <a:gd name="f44" fmla="val 733"/>
                <a:gd name="f45" fmla="val 799"/>
                <a:gd name="f46" fmla="val 840"/>
                <a:gd name="f47" fmla="val 1230"/>
                <a:gd name="f48" fmla="val 884"/>
                <a:gd name="f49" fmla="val 1257"/>
                <a:gd name="f50" fmla="val 932"/>
                <a:gd name="f51" fmla="val 974"/>
                <a:gd name="f52" fmla="val 1019"/>
                <a:gd name="f53" fmla="val 1237"/>
                <a:gd name="f54" fmla="val 1041"/>
                <a:gd name="f55" fmla="val 1159"/>
                <a:gd name="f56" fmla="val 1124"/>
                <a:gd name="f57" fmla="val 982"/>
                <a:gd name="f58" fmla="val 816"/>
                <a:gd name="f59" fmla="val 1030"/>
                <a:gd name="f60" fmla="val 710"/>
                <a:gd name="f61" fmla="val 1018"/>
                <a:gd name="f62" fmla="val 627"/>
                <a:gd name="f63" fmla="val 1006"/>
                <a:gd name="f64" fmla="val 521"/>
                <a:gd name="f65" fmla="val 675"/>
                <a:gd name="f66" fmla="val 343"/>
                <a:gd name="f67" fmla="val 663"/>
                <a:gd name="f68" fmla="val 651"/>
                <a:gd name="f69" fmla="val 319"/>
                <a:gd name="f70" fmla="val 533"/>
                <a:gd name="f71" fmla="*/ f0 1 1042"/>
                <a:gd name="f72" fmla="*/ f1 1 1266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1042"/>
                <a:gd name="f79" fmla="*/ f76 1 1266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042" h="1266">
                  <a:moveTo>
                    <a:pt x="f5" y="f2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"/>
                    <a:pt x="f44" y="f4"/>
                  </a:cubicBezTo>
                  <a:cubicBezTo>
                    <a:pt x="f45" y="f4"/>
                    <a:pt x="f46" y="f47"/>
                    <a:pt x="f46" y="f47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5"/>
                  </a:cubicBezTo>
                  <a:cubicBezTo>
                    <a:pt x="f54" y="f56"/>
                    <a:pt x="f57" y="f58"/>
                    <a:pt x="f57" y="f58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621;p75">
              <a:extLst>
                <a:ext uri="{FF2B5EF4-FFF2-40B4-BE49-F238E27FC236}">
                  <a16:creationId xmlns:a16="http://schemas.microsoft.com/office/drawing/2014/main" id="{621CF48F-94A9-79D5-A63A-06C71A2F4A2C}"/>
                </a:ext>
              </a:extLst>
            </p:cNvPr>
            <p:cNvSpPr/>
            <p:nvPr/>
          </p:nvSpPr>
          <p:spPr>
            <a:xfrm>
              <a:off x="4790541" y="2020202"/>
              <a:ext cx="213174" cy="715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33"/>
                <a:gd name="f4" fmla="val 9168"/>
                <a:gd name="f5" fmla="val 1881"/>
                <a:gd name="f6" fmla="val 1041"/>
                <a:gd name="f7" fmla="val 48"/>
                <a:gd name="f8" fmla="val 911"/>
                <a:gd name="f9" fmla="val 1361"/>
                <a:gd name="f10" fmla="val 5347"/>
                <a:gd name="f11" fmla="val 5595"/>
                <a:gd name="f12" fmla="val 237"/>
                <a:gd name="f13" fmla="val 6293"/>
                <a:gd name="f14" fmla="val 367"/>
                <a:gd name="f15" fmla="val 6707"/>
                <a:gd name="f16" fmla="val 616"/>
                <a:gd name="f17" fmla="val 7654"/>
                <a:gd name="f18" fmla="val 793"/>
                <a:gd name="f19" fmla="val 8340"/>
                <a:gd name="f20" fmla="val 805"/>
                <a:gd name="f21" fmla="val 8399"/>
                <a:gd name="f22" fmla="val 817"/>
                <a:gd name="f23" fmla="val 8458"/>
                <a:gd name="f24" fmla="val 828"/>
                <a:gd name="f25" fmla="val 8505"/>
                <a:gd name="f26" fmla="val 935"/>
                <a:gd name="f27" fmla="val 8896"/>
                <a:gd name="f28" fmla="val 994"/>
                <a:gd name="f29" fmla="val 1893"/>
                <a:gd name="f30" fmla="val 9085"/>
                <a:gd name="f31" fmla="val 1798"/>
                <a:gd name="f32" fmla="val 8375"/>
                <a:gd name="f33" fmla="val 1775"/>
                <a:gd name="f34" fmla="val 8245"/>
                <a:gd name="f35" fmla="val 1396"/>
                <a:gd name="f36" fmla="val 5607"/>
                <a:gd name="f37" fmla="val 2283"/>
                <a:gd name="f38" fmla="val 1171"/>
                <a:gd name="f39" fmla="val 201"/>
                <a:gd name="f40" fmla="*/ f0 1 2733"/>
                <a:gd name="f41" fmla="*/ f1 1 9168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2733"/>
                <a:gd name="f48" fmla="*/ f45 1 9168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2733" h="9168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2" y="f10"/>
                  </a:lnTo>
                  <a:cubicBezTo>
                    <a:pt x="f2" y="f10"/>
                    <a:pt x="f2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8" y="f4"/>
                  </a:cubicBez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cubicBezTo>
                    <a:pt x="f37" y="f38"/>
                    <a:pt x="f3" y="f39"/>
                    <a:pt x="f5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622;p75">
              <a:extLst>
                <a:ext uri="{FF2B5EF4-FFF2-40B4-BE49-F238E27FC236}">
                  <a16:creationId xmlns:a16="http://schemas.microsoft.com/office/drawing/2014/main" id="{EDCAC17B-DBC9-4966-E755-D7718DB5B667}"/>
                </a:ext>
              </a:extLst>
            </p:cNvPr>
            <p:cNvSpPr/>
            <p:nvPr/>
          </p:nvSpPr>
          <p:spPr>
            <a:xfrm>
              <a:off x="4979694" y="2138296"/>
              <a:ext cx="115360" cy="41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9"/>
                <a:gd name="f4" fmla="val 533"/>
                <a:gd name="f5" fmla="val 190"/>
                <a:gd name="f6" fmla="val 379"/>
                <a:gd name="f7" fmla="val 154"/>
                <a:gd name="f8" fmla="val 343"/>
                <a:gd name="f9" fmla="val 1148"/>
                <a:gd name="f10" fmla="val 1325"/>
                <a:gd name="f11" fmla="*/ f0 1 1479"/>
                <a:gd name="f12" fmla="*/ f1 1 5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79"/>
                <a:gd name="f19" fmla="*/ f16 1 5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79" h="533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623;p75">
              <a:extLst>
                <a:ext uri="{FF2B5EF4-FFF2-40B4-BE49-F238E27FC236}">
                  <a16:creationId xmlns:a16="http://schemas.microsoft.com/office/drawing/2014/main" id="{6FCED3CD-4AC2-D2A0-DFBC-0EA01FBBC32E}"/>
                </a:ext>
              </a:extLst>
            </p:cNvPr>
            <p:cNvSpPr/>
            <p:nvPr/>
          </p:nvSpPr>
          <p:spPr>
            <a:xfrm>
              <a:off x="5185452" y="2138296"/>
              <a:ext cx="115360" cy="41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9"/>
                <a:gd name="f4" fmla="val 533"/>
                <a:gd name="f5" fmla="val 190"/>
                <a:gd name="f6" fmla="val 379"/>
                <a:gd name="f7" fmla="val 142"/>
                <a:gd name="f8" fmla="val 343"/>
                <a:gd name="f9" fmla="val 1136"/>
                <a:gd name="f10" fmla="val 1325"/>
                <a:gd name="f11" fmla="*/ f0 1 1479"/>
                <a:gd name="f12" fmla="*/ f1 1 5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79"/>
                <a:gd name="f19" fmla="*/ f16 1 5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79" h="533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624;p75">
              <a:extLst>
                <a:ext uri="{FF2B5EF4-FFF2-40B4-BE49-F238E27FC236}">
                  <a16:creationId xmlns:a16="http://schemas.microsoft.com/office/drawing/2014/main" id="{AA732D99-C807-C8A1-A589-BCCEF90ED476}"/>
                </a:ext>
              </a:extLst>
            </p:cNvPr>
            <p:cNvSpPr/>
            <p:nvPr/>
          </p:nvSpPr>
          <p:spPr>
            <a:xfrm>
              <a:off x="5125477" y="1972232"/>
              <a:ext cx="26828" cy="781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4"/>
                <a:gd name="f4" fmla="val 10020"/>
                <a:gd name="f5" fmla="val 119"/>
                <a:gd name="f6" fmla="val 1065"/>
                <a:gd name="f7" fmla="val 83"/>
                <a:gd name="f8" fmla="val 8210"/>
                <a:gd name="f9" fmla="val 10019"/>
                <a:gd name="f10" fmla="val 296"/>
                <a:gd name="f11" fmla="val 8233"/>
                <a:gd name="f12" fmla="val 343"/>
                <a:gd name="f13" fmla="val 1088"/>
                <a:gd name="f14" fmla="*/ f0 1 344"/>
                <a:gd name="f15" fmla="*/ f1 1 10020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44"/>
                <a:gd name="f22" fmla="*/ f19 1 10020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44" h="10020">
                  <a:moveTo>
                    <a:pt x="f5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10" y="f9"/>
                  </a:lnTo>
                  <a:cubicBezTo>
                    <a:pt x="f10" y="f11"/>
                    <a:pt x="f12" y="f13"/>
                    <a:pt x="f10" y="f2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1625;p75">
              <a:extLst>
                <a:ext uri="{FF2B5EF4-FFF2-40B4-BE49-F238E27FC236}">
                  <a16:creationId xmlns:a16="http://schemas.microsoft.com/office/drawing/2014/main" id="{3740AB34-62AE-78AB-F675-9BFEED5D273B}"/>
                </a:ext>
              </a:extLst>
            </p:cNvPr>
            <p:cNvSpPr/>
            <p:nvPr/>
          </p:nvSpPr>
          <p:spPr>
            <a:xfrm>
              <a:off x="5185452" y="3763112"/>
              <a:ext cx="212241" cy="581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21"/>
                <a:gd name="f4" fmla="val 746"/>
                <a:gd name="f5" fmla="val 745"/>
                <a:gd name="f6" fmla="val 2662"/>
                <a:gd name="f7" fmla="val 2685"/>
                <a:gd name="f8" fmla="val 698"/>
                <a:gd name="f9" fmla="val 2709"/>
                <a:gd name="f10" fmla="val 627"/>
                <a:gd name="f11" fmla="val 533"/>
                <a:gd name="f12" fmla="val 414"/>
                <a:gd name="f13" fmla="val 2567"/>
                <a:gd name="f14" fmla="val 367"/>
                <a:gd name="f15" fmla="val 2307"/>
                <a:gd name="f16" fmla="val 284"/>
                <a:gd name="f17" fmla="val 828"/>
                <a:gd name="f18" fmla="*/ f0 1 2721"/>
                <a:gd name="f19" fmla="*/ f1 1 746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2721"/>
                <a:gd name="f26" fmla="*/ f23 1 74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721" h="746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cubicBezTo>
                    <a:pt x="f6" y="f5"/>
                    <a:pt x="f7" y="f8"/>
                    <a:pt x="f9" y="f10"/>
                  </a:cubicBezTo>
                  <a:cubicBezTo>
                    <a:pt x="f3" y="f11"/>
                    <a:pt x="f3" y="f12"/>
                    <a:pt x="f13" y="f14"/>
                  </a:cubicBezTo>
                  <a:cubicBezTo>
                    <a:pt x="f15" y="f16"/>
                    <a:pt x="f17" y="f2"/>
                    <a:pt x="f17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1626;p75">
              <a:extLst>
                <a:ext uri="{FF2B5EF4-FFF2-40B4-BE49-F238E27FC236}">
                  <a16:creationId xmlns:a16="http://schemas.microsoft.com/office/drawing/2014/main" id="{7BFC3725-894E-51D9-4ACC-97808B95C612}"/>
                </a:ext>
              </a:extLst>
            </p:cNvPr>
            <p:cNvSpPr/>
            <p:nvPr/>
          </p:nvSpPr>
          <p:spPr>
            <a:xfrm>
              <a:off x="4763786" y="3763112"/>
              <a:ext cx="213174" cy="581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33"/>
                <a:gd name="f4" fmla="val 746"/>
                <a:gd name="f5" fmla="val 1893"/>
                <a:gd name="f6" fmla="val 414"/>
                <a:gd name="f7" fmla="val 284"/>
                <a:gd name="f8" fmla="val 154"/>
                <a:gd name="f9" fmla="val 367"/>
                <a:gd name="f10" fmla="val 533"/>
                <a:gd name="f11" fmla="val 24"/>
                <a:gd name="f12" fmla="val 627"/>
                <a:gd name="f13" fmla="val 36"/>
                <a:gd name="f14" fmla="val 698"/>
                <a:gd name="f15" fmla="val 71"/>
                <a:gd name="f16" fmla="val 745"/>
                <a:gd name="f17" fmla="*/ f0 1 2733"/>
                <a:gd name="f18" fmla="*/ f1 1 746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2733"/>
                <a:gd name="f25" fmla="*/ f22 1 746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733" h="746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2" y="f6"/>
                    <a:pt x="f2" y="f10"/>
                    <a:pt x="f11" y="f12"/>
                  </a:cubicBezTo>
                  <a:cubicBezTo>
                    <a:pt x="f13" y="f14"/>
                    <a:pt x="f15" y="f16"/>
                    <a:pt x="f15" y="f16"/>
                  </a:cubicBezTo>
                  <a:lnTo>
                    <a:pt x="f3" y="f1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1627;p75">
              <a:extLst>
                <a:ext uri="{FF2B5EF4-FFF2-40B4-BE49-F238E27FC236}">
                  <a16:creationId xmlns:a16="http://schemas.microsoft.com/office/drawing/2014/main" id="{39CDF24E-9480-9658-7469-5702F9EC4861}"/>
                </a:ext>
              </a:extLst>
            </p:cNvPr>
            <p:cNvSpPr/>
            <p:nvPr/>
          </p:nvSpPr>
          <p:spPr>
            <a:xfrm>
              <a:off x="4854192" y="2130881"/>
              <a:ext cx="74797" cy="36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9"/>
                <a:gd name="f4" fmla="val 474"/>
                <a:gd name="f5" fmla="val 876"/>
                <a:gd name="f6" fmla="val 1"/>
                <a:gd name="f7" fmla="val 60"/>
                <a:gd name="f8" fmla="val 237"/>
                <a:gd name="f9" fmla="val 166"/>
                <a:gd name="f10" fmla="*/ f0 1 959"/>
                <a:gd name="f11" fmla="*/ f1 1 4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959"/>
                <a:gd name="f18" fmla="*/ f15 1 4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959" h="474">
                  <a:moveTo>
                    <a:pt x="f5" y="f6"/>
                  </a:moveTo>
                  <a:lnTo>
                    <a:pt x="f7" y="f8"/>
                  </a:lnTo>
                  <a:lnTo>
                    <a:pt x="f6" y="f4"/>
                  </a:lnTo>
                  <a:lnTo>
                    <a:pt x="f3" y="f9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628;p75">
              <a:extLst>
                <a:ext uri="{FF2B5EF4-FFF2-40B4-BE49-F238E27FC236}">
                  <a16:creationId xmlns:a16="http://schemas.microsoft.com/office/drawing/2014/main" id="{955F9C39-6866-05BE-456D-3E44FE11D9FD}"/>
                </a:ext>
              </a:extLst>
            </p:cNvPr>
            <p:cNvSpPr/>
            <p:nvPr/>
          </p:nvSpPr>
          <p:spPr>
            <a:xfrm>
              <a:off x="4859725" y="2112474"/>
              <a:ext cx="55458" cy="304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11"/>
                <a:gd name="f4" fmla="val 391"/>
                <a:gd name="f5" fmla="val 628"/>
                <a:gd name="f6" fmla="val 60"/>
                <a:gd name="f7" fmla="val 166"/>
                <a:gd name="f8" fmla="val 1"/>
                <a:gd name="f9" fmla="val 710"/>
                <a:gd name="f10" fmla="*/ f0 1 711"/>
                <a:gd name="f11" fmla="*/ f1 1 39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711"/>
                <a:gd name="f18" fmla="*/ f15 1 39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11" h="391">
                  <a:moveTo>
                    <a:pt x="f5" y="f2"/>
                  </a:moveTo>
                  <a:lnTo>
                    <a:pt x="f6" y="f7"/>
                  </a:lnTo>
                  <a:lnTo>
                    <a:pt x="f8" y="f4"/>
                  </a:lnTo>
                  <a:lnTo>
                    <a:pt x="f9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629;p75">
              <a:extLst>
                <a:ext uri="{FF2B5EF4-FFF2-40B4-BE49-F238E27FC236}">
                  <a16:creationId xmlns:a16="http://schemas.microsoft.com/office/drawing/2014/main" id="{CBDB19DB-4533-E1A8-3EDC-12A041954254}"/>
                </a:ext>
              </a:extLst>
            </p:cNvPr>
            <p:cNvSpPr/>
            <p:nvPr/>
          </p:nvSpPr>
          <p:spPr>
            <a:xfrm>
              <a:off x="4872673" y="2712220"/>
              <a:ext cx="16687" cy="166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"/>
                <a:gd name="f4" fmla="val 213"/>
                <a:gd name="f5" fmla="val 107"/>
                <a:gd name="f6" fmla="val 48"/>
                <a:gd name="f7" fmla="val 47"/>
                <a:gd name="f8" fmla="val 106"/>
                <a:gd name="f9" fmla="val 166"/>
                <a:gd name="f10" fmla="*/ f0 1 214"/>
                <a:gd name="f11" fmla="*/ f1 1 21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14"/>
                <a:gd name="f18" fmla="*/ f15 1 21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14" h="21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9" y="f4"/>
                    <a:pt x="f4" y="f9"/>
                    <a:pt x="f4" y="f8"/>
                  </a:cubicBezTo>
                  <a:cubicBezTo>
                    <a:pt x="f4" y="f7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630;p75">
              <a:extLst>
                <a:ext uri="{FF2B5EF4-FFF2-40B4-BE49-F238E27FC236}">
                  <a16:creationId xmlns:a16="http://schemas.microsoft.com/office/drawing/2014/main" id="{3BA0B02E-E95E-0EF4-9271-AFF312C03D3A}"/>
                </a:ext>
              </a:extLst>
            </p:cNvPr>
            <p:cNvSpPr/>
            <p:nvPr/>
          </p:nvSpPr>
          <p:spPr>
            <a:xfrm>
              <a:off x="4854192" y="2662376"/>
              <a:ext cx="77614" cy="222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5"/>
                <a:gd name="f4" fmla="val 285"/>
                <a:gd name="f5" fmla="val 959"/>
                <a:gd name="f6" fmla="val 722"/>
                <a:gd name="f7" fmla="val 24"/>
                <a:gd name="f8" fmla="val 273"/>
                <a:gd name="f9" fmla="val 83"/>
                <a:gd name="f10" fmla="val 1"/>
                <a:gd name="f11" fmla="val 130"/>
                <a:gd name="f12" fmla="val 12"/>
                <a:gd name="f13" fmla="val 190"/>
                <a:gd name="f14" fmla="val 36"/>
                <a:gd name="f15" fmla="val 249"/>
                <a:gd name="f16" fmla="val 48"/>
                <a:gd name="f17" fmla="val 284"/>
                <a:gd name="f18" fmla="val 308"/>
                <a:gd name="f19" fmla="val 225"/>
                <a:gd name="f20" fmla="val 769"/>
                <a:gd name="f21" fmla="val 166"/>
                <a:gd name="f22" fmla="val 994"/>
                <a:gd name="f23" fmla="val 142"/>
                <a:gd name="f24" fmla="*/ f0 1 995"/>
                <a:gd name="f25" fmla="*/ f1 1 285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995"/>
                <a:gd name="f32" fmla="*/ f29 1 285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995" h="285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1631;p75">
              <a:extLst>
                <a:ext uri="{FF2B5EF4-FFF2-40B4-BE49-F238E27FC236}">
                  <a16:creationId xmlns:a16="http://schemas.microsoft.com/office/drawing/2014/main" id="{AB236720-B019-2885-529B-2587FFE83B73}"/>
                </a:ext>
              </a:extLst>
            </p:cNvPr>
            <p:cNvSpPr/>
            <p:nvPr/>
          </p:nvSpPr>
          <p:spPr>
            <a:xfrm>
              <a:off x="4999966" y="1596661"/>
              <a:ext cx="295305" cy="747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6"/>
                <a:gd name="f4" fmla="val 958"/>
                <a:gd name="f5" fmla="val 1921"/>
                <a:gd name="f6" fmla="val 1"/>
                <a:gd name="f7" fmla="val 1299"/>
                <a:gd name="f8" fmla="val 658"/>
                <a:gd name="f9" fmla="val 93"/>
                <a:gd name="f10" fmla="val 285"/>
                <a:gd name="f11" fmla="val 695"/>
                <a:gd name="f12" fmla="val 1816"/>
                <a:gd name="f13" fmla="val 2377"/>
                <a:gd name="f14" fmla="val 3045"/>
                <a:gd name="f15" fmla="val 789"/>
                <a:gd name="f16" fmla="val 3185"/>
                <a:gd name="f17" fmla="val 99"/>
                <a:gd name="f18" fmla="val 2563"/>
                <a:gd name="f19" fmla="*/ f0 1 3786"/>
                <a:gd name="f20" fmla="*/ f1 1 95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3786"/>
                <a:gd name="f27" fmla="*/ f24 1 95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3786" h="958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6" y="f10"/>
                    <a:pt x="f11" y="f4"/>
                    <a:pt x="f12" y="f4"/>
                  </a:cubicBezTo>
                  <a:cubicBezTo>
                    <a:pt x="f13" y="f4"/>
                    <a:pt x="f14" y="f15"/>
                    <a:pt x="f3" y="f10"/>
                  </a:cubicBezTo>
                  <a:cubicBezTo>
                    <a:pt x="f16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1632;p75">
              <a:extLst>
                <a:ext uri="{FF2B5EF4-FFF2-40B4-BE49-F238E27FC236}">
                  <a16:creationId xmlns:a16="http://schemas.microsoft.com/office/drawing/2014/main" id="{142D5F4C-9BB1-6048-E1CC-35B0B52FBA52}"/>
                </a:ext>
              </a:extLst>
            </p:cNvPr>
            <p:cNvSpPr/>
            <p:nvPr/>
          </p:nvSpPr>
          <p:spPr>
            <a:xfrm>
              <a:off x="4959412" y="1455560"/>
              <a:ext cx="386644" cy="1310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57"/>
                <a:gd name="f4" fmla="val 1680"/>
                <a:gd name="f5" fmla="val 3110"/>
                <a:gd name="f6" fmla="val 1869"/>
                <a:gd name="f7" fmla="val 605"/>
                <a:gd name="f8" fmla="val 508"/>
                <a:gd name="f9" fmla="val 130"/>
                <a:gd name="f10" fmla="val 793"/>
                <a:gd name="f11" fmla="val 12"/>
                <a:gd name="f12" fmla="val 875"/>
                <a:gd name="f13" fmla="val 1017"/>
                <a:gd name="f14" fmla="val 95"/>
                <a:gd name="f15" fmla="val 1124"/>
                <a:gd name="f16" fmla="val 615"/>
                <a:gd name="f17" fmla="val 3229"/>
                <a:gd name="f18" fmla="val 1526"/>
                <a:gd name="f19" fmla="val 4259"/>
                <a:gd name="f20" fmla="val 1443"/>
                <a:gd name="f21" fmla="val 4862"/>
                <a:gd name="f22" fmla="val 769"/>
                <a:gd name="f23" fmla="val 4956"/>
                <a:gd name="f24" fmla="val 674"/>
                <a:gd name="f25" fmla="val 4933"/>
                <a:gd name="f26" fmla="val 532"/>
                <a:gd name="f27" fmla="val 4838"/>
                <a:gd name="f28" fmla="val 461"/>
                <a:gd name="f29" fmla="val 4333"/>
                <a:gd name="f30" fmla="val 125"/>
                <a:gd name="f31" fmla="val 3724"/>
                <a:gd name="f32" fmla="*/ f0 1 4957"/>
                <a:gd name="f33" fmla="*/ f1 1 1680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4957"/>
                <a:gd name="f40" fmla="*/ f37 1 1680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4957" h="168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lnTo>
                    <a:pt x="f16" y="f4"/>
                  </a:lnTo>
                  <a:cubicBezTo>
                    <a:pt x="f17" y="f18"/>
                    <a:pt x="f19" y="f20"/>
                    <a:pt x="f19" y="f20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EEEEEE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633;p75">
              <a:extLst>
                <a:ext uri="{FF2B5EF4-FFF2-40B4-BE49-F238E27FC236}">
                  <a16:creationId xmlns:a16="http://schemas.microsoft.com/office/drawing/2014/main" id="{CFA29054-2EFB-067A-397A-5DE26213DD4D}"/>
                </a:ext>
              </a:extLst>
            </p:cNvPr>
            <p:cNvSpPr/>
            <p:nvPr/>
          </p:nvSpPr>
          <p:spPr>
            <a:xfrm>
              <a:off x="5000908" y="1566239"/>
              <a:ext cx="295305" cy="648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6"/>
                <a:gd name="f4" fmla="val 831"/>
                <a:gd name="f5" fmla="val 95"/>
                <a:gd name="f6" fmla="val 36"/>
                <a:gd name="f7" fmla="val 48"/>
                <a:gd name="f8" fmla="val 107"/>
                <a:gd name="f9" fmla="val 722"/>
                <a:gd name="f10" fmla="val 781"/>
                <a:gd name="f11" fmla="val 60"/>
                <a:gd name="f12" fmla="val 828"/>
                <a:gd name="f13" fmla="val 119"/>
                <a:gd name="f14" fmla="val 716"/>
                <a:gd name="f15" fmla="val 763"/>
                <a:gd name="f16" fmla="val 1310"/>
                <a:gd name="f17" fmla="val 731"/>
                <a:gd name="f18" fmla="val 1902"/>
                <a:gd name="f19" fmla="val 2493"/>
                <a:gd name="f20" fmla="val 3082"/>
                <a:gd name="f21" fmla="val 3667"/>
                <a:gd name="f22" fmla="val 3673"/>
                <a:gd name="f23" fmla="val 830"/>
                <a:gd name="f24" fmla="val 3680"/>
                <a:gd name="f25" fmla="val 3686"/>
                <a:gd name="f26" fmla="val 3738"/>
                <a:gd name="f27" fmla="val 786"/>
                <a:gd name="f28" fmla="val 3679"/>
                <a:gd name="f29" fmla="*/ f0 1 3786"/>
                <a:gd name="f30" fmla="*/ f1 1 83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786"/>
                <a:gd name="f37" fmla="*/ f34 1 83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786" h="831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2"/>
                  </a:cubicBez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3" y="f27"/>
                    <a:pt x="f3" y="f9"/>
                  </a:cubicBezTo>
                  <a:lnTo>
                    <a:pt x="f3" y="f8"/>
                  </a:lnTo>
                  <a:cubicBezTo>
                    <a:pt x="f3" y="f7"/>
                    <a:pt x="f26" y="f2"/>
                    <a:pt x="f28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634;p75">
              <a:extLst>
                <a:ext uri="{FF2B5EF4-FFF2-40B4-BE49-F238E27FC236}">
                  <a16:creationId xmlns:a16="http://schemas.microsoft.com/office/drawing/2014/main" id="{C0F31D1C-746A-7D4B-1C83-E077D72E5B4F}"/>
                </a:ext>
              </a:extLst>
            </p:cNvPr>
            <p:cNvSpPr/>
            <p:nvPr/>
          </p:nvSpPr>
          <p:spPr>
            <a:xfrm>
              <a:off x="5129134" y="1575447"/>
              <a:ext cx="40718" cy="41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2"/>
                <a:gd name="f4" fmla="val 534"/>
                <a:gd name="f5" fmla="val 261"/>
                <a:gd name="f6" fmla="val 1"/>
                <a:gd name="f7" fmla="val 119"/>
                <a:gd name="f8" fmla="val 415"/>
                <a:gd name="f9" fmla="val 533"/>
                <a:gd name="f10" fmla="val 403"/>
                <a:gd name="f11" fmla="val 521"/>
                <a:gd name="f12" fmla="*/ f0 1 522"/>
                <a:gd name="f13" fmla="*/ f1 1 53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22"/>
                <a:gd name="f20" fmla="*/ f17 1 53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22" h="53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11" y="f8"/>
                    <a:pt x="f11" y="f5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1635;p75">
              <a:extLst>
                <a:ext uri="{FF2B5EF4-FFF2-40B4-BE49-F238E27FC236}">
                  <a16:creationId xmlns:a16="http://schemas.microsoft.com/office/drawing/2014/main" id="{5D765811-5743-6030-8AEA-2B4AA2623444}"/>
                </a:ext>
              </a:extLst>
            </p:cNvPr>
            <p:cNvSpPr/>
            <p:nvPr/>
          </p:nvSpPr>
          <p:spPr>
            <a:xfrm>
              <a:off x="5117128" y="2769388"/>
              <a:ext cx="180027" cy="51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08"/>
                <a:gd name="f4" fmla="val 663"/>
                <a:gd name="f5" fmla="val 1"/>
                <a:gd name="f6" fmla="val 2307"/>
                <a:gd name="f7" fmla="*/ f0 1 2308"/>
                <a:gd name="f8" fmla="*/ f1 1 66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308"/>
                <a:gd name="f15" fmla="*/ f12 1 66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08" h="663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1636;p75">
              <a:extLst>
                <a:ext uri="{FF2B5EF4-FFF2-40B4-BE49-F238E27FC236}">
                  <a16:creationId xmlns:a16="http://schemas.microsoft.com/office/drawing/2014/main" id="{F06CC3CA-BDC8-D376-A1D8-520B4E020D8C}"/>
                </a:ext>
              </a:extLst>
            </p:cNvPr>
            <p:cNvSpPr/>
            <p:nvPr/>
          </p:nvSpPr>
          <p:spPr>
            <a:xfrm>
              <a:off x="5297073" y="2777654"/>
              <a:ext cx="115443" cy="361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0"/>
                <a:gd name="f4" fmla="val 463"/>
                <a:gd name="f5" fmla="val 1"/>
                <a:gd name="f6" fmla="val 462"/>
                <a:gd name="f7" fmla="val 1479"/>
                <a:gd name="f8" fmla="*/ f0 1 1480"/>
                <a:gd name="f9" fmla="*/ f1 1 46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80"/>
                <a:gd name="f16" fmla="*/ f13 1 46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80" h="46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637;p75">
              <a:extLst>
                <a:ext uri="{FF2B5EF4-FFF2-40B4-BE49-F238E27FC236}">
                  <a16:creationId xmlns:a16="http://schemas.microsoft.com/office/drawing/2014/main" id="{24A9217F-B3E0-88EE-9220-97D7EF759F64}"/>
                </a:ext>
              </a:extLst>
            </p:cNvPr>
            <p:cNvSpPr/>
            <p:nvPr/>
          </p:nvSpPr>
          <p:spPr>
            <a:xfrm>
              <a:off x="5413293" y="2784128"/>
              <a:ext cx="115443" cy="231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0"/>
                <a:gd name="f4" fmla="val 297"/>
                <a:gd name="f5" fmla="val 1"/>
                <a:gd name="f6" fmla="val 296"/>
                <a:gd name="f7" fmla="*/ f0 1 1480"/>
                <a:gd name="f8" fmla="*/ f1 1 29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480"/>
                <a:gd name="f15" fmla="*/ f12 1 29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480" h="297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1638;p75">
              <a:extLst>
                <a:ext uri="{FF2B5EF4-FFF2-40B4-BE49-F238E27FC236}">
                  <a16:creationId xmlns:a16="http://schemas.microsoft.com/office/drawing/2014/main" id="{E676472A-B533-4D5E-EC1F-788B8DD99054}"/>
                </a:ext>
              </a:extLst>
            </p:cNvPr>
            <p:cNvSpPr/>
            <p:nvPr/>
          </p:nvSpPr>
          <p:spPr>
            <a:xfrm>
              <a:off x="5090373" y="2757382"/>
              <a:ext cx="43443" cy="79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"/>
                <a:gd name="f4" fmla="val 1018"/>
                <a:gd name="f5" fmla="val 107"/>
                <a:gd name="f6" fmla="val 1"/>
                <a:gd name="f7" fmla="val 48"/>
                <a:gd name="f8" fmla="val 923"/>
                <a:gd name="f9" fmla="val 982"/>
                <a:gd name="f10" fmla="val 450"/>
                <a:gd name="f11" fmla="val 509"/>
                <a:gd name="f12" fmla="val 959"/>
                <a:gd name="f13" fmla="val 545"/>
                <a:gd name="f14" fmla="*/ f0 1 557"/>
                <a:gd name="f15" fmla="*/ f1 1 101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57"/>
                <a:gd name="f22" fmla="*/ f19 1 101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57" h="1018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7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13" y="f8"/>
                  </a:cubicBezTo>
                  <a:lnTo>
                    <a:pt x="f13" y="f5"/>
                  </a:lnTo>
                  <a:cubicBezTo>
                    <a:pt x="f13" y="f7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1639;p75">
              <a:extLst>
                <a:ext uri="{FF2B5EF4-FFF2-40B4-BE49-F238E27FC236}">
                  <a16:creationId xmlns:a16="http://schemas.microsoft.com/office/drawing/2014/main" id="{54536E46-E9C1-BB74-F481-8BCEDAA9EF13}"/>
                </a:ext>
              </a:extLst>
            </p:cNvPr>
            <p:cNvSpPr/>
            <p:nvPr/>
          </p:nvSpPr>
          <p:spPr>
            <a:xfrm>
              <a:off x="5413293" y="2784128"/>
              <a:ext cx="3822" cy="231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"/>
                <a:gd name="f4" fmla="val 297"/>
                <a:gd name="f5" fmla="val 1"/>
                <a:gd name="f6" fmla="val 296"/>
                <a:gd name="f7" fmla="val 48"/>
                <a:gd name="f8" fmla="*/ f0 1 49"/>
                <a:gd name="f9" fmla="*/ f1 1 29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9"/>
                <a:gd name="f16" fmla="*/ f13 1 29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9" h="29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595959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640;p75">
              <a:extLst>
                <a:ext uri="{FF2B5EF4-FFF2-40B4-BE49-F238E27FC236}">
                  <a16:creationId xmlns:a16="http://schemas.microsoft.com/office/drawing/2014/main" id="{BFCB4448-CAD2-FA96-EC6D-081F92687D5C}"/>
                </a:ext>
              </a:extLst>
            </p:cNvPr>
            <p:cNvSpPr/>
            <p:nvPr/>
          </p:nvSpPr>
          <p:spPr>
            <a:xfrm>
              <a:off x="5297073" y="2777654"/>
              <a:ext cx="4681" cy="361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"/>
                <a:gd name="f4" fmla="val 463"/>
                <a:gd name="f5" fmla="val 1"/>
                <a:gd name="f6" fmla="val 462"/>
                <a:gd name="f7" fmla="*/ f0 1 60"/>
                <a:gd name="f8" fmla="*/ f1 1 463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0"/>
                <a:gd name="f15" fmla="*/ f12 1 463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0" h="463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3010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641;p75">
              <a:extLst>
                <a:ext uri="{FF2B5EF4-FFF2-40B4-BE49-F238E27FC236}">
                  <a16:creationId xmlns:a16="http://schemas.microsoft.com/office/drawing/2014/main" id="{FB163732-E7FB-CA32-E246-5BC5B539DF9B}"/>
                </a:ext>
              </a:extLst>
            </p:cNvPr>
            <p:cNvSpPr/>
            <p:nvPr/>
          </p:nvSpPr>
          <p:spPr>
            <a:xfrm>
              <a:off x="5133743" y="2769388"/>
              <a:ext cx="4681" cy="51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"/>
                <a:gd name="f4" fmla="val 663"/>
                <a:gd name="f5" fmla="val 1"/>
                <a:gd name="f6" fmla="*/ f0 1 60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0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0" h="663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3010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642;p75">
              <a:extLst>
                <a:ext uri="{FF2B5EF4-FFF2-40B4-BE49-F238E27FC236}">
                  <a16:creationId xmlns:a16="http://schemas.microsoft.com/office/drawing/2014/main" id="{815BE003-997B-7356-E367-B08D876E95B6}"/>
                </a:ext>
              </a:extLst>
            </p:cNvPr>
            <p:cNvSpPr/>
            <p:nvPr/>
          </p:nvSpPr>
          <p:spPr>
            <a:xfrm>
              <a:off x="5322886" y="2780470"/>
              <a:ext cx="62865" cy="74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"/>
                <a:gd name="f4" fmla="val 96"/>
                <a:gd name="f5" fmla="val 36"/>
                <a:gd name="f6" fmla="val 13"/>
                <a:gd name="f7" fmla="val 1"/>
                <a:gd name="f8" fmla="val 12"/>
                <a:gd name="f9" fmla="val 48"/>
                <a:gd name="f10" fmla="val 71"/>
                <a:gd name="f11" fmla="val 95"/>
                <a:gd name="f12" fmla="val 770"/>
                <a:gd name="f13" fmla="val 793"/>
                <a:gd name="f14" fmla="val 805"/>
                <a:gd name="f15" fmla="*/ f0 1 806"/>
                <a:gd name="f16" fmla="*/ f1 1 9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806"/>
                <a:gd name="f23" fmla="*/ f20 1 9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806" h="9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643;p75">
              <a:extLst>
                <a:ext uri="{FF2B5EF4-FFF2-40B4-BE49-F238E27FC236}">
                  <a16:creationId xmlns:a16="http://schemas.microsoft.com/office/drawing/2014/main" id="{4A1FA4FE-77A4-0B08-C7AF-A975B26A839A}"/>
                </a:ext>
              </a:extLst>
            </p:cNvPr>
            <p:cNvSpPr/>
            <p:nvPr/>
          </p:nvSpPr>
          <p:spPr>
            <a:xfrm>
              <a:off x="5315562" y="2021528"/>
              <a:ext cx="184544" cy="4568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66"/>
                <a:gd name="f4" fmla="val 5857"/>
                <a:gd name="f5" fmla="val 657"/>
                <a:gd name="f6" fmla="val 1"/>
                <a:gd name="f7" fmla="val 612"/>
                <a:gd name="f8" fmla="val 566"/>
                <a:gd name="f9" fmla="val 7"/>
                <a:gd name="f10" fmla="val 521"/>
                <a:gd name="f11" fmla="val 19"/>
                <a:gd name="f12" fmla="val 201"/>
                <a:gd name="f13" fmla="val 90"/>
                <a:gd name="f14" fmla="val 409"/>
                <a:gd name="f15" fmla="val 71"/>
                <a:gd name="f16" fmla="val 729"/>
                <a:gd name="f17" fmla="val 1136"/>
                <a:gd name="f18" fmla="val 5401"/>
                <a:gd name="f19" fmla="val 1196"/>
                <a:gd name="f20" fmla="val 5663"/>
                <a:gd name="f21" fmla="val 1446"/>
                <a:gd name="f22" fmla="val 1709"/>
                <a:gd name="f23" fmla="val 1754"/>
                <a:gd name="f24" fmla="val 1800"/>
                <a:gd name="f25" fmla="val 5851"/>
                <a:gd name="f26" fmla="val 1845"/>
                <a:gd name="f27" fmla="val 5839"/>
                <a:gd name="f28" fmla="val 2165"/>
                <a:gd name="f29" fmla="val 5768"/>
                <a:gd name="f30" fmla="val 5460"/>
                <a:gd name="f31" fmla="val 2295"/>
                <a:gd name="f32" fmla="val 5129"/>
                <a:gd name="f33" fmla="val 1230"/>
                <a:gd name="f34" fmla="val 456"/>
                <a:gd name="f35" fmla="val 1170"/>
                <a:gd name="f36" fmla="val 194"/>
                <a:gd name="f37" fmla="val 920"/>
                <a:gd name="f38" fmla="*/ f0 1 2366"/>
                <a:gd name="f39" fmla="*/ f1 1 5857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2366"/>
                <a:gd name="f46" fmla="*/ f43 1 5857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2366" h="58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2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cubicBezTo>
                    <a:pt x="f28" y="f29"/>
                    <a:pt x="f3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DD9F81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644;p75">
              <a:extLst>
                <a:ext uri="{FF2B5EF4-FFF2-40B4-BE49-F238E27FC236}">
                  <a16:creationId xmlns:a16="http://schemas.microsoft.com/office/drawing/2014/main" id="{63BC5E2C-2EAF-4AA7-76DE-12E970A4DEAE}"/>
                </a:ext>
              </a:extLst>
            </p:cNvPr>
            <p:cNvSpPr/>
            <p:nvPr/>
          </p:nvSpPr>
          <p:spPr>
            <a:xfrm>
              <a:off x="5353391" y="2391165"/>
              <a:ext cx="144923" cy="3534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58"/>
                <a:gd name="f4" fmla="val 4531"/>
                <a:gd name="f5" fmla="val 1217"/>
                <a:gd name="f6" fmla="val 1"/>
                <a:gd name="f7" fmla="val 934"/>
                <a:gd name="f8" fmla="val 689"/>
                <a:gd name="f9" fmla="val 182"/>
                <a:gd name="f10" fmla="val 627"/>
                <a:gd name="f11" fmla="val 473"/>
                <a:gd name="f12" fmla="val 4341"/>
                <a:gd name="f13" fmla="val 521"/>
                <a:gd name="f14" fmla="val 4530"/>
                <a:gd name="f15" fmla="val 1798"/>
                <a:gd name="f16" fmla="val 721"/>
                <a:gd name="f17" fmla="val 1857"/>
                <a:gd name="f18" fmla="val 390"/>
                <a:gd name="f19" fmla="val 1656"/>
                <a:gd name="f20" fmla="val 82"/>
                <a:gd name="f21" fmla="val 1337"/>
                <a:gd name="f22" fmla="val 11"/>
                <a:gd name="f23" fmla="val 1296"/>
                <a:gd name="f24" fmla="val 4"/>
                <a:gd name="f25" fmla="val 1256"/>
                <a:gd name="f26" fmla="*/ f0 1 1858"/>
                <a:gd name="f27" fmla="*/ f1 1 453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858"/>
                <a:gd name="f34" fmla="*/ f31 1 453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858" h="453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645;p75">
              <a:extLst>
                <a:ext uri="{FF2B5EF4-FFF2-40B4-BE49-F238E27FC236}">
                  <a16:creationId xmlns:a16="http://schemas.microsoft.com/office/drawing/2014/main" id="{21DD8C67-CCF6-CBFD-9B90-0FCC4167BDC6}"/>
                </a:ext>
              </a:extLst>
            </p:cNvPr>
            <p:cNvSpPr/>
            <p:nvPr/>
          </p:nvSpPr>
          <p:spPr>
            <a:xfrm>
              <a:off x="5313688" y="2728752"/>
              <a:ext cx="81271" cy="98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"/>
                <a:gd name="f4" fmla="val 1267"/>
                <a:gd name="f5" fmla="val 533"/>
                <a:gd name="f6" fmla="val 1"/>
                <a:gd name="f7" fmla="val 391"/>
                <a:gd name="f8" fmla="val 309"/>
                <a:gd name="f9" fmla="val 379"/>
                <a:gd name="f10" fmla="val 344"/>
                <a:gd name="f11" fmla="val 367"/>
                <a:gd name="f12" fmla="val 36"/>
                <a:gd name="f13" fmla="val 521"/>
                <a:gd name="f14" fmla="val 24"/>
                <a:gd name="f15" fmla="val 616"/>
                <a:gd name="f16" fmla="val 12"/>
                <a:gd name="f17" fmla="val 711"/>
                <a:gd name="f18" fmla="val 60"/>
                <a:gd name="f19" fmla="val 817"/>
                <a:gd name="f20" fmla="val 1125"/>
                <a:gd name="f21" fmla="val 1148"/>
                <a:gd name="f22" fmla="val 18"/>
                <a:gd name="f23" fmla="val 1231"/>
                <a:gd name="f24" fmla="val 68"/>
                <a:gd name="f25" fmla="val 1252"/>
                <a:gd name="f26" fmla="val 114"/>
                <a:gd name="f27" fmla="val 160"/>
                <a:gd name="f28" fmla="val 202"/>
                <a:gd name="f29" fmla="val 237"/>
                <a:gd name="f30" fmla="val 299"/>
                <a:gd name="f31" fmla="val 325"/>
                <a:gd name="f32" fmla="val 356"/>
                <a:gd name="f33" fmla="val 1260"/>
                <a:gd name="f34" fmla="val 1243"/>
                <a:gd name="f35" fmla="val 414"/>
                <a:gd name="f36" fmla="val 1232"/>
                <a:gd name="f37" fmla="val 432"/>
                <a:gd name="f38" fmla="val 1229"/>
                <a:gd name="f39" fmla="val 447"/>
                <a:gd name="f40" fmla="val 476"/>
                <a:gd name="f41" fmla="val 493"/>
                <a:gd name="f42" fmla="val 520"/>
                <a:gd name="f43" fmla="val 539"/>
                <a:gd name="f44" fmla="val 564"/>
                <a:gd name="f45" fmla="val 1235"/>
                <a:gd name="f46" fmla="val 604"/>
                <a:gd name="f47" fmla="val 1208"/>
                <a:gd name="f48" fmla="val 617"/>
                <a:gd name="f49" fmla="val 1201"/>
                <a:gd name="f50" fmla="val 629"/>
                <a:gd name="f51" fmla="val 1199"/>
                <a:gd name="f52" fmla="val 642"/>
                <a:gd name="f53" fmla="val 662"/>
                <a:gd name="f54" fmla="val 683"/>
                <a:gd name="f55" fmla="val 1205"/>
                <a:gd name="f56" fmla="val 706"/>
                <a:gd name="f57" fmla="val 743"/>
                <a:gd name="f58" fmla="val 787"/>
                <a:gd name="f59" fmla="val 1190"/>
                <a:gd name="f60" fmla="val 852"/>
                <a:gd name="f61" fmla="val 1113"/>
                <a:gd name="f62" fmla="val 970"/>
                <a:gd name="f63" fmla="val 959"/>
                <a:gd name="f64" fmla="val 923"/>
                <a:gd name="f65" fmla="val 581"/>
                <a:gd name="f66" fmla="val 1041"/>
                <a:gd name="f67" fmla="val 190"/>
                <a:gd name="f68" fmla="*/ f0 1 1042"/>
                <a:gd name="f69" fmla="*/ f1 1 1267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1042"/>
                <a:gd name="f76" fmla="*/ f73 1 1267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1042" h="1267">
                  <a:moveTo>
                    <a:pt x="f5" y="f6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9"/>
                  </a:cubicBezTo>
                  <a:cubicBezTo>
                    <a:pt x="f18" y="f19"/>
                    <a:pt x="f2" y="f20"/>
                    <a:pt x="f2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3"/>
                  </a:cubicBezTo>
                  <a:cubicBezTo>
                    <a:pt x="f28" y="f23"/>
                    <a:pt x="f29" y="f4"/>
                    <a:pt x="f30" y="f4"/>
                  </a:cubicBezTo>
                  <a:cubicBezTo>
                    <a:pt x="f31" y="f4"/>
                    <a:pt x="f32" y="f33"/>
                    <a:pt x="f7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34"/>
                    <a:pt x="f42" y="f34"/>
                  </a:cubicBezTo>
                  <a:cubicBezTo>
                    <a:pt x="f43" y="f34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cubicBezTo>
                    <a:pt x="f62" y="f63"/>
                    <a:pt x="f64" y="f65"/>
                    <a:pt x="f64" y="f65"/>
                  </a:cubicBezTo>
                  <a:lnTo>
                    <a:pt x="f66" y="f6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646;p75">
              <a:extLst>
                <a:ext uri="{FF2B5EF4-FFF2-40B4-BE49-F238E27FC236}">
                  <a16:creationId xmlns:a16="http://schemas.microsoft.com/office/drawing/2014/main" id="{E9174A72-628F-4784-3824-1AA5282241AE}"/>
                </a:ext>
              </a:extLst>
            </p:cNvPr>
            <p:cNvSpPr/>
            <p:nvPr/>
          </p:nvSpPr>
          <p:spPr>
            <a:xfrm>
              <a:off x="5290599" y="2004520"/>
              <a:ext cx="209507" cy="715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86"/>
                <a:gd name="f4" fmla="val 9168"/>
                <a:gd name="f5" fmla="val 805"/>
                <a:gd name="f6" fmla="val 1"/>
                <a:gd name="f7" fmla="val 189"/>
                <a:gd name="f8" fmla="val 438"/>
                <a:gd name="f9" fmla="val 1159"/>
                <a:gd name="f10" fmla="val 1326"/>
                <a:gd name="f11" fmla="val 5595"/>
                <a:gd name="f12" fmla="val 912"/>
                <a:gd name="f13" fmla="val 8375"/>
                <a:gd name="f14" fmla="val 900"/>
                <a:gd name="f15" fmla="val 8517"/>
                <a:gd name="f16" fmla="val 9073"/>
                <a:gd name="f17" fmla="val 1669"/>
                <a:gd name="f18" fmla="val 1728"/>
                <a:gd name="f19" fmla="val 8955"/>
                <a:gd name="f20" fmla="val 1799"/>
                <a:gd name="f21" fmla="val 8647"/>
                <a:gd name="f22" fmla="val 1811"/>
                <a:gd name="f23" fmla="val 8600"/>
                <a:gd name="f24" fmla="val 1822"/>
                <a:gd name="f25" fmla="val 8553"/>
                <a:gd name="f26" fmla="val 1846"/>
                <a:gd name="f27" fmla="val 8493"/>
                <a:gd name="f28" fmla="val 2023"/>
                <a:gd name="f29" fmla="val 7807"/>
                <a:gd name="f30" fmla="val 2296"/>
                <a:gd name="f31" fmla="val 6743"/>
                <a:gd name="f32" fmla="val 2449"/>
                <a:gd name="f33" fmla="val 6293"/>
                <a:gd name="f34" fmla="val 5607"/>
                <a:gd name="f35" fmla="val 5347"/>
                <a:gd name="f36" fmla="val 1870"/>
                <a:gd name="f37" fmla="val 1763"/>
                <a:gd name="f38" fmla="val 1834"/>
                <a:gd name="f39" fmla="val 1538"/>
                <a:gd name="f40" fmla="val 1787"/>
                <a:gd name="f41" fmla="val 1372"/>
                <a:gd name="f42" fmla="val 1645"/>
                <a:gd name="f43" fmla="val 59"/>
                <a:gd name="f44" fmla="*/ f0 1 2686"/>
                <a:gd name="f45" fmla="*/ f1 1 9168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2686"/>
                <a:gd name="f52" fmla="*/ f49 1 9168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2686" h="9168">
                  <a:moveTo>
                    <a:pt x="f5" y="f2"/>
                  </a:moveTo>
                  <a:cubicBezTo>
                    <a:pt x="f6" y="f7"/>
                    <a:pt x="f8" y="f9"/>
                    <a:pt x="f8" y="f9"/>
                  </a:cubicBez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5" y="f16"/>
                  </a:lnTo>
                  <a:lnTo>
                    <a:pt x="f17" y="f4"/>
                  </a:lnTo>
                  <a:cubicBezTo>
                    <a:pt x="f17" y="f4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" y="f34"/>
                    <a:pt x="f3" y="f35"/>
                    <a:pt x="f3" y="f35"/>
                  </a:cubicBez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647;p75">
              <a:extLst>
                <a:ext uri="{FF2B5EF4-FFF2-40B4-BE49-F238E27FC236}">
                  <a16:creationId xmlns:a16="http://schemas.microsoft.com/office/drawing/2014/main" id="{521BE9BD-A39B-26E1-5220-86D96D510E15}"/>
                </a:ext>
              </a:extLst>
            </p:cNvPr>
            <p:cNvSpPr/>
            <p:nvPr/>
          </p:nvSpPr>
          <p:spPr>
            <a:xfrm>
              <a:off x="5367198" y="2130881"/>
              <a:ext cx="75739" cy="36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1"/>
                <a:gd name="f4" fmla="val 474"/>
                <a:gd name="f5" fmla="val 95"/>
                <a:gd name="f6" fmla="val 1"/>
                <a:gd name="f7" fmla="val 166"/>
                <a:gd name="f8" fmla="val 970"/>
                <a:gd name="f9" fmla="val 911"/>
                <a:gd name="f10" fmla="val 237"/>
                <a:gd name="f11" fmla="*/ f0 1 971"/>
                <a:gd name="f12" fmla="*/ f1 1 4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971"/>
                <a:gd name="f19" fmla="*/ f16 1 4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71" h="474">
                  <a:moveTo>
                    <a:pt x="f5" y="f6"/>
                  </a:moveTo>
                  <a:lnTo>
                    <a:pt x="f2" y="f7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648;p75">
              <a:extLst>
                <a:ext uri="{FF2B5EF4-FFF2-40B4-BE49-F238E27FC236}">
                  <a16:creationId xmlns:a16="http://schemas.microsoft.com/office/drawing/2014/main" id="{0DEB9A47-730B-89E9-854E-AEDCF6B74812}"/>
                </a:ext>
              </a:extLst>
            </p:cNvPr>
            <p:cNvSpPr/>
            <p:nvPr/>
          </p:nvSpPr>
          <p:spPr>
            <a:xfrm>
              <a:off x="5382871" y="2112474"/>
              <a:ext cx="53583" cy="304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7"/>
                <a:gd name="f4" fmla="val 391"/>
                <a:gd name="f5" fmla="val 72"/>
                <a:gd name="f6" fmla="val 1"/>
                <a:gd name="f7" fmla="val 166"/>
                <a:gd name="f8" fmla="val 651"/>
                <a:gd name="f9" fmla="*/ f0 1 687"/>
                <a:gd name="f10" fmla="*/ f1 1 391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687"/>
                <a:gd name="f17" fmla="*/ f14 1 391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87" h="391">
                  <a:moveTo>
                    <a:pt x="f5" y="f2"/>
                  </a:moveTo>
                  <a:lnTo>
                    <a:pt x="f6" y="f7"/>
                  </a:lnTo>
                  <a:lnTo>
                    <a:pt x="f3" y="f4"/>
                  </a:lnTo>
                  <a:lnTo>
                    <a:pt x="f8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649;p75">
              <a:extLst>
                <a:ext uri="{FF2B5EF4-FFF2-40B4-BE49-F238E27FC236}">
                  <a16:creationId xmlns:a16="http://schemas.microsoft.com/office/drawing/2014/main" id="{4A1CB20F-8D1D-A9A8-748E-F83293CD495A}"/>
                </a:ext>
              </a:extLst>
            </p:cNvPr>
            <p:cNvSpPr/>
            <p:nvPr/>
          </p:nvSpPr>
          <p:spPr>
            <a:xfrm>
              <a:off x="5404085" y="2693730"/>
              <a:ext cx="16687" cy="166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"/>
                <a:gd name="f4" fmla="val 107"/>
                <a:gd name="f5" fmla="val 48"/>
                <a:gd name="f6" fmla="val 1"/>
                <a:gd name="f7" fmla="val 166"/>
                <a:gd name="f8" fmla="val 213"/>
                <a:gd name="f9" fmla="*/ f0 1 214"/>
                <a:gd name="f10" fmla="*/ f1 1 214"/>
                <a:gd name="f11" fmla="val f2"/>
                <a:gd name="f12" fmla="val f3"/>
                <a:gd name="f13" fmla="+- f12 0 f11"/>
                <a:gd name="f14" fmla="*/ f13 1 21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14" h="214">
                  <a:moveTo>
                    <a:pt x="f4" y="f2"/>
                  </a:moveTo>
                  <a:cubicBezTo>
                    <a:pt x="f5" y="f2"/>
                    <a:pt x="f6" y="f5"/>
                    <a:pt x="f6" y="f4"/>
                  </a:cubicBezTo>
                  <a:cubicBezTo>
                    <a:pt x="f6" y="f7"/>
                    <a:pt x="f5" y="f8"/>
                    <a:pt x="f4" y="f8"/>
                  </a:cubicBezTo>
                  <a:cubicBezTo>
                    <a:pt x="f7" y="f8"/>
                    <a:pt x="f3" y="f7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650;p75">
              <a:extLst>
                <a:ext uri="{FF2B5EF4-FFF2-40B4-BE49-F238E27FC236}">
                  <a16:creationId xmlns:a16="http://schemas.microsoft.com/office/drawing/2014/main" id="{D318866B-7F6B-BD42-B80A-FCE5603FCB6B}"/>
                </a:ext>
              </a:extLst>
            </p:cNvPr>
            <p:cNvSpPr/>
            <p:nvPr/>
          </p:nvSpPr>
          <p:spPr>
            <a:xfrm>
              <a:off x="5360724" y="2659568"/>
              <a:ext cx="73865" cy="204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7"/>
                <a:gd name="f4" fmla="val 262"/>
                <a:gd name="f5" fmla="val 13"/>
                <a:gd name="f6" fmla="val 1"/>
                <a:gd name="f7" fmla="val 131"/>
                <a:gd name="f8" fmla="val 202"/>
                <a:gd name="f9" fmla="val 166"/>
                <a:gd name="f10" fmla="val 628"/>
                <a:gd name="f11" fmla="val 900"/>
                <a:gd name="f12" fmla="val 261"/>
                <a:gd name="f13" fmla="val 912"/>
                <a:gd name="f14" fmla="val 226"/>
                <a:gd name="f15" fmla="val 935"/>
                <a:gd name="f16" fmla="val 178"/>
                <a:gd name="f17" fmla="val 119"/>
                <a:gd name="f18" fmla="val 699"/>
                <a:gd name="f19" fmla="val 72"/>
                <a:gd name="f20" fmla="val 249"/>
                <a:gd name="f21" fmla="*/ f0 1 947"/>
                <a:gd name="f22" fmla="*/ f1 1 262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947"/>
                <a:gd name="f29" fmla="*/ f26 1 262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947" h="262">
                  <a:moveTo>
                    <a:pt x="f5" y="f6"/>
                  </a:moveTo>
                  <a:lnTo>
                    <a:pt x="f6" y="f7"/>
                  </a:lnTo>
                  <a:cubicBezTo>
                    <a:pt x="f8" y="f9"/>
                    <a:pt x="f10" y="f8"/>
                    <a:pt x="f11" y="f12"/>
                  </a:cubicBezTo>
                  <a:cubicBezTo>
                    <a:pt x="f13" y="f14"/>
                    <a:pt x="f15" y="f16"/>
                    <a:pt x="f3" y="f17"/>
                  </a:cubicBezTo>
                  <a:cubicBezTo>
                    <a:pt x="f18" y="f19"/>
                    <a:pt x="f20" y="f5"/>
                    <a:pt x="f5" y="f6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8" name="Forma libre: forma 87">
            <a:extLst>
              <a:ext uri="{FF2B5EF4-FFF2-40B4-BE49-F238E27FC236}">
                <a16:creationId xmlns:a16="http://schemas.microsoft.com/office/drawing/2014/main" id="{A4B12A07-230C-749A-5FB0-87AB54F0CA9C}"/>
              </a:ext>
            </a:extLst>
          </p:cNvPr>
          <p:cNvSpPr/>
          <p:nvPr/>
        </p:nvSpPr>
        <p:spPr>
          <a:xfrm>
            <a:off x="-25402" y="-12701"/>
            <a:ext cx="9169402" cy="6839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>
            <a:extLst>
              <a:ext uri="{FF2B5EF4-FFF2-40B4-BE49-F238E27FC236}">
                <a16:creationId xmlns:a16="http://schemas.microsoft.com/office/drawing/2014/main" id="{F707E9D4-2845-D554-D549-CFFFE18DF9CA}"/>
              </a:ext>
            </a:extLst>
          </p:cNvPr>
          <p:cNvGrpSpPr/>
          <p:nvPr/>
        </p:nvGrpSpPr>
        <p:grpSpPr>
          <a:xfrm>
            <a:off x="2648532" y="1363352"/>
            <a:ext cx="3433764" cy="2894011"/>
            <a:chOff x="2648532" y="1363352"/>
            <a:chExt cx="3433764" cy="2894011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9FC02340-5354-66FC-3C06-73EE23D67652}"/>
                </a:ext>
              </a:extLst>
            </p:cNvPr>
            <p:cNvSpPr/>
            <p:nvPr/>
          </p:nvSpPr>
          <p:spPr>
            <a:xfrm>
              <a:off x="2648532" y="2295217"/>
              <a:ext cx="3433764" cy="19621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4"/>
                <a:gd name="f7" fmla="val 162"/>
                <a:gd name="f8" fmla="val 87"/>
                <a:gd name="f9" fmla="val 145"/>
                <a:gd name="f10" fmla="val 77"/>
                <a:gd name="f11" fmla="val 160"/>
                <a:gd name="f12" fmla="val 63"/>
                <a:gd name="f13" fmla="val 46"/>
                <a:gd name="f14" fmla="val 161"/>
                <a:gd name="f15" fmla="val 149"/>
                <a:gd name="f16" fmla="val 136"/>
                <a:gd name="f17" fmla="val 124"/>
                <a:gd name="f18" fmla="val 120"/>
                <a:gd name="f19" fmla="val 45"/>
                <a:gd name="f20" fmla="val 116"/>
                <a:gd name="f21" fmla="val 41"/>
                <a:gd name="f22" fmla="val 113"/>
                <a:gd name="f23" fmla="val 33"/>
                <a:gd name="f24" fmla="val 105"/>
                <a:gd name="f25" fmla="val 27"/>
                <a:gd name="f26" fmla="val 96"/>
                <a:gd name="f27" fmla="val 83"/>
                <a:gd name="f28" fmla="val 23"/>
                <a:gd name="f29" fmla="val 85"/>
                <a:gd name="f30" fmla="val 20"/>
                <a:gd name="f31" fmla="val 86"/>
                <a:gd name="f32" fmla="val 18"/>
                <a:gd name="f33" fmla="val 88"/>
                <a:gd name="f34" fmla="val 19"/>
                <a:gd name="f35" fmla="val 97"/>
                <a:gd name="f36" fmla="val 107"/>
                <a:gd name="f37" fmla="val 21"/>
                <a:gd name="f38" fmla="val 123"/>
                <a:gd name="f39" fmla="val 127"/>
                <a:gd name="f40" fmla="val 12"/>
                <a:gd name="f41" fmla="val 6"/>
                <a:gd name="f42" fmla="val 2"/>
                <a:gd name="f43" fmla="val 3"/>
                <a:gd name="f44" fmla="val 5"/>
                <a:gd name="f45" fmla="val 4"/>
                <a:gd name="f46" fmla="val 84"/>
                <a:gd name="f47" fmla="val 81"/>
                <a:gd name="f48" fmla="val 78"/>
                <a:gd name="f49" fmla="val 76"/>
                <a:gd name="f50" fmla="val 74"/>
                <a:gd name="f51" fmla="val 64"/>
                <a:gd name="f52" fmla="val 54"/>
                <a:gd name="f53" fmla="val 39"/>
                <a:gd name="f54" fmla="val 35"/>
                <a:gd name="f55" fmla="val 17"/>
                <a:gd name="f56" fmla="val 38"/>
                <a:gd name="f57" fmla="val 44"/>
                <a:gd name="f58" fmla="val 49"/>
                <a:gd name="f59" fmla="val 59"/>
                <a:gd name="f60" fmla="val 69"/>
                <a:gd name="f61" fmla="val 75"/>
                <a:gd name="f62" fmla="val 79"/>
                <a:gd name="f63" fmla="val 28"/>
                <a:gd name="f64" fmla="val 66"/>
                <a:gd name="f65" fmla="val 57"/>
                <a:gd name="f66" fmla="val 47"/>
                <a:gd name="f67" fmla="val 42"/>
                <a:gd name="f68" fmla="val 29"/>
                <a:gd name="f69" fmla="val 16"/>
                <a:gd name="f70" fmla="val 62"/>
                <a:gd name="f71" fmla="val 80"/>
                <a:gd name="f72" fmla="val 7"/>
                <a:gd name="f73" fmla="val 115"/>
                <a:gd name="f74" fmla="val 8"/>
                <a:gd name="f75" fmla="val 143"/>
                <a:gd name="f76" fmla="val 173"/>
                <a:gd name="f77" fmla="val 198"/>
                <a:gd name="f78" fmla="val 9"/>
                <a:gd name="f79" fmla="val 222"/>
                <a:gd name="f80" fmla="val 15"/>
                <a:gd name="f81" fmla="val 244"/>
                <a:gd name="f82" fmla="val 281"/>
                <a:gd name="f83" fmla="val 53"/>
                <a:gd name="f84" fmla="val 104"/>
                <a:gd name="f85" fmla="val 249"/>
                <a:gd name="f86" fmla="val 131"/>
                <a:gd name="f87" fmla="val 231"/>
                <a:gd name="f88" fmla="val 146"/>
                <a:gd name="f89" fmla="val 209"/>
                <a:gd name="f90" fmla="val 153"/>
                <a:gd name="f91" fmla="val 186"/>
                <a:gd name="f92" fmla="val 156"/>
                <a:gd name="f93" fmla="val 152"/>
                <a:gd name="f94" fmla="val 119"/>
                <a:gd name="f95" fmla="val 158"/>
                <a:gd name="f96" fmla="val 43"/>
                <a:gd name="f97" fmla="val 110"/>
                <a:gd name="f98" fmla="val 31"/>
                <a:gd name="f99" fmla="val 135"/>
                <a:gd name="f100" fmla="val 187"/>
                <a:gd name="f101" fmla="val 212"/>
                <a:gd name="f102" fmla="val 32"/>
                <a:gd name="f103" fmla="val 235"/>
                <a:gd name="f104" fmla="val 203"/>
                <a:gd name="f105" fmla="val 14"/>
                <a:gd name="f106" fmla="val 114"/>
                <a:gd name="f107" fmla="val 122"/>
                <a:gd name="f108" fmla="val 117"/>
                <a:gd name="f109" fmla="val 151"/>
                <a:gd name="f110" fmla="val 207"/>
                <a:gd name="f111" fmla="val 148"/>
                <a:gd name="f112" fmla="val 232"/>
                <a:gd name="f113" fmla="val 121"/>
                <a:gd name="f114" fmla="val 184"/>
                <a:gd name="f115" fmla="val 144"/>
                <a:gd name="f116" fmla="val 142"/>
                <a:gd name="f117" fmla="val 210"/>
                <a:gd name="f118" fmla="val 199"/>
                <a:gd name="f119" fmla="val 191"/>
                <a:gd name="f120" fmla="val 72"/>
                <a:gd name="f121" fmla="val 82"/>
                <a:gd name="f122" fmla="val 92"/>
                <a:gd name="f123" fmla="val 200"/>
                <a:gd name="f124" fmla="val 101"/>
                <a:gd name="f125" fmla="val 221"/>
                <a:gd name="f126" fmla="val 230"/>
                <a:gd name="f127" fmla="val 71"/>
                <a:gd name="f128" fmla="val 139"/>
                <a:gd name="f129" fmla="val 93"/>
                <a:gd name="f130" fmla="val 147"/>
                <a:gd name="f131" fmla="val 157"/>
                <a:gd name="f132" fmla="val 168"/>
                <a:gd name="f133" fmla="val 177"/>
                <a:gd name="f134" fmla="val 138"/>
                <a:gd name="f135" fmla="val 95"/>
                <a:gd name="f136" fmla="val 106"/>
                <a:gd name="f137" fmla="val 94"/>
                <a:gd name="f138" fmla="+- 0 0 -90"/>
                <a:gd name="f139" fmla="*/ f3 1 284"/>
                <a:gd name="f140" fmla="*/ f4 1 162"/>
                <a:gd name="f141" fmla="val f5"/>
                <a:gd name="f142" fmla="val f6"/>
                <a:gd name="f143" fmla="val f7"/>
                <a:gd name="f144" fmla="*/ f138 f0 1"/>
                <a:gd name="f145" fmla="+- f143 0 f141"/>
                <a:gd name="f146" fmla="+- f142 0 f141"/>
                <a:gd name="f147" fmla="*/ f144 1 f2"/>
                <a:gd name="f148" fmla="*/ f146 1 284"/>
                <a:gd name="f149" fmla="*/ f145 1 162"/>
                <a:gd name="f150" fmla="*/ 87 f146 1"/>
                <a:gd name="f151" fmla="*/ 145 f145 1"/>
                <a:gd name="f152" fmla="*/ 46 f146 1"/>
                <a:gd name="f153" fmla="*/ 161 f145 1"/>
                <a:gd name="f154" fmla="*/ 124 f145 1"/>
                <a:gd name="f155" fmla="*/ 41 f146 1"/>
                <a:gd name="f156" fmla="*/ 113 f145 1"/>
                <a:gd name="f157" fmla="*/ 27 f146 1"/>
                <a:gd name="f158" fmla="*/ 83 f145 1"/>
                <a:gd name="f159" fmla="*/ 18 f146 1"/>
                <a:gd name="f160" fmla="*/ 88 f145 1"/>
                <a:gd name="f161" fmla="*/ 21 f146 1"/>
                <a:gd name="f162" fmla="*/ 116 f145 1"/>
                <a:gd name="f163" fmla="*/ 12 f146 1"/>
                <a:gd name="f164" fmla="*/ 127 f145 1"/>
                <a:gd name="f165" fmla="*/ 3 f146 1"/>
                <a:gd name="f166" fmla="*/ 6 f146 1"/>
                <a:gd name="f167" fmla="*/ 87 f145 1"/>
                <a:gd name="f168" fmla="*/ 0 f146 1"/>
                <a:gd name="f169" fmla="*/ 81 f145 1"/>
                <a:gd name="f170" fmla="*/ 74 f145 1"/>
                <a:gd name="f171" fmla="*/ 45 f145 1"/>
                <a:gd name="f172" fmla="*/ 35 f145 1"/>
                <a:gd name="f173" fmla="*/ 44 f145 1"/>
                <a:gd name="f174" fmla="*/ 20 f146 1"/>
                <a:gd name="f175" fmla="*/ 59 f145 1"/>
                <a:gd name="f176" fmla="*/ 17 f146 1"/>
                <a:gd name="f177" fmla="*/ 79 f145 1"/>
                <a:gd name="f178" fmla="*/ 44 f146 1"/>
                <a:gd name="f179" fmla="*/ 49 f145 1"/>
                <a:gd name="f180" fmla="*/ 42 f145 1"/>
                <a:gd name="f181" fmla="*/ 4 f145 1"/>
                <a:gd name="f182" fmla="*/ 19 f145 1"/>
                <a:gd name="f183" fmla="*/ 173 f146 1"/>
                <a:gd name="f184" fmla="*/ 7 f145 1"/>
                <a:gd name="f185" fmla="*/ 244 f146 1"/>
                <a:gd name="f186" fmla="*/ 29 f145 1"/>
                <a:gd name="f187" fmla="*/ 249 f146 1"/>
                <a:gd name="f188" fmla="*/ 131 f145 1"/>
                <a:gd name="f189" fmla="*/ 186 f146 1"/>
                <a:gd name="f190" fmla="*/ 156 f145 1"/>
                <a:gd name="f191" fmla="*/ 86 f146 1"/>
                <a:gd name="f192" fmla="*/ 43 f145 1"/>
                <a:gd name="f193" fmla="*/ 161 f146 1"/>
                <a:gd name="f194" fmla="*/ 28 f145 1"/>
                <a:gd name="f195" fmla="*/ 235 f146 1"/>
                <a:gd name="f196" fmla="*/ 46 f145 1"/>
                <a:gd name="f197" fmla="*/ 122 f145 1"/>
                <a:gd name="f198" fmla="*/ 232 f146 1"/>
                <a:gd name="f199" fmla="*/ 121 f145 1"/>
                <a:gd name="f200" fmla="*/ 210 f146 1"/>
                <a:gd name="f201" fmla="*/ 63 f145 1"/>
                <a:gd name="f202" fmla="*/ 191 f146 1"/>
                <a:gd name="f203" fmla="*/ 82 f145 1"/>
                <a:gd name="f204" fmla="*/ 101 f145 1"/>
                <a:gd name="f205" fmla="*/ 230 f146 1"/>
                <a:gd name="f206" fmla="*/ 139 f146 1"/>
                <a:gd name="f207" fmla="*/ 157 f146 1"/>
                <a:gd name="f208" fmla="*/ 177 f146 1"/>
                <a:gd name="f209" fmla="*/ 158 f146 1"/>
                <a:gd name="f210" fmla="*/ 62 f145 1"/>
                <a:gd name="f211" fmla="*/ 106 f146 1"/>
                <a:gd name="f212" fmla="*/ 124 f146 1"/>
                <a:gd name="f213" fmla="*/ 105 f146 1"/>
                <a:gd name="f214" fmla="+- f147 0 f1"/>
                <a:gd name="f215" fmla="*/ f150 1 284"/>
                <a:gd name="f216" fmla="*/ f151 1 162"/>
                <a:gd name="f217" fmla="*/ f152 1 284"/>
                <a:gd name="f218" fmla="*/ f153 1 162"/>
                <a:gd name="f219" fmla="*/ f154 1 162"/>
                <a:gd name="f220" fmla="*/ f155 1 284"/>
                <a:gd name="f221" fmla="*/ f156 1 162"/>
                <a:gd name="f222" fmla="*/ f157 1 284"/>
                <a:gd name="f223" fmla="*/ f158 1 162"/>
                <a:gd name="f224" fmla="*/ f159 1 284"/>
                <a:gd name="f225" fmla="*/ f160 1 162"/>
                <a:gd name="f226" fmla="*/ f161 1 284"/>
                <a:gd name="f227" fmla="*/ f162 1 162"/>
                <a:gd name="f228" fmla="*/ f163 1 284"/>
                <a:gd name="f229" fmla="*/ f164 1 162"/>
                <a:gd name="f230" fmla="*/ f165 1 284"/>
                <a:gd name="f231" fmla="*/ f166 1 284"/>
                <a:gd name="f232" fmla="*/ f167 1 162"/>
                <a:gd name="f233" fmla="*/ f168 1 284"/>
                <a:gd name="f234" fmla="*/ f169 1 162"/>
                <a:gd name="f235" fmla="*/ f170 1 162"/>
                <a:gd name="f236" fmla="*/ f171 1 162"/>
                <a:gd name="f237" fmla="*/ f172 1 162"/>
                <a:gd name="f238" fmla="*/ f173 1 162"/>
                <a:gd name="f239" fmla="*/ f174 1 284"/>
                <a:gd name="f240" fmla="*/ f175 1 162"/>
                <a:gd name="f241" fmla="*/ f176 1 284"/>
                <a:gd name="f242" fmla="*/ f177 1 162"/>
                <a:gd name="f243" fmla="*/ f178 1 284"/>
                <a:gd name="f244" fmla="*/ f179 1 162"/>
                <a:gd name="f245" fmla="*/ f180 1 162"/>
                <a:gd name="f246" fmla="*/ f181 1 162"/>
                <a:gd name="f247" fmla="*/ f182 1 162"/>
                <a:gd name="f248" fmla="*/ f183 1 284"/>
                <a:gd name="f249" fmla="*/ f184 1 162"/>
                <a:gd name="f250" fmla="*/ f185 1 284"/>
                <a:gd name="f251" fmla="*/ f186 1 162"/>
                <a:gd name="f252" fmla="*/ f187 1 284"/>
                <a:gd name="f253" fmla="*/ f188 1 162"/>
                <a:gd name="f254" fmla="*/ f189 1 284"/>
                <a:gd name="f255" fmla="*/ f190 1 162"/>
                <a:gd name="f256" fmla="*/ f191 1 284"/>
                <a:gd name="f257" fmla="*/ f192 1 162"/>
                <a:gd name="f258" fmla="*/ f193 1 284"/>
                <a:gd name="f259" fmla="*/ f194 1 162"/>
                <a:gd name="f260" fmla="*/ f195 1 284"/>
                <a:gd name="f261" fmla="*/ f196 1 162"/>
                <a:gd name="f262" fmla="*/ f197 1 162"/>
                <a:gd name="f263" fmla="*/ f198 1 284"/>
                <a:gd name="f264" fmla="*/ f199 1 162"/>
                <a:gd name="f265" fmla="*/ f200 1 284"/>
                <a:gd name="f266" fmla="*/ f201 1 162"/>
                <a:gd name="f267" fmla="*/ f202 1 284"/>
                <a:gd name="f268" fmla="*/ f203 1 162"/>
                <a:gd name="f269" fmla="*/ f204 1 162"/>
                <a:gd name="f270" fmla="*/ f205 1 284"/>
                <a:gd name="f271" fmla="*/ f206 1 284"/>
                <a:gd name="f272" fmla="*/ f207 1 284"/>
                <a:gd name="f273" fmla="*/ f208 1 284"/>
                <a:gd name="f274" fmla="*/ f209 1 284"/>
                <a:gd name="f275" fmla="*/ f210 1 162"/>
                <a:gd name="f276" fmla="*/ f211 1 284"/>
                <a:gd name="f277" fmla="*/ f212 1 284"/>
                <a:gd name="f278" fmla="*/ f213 1 284"/>
                <a:gd name="f279" fmla="*/ 0 1 f148"/>
                <a:gd name="f280" fmla="*/ f142 1 f148"/>
                <a:gd name="f281" fmla="*/ 0 1 f149"/>
                <a:gd name="f282" fmla="*/ f143 1 f149"/>
                <a:gd name="f283" fmla="*/ f215 1 f148"/>
                <a:gd name="f284" fmla="*/ f216 1 f149"/>
                <a:gd name="f285" fmla="*/ f217 1 f148"/>
                <a:gd name="f286" fmla="*/ f218 1 f149"/>
                <a:gd name="f287" fmla="*/ f219 1 f149"/>
                <a:gd name="f288" fmla="*/ f220 1 f148"/>
                <a:gd name="f289" fmla="*/ f221 1 f149"/>
                <a:gd name="f290" fmla="*/ f222 1 f148"/>
                <a:gd name="f291" fmla="*/ f223 1 f149"/>
                <a:gd name="f292" fmla="*/ f224 1 f148"/>
                <a:gd name="f293" fmla="*/ f225 1 f149"/>
                <a:gd name="f294" fmla="*/ f226 1 f148"/>
                <a:gd name="f295" fmla="*/ f227 1 f149"/>
                <a:gd name="f296" fmla="*/ f228 1 f148"/>
                <a:gd name="f297" fmla="*/ f229 1 f149"/>
                <a:gd name="f298" fmla="*/ f230 1 f148"/>
                <a:gd name="f299" fmla="*/ f231 1 f148"/>
                <a:gd name="f300" fmla="*/ f232 1 f149"/>
                <a:gd name="f301" fmla="*/ f233 1 f148"/>
                <a:gd name="f302" fmla="*/ f234 1 f149"/>
                <a:gd name="f303" fmla="*/ f235 1 f149"/>
                <a:gd name="f304" fmla="*/ f236 1 f149"/>
                <a:gd name="f305" fmla="*/ f237 1 f149"/>
                <a:gd name="f306" fmla="*/ f238 1 f149"/>
                <a:gd name="f307" fmla="*/ f239 1 f148"/>
                <a:gd name="f308" fmla="*/ f240 1 f149"/>
                <a:gd name="f309" fmla="*/ f241 1 f148"/>
                <a:gd name="f310" fmla="*/ f242 1 f149"/>
                <a:gd name="f311" fmla="*/ f243 1 f148"/>
                <a:gd name="f312" fmla="*/ f244 1 f149"/>
                <a:gd name="f313" fmla="*/ f245 1 f149"/>
                <a:gd name="f314" fmla="*/ f246 1 f149"/>
                <a:gd name="f315" fmla="*/ f247 1 f149"/>
                <a:gd name="f316" fmla="*/ f248 1 f148"/>
                <a:gd name="f317" fmla="*/ f249 1 f149"/>
                <a:gd name="f318" fmla="*/ f250 1 f148"/>
                <a:gd name="f319" fmla="*/ f251 1 f149"/>
                <a:gd name="f320" fmla="*/ f252 1 f148"/>
                <a:gd name="f321" fmla="*/ f253 1 f149"/>
                <a:gd name="f322" fmla="*/ f254 1 f148"/>
                <a:gd name="f323" fmla="*/ f255 1 f149"/>
                <a:gd name="f324" fmla="*/ f256 1 f148"/>
                <a:gd name="f325" fmla="*/ f257 1 f149"/>
                <a:gd name="f326" fmla="*/ f258 1 f148"/>
                <a:gd name="f327" fmla="*/ f259 1 f149"/>
                <a:gd name="f328" fmla="*/ f260 1 f148"/>
                <a:gd name="f329" fmla="*/ f261 1 f149"/>
                <a:gd name="f330" fmla="*/ f262 1 f149"/>
                <a:gd name="f331" fmla="*/ f263 1 f148"/>
                <a:gd name="f332" fmla="*/ f264 1 f149"/>
                <a:gd name="f333" fmla="*/ f265 1 f148"/>
                <a:gd name="f334" fmla="*/ f266 1 f149"/>
                <a:gd name="f335" fmla="*/ f267 1 f148"/>
                <a:gd name="f336" fmla="*/ f268 1 f149"/>
                <a:gd name="f337" fmla="*/ f269 1 f149"/>
                <a:gd name="f338" fmla="*/ f270 1 f148"/>
                <a:gd name="f339" fmla="*/ f271 1 f148"/>
                <a:gd name="f340" fmla="*/ f272 1 f148"/>
                <a:gd name="f341" fmla="*/ f273 1 f148"/>
                <a:gd name="f342" fmla="*/ f274 1 f148"/>
                <a:gd name="f343" fmla="*/ f275 1 f149"/>
                <a:gd name="f344" fmla="*/ f276 1 f148"/>
                <a:gd name="f345" fmla="*/ f277 1 f148"/>
                <a:gd name="f346" fmla="*/ f278 1 f148"/>
                <a:gd name="f347" fmla="*/ f279 f139 1"/>
                <a:gd name="f348" fmla="*/ f280 f139 1"/>
                <a:gd name="f349" fmla="*/ f282 f140 1"/>
                <a:gd name="f350" fmla="*/ f281 f140 1"/>
                <a:gd name="f351" fmla="*/ f283 f139 1"/>
                <a:gd name="f352" fmla="*/ f284 f140 1"/>
                <a:gd name="f353" fmla="*/ f285 f139 1"/>
                <a:gd name="f354" fmla="*/ f286 f140 1"/>
                <a:gd name="f355" fmla="*/ f287 f140 1"/>
                <a:gd name="f356" fmla="*/ f288 f139 1"/>
                <a:gd name="f357" fmla="*/ f289 f140 1"/>
                <a:gd name="f358" fmla="*/ f290 f139 1"/>
                <a:gd name="f359" fmla="*/ f291 f140 1"/>
                <a:gd name="f360" fmla="*/ f292 f139 1"/>
                <a:gd name="f361" fmla="*/ f293 f140 1"/>
                <a:gd name="f362" fmla="*/ f294 f139 1"/>
                <a:gd name="f363" fmla="*/ f295 f140 1"/>
                <a:gd name="f364" fmla="*/ f296 f139 1"/>
                <a:gd name="f365" fmla="*/ f297 f140 1"/>
                <a:gd name="f366" fmla="*/ f298 f139 1"/>
                <a:gd name="f367" fmla="*/ f299 f139 1"/>
                <a:gd name="f368" fmla="*/ f300 f140 1"/>
                <a:gd name="f369" fmla="*/ f301 f139 1"/>
                <a:gd name="f370" fmla="*/ f302 f140 1"/>
                <a:gd name="f371" fmla="*/ f303 f140 1"/>
                <a:gd name="f372" fmla="*/ f304 f140 1"/>
                <a:gd name="f373" fmla="*/ f305 f140 1"/>
                <a:gd name="f374" fmla="*/ f306 f140 1"/>
                <a:gd name="f375" fmla="*/ f307 f139 1"/>
                <a:gd name="f376" fmla="*/ f308 f140 1"/>
                <a:gd name="f377" fmla="*/ f309 f139 1"/>
                <a:gd name="f378" fmla="*/ f310 f140 1"/>
                <a:gd name="f379" fmla="*/ f311 f139 1"/>
                <a:gd name="f380" fmla="*/ f312 f140 1"/>
                <a:gd name="f381" fmla="*/ f313 f140 1"/>
                <a:gd name="f382" fmla="*/ f314 f140 1"/>
                <a:gd name="f383" fmla="*/ f315 f140 1"/>
                <a:gd name="f384" fmla="*/ f316 f139 1"/>
                <a:gd name="f385" fmla="*/ f317 f140 1"/>
                <a:gd name="f386" fmla="*/ f318 f139 1"/>
                <a:gd name="f387" fmla="*/ f319 f140 1"/>
                <a:gd name="f388" fmla="*/ f320 f139 1"/>
                <a:gd name="f389" fmla="*/ f321 f140 1"/>
                <a:gd name="f390" fmla="*/ f322 f139 1"/>
                <a:gd name="f391" fmla="*/ f323 f140 1"/>
                <a:gd name="f392" fmla="*/ f324 f139 1"/>
                <a:gd name="f393" fmla="*/ f325 f140 1"/>
                <a:gd name="f394" fmla="*/ f326 f139 1"/>
                <a:gd name="f395" fmla="*/ f327 f140 1"/>
                <a:gd name="f396" fmla="*/ f328 f139 1"/>
                <a:gd name="f397" fmla="*/ f329 f140 1"/>
                <a:gd name="f398" fmla="*/ f330 f140 1"/>
                <a:gd name="f399" fmla="*/ f331 f139 1"/>
                <a:gd name="f400" fmla="*/ f332 f140 1"/>
                <a:gd name="f401" fmla="*/ f333 f139 1"/>
                <a:gd name="f402" fmla="*/ f334 f140 1"/>
                <a:gd name="f403" fmla="*/ f335 f139 1"/>
                <a:gd name="f404" fmla="*/ f336 f140 1"/>
                <a:gd name="f405" fmla="*/ f337 f140 1"/>
                <a:gd name="f406" fmla="*/ f338 f139 1"/>
                <a:gd name="f407" fmla="*/ f339 f139 1"/>
                <a:gd name="f408" fmla="*/ f340 f139 1"/>
                <a:gd name="f409" fmla="*/ f341 f139 1"/>
                <a:gd name="f410" fmla="*/ f342 f139 1"/>
                <a:gd name="f411" fmla="*/ f343 f140 1"/>
                <a:gd name="f412" fmla="*/ f344 f139 1"/>
                <a:gd name="f413" fmla="*/ f345 f139 1"/>
                <a:gd name="f414" fmla="*/ f34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51" y="f352"/>
                </a:cxn>
                <a:cxn ang="f214">
                  <a:pos x="f353" y="f354"/>
                </a:cxn>
                <a:cxn ang="f214">
                  <a:pos x="f353" y="f355"/>
                </a:cxn>
                <a:cxn ang="f214">
                  <a:pos x="f356" y="f357"/>
                </a:cxn>
                <a:cxn ang="f214">
                  <a:pos x="f358" y="f359"/>
                </a:cxn>
                <a:cxn ang="f214">
                  <a:pos x="f360" y="f361"/>
                </a:cxn>
                <a:cxn ang="f214">
                  <a:pos x="f362" y="f363"/>
                </a:cxn>
                <a:cxn ang="f214">
                  <a:pos x="f364" y="f365"/>
                </a:cxn>
                <a:cxn ang="f214">
                  <a:pos x="f366" y="f363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67" y="f371"/>
                </a:cxn>
                <a:cxn ang="f214">
                  <a:pos x="f366" y="f372"/>
                </a:cxn>
                <a:cxn ang="f214">
                  <a:pos x="f364" y="f373"/>
                </a:cxn>
                <a:cxn ang="f214">
                  <a:pos x="f362" y="f374"/>
                </a:cxn>
                <a:cxn ang="f214">
                  <a:pos x="f375" y="f376"/>
                </a:cxn>
                <a:cxn ang="f214">
                  <a:pos x="f377" y="f371"/>
                </a:cxn>
                <a:cxn ang="f214">
                  <a:pos x="f358" y="f378"/>
                </a:cxn>
                <a:cxn ang="f214">
                  <a:pos x="f379" y="f380"/>
                </a:cxn>
                <a:cxn ang="f214">
                  <a:pos x="f353" y="f381"/>
                </a:cxn>
                <a:cxn ang="f214">
                  <a:pos x="f353" y="f382"/>
                </a:cxn>
                <a:cxn ang="f214">
                  <a:pos x="f351" y="f383"/>
                </a:cxn>
                <a:cxn ang="f214">
                  <a:pos x="f384" y="f385"/>
                </a:cxn>
                <a:cxn ang="f214">
                  <a:pos x="f386" y="f387"/>
                </a:cxn>
                <a:cxn ang="f214">
                  <a:pos x="f388" y="f389"/>
                </a:cxn>
                <a:cxn ang="f214">
                  <a:pos x="f390" y="f391"/>
                </a:cxn>
                <a:cxn ang="f214">
                  <a:pos x="f351" y="f352"/>
                </a:cxn>
                <a:cxn ang="f214">
                  <a:pos x="f392" y="f393"/>
                </a:cxn>
                <a:cxn ang="f214">
                  <a:pos x="f394" y="f395"/>
                </a:cxn>
                <a:cxn ang="f214">
                  <a:pos x="f396" y="f397"/>
                </a:cxn>
                <a:cxn ang="f214">
                  <a:pos x="f392" y="f393"/>
                </a:cxn>
                <a:cxn ang="f214">
                  <a:pos x="f392" y="f398"/>
                </a:cxn>
                <a:cxn ang="f214">
                  <a:pos x="f399" y="f400"/>
                </a:cxn>
                <a:cxn ang="f214">
                  <a:pos x="f392" y="f398"/>
                </a:cxn>
                <a:cxn ang="f214">
                  <a:pos x="f401" y="f402"/>
                </a:cxn>
                <a:cxn ang="f214">
                  <a:pos x="f403" y="f404"/>
                </a:cxn>
                <a:cxn ang="f214">
                  <a:pos x="f401" y="f405"/>
                </a:cxn>
                <a:cxn ang="f214">
                  <a:pos x="f406" y="f404"/>
                </a:cxn>
                <a:cxn ang="f214">
                  <a:pos x="f401" y="f402"/>
                </a:cxn>
                <a:cxn ang="f214">
                  <a:pos x="f407" y="f404"/>
                </a:cxn>
                <a:cxn ang="f214">
                  <a:pos x="f408" y="f405"/>
                </a:cxn>
                <a:cxn ang="f214">
                  <a:pos x="f409" y="f404"/>
                </a:cxn>
                <a:cxn ang="f214">
                  <a:pos x="f410" y="f411"/>
                </a:cxn>
                <a:cxn ang="f214">
                  <a:pos x="f407" y="f404"/>
                </a:cxn>
                <a:cxn ang="f214">
                  <a:pos x="f392" y="f404"/>
                </a:cxn>
                <a:cxn ang="f214">
                  <a:pos x="f412" y="f405"/>
                </a:cxn>
                <a:cxn ang="f214">
                  <a:pos x="f413" y="f404"/>
                </a:cxn>
                <a:cxn ang="f214">
                  <a:pos x="f414" y="f411"/>
                </a:cxn>
                <a:cxn ang="f214">
                  <a:pos x="f392" y="f404"/>
                </a:cxn>
              </a:cxnLst>
              <a:rect l="f347" t="f350" r="f348" b="f349"/>
              <a:pathLst>
                <a:path w="284" h="162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3" y="f15"/>
                    <a:pt x="f13" y="f16"/>
                    <a:pt x="f13" y="f17"/>
                  </a:cubicBezTo>
                  <a:cubicBezTo>
                    <a:pt x="f13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0" y="f36"/>
                    <a:pt x="f37" y="f20"/>
                  </a:cubicBezTo>
                  <a:cubicBezTo>
                    <a:pt x="f37" y="f38"/>
                    <a:pt x="f32" y="f39"/>
                    <a:pt x="f40" y="f39"/>
                  </a:cubicBezTo>
                  <a:cubicBezTo>
                    <a:pt x="f41" y="f39"/>
                    <a:pt x="f42" y="f38"/>
                    <a:pt x="f43" y="f20"/>
                  </a:cubicBezTo>
                  <a:cubicBezTo>
                    <a:pt x="f43" y="f36"/>
                    <a:pt x="f44" y="f35"/>
                    <a:pt x="f41" y="f8"/>
                  </a:cubicBezTo>
                  <a:cubicBezTo>
                    <a:pt x="f45" y="f31"/>
                    <a:pt x="f5" y="f46"/>
                    <a:pt x="f5" y="f47"/>
                  </a:cubicBezTo>
                  <a:cubicBezTo>
                    <a:pt x="f5" y="f48"/>
                    <a:pt x="f45" y="f49"/>
                    <a:pt x="f41" y="f50"/>
                  </a:cubicBezTo>
                  <a:cubicBezTo>
                    <a:pt x="f44" y="f51"/>
                    <a:pt x="f43" y="f52"/>
                    <a:pt x="f43" y="f19"/>
                  </a:cubicBezTo>
                  <a:cubicBezTo>
                    <a:pt x="f42" y="f53"/>
                    <a:pt x="f41" y="f54"/>
                    <a:pt x="f40" y="f54"/>
                  </a:cubicBezTo>
                  <a:cubicBezTo>
                    <a:pt x="f55" y="f54"/>
                    <a:pt x="f37" y="f56"/>
                    <a:pt x="f37" y="f57"/>
                  </a:cubicBezTo>
                  <a:cubicBezTo>
                    <a:pt x="f37" y="f58"/>
                    <a:pt x="f37" y="f52"/>
                    <a:pt x="f30" y="f59"/>
                  </a:cubicBezTo>
                  <a:cubicBezTo>
                    <a:pt x="f30" y="f51"/>
                    <a:pt x="f32" y="f60"/>
                    <a:pt x="f55" y="f50"/>
                  </a:cubicBezTo>
                  <a:cubicBezTo>
                    <a:pt x="f30" y="f61"/>
                    <a:pt x="f28" y="f10"/>
                    <a:pt x="f25" y="f62"/>
                  </a:cubicBezTo>
                  <a:cubicBezTo>
                    <a:pt x="f63" y="f64"/>
                    <a:pt x="f54" y="f65"/>
                    <a:pt x="f57" y="f58"/>
                  </a:cubicBezTo>
                  <a:cubicBezTo>
                    <a:pt x="f19" y="f66"/>
                    <a:pt x="f13" y="f57"/>
                    <a:pt x="f13" y="f67"/>
                  </a:cubicBezTo>
                  <a:cubicBezTo>
                    <a:pt x="f13" y="f68"/>
                    <a:pt x="f13" y="f69"/>
                    <a:pt x="f13" y="f45"/>
                  </a:cubicBezTo>
                  <a:cubicBezTo>
                    <a:pt x="f70" y="f5"/>
                    <a:pt x="f71" y="f72"/>
                    <a:pt x="f8" y="f34"/>
                  </a:cubicBezTo>
                  <a:cubicBezTo>
                    <a:pt x="f73" y="f74"/>
                    <a:pt x="f75" y="f44"/>
                    <a:pt x="f76" y="f72"/>
                  </a:cubicBezTo>
                  <a:cubicBezTo>
                    <a:pt x="f77" y="f78"/>
                    <a:pt x="f79" y="f80"/>
                    <a:pt x="f81" y="f68"/>
                  </a:cubicBezTo>
                  <a:cubicBezTo>
                    <a:pt x="f82" y="f83"/>
                    <a:pt x="f6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11"/>
                    <a:pt x="f94" y="f95"/>
                    <a:pt x="f8" y="f9"/>
                  </a:cubicBezTo>
                  <a:close/>
                  <a:moveTo>
                    <a:pt x="f31" y="f96"/>
                  </a:moveTo>
                  <a:cubicBezTo>
                    <a:pt x="f97" y="f98"/>
                    <a:pt x="f99" y="f63"/>
                    <a:pt x="f14" y="f63"/>
                  </a:cubicBezTo>
                  <a:cubicBezTo>
                    <a:pt x="f100" y="f63"/>
                    <a:pt x="f101" y="f102"/>
                    <a:pt x="f103" y="f13"/>
                  </a:cubicBezTo>
                  <a:cubicBezTo>
                    <a:pt x="f104" y="f105"/>
                    <a:pt x="f106" y="f80"/>
                    <a:pt x="f31" y="f96"/>
                  </a:cubicBezTo>
                  <a:close/>
                  <a:moveTo>
                    <a:pt x="f31" y="f107"/>
                  </a:move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99" y="f116"/>
                    <a:pt x="f31" y="f107"/>
                  </a:cubicBezTo>
                  <a:close/>
                  <a:moveTo>
                    <a:pt x="f117" y="f12"/>
                  </a:moveTo>
                  <a:cubicBezTo>
                    <a:pt x="f118" y="f12"/>
                    <a:pt x="f119" y="f120"/>
                    <a:pt x="f119" y="f121"/>
                  </a:cubicBezTo>
                  <a:cubicBezTo>
                    <a:pt x="f119" y="f122"/>
                    <a:pt x="f123" y="f124"/>
                    <a:pt x="f117" y="f124"/>
                  </a:cubicBezTo>
                  <a:cubicBezTo>
                    <a:pt x="f125" y="f124"/>
                    <a:pt x="f126" y="f122"/>
                    <a:pt x="f126" y="f121"/>
                  </a:cubicBezTo>
                  <a:cubicBezTo>
                    <a:pt x="f126" y="f127"/>
                    <a:pt x="f125" y="f70"/>
                    <a:pt x="f117" y="f12"/>
                  </a:cubicBezTo>
                  <a:close/>
                  <a:moveTo>
                    <a:pt x="f128" y="f121"/>
                  </a:moveTo>
                  <a:cubicBezTo>
                    <a:pt x="f128" y="f129"/>
                    <a:pt x="f130" y="f124"/>
                    <a:pt x="f131" y="f124"/>
                  </a:cubicBezTo>
                  <a:cubicBezTo>
                    <a:pt x="f132" y="f124"/>
                    <a:pt x="f133" y="f122"/>
                    <a:pt x="f133" y="f121"/>
                  </a:cubicBezTo>
                  <a:cubicBezTo>
                    <a:pt x="f133" y="f127"/>
                    <a:pt x="f132" y="f70"/>
                    <a:pt x="f95" y="f70"/>
                  </a:cubicBezTo>
                  <a:cubicBezTo>
                    <a:pt x="f130" y="f70"/>
                    <a:pt x="f134" y="f127"/>
                    <a:pt x="f128" y="f121"/>
                  </a:cubicBezTo>
                  <a:close/>
                  <a:moveTo>
                    <a:pt x="f31" y="f121"/>
                  </a:moveTo>
                  <a:cubicBezTo>
                    <a:pt x="f31" y="f129"/>
                    <a:pt x="f135" y="f124"/>
                    <a:pt x="f136" y="f124"/>
                  </a:cubicBezTo>
                  <a:cubicBezTo>
                    <a:pt x="f20" y="f124"/>
                    <a:pt x="f17" y="f122"/>
                    <a:pt x="f17" y="f121"/>
                  </a:cubicBezTo>
                  <a:cubicBezTo>
                    <a:pt x="f17" y="f127"/>
                    <a:pt x="f73" y="f70"/>
                    <a:pt x="f24" y="f70"/>
                  </a:cubicBezTo>
                  <a:cubicBezTo>
                    <a:pt x="f137" y="f12"/>
                    <a:pt x="f31" y="f127"/>
                    <a:pt x="f31" y="f121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ABF983D-4F40-E187-EC1A-C5B3B123FC68}"/>
                </a:ext>
              </a:extLst>
            </p:cNvPr>
            <p:cNvSpPr/>
            <p:nvPr/>
          </p:nvSpPr>
          <p:spPr>
            <a:xfrm>
              <a:off x="3905832" y="2065026"/>
              <a:ext cx="1027108" cy="3508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"/>
                <a:gd name="f7" fmla="val 29"/>
                <a:gd name="f8" fmla="val 25"/>
                <a:gd name="f9" fmla="val 56"/>
                <a:gd name="f10" fmla="val 20"/>
                <a:gd name="f11" fmla="val 1"/>
                <a:gd name="f12" fmla="val 24"/>
                <a:gd name="f13" fmla="val 19"/>
                <a:gd name="f14" fmla="val 14"/>
                <a:gd name="f15" fmla="val 2"/>
                <a:gd name="f16" fmla="val 6"/>
                <a:gd name="f17" fmla="val 8"/>
                <a:gd name="f18" fmla="val 17"/>
                <a:gd name="f19" fmla="val 32"/>
                <a:gd name="f20" fmla="val 48"/>
                <a:gd name="f21" fmla="val 64"/>
                <a:gd name="f22" fmla="val 70"/>
                <a:gd name="f23" fmla="val 75"/>
                <a:gd name="f24" fmla="val 3"/>
                <a:gd name="f25" fmla="val 77"/>
                <a:gd name="f26" fmla="val 80"/>
                <a:gd name="f27" fmla="val 13"/>
                <a:gd name="f28" fmla="val 82"/>
                <a:gd name="f29" fmla="+- 0 0 -90"/>
                <a:gd name="f30" fmla="*/ f3 1 85"/>
                <a:gd name="f31" fmla="*/ f4 1 29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85"/>
                <a:gd name="f40" fmla="*/ f36 1 29"/>
                <a:gd name="f41" fmla="*/ 85 f37 1"/>
                <a:gd name="f42" fmla="*/ 25 f36 1"/>
                <a:gd name="f43" fmla="*/ 1 f37 1"/>
                <a:gd name="f44" fmla="*/ 29 f36 1"/>
                <a:gd name="f45" fmla="*/ 14 f36 1"/>
                <a:gd name="f46" fmla="*/ 17 f37 1"/>
                <a:gd name="f47" fmla="*/ 0 f36 1"/>
                <a:gd name="f48" fmla="*/ 64 f37 1"/>
                <a:gd name="f49" fmla="*/ 77 f37 1"/>
                <a:gd name="f50" fmla="*/ 8 f36 1"/>
                <a:gd name="f51" fmla="+- f38 0 f1"/>
                <a:gd name="f52" fmla="*/ f41 1 85"/>
                <a:gd name="f53" fmla="*/ f42 1 29"/>
                <a:gd name="f54" fmla="*/ f43 1 85"/>
                <a:gd name="f55" fmla="*/ f44 1 29"/>
                <a:gd name="f56" fmla="*/ f45 1 29"/>
                <a:gd name="f57" fmla="*/ f46 1 85"/>
                <a:gd name="f58" fmla="*/ f47 1 29"/>
                <a:gd name="f59" fmla="*/ f48 1 85"/>
                <a:gd name="f60" fmla="*/ f49 1 85"/>
                <a:gd name="f61" fmla="*/ f50 1 29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40"/>
                <a:gd name="f71" fmla="*/ f57 1 f39"/>
                <a:gd name="f72" fmla="*/ f58 1 f40"/>
                <a:gd name="f73" fmla="*/ f59 1 f39"/>
                <a:gd name="f74" fmla="*/ f60 1 f39"/>
                <a:gd name="f75" fmla="*/ f61 1 f40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1 1"/>
                <a:gd name="f85" fmla="*/ f71 f30 1"/>
                <a:gd name="f86" fmla="*/ f72 f31 1"/>
                <a:gd name="f87" fmla="*/ f73 f30 1"/>
                <a:gd name="f88" fmla="*/ f74 f30 1"/>
                <a:gd name="f89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2" y="f84"/>
                </a:cxn>
                <a:cxn ang="f51">
                  <a:pos x="f85" y="f86"/>
                </a:cxn>
                <a:cxn ang="f51">
                  <a:pos x="f87" y="f86"/>
                </a:cxn>
                <a:cxn ang="f51">
                  <a:pos x="f88" y="f89"/>
                </a:cxn>
                <a:cxn ang="f51">
                  <a:pos x="f80" y="f81"/>
                </a:cxn>
              </a:cxnLst>
              <a:rect l="f76" t="f79" r="f77" b="f78"/>
              <a:pathLst>
                <a:path w="85" h="29">
                  <a:moveTo>
                    <a:pt x="f6" y="f8"/>
                  </a:moveTo>
                  <a:cubicBezTo>
                    <a:pt x="f9" y="f10"/>
                    <a:pt x="f7" y="f10"/>
                    <a:pt x="f11" y="f7"/>
                  </a:cubicBezTo>
                  <a:cubicBezTo>
                    <a:pt x="f11" y="f12"/>
                    <a:pt x="f5" y="f13"/>
                    <a:pt x="f11" y="f14"/>
                  </a:cubicBezTo>
                  <a:cubicBezTo>
                    <a:pt x="f15" y="f16"/>
                    <a:pt x="f17" y="f5"/>
                    <a:pt x="f18" y="f5"/>
                  </a:cubicBezTo>
                  <a:cubicBezTo>
                    <a:pt x="f19" y="f5"/>
                    <a:pt x="f20" y="f5"/>
                    <a:pt x="f21" y="f5"/>
                  </a:cubicBezTo>
                  <a:cubicBezTo>
                    <a:pt x="f22" y="f5"/>
                    <a:pt x="f23" y="f24"/>
                    <a:pt x="f25" y="f17"/>
                  </a:cubicBezTo>
                  <a:cubicBezTo>
                    <a:pt x="f26" y="f27"/>
                    <a:pt x="f28" y="f13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8BFDE5D-4C97-0779-FA4F-5A6C649EB935}"/>
                </a:ext>
              </a:extLst>
            </p:cNvPr>
            <p:cNvSpPr/>
            <p:nvPr/>
          </p:nvSpPr>
          <p:spPr>
            <a:xfrm>
              <a:off x="4280480" y="1363352"/>
              <a:ext cx="531815" cy="4349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36"/>
                <a:gd name="f8" fmla="val 19"/>
                <a:gd name="f9" fmla="val 22"/>
                <a:gd name="f10" fmla="val 25"/>
                <a:gd name="f11" fmla="val 43"/>
                <a:gd name="f12" fmla="val 28"/>
                <a:gd name="f13" fmla="val 41"/>
                <a:gd name="f14" fmla="val 34"/>
                <a:gd name="f15" fmla="val 37"/>
                <a:gd name="f16" fmla="val 30"/>
                <a:gd name="f17" fmla="val 33"/>
                <a:gd name="f18" fmla="val 14"/>
                <a:gd name="f19" fmla="val 6"/>
                <a:gd name="f20" fmla="val 3"/>
                <a:gd name="f21" fmla="val 24"/>
                <a:gd name="f22" fmla="val 20"/>
                <a:gd name="f23" fmla="val 18"/>
                <a:gd name="f24" fmla="val 1"/>
                <a:gd name="f25" fmla="val 15"/>
                <a:gd name="f26" fmla="val 12"/>
                <a:gd name="f27" fmla="val 11"/>
                <a:gd name="f28" fmla="val 13"/>
                <a:gd name="f29" fmla="val 8"/>
                <a:gd name="f30" fmla="val 5"/>
                <a:gd name="f31" fmla="val 27"/>
                <a:gd name="f32" fmla="val 42"/>
                <a:gd name="f33" fmla="val 2"/>
                <a:gd name="f34" fmla="val 16"/>
                <a:gd name="f35" fmla="val 4"/>
                <a:gd name="f36" fmla="val 32"/>
                <a:gd name="f37" fmla="+- 0 0 -90"/>
                <a:gd name="f38" fmla="*/ f3 1 44"/>
                <a:gd name="f39" fmla="*/ f4 1 3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44"/>
                <a:gd name="f48" fmla="*/ f44 1 36"/>
                <a:gd name="f49" fmla="*/ 44 f45 1"/>
                <a:gd name="f50" fmla="*/ 19 f44 1"/>
                <a:gd name="f51" fmla="*/ 43 f45 1"/>
                <a:gd name="f52" fmla="*/ 28 f44 1"/>
                <a:gd name="f53" fmla="*/ 30 f45 1"/>
                <a:gd name="f54" fmla="*/ 33 f44 1"/>
                <a:gd name="f55" fmla="*/ 6 f45 1"/>
                <a:gd name="f56" fmla="*/ 25 f44 1"/>
                <a:gd name="f57" fmla="*/ 0 f45 1"/>
                <a:gd name="f58" fmla="*/ 18 f44 1"/>
                <a:gd name="f59" fmla="*/ 11 f44 1"/>
                <a:gd name="f60" fmla="*/ 27 f45 1"/>
                <a:gd name="f61" fmla="*/ 3 f44 1"/>
                <a:gd name="f62" fmla="*/ 12 f44 1"/>
                <a:gd name="f63" fmla="*/ 33 f45 1"/>
                <a:gd name="f64" fmla="*/ 4 f44 1"/>
                <a:gd name="f65" fmla="*/ 32 f45 1"/>
                <a:gd name="f66" fmla="*/ 30 f44 1"/>
                <a:gd name="f67" fmla="+- f46 0 f1"/>
                <a:gd name="f68" fmla="*/ f49 1 44"/>
                <a:gd name="f69" fmla="*/ f50 1 36"/>
                <a:gd name="f70" fmla="*/ f51 1 44"/>
                <a:gd name="f71" fmla="*/ f52 1 36"/>
                <a:gd name="f72" fmla="*/ f53 1 44"/>
                <a:gd name="f73" fmla="*/ f54 1 36"/>
                <a:gd name="f74" fmla="*/ f55 1 44"/>
                <a:gd name="f75" fmla="*/ f56 1 36"/>
                <a:gd name="f76" fmla="*/ f57 1 44"/>
                <a:gd name="f77" fmla="*/ f58 1 36"/>
                <a:gd name="f78" fmla="*/ f59 1 36"/>
                <a:gd name="f79" fmla="*/ f60 1 44"/>
                <a:gd name="f80" fmla="*/ f61 1 36"/>
                <a:gd name="f81" fmla="*/ f62 1 36"/>
                <a:gd name="f82" fmla="*/ f63 1 44"/>
                <a:gd name="f83" fmla="*/ f64 1 36"/>
                <a:gd name="f84" fmla="*/ f65 1 44"/>
                <a:gd name="f85" fmla="*/ f66 1 36"/>
                <a:gd name="f86" fmla="*/ 0 1 f47"/>
                <a:gd name="f87" fmla="*/ f41 1 f47"/>
                <a:gd name="f88" fmla="*/ 0 1 f48"/>
                <a:gd name="f89" fmla="*/ f42 1 f48"/>
                <a:gd name="f90" fmla="*/ f68 1 f47"/>
                <a:gd name="f91" fmla="*/ f69 1 f48"/>
                <a:gd name="f92" fmla="*/ f70 1 f47"/>
                <a:gd name="f93" fmla="*/ f71 1 f48"/>
                <a:gd name="f94" fmla="*/ f72 1 f47"/>
                <a:gd name="f95" fmla="*/ f73 1 f48"/>
                <a:gd name="f96" fmla="*/ f74 1 f47"/>
                <a:gd name="f97" fmla="*/ f75 1 f48"/>
                <a:gd name="f98" fmla="*/ f76 1 f47"/>
                <a:gd name="f99" fmla="*/ f77 1 f48"/>
                <a:gd name="f100" fmla="*/ f78 1 f48"/>
                <a:gd name="f101" fmla="*/ f79 1 f47"/>
                <a:gd name="f102" fmla="*/ f80 1 f48"/>
                <a:gd name="f103" fmla="*/ f81 1 f48"/>
                <a:gd name="f104" fmla="*/ f82 1 f47"/>
                <a:gd name="f105" fmla="*/ f83 1 f48"/>
                <a:gd name="f106" fmla="*/ f84 1 f47"/>
                <a:gd name="f107" fmla="*/ f85 1 f48"/>
                <a:gd name="f108" fmla="*/ f86 f38 1"/>
                <a:gd name="f109" fmla="*/ f87 f38 1"/>
                <a:gd name="f110" fmla="*/ f89 f39 1"/>
                <a:gd name="f111" fmla="*/ f88 f39 1"/>
                <a:gd name="f112" fmla="*/ f90 f38 1"/>
                <a:gd name="f113" fmla="*/ f91 f39 1"/>
                <a:gd name="f114" fmla="*/ f92 f38 1"/>
                <a:gd name="f115" fmla="*/ f93 f39 1"/>
                <a:gd name="f116" fmla="*/ f94 f38 1"/>
                <a:gd name="f117" fmla="*/ f95 f39 1"/>
                <a:gd name="f118" fmla="*/ f96 f38 1"/>
                <a:gd name="f119" fmla="*/ f97 f39 1"/>
                <a:gd name="f120" fmla="*/ f98 f38 1"/>
                <a:gd name="f121" fmla="*/ f99 f39 1"/>
                <a:gd name="f122" fmla="*/ f100 f39 1"/>
                <a:gd name="f123" fmla="*/ f101 f38 1"/>
                <a:gd name="f124" fmla="*/ f102 f39 1"/>
                <a:gd name="f125" fmla="*/ f103 f39 1"/>
                <a:gd name="f126" fmla="*/ f104 f38 1"/>
                <a:gd name="f127" fmla="*/ f105 f39 1"/>
                <a:gd name="f128" fmla="*/ f106 f38 1"/>
                <a:gd name="f129" fmla="*/ f107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18" y="f119"/>
                </a:cxn>
                <a:cxn ang="f67">
                  <a:pos x="f120" y="f121"/>
                </a:cxn>
                <a:cxn ang="f67">
                  <a:pos x="f118" y="f122"/>
                </a:cxn>
                <a:cxn ang="f67">
                  <a:pos x="f123" y="f124"/>
                </a:cxn>
                <a:cxn ang="f67">
                  <a:pos x="f112" y="f125"/>
                </a:cxn>
                <a:cxn ang="f67">
                  <a:pos x="f112" y="f113"/>
                </a:cxn>
                <a:cxn ang="f67">
                  <a:pos x="f126" y="f127"/>
                </a:cxn>
                <a:cxn ang="f67">
                  <a:pos x="f128" y="f129"/>
                </a:cxn>
                <a:cxn ang="f67">
                  <a:pos x="f126" y="f127"/>
                </a:cxn>
              </a:cxnLst>
              <a:rect l="f108" t="f111" r="f109" b="f110"/>
              <a:pathLst>
                <a:path w="44" h="36">
                  <a:moveTo>
                    <a:pt x="f6" y="f8"/>
                  </a:move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7"/>
                    <a:pt x="f16" y="f17"/>
                  </a:cubicBezTo>
                  <a:cubicBezTo>
                    <a:pt x="f9" y="f16"/>
                    <a:pt x="f18" y="f12"/>
                    <a:pt x="f19" y="f10"/>
                  </a:cubicBezTo>
                  <a:cubicBezTo>
                    <a:pt x="f20" y="f21"/>
                    <a:pt x="f5" y="f22"/>
                    <a:pt x="f5" y="f23"/>
                  </a:cubicBezTo>
                  <a:cubicBezTo>
                    <a:pt x="f24" y="f25"/>
                    <a:pt x="f20" y="f26"/>
                    <a:pt x="f19" y="f27"/>
                  </a:cubicBezTo>
                  <a:cubicBezTo>
                    <a:pt x="f28" y="f29"/>
                    <a:pt x="f22" y="f30"/>
                    <a:pt x="f31" y="f20"/>
                  </a:cubicBezTo>
                  <a:cubicBezTo>
                    <a:pt x="f15" y="f5"/>
                    <a:pt x="f32" y="f33"/>
                    <a:pt x="f6" y="f26"/>
                  </a:cubicBezTo>
                  <a:cubicBezTo>
                    <a:pt x="f6" y="f18"/>
                    <a:pt x="f6" y="f34"/>
                    <a:pt x="f6" y="f8"/>
                  </a:cubicBezTo>
                  <a:close/>
                  <a:moveTo>
                    <a:pt x="f17" y="f35"/>
                  </a:moveTo>
                  <a:cubicBezTo>
                    <a:pt x="f9" y="f27"/>
                    <a:pt x="f9" y="f10"/>
                    <a:pt x="f36" y="f16"/>
                  </a:cubicBezTo>
                  <a:cubicBezTo>
                    <a:pt x="f12" y="f9"/>
                    <a:pt x="f31" y="f28"/>
                    <a:pt x="f17" y="f3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2301C37-39CB-B48F-0894-3E1594F12EF1}"/>
                </a:ext>
              </a:extLst>
            </p:cNvPr>
            <p:cNvSpPr/>
            <p:nvPr/>
          </p:nvSpPr>
          <p:spPr>
            <a:xfrm>
              <a:off x="4340812" y="1701488"/>
              <a:ext cx="107954" cy="3270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27"/>
                <a:gd name="f8" fmla="val 6"/>
                <a:gd name="f9" fmla="val 3"/>
                <a:gd name="f10" fmla="val 18"/>
                <a:gd name="f11" fmla="val 1"/>
                <a:gd name="f12" fmla="val 15"/>
                <a:gd name="f13" fmla="val 21"/>
                <a:gd name="f14" fmla="+- 0 0 -90"/>
                <a:gd name="f15" fmla="*/ f3 1 9"/>
                <a:gd name="f16" fmla="*/ f4 1 27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9"/>
                <a:gd name="f25" fmla="*/ f21 1 27"/>
                <a:gd name="f26" fmla="*/ 9 f22 1"/>
                <a:gd name="f27" fmla="*/ 27 f21 1"/>
                <a:gd name="f28" fmla="*/ 0 f22 1"/>
                <a:gd name="f29" fmla="*/ 0 f21 1"/>
                <a:gd name="f30" fmla="*/ 9 f21 1"/>
                <a:gd name="f31" fmla="+- f23 0 f1"/>
                <a:gd name="f32" fmla="*/ f26 1 9"/>
                <a:gd name="f33" fmla="*/ f27 1 27"/>
                <a:gd name="f34" fmla="*/ f28 1 9"/>
                <a:gd name="f35" fmla="*/ f29 1 27"/>
                <a:gd name="f36" fmla="*/ f30 1 27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1"/>
                </a:cxn>
                <a:cxn ang="f31">
                  <a:pos x="f52" y="f53"/>
                </a:cxn>
                <a:cxn ang="f31">
                  <a:pos x="f50" y="f54"/>
                </a:cxn>
                <a:cxn ang="f31">
                  <a:pos x="f50" y="f51"/>
                </a:cxn>
              </a:cxnLst>
              <a:rect l="f46" t="f49" r="f47" b="f48"/>
              <a:pathLst>
                <a:path w="9" h="27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6"/>
                    <a:pt x="f5" y="f5"/>
                  </a:cubicBezTo>
                  <a:cubicBezTo>
                    <a:pt x="f6" y="f5"/>
                    <a:pt x="f6" y="f11"/>
                    <a:pt x="f6" y="f6"/>
                  </a:cubicBezTo>
                  <a:cubicBezTo>
                    <a:pt x="f6" y="f12"/>
                    <a:pt x="f6" y="f13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2EB99FDD-C72F-ED47-8B31-026A79DCE80B}"/>
                </a:ext>
              </a:extLst>
            </p:cNvPr>
            <p:cNvSpPr/>
            <p:nvPr/>
          </p:nvSpPr>
          <p:spPr>
            <a:xfrm>
              <a:off x="5005974" y="3106427"/>
              <a:ext cx="361946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23"/>
                <a:gd name="f9" fmla="val 6"/>
                <a:gd name="f10" fmla="val 7"/>
                <a:gd name="f11" fmla="val 22"/>
                <a:gd name="f12" fmla="val 19"/>
                <a:gd name="f13" fmla="val 9"/>
                <a:gd name="f14" fmla="val 12"/>
                <a:gd name="f15" fmla="val 14"/>
                <a:gd name="f16" fmla="val 5"/>
                <a:gd name="f17" fmla="val 2"/>
                <a:gd name="f18" fmla="val 13"/>
                <a:gd name="f19" fmla="+- 0 0 -90"/>
                <a:gd name="f20" fmla="*/ f3 1 30"/>
                <a:gd name="f21" fmla="*/ f4 1 30"/>
                <a:gd name="f22" fmla="val f5"/>
                <a:gd name="f23" fmla="val f6"/>
                <a:gd name="f24" fmla="*/ f19 f0 1"/>
                <a:gd name="f25" fmla="+- f23 0 f22"/>
                <a:gd name="f26" fmla="*/ f24 1 f2"/>
                <a:gd name="f27" fmla="*/ f25 1 30"/>
                <a:gd name="f28" fmla="*/ 15 f25 1"/>
                <a:gd name="f29" fmla="*/ 0 f25 1"/>
                <a:gd name="f30" fmla="*/ 30 f25 1"/>
                <a:gd name="f31" fmla="*/ 6 f25 1"/>
                <a:gd name="f32" fmla="*/ 19 f25 1"/>
                <a:gd name="f33" fmla="*/ 14 f25 1"/>
                <a:gd name="f34" fmla="*/ 5 f25 1"/>
                <a:gd name="f35" fmla="+- f26 0 f1"/>
                <a:gd name="f36" fmla="*/ f28 1 30"/>
                <a:gd name="f37" fmla="*/ f29 1 30"/>
                <a:gd name="f38" fmla="*/ f30 1 30"/>
                <a:gd name="f39" fmla="*/ f31 1 30"/>
                <a:gd name="f40" fmla="*/ f32 1 30"/>
                <a:gd name="f41" fmla="*/ f33 1 30"/>
                <a:gd name="f42" fmla="*/ f34 1 30"/>
                <a:gd name="f43" fmla="*/ 0 1 f27"/>
                <a:gd name="f44" fmla="*/ f23 1 f27"/>
                <a:gd name="f45" fmla="*/ f36 1 f27"/>
                <a:gd name="f46" fmla="*/ f37 1 f27"/>
                <a:gd name="f47" fmla="*/ f38 1 f27"/>
                <a:gd name="f48" fmla="*/ f39 1 f27"/>
                <a:gd name="f49" fmla="*/ f40 1 f27"/>
                <a:gd name="f50" fmla="*/ f41 1 f27"/>
                <a:gd name="f51" fmla="*/ f42 1 f27"/>
                <a:gd name="f52" fmla="*/ f43 f20 1"/>
                <a:gd name="f53" fmla="*/ f44 f20 1"/>
                <a:gd name="f54" fmla="*/ f44 f21 1"/>
                <a:gd name="f55" fmla="*/ f43 f21 1"/>
                <a:gd name="f56" fmla="*/ f45 f20 1"/>
                <a:gd name="f57" fmla="*/ f46 f21 1"/>
                <a:gd name="f58" fmla="*/ f47 f20 1"/>
                <a:gd name="f59" fmla="*/ f45 f21 1"/>
                <a:gd name="f60" fmla="*/ f47 f21 1"/>
                <a:gd name="f61" fmla="*/ f46 f20 1"/>
                <a:gd name="f62" fmla="*/ f48 f20 1"/>
                <a:gd name="f63" fmla="*/ f49 f21 1"/>
                <a:gd name="f64" fmla="*/ f50 f20 1"/>
                <a:gd name="f65" fmla="*/ f5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6" y="f57"/>
                </a:cxn>
                <a:cxn ang="f35">
                  <a:pos x="f58" y="f59"/>
                </a:cxn>
                <a:cxn ang="f35">
                  <a:pos x="f56" y="f60"/>
                </a:cxn>
                <a:cxn ang="f35">
                  <a:pos x="f61" y="f59"/>
                </a:cxn>
                <a:cxn ang="f35">
                  <a:pos x="f56" y="f57"/>
                </a:cxn>
                <a:cxn ang="f35">
                  <a:pos x="f62" y="f63"/>
                </a:cxn>
                <a:cxn ang="f35">
                  <a:pos x="f64" y="f65"/>
                </a:cxn>
                <a:cxn ang="f35">
                  <a:pos x="f62" y="f63"/>
                </a:cxn>
              </a:cxnLst>
              <a:rect l="f52" t="f55" r="f53" b="f54"/>
              <a:pathLst>
                <a:path w="30" h="30">
                  <a:moveTo>
                    <a:pt x="f7" y="f5"/>
                  </a:moveTo>
                  <a:cubicBezTo>
                    <a:pt x="f8" y="f5"/>
                    <a:pt x="f6" y="f9"/>
                    <a:pt x="f6" y="f7"/>
                  </a:cubicBezTo>
                  <a:cubicBezTo>
                    <a:pt x="f6" y="f8"/>
                    <a:pt x="f8" y="f6"/>
                    <a:pt x="f7" y="f6"/>
                  </a:cubicBezTo>
                  <a:cubicBezTo>
                    <a:pt x="f10" y="f6"/>
                    <a:pt x="f5" y="f11"/>
                    <a:pt x="f5" y="f7"/>
                  </a:cubicBezTo>
                  <a:cubicBezTo>
                    <a:pt x="f5" y="f9"/>
                    <a:pt x="f10" y="f5"/>
                    <a:pt x="f7" y="f5"/>
                  </a:cubicBezTo>
                  <a:close/>
                  <a:moveTo>
                    <a:pt x="f9" y="f12"/>
                  </a:moveTo>
                  <a:cubicBezTo>
                    <a:pt x="f13" y="f7"/>
                    <a:pt x="f14" y="f13"/>
                    <a:pt x="f15" y="f16"/>
                  </a:cubicBezTo>
                  <a:cubicBezTo>
                    <a:pt x="f9" y="f9"/>
                    <a:pt x="f17" y="f18"/>
                    <a:pt x="f9" y="f1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CAF72A0C-A0E5-74B5-E1C2-86622E9318A6}"/>
                </a:ext>
              </a:extLst>
            </p:cNvPr>
            <p:cNvSpPr/>
            <p:nvPr/>
          </p:nvSpPr>
          <p:spPr>
            <a:xfrm>
              <a:off x="4377324" y="3106427"/>
              <a:ext cx="361946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29"/>
                <a:gd name="f9" fmla="val 23"/>
                <a:gd name="f10" fmla="val 22"/>
                <a:gd name="f11" fmla="val 7"/>
                <a:gd name="f12" fmla="val 6"/>
                <a:gd name="f13" fmla="val 19"/>
                <a:gd name="f14" fmla="val 8"/>
                <a:gd name="f15" fmla="val 11"/>
                <a:gd name="f16" fmla="val 9"/>
                <a:gd name="f17" fmla="val 13"/>
                <a:gd name="f18" fmla="val 5"/>
                <a:gd name="f19" fmla="val 1"/>
                <a:gd name="f20" fmla="+- 0 0 -90"/>
                <a:gd name="f21" fmla="*/ f3 1 30"/>
                <a:gd name="f22" fmla="*/ f4 1 30"/>
                <a:gd name="f23" fmla="val f5"/>
                <a:gd name="f24" fmla="val f6"/>
                <a:gd name="f25" fmla="*/ f20 f0 1"/>
                <a:gd name="f26" fmla="+- f24 0 f23"/>
                <a:gd name="f27" fmla="*/ f25 1 f2"/>
                <a:gd name="f28" fmla="*/ f26 1 30"/>
                <a:gd name="f29" fmla="*/ 30 f26 1"/>
                <a:gd name="f30" fmla="*/ 15 f26 1"/>
                <a:gd name="f31" fmla="*/ 0 f26 1"/>
                <a:gd name="f32" fmla="*/ 6 f26 1"/>
                <a:gd name="f33" fmla="*/ 19 f26 1"/>
                <a:gd name="f34" fmla="*/ 13 f26 1"/>
                <a:gd name="f35" fmla="*/ 5 f26 1"/>
                <a:gd name="f36" fmla="+- f27 0 f1"/>
                <a:gd name="f37" fmla="*/ f29 1 30"/>
                <a:gd name="f38" fmla="*/ f30 1 30"/>
                <a:gd name="f39" fmla="*/ f31 1 30"/>
                <a:gd name="f40" fmla="*/ f32 1 30"/>
                <a:gd name="f41" fmla="*/ f33 1 30"/>
                <a:gd name="f42" fmla="*/ f34 1 30"/>
                <a:gd name="f43" fmla="*/ f35 1 30"/>
                <a:gd name="f44" fmla="*/ 0 1 f28"/>
                <a:gd name="f45" fmla="*/ f24 1 f28"/>
                <a:gd name="f46" fmla="*/ f37 1 f28"/>
                <a:gd name="f47" fmla="*/ f38 1 f28"/>
                <a:gd name="f48" fmla="*/ f39 1 f28"/>
                <a:gd name="f49" fmla="*/ f40 1 f28"/>
                <a:gd name="f50" fmla="*/ f41 1 f28"/>
                <a:gd name="f51" fmla="*/ f42 1 f28"/>
                <a:gd name="f52" fmla="*/ f43 1 f28"/>
                <a:gd name="f53" fmla="*/ f44 f21 1"/>
                <a:gd name="f54" fmla="*/ f45 f21 1"/>
                <a:gd name="f55" fmla="*/ f45 f22 1"/>
                <a:gd name="f56" fmla="*/ f44 f22 1"/>
                <a:gd name="f57" fmla="*/ f46 f21 1"/>
                <a:gd name="f58" fmla="*/ f47 f22 1"/>
                <a:gd name="f59" fmla="*/ f47 f21 1"/>
                <a:gd name="f60" fmla="*/ f46 f22 1"/>
                <a:gd name="f61" fmla="*/ f48 f21 1"/>
                <a:gd name="f62" fmla="*/ f48 f22 1"/>
                <a:gd name="f63" fmla="*/ f49 f21 1"/>
                <a:gd name="f64" fmla="*/ f50 f22 1"/>
                <a:gd name="f65" fmla="*/ f51 f21 1"/>
                <a:gd name="f66" fmla="*/ f5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60"/>
                </a:cxn>
                <a:cxn ang="f36">
                  <a:pos x="f61" y="f58"/>
                </a:cxn>
                <a:cxn ang="f36">
                  <a:pos x="f59" y="f62"/>
                </a:cxn>
                <a:cxn ang="f36">
                  <a:pos x="f57" y="f58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3" y="f64"/>
                </a:cxn>
              </a:cxnLst>
              <a:rect l="f53" t="f56" r="f54" b="f55"/>
              <a:pathLst>
                <a:path w="30" h="30">
                  <a:moveTo>
                    <a:pt x="f6" y="f7"/>
                  </a:moveTo>
                  <a:cubicBezTo>
                    <a:pt x="f8" y="f9"/>
                    <a:pt x="f10" y="f6"/>
                    <a:pt x="f7" y="f6"/>
                  </a:cubicBezTo>
                  <a:cubicBezTo>
                    <a:pt x="f11" y="f6"/>
                    <a:pt x="f5" y="f9"/>
                    <a:pt x="f5" y="f7"/>
                  </a:cubicBezTo>
                  <a:cubicBezTo>
                    <a:pt x="f5" y="f12"/>
                    <a:pt x="f12" y="f5"/>
                    <a:pt x="f7" y="f5"/>
                  </a:cubicBezTo>
                  <a:cubicBezTo>
                    <a:pt x="f9" y="f5"/>
                    <a:pt x="f6" y="f11"/>
                    <a:pt x="f6" y="f7"/>
                  </a:cubicBezTo>
                  <a:close/>
                  <a:moveTo>
                    <a:pt x="f12" y="f13"/>
                  </a:moveTo>
                  <a:cubicBezTo>
                    <a:pt x="f14" y="f7"/>
                    <a:pt x="f15" y="f16"/>
                    <a:pt x="f17" y="f18"/>
                  </a:cubicBezTo>
                  <a:cubicBezTo>
                    <a:pt x="f18" y="f12"/>
                    <a:pt x="f19" y="f17"/>
                    <a:pt x="f12" y="f1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0CB09689-C608-4838-8C18-A388195A5FC8}"/>
                </a:ext>
              </a:extLst>
            </p:cNvPr>
            <p:cNvSpPr/>
            <p:nvPr/>
          </p:nvSpPr>
          <p:spPr>
            <a:xfrm>
              <a:off x="3735973" y="3106427"/>
              <a:ext cx="363538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7"/>
                <a:gd name="f9" fmla="val 23"/>
                <a:gd name="f10" fmla="val 16"/>
                <a:gd name="f11" fmla="val 5"/>
                <a:gd name="f12" fmla="val 4"/>
                <a:gd name="f13" fmla="val 14"/>
                <a:gd name="f14" fmla="val 3"/>
                <a:gd name="f15" fmla="val 11"/>
                <a:gd name="f16" fmla="val 6"/>
                <a:gd name="f17" fmla="val 8"/>
                <a:gd name="f18" fmla="val 12"/>
                <a:gd name="f19" fmla="val 18"/>
                <a:gd name="f20" fmla="val 21"/>
                <a:gd name="f21" fmla="val 9"/>
                <a:gd name="f22" fmla="+- 0 0 -90"/>
                <a:gd name="f23" fmla="*/ f3 1 30"/>
                <a:gd name="f24" fmla="*/ f4 1 30"/>
                <a:gd name="f25" fmla="val f5"/>
                <a:gd name="f26" fmla="val f6"/>
                <a:gd name="f27" fmla="*/ f22 f0 1"/>
                <a:gd name="f28" fmla="+- f26 0 f25"/>
                <a:gd name="f29" fmla="*/ f27 1 f2"/>
                <a:gd name="f30" fmla="*/ f28 1 30"/>
                <a:gd name="f31" fmla="*/ 0 f28 1"/>
                <a:gd name="f32" fmla="*/ 15 f28 1"/>
                <a:gd name="f33" fmla="*/ 30 f28 1"/>
                <a:gd name="f34" fmla="*/ 16 f28 1"/>
                <a:gd name="f35" fmla="*/ 5 f28 1"/>
                <a:gd name="f36" fmla="*/ 14 f28 1"/>
                <a:gd name="f37" fmla="*/ 3 f28 1"/>
                <a:gd name="f38" fmla="*/ 6 f28 1"/>
                <a:gd name="f39" fmla="*/ 12 f28 1"/>
                <a:gd name="f40" fmla="*/ 21 f28 1"/>
                <a:gd name="f41" fmla="*/ 8 f28 1"/>
                <a:gd name="f42" fmla="+- f29 0 f1"/>
                <a:gd name="f43" fmla="*/ f31 1 30"/>
                <a:gd name="f44" fmla="*/ f32 1 30"/>
                <a:gd name="f45" fmla="*/ f33 1 30"/>
                <a:gd name="f46" fmla="*/ f34 1 30"/>
                <a:gd name="f47" fmla="*/ f35 1 30"/>
                <a:gd name="f48" fmla="*/ f36 1 30"/>
                <a:gd name="f49" fmla="*/ f37 1 30"/>
                <a:gd name="f50" fmla="*/ f38 1 30"/>
                <a:gd name="f51" fmla="*/ f39 1 30"/>
                <a:gd name="f52" fmla="*/ f40 1 30"/>
                <a:gd name="f53" fmla="*/ f41 1 30"/>
                <a:gd name="f54" fmla="*/ 0 1 f30"/>
                <a:gd name="f55" fmla="*/ f26 1 f30"/>
                <a:gd name="f56" fmla="*/ f43 1 f30"/>
                <a:gd name="f57" fmla="*/ f44 1 f30"/>
                <a:gd name="f58" fmla="*/ f45 1 f30"/>
                <a:gd name="f59" fmla="*/ f46 1 f30"/>
                <a:gd name="f60" fmla="*/ f47 1 f30"/>
                <a:gd name="f61" fmla="*/ f48 1 f30"/>
                <a:gd name="f62" fmla="*/ f49 1 f30"/>
                <a:gd name="f63" fmla="*/ f50 1 f30"/>
                <a:gd name="f64" fmla="*/ f51 1 f30"/>
                <a:gd name="f65" fmla="*/ f52 1 f30"/>
                <a:gd name="f66" fmla="*/ f53 1 f30"/>
                <a:gd name="f67" fmla="*/ f54 f23 1"/>
                <a:gd name="f68" fmla="*/ f55 f23 1"/>
                <a:gd name="f69" fmla="*/ f55 f24 1"/>
                <a:gd name="f70" fmla="*/ f54 f24 1"/>
                <a:gd name="f71" fmla="*/ f56 f23 1"/>
                <a:gd name="f72" fmla="*/ f57 f24 1"/>
                <a:gd name="f73" fmla="*/ f57 f23 1"/>
                <a:gd name="f74" fmla="*/ f56 f24 1"/>
                <a:gd name="f75" fmla="*/ f58 f23 1"/>
                <a:gd name="f76" fmla="*/ f59 f23 1"/>
                <a:gd name="f77" fmla="*/ f58 f24 1"/>
                <a:gd name="f78" fmla="*/ f60 f24 1"/>
                <a:gd name="f79" fmla="*/ f61 f23 1"/>
                <a:gd name="f80" fmla="*/ f62 f24 1"/>
                <a:gd name="f81" fmla="*/ f63 f23 1"/>
                <a:gd name="f82" fmla="*/ f64 f24 1"/>
                <a:gd name="f83" fmla="*/ f65 f24 1"/>
                <a:gd name="f84" fmla="*/ f66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2"/>
                </a:cxn>
                <a:cxn ang="f42">
                  <a:pos x="f76" y="f77"/>
                </a:cxn>
                <a:cxn ang="f42">
                  <a:pos x="f71" y="f72"/>
                </a:cxn>
                <a:cxn ang="f42">
                  <a:pos x="f73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1" y="f83"/>
                </a:cxn>
                <a:cxn ang="f42">
                  <a:pos x="f84" y="f83"/>
                </a:cxn>
                <a:cxn ang="f42">
                  <a:pos x="f73" y="f78"/>
                </a:cxn>
              </a:cxnLst>
              <a:rect l="f67" t="f70" r="f68" b="f69"/>
              <a:pathLst>
                <a:path w="30" h="30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10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  <a:moveTo>
                    <a:pt x="f7" y="f11"/>
                  </a:moveTo>
                  <a:cubicBezTo>
                    <a:pt x="f7" y="f12"/>
                    <a:pt x="f13" y="f12"/>
                    <a:pt x="f13" y="f14"/>
                  </a:cubicBezTo>
                  <a:cubicBezTo>
                    <a:pt x="f15" y="f16"/>
                    <a:pt x="f8" y="f17"/>
                    <a:pt x="f16" y="f18"/>
                  </a:cubicBezTo>
                  <a:cubicBezTo>
                    <a:pt x="f12" y="f13"/>
                    <a:pt x="f16" y="f19"/>
                    <a:pt x="f16" y="f20"/>
                  </a:cubicBezTo>
                  <a:cubicBezTo>
                    <a:pt x="f8" y="f20"/>
                    <a:pt x="f8" y="f20"/>
                    <a:pt x="f17" y="f20"/>
                  </a:cubicBezTo>
                  <a:cubicBezTo>
                    <a:pt x="f16" y="f13"/>
                    <a:pt x="f21" y="f21"/>
                    <a:pt x="f7" y="f11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" name="Google Shape;1655;p76">
            <a:extLst>
              <a:ext uri="{FF2B5EF4-FFF2-40B4-BE49-F238E27FC236}">
                <a16:creationId xmlns:a16="http://schemas.microsoft.com/office/drawing/2014/main" id="{5E8AB52B-3A39-5C15-A317-EC5D6FA03DA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59" y="2942667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NEPTUNE</a:t>
            </a:r>
          </a:p>
        </p:txBody>
      </p:sp>
      <p:sp>
        <p:nvSpPr>
          <p:cNvPr id="11" name="Google Shape;1656;p76">
            <a:extLst>
              <a:ext uri="{FF2B5EF4-FFF2-40B4-BE49-F238E27FC236}">
                <a16:creationId xmlns:a16="http://schemas.microsoft.com/office/drawing/2014/main" id="{9AFDF7BB-EB2B-5CE6-DBFC-4315E937857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9" y="2942776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MERCURY</a:t>
            </a:r>
          </a:p>
        </p:txBody>
      </p:sp>
      <p:sp>
        <p:nvSpPr>
          <p:cNvPr id="12" name="Google Shape;1657;p76">
            <a:extLst>
              <a:ext uri="{FF2B5EF4-FFF2-40B4-BE49-F238E27FC236}">
                <a16:creationId xmlns:a16="http://schemas.microsoft.com/office/drawing/2014/main" id="{240F5CE4-8B23-FBEC-FC4E-878D115B3ED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23" y="153127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JUPITER</a:t>
            </a:r>
          </a:p>
        </p:txBody>
      </p:sp>
      <p:sp>
        <p:nvSpPr>
          <p:cNvPr id="13" name="Google Shape;1658;p76">
            <a:extLst>
              <a:ext uri="{FF2B5EF4-FFF2-40B4-BE49-F238E27FC236}">
                <a16:creationId xmlns:a16="http://schemas.microsoft.com/office/drawing/2014/main" id="{B0F749FC-9C76-0582-F0CA-3351EDA6442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531382"/>
            <a:ext cx="2011798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VENUS</a:t>
            </a:r>
          </a:p>
        </p:txBody>
      </p:sp>
      <p:sp>
        <p:nvSpPr>
          <p:cNvPr id="14" name="Google Shape;1659;p76">
            <a:extLst>
              <a:ext uri="{FF2B5EF4-FFF2-40B4-BE49-F238E27FC236}">
                <a16:creationId xmlns:a16="http://schemas.microsoft.com/office/drawing/2014/main" id="{340F8FE3-A90E-6B5B-9D07-04809E4A8AE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59" y="3381195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the farthest planet from the Sun</a:t>
            </a: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Google Shape;1660;p76">
            <a:extLst>
              <a:ext uri="{FF2B5EF4-FFF2-40B4-BE49-F238E27FC236}">
                <a16:creationId xmlns:a16="http://schemas.microsoft.com/office/drawing/2014/main" id="{57D5C135-0667-214C-F5CC-ED8575BE085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59" y="3381323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Google Shape;1661;p76">
            <a:extLst>
              <a:ext uri="{FF2B5EF4-FFF2-40B4-BE49-F238E27FC236}">
                <a16:creationId xmlns:a16="http://schemas.microsoft.com/office/drawing/2014/main" id="{4D67CEE3-986C-5D99-DB47-E249666EB77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418923" y="1982675"/>
            <a:ext cx="2011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gas giant and the biggest planet </a:t>
            </a: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Google Shape;1662;p76">
            <a:extLst>
              <a:ext uri="{FF2B5EF4-FFF2-40B4-BE49-F238E27FC236}">
                <a16:creationId xmlns:a16="http://schemas.microsoft.com/office/drawing/2014/main" id="{AFED32B2-56BB-6F29-C71E-2EF74DE81C4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982803"/>
            <a:ext cx="2014798" cy="5225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 has a beautiful name, but it’s hot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18" name="Google Shape;1663;p76">
            <a:extLst>
              <a:ext uri="{FF2B5EF4-FFF2-40B4-BE49-F238E27FC236}">
                <a16:creationId xmlns:a16="http://schemas.microsoft.com/office/drawing/2014/main" id="{8FAA9593-5E0E-12DB-1006-97A85E291AB0}"/>
              </a:ext>
            </a:extLst>
          </p:cNvPr>
          <p:cNvGrpSpPr/>
          <p:nvPr/>
        </p:nvGrpSpPr>
        <p:grpSpPr>
          <a:xfrm>
            <a:off x="1250460" y="3798947"/>
            <a:ext cx="4604460" cy="1377215"/>
            <a:chOff x="1250460" y="3798947"/>
            <a:chExt cx="4604460" cy="1377215"/>
          </a:xfrm>
        </p:grpSpPr>
        <p:sp>
          <p:nvSpPr>
            <p:cNvPr id="19" name="Google Shape;1664;p76">
              <a:extLst>
                <a:ext uri="{FF2B5EF4-FFF2-40B4-BE49-F238E27FC236}">
                  <a16:creationId xmlns:a16="http://schemas.microsoft.com/office/drawing/2014/main" id="{42E73629-C758-5B59-7AC9-43A95C142029}"/>
                </a:ext>
              </a:extLst>
            </p:cNvPr>
            <p:cNvSpPr/>
            <p:nvPr/>
          </p:nvSpPr>
          <p:spPr>
            <a:xfrm>
              <a:off x="1250460" y="3798947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665;p76">
              <a:extLst>
                <a:ext uri="{FF2B5EF4-FFF2-40B4-BE49-F238E27FC236}">
                  <a16:creationId xmlns:a16="http://schemas.microsoft.com/office/drawing/2014/main" id="{52872CB4-0807-82C3-9470-E8BE5C6C1B71}"/>
                </a:ext>
              </a:extLst>
            </p:cNvPr>
            <p:cNvSpPr/>
            <p:nvPr/>
          </p:nvSpPr>
          <p:spPr>
            <a:xfrm>
              <a:off x="3552608" y="4979420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666;p76">
              <a:extLst>
                <a:ext uri="{FF2B5EF4-FFF2-40B4-BE49-F238E27FC236}">
                  <a16:creationId xmlns:a16="http://schemas.microsoft.com/office/drawing/2014/main" id="{3526F151-75BC-DA71-3CBA-164C1C80FF62}"/>
                </a:ext>
              </a:extLst>
            </p:cNvPr>
            <p:cNvSpPr/>
            <p:nvPr/>
          </p:nvSpPr>
          <p:spPr>
            <a:xfrm>
              <a:off x="5212445" y="4486576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667;p76">
              <a:extLst>
                <a:ext uri="{FF2B5EF4-FFF2-40B4-BE49-F238E27FC236}">
                  <a16:creationId xmlns:a16="http://schemas.microsoft.com/office/drawing/2014/main" id="{37F17FFF-B5BC-4F8C-A719-0446CFBD8864}"/>
                </a:ext>
              </a:extLst>
            </p:cNvPr>
            <p:cNvSpPr/>
            <p:nvPr/>
          </p:nvSpPr>
          <p:spPr>
            <a:xfrm>
              <a:off x="5392372" y="4177564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668;p76">
              <a:extLst>
                <a:ext uri="{FF2B5EF4-FFF2-40B4-BE49-F238E27FC236}">
                  <a16:creationId xmlns:a16="http://schemas.microsoft.com/office/drawing/2014/main" id="{7A2FBB14-D4EB-8614-BFA0-70421FFE9C31}"/>
                </a:ext>
              </a:extLst>
            </p:cNvPr>
            <p:cNvSpPr/>
            <p:nvPr/>
          </p:nvSpPr>
          <p:spPr>
            <a:xfrm>
              <a:off x="5711479" y="4217761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669;p76">
              <a:extLst>
                <a:ext uri="{FF2B5EF4-FFF2-40B4-BE49-F238E27FC236}">
                  <a16:creationId xmlns:a16="http://schemas.microsoft.com/office/drawing/2014/main" id="{4978C1C2-C37C-030D-E82D-CF64A502400D}"/>
                </a:ext>
              </a:extLst>
            </p:cNvPr>
            <p:cNvSpPr/>
            <p:nvPr/>
          </p:nvSpPr>
          <p:spPr>
            <a:xfrm>
              <a:off x="1961826" y="4551041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670;p76">
              <a:extLst>
                <a:ext uri="{FF2B5EF4-FFF2-40B4-BE49-F238E27FC236}">
                  <a16:creationId xmlns:a16="http://schemas.microsoft.com/office/drawing/2014/main" id="{47F6A722-9CA8-DA3F-A622-D6FC4289B61A}"/>
                </a:ext>
              </a:extLst>
            </p:cNvPr>
            <p:cNvSpPr/>
            <p:nvPr/>
          </p:nvSpPr>
          <p:spPr>
            <a:xfrm>
              <a:off x="1795543" y="4371654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671;p76">
              <a:extLst>
                <a:ext uri="{FF2B5EF4-FFF2-40B4-BE49-F238E27FC236}">
                  <a16:creationId xmlns:a16="http://schemas.microsoft.com/office/drawing/2014/main" id="{F7058F49-E895-95CB-7918-F4351077225F}"/>
                </a:ext>
              </a:extLst>
            </p:cNvPr>
            <p:cNvSpPr/>
            <p:nvPr/>
          </p:nvSpPr>
          <p:spPr>
            <a:xfrm>
              <a:off x="3414653" y="4771695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672;p76">
              <a:extLst>
                <a:ext uri="{FF2B5EF4-FFF2-40B4-BE49-F238E27FC236}">
                  <a16:creationId xmlns:a16="http://schemas.microsoft.com/office/drawing/2014/main" id="{58C5DB6F-FDC8-1845-DD6B-4A842C639E3F}"/>
                </a:ext>
              </a:extLst>
            </p:cNvPr>
            <p:cNvSpPr/>
            <p:nvPr/>
          </p:nvSpPr>
          <p:spPr>
            <a:xfrm>
              <a:off x="2923940" y="4591952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673;p76">
              <a:extLst>
                <a:ext uri="{FF2B5EF4-FFF2-40B4-BE49-F238E27FC236}">
                  <a16:creationId xmlns:a16="http://schemas.microsoft.com/office/drawing/2014/main" id="{2CC86407-10E8-4333-C314-900AB4D3F01B}"/>
                </a:ext>
              </a:extLst>
            </p:cNvPr>
            <p:cNvSpPr/>
            <p:nvPr/>
          </p:nvSpPr>
          <p:spPr>
            <a:xfrm>
              <a:off x="2855049" y="4883088"/>
              <a:ext cx="289873" cy="147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674;p76">
              <a:extLst>
                <a:ext uri="{FF2B5EF4-FFF2-40B4-BE49-F238E27FC236}">
                  <a16:creationId xmlns:a16="http://schemas.microsoft.com/office/drawing/2014/main" id="{14B151B0-D348-167F-12D5-26D99D26913C}"/>
                </a:ext>
              </a:extLst>
            </p:cNvPr>
            <p:cNvSpPr/>
            <p:nvPr/>
          </p:nvSpPr>
          <p:spPr>
            <a:xfrm>
              <a:off x="1426308" y="3798947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675;p76">
              <a:extLst>
                <a:ext uri="{FF2B5EF4-FFF2-40B4-BE49-F238E27FC236}">
                  <a16:creationId xmlns:a16="http://schemas.microsoft.com/office/drawing/2014/main" id="{A37784A5-09E4-336F-43A8-3AE569ABA34A}"/>
                </a:ext>
              </a:extLst>
            </p:cNvPr>
            <p:cNvSpPr/>
            <p:nvPr/>
          </p:nvSpPr>
          <p:spPr>
            <a:xfrm>
              <a:off x="4864297" y="4441067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676;p76">
              <a:extLst>
                <a:ext uri="{FF2B5EF4-FFF2-40B4-BE49-F238E27FC236}">
                  <a16:creationId xmlns:a16="http://schemas.microsoft.com/office/drawing/2014/main" id="{9ED2B218-1897-2609-1642-99D004231248}"/>
                </a:ext>
              </a:extLst>
            </p:cNvPr>
            <p:cNvSpPr/>
            <p:nvPr/>
          </p:nvSpPr>
          <p:spPr>
            <a:xfrm>
              <a:off x="1250460" y="4172955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677;p76">
              <a:extLst>
                <a:ext uri="{FF2B5EF4-FFF2-40B4-BE49-F238E27FC236}">
                  <a16:creationId xmlns:a16="http://schemas.microsoft.com/office/drawing/2014/main" id="{7832B67B-B0B3-3A37-005C-16D37A0C26BE}"/>
                </a:ext>
              </a:extLst>
            </p:cNvPr>
            <p:cNvSpPr/>
            <p:nvPr/>
          </p:nvSpPr>
          <p:spPr>
            <a:xfrm>
              <a:off x="1792352" y="4136297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678;p76">
              <a:extLst>
                <a:ext uri="{FF2B5EF4-FFF2-40B4-BE49-F238E27FC236}">
                  <a16:creationId xmlns:a16="http://schemas.microsoft.com/office/drawing/2014/main" id="{4B33B812-DE5C-18B6-F5D5-EABAADEE3FC0}"/>
                </a:ext>
              </a:extLst>
            </p:cNvPr>
            <p:cNvSpPr/>
            <p:nvPr/>
          </p:nvSpPr>
          <p:spPr>
            <a:xfrm>
              <a:off x="2120676" y="4827830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679;p76">
              <a:extLst>
                <a:ext uri="{FF2B5EF4-FFF2-40B4-BE49-F238E27FC236}">
                  <a16:creationId xmlns:a16="http://schemas.microsoft.com/office/drawing/2014/main" id="{841A94AD-EF24-F325-FA21-F1B6F2DB417F}"/>
                </a:ext>
              </a:extLst>
            </p:cNvPr>
            <p:cNvSpPr/>
            <p:nvPr/>
          </p:nvSpPr>
          <p:spPr>
            <a:xfrm>
              <a:off x="1446141" y="4235647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680;p76">
              <a:extLst>
                <a:ext uri="{FF2B5EF4-FFF2-40B4-BE49-F238E27FC236}">
                  <a16:creationId xmlns:a16="http://schemas.microsoft.com/office/drawing/2014/main" id="{B10AD7B7-07AB-AEE7-43F4-E5CAAC919514}"/>
                </a:ext>
              </a:extLst>
            </p:cNvPr>
            <p:cNvSpPr/>
            <p:nvPr/>
          </p:nvSpPr>
          <p:spPr>
            <a:xfrm>
              <a:off x="2056924" y="4290191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6" name="Google Shape;1681;p76">
            <a:extLst>
              <a:ext uri="{FF2B5EF4-FFF2-40B4-BE49-F238E27FC236}">
                <a16:creationId xmlns:a16="http://schemas.microsoft.com/office/drawing/2014/main" id="{3CE1D08B-5753-615D-60BB-AA620306968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NAVY SUBMARINES</a:t>
            </a:r>
          </a:p>
        </p:txBody>
      </p:sp>
      <p:sp>
        <p:nvSpPr>
          <p:cNvPr id="37" name="Google Shape;1749;p76">
            <a:extLst>
              <a:ext uri="{FF2B5EF4-FFF2-40B4-BE49-F238E27FC236}">
                <a16:creationId xmlns:a16="http://schemas.microsoft.com/office/drawing/2014/main" id="{1A70C0C3-AB19-7BBA-A0F7-B367940F7CEB}"/>
              </a:ext>
            </a:extLst>
          </p:cNvPr>
          <p:cNvSpPr/>
          <p:nvPr/>
        </p:nvSpPr>
        <p:spPr>
          <a:xfrm>
            <a:off x="4615946" y="4392439"/>
            <a:ext cx="13030" cy="6976"/>
          </a:xfrm>
          <a:custGeom>
            <a:avLst/>
            <a:gdLst>
              <a:gd name="f0" fmla="val w"/>
              <a:gd name="f1" fmla="val h"/>
              <a:gd name="f2" fmla="val 0"/>
              <a:gd name="f3" fmla="val 226"/>
              <a:gd name="f4" fmla="val 121"/>
              <a:gd name="f5" fmla="val 126"/>
              <a:gd name="f6" fmla="val 119"/>
              <a:gd name="f7" fmla="val 113"/>
              <a:gd name="f8" fmla="val 1"/>
              <a:gd name="f9" fmla="val 107"/>
              <a:gd name="f10" fmla="val 2"/>
              <a:gd name="f11" fmla="val 48"/>
              <a:gd name="f12" fmla="val 61"/>
              <a:gd name="f13" fmla="val 12"/>
              <a:gd name="f14" fmla="val 120"/>
              <a:gd name="f15" fmla="val 225"/>
              <a:gd name="f16" fmla="val 97"/>
              <a:gd name="f17" fmla="val 44"/>
              <a:gd name="f18" fmla="val 178"/>
              <a:gd name="f19" fmla="*/ f0 1 226"/>
              <a:gd name="f20" fmla="*/ f1 1 121"/>
              <a:gd name="f21" fmla="val f2"/>
              <a:gd name="f22" fmla="val f3"/>
              <a:gd name="f23" fmla="val f4"/>
              <a:gd name="f24" fmla="+- f23 0 f21"/>
              <a:gd name="f25" fmla="+- f22 0 f21"/>
              <a:gd name="f26" fmla="*/ f25 1 226"/>
              <a:gd name="f27" fmla="*/ f24 1 121"/>
              <a:gd name="f28" fmla="*/ f21 1 f26"/>
              <a:gd name="f29" fmla="*/ f22 1 f26"/>
              <a:gd name="f30" fmla="*/ f21 1 f27"/>
              <a:gd name="f31" fmla="*/ f23 1 f27"/>
              <a:gd name="f32" fmla="*/ f28 f19 1"/>
              <a:gd name="f33" fmla="*/ f29 f19 1"/>
              <a:gd name="f34" fmla="*/ f31 f20 1"/>
              <a:gd name="f35" fmla="*/ f30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2" t="f35" r="f33" b="f34"/>
            <a:pathLst>
              <a:path w="226" h="121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0"/>
                  <a:pt x="f8" y="f12"/>
                  <a:pt x="f13" y="f14"/>
                </a:cubicBezTo>
                <a:lnTo>
                  <a:pt x="f15" y="f16"/>
                </a:lnTo>
                <a:cubicBezTo>
                  <a:pt x="f15" y="f17"/>
                  <a:pt x="f18" y="f2"/>
                  <a:pt x="f5" y="f2"/>
                </a:cubicBezTo>
                <a:close/>
              </a:path>
            </a:pathLst>
          </a:custGeom>
          <a:solidFill>
            <a:srgbClr val="272A2D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38" name="Google Shape;1750;p76">
            <a:extLst>
              <a:ext uri="{FF2B5EF4-FFF2-40B4-BE49-F238E27FC236}">
                <a16:creationId xmlns:a16="http://schemas.microsoft.com/office/drawing/2014/main" id="{F99B4D6E-6A15-98AF-2B67-265AD4B7F8CB}"/>
              </a:ext>
            </a:extLst>
          </p:cNvPr>
          <p:cNvCxnSpPr/>
          <p:nvPr/>
        </p:nvCxnSpPr>
        <p:spPr>
          <a:xfrm>
            <a:off x="2057400" y="1659727"/>
            <a:ext cx="1694703" cy="469499"/>
          </a:xfrm>
          <a:prstGeom prst="bentConnector3">
            <a:avLst/>
          </a:prstGeom>
          <a:noFill/>
          <a:ln w="9528" cap="flat">
            <a:solidFill>
              <a:srgbClr val="030445"/>
            </a:solidFill>
            <a:prstDash val="solid"/>
            <a:round/>
            <a:tailEnd type="arrow"/>
          </a:ln>
        </p:spPr>
      </p:cxnSp>
      <p:cxnSp>
        <p:nvCxnSpPr>
          <p:cNvPr id="39" name="Google Shape;1751;p76">
            <a:extLst>
              <a:ext uri="{FF2B5EF4-FFF2-40B4-BE49-F238E27FC236}">
                <a16:creationId xmlns:a16="http://schemas.microsoft.com/office/drawing/2014/main" id="{09F683E0-3274-19AA-2024-4DD32A5B4EEA}"/>
              </a:ext>
            </a:extLst>
          </p:cNvPr>
          <p:cNvCxnSpPr/>
          <p:nvPr/>
        </p:nvCxnSpPr>
        <p:spPr>
          <a:xfrm rot="10800009" flipH="1">
            <a:off x="2047871" y="2936129"/>
            <a:ext cx="1152602" cy="185696"/>
          </a:xfrm>
          <a:prstGeom prst="bentConnector3">
            <a:avLst/>
          </a:prstGeom>
          <a:noFill/>
          <a:ln w="9528" cap="flat">
            <a:solidFill>
              <a:srgbClr val="030445"/>
            </a:solidFill>
            <a:prstDash val="solid"/>
            <a:round/>
            <a:tailEnd type="arrow"/>
          </a:ln>
        </p:spPr>
      </p:cxnSp>
      <p:cxnSp>
        <p:nvCxnSpPr>
          <p:cNvPr id="40" name="Google Shape;1752;p76">
            <a:extLst>
              <a:ext uri="{FF2B5EF4-FFF2-40B4-BE49-F238E27FC236}">
                <a16:creationId xmlns:a16="http://schemas.microsoft.com/office/drawing/2014/main" id="{90C49083-67D8-804E-1547-124FEEAF4ED7}"/>
              </a:ext>
            </a:extLst>
          </p:cNvPr>
          <p:cNvCxnSpPr/>
          <p:nvPr/>
        </p:nvCxnSpPr>
        <p:spPr>
          <a:xfrm rot="10799991">
            <a:off x="4891115" y="1516889"/>
            <a:ext cx="2052600" cy="185705"/>
          </a:xfrm>
          <a:prstGeom prst="bentConnector3">
            <a:avLst/>
          </a:prstGeom>
          <a:noFill/>
          <a:ln w="9528" cap="flat">
            <a:solidFill>
              <a:srgbClr val="030445"/>
            </a:solidFill>
            <a:prstDash val="solid"/>
            <a:round/>
            <a:tailEnd type="arrow"/>
          </a:ln>
        </p:spPr>
      </p:cxnSp>
      <p:cxnSp>
        <p:nvCxnSpPr>
          <p:cNvPr id="41" name="Google Shape;1753;p76">
            <a:extLst>
              <a:ext uri="{FF2B5EF4-FFF2-40B4-BE49-F238E27FC236}">
                <a16:creationId xmlns:a16="http://schemas.microsoft.com/office/drawing/2014/main" id="{826542AB-F610-2B89-AE8E-3A326A312449}"/>
              </a:ext>
            </a:extLst>
          </p:cNvPr>
          <p:cNvCxnSpPr/>
          <p:nvPr/>
        </p:nvCxnSpPr>
        <p:spPr>
          <a:xfrm flipH="1">
            <a:off x="5029026" y="3117052"/>
            <a:ext cx="1929000" cy="514194"/>
          </a:xfrm>
          <a:prstGeom prst="bentConnector3">
            <a:avLst/>
          </a:prstGeom>
          <a:noFill/>
          <a:ln w="9528" cap="flat">
            <a:solidFill>
              <a:srgbClr val="030445"/>
            </a:solidFill>
            <a:prstDash val="solid"/>
            <a:round/>
            <a:tailEnd type="arrow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8;p77">
            <a:extLst>
              <a:ext uri="{FF2B5EF4-FFF2-40B4-BE49-F238E27FC236}">
                <a16:creationId xmlns:a16="http://schemas.microsoft.com/office/drawing/2014/main" id="{728F1AF3-2164-49F2-7C7F-090BBC611E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REVIEWS</a:t>
            </a:r>
          </a:p>
        </p:txBody>
      </p:sp>
      <p:sp>
        <p:nvSpPr>
          <p:cNvPr id="3" name="Google Shape;1759;p77">
            <a:extLst>
              <a:ext uri="{FF2B5EF4-FFF2-40B4-BE49-F238E27FC236}">
                <a16:creationId xmlns:a16="http://schemas.microsoft.com/office/drawing/2014/main" id="{F35AB49D-969E-66CA-FA28-F37186A24AFD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2575736"/>
            <a:ext cx="3657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kern="0">
                <a:solidFill>
                  <a:srgbClr val="030445"/>
                </a:solidFill>
                <a:latin typeface="Prompt"/>
                <a:cs typeface="Prompt"/>
              </a:rPr>
              <a:t>—LEON WILLIAMS</a:t>
            </a:r>
          </a:p>
        </p:txBody>
      </p:sp>
      <p:sp>
        <p:nvSpPr>
          <p:cNvPr id="4" name="Google Shape;1760;p77">
            <a:extLst>
              <a:ext uri="{FF2B5EF4-FFF2-40B4-BE49-F238E27FC236}">
                <a16:creationId xmlns:a16="http://schemas.microsoft.com/office/drawing/2014/main" id="{3051DFCA-A65C-C252-D5A0-6A527E03DEE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73113" y="2571749"/>
            <a:ext cx="3657600" cy="383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kern="0">
                <a:solidFill>
                  <a:srgbClr val="030445"/>
                </a:solidFill>
                <a:latin typeface="Prompt"/>
                <a:cs typeface="Prompt"/>
              </a:rPr>
              <a:t>—MARTHA BROWN</a:t>
            </a:r>
          </a:p>
        </p:txBody>
      </p:sp>
      <p:sp>
        <p:nvSpPr>
          <p:cNvPr id="5" name="Google Shape;1761;p77">
            <a:extLst>
              <a:ext uri="{FF2B5EF4-FFF2-40B4-BE49-F238E27FC236}">
                <a16:creationId xmlns:a16="http://schemas.microsoft.com/office/drawing/2014/main" id="{556FDA3C-3999-93BE-755B-FBE5DE24669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73113" y="1890137"/>
            <a:ext cx="3657600" cy="7131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000000"/>
                </a:solidFill>
                <a:latin typeface="Arial"/>
                <a:cs typeface="Arial"/>
              </a:rPr>
              <a:t>“Venus has a beautiful name and is the second planet from the Sun”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6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Google Shape;1762;p77">
            <a:extLst>
              <a:ext uri="{FF2B5EF4-FFF2-40B4-BE49-F238E27FC236}">
                <a16:creationId xmlns:a16="http://schemas.microsoft.com/office/drawing/2014/main" id="{AB3B8FCA-97B9-C986-526B-77A60A28FC0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1891793"/>
            <a:ext cx="3660297" cy="7098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000000"/>
                </a:solidFill>
                <a:latin typeface="Arial"/>
                <a:cs typeface="Arial"/>
              </a:rPr>
              <a:t>“Mars is a very cold place. It’s full of iron oxide dust”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6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9369190B-D1C3-8F91-6063-4B987DC84BE5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824A569-F80C-9036-23F6-22FC5F9CA8BF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E1FBD42-3FE1-67FD-01F5-C5B47DD759CC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55EB232-27B6-1B3A-89E1-8F8C74D1F399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9AD4A83-4638-03BE-EF79-36AA2D48DF45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98D5C1C-3CCC-DDD0-476E-A638D67DBE7B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7BAC9C4-0309-D0B7-B56D-D3105D4971FA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069805B8-C1E8-9FF2-3A84-01A8037DF74D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B28B62BD-2F68-5269-187C-E954A79194E0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39AF874D-18D3-F7E5-3C05-9ED0091C3C11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80FDC277-30FE-6055-6392-7EDD50D2C9FB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222047D0-A104-E282-895C-17C0B0B96886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5C94C0A0-C1CA-3F19-8D81-6353988AFCD8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6088F05-306E-1D18-EA13-350672D801A2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F5C0EC8-64D2-2964-626C-6F38E5331191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6F64878-691A-FFA0-CEF0-2F693A72A338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rupo 1">
            <a:extLst>
              <a:ext uri="{FF2B5EF4-FFF2-40B4-BE49-F238E27FC236}">
                <a16:creationId xmlns:a16="http://schemas.microsoft.com/office/drawing/2014/main" id="{CFEDE3ED-6B69-E132-3057-74EB2913341F}"/>
              </a:ext>
            </a:extLst>
          </p:cNvPr>
          <p:cNvGrpSpPr/>
          <p:nvPr/>
        </p:nvGrpSpPr>
        <p:grpSpPr>
          <a:xfrm>
            <a:off x="1960565" y="2928942"/>
            <a:ext cx="1176338" cy="1279519"/>
            <a:chOff x="1960565" y="2928942"/>
            <a:chExt cx="1176338" cy="1279519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A32216B6-68C5-2931-3F19-3AD475659031}"/>
                </a:ext>
              </a:extLst>
            </p:cNvPr>
            <p:cNvSpPr/>
            <p:nvPr/>
          </p:nvSpPr>
          <p:spPr>
            <a:xfrm>
              <a:off x="2178055" y="3306763"/>
              <a:ext cx="958848" cy="9016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3"/>
                <a:gd name="f7" fmla="val 191"/>
                <a:gd name="f8" fmla="val 72"/>
                <a:gd name="f9" fmla="val 70"/>
                <a:gd name="f10" fmla="val 7"/>
                <a:gd name="f11" fmla="val 74"/>
                <a:gd name="f12" fmla="val 8"/>
                <a:gd name="f13" fmla="val 79"/>
                <a:gd name="f14" fmla="val 9"/>
                <a:gd name="f15" fmla="val 95"/>
                <a:gd name="f16" fmla="val 12"/>
                <a:gd name="f17" fmla="val 110"/>
                <a:gd name="f18" fmla="val 13"/>
                <a:gd name="f19" fmla="val 125"/>
                <a:gd name="f20" fmla="val 130"/>
                <a:gd name="f21" fmla="val 134"/>
                <a:gd name="f22" fmla="val 132"/>
                <a:gd name="f23" fmla="val 168"/>
                <a:gd name="f24" fmla="val 50"/>
                <a:gd name="f25" fmla="val 199"/>
                <a:gd name="f26" fmla="val 99"/>
                <a:gd name="f27" fmla="val 194"/>
                <a:gd name="f28" fmla="val 149"/>
                <a:gd name="f29" fmla="val 155"/>
                <a:gd name="f30" fmla="val 182"/>
                <a:gd name="f31" fmla="val 112"/>
                <a:gd name="f32" fmla="val 186"/>
                <a:gd name="f33" fmla="val 58"/>
                <a:gd name="f34" fmla="val 16"/>
                <a:gd name="f35" fmla="val 154"/>
                <a:gd name="f36" fmla="val 108"/>
                <a:gd name="f37" fmla="val 61"/>
                <a:gd name="f38" fmla="val 28"/>
                <a:gd name="f39" fmla="val 190"/>
                <a:gd name="f40" fmla="val 91"/>
                <a:gd name="f41" fmla="val 181"/>
                <a:gd name="f42" fmla="val 49"/>
                <a:gd name="f43" fmla="val 169"/>
                <a:gd name="f44" fmla="val 34"/>
                <a:gd name="f45" fmla="val 165"/>
                <a:gd name="f46" fmla="val 30"/>
                <a:gd name="f47" fmla="val 163"/>
                <a:gd name="f48" fmla="val 160"/>
                <a:gd name="f49" fmla="val 146"/>
                <a:gd name="f50" fmla="val 53"/>
                <a:gd name="f51" fmla="val 144"/>
                <a:gd name="f52" fmla="val 158"/>
                <a:gd name="f53" fmla="val 107"/>
                <a:gd name="f54" fmla="val 171"/>
                <a:gd name="f55" fmla="val 113"/>
                <a:gd name="f56" fmla="val 185"/>
                <a:gd name="f57" fmla="val 187"/>
                <a:gd name="f58" fmla="val 188"/>
                <a:gd name="f59" fmla="val 103"/>
                <a:gd name="f60" fmla="val 189"/>
                <a:gd name="f61" fmla="val 97"/>
                <a:gd name="f62" fmla="val 184"/>
                <a:gd name="f63" fmla="val 123"/>
                <a:gd name="f64" fmla="val 173"/>
                <a:gd name="f65" fmla="val 164"/>
                <a:gd name="f66" fmla="val 119"/>
                <a:gd name="f67" fmla="val 157"/>
                <a:gd name="f68" fmla="val 140"/>
                <a:gd name="f69" fmla="val 137"/>
                <a:gd name="f70" fmla="val 75"/>
                <a:gd name="f71" fmla="val 141"/>
                <a:gd name="f72" fmla="val 143"/>
                <a:gd name="f73" fmla="val 41"/>
                <a:gd name="f74" fmla="val 150"/>
                <a:gd name="f75" fmla="val 31"/>
                <a:gd name="f76" fmla="val 22"/>
                <a:gd name="f77" fmla="val 20"/>
                <a:gd name="f78" fmla="val 152"/>
                <a:gd name="f79" fmla="val 17"/>
                <a:gd name="f80" fmla="val 147"/>
                <a:gd name="f81" fmla="val 14"/>
                <a:gd name="f82" fmla="val 145"/>
                <a:gd name="f83" fmla="val 18"/>
                <a:gd name="f84" fmla="val 42"/>
                <a:gd name="f85" fmla="val 122"/>
                <a:gd name="f86" fmla="val 67"/>
                <a:gd name="f87" fmla="val 131"/>
                <a:gd name="f88" fmla="val 94"/>
                <a:gd name="f89" fmla="val 138"/>
                <a:gd name="f90" fmla="val 127"/>
                <a:gd name="f91" fmla="val 170"/>
                <a:gd name="f92" fmla="val 133"/>
                <a:gd name="f93" fmla="val 136"/>
                <a:gd name="f94" fmla="val 135"/>
                <a:gd name="f95" fmla="val 29"/>
                <a:gd name="f96" fmla="val 87"/>
                <a:gd name="f97" fmla="val 106"/>
                <a:gd name="f98" fmla="val 43"/>
                <a:gd name="f99" fmla="val 81"/>
                <a:gd name="f100" fmla="val 88"/>
                <a:gd name="f101" fmla="val 98"/>
                <a:gd name="f102" fmla="val 69"/>
                <a:gd name="f103" fmla="val 82"/>
                <a:gd name="f104" fmla="val 63"/>
                <a:gd name="f105" fmla="val 44"/>
                <a:gd name="f106" fmla="val 68"/>
                <a:gd name="f107" fmla="+- 0 0 -90"/>
                <a:gd name="f108" fmla="*/ f3 1 203"/>
                <a:gd name="f109" fmla="*/ f4 1 191"/>
                <a:gd name="f110" fmla="val f5"/>
                <a:gd name="f111" fmla="val f6"/>
                <a:gd name="f112" fmla="val f7"/>
                <a:gd name="f113" fmla="*/ f107 f0 1"/>
                <a:gd name="f114" fmla="+- f112 0 f110"/>
                <a:gd name="f115" fmla="+- f111 0 f110"/>
                <a:gd name="f116" fmla="*/ f113 1 f2"/>
                <a:gd name="f117" fmla="*/ f115 1 203"/>
                <a:gd name="f118" fmla="*/ f114 1 191"/>
                <a:gd name="f119" fmla="*/ 72 f115 1"/>
                <a:gd name="f120" fmla="*/ 0 f114 1"/>
                <a:gd name="f121" fmla="*/ 79 f115 1"/>
                <a:gd name="f122" fmla="*/ 9 f114 1"/>
                <a:gd name="f123" fmla="*/ 125 f115 1"/>
                <a:gd name="f124" fmla="*/ 132 f115 1"/>
                <a:gd name="f125" fmla="*/ 199 f115 1"/>
                <a:gd name="f126" fmla="*/ 99 f114 1"/>
                <a:gd name="f127" fmla="*/ 112 f115 1"/>
                <a:gd name="f128" fmla="*/ 186 f114 1"/>
                <a:gd name="f129" fmla="*/ 8 f115 1"/>
                <a:gd name="f130" fmla="*/ 108 f114 1"/>
                <a:gd name="f131" fmla="*/ 190 f115 1"/>
                <a:gd name="f132" fmla="*/ 91 f114 1"/>
                <a:gd name="f133" fmla="*/ 169 f115 1"/>
                <a:gd name="f134" fmla="*/ 34 f114 1"/>
                <a:gd name="f135" fmla="*/ 160 f115 1"/>
                <a:gd name="f136" fmla="*/ 158 f115 1"/>
                <a:gd name="f137" fmla="*/ 181 f115 1"/>
                <a:gd name="f138" fmla="*/ 113 f114 1"/>
                <a:gd name="f139" fmla="*/ 188 f115 1"/>
                <a:gd name="f140" fmla="*/ 184 f115 1"/>
                <a:gd name="f141" fmla="*/ 123 f114 1"/>
                <a:gd name="f142" fmla="*/ 157 f115 1"/>
                <a:gd name="f143" fmla="*/ 112 f114 1"/>
                <a:gd name="f144" fmla="*/ 141 f115 1"/>
                <a:gd name="f145" fmla="*/ 53 f114 1"/>
                <a:gd name="f146" fmla="*/ 22 f114 1"/>
                <a:gd name="f147" fmla="*/ 147 f115 1"/>
                <a:gd name="f148" fmla="*/ 14 f114 1"/>
                <a:gd name="f149" fmla="*/ 143 f115 1"/>
                <a:gd name="f150" fmla="*/ 20 f114 1"/>
                <a:gd name="f151" fmla="*/ 131 f115 1"/>
                <a:gd name="f152" fmla="*/ 94 f114 1"/>
                <a:gd name="f153" fmla="*/ 170 f115 1"/>
                <a:gd name="f154" fmla="*/ 133 f114 1"/>
                <a:gd name="f155" fmla="*/ 29 f115 1"/>
                <a:gd name="f156" fmla="*/ 87 f114 1"/>
                <a:gd name="f157" fmla="*/ 61 f115 1"/>
                <a:gd name="f158" fmla="*/ 122 f114 1"/>
                <a:gd name="f159" fmla="*/ 97 f115 1"/>
                <a:gd name="f160" fmla="*/ 88 f114 1"/>
                <a:gd name="f161" fmla="*/ 63 f115 1"/>
                <a:gd name="f162" fmla="+- f116 0 f1"/>
                <a:gd name="f163" fmla="*/ f119 1 203"/>
                <a:gd name="f164" fmla="*/ f120 1 191"/>
                <a:gd name="f165" fmla="*/ f121 1 203"/>
                <a:gd name="f166" fmla="*/ f122 1 191"/>
                <a:gd name="f167" fmla="*/ f123 1 203"/>
                <a:gd name="f168" fmla="*/ f124 1 203"/>
                <a:gd name="f169" fmla="*/ f125 1 203"/>
                <a:gd name="f170" fmla="*/ f126 1 191"/>
                <a:gd name="f171" fmla="*/ f127 1 203"/>
                <a:gd name="f172" fmla="*/ f128 1 191"/>
                <a:gd name="f173" fmla="*/ f129 1 203"/>
                <a:gd name="f174" fmla="*/ f130 1 191"/>
                <a:gd name="f175" fmla="*/ f131 1 203"/>
                <a:gd name="f176" fmla="*/ f132 1 191"/>
                <a:gd name="f177" fmla="*/ f133 1 203"/>
                <a:gd name="f178" fmla="*/ f134 1 191"/>
                <a:gd name="f179" fmla="*/ f135 1 203"/>
                <a:gd name="f180" fmla="*/ f136 1 203"/>
                <a:gd name="f181" fmla="*/ f137 1 203"/>
                <a:gd name="f182" fmla="*/ f138 1 191"/>
                <a:gd name="f183" fmla="*/ f139 1 203"/>
                <a:gd name="f184" fmla="*/ f140 1 203"/>
                <a:gd name="f185" fmla="*/ f141 1 191"/>
                <a:gd name="f186" fmla="*/ f142 1 203"/>
                <a:gd name="f187" fmla="*/ f143 1 191"/>
                <a:gd name="f188" fmla="*/ f144 1 203"/>
                <a:gd name="f189" fmla="*/ f145 1 191"/>
                <a:gd name="f190" fmla="*/ f146 1 191"/>
                <a:gd name="f191" fmla="*/ f147 1 203"/>
                <a:gd name="f192" fmla="*/ f148 1 191"/>
                <a:gd name="f193" fmla="*/ f149 1 203"/>
                <a:gd name="f194" fmla="*/ f150 1 191"/>
                <a:gd name="f195" fmla="*/ f151 1 203"/>
                <a:gd name="f196" fmla="*/ f152 1 191"/>
                <a:gd name="f197" fmla="*/ f153 1 203"/>
                <a:gd name="f198" fmla="*/ f154 1 191"/>
                <a:gd name="f199" fmla="*/ f155 1 203"/>
                <a:gd name="f200" fmla="*/ f156 1 191"/>
                <a:gd name="f201" fmla="*/ f157 1 203"/>
                <a:gd name="f202" fmla="*/ f158 1 191"/>
                <a:gd name="f203" fmla="*/ f159 1 203"/>
                <a:gd name="f204" fmla="*/ f160 1 191"/>
                <a:gd name="f205" fmla="*/ f161 1 203"/>
                <a:gd name="f206" fmla="*/ 0 1 f117"/>
                <a:gd name="f207" fmla="*/ f111 1 f117"/>
                <a:gd name="f208" fmla="*/ 0 1 f118"/>
                <a:gd name="f209" fmla="*/ f112 1 f118"/>
                <a:gd name="f210" fmla="*/ f163 1 f117"/>
                <a:gd name="f211" fmla="*/ f164 1 f118"/>
                <a:gd name="f212" fmla="*/ f165 1 f117"/>
                <a:gd name="f213" fmla="*/ f166 1 f118"/>
                <a:gd name="f214" fmla="*/ f167 1 f117"/>
                <a:gd name="f215" fmla="*/ f168 1 f117"/>
                <a:gd name="f216" fmla="*/ f169 1 f117"/>
                <a:gd name="f217" fmla="*/ f170 1 f118"/>
                <a:gd name="f218" fmla="*/ f171 1 f117"/>
                <a:gd name="f219" fmla="*/ f172 1 f118"/>
                <a:gd name="f220" fmla="*/ f173 1 f117"/>
                <a:gd name="f221" fmla="*/ f174 1 f118"/>
                <a:gd name="f222" fmla="*/ f175 1 f117"/>
                <a:gd name="f223" fmla="*/ f176 1 f118"/>
                <a:gd name="f224" fmla="*/ f177 1 f117"/>
                <a:gd name="f225" fmla="*/ f178 1 f118"/>
                <a:gd name="f226" fmla="*/ f179 1 f117"/>
                <a:gd name="f227" fmla="*/ f180 1 f117"/>
                <a:gd name="f228" fmla="*/ f181 1 f117"/>
                <a:gd name="f229" fmla="*/ f182 1 f118"/>
                <a:gd name="f230" fmla="*/ f183 1 f117"/>
                <a:gd name="f231" fmla="*/ f184 1 f117"/>
                <a:gd name="f232" fmla="*/ f185 1 f118"/>
                <a:gd name="f233" fmla="*/ f186 1 f117"/>
                <a:gd name="f234" fmla="*/ f187 1 f118"/>
                <a:gd name="f235" fmla="*/ f188 1 f117"/>
                <a:gd name="f236" fmla="*/ f189 1 f118"/>
                <a:gd name="f237" fmla="*/ f190 1 f118"/>
                <a:gd name="f238" fmla="*/ f191 1 f117"/>
                <a:gd name="f239" fmla="*/ f192 1 f118"/>
                <a:gd name="f240" fmla="*/ f193 1 f117"/>
                <a:gd name="f241" fmla="*/ f194 1 f118"/>
                <a:gd name="f242" fmla="*/ f195 1 f117"/>
                <a:gd name="f243" fmla="*/ f196 1 f118"/>
                <a:gd name="f244" fmla="*/ f197 1 f117"/>
                <a:gd name="f245" fmla="*/ f198 1 f118"/>
                <a:gd name="f246" fmla="*/ f199 1 f117"/>
                <a:gd name="f247" fmla="*/ f200 1 f118"/>
                <a:gd name="f248" fmla="*/ f201 1 f117"/>
                <a:gd name="f249" fmla="*/ f202 1 f118"/>
                <a:gd name="f250" fmla="*/ f203 1 f117"/>
                <a:gd name="f251" fmla="*/ f204 1 f118"/>
                <a:gd name="f252" fmla="*/ f205 1 f117"/>
                <a:gd name="f253" fmla="*/ f206 f108 1"/>
                <a:gd name="f254" fmla="*/ f207 f108 1"/>
                <a:gd name="f255" fmla="*/ f209 f109 1"/>
                <a:gd name="f256" fmla="*/ f208 f109 1"/>
                <a:gd name="f257" fmla="*/ f210 f108 1"/>
                <a:gd name="f258" fmla="*/ f211 f109 1"/>
                <a:gd name="f259" fmla="*/ f212 f108 1"/>
                <a:gd name="f260" fmla="*/ f213 f109 1"/>
                <a:gd name="f261" fmla="*/ f214 f108 1"/>
                <a:gd name="f262" fmla="*/ f215 f108 1"/>
                <a:gd name="f263" fmla="*/ f216 f108 1"/>
                <a:gd name="f264" fmla="*/ f217 f109 1"/>
                <a:gd name="f265" fmla="*/ f218 f108 1"/>
                <a:gd name="f266" fmla="*/ f219 f109 1"/>
                <a:gd name="f267" fmla="*/ f220 f108 1"/>
                <a:gd name="f268" fmla="*/ f221 f109 1"/>
                <a:gd name="f269" fmla="*/ f222 f108 1"/>
                <a:gd name="f270" fmla="*/ f223 f109 1"/>
                <a:gd name="f271" fmla="*/ f224 f108 1"/>
                <a:gd name="f272" fmla="*/ f225 f109 1"/>
                <a:gd name="f273" fmla="*/ f226 f108 1"/>
                <a:gd name="f274" fmla="*/ f227 f108 1"/>
                <a:gd name="f275" fmla="*/ f228 f108 1"/>
                <a:gd name="f276" fmla="*/ f229 f109 1"/>
                <a:gd name="f277" fmla="*/ f230 f108 1"/>
                <a:gd name="f278" fmla="*/ f231 f108 1"/>
                <a:gd name="f279" fmla="*/ f232 f109 1"/>
                <a:gd name="f280" fmla="*/ f233 f108 1"/>
                <a:gd name="f281" fmla="*/ f234 f109 1"/>
                <a:gd name="f282" fmla="*/ f235 f108 1"/>
                <a:gd name="f283" fmla="*/ f236 f109 1"/>
                <a:gd name="f284" fmla="*/ f237 f109 1"/>
                <a:gd name="f285" fmla="*/ f238 f108 1"/>
                <a:gd name="f286" fmla="*/ f239 f109 1"/>
                <a:gd name="f287" fmla="*/ f240 f108 1"/>
                <a:gd name="f288" fmla="*/ f241 f109 1"/>
                <a:gd name="f289" fmla="*/ f242 f108 1"/>
                <a:gd name="f290" fmla="*/ f243 f109 1"/>
                <a:gd name="f291" fmla="*/ f244 f108 1"/>
                <a:gd name="f292" fmla="*/ f245 f109 1"/>
                <a:gd name="f293" fmla="*/ f246 f108 1"/>
                <a:gd name="f294" fmla="*/ f247 f109 1"/>
                <a:gd name="f295" fmla="*/ f248 f108 1"/>
                <a:gd name="f296" fmla="*/ f249 f109 1"/>
                <a:gd name="f297" fmla="*/ f250 f108 1"/>
                <a:gd name="f298" fmla="*/ f251 f109 1"/>
                <a:gd name="f299" fmla="*/ f252 f10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2">
                  <a:pos x="f257" y="f258"/>
                </a:cxn>
                <a:cxn ang="f162">
                  <a:pos x="f259" y="f260"/>
                </a:cxn>
                <a:cxn ang="f162">
                  <a:pos x="f261" y="f260"/>
                </a:cxn>
                <a:cxn ang="f162">
                  <a:pos x="f262" y="f258"/>
                </a:cxn>
                <a:cxn ang="f162">
                  <a:pos x="f263" y="f264"/>
                </a:cxn>
                <a:cxn ang="f162">
                  <a:pos x="f265" y="f266"/>
                </a:cxn>
                <a:cxn ang="f162">
                  <a:pos x="f267" y="f268"/>
                </a:cxn>
                <a:cxn ang="f162">
                  <a:pos x="f257" y="f258"/>
                </a:cxn>
                <a:cxn ang="f162">
                  <a:pos x="f269" y="f270"/>
                </a:cxn>
                <a:cxn ang="f162">
                  <a:pos x="f271" y="f272"/>
                </a:cxn>
                <a:cxn ang="f162">
                  <a:pos x="f273" y="f272"/>
                </a:cxn>
                <a:cxn ang="f162">
                  <a:pos x="f274" y="f264"/>
                </a:cxn>
                <a:cxn ang="f162">
                  <a:pos x="f275" y="f276"/>
                </a:cxn>
                <a:cxn ang="f162">
                  <a:pos x="f277" y="f268"/>
                </a:cxn>
                <a:cxn ang="f162">
                  <a:pos x="f269" y="f270"/>
                </a:cxn>
                <a:cxn ang="f162">
                  <a:pos x="f278" y="f279"/>
                </a:cxn>
                <a:cxn ang="f162">
                  <a:pos x="f280" y="f281"/>
                </a:cxn>
                <a:cxn ang="f162">
                  <a:pos x="f282" y="f283"/>
                </a:cxn>
                <a:cxn ang="f162">
                  <a:pos x="f274" y="f284"/>
                </a:cxn>
                <a:cxn ang="f162">
                  <a:pos x="f285" y="f286"/>
                </a:cxn>
                <a:cxn ang="f162">
                  <a:pos x="f287" y="f288"/>
                </a:cxn>
                <a:cxn ang="f162">
                  <a:pos x="f289" y="f290"/>
                </a:cxn>
                <a:cxn ang="f162">
                  <a:pos x="f291" y="f292"/>
                </a:cxn>
                <a:cxn ang="f162">
                  <a:pos x="f278" y="f279"/>
                </a:cxn>
                <a:cxn ang="f162">
                  <a:pos x="f293" y="f294"/>
                </a:cxn>
                <a:cxn ang="f162">
                  <a:pos x="f295" y="f296"/>
                </a:cxn>
                <a:cxn ang="f162">
                  <a:pos x="f297" y="f298"/>
                </a:cxn>
                <a:cxn ang="f162">
                  <a:pos x="f299" y="f283"/>
                </a:cxn>
                <a:cxn ang="f162">
                  <a:pos x="f293" y="f294"/>
                </a:cxn>
              </a:cxnLst>
              <a:rect l="f253" t="f256" r="f254" b="f255"/>
              <a:pathLst>
                <a:path w="203" h="191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4"/>
                  </a:cubicBezTo>
                  <a:cubicBezTo>
                    <a:pt x="f20" y="f10"/>
                    <a:pt x="f21" y="f10"/>
                    <a:pt x="f22" y="f5"/>
                  </a:cubicBezTo>
                  <a:cubicBezTo>
                    <a:pt x="f23" y="f14"/>
                    <a:pt x="f6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7"/>
                    <a:pt x="f34" y="f35"/>
                    <a:pt x="f12" y="f36"/>
                  </a:cubicBezTo>
                  <a:cubicBezTo>
                    <a:pt x="f5" y="f37"/>
                    <a:pt x="f38" y="f18"/>
                    <a:pt x="f8" y="f5"/>
                  </a:cubicBezTo>
                  <a:close/>
                  <a:moveTo>
                    <a:pt x="f39" y="f40"/>
                  </a:moveTo>
                  <a:cubicBezTo>
                    <a:pt x="f39" y="f8"/>
                    <a:pt x="f41" y="f42"/>
                    <a:pt x="f43" y="f44"/>
                  </a:cubicBezTo>
                  <a:cubicBezTo>
                    <a:pt x="f45" y="f46"/>
                    <a:pt x="f47" y="f46"/>
                    <a:pt x="f48" y="f44"/>
                  </a:cubicBezTo>
                  <a:cubicBezTo>
                    <a:pt x="f49" y="f50"/>
                    <a:pt x="f51" y="f13"/>
                    <a:pt x="f52" y="f26"/>
                  </a:cubicBezTo>
                  <a:cubicBezTo>
                    <a:pt x="f47" y="f53"/>
                    <a:pt x="f54" y="f31"/>
                    <a:pt x="f41" y="f55"/>
                  </a:cubicBezTo>
                  <a:cubicBezTo>
                    <a:pt x="f56" y="f55"/>
                    <a:pt x="f57" y="f55"/>
                    <a:pt x="f58" y="f36"/>
                  </a:cubicBezTo>
                  <a:cubicBezTo>
                    <a:pt x="f58" y="f59"/>
                    <a:pt x="f60" y="f61"/>
                    <a:pt x="f39" y="f40"/>
                  </a:cubicBezTo>
                  <a:close/>
                  <a:moveTo>
                    <a:pt x="f62" y="f63"/>
                  </a:moveTo>
                  <a:cubicBezTo>
                    <a:pt x="f64" y="f63"/>
                    <a:pt x="f65" y="f66"/>
                    <a:pt x="f67" y="f31"/>
                  </a:cubicBezTo>
                  <a:cubicBezTo>
                    <a:pt x="f68" y="f15"/>
                    <a:pt x="f69" y="f70"/>
                    <a:pt x="f71" y="f50"/>
                  </a:cubicBezTo>
                  <a:cubicBezTo>
                    <a:pt x="f72" y="f73"/>
                    <a:pt x="f74" y="f75"/>
                    <a:pt x="f52" y="f76"/>
                  </a:cubicBezTo>
                  <a:cubicBezTo>
                    <a:pt x="f29" y="f77"/>
                    <a:pt x="f78" y="f79"/>
                    <a:pt x="f80" y="f81"/>
                  </a:cubicBezTo>
                  <a:cubicBezTo>
                    <a:pt x="f49" y="f34"/>
                    <a:pt x="f82" y="f83"/>
                    <a:pt x="f72" y="f77"/>
                  </a:cubicBezTo>
                  <a:cubicBezTo>
                    <a:pt x="f19" y="f84"/>
                    <a:pt x="f85" y="f86"/>
                    <a:pt x="f87" y="f88"/>
                  </a:cubicBezTo>
                  <a:cubicBezTo>
                    <a:pt x="f89" y="f55"/>
                    <a:pt x="f74" y="f90"/>
                    <a:pt x="f91" y="f92"/>
                  </a:cubicBezTo>
                  <a:cubicBezTo>
                    <a:pt x="f2" y="f93"/>
                    <a:pt x="f41" y="f94"/>
                    <a:pt x="f62" y="f63"/>
                  </a:cubicBezTo>
                  <a:close/>
                  <a:moveTo>
                    <a:pt x="f95" y="f96"/>
                  </a:moveTo>
                  <a:cubicBezTo>
                    <a:pt x="f38" y="f97"/>
                    <a:pt x="f98" y="f85"/>
                    <a:pt x="f37" y="f85"/>
                  </a:cubicBezTo>
                  <a:cubicBezTo>
                    <a:pt x="f99" y="f63"/>
                    <a:pt x="f61" y="f53"/>
                    <a:pt x="f61" y="f100"/>
                  </a:cubicBezTo>
                  <a:cubicBezTo>
                    <a:pt x="f101" y="f102"/>
                    <a:pt x="f103" y="f50"/>
                    <a:pt x="f104" y="f50"/>
                  </a:cubicBezTo>
                  <a:cubicBezTo>
                    <a:pt x="f105" y="f50"/>
                    <a:pt x="f95" y="f106"/>
                    <a:pt x="f95" y="f9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1265203-12C7-5A4D-CD7D-D6367F9A0E1D}"/>
                </a:ext>
              </a:extLst>
            </p:cNvPr>
            <p:cNvSpPr/>
            <p:nvPr/>
          </p:nvSpPr>
          <p:spPr>
            <a:xfrm>
              <a:off x="1960565" y="3476621"/>
              <a:ext cx="236536" cy="5667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120"/>
                <a:gd name="f8" fmla="val 48"/>
                <a:gd name="f9" fmla="val 55"/>
                <a:gd name="f10" fmla="val 63"/>
                <a:gd name="f11" fmla="val 46"/>
                <a:gd name="f12" fmla="val 62"/>
                <a:gd name="f13" fmla="val 42"/>
                <a:gd name="f14" fmla="val 38"/>
                <a:gd name="f15" fmla="val 34"/>
                <a:gd name="f16" fmla="val 30"/>
                <a:gd name="f17" fmla="val 92"/>
                <a:gd name="f18" fmla="val 40"/>
                <a:gd name="f19" fmla="val 109"/>
                <a:gd name="f20" fmla="val 22"/>
                <a:gd name="f21" fmla="val 21"/>
                <a:gd name="f22" fmla="val 118"/>
                <a:gd name="f23" fmla="val 116"/>
                <a:gd name="f24" fmla="val 115"/>
                <a:gd name="f25" fmla="val 100"/>
                <a:gd name="f26" fmla="val 86"/>
                <a:gd name="f27" fmla="val 71"/>
                <a:gd name="f28" fmla="val 67"/>
                <a:gd name="f29" fmla="val 20"/>
                <a:gd name="f30" fmla="val 65"/>
                <a:gd name="f31" fmla="val 16"/>
                <a:gd name="f32" fmla="val 5"/>
                <a:gd name="f33" fmla="val 54"/>
                <a:gd name="f34" fmla="val 43"/>
                <a:gd name="f35" fmla="val 2"/>
                <a:gd name="f36" fmla="val 29"/>
                <a:gd name="f37" fmla="val 3"/>
                <a:gd name="f38" fmla="val 17"/>
                <a:gd name="f39" fmla="val 8"/>
                <a:gd name="f40" fmla="val 7"/>
                <a:gd name="f41" fmla="val 19"/>
                <a:gd name="f42" fmla="val 37"/>
                <a:gd name="f43" fmla="val 39"/>
                <a:gd name="f44" fmla="+- 0 0 -90"/>
                <a:gd name="f45" fmla="*/ f3 1 50"/>
                <a:gd name="f46" fmla="*/ f4 1 120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50"/>
                <a:gd name="f55" fmla="*/ f51 1 120"/>
                <a:gd name="f56" fmla="*/ 48 f52 1"/>
                <a:gd name="f57" fmla="*/ 55 f51 1"/>
                <a:gd name="f58" fmla="*/ 42 f52 1"/>
                <a:gd name="f59" fmla="*/ 62 f51 1"/>
                <a:gd name="f60" fmla="*/ 30 f52 1"/>
                <a:gd name="f61" fmla="*/ 22 f52 1"/>
                <a:gd name="f62" fmla="*/ 120 f51 1"/>
                <a:gd name="f63" fmla="*/ 21 f52 1"/>
                <a:gd name="f64" fmla="*/ 115 f51 1"/>
                <a:gd name="f65" fmla="*/ 71 f51 1"/>
                <a:gd name="f66" fmla="*/ 16 f52 1"/>
                <a:gd name="f67" fmla="*/ 2 f52 1"/>
                <a:gd name="f68" fmla="*/ 29 f51 1"/>
                <a:gd name="f69" fmla="*/ 0 f51 1"/>
                <a:gd name="f70" fmla="+- f53 0 f1"/>
                <a:gd name="f71" fmla="*/ f56 1 50"/>
                <a:gd name="f72" fmla="*/ f57 1 120"/>
                <a:gd name="f73" fmla="*/ f58 1 50"/>
                <a:gd name="f74" fmla="*/ f59 1 120"/>
                <a:gd name="f75" fmla="*/ f60 1 50"/>
                <a:gd name="f76" fmla="*/ f61 1 50"/>
                <a:gd name="f77" fmla="*/ f62 1 120"/>
                <a:gd name="f78" fmla="*/ f63 1 50"/>
                <a:gd name="f79" fmla="*/ f64 1 120"/>
                <a:gd name="f80" fmla="*/ f65 1 120"/>
                <a:gd name="f81" fmla="*/ f66 1 50"/>
                <a:gd name="f82" fmla="*/ f67 1 50"/>
                <a:gd name="f83" fmla="*/ f68 1 120"/>
                <a:gd name="f84" fmla="*/ f69 1 120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4"/>
                <a:gd name="f95" fmla="*/ f77 1 f55"/>
                <a:gd name="f96" fmla="*/ f78 1 f54"/>
                <a:gd name="f97" fmla="*/ f79 1 f55"/>
                <a:gd name="f98" fmla="*/ f80 1 f55"/>
                <a:gd name="f99" fmla="*/ f81 1 f54"/>
                <a:gd name="f100" fmla="*/ f82 1 f54"/>
                <a:gd name="f101" fmla="*/ f83 1 f55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5 1"/>
                <a:gd name="f113" fmla="*/ f95 f46 1"/>
                <a:gd name="f114" fmla="*/ f96 f45 1"/>
                <a:gd name="f115" fmla="*/ f97 f46 1"/>
                <a:gd name="f116" fmla="*/ f98 f46 1"/>
                <a:gd name="f117" fmla="*/ f99 f45 1"/>
                <a:gd name="f118" fmla="*/ f100 f45 1"/>
                <a:gd name="f119" fmla="*/ f101 f46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0"/>
                </a:cxn>
                <a:cxn ang="f70">
                  <a:pos x="f112" y="f113"/>
                </a:cxn>
                <a:cxn ang="f70">
                  <a:pos x="f114" y="f115"/>
                </a:cxn>
                <a:cxn ang="f70">
                  <a:pos x="f114" y="f116"/>
                </a:cxn>
                <a:cxn ang="f70">
                  <a:pos x="f117" y="f110"/>
                </a:cxn>
                <a:cxn ang="f70">
                  <a:pos x="f118" y="f119"/>
                </a:cxn>
                <a:cxn ang="f70">
                  <a:pos x="f114" y="f120"/>
                </a:cxn>
                <a:cxn ang="f70">
                  <a:pos x="f114" y="f108"/>
                </a:cxn>
                <a:cxn ang="f70">
                  <a:pos x="f107" y="f108"/>
                </a:cxn>
              </a:cxnLst>
              <a:rect l="f103" t="f106" r="f104" b="f105"/>
              <a:pathLst>
                <a:path w="50" h="120">
                  <a:moveTo>
                    <a:pt x="f8" y="f9"/>
                  </a:moveTo>
                  <a:cubicBezTo>
                    <a:pt x="f6" y="f10"/>
                    <a:pt x="f11" y="f12"/>
                    <a:pt x="f13" y="f12"/>
                  </a:cubicBezTo>
                  <a:cubicBezTo>
                    <a:pt x="f14" y="f12"/>
                    <a:pt x="f15" y="f12"/>
                    <a:pt x="f16" y="f12"/>
                  </a:cubicBezTo>
                  <a:cubicBezTo>
                    <a:pt x="f13" y="f17"/>
                    <a:pt x="f18" y="f19"/>
                    <a:pt x="f20" y="f7"/>
                  </a:cubicBezTo>
                  <a:cubicBezTo>
                    <a:pt x="f21" y="f22"/>
                    <a:pt x="f21" y="f23"/>
                    <a:pt x="f21" y="f24"/>
                  </a:cubicBezTo>
                  <a:cubicBezTo>
                    <a:pt x="f21" y="f25"/>
                    <a:pt x="f21" y="f26"/>
                    <a:pt x="f21" y="f27"/>
                  </a:cubicBezTo>
                  <a:cubicBezTo>
                    <a:pt x="f21" y="f28"/>
                    <a:pt x="f29" y="f30"/>
                    <a:pt x="f31" y="f12"/>
                  </a:cubicBezTo>
                  <a:cubicBezTo>
                    <a:pt x="f32" y="f33"/>
                    <a:pt x="f5" y="f34"/>
                    <a:pt x="f35" y="f36"/>
                  </a:cubicBezTo>
                  <a:cubicBezTo>
                    <a:pt x="f37" y="f38"/>
                    <a:pt x="f39" y="f40"/>
                    <a:pt x="f21" y="f5"/>
                  </a:cubicBezTo>
                  <a:cubicBezTo>
                    <a:pt x="f21" y="f41"/>
                    <a:pt x="f21" y="f42"/>
                    <a:pt x="f21" y="f9"/>
                  </a:cubicBezTo>
                  <a:cubicBezTo>
                    <a:pt x="f16" y="f9"/>
                    <a:pt x="f43" y="f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679A905F-B279-CDF4-EC09-F8AFC9B00523}"/>
                </a:ext>
              </a:extLst>
            </p:cNvPr>
            <p:cNvSpPr/>
            <p:nvPr/>
          </p:nvSpPr>
          <p:spPr>
            <a:xfrm>
              <a:off x="2627308" y="2957517"/>
              <a:ext cx="150811" cy="2460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52"/>
                <a:gd name="f8" fmla="val 5"/>
                <a:gd name="f9" fmla="val 8"/>
                <a:gd name="f10" fmla="val 13"/>
                <a:gd name="f11" fmla="val 29"/>
                <a:gd name="f12" fmla="val 26"/>
                <a:gd name="f13" fmla="val 23"/>
                <a:gd name="f14" fmla="val 15"/>
                <a:gd name="f15" fmla="val 14"/>
                <a:gd name="f16" fmla="val 22"/>
                <a:gd name="f17" fmla="val 42"/>
                <a:gd name="f18" fmla="val 9"/>
                <a:gd name="f19" fmla="val 1"/>
                <a:gd name="f20" fmla="val 40"/>
                <a:gd name="f21" fmla="val 28"/>
                <a:gd name="f22" fmla="val 16"/>
                <a:gd name="f23" fmla="val 7"/>
                <a:gd name="f24" fmla="val 10"/>
                <a:gd name="f25" fmla="val 19"/>
                <a:gd name="f26" fmla="val 27"/>
                <a:gd name="f27" fmla="+- 0 0 -90"/>
                <a:gd name="f28" fmla="*/ f3 1 32"/>
                <a:gd name="f29" fmla="*/ f4 1 5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32"/>
                <a:gd name="f38" fmla="*/ f34 1 52"/>
                <a:gd name="f39" fmla="*/ 32 f35 1"/>
                <a:gd name="f40" fmla="*/ 0 f34 1"/>
                <a:gd name="f41" fmla="*/ 13 f34 1"/>
                <a:gd name="f42" fmla="*/ 23 f35 1"/>
                <a:gd name="f43" fmla="*/ 14 f35 1"/>
                <a:gd name="f44" fmla="*/ 22 f34 1"/>
                <a:gd name="f45" fmla="*/ 13 f35 1"/>
                <a:gd name="f46" fmla="*/ 52 f34 1"/>
                <a:gd name="f47" fmla="*/ 1 f35 1"/>
                <a:gd name="f48" fmla="*/ 16 f34 1"/>
                <a:gd name="f49" fmla="*/ 19 f35 1"/>
                <a:gd name="f50" fmla="+- f36 0 f1"/>
                <a:gd name="f51" fmla="*/ f39 1 32"/>
                <a:gd name="f52" fmla="*/ f40 1 52"/>
                <a:gd name="f53" fmla="*/ f41 1 52"/>
                <a:gd name="f54" fmla="*/ f42 1 32"/>
                <a:gd name="f55" fmla="*/ f43 1 32"/>
                <a:gd name="f56" fmla="*/ f44 1 52"/>
                <a:gd name="f57" fmla="*/ f45 1 32"/>
                <a:gd name="f58" fmla="*/ f46 1 52"/>
                <a:gd name="f59" fmla="*/ f47 1 32"/>
                <a:gd name="f60" fmla="*/ f48 1 52"/>
                <a:gd name="f61" fmla="*/ f49 1 32"/>
                <a:gd name="f62" fmla="*/ 0 1 f37"/>
                <a:gd name="f63" fmla="*/ f31 1 f37"/>
                <a:gd name="f64" fmla="*/ 0 1 f38"/>
                <a:gd name="f65" fmla="*/ f32 1 f38"/>
                <a:gd name="f66" fmla="*/ f51 1 f37"/>
                <a:gd name="f67" fmla="*/ f52 1 f38"/>
                <a:gd name="f68" fmla="*/ f53 1 f38"/>
                <a:gd name="f69" fmla="*/ f54 1 f37"/>
                <a:gd name="f70" fmla="*/ f55 1 f37"/>
                <a:gd name="f71" fmla="*/ f56 1 f38"/>
                <a:gd name="f72" fmla="*/ f57 1 f37"/>
                <a:gd name="f73" fmla="*/ f58 1 f38"/>
                <a:gd name="f74" fmla="*/ f59 1 f37"/>
                <a:gd name="f75" fmla="*/ f60 1 f38"/>
                <a:gd name="f76" fmla="*/ f61 1 f37"/>
                <a:gd name="f77" fmla="*/ f62 f28 1"/>
                <a:gd name="f78" fmla="*/ f63 f28 1"/>
                <a:gd name="f79" fmla="*/ f65 f29 1"/>
                <a:gd name="f80" fmla="*/ f64 f29 1"/>
                <a:gd name="f81" fmla="*/ f66 f28 1"/>
                <a:gd name="f82" fmla="*/ f67 f29 1"/>
                <a:gd name="f83" fmla="*/ f68 f29 1"/>
                <a:gd name="f84" fmla="*/ f69 f28 1"/>
                <a:gd name="f85" fmla="*/ f70 f28 1"/>
                <a:gd name="f86" fmla="*/ f71 f29 1"/>
                <a:gd name="f87" fmla="*/ f72 f28 1"/>
                <a:gd name="f88" fmla="*/ f73 f29 1"/>
                <a:gd name="f89" fmla="*/ f74 f28 1"/>
                <a:gd name="f90" fmla="*/ f75 f29 1"/>
                <a:gd name="f91" fmla="*/ f7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1" y="f82"/>
                </a:cxn>
                <a:cxn ang="f50">
                  <a:pos x="f81" y="f83"/>
                </a:cxn>
                <a:cxn ang="f50">
                  <a:pos x="f84" y="f83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89" y="f88"/>
                </a:cxn>
                <a:cxn ang="f50">
                  <a:pos x="f89" y="f90"/>
                </a:cxn>
                <a:cxn ang="f50">
                  <a:pos x="f91" y="f82"/>
                </a:cxn>
                <a:cxn ang="f50">
                  <a:pos x="f81" y="f82"/>
                </a:cxn>
              </a:cxnLst>
              <a:rect l="f77" t="f80" r="f78" b="f79"/>
              <a:pathLst>
                <a:path w="32" h="52">
                  <a:moveTo>
                    <a:pt x="f6" y="f5"/>
                  </a:moveTo>
                  <a:cubicBezTo>
                    <a:pt x="f6" y="f8"/>
                    <a:pt x="f6" y="f9"/>
                    <a:pt x="f6" y="f10"/>
                  </a:cubicBezTo>
                  <a:cubicBezTo>
                    <a:pt x="f11" y="f10"/>
                    <a:pt x="f12" y="f10"/>
                    <a:pt x="f13" y="f10"/>
                  </a:cubicBezTo>
                  <a:cubicBezTo>
                    <a:pt x="f14" y="f10"/>
                    <a:pt x="f15" y="f14"/>
                    <a:pt x="f15" y="f16"/>
                  </a:cubicBezTo>
                  <a:cubicBezTo>
                    <a:pt x="f10" y="f6"/>
                    <a:pt x="f10" y="f17"/>
                    <a:pt x="f10" y="f7"/>
                  </a:cubicBezTo>
                  <a:cubicBezTo>
                    <a:pt x="f18" y="f7"/>
                    <a:pt x="f8" y="f7"/>
                    <a:pt x="f19" y="f7"/>
                  </a:cubicBezTo>
                  <a:cubicBezTo>
                    <a:pt x="f19" y="f20"/>
                    <a:pt x="f5" y="f21"/>
                    <a:pt x="f19" y="f22"/>
                  </a:cubicBezTo>
                  <a:cubicBezTo>
                    <a:pt x="f19" y="f23"/>
                    <a:pt x="f24" y="f5"/>
                    <a:pt x="f25" y="f5"/>
                  </a:cubicBezTo>
                  <a:cubicBezTo>
                    <a:pt x="f13" y="f5"/>
                    <a:pt x="f26" y="f5"/>
                    <a:pt x="f6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2922D4E2-35F3-CB21-9B81-C9E091F7CB23}"/>
                </a:ext>
              </a:extLst>
            </p:cNvPr>
            <p:cNvSpPr/>
            <p:nvPr/>
          </p:nvSpPr>
          <p:spPr>
            <a:xfrm>
              <a:off x="2551111" y="3268659"/>
              <a:ext cx="222254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15"/>
                <a:gd name="f8" fmla="val 46"/>
                <a:gd name="f9" fmla="val 10"/>
                <a:gd name="f10" fmla="val 38"/>
                <a:gd name="f11" fmla="val 12"/>
                <a:gd name="f12" fmla="val 25"/>
                <a:gd name="f13" fmla="val 13"/>
                <a:gd name="f14" fmla="val 14"/>
                <a:gd name="f15" fmla="val 7"/>
                <a:gd name="f16" fmla="val 4"/>
                <a:gd name="f17" fmla="val 5"/>
                <a:gd name="f18" fmla="val 31"/>
                <a:gd name="f19" fmla="+- 0 0 -90"/>
                <a:gd name="f20" fmla="*/ f3 1 47"/>
                <a:gd name="f21" fmla="*/ f4 1 15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47"/>
                <a:gd name="f30" fmla="*/ f26 1 15"/>
                <a:gd name="f31" fmla="*/ 46 f27 1"/>
                <a:gd name="f32" fmla="*/ 0 f26 1"/>
                <a:gd name="f33" fmla="*/ 38 f27 1"/>
                <a:gd name="f34" fmla="*/ 12 f26 1"/>
                <a:gd name="f35" fmla="*/ 0 f27 1"/>
                <a:gd name="f36" fmla="*/ 10 f26 1"/>
                <a:gd name="f37" fmla="+- f28 0 f1"/>
                <a:gd name="f38" fmla="*/ f31 1 47"/>
                <a:gd name="f39" fmla="*/ f32 1 15"/>
                <a:gd name="f40" fmla="*/ f33 1 47"/>
                <a:gd name="f41" fmla="*/ f34 1 15"/>
                <a:gd name="f42" fmla="*/ f35 1 47"/>
                <a:gd name="f43" fmla="*/ f36 1 15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62" y="f59"/>
                </a:cxn>
                <a:cxn ang="f37">
                  <a:pos x="f58" y="f59"/>
                </a:cxn>
              </a:cxnLst>
              <a:rect l="f54" t="f57" r="f55" b="f56"/>
              <a:pathLst>
                <a:path w="47" h="15">
                  <a:moveTo>
                    <a:pt x="f8" y="f5"/>
                  </a:moveTo>
                  <a:cubicBezTo>
                    <a:pt x="f6" y="f9"/>
                    <a:pt x="f6" y="f9"/>
                    <a:pt x="f10" y="f11"/>
                  </a:cubicBezTo>
                  <a:cubicBezTo>
                    <a:pt x="f12" y="f7"/>
                    <a:pt x="f13" y="f14"/>
                    <a:pt x="f5" y="f9"/>
                  </a:cubicBezTo>
                  <a:cubicBezTo>
                    <a:pt x="f5" y="f15"/>
                    <a:pt x="f5" y="f16"/>
                    <a:pt x="f5" y="f5"/>
                  </a:cubicBezTo>
                  <a:cubicBezTo>
                    <a:pt x="f7" y="f17"/>
                    <a:pt x="f18" y="f16"/>
                    <a:pt x="f8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30FAC2E6-C078-C578-098B-54E4511D7E09}"/>
                </a:ext>
              </a:extLst>
            </p:cNvPr>
            <p:cNvSpPr/>
            <p:nvPr/>
          </p:nvSpPr>
          <p:spPr>
            <a:xfrm>
              <a:off x="2560640" y="3208336"/>
              <a:ext cx="198433" cy="603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13"/>
                <a:gd name="f8" fmla="val 9"/>
                <a:gd name="f9" fmla="val 28"/>
                <a:gd name="f10" fmla="val 12"/>
                <a:gd name="f11" fmla="val 27"/>
                <a:gd name="f12" fmla="+- 0 0 -90"/>
                <a:gd name="f13" fmla="*/ f3 1 42"/>
                <a:gd name="f14" fmla="*/ f4 1 13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42"/>
                <a:gd name="f23" fmla="*/ f19 1 13"/>
                <a:gd name="f24" fmla="*/ 42 f20 1"/>
                <a:gd name="f25" fmla="*/ 9 f19 1"/>
                <a:gd name="f26" fmla="*/ 0 f20 1"/>
                <a:gd name="f27" fmla="+- f21 0 f1"/>
                <a:gd name="f28" fmla="*/ f24 1 42"/>
                <a:gd name="f29" fmla="*/ f25 1 13"/>
                <a:gd name="f30" fmla="*/ f26 1 42"/>
                <a:gd name="f31" fmla="*/ 0 1 f22"/>
                <a:gd name="f32" fmla="*/ f16 1 f22"/>
                <a:gd name="f33" fmla="*/ 0 1 f23"/>
                <a:gd name="f34" fmla="*/ f17 1 f23"/>
                <a:gd name="f35" fmla="*/ f28 1 f22"/>
                <a:gd name="f36" fmla="*/ f29 1 f23"/>
                <a:gd name="f37" fmla="*/ f30 1 f22"/>
                <a:gd name="f38" fmla="*/ f31 f13 1"/>
                <a:gd name="f39" fmla="*/ f32 f13 1"/>
                <a:gd name="f40" fmla="*/ f34 f14 1"/>
                <a:gd name="f41" fmla="*/ f33 f14 1"/>
                <a:gd name="f42" fmla="*/ f35 f13 1"/>
                <a:gd name="f43" fmla="*/ f36 f14 1"/>
                <a:gd name="f44" fmla="*/ f37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2" y="f43"/>
                </a:cxn>
                <a:cxn ang="f27">
                  <a:pos x="f44" y="f43"/>
                </a:cxn>
                <a:cxn ang="f27">
                  <a:pos x="f42" y="f43"/>
                </a:cxn>
              </a:cxnLst>
              <a:rect l="f38" t="f41" r="f39" b="f40"/>
              <a:pathLst>
                <a:path w="42" h="13">
                  <a:moveTo>
                    <a:pt x="f6" y="f8"/>
                  </a:moveTo>
                  <a:cubicBezTo>
                    <a:pt x="f9" y="f7"/>
                    <a:pt x="f8" y="f7"/>
                    <a:pt x="f5" y="f8"/>
                  </a:cubicBezTo>
                  <a:cubicBezTo>
                    <a:pt x="f10" y="f5"/>
                    <a:pt x="f11" y="f5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2E104194-ACDE-2FF0-F652-C7F11B9C1301}"/>
                </a:ext>
              </a:extLst>
            </p:cNvPr>
            <p:cNvSpPr/>
            <p:nvPr/>
          </p:nvSpPr>
          <p:spPr>
            <a:xfrm>
              <a:off x="2787648" y="2928942"/>
              <a:ext cx="50804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25"/>
                <a:gd name="f8" fmla="val 24"/>
                <a:gd name="f9" fmla="val 17"/>
                <a:gd name="f10" fmla="val 1"/>
                <a:gd name="f11" fmla="val 5"/>
                <a:gd name="f12" fmla="val 3"/>
                <a:gd name="f13" fmla="val 8"/>
                <a:gd name="f14" fmla="val 12"/>
                <a:gd name="f15" fmla="val 16"/>
                <a:gd name="f16" fmla="+- 0 0 -90"/>
                <a:gd name="f17" fmla="*/ f3 1 11"/>
                <a:gd name="f18" fmla="*/ f4 1 25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11"/>
                <a:gd name="f27" fmla="*/ f23 1 25"/>
                <a:gd name="f28" fmla="*/ 0 f24 1"/>
                <a:gd name="f29" fmla="*/ 24 f23 1"/>
                <a:gd name="f30" fmla="*/ 1 f24 1"/>
                <a:gd name="f31" fmla="*/ 5 f23 1"/>
                <a:gd name="f32" fmla="*/ 5 f24 1"/>
                <a:gd name="f33" fmla="*/ 1 f23 1"/>
                <a:gd name="f34" fmla="*/ 11 f24 1"/>
                <a:gd name="f35" fmla="*/ 16 f23 1"/>
                <a:gd name="f36" fmla="+- f25 0 f1"/>
                <a:gd name="f37" fmla="*/ f28 1 11"/>
                <a:gd name="f38" fmla="*/ f29 1 25"/>
                <a:gd name="f39" fmla="*/ f30 1 11"/>
                <a:gd name="f40" fmla="*/ f31 1 25"/>
                <a:gd name="f41" fmla="*/ f32 1 11"/>
                <a:gd name="f42" fmla="*/ f33 1 25"/>
                <a:gd name="f43" fmla="*/ f34 1 11"/>
                <a:gd name="f44" fmla="*/ f35 1 25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4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11" h="25">
                  <a:moveTo>
                    <a:pt x="f5" y="f8"/>
                  </a:moveTo>
                  <a:cubicBezTo>
                    <a:pt x="f5" y="f9"/>
                    <a:pt x="f5" y="f6"/>
                    <a:pt x="f10" y="f11"/>
                  </a:cubicBezTo>
                  <a:cubicBezTo>
                    <a:pt x="f10" y="f12"/>
                    <a:pt x="f12" y="f10"/>
                    <a:pt x="f11" y="f10"/>
                  </a:cubicBezTo>
                  <a:cubicBezTo>
                    <a:pt x="f13" y="f5"/>
                    <a:pt x="f6" y="f5"/>
                    <a:pt x="f6" y="f11"/>
                  </a:cubicBezTo>
                  <a:cubicBezTo>
                    <a:pt x="f6" y="f13"/>
                    <a:pt x="f6" y="f14"/>
                    <a:pt x="f6" y="f15"/>
                  </a:cubicBezTo>
                  <a:cubicBezTo>
                    <a:pt x="f6" y="f7"/>
                    <a:pt x="f6" y="f7"/>
                    <a:pt x="f5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9A59DDFA-5F39-0852-8727-5AB3AB8801D6}"/>
                </a:ext>
              </a:extLst>
            </p:cNvPr>
            <p:cNvSpPr/>
            <p:nvPr/>
          </p:nvSpPr>
          <p:spPr>
            <a:xfrm>
              <a:off x="2852735" y="2943225"/>
              <a:ext cx="23810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"/>
                <a:gd name="f7" fmla="val 17"/>
                <a:gd name="f8" fmla="val 7"/>
                <a:gd name="f9" fmla="val 12"/>
                <a:gd name="f10" fmla="+- 0 0 -90"/>
                <a:gd name="f11" fmla="*/ f3 1 5"/>
                <a:gd name="f12" fmla="*/ f4 1 17"/>
                <a:gd name="f13" fmla="val f5"/>
                <a:gd name="f14" fmla="val f6"/>
                <a:gd name="f15" fmla="val f7"/>
                <a:gd name="f16" fmla="*/ f10 f0 1"/>
                <a:gd name="f17" fmla="+- f15 0 f13"/>
                <a:gd name="f18" fmla="+- f14 0 f13"/>
                <a:gd name="f19" fmla="*/ f16 1 f2"/>
                <a:gd name="f20" fmla="*/ f18 1 5"/>
                <a:gd name="f21" fmla="*/ f17 1 17"/>
                <a:gd name="f22" fmla="*/ 0 f18 1"/>
                <a:gd name="f23" fmla="*/ 0 f17 1"/>
                <a:gd name="f24" fmla="*/ 17 f17 1"/>
                <a:gd name="f25" fmla="+- f19 0 f1"/>
                <a:gd name="f26" fmla="*/ f22 1 5"/>
                <a:gd name="f27" fmla="*/ f23 1 17"/>
                <a:gd name="f28" fmla="*/ f24 1 17"/>
                <a:gd name="f29" fmla="*/ 0 1 f20"/>
                <a:gd name="f30" fmla="*/ f14 1 f20"/>
                <a:gd name="f31" fmla="*/ 0 1 f21"/>
                <a:gd name="f32" fmla="*/ f15 1 f21"/>
                <a:gd name="f33" fmla="*/ f26 1 f20"/>
                <a:gd name="f34" fmla="*/ f27 1 f21"/>
                <a:gd name="f35" fmla="*/ f28 1 f21"/>
                <a:gd name="f36" fmla="*/ f29 f11 1"/>
                <a:gd name="f37" fmla="*/ f30 f11 1"/>
                <a:gd name="f38" fmla="*/ f32 f12 1"/>
                <a:gd name="f39" fmla="*/ f31 f12 1"/>
                <a:gd name="f40" fmla="*/ f33 f11 1"/>
                <a:gd name="f41" fmla="*/ f34 f12 1"/>
                <a:gd name="f42" fmla="*/ f3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40" y="f41"/>
                </a:cxn>
                <a:cxn ang="f25">
                  <a:pos x="f40" y="f42"/>
                </a:cxn>
                <a:cxn ang="f25">
                  <a:pos x="f40" y="f41"/>
                </a:cxn>
              </a:cxnLst>
              <a:rect l="f36" t="f39" r="f37" b="f38"/>
              <a:pathLst>
                <a:path w="5" h="17">
                  <a:moveTo>
                    <a:pt x="f5" y="f5"/>
                  </a:moveTo>
                  <a:cubicBezTo>
                    <a:pt x="f6" y="f8"/>
                    <a:pt x="f6" y="f9"/>
                    <a:pt x="f5" y="f7"/>
                  </a:cubicBezTo>
                  <a:cubicBezTo>
                    <a:pt x="f5" y="f9"/>
                    <a:pt x="f5" y="f8"/>
                    <a:pt x="f5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4581A8A2-D4B2-13E8-D33B-115C4DB6C211}"/>
                </a:ext>
              </a:extLst>
            </p:cNvPr>
            <p:cNvSpPr/>
            <p:nvPr/>
          </p:nvSpPr>
          <p:spPr>
            <a:xfrm>
              <a:off x="2886074" y="3576639"/>
              <a:ext cx="155576" cy="2349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50"/>
                <a:gd name="f8" fmla="val 15"/>
                <a:gd name="f9" fmla="val 49"/>
                <a:gd name="f10" fmla="val 26"/>
                <a:gd name="f11" fmla="val 7"/>
                <a:gd name="f12" fmla="val 8"/>
                <a:gd name="f13" fmla="val 20"/>
                <a:gd name="f14" fmla="val 14"/>
                <a:gd name="f15" fmla="val 38"/>
                <a:gd name="f16" fmla="+- 0 0 -90"/>
                <a:gd name="f17" fmla="*/ f3 1 33"/>
                <a:gd name="f18" fmla="*/ f4 1 50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33"/>
                <a:gd name="f27" fmla="*/ f23 1 50"/>
                <a:gd name="f28" fmla="*/ 33 f24 1"/>
                <a:gd name="f29" fmla="*/ 50 f23 1"/>
                <a:gd name="f30" fmla="*/ 7 f24 1"/>
                <a:gd name="f31" fmla="*/ 0 f23 1"/>
                <a:gd name="f32" fmla="+- f25 0 f1"/>
                <a:gd name="f33" fmla="*/ f28 1 33"/>
                <a:gd name="f34" fmla="*/ f29 1 50"/>
                <a:gd name="f35" fmla="*/ f30 1 33"/>
                <a:gd name="f36" fmla="*/ f31 1 50"/>
                <a:gd name="f37" fmla="*/ 0 1 f26"/>
                <a:gd name="f38" fmla="*/ f20 1 f26"/>
                <a:gd name="f39" fmla="*/ 0 1 f27"/>
                <a:gd name="f40" fmla="*/ f21 1 f27"/>
                <a:gd name="f41" fmla="*/ f33 1 f26"/>
                <a:gd name="f42" fmla="*/ f34 1 f27"/>
                <a:gd name="f43" fmla="*/ f35 1 f26"/>
                <a:gd name="f44" fmla="*/ f36 1 f27"/>
                <a:gd name="f45" fmla="*/ f37 f17 1"/>
                <a:gd name="f46" fmla="*/ f38 f17 1"/>
                <a:gd name="f47" fmla="*/ f40 f18 1"/>
                <a:gd name="f48" fmla="*/ f39 f18 1"/>
                <a:gd name="f49" fmla="*/ f41 f17 1"/>
                <a:gd name="f50" fmla="*/ f42 f18 1"/>
                <a:gd name="f51" fmla="*/ f43 f17 1"/>
                <a:gd name="f52" fmla="*/ f44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9" y="f50"/>
                </a:cxn>
                <a:cxn ang="f32">
                  <a:pos x="f51" y="f52"/>
                </a:cxn>
                <a:cxn ang="f32">
                  <a:pos x="f49" y="f50"/>
                </a:cxn>
              </a:cxnLst>
              <a:rect l="f45" t="f48" r="f46" b="f47"/>
              <a:pathLst>
                <a:path w="33" h="50">
                  <a:moveTo>
                    <a:pt x="f6" y="f7"/>
                  </a:moveTo>
                  <a:cubicBezTo>
                    <a:pt x="f8" y="f9"/>
                    <a:pt x="f5" y="f10"/>
                    <a:pt x="f11" y="f5"/>
                  </a:cubicBezTo>
                  <a:cubicBezTo>
                    <a:pt x="f12" y="f13"/>
                    <a:pt x="f14" y="f15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D88D470B-6AA8-C7BD-19E1-C1AE7E149519}"/>
                </a:ext>
              </a:extLst>
            </p:cNvPr>
            <p:cNvSpPr/>
            <p:nvPr/>
          </p:nvSpPr>
          <p:spPr>
            <a:xfrm>
              <a:off x="2357442" y="3598858"/>
              <a:ext cx="236536" cy="2413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51"/>
                <a:gd name="f8" fmla="val 26"/>
                <a:gd name="f9" fmla="val 11"/>
                <a:gd name="f10" fmla="val 25"/>
                <a:gd name="f11" fmla="val 39"/>
                <a:gd name="f12" fmla="val 12"/>
                <a:gd name="f13" fmla="val 40"/>
                <a:gd name="f14" fmla="val 19"/>
                <a:gd name="f15" fmla="val 10"/>
                <a:gd name="f16" fmla="val 24"/>
                <a:gd name="f17" fmla="val 13"/>
                <a:gd name="f18" fmla="val 30"/>
                <a:gd name="f19" fmla="val 15"/>
                <a:gd name="f20" fmla="val 33"/>
                <a:gd name="f21" fmla="val 37"/>
                <a:gd name="f22" fmla="val 38"/>
                <a:gd name="f23" fmla="val 35"/>
                <a:gd name="f24" fmla="val 43"/>
                <a:gd name="f25" fmla="val 44"/>
                <a:gd name="f26" fmla="val 22"/>
                <a:gd name="f27" fmla="val 9"/>
                <a:gd name="f28" fmla="val 7"/>
                <a:gd name="f29" fmla="+- 0 0 -90"/>
                <a:gd name="f30" fmla="*/ f3 1 50"/>
                <a:gd name="f31" fmla="*/ f4 1 51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50"/>
                <a:gd name="f40" fmla="*/ f36 1 51"/>
                <a:gd name="f41" fmla="*/ 0 f37 1"/>
                <a:gd name="f42" fmla="*/ 26 f36 1"/>
                <a:gd name="f43" fmla="*/ 25 f37 1"/>
                <a:gd name="f44" fmla="*/ 0 f36 1"/>
                <a:gd name="f45" fmla="*/ 50 f37 1"/>
                <a:gd name="f46" fmla="*/ 25 f36 1"/>
                <a:gd name="f47" fmla="*/ 51 f36 1"/>
                <a:gd name="f48" fmla="*/ 19 f37 1"/>
                <a:gd name="f49" fmla="*/ 10 f36 1"/>
                <a:gd name="f50" fmla="*/ 33 f37 1"/>
                <a:gd name="f51" fmla="*/ 19 f36 1"/>
                <a:gd name="f52" fmla="*/ 38 f37 1"/>
                <a:gd name="f53" fmla="*/ 35 f36 1"/>
                <a:gd name="f54" fmla="*/ 15 f36 1"/>
                <a:gd name="f55" fmla="+- f38 0 f1"/>
                <a:gd name="f56" fmla="*/ f41 1 50"/>
                <a:gd name="f57" fmla="*/ f42 1 51"/>
                <a:gd name="f58" fmla="*/ f43 1 50"/>
                <a:gd name="f59" fmla="*/ f44 1 51"/>
                <a:gd name="f60" fmla="*/ f45 1 50"/>
                <a:gd name="f61" fmla="*/ f46 1 51"/>
                <a:gd name="f62" fmla="*/ f47 1 51"/>
                <a:gd name="f63" fmla="*/ f48 1 50"/>
                <a:gd name="f64" fmla="*/ f49 1 51"/>
                <a:gd name="f65" fmla="*/ f50 1 50"/>
                <a:gd name="f66" fmla="*/ f51 1 51"/>
                <a:gd name="f67" fmla="*/ f52 1 50"/>
                <a:gd name="f68" fmla="*/ f53 1 51"/>
                <a:gd name="f69" fmla="*/ f54 1 51"/>
                <a:gd name="f70" fmla="*/ 0 1 f39"/>
                <a:gd name="f71" fmla="*/ f33 1 f39"/>
                <a:gd name="f72" fmla="*/ 0 1 f40"/>
                <a:gd name="f73" fmla="*/ f34 1 f40"/>
                <a:gd name="f74" fmla="*/ f56 1 f39"/>
                <a:gd name="f75" fmla="*/ f57 1 f40"/>
                <a:gd name="f76" fmla="*/ f58 1 f39"/>
                <a:gd name="f77" fmla="*/ f59 1 f40"/>
                <a:gd name="f78" fmla="*/ f60 1 f39"/>
                <a:gd name="f79" fmla="*/ f61 1 f40"/>
                <a:gd name="f80" fmla="*/ f62 1 f40"/>
                <a:gd name="f81" fmla="*/ f63 1 f39"/>
                <a:gd name="f82" fmla="*/ f64 1 f40"/>
                <a:gd name="f83" fmla="*/ f65 1 f39"/>
                <a:gd name="f84" fmla="*/ f66 1 f40"/>
                <a:gd name="f85" fmla="*/ f67 1 f39"/>
                <a:gd name="f86" fmla="*/ f68 1 f40"/>
                <a:gd name="f87" fmla="*/ f69 1 f40"/>
                <a:gd name="f88" fmla="*/ f70 f30 1"/>
                <a:gd name="f89" fmla="*/ f71 f30 1"/>
                <a:gd name="f90" fmla="*/ f73 f31 1"/>
                <a:gd name="f91" fmla="*/ f72 f31 1"/>
                <a:gd name="f92" fmla="*/ f74 f30 1"/>
                <a:gd name="f93" fmla="*/ f75 f31 1"/>
                <a:gd name="f94" fmla="*/ f76 f30 1"/>
                <a:gd name="f95" fmla="*/ f77 f31 1"/>
                <a:gd name="f96" fmla="*/ f78 f30 1"/>
                <a:gd name="f97" fmla="*/ f79 f31 1"/>
                <a:gd name="f98" fmla="*/ f80 f31 1"/>
                <a:gd name="f99" fmla="*/ f81 f30 1"/>
                <a:gd name="f100" fmla="*/ f82 f31 1"/>
                <a:gd name="f101" fmla="*/ f83 f30 1"/>
                <a:gd name="f102" fmla="*/ f84 f31 1"/>
                <a:gd name="f103" fmla="*/ f85 f30 1"/>
                <a:gd name="f104" fmla="*/ f86 f31 1"/>
                <a:gd name="f105" fmla="*/ f87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4" y="f98"/>
                </a:cxn>
                <a:cxn ang="f55">
                  <a:pos x="f92" y="f93"/>
                </a:cxn>
                <a:cxn ang="f55">
                  <a:pos x="f99" y="f100"/>
                </a:cxn>
                <a:cxn ang="f55">
                  <a:pos x="f101" y="f102"/>
                </a:cxn>
                <a:cxn ang="f55">
                  <a:pos x="f103" y="f104"/>
                </a:cxn>
                <a:cxn ang="f55">
                  <a:pos x="f103" y="f105"/>
                </a:cxn>
                <a:cxn ang="f55">
                  <a:pos x="f99" y="f100"/>
                </a:cxn>
              </a:cxnLst>
              <a:rect l="f88" t="f91" r="f89" b="f90"/>
              <a:pathLst>
                <a:path w="50" h="51">
                  <a:moveTo>
                    <a:pt x="f5" y="f8"/>
                  </a:moveTo>
                  <a:cubicBezTo>
                    <a:pt x="f5" y="f9"/>
                    <a:pt x="f9" y="f5"/>
                    <a:pt x="f10" y="f5"/>
                  </a:cubicBezTo>
                  <a:cubicBezTo>
                    <a:pt x="f11" y="f5"/>
                    <a:pt x="f6" y="f12"/>
                    <a:pt x="f6" y="f10"/>
                  </a:cubicBezTo>
                  <a:cubicBezTo>
                    <a:pt x="f6" y="f13"/>
                    <a:pt x="f11" y="f7"/>
                    <a:pt x="f10" y="f7"/>
                  </a:cubicBezTo>
                  <a:cubicBezTo>
                    <a:pt x="f9" y="f7"/>
                    <a:pt x="f5" y="f13"/>
                    <a:pt x="f5" y="f8"/>
                  </a:cubicBezTo>
                  <a:close/>
                  <a:moveTo>
                    <a:pt x="f14" y="f15"/>
                  </a:moveTo>
                  <a:cubicBezTo>
                    <a:pt x="f16" y="f17"/>
                    <a:pt x="f18" y="f19"/>
                    <a:pt x="f20" y="f14"/>
                  </a:cubicBezTo>
                  <a:cubicBezTo>
                    <a:pt x="f21" y="f16"/>
                    <a:pt x="f21" y="f18"/>
                    <a:pt x="f22" y="f23"/>
                  </a:cubicBezTo>
                  <a:cubicBezTo>
                    <a:pt x="f24" y="f18"/>
                    <a:pt x="f25" y="f26"/>
                    <a:pt x="f22" y="f19"/>
                  </a:cubicBezTo>
                  <a:cubicBezTo>
                    <a:pt x="f20" y="f27"/>
                    <a:pt x="f10" y="f28"/>
                    <a:pt x="f14" y="f1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rupo 2">
            <a:extLst>
              <a:ext uri="{FF2B5EF4-FFF2-40B4-BE49-F238E27FC236}">
                <a16:creationId xmlns:a16="http://schemas.microsoft.com/office/drawing/2014/main" id="{A7176096-1C78-6D6B-78CD-537DC01EACD2}"/>
              </a:ext>
            </a:extLst>
          </p:cNvPr>
          <p:cNvGrpSpPr/>
          <p:nvPr/>
        </p:nvGrpSpPr>
        <p:grpSpPr>
          <a:xfrm>
            <a:off x="5453060" y="3119439"/>
            <a:ext cx="2305057" cy="985832"/>
            <a:chOff x="5453060" y="3119439"/>
            <a:chExt cx="2305057" cy="985832"/>
          </a:xfrm>
        </p:grpSpPr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2FA1D6BF-0893-E8B8-CFE0-665C70C7F844}"/>
                </a:ext>
              </a:extLst>
            </p:cNvPr>
            <p:cNvSpPr/>
            <p:nvPr/>
          </p:nvSpPr>
          <p:spPr>
            <a:xfrm>
              <a:off x="5630866" y="3543299"/>
              <a:ext cx="2127251" cy="4444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0"/>
                <a:gd name="f7" fmla="val 64"/>
                <a:gd name="f8" fmla="val 176"/>
                <a:gd name="f9" fmla="val 1"/>
                <a:gd name="f10" fmla="val 201"/>
                <a:gd name="f11" fmla="val 226"/>
                <a:gd name="f12" fmla="val 251"/>
                <a:gd name="f13" fmla="val 270"/>
                <a:gd name="f14" fmla="val 2"/>
                <a:gd name="f15" fmla="val 286"/>
                <a:gd name="f16" fmla="val 8"/>
                <a:gd name="f17" fmla="val 300"/>
                <a:gd name="f18" fmla="val 20"/>
                <a:gd name="f19" fmla="val 27"/>
                <a:gd name="f20" fmla="val 37"/>
                <a:gd name="f21" fmla="val 301"/>
                <a:gd name="f22" fmla="val 44"/>
                <a:gd name="f23" fmla="val 287"/>
                <a:gd name="f24" fmla="val 56"/>
                <a:gd name="f25" fmla="val 271"/>
                <a:gd name="f26" fmla="val 63"/>
                <a:gd name="f27" fmla="val 254"/>
                <a:gd name="f28" fmla="val 211"/>
                <a:gd name="f29" fmla="val 169"/>
                <a:gd name="f30" fmla="val 126"/>
                <a:gd name="f31" fmla="val 102"/>
                <a:gd name="f32" fmla="val 62"/>
                <a:gd name="f33" fmla="val 78"/>
                <a:gd name="f34" fmla="val 57"/>
                <a:gd name="f35" fmla="val 55"/>
                <a:gd name="f36" fmla="val 53"/>
                <a:gd name="f37" fmla="val 41"/>
                <a:gd name="f38" fmla="val 51"/>
                <a:gd name="f39" fmla="val 46"/>
                <a:gd name="f40" fmla="val 13"/>
                <a:gd name="f41" fmla="val 42"/>
                <a:gd name="f42" fmla="val 9"/>
                <a:gd name="f43" fmla="val 34"/>
                <a:gd name="f44" fmla="val 7"/>
                <a:gd name="f45" fmla="val 24"/>
                <a:gd name="f46" fmla="val 12"/>
                <a:gd name="f47" fmla="val 23"/>
                <a:gd name="f48" fmla="val 32"/>
                <a:gd name="f49" fmla="val 16"/>
                <a:gd name="f50" fmla="val 74"/>
                <a:gd name="f51" fmla="val 5"/>
                <a:gd name="f52" fmla="val 108"/>
                <a:gd name="f53" fmla="val 142"/>
                <a:gd name="f54" fmla="val 165"/>
                <a:gd name="f55" fmla="val 26"/>
                <a:gd name="f56" fmla="val 204"/>
                <a:gd name="f57" fmla="val 243"/>
                <a:gd name="f58" fmla="val 283"/>
                <a:gd name="f59" fmla="val 285"/>
                <a:gd name="f60" fmla="val 25"/>
                <a:gd name="f61" fmla="val 289"/>
                <a:gd name="f62" fmla="val 22"/>
                <a:gd name="f63" fmla="val 208"/>
                <a:gd name="f64" fmla="val 134"/>
                <a:gd name="f65" fmla="val 21"/>
                <a:gd name="f66" fmla="val 59"/>
                <a:gd name="f67" fmla="val 54"/>
                <a:gd name="f68" fmla="val 49"/>
                <a:gd name="f69" fmla="val 43"/>
                <a:gd name="f70" fmla="val 45"/>
                <a:gd name="f71" fmla="val 47"/>
                <a:gd name="f72" fmla="val 48"/>
                <a:gd name="f73" fmla="val 87"/>
                <a:gd name="f74" fmla="+- 0 0 -90"/>
                <a:gd name="f75" fmla="*/ f3 1 310"/>
                <a:gd name="f76" fmla="*/ f4 1 64"/>
                <a:gd name="f77" fmla="val f5"/>
                <a:gd name="f78" fmla="val f6"/>
                <a:gd name="f79" fmla="val f7"/>
                <a:gd name="f80" fmla="*/ f74 f0 1"/>
                <a:gd name="f81" fmla="+- f79 0 f77"/>
                <a:gd name="f82" fmla="+- f78 0 f77"/>
                <a:gd name="f83" fmla="*/ f80 1 f2"/>
                <a:gd name="f84" fmla="*/ f82 1 310"/>
                <a:gd name="f85" fmla="*/ f81 1 64"/>
                <a:gd name="f86" fmla="*/ 176 f82 1"/>
                <a:gd name="f87" fmla="*/ 1 f81 1"/>
                <a:gd name="f88" fmla="*/ 251 f82 1"/>
                <a:gd name="f89" fmla="*/ 300 f82 1"/>
                <a:gd name="f90" fmla="*/ 20 f81 1"/>
                <a:gd name="f91" fmla="*/ 301 f82 1"/>
                <a:gd name="f92" fmla="*/ 44 f81 1"/>
                <a:gd name="f93" fmla="*/ 254 f82 1"/>
                <a:gd name="f94" fmla="*/ 63 f81 1"/>
                <a:gd name="f95" fmla="*/ 126 f82 1"/>
                <a:gd name="f96" fmla="*/ 55 f82 1"/>
                <a:gd name="f97" fmla="*/ 53 f81 1"/>
                <a:gd name="f98" fmla="*/ 13 f82 1"/>
                <a:gd name="f99" fmla="*/ 42 f81 1"/>
                <a:gd name="f100" fmla="*/ 1 f82 1"/>
                <a:gd name="f101" fmla="*/ 34 f81 1"/>
                <a:gd name="f102" fmla="*/ 12 f82 1"/>
                <a:gd name="f103" fmla="*/ 23 f81 1"/>
                <a:gd name="f104" fmla="*/ 74 f82 1"/>
                <a:gd name="f105" fmla="*/ 5 f81 1"/>
                <a:gd name="f106" fmla="*/ 0 f81 1"/>
                <a:gd name="f107" fmla="*/ 165 f82 1"/>
                <a:gd name="f108" fmla="*/ 26 f81 1"/>
                <a:gd name="f109" fmla="*/ 27 f81 1"/>
                <a:gd name="f110" fmla="*/ 283 f82 1"/>
                <a:gd name="f111" fmla="*/ 289 f82 1"/>
                <a:gd name="f112" fmla="*/ 24 f81 1"/>
                <a:gd name="f113" fmla="*/ 22 f81 1"/>
                <a:gd name="f114" fmla="*/ 59 f82 1"/>
                <a:gd name="f115" fmla="*/ 21 f81 1"/>
                <a:gd name="f116" fmla="*/ 44 f82 1"/>
                <a:gd name="f117" fmla="*/ 41 f82 1"/>
                <a:gd name="f118" fmla="*/ 25 f81 1"/>
                <a:gd name="f119" fmla="*/ 48 f82 1"/>
                <a:gd name="f120" fmla="+- f83 0 f1"/>
                <a:gd name="f121" fmla="*/ f86 1 310"/>
                <a:gd name="f122" fmla="*/ f87 1 64"/>
                <a:gd name="f123" fmla="*/ f88 1 310"/>
                <a:gd name="f124" fmla="*/ f89 1 310"/>
                <a:gd name="f125" fmla="*/ f90 1 64"/>
                <a:gd name="f126" fmla="*/ f91 1 310"/>
                <a:gd name="f127" fmla="*/ f92 1 64"/>
                <a:gd name="f128" fmla="*/ f93 1 310"/>
                <a:gd name="f129" fmla="*/ f94 1 64"/>
                <a:gd name="f130" fmla="*/ f95 1 310"/>
                <a:gd name="f131" fmla="*/ f96 1 310"/>
                <a:gd name="f132" fmla="*/ f97 1 64"/>
                <a:gd name="f133" fmla="*/ f98 1 310"/>
                <a:gd name="f134" fmla="*/ f99 1 64"/>
                <a:gd name="f135" fmla="*/ f100 1 310"/>
                <a:gd name="f136" fmla="*/ f101 1 64"/>
                <a:gd name="f137" fmla="*/ f102 1 310"/>
                <a:gd name="f138" fmla="*/ f103 1 64"/>
                <a:gd name="f139" fmla="*/ f104 1 310"/>
                <a:gd name="f140" fmla="*/ f105 1 64"/>
                <a:gd name="f141" fmla="*/ f106 1 64"/>
                <a:gd name="f142" fmla="*/ f107 1 310"/>
                <a:gd name="f143" fmla="*/ f108 1 64"/>
                <a:gd name="f144" fmla="*/ f109 1 64"/>
                <a:gd name="f145" fmla="*/ f110 1 310"/>
                <a:gd name="f146" fmla="*/ f111 1 310"/>
                <a:gd name="f147" fmla="*/ f112 1 64"/>
                <a:gd name="f148" fmla="*/ f113 1 64"/>
                <a:gd name="f149" fmla="*/ f114 1 310"/>
                <a:gd name="f150" fmla="*/ f115 1 64"/>
                <a:gd name="f151" fmla="*/ f116 1 310"/>
                <a:gd name="f152" fmla="*/ f117 1 310"/>
                <a:gd name="f153" fmla="*/ f118 1 64"/>
                <a:gd name="f154" fmla="*/ f119 1 310"/>
                <a:gd name="f155" fmla="*/ 0 1 f84"/>
                <a:gd name="f156" fmla="*/ f78 1 f84"/>
                <a:gd name="f157" fmla="*/ 0 1 f85"/>
                <a:gd name="f158" fmla="*/ f79 1 f85"/>
                <a:gd name="f159" fmla="*/ f121 1 f84"/>
                <a:gd name="f160" fmla="*/ f122 1 f85"/>
                <a:gd name="f161" fmla="*/ f123 1 f84"/>
                <a:gd name="f162" fmla="*/ f124 1 f84"/>
                <a:gd name="f163" fmla="*/ f125 1 f85"/>
                <a:gd name="f164" fmla="*/ f126 1 f84"/>
                <a:gd name="f165" fmla="*/ f127 1 f85"/>
                <a:gd name="f166" fmla="*/ f128 1 f84"/>
                <a:gd name="f167" fmla="*/ f129 1 f85"/>
                <a:gd name="f168" fmla="*/ f130 1 f84"/>
                <a:gd name="f169" fmla="*/ f131 1 f84"/>
                <a:gd name="f170" fmla="*/ f132 1 f85"/>
                <a:gd name="f171" fmla="*/ f133 1 f84"/>
                <a:gd name="f172" fmla="*/ f134 1 f85"/>
                <a:gd name="f173" fmla="*/ f135 1 f84"/>
                <a:gd name="f174" fmla="*/ f136 1 f85"/>
                <a:gd name="f175" fmla="*/ f137 1 f84"/>
                <a:gd name="f176" fmla="*/ f138 1 f85"/>
                <a:gd name="f177" fmla="*/ f139 1 f84"/>
                <a:gd name="f178" fmla="*/ f140 1 f85"/>
                <a:gd name="f179" fmla="*/ f141 1 f85"/>
                <a:gd name="f180" fmla="*/ f142 1 f84"/>
                <a:gd name="f181" fmla="*/ f143 1 f85"/>
                <a:gd name="f182" fmla="*/ f144 1 f85"/>
                <a:gd name="f183" fmla="*/ f145 1 f84"/>
                <a:gd name="f184" fmla="*/ f146 1 f84"/>
                <a:gd name="f185" fmla="*/ f147 1 f85"/>
                <a:gd name="f186" fmla="*/ f148 1 f85"/>
                <a:gd name="f187" fmla="*/ f149 1 f84"/>
                <a:gd name="f188" fmla="*/ f150 1 f85"/>
                <a:gd name="f189" fmla="*/ f151 1 f84"/>
                <a:gd name="f190" fmla="*/ f152 1 f84"/>
                <a:gd name="f191" fmla="*/ f153 1 f85"/>
                <a:gd name="f192" fmla="*/ f154 1 f84"/>
                <a:gd name="f193" fmla="*/ f155 f75 1"/>
                <a:gd name="f194" fmla="*/ f156 f75 1"/>
                <a:gd name="f195" fmla="*/ f158 f76 1"/>
                <a:gd name="f196" fmla="*/ f157 f76 1"/>
                <a:gd name="f197" fmla="*/ f159 f75 1"/>
                <a:gd name="f198" fmla="*/ f160 f76 1"/>
                <a:gd name="f199" fmla="*/ f161 f75 1"/>
                <a:gd name="f200" fmla="*/ f162 f75 1"/>
                <a:gd name="f201" fmla="*/ f163 f76 1"/>
                <a:gd name="f202" fmla="*/ f164 f75 1"/>
                <a:gd name="f203" fmla="*/ f165 f76 1"/>
                <a:gd name="f204" fmla="*/ f166 f75 1"/>
                <a:gd name="f205" fmla="*/ f167 f76 1"/>
                <a:gd name="f206" fmla="*/ f168 f75 1"/>
                <a:gd name="f207" fmla="*/ f169 f75 1"/>
                <a:gd name="f208" fmla="*/ f170 f76 1"/>
                <a:gd name="f209" fmla="*/ f171 f75 1"/>
                <a:gd name="f210" fmla="*/ f172 f76 1"/>
                <a:gd name="f211" fmla="*/ f173 f75 1"/>
                <a:gd name="f212" fmla="*/ f174 f76 1"/>
                <a:gd name="f213" fmla="*/ f175 f75 1"/>
                <a:gd name="f214" fmla="*/ f176 f76 1"/>
                <a:gd name="f215" fmla="*/ f177 f75 1"/>
                <a:gd name="f216" fmla="*/ f178 f76 1"/>
                <a:gd name="f217" fmla="*/ f179 f76 1"/>
                <a:gd name="f218" fmla="*/ f180 f75 1"/>
                <a:gd name="f219" fmla="*/ f181 f76 1"/>
                <a:gd name="f220" fmla="*/ f182 f76 1"/>
                <a:gd name="f221" fmla="*/ f183 f75 1"/>
                <a:gd name="f222" fmla="*/ f184 f75 1"/>
                <a:gd name="f223" fmla="*/ f185 f76 1"/>
                <a:gd name="f224" fmla="*/ f186 f76 1"/>
                <a:gd name="f225" fmla="*/ f187 f75 1"/>
                <a:gd name="f226" fmla="*/ f188 f76 1"/>
                <a:gd name="f227" fmla="*/ f189 f75 1"/>
                <a:gd name="f228" fmla="*/ f190 f75 1"/>
                <a:gd name="f229" fmla="*/ f191 f76 1"/>
                <a:gd name="f230" fmla="*/ f19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0">
                  <a:pos x="f197" y="f198"/>
                </a:cxn>
                <a:cxn ang="f120">
                  <a:pos x="f199" y="f198"/>
                </a:cxn>
                <a:cxn ang="f120">
                  <a:pos x="f200" y="f201"/>
                </a:cxn>
                <a:cxn ang="f120">
                  <a:pos x="f202" y="f203"/>
                </a:cxn>
                <a:cxn ang="f120">
                  <a:pos x="f204" y="f205"/>
                </a:cxn>
                <a:cxn ang="f120">
                  <a:pos x="f206" y="f205"/>
                </a:cxn>
                <a:cxn ang="f120">
                  <a:pos x="f207" y="f208"/>
                </a:cxn>
                <a:cxn ang="f120">
                  <a:pos x="f209" y="f210"/>
                </a:cxn>
                <a:cxn ang="f120">
                  <a:pos x="f211" y="f212"/>
                </a:cxn>
                <a:cxn ang="f120">
                  <a:pos x="f213" y="f214"/>
                </a:cxn>
                <a:cxn ang="f120">
                  <a:pos x="f215" y="f216"/>
                </a:cxn>
                <a:cxn ang="f120">
                  <a:pos x="f197" y="f217"/>
                </a:cxn>
                <a:cxn ang="f120">
                  <a:pos x="f197" y="f198"/>
                </a:cxn>
                <a:cxn ang="f120">
                  <a:pos x="f218" y="f219"/>
                </a:cxn>
                <a:cxn ang="f120">
                  <a:pos x="f218" y="f220"/>
                </a:cxn>
                <a:cxn ang="f120">
                  <a:pos x="f221" y="f219"/>
                </a:cxn>
                <a:cxn ang="f120">
                  <a:pos x="f222" y="f223"/>
                </a:cxn>
                <a:cxn ang="f120">
                  <a:pos x="f221" y="f224"/>
                </a:cxn>
                <a:cxn ang="f120">
                  <a:pos x="f225" y="f226"/>
                </a:cxn>
                <a:cxn ang="f120">
                  <a:pos x="f227" y="f224"/>
                </a:cxn>
                <a:cxn ang="f120">
                  <a:pos x="f228" y="f229"/>
                </a:cxn>
                <a:cxn ang="f120">
                  <a:pos x="f227" y="f219"/>
                </a:cxn>
                <a:cxn ang="f120">
                  <a:pos x="f230" y="f219"/>
                </a:cxn>
                <a:cxn ang="f120">
                  <a:pos x="f218" y="f219"/>
                </a:cxn>
              </a:cxnLst>
              <a:rect l="f193" t="f196" r="f194" b="f195"/>
              <a:pathLst>
                <a:path w="310" h="64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6" y="f19"/>
                    <a:pt x="f6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7"/>
                    <a:pt x="f29" y="f7"/>
                    <a:pt x="f30" y="f26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19" y="f39"/>
                    <a:pt x="f40" y="f41"/>
                  </a:cubicBezTo>
                  <a:cubicBezTo>
                    <a:pt x="f42" y="f37"/>
                    <a:pt x="f14" y="f20"/>
                    <a:pt x="f9" y="f43"/>
                  </a:cubicBezTo>
                  <a:cubicBezTo>
                    <a:pt x="f5" y="f19"/>
                    <a:pt x="f44" y="f45"/>
                    <a:pt x="f46" y="f47"/>
                  </a:cubicBezTo>
                  <a:cubicBezTo>
                    <a:pt x="f48" y="f49"/>
                    <a:pt x="f36" y="f16"/>
                    <a:pt x="f50" y="f51"/>
                  </a:cubicBezTo>
                  <a:cubicBezTo>
                    <a:pt x="f52" y="f9"/>
                    <a:pt x="f53" y="f14"/>
                    <a:pt x="f8" y="f5"/>
                  </a:cubicBezTo>
                  <a:cubicBezTo>
                    <a:pt x="f8" y="f5"/>
                    <a:pt x="f8" y="f9"/>
                    <a:pt x="f8" y="f9"/>
                  </a:cubicBezTo>
                  <a:close/>
                  <a:moveTo>
                    <a:pt x="f54" y="f55"/>
                  </a:moveTo>
                  <a:cubicBezTo>
                    <a:pt x="f54" y="f55"/>
                    <a:pt x="f54" y="f55"/>
                    <a:pt x="f54" y="f19"/>
                  </a:cubicBezTo>
                  <a:cubicBezTo>
                    <a:pt x="f56" y="f19"/>
                    <a:pt x="f57" y="f19"/>
                    <a:pt x="f58" y="f55"/>
                  </a:cubicBezTo>
                  <a:cubicBezTo>
                    <a:pt x="f59" y="f55"/>
                    <a:pt x="f23" y="f60"/>
                    <a:pt x="f61" y="f45"/>
                  </a:cubicBezTo>
                  <a:cubicBezTo>
                    <a:pt x="f23" y="f47"/>
                    <a:pt x="f59" y="f62"/>
                    <a:pt x="f58" y="f62"/>
                  </a:cubicBezTo>
                  <a:cubicBezTo>
                    <a:pt x="f63" y="f62"/>
                    <a:pt x="f64" y="f65"/>
                    <a:pt x="f66" y="f65"/>
                  </a:cubicBezTo>
                  <a:cubicBezTo>
                    <a:pt x="f67" y="f65"/>
                    <a:pt x="f68" y="f62"/>
                    <a:pt x="f22" y="f62"/>
                  </a:cubicBezTo>
                  <a:cubicBezTo>
                    <a:pt x="f69" y="f62"/>
                    <a:pt x="f41" y="f45"/>
                    <a:pt x="f37" y="f60"/>
                  </a:cubicBezTo>
                  <a:cubicBezTo>
                    <a:pt x="f41" y="f60"/>
                    <a:pt x="f69" y="f55"/>
                    <a:pt x="f22" y="f55"/>
                  </a:cubicBezTo>
                  <a:cubicBezTo>
                    <a:pt x="f70" y="f19"/>
                    <a:pt x="f71" y="f55"/>
                    <a:pt x="f72" y="f55"/>
                  </a:cubicBezTo>
                  <a:cubicBezTo>
                    <a:pt x="f73" y="f55"/>
                    <a:pt x="f30" y="f55"/>
                    <a:pt x="f54" y="f5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B9ED6A26-236D-CF1B-BB74-DC207E37DAB2}"/>
                </a:ext>
              </a:extLst>
            </p:cNvPr>
            <p:cNvSpPr/>
            <p:nvPr/>
          </p:nvSpPr>
          <p:spPr>
            <a:xfrm>
              <a:off x="6584951" y="3119439"/>
              <a:ext cx="452435" cy="4032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58"/>
                <a:gd name="f8" fmla="val 29"/>
                <a:gd name="f9" fmla="val 32"/>
                <a:gd name="f10" fmla="val 35"/>
                <a:gd name="f11" fmla="val 38"/>
                <a:gd name="f12" fmla="val 37"/>
                <a:gd name="f13" fmla="val 10"/>
                <a:gd name="f14" fmla="val 36"/>
                <a:gd name="f15" fmla="val 20"/>
                <a:gd name="f16" fmla="val 30"/>
                <a:gd name="f17" fmla="val 40"/>
                <a:gd name="f18" fmla="val 43"/>
                <a:gd name="f19" fmla="val 44"/>
                <a:gd name="f20" fmla="val 11"/>
                <a:gd name="f21" fmla="val 2"/>
                <a:gd name="f22" fmla="val 45"/>
                <a:gd name="f23" fmla="val 46"/>
                <a:gd name="f24" fmla="val 47"/>
                <a:gd name="f25" fmla="val 51"/>
                <a:gd name="f26" fmla="val 54"/>
                <a:gd name="f27" fmla="val 63"/>
                <a:gd name="f28" fmla="val 33"/>
                <a:gd name="f29" fmla="val 22"/>
                <a:gd name="f30" fmla="val 1"/>
                <a:gd name="f31" fmla="val 50"/>
                <a:gd name="f32" fmla="val 3"/>
                <a:gd name="f33" fmla="val 5"/>
                <a:gd name="f34" fmla="val 6"/>
                <a:gd name="f35" fmla="val 9"/>
                <a:gd name="f36" fmla="val 31"/>
                <a:gd name="f37" fmla="val 12"/>
                <a:gd name="f38" fmla="val 14"/>
                <a:gd name="f39" fmla="val 16"/>
                <a:gd name="f40" fmla="val 19"/>
                <a:gd name="f41" fmla="val 17"/>
                <a:gd name="f42" fmla="val 15"/>
                <a:gd name="f43" fmla="val 7"/>
                <a:gd name="f44" fmla="val 26"/>
                <a:gd name="f45" fmla="val 27"/>
                <a:gd name="f46" fmla="val 18"/>
                <a:gd name="f47" fmla="val 25"/>
                <a:gd name="f48" fmla="val 23"/>
                <a:gd name="f49" fmla="val 21"/>
                <a:gd name="f50" fmla="val 24"/>
                <a:gd name="f51" fmla="val 28"/>
                <a:gd name="f52" fmla="+- 0 0 -90"/>
                <a:gd name="f53" fmla="*/ f3 1 66"/>
                <a:gd name="f54" fmla="*/ f4 1 58"/>
                <a:gd name="f55" fmla="val f5"/>
                <a:gd name="f56" fmla="val f6"/>
                <a:gd name="f57" fmla="val f7"/>
                <a:gd name="f58" fmla="*/ f52 f0 1"/>
                <a:gd name="f59" fmla="+- f57 0 f55"/>
                <a:gd name="f60" fmla="+- f56 0 f55"/>
                <a:gd name="f61" fmla="*/ f58 1 f2"/>
                <a:gd name="f62" fmla="*/ f60 1 66"/>
                <a:gd name="f63" fmla="*/ f59 1 58"/>
                <a:gd name="f64" fmla="*/ 29 f60 1"/>
                <a:gd name="f65" fmla="*/ 0 f59 1"/>
                <a:gd name="f66" fmla="*/ 38 f60 1"/>
                <a:gd name="f67" fmla="*/ 35 f60 1"/>
                <a:gd name="f68" fmla="*/ 30 f59 1"/>
                <a:gd name="f69" fmla="*/ 43 f60 1"/>
                <a:gd name="f70" fmla="*/ 44 f60 1"/>
                <a:gd name="f71" fmla="*/ 2 f59 1"/>
                <a:gd name="f72" fmla="*/ 47 f60 1"/>
                <a:gd name="f73" fmla="*/ 58 f60 1"/>
                <a:gd name="f74" fmla="*/ 66 f60 1"/>
                <a:gd name="f75" fmla="*/ 38 f59 1"/>
                <a:gd name="f76" fmla="*/ 58 f59 1"/>
                <a:gd name="f77" fmla="*/ 0 f60 1"/>
                <a:gd name="f78" fmla="*/ 5 f60 1"/>
                <a:gd name="f79" fmla="*/ 36 f59 1"/>
                <a:gd name="f80" fmla="*/ 12 f60 1"/>
                <a:gd name="f81" fmla="*/ 19 f60 1"/>
                <a:gd name="f82" fmla="*/ 14 f60 1"/>
                <a:gd name="f83" fmla="*/ 7 f59 1"/>
                <a:gd name="f84" fmla="*/ 16 f60 1"/>
                <a:gd name="f85" fmla="*/ 5 f59 1"/>
                <a:gd name="f86" fmla="*/ 26 f60 1"/>
                <a:gd name="f87" fmla="*/ 25 f60 1"/>
                <a:gd name="f88" fmla="*/ 23 f59 1"/>
                <a:gd name="f89" fmla="*/ 21 f60 1"/>
                <a:gd name="f90" fmla="*/ 29 f59 1"/>
                <a:gd name="f91" fmla="*/ 27 f60 1"/>
                <a:gd name="f92" fmla="*/ 32 f60 1"/>
                <a:gd name="f93" fmla="+- f61 0 f1"/>
                <a:gd name="f94" fmla="*/ f64 1 66"/>
                <a:gd name="f95" fmla="*/ f65 1 58"/>
                <a:gd name="f96" fmla="*/ f66 1 66"/>
                <a:gd name="f97" fmla="*/ f67 1 66"/>
                <a:gd name="f98" fmla="*/ f68 1 58"/>
                <a:gd name="f99" fmla="*/ f69 1 66"/>
                <a:gd name="f100" fmla="*/ f70 1 66"/>
                <a:gd name="f101" fmla="*/ f71 1 58"/>
                <a:gd name="f102" fmla="*/ f72 1 66"/>
                <a:gd name="f103" fmla="*/ f73 1 66"/>
                <a:gd name="f104" fmla="*/ f74 1 66"/>
                <a:gd name="f105" fmla="*/ f75 1 58"/>
                <a:gd name="f106" fmla="*/ f76 1 58"/>
                <a:gd name="f107" fmla="*/ f77 1 66"/>
                <a:gd name="f108" fmla="*/ f78 1 66"/>
                <a:gd name="f109" fmla="*/ f79 1 58"/>
                <a:gd name="f110" fmla="*/ f80 1 66"/>
                <a:gd name="f111" fmla="*/ f81 1 66"/>
                <a:gd name="f112" fmla="*/ f82 1 66"/>
                <a:gd name="f113" fmla="*/ f83 1 58"/>
                <a:gd name="f114" fmla="*/ f84 1 66"/>
                <a:gd name="f115" fmla="*/ f85 1 58"/>
                <a:gd name="f116" fmla="*/ f86 1 66"/>
                <a:gd name="f117" fmla="*/ f87 1 66"/>
                <a:gd name="f118" fmla="*/ f88 1 58"/>
                <a:gd name="f119" fmla="*/ f89 1 66"/>
                <a:gd name="f120" fmla="*/ f90 1 58"/>
                <a:gd name="f121" fmla="*/ f91 1 66"/>
                <a:gd name="f122" fmla="*/ f92 1 66"/>
                <a:gd name="f123" fmla="*/ 0 1 f62"/>
                <a:gd name="f124" fmla="*/ f56 1 f62"/>
                <a:gd name="f125" fmla="*/ 0 1 f63"/>
                <a:gd name="f126" fmla="*/ f57 1 f63"/>
                <a:gd name="f127" fmla="*/ f94 1 f62"/>
                <a:gd name="f128" fmla="*/ f95 1 f63"/>
                <a:gd name="f129" fmla="*/ f96 1 f62"/>
                <a:gd name="f130" fmla="*/ f97 1 f62"/>
                <a:gd name="f131" fmla="*/ f98 1 f63"/>
                <a:gd name="f132" fmla="*/ f99 1 f62"/>
                <a:gd name="f133" fmla="*/ f100 1 f62"/>
                <a:gd name="f134" fmla="*/ f101 1 f63"/>
                <a:gd name="f135" fmla="*/ f102 1 f62"/>
                <a:gd name="f136" fmla="*/ f103 1 f62"/>
                <a:gd name="f137" fmla="*/ f104 1 f62"/>
                <a:gd name="f138" fmla="*/ f105 1 f63"/>
                <a:gd name="f139" fmla="*/ f106 1 f63"/>
                <a:gd name="f140" fmla="*/ f107 1 f62"/>
                <a:gd name="f141" fmla="*/ f108 1 f62"/>
                <a:gd name="f142" fmla="*/ f109 1 f63"/>
                <a:gd name="f143" fmla="*/ f110 1 f62"/>
                <a:gd name="f144" fmla="*/ f111 1 f62"/>
                <a:gd name="f145" fmla="*/ f112 1 f62"/>
                <a:gd name="f146" fmla="*/ f113 1 f63"/>
                <a:gd name="f147" fmla="*/ f114 1 f62"/>
                <a:gd name="f148" fmla="*/ f115 1 f63"/>
                <a:gd name="f149" fmla="*/ f116 1 f62"/>
                <a:gd name="f150" fmla="*/ f117 1 f62"/>
                <a:gd name="f151" fmla="*/ f118 1 f63"/>
                <a:gd name="f152" fmla="*/ f119 1 f62"/>
                <a:gd name="f153" fmla="*/ f120 1 f63"/>
                <a:gd name="f154" fmla="*/ f121 1 f62"/>
                <a:gd name="f155" fmla="*/ f122 1 f62"/>
                <a:gd name="f156" fmla="*/ f123 f53 1"/>
                <a:gd name="f157" fmla="*/ f124 f53 1"/>
                <a:gd name="f158" fmla="*/ f126 f54 1"/>
                <a:gd name="f159" fmla="*/ f125 f54 1"/>
                <a:gd name="f160" fmla="*/ f127 f53 1"/>
                <a:gd name="f161" fmla="*/ f128 f54 1"/>
                <a:gd name="f162" fmla="*/ f129 f53 1"/>
                <a:gd name="f163" fmla="*/ f130 f53 1"/>
                <a:gd name="f164" fmla="*/ f131 f54 1"/>
                <a:gd name="f165" fmla="*/ f132 f53 1"/>
                <a:gd name="f166" fmla="*/ f133 f53 1"/>
                <a:gd name="f167" fmla="*/ f134 f54 1"/>
                <a:gd name="f168" fmla="*/ f135 f53 1"/>
                <a:gd name="f169" fmla="*/ f136 f53 1"/>
                <a:gd name="f170" fmla="*/ f137 f53 1"/>
                <a:gd name="f171" fmla="*/ f138 f54 1"/>
                <a:gd name="f172" fmla="*/ f139 f54 1"/>
                <a:gd name="f173" fmla="*/ f140 f53 1"/>
                <a:gd name="f174" fmla="*/ f141 f53 1"/>
                <a:gd name="f175" fmla="*/ f142 f54 1"/>
                <a:gd name="f176" fmla="*/ f143 f53 1"/>
                <a:gd name="f177" fmla="*/ f144 f53 1"/>
                <a:gd name="f178" fmla="*/ f145 f53 1"/>
                <a:gd name="f179" fmla="*/ f146 f54 1"/>
                <a:gd name="f180" fmla="*/ f147 f53 1"/>
                <a:gd name="f181" fmla="*/ f148 f54 1"/>
                <a:gd name="f182" fmla="*/ f149 f53 1"/>
                <a:gd name="f183" fmla="*/ f150 f53 1"/>
                <a:gd name="f184" fmla="*/ f151 f54 1"/>
                <a:gd name="f185" fmla="*/ f152 f53 1"/>
                <a:gd name="f186" fmla="*/ f153 f54 1"/>
                <a:gd name="f187" fmla="*/ f154 f53 1"/>
                <a:gd name="f188" fmla="*/ f155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60" y="f161"/>
                </a:cxn>
                <a:cxn ang="f93">
                  <a:pos x="f162" y="f161"/>
                </a:cxn>
                <a:cxn ang="f93">
                  <a:pos x="f163" y="f164"/>
                </a:cxn>
                <a:cxn ang="f93">
                  <a:pos x="f165" y="f164"/>
                </a:cxn>
                <a:cxn ang="f93">
                  <a:pos x="f166" y="f167"/>
                </a:cxn>
                <a:cxn ang="f93">
                  <a:pos x="f168" y="f167"/>
                </a:cxn>
                <a:cxn ang="f93">
                  <a:pos x="f168" y="f164"/>
                </a:cxn>
                <a:cxn ang="f93">
                  <a:pos x="f169" y="f164"/>
                </a:cxn>
                <a:cxn ang="f93">
                  <a:pos x="f170" y="f171"/>
                </a:cxn>
                <a:cxn ang="f93">
                  <a:pos x="f170" y="f172"/>
                </a:cxn>
                <a:cxn ang="f93">
                  <a:pos x="f173" y="f172"/>
                </a:cxn>
                <a:cxn ang="f93">
                  <a:pos x="f174" y="f175"/>
                </a:cxn>
                <a:cxn ang="f93">
                  <a:pos x="f176" y="f164"/>
                </a:cxn>
                <a:cxn ang="f93">
                  <a:pos x="f177" y="f164"/>
                </a:cxn>
                <a:cxn ang="f93">
                  <a:pos x="f178" y="f179"/>
                </a:cxn>
                <a:cxn ang="f93">
                  <a:pos x="f180" y="f181"/>
                </a:cxn>
                <a:cxn ang="f93">
                  <a:pos x="f182" y="f179"/>
                </a:cxn>
                <a:cxn ang="f93">
                  <a:pos x="f183" y="f184"/>
                </a:cxn>
                <a:cxn ang="f93">
                  <a:pos x="f185" y="f186"/>
                </a:cxn>
                <a:cxn ang="f93">
                  <a:pos x="f187" y="f164"/>
                </a:cxn>
                <a:cxn ang="f93">
                  <a:pos x="f188" y="f164"/>
                </a:cxn>
                <a:cxn ang="f93">
                  <a:pos x="f160" y="f161"/>
                </a:cxn>
              </a:cxnLst>
              <a:rect l="f156" t="f159" r="f157" b="f158"/>
              <a:pathLst>
                <a:path w="66" h="58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13"/>
                    <a:pt x="f14" y="f15"/>
                    <a:pt x="f10" y="f16"/>
                  </a:cubicBezTo>
                  <a:cubicBezTo>
                    <a:pt x="f11" y="f16"/>
                    <a:pt x="f17" y="f16"/>
                    <a:pt x="f18" y="f16"/>
                  </a:cubicBezTo>
                  <a:cubicBezTo>
                    <a:pt x="f18" y="f15"/>
                    <a:pt x="f19" y="f20"/>
                    <a:pt x="f19" y="f21"/>
                  </a:cubicBezTo>
                  <a:cubicBezTo>
                    <a:pt x="f22" y="f21"/>
                    <a:pt x="f23" y="f21"/>
                    <a:pt x="f24" y="f21"/>
                  </a:cubicBezTo>
                  <a:cubicBezTo>
                    <a:pt x="f24" y="f20"/>
                    <a:pt x="f24" y="f15"/>
                    <a:pt x="f24" y="f16"/>
                  </a:cubicBezTo>
                  <a:cubicBezTo>
                    <a:pt x="f25" y="f16"/>
                    <a:pt x="f26" y="f16"/>
                    <a:pt x="f7" y="f16"/>
                  </a:cubicBezTo>
                  <a:cubicBezTo>
                    <a:pt x="f27" y="f16"/>
                    <a:pt x="f6" y="f28"/>
                    <a:pt x="f6" y="f11"/>
                  </a:cubicBezTo>
                  <a:cubicBezTo>
                    <a:pt x="f6" y="f19"/>
                    <a:pt x="f6" y="f25"/>
                    <a:pt x="f6" y="f7"/>
                  </a:cubicBezTo>
                  <a:cubicBezTo>
                    <a:pt x="f19" y="f7"/>
                    <a:pt x="f29" y="f7"/>
                    <a:pt x="f5" y="f7"/>
                  </a:cubicBezTo>
                  <a:cubicBezTo>
                    <a:pt x="f30" y="f31"/>
                    <a:pt x="f32" y="f18"/>
                    <a:pt x="f33" y="f14"/>
                  </a:cubicBezTo>
                  <a:cubicBezTo>
                    <a:pt x="f34" y="f28"/>
                    <a:pt x="f35" y="f36"/>
                    <a:pt x="f37" y="f16"/>
                  </a:cubicBezTo>
                  <a:cubicBezTo>
                    <a:pt x="f38" y="f8"/>
                    <a:pt x="f39" y="f16"/>
                    <a:pt x="f40" y="f16"/>
                  </a:cubicBezTo>
                  <a:cubicBezTo>
                    <a:pt x="f41" y="f29"/>
                    <a:pt x="f39" y="f42"/>
                    <a:pt x="f38" y="f43"/>
                  </a:cubicBezTo>
                  <a:cubicBezTo>
                    <a:pt x="f42" y="f34"/>
                    <a:pt x="f42" y="f34"/>
                    <a:pt x="f39" y="f33"/>
                  </a:cubicBezTo>
                  <a:cubicBezTo>
                    <a:pt x="f15" y="f34"/>
                    <a:pt x="f44" y="f34"/>
                    <a:pt x="f44" y="f43"/>
                  </a:cubicBezTo>
                  <a:cubicBezTo>
                    <a:pt x="f45" y="f37"/>
                    <a:pt x="f44" y="f46"/>
                    <a:pt x="f47" y="f48"/>
                  </a:cubicBezTo>
                  <a:cubicBezTo>
                    <a:pt x="f47" y="f47"/>
                    <a:pt x="f48" y="f44"/>
                    <a:pt x="f49" y="f8"/>
                  </a:cubicBezTo>
                  <a:cubicBezTo>
                    <a:pt x="f50" y="f16"/>
                    <a:pt x="f47" y="f16"/>
                    <a:pt x="f45" y="f16"/>
                  </a:cubicBezTo>
                  <a:cubicBezTo>
                    <a:pt x="f51" y="f16"/>
                    <a:pt x="f16" y="f16"/>
                    <a:pt x="f9" y="f16"/>
                  </a:cubicBezTo>
                  <a:cubicBezTo>
                    <a:pt x="f36" y="f15"/>
                    <a:pt x="f16" y="f13"/>
                    <a:pt x="f8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E5D7925D-5C4C-1F02-7639-6F4BD0A57396}"/>
                </a:ext>
              </a:extLst>
            </p:cNvPr>
            <p:cNvSpPr/>
            <p:nvPr/>
          </p:nvSpPr>
          <p:spPr>
            <a:xfrm>
              <a:off x="5453060" y="3508379"/>
              <a:ext cx="163513" cy="5286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76"/>
                <a:gd name="f8" fmla="val 15"/>
                <a:gd name="f9" fmla="val 30"/>
                <a:gd name="f10" fmla="val 18"/>
                <a:gd name="f11" fmla="val 33"/>
                <a:gd name="f12" fmla="val 21"/>
                <a:gd name="f13" fmla="val 36"/>
                <a:gd name="f14" fmla="val 38"/>
                <a:gd name="f15" fmla="val 22"/>
                <a:gd name="f16" fmla="val 40"/>
                <a:gd name="f17" fmla="val 19"/>
                <a:gd name="f18" fmla="val 43"/>
                <a:gd name="f19" fmla="val 14"/>
                <a:gd name="f20" fmla="val 46"/>
                <a:gd name="f21" fmla="val 50"/>
                <a:gd name="f22" fmla="val 57"/>
                <a:gd name="f23" fmla="val 64"/>
                <a:gd name="f24" fmla="val 65"/>
                <a:gd name="f25" fmla="val 66"/>
                <a:gd name="f26" fmla="val 67"/>
                <a:gd name="f27" fmla="val 13"/>
                <a:gd name="f28" fmla="val 71"/>
                <a:gd name="f29" fmla="val 8"/>
                <a:gd name="f30" fmla="val 2"/>
                <a:gd name="f31" fmla="val 75"/>
                <a:gd name="f32" fmla="val 1"/>
                <a:gd name="f33" fmla="val 70"/>
                <a:gd name="f34" fmla="val 3"/>
                <a:gd name="f35" fmla="val 58"/>
                <a:gd name="f36" fmla="val 5"/>
                <a:gd name="f37" fmla="val 51"/>
                <a:gd name="f38" fmla="val 6"/>
                <a:gd name="f39" fmla="val 45"/>
                <a:gd name="f40" fmla="val 4"/>
                <a:gd name="f41" fmla="val 41"/>
                <a:gd name="f42" fmla="val 34"/>
                <a:gd name="f43" fmla="val 26"/>
                <a:gd name="f44" fmla="val 20"/>
                <a:gd name="f45" fmla="val 12"/>
                <a:gd name="f46" fmla="val 9"/>
                <a:gd name="f47" fmla="val 10"/>
                <a:gd name="f48" fmla="val 7"/>
                <a:gd name="f49" fmla="+- 0 0 -90"/>
                <a:gd name="f50" fmla="*/ f3 1 24"/>
                <a:gd name="f51" fmla="*/ f4 1 76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24"/>
                <a:gd name="f60" fmla="*/ f56 1 76"/>
                <a:gd name="f61" fmla="*/ 15 f57 1"/>
                <a:gd name="f62" fmla="*/ 30 f56 1"/>
                <a:gd name="f63" fmla="*/ 24 f57 1"/>
                <a:gd name="f64" fmla="*/ 38 f56 1"/>
                <a:gd name="f65" fmla="*/ 14 f57 1"/>
                <a:gd name="f66" fmla="*/ 46 f56 1"/>
                <a:gd name="f67" fmla="*/ 64 f56 1"/>
                <a:gd name="f68" fmla="*/ 67 f56 1"/>
                <a:gd name="f69" fmla="*/ 8 f57 1"/>
                <a:gd name="f70" fmla="*/ 76 f56 1"/>
                <a:gd name="f71" fmla="*/ 1 f57 1"/>
                <a:gd name="f72" fmla="*/ 65 f56 1"/>
                <a:gd name="f73" fmla="*/ 6 f57 1"/>
                <a:gd name="f74" fmla="*/ 45 f56 1"/>
                <a:gd name="f75" fmla="*/ 0 f57 1"/>
                <a:gd name="f76" fmla="*/ 2 f57 1"/>
                <a:gd name="f77" fmla="*/ 14 f56 1"/>
                <a:gd name="f78" fmla="*/ 8 f56 1"/>
                <a:gd name="f79" fmla="*/ 0 f56 1"/>
                <a:gd name="f80" fmla="*/ 13 f57 1"/>
                <a:gd name="f81" fmla="*/ 7 f56 1"/>
                <a:gd name="f82" fmla="+- f58 0 f1"/>
                <a:gd name="f83" fmla="*/ f61 1 24"/>
                <a:gd name="f84" fmla="*/ f62 1 76"/>
                <a:gd name="f85" fmla="*/ f63 1 24"/>
                <a:gd name="f86" fmla="*/ f64 1 76"/>
                <a:gd name="f87" fmla="*/ f65 1 24"/>
                <a:gd name="f88" fmla="*/ f66 1 76"/>
                <a:gd name="f89" fmla="*/ f67 1 76"/>
                <a:gd name="f90" fmla="*/ f68 1 76"/>
                <a:gd name="f91" fmla="*/ f69 1 24"/>
                <a:gd name="f92" fmla="*/ f70 1 76"/>
                <a:gd name="f93" fmla="*/ f71 1 24"/>
                <a:gd name="f94" fmla="*/ f72 1 76"/>
                <a:gd name="f95" fmla="*/ f73 1 24"/>
                <a:gd name="f96" fmla="*/ f74 1 76"/>
                <a:gd name="f97" fmla="*/ f75 1 24"/>
                <a:gd name="f98" fmla="*/ f76 1 24"/>
                <a:gd name="f99" fmla="*/ f77 1 76"/>
                <a:gd name="f100" fmla="*/ f78 1 76"/>
                <a:gd name="f101" fmla="*/ f79 1 76"/>
                <a:gd name="f102" fmla="*/ f80 1 24"/>
                <a:gd name="f103" fmla="*/ f81 1 76"/>
                <a:gd name="f104" fmla="*/ 0 1 f59"/>
                <a:gd name="f105" fmla="*/ f53 1 f59"/>
                <a:gd name="f106" fmla="*/ 0 1 f60"/>
                <a:gd name="f107" fmla="*/ f54 1 f60"/>
                <a:gd name="f108" fmla="*/ f83 1 f59"/>
                <a:gd name="f109" fmla="*/ f84 1 f60"/>
                <a:gd name="f110" fmla="*/ f85 1 f59"/>
                <a:gd name="f111" fmla="*/ f86 1 f60"/>
                <a:gd name="f112" fmla="*/ f87 1 f59"/>
                <a:gd name="f113" fmla="*/ f88 1 f60"/>
                <a:gd name="f114" fmla="*/ f89 1 f60"/>
                <a:gd name="f115" fmla="*/ f90 1 f60"/>
                <a:gd name="f116" fmla="*/ f91 1 f59"/>
                <a:gd name="f117" fmla="*/ f92 1 f60"/>
                <a:gd name="f118" fmla="*/ f93 1 f59"/>
                <a:gd name="f119" fmla="*/ f94 1 f60"/>
                <a:gd name="f120" fmla="*/ f95 1 f59"/>
                <a:gd name="f121" fmla="*/ f96 1 f60"/>
                <a:gd name="f122" fmla="*/ f97 1 f59"/>
                <a:gd name="f123" fmla="*/ f98 1 f59"/>
                <a:gd name="f124" fmla="*/ f99 1 f60"/>
                <a:gd name="f125" fmla="*/ f100 1 f60"/>
                <a:gd name="f126" fmla="*/ f101 1 f60"/>
                <a:gd name="f127" fmla="*/ f102 1 f59"/>
                <a:gd name="f128" fmla="*/ f103 1 f60"/>
                <a:gd name="f129" fmla="*/ f104 f50 1"/>
                <a:gd name="f130" fmla="*/ f105 f50 1"/>
                <a:gd name="f131" fmla="*/ f107 f51 1"/>
                <a:gd name="f132" fmla="*/ f106 f51 1"/>
                <a:gd name="f133" fmla="*/ f108 f50 1"/>
                <a:gd name="f134" fmla="*/ f109 f51 1"/>
                <a:gd name="f135" fmla="*/ f110 f50 1"/>
                <a:gd name="f136" fmla="*/ f111 f51 1"/>
                <a:gd name="f137" fmla="*/ f112 f50 1"/>
                <a:gd name="f138" fmla="*/ f113 f51 1"/>
                <a:gd name="f139" fmla="*/ f114 f51 1"/>
                <a:gd name="f140" fmla="*/ f115 f51 1"/>
                <a:gd name="f141" fmla="*/ f116 f50 1"/>
                <a:gd name="f142" fmla="*/ f117 f51 1"/>
                <a:gd name="f143" fmla="*/ f118 f50 1"/>
                <a:gd name="f144" fmla="*/ f119 f51 1"/>
                <a:gd name="f145" fmla="*/ f120 f50 1"/>
                <a:gd name="f146" fmla="*/ f121 f51 1"/>
                <a:gd name="f147" fmla="*/ f122 f50 1"/>
                <a:gd name="f148" fmla="*/ f123 f50 1"/>
                <a:gd name="f149" fmla="*/ f124 f51 1"/>
                <a:gd name="f150" fmla="*/ f125 f51 1"/>
                <a:gd name="f151" fmla="*/ f126 f51 1"/>
                <a:gd name="f152" fmla="*/ f127 f50 1"/>
                <a:gd name="f153" fmla="*/ f12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">
                  <a:pos x="f133" y="f134"/>
                </a:cxn>
                <a:cxn ang="f82">
                  <a:pos x="f135" y="f136"/>
                </a:cxn>
                <a:cxn ang="f82">
                  <a:pos x="f137" y="f138"/>
                </a:cxn>
                <a:cxn ang="f82">
                  <a:pos x="f137" y="f139"/>
                </a:cxn>
                <a:cxn ang="f82">
                  <a:pos x="f137" y="f140"/>
                </a:cxn>
                <a:cxn ang="f82">
                  <a:pos x="f141" y="f142"/>
                </a:cxn>
                <a:cxn ang="f82">
                  <a:pos x="f143" y="f144"/>
                </a:cxn>
                <a:cxn ang="f82">
                  <a:pos x="f145" y="f146"/>
                </a:cxn>
                <a:cxn ang="f82">
                  <a:pos x="f147" y="f136"/>
                </a:cxn>
                <a:cxn ang="f82">
                  <a:pos x="f145" y="f134"/>
                </a:cxn>
                <a:cxn ang="f82">
                  <a:pos x="f148" y="f149"/>
                </a:cxn>
                <a:cxn ang="f82">
                  <a:pos x="f148" y="f150"/>
                </a:cxn>
                <a:cxn ang="f82">
                  <a:pos x="f141" y="f151"/>
                </a:cxn>
                <a:cxn ang="f82">
                  <a:pos x="f152" y="f153"/>
                </a:cxn>
                <a:cxn ang="f82">
                  <a:pos x="f133" y="f134"/>
                </a:cxn>
              </a:cxnLst>
              <a:rect l="f129" t="f132" r="f130" b="f131"/>
              <a:pathLst>
                <a:path w="24" h="76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1"/>
                    <a:pt x="f19" y="f22"/>
                    <a:pt x="f19" y="f23"/>
                  </a:cubicBezTo>
                  <a:cubicBezTo>
                    <a:pt x="f19" y="f24"/>
                    <a:pt x="f19" y="f25"/>
                    <a:pt x="f19" y="f26"/>
                  </a:cubicBezTo>
                  <a:cubicBezTo>
                    <a:pt x="f27" y="f28"/>
                    <a:pt x="f27" y="f7"/>
                    <a:pt x="f29" y="f7"/>
                  </a:cubicBezTo>
                  <a:cubicBezTo>
                    <a:pt x="f30" y="f31"/>
                    <a:pt x="f32" y="f33"/>
                    <a:pt x="f32" y="f24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18"/>
                    <a:pt x="f5" y="f41"/>
                    <a:pt x="f5" y="f14"/>
                  </a:cubicBezTo>
                  <a:cubicBezTo>
                    <a:pt x="f5" y="f13"/>
                    <a:pt x="f40" y="f42"/>
                    <a:pt x="f38" y="f9"/>
                  </a:cubicBezTo>
                  <a:cubicBezTo>
                    <a:pt x="f36" y="f43"/>
                    <a:pt x="f34" y="f44"/>
                    <a:pt x="f30" y="f19"/>
                  </a:cubicBezTo>
                  <a:cubicBezTo>
                    <a:pt x="f32" y="f45"/>
                    <a:pt x="f32" y="f46"/>
                    <a:pt x="f30" y="f29"/>
                  </a:cubicBezTo>
                  <a:cubicBezTo>
                    <a:pt x="f34" y="f36"/>
                    <a:pt x="f38" y="f34"/>
                    <a:pt x="f29" y="f5"/>
                  </a:cubicBezTo>
                  <a:cubicBezTo>
                    <a:pt x="f47" y="f34"/>
                    <a:pt x="f27" y="f36"/>
                    <a:pt x="f27" y="f48"/>
                  </a:cubicBezTo>
                  <a:cubicBezTo>
                    <a:pt x="f19" y="f8"/>
                    <a:pt x="f19" y="f6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7690FACE-F2A0-D9DD-30CB-73AAC42E06C0}"/>
                </a:ext>
              </a:extLst>
            </p:cNvPr>
            <p:cNvSpPr/>
            <p:nvPr/>
          </p:nvSpPr>
          <p:spPr>
            <a:xfrm>
              <a:off x="5713408" y="3876671"/>
              <a:ext cx="246065" cy="228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3"/>
                <a:gd name="f8" fmla="val 29"/>
                <a:gd name="f9" fmla="val 19"/>
                <a:gd name="f10" fmla="val 9"/>
                <a:gd name="f11" fmla="val 12"/>
                <a:gd name="f12" fmla="val 3"/>
                <a:gd name="f13" fmla="val 24"/>
                <a:gd name="f14" fmla="val 6"/>
                <a:gd name="f15" fmla="val 34"/>
                <a:gd name="f16" fmla="val 28"/>
                <a:gd name="f17" fmla="val 25"/>
                <a:gd name="f18" fmla="+- 0 0 -90"/>
                <a:gd name="f19" fmla="*/ f3 1 36"/>
                <a:gd name="f20" fmla="*/ f4 1 33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6"/>
                <a:gd name="f29" fmla="*/ f25 1 33"/>
                <a:gd name="f30" fmla="*/ 0 f26 1"/>
                <a:gd name="f31" fmla="*/ 29 f25 1"/>
                <a:gd name="f32" fmla="*/ 0 f25 1"/>
                <a:gd name="f33" fmla="*/ 36 f26 1"/>
                <a:gd name="f34" fmla="*/ 9 f25 1"/>
                <a:gd name="f35" fmla="+- f27 0 f1"/>
                <a:gd name="f36" fmla="*/ f30 1 36"/>
                <a:gd name="f37" fmla="*/ f31 1 33"/>
                <a:gd name="f38" fmla="*/ f32 1 33"/>
                <a:gd name="f39" fmla="*/ f33 1 36"/>
                <a:gd name="f40" fmla="*/ f34 1 33"/>
                <a:gd name="f41" fmla="*/ 0 1 f28"/>
                <a:gd name="f42" fmla="*/ f22 1 f28"/>
                <a:gd name="f43" fmla="*/ 0 1 f29"/>
                <a:gd name="f44" fmla="*/ f23 1 f29"/>
                <a:gd name="f45" fmla="*/ f36 1 f28"/>
                <a:gd name="f46" fmla="*/ f37 1 f29"/>
                <a:gd name="f47" fmla="*/ f38 1 f29"/>
                <a:gd name="f48" fmla="*/ f39 1 f28"/>
                <a:gd name="f49" fmla="*/ f40 1 f29"/>
                <a:gd name="f50" fmla="*/ f41 f19 1"/>
                <a:gd name="f51" fmla="*/ f42 f19 1"/>
                <a:gd name="f52" fmla="*/ f44 f20 1"/>
                <a:gd name="f53" fmla="*/ f43 f20 1"/>
                <a:gd name="f54" fmla="*/ f45 f19 1"/>
                <a:gd name="f55" fmla="*/ f46 f20 1"/>
                <a:gd name="f56" fmla="*/ f47 f20 1"/>
                <a:gd name="f57" fmla="*/ f48 f19 1"/>
                <a:gd name="f58" fmla="*/ f49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4" y="f56"/>
                </a:cxn>
                <a:cxn ang="f35">
                  <a:pos x="f57" y="f58"/>
                </a:cxn>
                <a:cxn ang="f35">
                  <a:pos x="f54" y="f55"/>
                </a:cxn>
              </a:cxnLst>
              <a:rect l="f50" t="f53" r="f51" b="f52"/>
              <a:pathLst>
                <a:path w="36" h="33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11" y="f12"/>
                    <a:pt x="f13" y="f14"/>
                    <a:pt x="f6" y="f10"/>
                  </a:cubicBezTo>
                  <a:cubicBezTo>
                    <a:pt x="f15" y="f16"/>
                    <a:pt x="f17" y="f7"/>
                    <a:pt x="f5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67;p78">
            <a:extLst>
              <a:ext uri="{FF2B5EF4-FFF2-40B4-BE49-F238E27FC236}">
                <a16:creationId xmlns:a16="http://schemas.microsoft.com/office/drawing/2014/main" id="{4E726086-88A0-4575-47FF-2E14A4DE44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36507" r="37597"/>
          <a:stretch>
            <a:fillRect/>
          </a:stretch>
        </p:blipFill>
        <p:spPr>
          <a:xfrm>
            <a:off x="4014060" y="0"/>
            <a:ext cx="5129939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769;p78">
            <a:extLst>
              <a:ext uri="{FF2B5EF4-FFF2-40B4-BE49-F238E27FC236}">
                <a16:creationId xmlns:a16="http://schemas.microsoft.com/office/drawing/2014/main" id="{237C0E36-C936-569A-3BE4-F04D5875E8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2274899"/>
            <a:ext cx="3034802" cy="674699"/>
          </a:xfrm>
        </p:spPr>
        <p:txBody>
          <a:bodyPr/>
          <a:lstStyle/>
          <a:p>
            <a:pPr lvl="0"/>
            <a:r>
              <a:rPr lang="en-US"/>
              <a:t>NEXT YEAR</a:t>
            </a:r>
          </a:p>
        </p:txBody>
      </p:sp>
      <p:sp>
        <p:nvSpPr>
          <p:cNvPr id="4" name="Google Shape;1770;p78">
            <a:extLst>
              <a:ext uri="{FF2B5EF4-FFF2-40B4-BE49-F238E27FC236}">
                <a16:creationId xmlns:a16="http://schemas.microsoft.com/office/drawing/2014/main" id="{84B6C015-746E-4B02-F5DC-0CEA5C7B7E2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3162809"/>
            <a:ext cx="3035698" cy="1310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 and the smallest one in the Solar System—it’s only a bit larger than the Moon. The planet’s name has nothing to do with the liquid metal</a:t>
            </a:r>
          </a:p>
        </p:txBody>
      </p:sp>
      <p:sp>
        <p:nvSpPr>
          <p:cNvPr id="5" name="Google Shape;727;p20">
            <a:extLst>
              <a:ext uri="{FF2B5EF4-FFF2-40B4-BE49-F238E27FC236}">
                <a16:creationId xmlns:a16="http://schemas.microsoft.com/office/drawing/2014/main" id="{4E076E0D-78DA-8CFB-00A0-152875C7B78A}"/>
              </a:ext>
            </a:extLst>
          </p:cNvPr>
          <p:cNvSpPr/>
          <p:nvPr/>
        </p:nvSpPr>
        <p:spPr>
          <a:xfrm>
            <a:off x="0" y="4438717"/>
            <a:ext cx="9136373" cy="704782"/>
          </a:xfrm>
          <a:custGeom>
            <a:avLst/>
            <a:gdLst>
              <a:gd name="f0" fmla="val w"/>
              <a:gd name="f1" fmla="val h"/>
              <a:gd name="f2" fmla="val 0"/>
              <a:gd name="f3" fmla="val 62952"/>
              <a:gd name="f4" fmla="val 13462"/>
              <a:gd name="f5" fmla="val 58592"/>
              <a:gd name="f6" fmla="val 1"/>
              <a:gd name="f7" fmla="val 58131"/>
              <a:gd name="f8" fmla="val 57671"/>
              <a:gd name="f9" fmla="val 24"/>
              <a:gd name="f10" fmla="val 57210"/>
              <a:gd name="f11" fmla="val 60"/>
              <a:gd name="f12" fmla="val 56578"/>
              <a:gd name="f13" fmla="val 107"/>
              <a:gd name="f14" fmla="val 55940"/>
              <a:gd name="f15" fmla="val 160"/>
              <a:gd name="f16" fmla="val 55314"/>
              <a:gd name="f17" fmla="val 249"/>
              <a:gd name="f18" fmla="val 54475"/>
              <a:gd name="f19" fmla="val 355"/>
              <a:gd name="f20" fmla="val 53654"/>
              <a:gd name="f21" fmla="val 526"/>
              <a:gd name="f22" fmla="val 52833"/>
              <a:gd name="f23" fmla="val 733"/>
              <a:gd name="f24" fmla="val 50613"/>
              <a:gd name="f25" fmla="val 1294"/>
              <a:gd name="f26" fmla="val 48563"/>
              <a:gd name="f27" fmla="val 2233"/>
              <a:gd name="f28" fmla="val 46732"/>
              <a:gd name="f29" fmla="val 3615"/>
              <a:gd name="f30" fmla="val 45953"/>
              <a:gd name="f31" fmla="val 4206"/>
              <a:gd name="f32" fmla="val 45185"/>
              <a:gd name="f33" fmla="val 4803"/>
              <a:gd name="f34" fmla="val 44411"/>
              <a:gd name="f35" fmla="val 5399"/>
              <a:gd name="f36" fmla="val 42745"/>
              <a:gd name="f37" fmla="val 6698"/>
              <a:gd name="f38" fmla="val 40926"/>
              <a:gd name="f39" fmla="val 7720"/>
              <a:gd name="f40" fmla="val 38942"/>
              <a:gd name="f41" fmla="val 8435"/>
              <a:gd name="f42" fmla="val 37010"/>
              <a:gd name="f43" fmla="val 9132"/>
              <a:gd name="f44" fmla="val 35032"/>
              <a:gd name="f45" fmla="val 9587"/>
              <a:gd name="f46" fmla="val 32988"/>
              <a:gd name="f47" fmla="val 9770"/>
              <a:gd name="f48" fmla="val 32439"/>
              <a:gd name="f49" fmla="val 9823"/>
              <a:gd name="f50" fmla="val 31884"/>
              <a:gd name="f51" fmla="val 9858"/>
              <a:gd name="f52" fmla="val 31329"/>
              <a:gd name="f53" fmla="val 9870"/>
              <a:gd name="f54" fmla="val 31248"/>
              <a:gd name="f55" fmla="val 9872"/>
              <a:gd name="f56" fmla="val 31168"/>
              <a:gd name="f57" fmla="val 9873"/>
              <a:gd name="f58" fmla="val 31087"/>
              <a:gd name="f59" fmla="val 30678"/>
              <a:gd name="f60" fmla="val 30269"/>
              <a:gd name="f61" fmla="val 9851"/>
              <a:gd name="f62" fmla="val 29864"/>
              <a:gd name="f63" fmla="val 9847"/>
              <a:gd name="f64" fmla="val 29261"/>
              <a:gd name="f65" fmla="val 9835"/>
              <a:gd name="f66" fmla="val 28659"/>
              <a:gd name="f67" fmla="val 9782"/>
              <a:gd name="f68" fmla="val 28062"/>
              <a:gd name="f69" fmla="val 9699"/>
              <a:gd name="f70" fmla="val 27395"/>
              <a:gd name="f71" fmla="val 9610"/>
              <a:gd name="f72" fmla="val 26722"/>
              <a:gd name="f73" fmla="val 9522"/>
              <a:gd name="f74" fmla="val 26054"/>
              <a:gd name="f75" fmla="val 9404"/>
              <a:gd name="f76" fmla="val 24832"/>
              <a:gd name="f77" fmla="val 9185"/>
              <a:gd name="f78" fmla="val 23621"/>
              <a:gd name="f79" fmla="val 8902"/>
              <a:gd name="f80" fmla="val 22422"/>
              <a:gd name="f81" fmla="val 8577"/>
              <a:gd name="f82" fmla="val 20821"/>
              <a:gd name="f83" fmla="val 8146"/>
              <a:gd name="f84" fmla="val 19227"/>
              <a:gd name="f85" fmla="val 7703"/>
              <a:gd name="f86" fmla="val 17626"/>
              <a:gd name="f87" fmla="val 7271"/>
              <a:gd name="f88" fmla="val 15718"/>
              <a:gd name="f89" fmla="val 6752"/>
              <a:gd name="f90" fmla="val 13793"/>
              <a:gd name="f91" fmla="val 6344"/>
              <a:gd name="f92" fmla="val 11832"/>
              <a:gd name="f93" fmla="val 6090"/>
              <a:gd name="f94" fmla="val 11147"/>
              <a:gd name="f95" fmla="val 6002"/>
              <a:gd name="f96" fmla="val 10462"/>
              <a:gd name="f97" fmla="val 5931"/>
              <a:gd name="f98" fmla="val 9777"/>
              <a:gd name="f99" fmla="val 5877"/>
              <a:gd name="f100" fmla="val 9186"/>
              <a:gd name="f101" fmla="val 5836"/>
              <a:gd name="f102" fmla="val 8595"/>
              <a:gd name="f103" fmla="val 5824"/>
              <a:gd name="f104" fmla="val 8005"/>
              <a:gd name="f105" fmla="val 5795"/>
              <a:gd name="f106" fmla="val 7887"/>
              <a:gd name="f107" fmla="val 5789"/>
              <a:gd name="f108" fmla="val 7774"/>
              <a:gd name="f109" fmla="val 7656"/>
              <a:gd name="f110" fmla="val 5783"/>
              <a:gd name="f111" fmla="val 7387"/>
              <a:gd name="f112" fmla="val 5779"/>
              <a:gd name="f113" fmla="val 7114"/>
              <a:gd name="f114" fmla="val 5767"/>
              <a:gd name="f115" fmla="val 6846"/>
              <a:gd name="f116" fmla="val 6761"/>
              <a:gd name="f117" fmla="val 6677"/>
              <a:gd name="f118" fmla="val 5768"/>
              <a:gd name="f119" fmla="val 6593"/>
              <a:gd name="f120" fmla="val 5771"/>
              <a:gd name="f121" fmla="val 5784"/>
              <a:gd name="f122" fmla="val 5807"/>
              <a:gd name="f123" fmla="val 4975"/>
              <a:gd name="f124" fmla="val 5813"/>
              <a:gd name="f125" fmla="val 4171"/>
              <a:gd name="f126" fmla="val 5907"/>
              <a:gd name="f127" fmla="val 3788"/>
              <a:gd name="f128" fmla="val 5948"/>
              <a:gd name="f129" fmla="val 3410"/>
              <a:gd name="f130" fmla="val 5966"/>
              <a:gd name="f131" fmla="val 3026"/>
              <a:gd name="f132" fmla="val 6025"/>
              <a:gd name="f133" fmla="val 2400"/>
              <a:gd name="f134" fmla="val 6114"/>
              <a:gd name="f135" fmla="val 1774"/>
              <a:gd name="f136" fmla="val 6220"/>
              <a:gd name="f137" fmla="val 1147"/>
              <a:gd name="f138" fmla="val 6332"/>
              <a:gd name="f139" fmla="val 823"/>
              <a:gd name="f140" fmla="val 6391"/>
              <a:gd name="f141" fmla="val 504"/>
              <a:gd name="f142" fmla="val 6474"/>
              <a:gd name="f143" fmla="val 179"/>
              <a:gd name="f144" fmla="val 6545"/>
              <a:gd name="f145" fmla="val 25"/>
              <a:gd name="f146" fmla="val 6580"/>
              <a:gd name="f147" fmla="val 6586"/>
              <a:gd name="f148" fmla="val 6746"/>
              <a:gd name="f149" fmla="val 6781"/>
              <a:gd name="f150" fmla="val 6817"/>
              <a:gd name="f151" fmla="val 6852"/>
              <a:gd name="f152" fmla="val 8961"/>
              <a:gd name="f153" fmla="val 11069"/>
              <a:gd name="f154" fmla="val 13178"/>
              <a:gd name="f155" fmla="val 13441"/>
              <a:gd name="f156" fmla="val 182"/>
              <a:gd name="f157" fmla="val 216"/>
              <a:gd name="f158" fmla="val 258"/>
              <a:gd name="f159" fmla="val 13461"/>
              <a:gd name="f160" fmla="val 309"/>
              <a:gd name="f161" fmla="val 62673"/>
              <a:gd name="f162" fmla="val 62705"/>
              <a:gd name="f163" fmla="val 62734"/>
              <a:gd name="f164" fmla="val 62758"/>
              <a:gd name="f165" fmla="val 62933"/>
              <a:gd name="f166" fmla="val 13447"/>
              <a:gd name="f167" fmla="val 13201"/>
              <a:gd name="f168" fmla="val 816"/>
              <a:gd name="f169" fmla="val 786"/>
              <a:gd name="f170" fmla="val 757"/>
              <a:gd name="f171" fmla="val 727"/>
              <a:gd name="f172" fmla="val 62927"/>
              <a:gd name="f173" fmla="val 580"/>
              <a:gd name="f174" fmla="val 574"/>
              <a:gd name="f175" fmla="val 62785"/>
              <a:gd name="f176" fmla="val 532"/>
              <a:gd name="f177" fmla="val 62230"/>
              <a:gd name="f178" fmla="val 361"/>
              <a:gd name="f179" fmla="val 61669"/>
              <a:gd name="f180" fmla="val 237"/>
              <a:gd name="f181" fmla="val 61096"/>
              <a:gd name="f182" fmla="val 166"/>
              <a:gd name="f183" fmla="val 60712"/>
              <a:gd name="f184" fmla="val 119"/>
              <a:gd name="f185" fmla="val 60323"/>
              <a:gd name="f186" fmla="val 83"/>
              <a:gd name="f187" fmla="val 59933"/>
              <a:gd name="f188" fmla="val 54"/>
              <a:gd name="f189" fmla="val 59490"/>
              <a:gd name="f190" fmla="val 59041"/>
              <a:gd name="f191" fmla="*/ f0 1 62952"/>
              <a:gd name="f192" fmla="*/ f1 1 13462"/>
              <a:gd name="f193" fmla="val f2"/>
              <a:gd name="f194" fmla="val f3"/>
              <a:gd name="f195" fmla="val f4"/>
              <a:gd name="f196" fmla="+- f195 0 f193"/>
              <a:gd name="f197" fmla="+- f194 0 f193"/>
              <a:gd name="f198" fmla="*/ f197 1 62952"/>
              <a:gd name="f199" fmla="*/ f196 1 13462"/>
              <a:gd name="f200" fmla="*/ f193 1 f198"/>
              <a:gd name="f201" fmla="*/ f194 1 f198"/>
              <a:gd name="f202" fmla="*/ f193 1 f199"/>
              <a:gd name="f203" fmla="*/ f195 1 f199"/>
              <a:gd name="f204" fmla="*/ f200 f191 1"/>
              <a:gd name="f205" fmla="*/ f201 f191 1"/>
              <a:gd name="f206" fmla="*/ f203 f192 1"/>
              <a:gd name="f207" fmla="*/ f202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62952" h="1346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7"/>
                </a:cubicBezTo>
                <a:cubicBezTo>
                  <a:pt x="f59" y="f57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7"/>
                  <a:pt x="f109" y="f110"/>
                </a:cubicBezTo>
                <a:cubicBezTo>
                  <a:pt x="f111" y="f112"/>
                  <a:pt x="f113" y="f114"/>
                  <a:pt x="f115" y="f114"/>
                </a:cubicBezTo>
                <a:cubicBezTo>
                  <a:pt x="f116" y="f114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5" y="f147"/>
                  <a:pt x="f145" y="f148"/>
                </a:cubicBezTo>
                <a:cubicBezTo>
                  <a:pt x="f145" y="f149"/>
                  <a:pt x="f145" y="f150"/>
                  <a:pt x="f145" y="f151"/>
                </a:cubicBezTo>
                <a:cubicBezTo>
                  <a:pt x="f145" y="f152"/>
                  <a:pt x="f145" y="f153"/>
                  <a:pt x="f145" y="f154"/>
                </a:cubicBezTo>
                <a:cubicBezTo>
                  <a:pt x="f145" y="f155"/>
                  <a:pt x="f2" y="f4"/>
                  <a:pt x="f156" y="f4"/>
                </a:cubicBezTo>
                <a:cubicBezTo>
                  <a:pt x="f157" y="f4"/>
                  <a:pt x="f158" y="f159"/>
                  <a:pt x="f160" y="f159"/>
                </a:cubicBezTo>
                <a:lnTo>
                  <a:pt x="f161" y="f159"/>
                </a:lnTo>
                <a:cubicBezTo>
                  <a:pt x="f162" y="f159"/>
                  <a:pt x="f163" y="f159"/>
                  <a:pt x="f164" y="f159"/>
                </a:cubicBezTo>
                <a:cubicBezTo>
                  <a:pt x="f3" y="f159"/>
                  <a:pt x="f165" y="f166"/>
                  <a:pt x="f165" y="f167"/>
                </a:cubicBezTo>
                <a:lnTo>
                  <a:pt x="f165" y="f168"/>
                </a:lnTo>
                <a:cubicBezTo>
                  <a:pt x="f165" y="f169"/>
                  <a:pt x="f165" y="f170"/>
                  <a:pt x="f165" y="f171"/>
                </a:cubicBezTo>
                <a:cubicBezTo>
                  <a:pt x="f172" y="f173"/>
                  <a:pt x="f172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9"/>
                  <a:pt x="f190" y="f6"/>
                  <a:pt x="f5" y="f6"/>
                </a:cubicBezTo>
                <a:close/>
              </a:path>
            </a:pathLst>
          </a:cu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" name="Grupo 1">
            <a:extLst>
              <a:ext uri="{FF2B5EF4-FFF2-40B4-BE49-F238E27FC236}">
                <a16:creationId xmlns:a16="http://schemas.microsoft.com/office/drawing/2014/main" id="{22B7ECBF-F082-0465-49D1-3CE9D9E3D49D}"/>
              </a:ext>
            </a:extLst>
          </p:cNvPr>
          <p:cNvGrpSpPr/>
          <p:nvPr/>
        </p:nvGrpSpPr>
        <p:grpSpPr>
          <a:xfrm>
            <a:off x="1050929" y="973141"/>
            <a:ext cx="1885950" cy="1135063"/>
            <a:chOff x="1050929" y="973141"/>
            <a:chExt cx="1885950" cy="113506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A8839D75-DACB-8FDB-C62B-C42B0BC422E8}"/>
                </a:ext>
              </a:extLst>
            </p:cNvPr>
            <p:cNvSpPr/>
            <p:nvPr/>
          </p:nvSpPr>
          <p:spPr>
            <a:xfrm>
              <a:off x="2166935" y="1463670"/>
              <a:ext cx="517522" cy="6445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04"/>
                <a:gd name="f8" fmla="val 1"/>
                <a:gd name="f9" fmla="val 27"/>
                <a:gd name="f10" fmla="val 53"/>
                <a:gd name="f11" fmla="val 79"/>
                <a:gd name="f12" fmla="val 7"/>
                <a:gd name="f13" fmla="val 83"/>
                <a:gd name="f14" fmla="val 8"/>
                <a:gd name="f15" fmla="val 10"/>
                <a:gd name="f16" fmla="val 14"/>
                <a:gd name="f17" fmla="val 39"/>
                <a:gd name="f18" fmla="val 65"/>
                <a:gd name="f19" fmla="val 90"/>
                <a:gd name="f20" fmla="val 94"/>
                <a:gd name="f21" fmla="val 96"/>
                <a:gd name="f22" fmla="val 97"/>
                <a:gd name="f23" fmla="val 66"/>
                <a:gd name="f24" fmla="val 99"/>
                <a:gd name="f25" fmla="val 54"/>
                <a:gd name="f26" fmla="val 102"/>
                <a:gd name="f27" fmla="val 41"/>
                <a:gd name="f28" fmla="val 103"/>
                <a:gd name="f29" fmla="val 28"/>
                <a:gd name="f30" fmla="val 69"/>
                <a:gd name="f31" fmla="val 36"/>
                <a:gd name="f32" fmla="val 40"/>
                <a:gd name="f33" fmla="val 80"/>
                <a:gd name="f34" fmla="val 56"/>
                <a:gd name="f35" fmla="val 68"/>
                <a:gd name="f36" fmla="val 37"/>
                <a:gd name="f37" fmla="val 25"/>
                <a:gd name="f38" fmla="val 24"/>
                <a:gd name="f39" fmla="val 13"/>
                <a:gd name="f40" fmla="val 67"/>
                <a:gd name="f41" fmla="+- 0 0 -90"/>
                <a:gd name="f42" fmla="*/ f3 1 84"/>
                <a:gd name="f43" fmla="*/ f4 1 104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84"/>
                <a:gd name="f52" fmla="*/ f48 1 104"/>
                <a:gd name="f53" fmla="*/ 0 f49 1"/>
                <a:gd name="f54" fmla="*/ 1 f48 1"/>
                <a:gd name="f55" fmla="*/ 79 f49 1"/>
                <a:gd name="f56" fmla="*/ 7 f48 1"/>
                <a:gd name="f57" fmla="*/ 84 f49 1"/>
                <a:gd name="f58" fmla="*/ 14 f48 1"/>
                <a:gd name="f59" fmla="*/ 90 f48 1"/>
                <a:gd name="f60" fmla="*/ 97 f48 1"/>
                <a:gd name="f61" fmla="*/ 41 f49 1"/>
                <a:gd name="f62" fmla="*/ 103 f48 1"/>
                <a:gd name="f63" fmla="*/ 40 f49 1"/>
                <a:gd name="f64" fmla="*/ 80 f48 1"/>
                <a:gd name="f65" fmla="*/ 68 f49 1"/>
                <a:gd name="f66" fmla="*/ 53 f48 1"/>
                <a:gd name="f67" fmla="*/ 24 f48 1"/>
                <a:gd name="f68" fmla="*/ 13 f49 1"/>
                <a:gd name="f69" fmla="+- f50 0 f1"/>
                <a:gd name="f70" fmla="*/ f53 1 84"/>
                <a:gd name="f71" fmla="*/ f54 1 104"/>
                <a:gd name="f72" fmla="*/ f55 1 84"/>
                <a:gd name="f73" fmla="*/ f56 1 104"/>
                <a:gd name="f74" fmla="*/ f57 1 84"/>
                <a:gd name="f75" fmla="*/ f58 1 104"/>
                <a:gd name="f76" fmla="*/ f59 1 104"/>
                <a:gd name="f77" fmla="*/ f60 1 104"/>
                <a:gd name="f78" fmla="*/ f61 1 84"/>
                <a:gd name="f79" fmla="*/ f62 1 104"/>
                <a:gd name="f80" fmla="*/ f63 1 84"/>
                <a:gd name="f81" fmla="*/ f64 1 104"/>
                <a:gd name="f82" fmla="*/ f65 1 84"/>
                <a:gd name="f83" fmla="*/ f66 1 104"/>
                <a:gd name="f84" fmla="*/ f67 1 104"/>
                <a:gd name="f85" fmla="*/ f68 1 84"/>
                <a:gd name="f86" fmla="*/ 0 1 f51"/>
                <a:gd name="f87" fmla="*/ f45 1 f51"/>
                <a:gd name="f88" fmla="*/ 0 1 f52"/>
                <a:gd name="f89" fmla="*/ f46 1 f52"/>
                <a:gd name="f90" fmla="*/ f70 1 f51"/>
                <a:gd name="f91" fmla="*/ f71 1 f52"/>
                <a:gd name="f92" fmla="*/ f72 1 f51"/>
                <a:gd name="f93" fmla="*/ f73 1 f52"/>
                <a:gd name="f94" fmla="*/ f74 1 f51"/>
                <a:gd name="f95" fmla="*/ f75 1 f52"/>
                <a:gd name="f96" fmla="*/ f76 1 f52"/>
                <a:gd name="f97" fmla="*/ f77 1 f52"/>
                <a:gd name="f98" fmla="*/ f78 1 f51"/>
                <a:gd name="f99" fmla="*/ f79 1 f52"/>
                <a:gd name="f100" fmla="*/ f80 1 f51"/>
                <a:gd name="f101" fmla="*/ f81 1 f52"/>
                <a:gd name="f102" fmla="*/ f82 1 f51"/>
                <a:gd name="f103" fmla="*/ f83 1 f52"/>
                <a:gd name="f104" fmla="*/ f84 1 f52"/>
                <a:gd name="f105" fmla="*/ f85 1 f51"/>
                <a:gd name="f106" fmla="*/ f86 f42 1"/>
                <a:gd name="f107" fmla="*/ f87 f42 1"/>
                <a:gd name="f108" fmla="*/ f89 f43 1"/>
                <a:gd name="f109" fmla="*/ f88 f43 1"/>
                <a:gd name="f110" fmla="*/ f90 f42 1"/>
                <a:gd name="f111" fmla="*/ f91 f43 1"/>
                <a:gd name="f112" fmla="*/ f92 f42 1"/>
                <a:gd name="f113" fmla="*/ f93 f43 1"/>
                <a:gd name="f114" fmla="*/ f94 f42 1"/>
                <a:gd name="f115" fmla="*/ f95 f43 1"/>
                <a:gd name="f116" fmla="*/ f96 f43 1"/>
                <a:gd name="f117" fmla="*/ f97 f43 1"/>
                <a:gd name="f118" fmla="*/ f98 f42 1"/>
                <a:gd name="f119" fmla="*/ f99 f43 1"/>
                <a:gd name="f120" fmla="*/ f100 f42 1"/>
                <a:gd name="f121" fmla="*/ f101 f43 1"/>
                <a:gd name="f122" fmla="*/ f102 f42 1"/>
                <a:gd name="f123" fmla="*/ f103 f43 1"/>
                <a:gd name="f124" fmla="*/ f104 f43 1"/>
                <a:gd name="f125" fmla="*/ f105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9">
                  <a:pos x="f110" y="f111"/>
                </a:cxn>
                <a:cxn ang="f69">
                  <a:pos x="f112" y="f113"/>
                </a:cxn>
                <a:cxn ang="f69">
                  <a:pos x="f114" y="f115"/>
                </a:cxn>
                <a:cxn ang="f69">
                  <a:pos x="f114" y="f116"/>
                </a:cxn>
                <a:cxn ang="f69">
                  <a:pos x="f112" y="f117"/>
                </a:cxn>
                <a:cxn ang="f69">
                  <a:pos x="f118" y="f119"/>
                </a:cxn>
                <a:cxn ang="f69">
                  <a:pos x="f110" y="f119"/>
                </a:cxn>
                <a:cxn ang="f69">
                  <a:pos x="f110" y="f111"/>
                </a:cxn>
                <a:cxn ang="f69">
                  <a:pos x="f120" y="f121"/>
                </a:cxn>
                <a:cxn ang="f69">
                  <a:pos x="f122" y="f123"/>
                </a:cxn>
                <a:cxn ang="f69">
                  <a:pos x="f118" y="f124"/>
                </a:cxn>
                <a:cxn ang="f69">
                  <a:pos x="f125" y="f123"/>
                </a:cxn>
                <a:cxn ang="f69">
                  <a:pos x="f120" y="f121"/>
                </a:cxn>
              </a:cxnLst>
              <a:rect l="f106" t="f109" r="f107" b="f108"/>
              <a:pathLst>
                <a:path w="84" h="104">
                  <a:moveTo>
                    <a:pt x="f5" y="f8"/>
                  </a:moveTo>
                  <a:cubicBezTo>
                    <a:pt x="f9" y="f8"/>
                    <a:pt x="f10" y="f5"/>
                    <a:pt x="f11" y="f12"/>
                  </a:cubicBezTo>
                  <a:cubicBezTo>
                    <a:pt x="f13" y="f14"/>
                    <a:pt x="f6" y="f15"/>
                    <a:pt x="f6" y="f16"/>
                  </a:cubicBezTo>
                  <a:cubicBezTo>
                    <a:pt x="f6" y="f17"/>
                    <a:pt x="f6" y="f18"/>
                    <a:pt x="f6" y="f19"/>
                  </a:cubicBezTo>
                  <a:cubicBezTo>
                    <a:pt x="f6" y="f20"/>
                    <a:pt x="f13" y="f21"/>
                    <a:pt x="f1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7"/>
                    <a:pt x="f16" y="f28"/>
                    <a:pt x="f5" y="f28"/>
                  </a:cubicBezTo>
                  <a:cubicBezTo>
                    <a:pt x="f5" y="f30"/>
                    <a:pt x="f5" y="f31"/>
                    <a:pt x="f5" y="f8"/>
                  </a:cubicBezTo>
                  <a:close/>
                  <a:moveTo>
                    <a:pt x="f32" y="f33"/>
                  </a:moveTo>
                  <a:cubicBezTo>
                    <a:pt x="f34" y="f33"/>
                    <a:pt x="f35" y="f35"/>
                    <a:pt x="f35" y="f10"/>
                  </a:cubicBezTo>
                  <a:cubicBezTo>
                    <a:pt x="f35" y="f36"/>
                    <a:pt x="f34" y="f37"/>
                    <a:pt x="f27" y="f38"/>
                  </a:cubicBezTo>
                  <a:cubicBezTo>
                    <a:pt x="f37" y="f38"/>
                    <a:pt x="f39" y="f36"/>
                    <a:pt x="f39" y="f10"/>
                  </a:cubicBezTo>
                  <a:cubicBezTo>
                    <a:pt x="f39" y="f40"/>
                    <a:pt x="f37" y="f33"/>
                    <a:pt x="f32" y="f3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F6F6C243-1F66-DE56-8176-813C4AFC9372}"/>
                </a:ext>
              </a:extLst>
            </p:cNvPr>
            <p:cNvSpPr/>
            <p:nvPr/>
          </p:nvSpPr>
          <p:spPr>
            <a:xfrm>
              <a:off x="1611309" y="1470026"/>
              <a:ext cx="517522" cy="6381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03"/>
                <a:gd name="f8" fmla="val 102"/>
                <a:gd name="f9" fmla="val 57"/>
                <a:gd name="f10" fmla="val 30"/>
                <a:gd name="f11" fmla="val 5"/>
                <a:gd name="f12" fmla="val 96"/>
                <a:gd name="f13" fmla="val 1"/>
                <a:gd name="f14" fmla="val 95"/>
                <a:gd name="f15" fmla="val 93"/>
                <a:gd name="f16" fmla="val 90"/>
                <a:gd name="f17" fmla="val 64"/>
                <a:gd name="f18" fmla="val 38"/>
                <a:gd name="f19" fmla="val 13"/>
                <a:gd name="f20" fmla="val 9"/>
                <a:gd name="f21" fmla="val 2"/>
                <a:gd name="f22" fmla="val 7"/>
                <a:gd name="f23" fmla="val 6"/>
                <a:gd name="f24" fmla="val 16"/>
                <a:gd name="f25" fmla="val 25"/>
                <a:gd name="f26" fmla="val 35"/>
                <a:gd name="f27" fmla="val 51"/>
                <a:gd name="f28" fmla="val 67"/>
                <a:gd name="f29" fmla="val 34"/>
                <a:gd name="f30" fmla="val 68"/>
                <a:gd name="f31" fmla="val 71"/>
                <a:gd name="f32" fmla="val 36"/>
                <a:gd name="f33" fmla="val 59"/>
                <a:gd name="f34" fmla="val 23"/>
                <a:gd name="f35" fmla="val 44"/>
                <a:gd name="f36" fmla="val 29"/>
                <a:gd name="f37" fmla="val 28"/>
                <a:gd name="f38" fmla="val 79"/>
                <a:gd name="f39" fmla="+- 0 0 -90"/>
                <a:gd name="f40" fmla="*/ f3 1 84"/>
                <a:gd name="f41" fmla="*/ f4 1 103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84"/>
                <a:gd name="f50" fmla="*/ f46 1 103"/>
                <a:gd name="f51" fmla="*/ 84 f47 1"/>
                <a:gd name="f52" fmla="*/ 102 f46 1"/>
                <a:gd name="f53" fmla="*/ 5 f47 1"/>
                <a:gd name="f54" fmla="*/ 96 f46 1"/>
                <a:gd name="f55" fmla="*/ 0 f47 1"/>
                <a:gd name="f56" fmla="*/ 90 f46 1"/>
                <a:gd name="f57" fmla="*/ 13 f46 1"/>
                <a:gd name="f58" fmla="*/ 6 f47 1"/>
                <a:gd name="f59" fmla="*/ 6 f46 1"/>
                <a:gd name="f60" fmla="*/ 35 f47 1"/>
                <a:gd name="f61" fmla="*/ 1 f46 1"/>
                <a:gd name="f62" fmla="*/ 71 f47 1"/>
                <a:gd name="f63" fmla="*/ 51 f46 1"/>
                <a:gd name="f64" fmla="*/ 44 f47 1"/>
                <a:gd name="f65" fmla="*/ 23 f46 1"/>
                <a:gd name="f66" fmla="*/ 16 f47 1"/>
                <a:gd name="f67" fmla="*/ 79 f46 1"/>
                <a:gd name="f68" fmla="+- f48 0 f1"/>
                <a:gd name="f69" fmla="*/ f51 1 84"/>
                <a:gd name="f70" fmla="*/ f52 1 103"/>
                <a:gd name="f71" fmla="*/ f53 1 84"/>
                <a:gd name="f72" fmla="*/ f54 1 103"/>
                <a:gd name="f73" fmla="*/ f55 1 84"/>
                <a:gd name="f74" fmla="*/ f56 1 103"/>
                <a:gd name="f75" fmla="*/ f57 1 103"/>
                <a:gd name="f76" fmla="*/ f58 1 84"/>
                <a:gd name="f77" fmla="*/ f59 1 103"/>
                <a:gd name="f78" fmla="*/ f60 1 84"/>
                <a:gd name="f79" fmla="*/ f61 1 103"/>
                <a:gd name="f80" fmla="*/ f62 1 84"/>
                <a:gd name="f81" fmla="*/ f63 1 103"/>
                <a:gd name="f82" fmla="*/ f64 1 84"/>
                <a:gd name="f83" fmla="*/ f65 1 103"/>
                <a:gd name="f84" fmla="*/ f66 1 84"/>
                <a:gd name="f85" fmla="*/ f67 1 103"/>
                <a:gd name="f86" fmla="*/ 0 1 f49"/>
                <a:gd name="f87" fmla="*/ f43 1 f49"/>
                <a:gd name="f88" fmla="*/ 0 1 f50"/>
                <a:gd name="f89" fmla="*/ f44 1 f50"/>
                <a:gd name="f90" fmla="*/ f69 1 f49"/>
                <a:gd name="f91" fmla="*/ f70 1 f50"/>
                <a:gd name="f92" fmla="*/ f71 1 f49"/>
                <a:gd name="f93" fmla="*/ f72 1 f50"/>
                <a:gd name="f94" fmla="*/ f73 1 f49"/>
                <a:gd name="f95" fmla="*/ f74 1 f50"/>
                <a:gd name="f96" fmla="*/ f75 1 f50"/>
                <a:gd name="f97" fmla="*/ f76 1 f49"/>
                <a:gd name="f98" fmla="*/ f77 1 f50"/>
                <a:gd name="f99" fmla="*/ f78 1 f49"/>
                <a:gd name="f100" fmla="*/ f79 1 f50"/>
                <a:gd name="f101" fmla="*/ f80 1 f49"/>
                <a:gd name="f102" fmla="*/ f81 1 f50"/>
                <a:gd name="f103" fmla="*/ f82 1 f49"/>
                <a:gd name="f104" fmla="*/ f83 1 f50"/>
                <a:gd name="f105" fmla="*/ f84 1 f49"/>
                <a:gd name="f106" fmla="*/ f85 1 f50"/>
                <a:gd name="f107" fmla="*/ f86 f40 1"/>
                <a:gd name="f108" fmla="*/ f87 f40 1"/>
                <a:gd name="f109" fmla="*/ f89 f41 1"/>
                <a:gd name="f110" fmla="*/ f88 f41 1"/>
                <a:gd name="f111" fmla="*/ f90 f40 1"/>
                <a:gd name="f112" fmla="*/ f91 f41 1"/>
                <a:gd name="f113" fmla="*/ f92 f40 1"/>
                <a:gd name="f114" fmla="*/ f93 f41 1"/>
                <a:gd name="f115" fmla="*/ f94 f40 1"/>
                <a:gd name="f116" fmla="*/ f95 f41 1"/>
                <a:gd name="f117" fmla="*/ f96 f41 1"/>
                <a:gd name="f118" fmla="*/ f97 f40 1"/>
                <a:gd name="f119" fmla="*/ f98 f41 1"/>
                <a:gd name="f120" fmla="*/ f99 f40 1"/>
                <a:gd name="f121" fmla="*/ f100 f41 1"/>
                <a:gd name="f122" fmla="*/ f101 f40 1"/>
                <a:gd name="f123" fmla="*/ f102 f41 1"/>
                <a:gd name="f124" fmla="*/ f103 f40 1"/>
                <a:gd name="f125" fmla="*/ f104 f41 1"/>
                <a:gd name="f126" fmla="*/ f105 f40 1"/>
                <a:gd name="f127" fmla="*/ f10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11" y="f112"/>
                </a:cxn>
                <a:cxn ang="f68">
                  <a:pos x="f113" y="f114"/>
                </a:cxn>
                <a:cxn ang="f68">
                  <a:pos x="f115" y="f116"/>
                </a:cxn>
                <a:cxn ang="f68">
                  <a:pos x="f115" y="f117"/>
                </a:cxn>
                <a:cxn ang="f68">
                  <a:pos x="f118" y="f119"/>
                </a:cxn>
                <a:cxn ang="f68">
                  <a:pos x="f120" y="f121"/>
                </a:cxn>
                <a:cxn ang="f68">
                  <a:pos x="f111" y="f121"/>
                </a:cxn>
                <a:cxn ang="f68">
                  <a:pos x="f111" y="f112"/>
                </a:cxn>
                <a:cxn ang="f68">
                  <a:pos x="f122" y="f123"/>
                </a:cxn>
                <a:cxn ang="f68">
                  <a:pos x="f124" y="f125"/>
                </a:cxn>
                <a:cxn ang="f68">
                  <a:pos x="f126" y="f123"/>
                </a:cxn>
                <a:cxn ang="f68">
                  <a:pos x="f124" y="f127"/>
                </a:cxn>
                <a:cxn ang="f68">
                  <a:pos x="f122" y="f123"/>
                </a:cxn>
              </a:cxnLst>
              <a:rect l="f107" t="f110" r="f108" b="f109"/>
              <a:pathLst>
                <a:path w="84" h="103">
                  <a:moveTo>
                    <a:pt x="f6" y="f8"/>
                  </a:moveTo>
                  <a:cubicBezTo>
                    <a:pt x="f9" y="f7"/>
                    <a:pt x="f10" y="f7"/>
                    <a:pt x="f11" y="f12"/>
                  </a:cubicBezTo>
                  <a:cubicBezTo>
                    <a:pt x="f13" y="f14"/>
                    <a:pt x="f5" y="f15"/>
                    <a:pt x="f5" y="f16"/>
                  </a:cubicBezTo>
                  <a:cubicBezTo>
                    <a:pt x="f13" y="f17"/>
                    <a:pt x="f13" y="f18"/>
                    <a:pt x="f5" y="f19"/>
                  </a:cubicBezTo>
                  <a:cubicBezTo>
                    <a:pt x="f5" y="f20"/>
                    <a:pt x="f21" y="f22"/>
                    <a:pt x="f23" y="f23"/>
                  </a:cubicBezTo>
                  <a:cubicBezTo>
                    <a:pt x="f24" y="f11"/>
                    <a:pt x="f25" y="f21"/>
                    <a:pt x="f26" y="f13"/>
                  </a:cubicBezTo>
                  <a:cubicBezTo>
                    <a:pt x="f27" y="f5"/>
                    <a:pt x="f28" y="f13"/>
                    <a:pt x="f6" y="f13"/>
                  </a:cubicBezTo>
                  <a:cubicBezTo>
                    <a:pt x="f6" y="f29"/>
                    <a:pt x="f6" y="f30"/>
                    <a:pt x="f6" y="f8"/>
                  </a:cubicBezTo>
                  <a:close/>
                  <a:moveTo>
                    <a:pt x="f31" y="f27"/>
                  </a:move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24" y="f32"/>
                    <a:pt x="f24" y="f27"/>
                  </a:cubicBezTo>
                  <a:cubicBezTo>
                    <a:pt x="f24" y="f28"/>
                    <a:pt x="f37" y="f38"/>
                    <a:pt x="f35" y="f38"/>
                  </a:cubicBezTo>
                  <a:cubicBezTo>
                    <a:pt x="f33" y="f38"/>
                    <a:pt x="f31" y="f28"/>
                    <a:pt x="f31" y="f2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2A3C0C9-B06F-7FC6-7DE5-4652AE297AC6}"/>
                </a:ext>
              </a:extLst>
            </p:cNvPr>
            <p:cNvSpPr/>
            <p:nvPr/>
          </p:nvSpPr>
          <p:spPr>
            <a:xfrm>
              <a:off x="2714625" y="1538285"/>
              <a:ext cx="222254" cy="4953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80"/>
                <a:gd name="f8" fmla="val 23"/>
                <a:gd name="f9" fmla="val 9"/>
                <a:gd name="f10" fmla="val 25"/>
                <a:gd name="f11" fmla="val 35"/>
                <a:gd name="f12" fmla="val 42"/>
                <a:gd name="f13" fmla="val 34"/>
                <a:gd name="f14" fmla="val 57"/>
                <a:gd name="f15" fmla="val 19"/>
                <a:gd name="f16" fmla="val 74"/>
                <a:gd name="f17" fmla="val 53"/>
                <a:gd name="f18" fmla="val 27"/>
                <a:gd name="f19" fmla="+- 0 0 -90"/>
                <a:gd name="f20" fmla="*/ f3 1 36"/>
                <a:gd name="f21" fmla="*/ f4 1 80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6"/>
                <a:gd name="f30" fmla="*/ f26 1 80"/>
                <a:gd name="f31" fmla="*/ 0 f27 1"/>
                <a:gd name="f32" fmla="*/ 0 f26 1"/>
                <a:gd name="f33" fmla="*/ 35 f27 1"/>
                <a:gd name="f34" fmla="*/ 42 f26 1"/>
                <a:gd name="f35" fmla="*/ 80 f26 1"/>
                <a:gd name="f36" fmla="+- f28 0 f1"/>
                <a:gd name="f37" fmla="*/ f31 1 36"/>
                <a:gd name="f38" fmla="*/ f32 1 80"/>
                <a:gd name="f39" fmla="*/ f33 1 36"/>
                <a:gd name="f40" fmla="*/ f34 1 80"/>
                <a:gd name="f41" fmla="*/ f35 1 80"/>
                <a:gd name="f42" fmla="*/ 0 1 f29"/>
                <a:gd name="f43" fmla="*/ f23 1 f29"/>
                <a:gd name="f44" fmla="*/ 0 1 f30"/>
                <a:gd name="f45" fmla="*/ f24 1 f30"/>
                <a:gd name="f46" fmla="*/ f37 1 f29"/>
                <a:gd name="f47" fmla="*/ f38 1 f30"/>
                <a:gd name="f48" fmla="*/ f39 1 f29"/>
                <a:gd name="f49" fmla="*/ f40 1 f30"/>
                <a:gd name="f50" fmla="*/ f41 1 f30"/>
                <a:gd name="f51" fmla="*/ f42 f20 1"/>
                <a:gd name="f52" fmla="*/ f43 f20 1"/>
                <a:gd name="f53" fmla="*/ f45 f21 1"/>
                <a:gd name="f54" fmla="*/ f44 f21 1"/>
                <a:gd name="f55" fmla="*/ f46 f20 1"/>
                <a:gd name="f56" fmla="*/ f47 f21 1"/>
                <a:gd name="f57" fmla="*/ f48 f20 1"/>
                <a:gd name="f58" fmla="*/ f49 f21 1"/>
                <a:gd name="f59" fmla="*/ f50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5" y="f56"/>
                </a:cxn>
                <a:cxn ang="f36">
                  <a:pos x="f57" y="f58"/>
                </a:cxn>
                <a:cxn ang="f36">
                  <a:pos x="f55" y="f59"/>
                </a:cxn>
                <a:cxn ang="f36">
                  <a:pos x="f55" y="f56"/>
                </a:cxn>
              </a:cxnLst>
              <a:rect l="f51" t="f54" r="f52" b="f53"/>
              <a:pathLst>
                <a:path w="36" h="80">
                  <a:moveTo>
                    <a:pt x="f5" y="f5"/>
                  </a:moveTo>
                  <a:cubicBezTo>
                    <a:pt x="f8" y="f9"/>
                    <a:pt x="f6" y="f10"/>
                    <a:pt x="f11" y="f12"/>
                  </a:cubicBezTo>
                  <a:cubicBezTo>
                    <a:pt x="f13" y="f14"/>
                    <a:pt x="f15" y="f16"/>
                    <a:pt x="f5" y="f7"/>
                  </a:cubicBezTo>
                  <a:cubicBezTo>
                    <a:pt x="f5" y="f17"/>
                    <a:pt x="f5" y="f18"/>
                    <a:pt x="f5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F25BE9E-3438-0E54-17AF-FA31D3B5A905}"/>
                </a:ext>
              </a:extLst>
            </p:cNvPr>
            <p:cNvSpPr/>
            <p:nvPr/>
          </p:nvSpPr>
          <p:spPr>
            <a:xfrm>
              <a:off x="1358898" y="1544641"/>
              <a:ext cx="222254" cy="4826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78"/>
                <a:gd name="f8" fmla="val 26"/>
                <a:gd name="f9" fmla="val 52"/>
                <a:gd name="f10" fmla="val 20"/>
                <a:gd name="f11" fmla="val 76"/>
                <a:gd name="f12" fmla="val 1"/>
                <a:gd name="f13" fmla="val 56"/>
                <a:gd name="f14" fmla="val 40"/>
                <a:gd name="f15" fmla="val 23"/>
                <a:gd name="f16" fmla="val 18"/>
                <a:gd name="f17" fmla="val 3"/>
                <a:gd name="f18" fmla="+- 0 0 -90"/>
                <a:gd name="f19" fmla="*/ f3 1 36"/>
                <a:gd name="f20" fmla="*/ f4 1 78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6"/>
                <a:gd name="f29" fmla="*/ f25 1 78"/>
                <a:gd name="f30" fmla="*/ 36 f26 1"/>
                <a:gd name="f31" fmla="*/ 0 f25 1"/>
                <a:gd name="f32" fmla="*/ 78 f25 1"/>
                <a:gd name="f33" fmla="*/ 1 f26 1"/>
                <a:gd name="f34" fmla="*/ 40 f25 1"/>
                <a:gd name="f35" fmla="+- f27 0 f1"/>
                <a:gd name="f36" fmla="*/ f30 1 36"/>
                <a:gd name="f37" fmla="*/ f31 1 78"/>
                <a:gd name="f38" fmla="*/ f32 1 78"/>
                <a:gd name="f39" fmla="*/ f33 1 36"/>
                <a:gd name="f40" fmla="*/ f34 1 78"/>
                <a:gd name="f41" fmla="*/ 0 1 f28"/>
                <a:gd name="f42" fmla="*/ f22 1 f28"/>
                <a:gd name="f43" fmla="*/ 0 1 f29"/>
                <a:gd name="f44" fmla="*/ f23 1 f29"/>
                <a:gd name="f45" fmla="*/ f36 1 f28"/>
                <a:gd name="f46" fmla="*/ f37 1 f29"/>
                <a:gd name="f47" fmla="*/ f38 1 f29"/>
                <a:gd name="f48" fmla="*/ f39 1 f28"/>
                <a:gd name="f49" fmla="*/ f40 1 f29"/>
                <a:gd name="f50" fmla="*/ f41 f19 1"/>
                <a:gd name="f51" fmla="*/ f42 f19 1"/>
                <a:gd name="f52" fmla="*/ f44 f20 1"/>
                <a:gd name="f53" fmla="*/ f43 f20 1"/>
                <a:gd name="f54" fmla="*/ f45 f19 1"/>
                <a:gd name="f55" fmla="*/ f46 f20 1"/>
                <a:gd name="f56" fmla="*/ f47 f20 1"/>
                <a:gd name="f57" fmla="*/ f48 f19 1"/>
                <a:gd name="f58" fmla="*/ f49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4" y="f56"/>
                </a:cxn>
                <a:cxn ang="f35">
                  <a:pos x="f57" y="f58"/>
                </a:cxn>
                <a:cxn ang="f35">
                  <a:pos x="f54" y="f55"/>
                </a:cxn>
              </a:cxnLst>
              <a:rect l="f50" t="f53" r="f51" b="f52"/>
              <a:pathLst>
                <a:path w="36" h="78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5" y="f15"/>
                    <a:pt x="f16" y="f17"/>
                    <a:pt x="f6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BA7D283-FA36-A40C-A013-DCEE2708795A}"/>
                </a:ext>
              </a:extLst>
            </p:cNvPr>
            <p:cNvSpPr/>
            <p:nvPr/>
          </p:nvSpPr>
          <p:spPr>
            <a:xfrm>
              <a:off x="2055808" y="979486"/>
              <a:ext cx="184151" cy="1301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1"/>
                <a:gd name="f8" fmla="val 7"/>
                <a:gd name="f9" fmla="val 13"/>
                <a:gd name="f10" fmla="val 4"/>
                <a:gd name="f11" fmla="val 20"/>
                <a:gd name="f12" fmla="val 3"/>
                <a:gd name="f13" fmla="val 1"/>
                <a:gd name="f14" fmla="val 18"/>
                <a:gd name="f15" fmla="val 17"/>
                <a:gd name="f16" fmla="val 8"/>
                <a:gd name="f17" fmla="val 2"/>
                <a:gd name="f18" fmla="val 5"/>
                <a:gd name="f19" fmla="+- 0 0 -90"/>
                <a:gd name="f20" fmla="*/ f3 1 30"/>
                <a:gd name="f21" fmla="*/ f4 1 21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0"/>
                <a:gd name="f30" fmla="*/ f26 1 21"/>
                <a:gd name="f31" fmla="*/ 30 f27 1"/>
                <a:gd name="f32" fmla="*/ 0 f26 1"/>
                <a:gd name="f33" fmla="*/ 21 f26 1"/>
                <a:gd name="f34" fmla="*/ 4 f27 1"/>
                <a:gd name="f35" fmla="*/ 20 f26 1"/>
                <a:gd name="f36" fmla="*/ 1 f27 1"/>
                <a:gd name="f37" fmla="*/ 17 f26 1"/>
                <a:gd name="f38" fmla="*/ 3 f26 1"/>
                <a:gd name="f39" fmla="*/ 5 f27 1"/>
                <a:gd name="f40" fmla="+- f28 0 f1"/>
                <a:gd name="f41" fmla="*/ f31 1 30"/>
                <a:gd name="f42" fmla="*/ f32 1 21"/>
                <a:gd name="f43" fmla="*/ f33 1 21"/>
                <a:gd name="f44" fmla="*/ f34 1 30"/>
                <a:gd name="f45" fmla="*/ f35 1 21"/>
                <a:gd name="f46" fmla="*/ f36 1 30"/>
                <a:gd name="f47" fmla="*/ f37 1 21"/>
                <a:gd name="f48" fmla="*/ f38 1 21"/>
                <a:gd name="f49" fmla="*/ f39 1 30"/>
                <a:gd name="f50" fmla="*/ 0 1 f29"/>
                <a:gd name="f51" fmla="*/ f23 1 f29"/>
                <a:gd name="f52" fmla="*/ 0 1 f30"/>
                <a:gd name="f53" fmla="*/ f24 1 f30"/>
                <a:gd name="f54" fmla="*/ f41 1 f29"/>
                <a:gd name="f55" fmla="*/ f42 1 f30"/>
                <a:gd name="f56" fmla="*/ f43 1 f30"/>
                <a:gd name="f57" fmla="*/ f44 1 f29"/>
                <a:gd name="f58" fmla="*/ f45 1 f30"/>
                <a:gd name="f59" fmla="*/ f46 1 f29"/>
                <a:gd name="f60" fmla="*/ f47 1 f30"/>
                <a:gd name="f61" fmla="*/ f48 1 f30"/>
                <a:gd name="f62" fmla="*/ f49 1 f29"/>
                <a:gd name="f63" fmla="*/ f50 f20 1"/>
                <a:gd name="f64" fmla="*/ f51 f20 1"/>
                <a:gd name="f65" fmla="*/ f53 f21 1"/>
                <a:gd name="f66" fmla="*/ f52 f21 1"/>
                <a:gd name="f67" fmla="*/ f54 f20 1"/>
                <a:gd name="f68" fmla="*/ f55 f21 1"/>
                <a:gd name="f69" fmla="*/ f56 f21 1"/>
                <a:gd name="f70" fmla="*/ f57 f20 1"/>
                <a:gd name="f71" fmla="*/ f58 f21 1"/>
                <a:gd name="f72" fmla="*/ f59 f20 1"/>
                <a:gd name="f73" fmla="*/ f60 f21 1"/>
                <a:gd name="f74" fmla="*/ f61 f21 1"/>
                <a:gd name="f75" fmla="*/ f62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7" y="f68"/>
                </a:cxn>
                <a:cxn ang="f40">
                  <a:pos x="f67" y="f69"/>
                </a:cxn>
                <a:cxn ang="f40">
                  <a:pos x="f70" y="f71"/>
                </a:cxn>
                <a:cxn ang="f40">
                  <a:pos x="f72" y="f73"/>
                </a:cxn>
                <a:cxn ang="f40">
                  <a:pos x="f72" y="f74"/>
                </a:cxn>
                <a:cxn ang="f40">
                  <a:pos x="f75" y="f68"/>
                </a:cxn>
                <a:cxn ang="f40">
                  <a:pos x="f67" y="f68"/>
                </a:cxn>
              </a:cxnLst>
              <a:rect l="f63" t="f66" r="f64" b="f65"/>
              <a:pathLst>
                <a:path w="30" h="21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7" y="f7"/>
                    <a:pt x="f9" y="f7"/>
                    <a:pt x="f10" y="f11"/>
                  </a:cubicBezTo>
                  <a:cubicBezTo>
                    <a:pt x="f12" y="f11"/>
                    <a:pt x="f13" y="f14"/>
                    <a:pt x="f13" y="f15"/>
                  </a:cubicBezTo>
                  <a:cubicBezTo>
                    <a:pt x="f5" y="f9"/>
                    <a:pt x="f5" y="f16"/>
                    <a:pt x="f13" y="f12"/>
                  </a:cubicBezTo>
                  <a:cubicBezTo>
                    <a:pt x="f13" y="f17"/>
                    <a:pt x="f10" y="f5"/>
                    <a:pt x="f18" y="f5"/>
                  </a:cubicBezTo>
                  <a:cubicBezTo>
                    <a:pt x="f9" y="f5"/>
                    <a:pt x="f7" y="f5"/>
                    <a:pt x="f6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6197218-8E4B-F310-CD13-D6D518A90F75}"/>
                </a:ext>
              </a:extLst>
            </p:cNvPr>
            <p:cNvSpPr/>
            <p:nvPr/>
          </p:nvSpPr>
          <p:spPr>
            <a:xfrm>
              <a:off x="1050929" y="1724028"/>
              <a:ext cx="222254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22"/>
                <a:gd name="f8" fmla="val 1"/>
                <a:gd name="f9" fmla="val 8"/>
                <a:gd name="f10" fmla="val 14"/>
                <a:gd name="f11" fmla="val 20"/>
                <a:gd name="f12" fmla="val 25"/>
                <a:gd name="f13" fmla="val 21"/>
                <a:gd name="f14" fmla="val 5"/>
                <a:gd name="f15" fmla="val 16"/>
                <a:gd name="f16" fmla="val 3"/>
                <a:gd name="f17" fmla="val 15"/>
                <a:gd name="f18" fmla="val 12"/>
                <a:gd name="f19" fmla="val 11"/>
                <a:gd name="f20" fmla="val 9"/>
                <a:gd name="f21" fmla="val 6"/>
                <a:gd name="f22" fmla="+- 0 0 -90"/>
                <a:gd name="f23" fmla="*/ f3 1 36"/>
                <a:gd name="f24" fmla="*/ f4 1 22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36"/>
                <a:gd name="f33" fmla="*/ f29 1 22"/>
                <a:gd name="f34" fmla="*/ 36 f30 1"/>
                <a:gd name="f35" fmla="*/ 1 f29 1"/>
                <a:gd name="f36" fmla="*/ 20 f29 1"/>
                <a:gd name="f37" fmla="*/ 5 f30 1"/>
                <a:gd name="f38" fmla="*/ 16 f29 1"/>
                <a:gd name="f39" fmla="*/ 0 f30 1"/>
                <a:gd name="f40" fmla="*/ 11 f29 1"/>
                <a:gd name="f41" fmla="*/ 5 f29 1"/>
                <a:gd name="f42" fmla="+- f31 0 f1"/>
                <a:gd name="f43" fmla="*/ f34 1 36"/>
                <a:gd name="f44" fmla="*/ f35 1 22"/>
                <a:gd name="f45" fmla="*/ f36 1 22"/>
                <a:gd name="f46" fmla="*/ f37 1 36"/>
                <a:gd name="f47" fmla="*/ f38 1 22"/>
                <a:gd name="f48" fmla="*/ f39 1 36"/>
                <a:gd name="f49" fmla="*/ f40 1 22"/>
                <a:gd name="f50" fmla="*/ f41 1 22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3"/>
                <a:gd name="f58" fmla="*/ f46 1 f32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4 1"/>
                <a:gd name="f70" fmla="*/ f58 f23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7" y="f69"/>
                </a:cxn>
                <a:cxn ang="f42">
                  <a:pos x="f70" y="f71"/>
                </a:cxn>
                <a:cxn ang="f42">
                  <a:pos x="f72" y="f73"/>
                </a:cxn>
                <a:cxn ang="f42">
                  <a:pos x="f70" y="f74"/>
                </a:cxn>
                <a:cxn ang="f42">
                  <a:pos x="f67" y="f68"/>
                </a:cxn>
              </a:cxnLst>
              <a:rect l="f63" t="f66" r="f64" b="f65"/>
              <a:pathLst>
                <a:path w="36" h="22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7"/>
                    <a:pt x="f10" y="f13"/>
                    <a:pt x="f14" y="f15"/>
                  </a:cubicBezTo>
                  <a:cubicBezTo>
                    <a:pt x="f16" y="f17"/>
                    <a:pt x="f5" y="f18"/>
                    <a:pt x="f5" y="f19"/>
                  </a:cubicBezTo>
                  <a:cubicBezTo>
                    <a:pt x="f5" y="f20"/>
                    <a:pt x="f16" y="f21"/>
                    <a:pt x="f14" y="f14"/>
                  </a:cubicBezTo>
                  <a:cubicBezTo>
                    <a:pt x="f17" y="f5"/>
                    <a:pt x="f12" y="f8"/>
                    <a:pt x="f6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DC34DBF-6E9E-4C9E-319A-0394AF356779}"/>
                </a:ext>
              </a:extLst>
            </p:cNvPr>
            <p:cNvSpPr/>
            <p:nvPr/>
          </p:nvSpPr>
          <p:spPr>
            <a:xfrm>
              <a:off x="1944691" y="1314449"/>
              <a:ext cx="412751" cy="555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9"/>
                <a:gd name="f8" fmla="val 44"/>
                <a:gd name="f9" fmla="val 22"/>
                <a:gd name="f10" fmla="val 3"/>
                <a:gd name="f11" fmla="val 2"/>
                <a:gd name="f12" fmla="val 1"/>
                <a:gd name="f13" fmla="val 8"/>
                <a:gd name="f14" fmla="val 25"/>
                <a:gd name="f15" fmla="val 41"/>
                <a:gd name="f16" fmla="val 58"/>
                <a:gd name="f17" fmla="val 64"/>
                <a:gd name="f18" fmla="+- 0 0 -90"/>
                <a:gd name="f19" fmla="*/ f3 1 67"/>
                <a:gd name="f20" fmla="*/ f4 1 9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67"/>
                <a:gd name="f29" fmla="*/ f25 1 9"/>
                <a:gd name="f30" fmla="*/ 67 f26 1"/>
                <a:gd name="f31" fmla="*/ 9 f25 1"/>
                <a:gd name="f32" fmla="*/ 0 f26 1"/>
                <a:gd name="f33" fmla="*/ 8 f26 1"/>
                <a:gd name="f34" fmla="*/ 1 f25 1"/>
                <a:gd name="f35" fmla="*/ 58 f26 1"/>
                <a:gd name="f36" fmla="+- f27 0 f1"/>
                <a:gd name="f37" fmla="*/ f30 1 67"/>
                <a:gd name="f38" fmla="*/ f31 1 9"/>
                <a:gd name="f39" fmla="*/ f32 1 67"/>
                <a:gd name="f40" fmla="*/ f33 1 67"/>
                <a:gd name="f41" fmla="*/ f34 1 9"/>
                <a:gd name="f42" fmla="*/ f35 1 67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8"/>
                <a:gd name="f50" fmla="*/ f40 1 f28"/>
                <a:gd name="f51" fmla="*/ f41 1 f29"/>
                <a:gd name="f52" fmla="*/ f42 1 f28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19 1"/>
                <a:gd name="f60" fmla="*/ f50 f19 1"/>
                <a:gd name="f61" fmla="*/ f51 f20 1"/>
                <a:gd name="f62" fmla="*/ f52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58"/>
                </a:cxn>
                <a:cxn ang="f36">
                  <a:pos x="f60" y="f61"/>
                </a:cxn>
                <a:cxn ang="f36">
                  <a:pos x="f62" y="f61"/>
                </a:cxn>
                <a:cxn ang="f36">
                  <a:pos x="f57" y="f58"/>
                </a:cxn>
              </a:cxnLst>
              <a:rect l="f53" t="f56" r="f54" b="f55"/>
              <a:pathLst>
                <a:path w="67" h="9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16" y="f12"/>
                  </a:cubicBezTo>
                  <a:cubicBezTo>
                    <a:pt x="f17" y="f12"/>
                    <a:pt x="f6" y="f10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D81C75B6-5677-20BD-01BC-557688909215}"/>
                </a:ext>
              </a:extLst>
            </p:cNvPr>
            <p:cNvSpPr/>
            <p:nvPr/>
          </p:nvSpPr>
          <p:spPr>
            <a:xfrm>
              <a:off x="2098676" y="1122361"/>
              <a:ext cx="111127" cy="1730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8"/>
                <a:gd name="f8" fmla="val 12"/>
                <a:gd name="f9" fmla="val 6"/>
                <a:gd name="f10" fmla="val 9"/>
                <a:gd name="f11" fmla="+- 0 0 -90"/>
                <a:gd name="f12" fmla="*/ f3 1 18"/>
                <a:gd name="f13" fmla="*/ f4 1 28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8"/>
                <a:gd name="f22" fmla="*/ f18 1 28"/>
                <a:gd name="f23" fmla="*/ 18 f19 1"/>
                <a:gd name="f24" fmla="*/ 28 f18 1"/>
                <a:gd name="f25" fmla="*/ 0 f19 1"/>
                <a:gd name="f26" fmla="*/ 0 f18 1"/>
                <a:gd name="f27" fmla="+- f20 0 f1"/>
                <a:gd name="f28" fmla="*/ f23 1 18"/>
                <a:gd name="f29" fmla="*/ f24 1 28"/>
                <a:gd name="f30" fmla="*/ f25 1 18"/>
                <a:gd name="f31" fmla="*/ f26 1 28"/>
                <a:gd name="f32" fmla="*/ 0 1 f21"/>
                <a:gd name="f33" fmla="*/ f15 1 f21"/>
                <a:gd name="f34" fmla="*/ 0 1 f22"/>
                <a:gd name="f35" fmla="*/ f16 1 f22"/>
                <a:gd name="f36" fmla="*/ f28 1 f21"/>
                <a:gd name="f37" fmla="*/ f29 1 f22"/>
                <a:gd name="f38" fmla="*/ f30 1 f21"/>
                <a:gd name="f39" fmla="*/ f31 1 f22"/>
                <a:gd name="f40" fmla="*/ f32 f12 1"/>
                <a:gd name="f41" fmla="*/ f33 f12 1"/>
                <a:gd name="f42" fmla="*/ f35 f13 1"/>
                <a:gd name="f43" fmla="*/ f34 f13 1"/>
                <a:gd name="f44" fmla="*/ f36 f12 1"/>
                <a:gd name="f45" fmla="*/ f37 f13 1"/>
                <a:gd name="f46" fmla="*/ f38 f12 1"/>
                <a:gd name="f47" fmla="*/ f3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4" y="f45"/>
                </a:cxn>
                <a:cxn ang="f27">
                  <a:pos x="f46" y="f45"/>
                </a:cxn>
                <a:cxn ang="f27">
                  <a:pos x="f46" y="f47"/>
                </a:cxn>
                <a:cxn ang="f27">
                  <a:pos x="f44" y="f47"/>
                </a:cxn>
                <a:cxn ang="f27">
                  <a:pos x="f44" y="f45"/>
                </a:cxn>
              </a:cxnLst>
              <a:rect l="f40" t="f43" r="f41" b="f42"/>
              <a:pathLst>
                <a:path w="18" h="28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6"/>
                    <a:pt x="f5" y="f10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ubicBezTo>
                    <a:pt x="f6" y="f10"/>
                    <a:pt x="f6" y="f6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8EFABB2-F05B-80BD-3904-645F84C239B1}"/>
                </a:ext>
              </a:extLst>
            </p:cNvPr>
            <p:cNvSpPr/>
            <p:nvPr/>
          </p:nvSpPr>
          <p:spPr>
            <a:xfrm>
              <a:off x="1119189" y="1860547"/>
              <a:ext cx="111127" cy="1793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9"/>
                <a:gd name="f8" fmla="val 17"/>
                <a:gd name="f9" fmla="val 16"/>
                <a:gd name="f10" fmla="val 22"/>
                <a:gd name="f11" fmla="val 23"/>
                <a:gd name="f12" fmla="val 14"/>
                <a:gd name="f13" fmla="val 26"/>
                <a:gd name="f14" fmla="val 11"/>
                <a:gd name="f15" fmla="val 8"/>
                <a:gd name="f16" fmla="val 28"/>
                <a:gd name="f17" fmla="val 5"/>
                <a:gd name="f18" fmla="val 1"/>
                <a:gd name="f19" fmla="val 25"/>
                <a:gd name="f20" fmla="val 15"/>
                <a:gd name="f21" fmla="+- 0 0 -90"/>
                <a:gd name="f22" fmla="*/ f3 1 18"/>
                <a:gd name="f23" fmla="*/ f4 1 2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8"/>
                <a:gd name="f32" fmla="*/ f28 1 29"/>
                <a:gd name="f33" fmla="*/ 0 f29 1"/>
                <a:gd name="f34" fmla="*/ 0 f28 1"/>
                <a:gd name="f35" fmla="*/ 17 f29 1"/>
                <a:gd name="f36" fmla="*/ 16 f28 1"/>
                <a:gd name="f37" fmla="*/ 16 f29 1"/>
                <a:gd name="f38" fmla="*/ 23 f28 1"/>
                <a:gd name="f39" fmla="*/ 8 f29 1"/>
                <a:gd name="f40" fmla="*/ 28 f28 1"/>
                <a:gd name="f41" fmla="*/ 1 f29 1"/>
                <a:gd name="f42" fmla="*/ 22 f28 1"/>
                <a:gd name="f43" fmla="+- f30 0 f1"/>
                <a:gd name="f44" fmla="*/ f33 1 18"/>
                <a:gd name="f45" fmla="*/ f34 1 29"/>
                <a:gd name="f46" fmla="*/ f35 1 18"/>
                <a:gd name="f47" fmla="*/ f36 1 29"/>
                <a:gd name="f48" fmla="*/ f37 1 18"/>
                <a:gd name="f49" fmla="*/ f38 1 29"/>
                <a:gd name="f50" fmla="*/ f39 1 18"/>
                <a:gd name="f51" fmla="*/ f40 1 29"/>
                <a:gd name="f52" fmla="*/ f41 1 18"/>
                <a:gd name="f53" fmla="*/ f42 1 2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18" h="29">
                  <a:moveTo>
                    <a:pt x="f5" y="f5"/>
                  </a:moveTo>
                  <a:cubicBezTo>
                    <a:pt x="f8" y="f5"/>
                    <a:pt x="f8" y="f5"/>
                    <a:pt x="f8" y="f9"/>
                  </a:cubicBezTo>
                  <a:cubicBezTo>
                    <a:pt x="f8" y="f6"/>
                    <a:pt x="f6" y="f10"/>
                    <a:pt x="f9" y="f11"/>
                  </a:cubicBezTo>
                  <a:cubicBezTo>
                    <a:pt x="f12" y="f13"/>
                    <a:pt x="f14" y="f7"/>
                    <a:pt x="f15" y="f16"/>
                  </a:cubicBezTo>
                  <a:cubicBezTo>
                    <a:pt x="f17" y="f16"/>
                    <a:pt x="f18" y="f19"/>
                    <a:pt x="f18" y="f10"/>
                  </a:cubicBezTo>
                  <a:cubicBezTo>
                    <a:pt x="f5" y="f20"/>
                    <a:pt x="f5" y="f15"/>
                    <a:pt x="f5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77AE663-859C-4521-6F50-2166BF6AAFC9}"/>
                </a:ext>
              </a:extLst>
            </p:cNvPr>
            <p:cNvSpPr/>
            <p:nvPr/>
          </p:nvSpPr>
          <p:spPr>
            <a:xfrm>
              <a:off x="1119189" y="1544641"/>
              <a:ext cx="104771" cy="1666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27"/>
                <a:gd name="f8" fmla="val 21"/>
                <a:gd name="f9" fmla="val 14"/>
                <a:gd name="f10" fmla="val 7"/>
                <a:gd name="f11" fmla="val 2"/>
                <a:gd name="f12" fmla="val 4"/>
                <a:gd name="f13" fmla="val 8"/>
                <a:gd name="f14" fmla="val 13"/>
                <a:gd name="f15" fmla="val 20"/>
                <a:gd name="f16" fmla="val 11"/>
                <a:gd name="f17" fmla="val 6"/>
                <a:gd name="f18" fmla="+- 0 0 -90"/>
                <a:gd name="f19" fmla="*/ f3 1 17"/>
                <a:gd name="f20" fmla="*/ f4 1 27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7"/>
                <a:gd name="f29" fmla="*/ f25 1 27"/>
                <a:gd name="f30" fmla="*/ 0 f26 1"/>
                <a:gd name="f31" fmla="*/ 27 f25 1"/>
                <a:gd name="f32" fmla="*/ 7 f25 1"/>
                <a:gd name="f33" fmla="*/ 8 f26 1"/>
                <a:gd name="f34" fmla="*/ 0 f25 1"/>
                <a:gd name="f35" fmla="*/ 17 f26 1"/>
                <a:gd name="f36" fmla="+- f27 0 f1"/>
                <a:gd name="f37" fmla="*/ f30 1 17"/>
                <a:gd name="f38" fmla="*/ f31 1 27"/>
                <a:gd name="f39" fmla="*/ f32 1 27"/>
                <a:gd name="f40" fmla="*/ f33 1 17"/>
                <a:gd name="f41" fmla="*/ f34 1 27"/>
                <a:gd name="f42" fmla="*/ f35 1 17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9"/>
                <a:gd name="f50" fmla="*/ f40 1 f28"/>
                <a:gd name="f51" fmla="*/ f41 1 f29"/>
                <a:gd name="f52" fmla="*/ f42 1 f28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20 1"/>
                <a:gd name="f60" fmla="*/ f50 f19 1"/>
                <a:gd name="f61" fmla="*/ f51 f20 1"/>
                <a:gd name="f62" fmla="*/ f52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7" y="f59"/>
                </a:cxn>
                <a:cxn ang="f36">
                  <a:pos x="f60" y="f61"/>
                </a:cxn>
                <a:cxn ang="f36">
                  <a:pos x="f62" y="f59"/>
                </a:cxn>
                <a:cxn ang="f36">
                  <a:pos x="f62" y="f58"/>
                </a:cxn>
                <a:cxn ang="f36">
                  <a:pos x="f57" y="f58"/>
                </a:cxn>
              </a:cxnLst>
              <a:rect l="f53" t="f56" r="f54" b="f55"/>
              <a:pathLst>
                <a:path w="17" h="27">
                  <a:moveTo>
                    <a:pt x="f5" y="f7"/>
                  </a:moveTo>
                  <a:cubicBezTo>
                    <a:pt x="f5" y="f8"/>
                    <a:pt x="f5" y="f9"/>
                    <a:pt x="f5" y="f10"/>
                  </a:cubicBezTo>
                  <a:cubicBezTo>
                    <a:pt x="f5" y="f11"/>
                    <a:pt x="f12" y="f5"/>
                    <a:pt x="f13" y="f5"/>
                  </a:cubicBezTo>
                  <a:cubicBezTo>
                    <a:pt x="f14" y="f5"/>
                    <a:pt x="f6" y="f11"/>
                    <a:pt x="f6" y="f10"/>
                  </a:cubicBezTo>
                  <a:cubicBezTo>
                    <a:pt x="f6" y="f14"/>
                    <a:pt x="f6" y="f15"/>
                    <a:pt x="f6" y="f7"/>
                  </a:cubicBezTo>
                  <a:cubicBezTo>
                    <a:pt x="f16" y="f7"/>
                    <a:pt x="f17" y="f7"/>
                    <a:pt x="f5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C1D9510-50FF-ADB1-18EE-23DBBAD7EB6B}"/>
                </a:ext>
              </a:extLst>
            </p:cNvPr>
            <p:cNvSpPr/>
            <p:nvPr/>
          </p:nvSpPr>
          <p:spPr>
            <a:xfrm>
              <a:off x="2265361" y="973141"/>
              <a:ext cx="104771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22"/>
                <a:gd name="f8" fmla="val 21"/>
                <a:gd name="f9" fmla="val 12"/>
                <a:gd name="f10" fmla="val 8"/>
                <a:gd name="f11" fmla="val 6"/>
                <a:gd name="f12" fmla="val 4"/>
                <a:gd name="f13" fmla="val 2"/>
                <a:gd name="f14" fmla="val 14"/>
                <a:gd name="f15" fmla="val 5"/>
                <a:gd name="f16" fmla="val 16"/>
                <a:gd name="f17" fmla="val 13"/>
                <a:gd name="f18" fmla="val 15"/>
                <a:gd name="f19" fmla="val 7"/>
                <a:gd name="f20" fmla="+- 0 0 -90"/>
                <a:gd name="f21" fmla="*/ f3 1 17"/>
                <a:gd name="f22" fmla="*/ f4 1 22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7"/>
                <a:gd name="f31" fmla="*/ f27 1 22"/>
                <a:gd name="f32" fmla="*/ 0 f28 1"/>
                <a:gd name="f33" fmla="*/ 21 f27 1"/>
                <a:gd name="f34" fmla="*/ 8 f27 1"/>
                <a:gd name="f35" fmla="*/ 2 f27 1"/>
                <a:gd name="f36" fmla="*/ 14 f28 1"/>
                <a:gd name="f37" fmla="*/ 5 f27 1"/>
                <a:gd name="f38" fmla="*/ 15 f28 1"/>
                <a:gd name="f39" fmla="*/ 16 f27 1"/>
                <a:gd name="f40" fmla="+- f29 0 f1"/>
                <a:gd name="f41" fmla="*/ f32 1 17"/>
                <a:gd name="f42" fmla="*/ f33 1 22"/>
                <a:gd name="f43" fmla="*/ f34 1 22"/>
                <a:gd name="f44" fmla="*/ f35 1 22"/>
                <a:gd name="f45" fmla="*/ f36 1 17"/>
                <a:gd name="f46" fmla="*/ f37 1 22"/>
                <a:gd name="f47" fmla="*/ f38 1 17"/>
                <a:gd name="f48" fmla="*/ f39 1 22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1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2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5" y="f67"/>
                </a:cxn>
                <a:cxn ang="f40">
                  <a:pos x="f65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7" h="22">
                  <a:moveTo>
                    <a:pt x="f5" y="f8"/>
                  </a:moveTo>
                  <a:cubicBezTo>
                    <a:pt x="f5" y="f6"/>
                    <a:pt x="f5" y="f9"/>
                    <a:pt x="f5" y="f10"/>
                  </a:cubicBezTo>
                  <a:cubicBezTo>
                    <a:pt x="f5" y="f11"/>
                    <a:pt x="f5" y="f12"/>
                    <a:pt x="f5" y="f13"/>
                  </a:cubicBezTo>
                  <a:cubicBezTo>
                    <a:pt x="f11" y="f5"/>
                    <a:pt x="f9" y="f5"/>
                    <a:pt x="f14" y="f15"/>
                  </a:cubicBezTo>
                  <a:cubicBezTo>
                    <a:pt x="f16" y="f10"/>
                    <a:pt x="f6" y="f17"/>
                    <a:pt x="f18" y="f16"/>
                  </a:cubicBezTo>
                  <a:cubicBezTo>
                    <a:pt x="f17" y="f7"/>
                    <a:pt x="f19" y="f7"/>
                    <a:pt x="f5" y="f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F2F2EFE6-0871-D106-DE8F-529D9172C65A}"/>
                </a:ext>
              </a:extLst>
            </p:cNvPr>
            <p:cNvSpPr/>
            <p:nvPr/>
          </p:nvSpPr>
          <p:spPr>
            <a:xfrm>
              <a:off x="2160590" y="1395410"/>
              <a:ext cx="147639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8"/>
                <a:gd name="f8" fmla="val 5"/>
                <a:gd name="f9" fmla="val 3"/>
                <a:gd name="f10" fmla="val 16"/>
                <a:gd name="f11" fmla="val 2"/>
                <a:gd name="f12" fmla="+- 0 0 -90"/>
                <a:gd name="f13" fmla="*/ f3 1 24"/>
                <a:gd name="f14" fmla="*/ f4 1 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19 1 8"/>
                <a:gd name="f23" fmla="*/ f20 1 24"/>
                <a:gd name="f24" fmla="*/ 0 f20 1"/>
                <a:gd name="f25" fmla="*/ 8 f19 1"/>
                <a:gd name="f26" fmla="*/ 0 f19 1"/>
                <a:gd name="f27" fmla="*/ 24 f20 1"/>
                <a:gd name="f28" fmla="+- f21 0 f1"/>
                <a:gd name="f29" fmla="*/ f24 1 24"/>
                <a:gd name="f30" fmla="*/ f25 1 8"/>
                <a:gd name="f31" fmla="*/ f26 1 8"/>
                <a:gd name="f32" fmla="*/ f27 1 24"/>
                <a:gd name="f33" fmla="*/ 0 1 f23"/>
                <a:gd name="f34" fmla="*/ f16 1 f23"/>
                <a:gd name="f35" fmla="*/ 0 1 f22"/>
                <a:gd name="f36" fmla="*/ f17 1 f22"/>
                <a:gd name="f37" fmla="*/ f29 1 f23"/>
                <a:gd name="f38" fmla="*/ f30 1 f22"/>
                <a:gd name="f39" fmla="*/ f31 1 f22"/>
                <a:gd name="f40" fmla="*/ f32 1 f23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4 1"/>
                <a:gd name="f48" fmla="*/ f4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5" y="f47"/>
                </a:cxn>
                <a:cxn ang="f28">
                  <a:pos x="f48" y="f47"/>
                </a:cxn>
                <a:cxn ang="f28">
                  <a:pos x="f48" y="f46"/>
                </a:cxn>
                <a:cxn ang="f28">
                  <a:pos x="f45" y="f46"/>
                </a:cxn>
              </a:cxnLst>
              <a:rect l="f41" t="f44" r="f42" b="f43"/>
              <a:pathLst>
                <a:path w="24" h="8">
                  <a:moveTo>
                    <a:pt x="f5" y="f7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7" y="f5"/>
                    <a:pt x="f10" y="f5"/>
                    <a:pt x="f6" y="f5"/>
                  </a:cubicBezTo>
                  <a:cubicBezTo>
                    <a:pt x="f6" y="f11"/>
                    <a:pt x="f6" y="f8"/>
                    <a:pt x="f6" y="f7"/>
                  </a:cubicBezTo>
                  <a:cubicBezTo>
                    <a:pt x="f10" y="f7"/>
                    <a:pt x="f7" y="f7"/>
                    <a:pt x="f5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A085F5D-CA77-A69C-98E9-19006C2FCC97}"/>
                </a:ext>
              </a:extLst>
            </p:cNvPr>
            <p:cNvSpPr/>
            <p:nvPr/>
          </p:nvSpPr>
          <p:spPr>
            <a:xfrm>
              <a:off x="1993904" y="1395410"/>
              <a:ext cx="141283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8"/>
                <a:gd name="f8" fmla="val 16"/>
                <a:gd name="f9" fmla="val 2"/>
                <a:gd name="f10" fmla="val 5"/>
                <a:gd name="f11" fmla="val 3"/>
                <a:gd name="f12" fmla="+- 0 0 -90"/>
                <a:gd name="f13" fmla="*/ f3 1 23"/>
                <a:gd name="f14" fmla="*/ f4 1 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19 1 8"/>
                <a:gd name="f23" fmla="*/ f20 1 23"/>
                <a:gd name="f24" fmla="*/ 0 f20 1"/>
                <a:gd name="f25" fmla="*/ 0 f19 1"/>
                <a:gd name="f26" fmla="*/ 23 f20 1"/>
                <a:gd name="f27" fmla="*/ 8 f19 1"/>
                <a:gd name="f28" fmla="+- f21 0 f1"/>
                <a:gd name="f29" fmla="*/ f24 1 23"/>
                <a:gd name="f30" fmla="*/ f25 1 8"/>
                <a:gd name="f31" fmla="*/ f26 1 23"/>
                <a:gd name="f32" fmla="*/ f27 1 8"/>
                <a:gd name="f33" fmla="*/ 0 1 f23"/>
                <a:gd name="f34" fmla="*/ f16 1 f23"/>
                <a:gd name="f35" fmla="*/ 0 1 f22"/>
                <a:gd name="f36" fmla="*/ f17 1 f22"/>
                <a:gd name="f37" fmla="*/ f29 1 f23"/>
                <a:gd name="f38" fmla="*/ f30 1 f22"/>
                <a:gd name="f39" fmla="*/ f31 1 f23"/>
                <a:gd name="f40" fmla="*/ f32 1 f22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3 1"/>
                <a:gd name="f48" fmla="*/ f40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6"/>
                </a:cxn>
                <a:cxn ang="f28">
                  <a:pos x="f47" y="f48"/>
                </a:cxn>
                <a:cxn ang="f28">
                  <a:pos x="f45" y="f48"/>
                </a:cxn>
                <a:cxn ang="f28">
                  <a:pos x="f45" y="f46"/>
                </a:cxn>
              </a:cxnLst>
              <a:rect l="f41" t="f44" r="f42" b="f43"/>
              <a:pathLst>
                <a:path w="23" h="8">
                  <a:moveTo>
                    <a:pt x="f5" y="f5"/>
                  </a:moveTo>
                  <a:cubicBezTo>
                    <a:pt x="f7" y="f5"/>
                    <a:pt x="f8" y="f5"/>
                    <a:pt x="f6" y="f5"/>
                  </a:cubicBezTo>
                  <a:cubicBezTo>
                    <a:pt x="f6" y="f9"/>
                    <a:pt x="f6" y="f10"/>
                    <a:pt x="f6" y="f7"/>
                  </a:cubicBezTo>
                  <a:cubicBezTo>
                    <a:pt x="f8" y="f7"/>
                    <a:pt x="f7" y="f7"/>
                    <a:pt x="f5" y="f7"/>
                  </a:cubicBezTo>
                  <a:cubicBezTo>
                    <a:pt x="f5" y="f10"/>
                    <a:pt x="f5" y="f11"/>
                    <a:pt x="f5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99FACC5-54EC-C9AB-0EFE-9FEB9DA1197C}"/>
                </a:ext>
              </a:extLst>
            </p:cNvPr>
            <p:cNvSpPr/>
            <p:nvPr/>
          </p:nvSpPr>
          <p:spPr>
            <a:xfrm>
              <a:off x="1290639" y="1736729"/>
              <a:ext cx="44448" cy="1111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"/>
                <a:gd name="f7" fmla="val 18"/>
                <a:gd name="f8" fmla="val 5"/>
                <a:gd name="f9" fmla="val 3"/>
                <a:gd name="f10" fmla="val 12"/>
                <a:gd name="f11" fmla="val 6"/>
                <a:gd name="f12" fmla="+- 0 0 -90"/>
                <a:gd name="f13" fmla="*/ f3 1 7"/>
                <a:gd name="f14" fmla="*/ f4 1 1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7"/>
                <a:gd name="f23" fmla="*/ f19 1 18"/>
                <a:gd name="f24" fmla="*/ 7 f20 1"/>
                <a:gd name="f25" fmla="*/ 18 f19 1"/>
                <a:gd name="f26" fmla="*/ 0 f20 1"/>
                <a:gd name="f27" fmla="*/ 0 f19 1"/>
                <a:gd name="f28" fmla="+- f21 0 f1"/>
                <a:gd name="f29" fmla="*/ f24 1 7"/>
                <a:gd name="f30" fmla="*/ f25 1 18"/>
                <a:gd name="f31" fmla="*/ f26 1 7"/>
                <a:gd name="f32" fmla="*/ f27 1 18"/>
                <a:gd name="f33" fmla="*/ 0 1 f22"/>
                <a:gd name="f34" fmla="*/ f16 1 f22"/>
                <a:gd name="f35" fmla="*/ 0 1 f23"/>
                <a:gd name="f36" fmla="*/ f17 1 f23"/>
                <a:gd name="f37" fmla="*/ f29 1 f22"/>
                <a:gd name="f38" fmla="*/ f30 1 f23"/>
                <a:gd name="f39" fmla="*/ f31 1 f22"/>
                <a:gd name="f40" fmla="*/ f32 1 f23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3 1"/>
                <a:gd name="f48" fmla="*/ f40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6"/>
                </a:cxn>
                <a:cxn ang="f28">
                  <a:pos x="f47" y="f48"/>
                </a:cxn>
                <a:cxn ang="f28">
                  <a:pos x="f45" y="f48"/>
                </a:cxn>
                <a:cxn ang="f28">
                  <a:pos x="f45" y="f46"/>
                </a:cxn>
              </a:cxnLst>
              <a:rect l="f41" t="f44" r="f42" b="f43"/>
              <a:pathLst>
                <a:path w="7" h="18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ubicBezTo>
                    <a:pt x="f6" y="f11"/>
                    <a:pt x="f6" y="f10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5438112D-5C57-6298-A4D5-D4973E55856C}"/>
                </a:ext>
              </a:extLst>
            </p:cNvPr>
            <p:cNvSpPr/>
            <p:nvPr/>
          </p:nvSpPr>
          <p:spPr>
            <a:xfrm>
              <a:off x="1870076" y="1382709"/>
              <a:ext cx="93661" cy="619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0"/>
                <a:gd name="f8" fmla="val 1"/>
                <a:gd name="f9" fmla="val 2"/>
                <a:gd name="f10" fmla="val 4"/>
                <a:gd name="f11" fmla="val 7"/>
                <a:gd name="f12" fmla="val 11"/>
                <a:gd name="f13" fmla="val 6"/>
                <a:gd name="f14" fmla="+- 0 0 -90"/>
                <a:gd name="f15" fmla="*/ f3 1 15"/>
                <a:gd name="f16" fmla="*/ f4 1 1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10"/>
                <a:gd name="f25" fmla="*/ f22 1 15"/>
                <a:gd name="f26" fmla="*/ 1 f22 1"/>
                <a:gd name="f27" fmla="*/ 10 f21 1"/>
                <a:gd name="f28" fmla="*/ 15 f22 1"/>
                <a:gd name="f29" fmla="*/ 2 f21 1"/>
                <a:gd name="f30" fmla="+- f23 0 f1"/>
                <a:gd name="f31" fmla="*/ f26 1 15"/>
                <a:gd name="f32" fmla="*/ f27 1 10"/>
                <a:gd name="f33" fmla="*/ f28 1 15"/>
                <a:gd name="f34" fmla="*/ f29 1 10"/>
                <a:gd name="f35" fmla="*/ 0 1 f25"/>
                <a:gd name="f36" fmla="*/ f18 1 f25"/>
                <a:gd name="f37" fmla="*/ 0 1 f24"/>
                <a:gd name="f38" fmla="*/ f19 1 f24"/>
                <a:gd name="f39" fmla="*/ f31 1 f25"/>
                <a:gd name="f40" fmla="*/ f32 1 f24"/>
                <a:gd name="f41" fmla="*/ f33 1 f25"/>
                <a:gd name="f42" fmla="*/ f34 1 f24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15" h="10">
                  <a:moveTo>
                    <a:pt x="f8" y="f7"/>
                  </a:moveTo>
                  <a:cubicBezTo>
                    <a:pt x="f5" y="f8"/>
                    <a:pt x="f9" y="f5"/>
                    <a:pt x="f6" y="f9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12" y="f7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0505059-1F3D-3DEF-E487-759B731CB0D6}"/>
                </a:ext>
              </a:extLst>
            </p:cNvPr>
            <p:cNvSpPr/>
            <p:nvPr/>
          </p:nvSpPr>
          <p:spPr>
            <a:xfrm>
              <a:off x="2332040" y="1376364"/>
              <a:ext cx="93661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1"/>
                <a:gd name="f8" fmla="val 10"/>
                <a:gd name="f9" fmla="val 5"/>
                <a:gd name="f10" fmla="val 8"/>
                <a:gd name="f11" fmla="val 6"/>
                <a:gd name="f12" fmla="val 3"/>
                <a:gd name="f13" fmla="val 2"/>
                <a:gd name="f14" fmla="+- 0 0 -90"/>
                <a:gd name="f15" fmla="*/ f3 1 15"/>
                <a:gd name="f16" fmla="*/ f4 1 11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5"/>
                <a:gd name="f25" fmla="*/ f21 1 11"/>
                <a:gd name="f26" fmla="*/ 15 f22 1"/>
                <a:gd name="f27" fmla="*/ 11 f21 1"/>
                <a:gd name="f28" fmla="*/ 0 f22 1"/>
                <a:gd name="f29" fmla="*/ 3 f21 1"/>
                <a:gd name="f30" fmla="+- f23 0 f1"/>
                <a:gd name="f31" fmla="*/ f26 1 15"/>
                <a:gd name="f32" fmla="*/ f27 1 11"/>
                <a:gd name="f33" fmla="*/ f28 1 15"/>
                <a:gd name="f34" fmla="*/ f29 1 11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15" h="11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12"/>
                  </a:cubicBezTo>
                  <a:cubicBezTo>
                    <a:pt x="f7" y="f5"/>
                    <a:pt x="f6" y="f13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8D3CF15F-365A-9032-DCEA-83D6B0292E79}"/>
                </a:ext>
              </a:extLst>
            </p:cNvPr>
            <p:cNvSpPr/>
            <p:nvPr/>
          </p:nvSpPr>
          <p:spPr>
            <a:xfrm>
              <a:off x="2271717" y="1643067"/>
              <a:ext cx="288922" cy="29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23"/>
                <a:gd name="f8" fmla="val 37"/>
                <a:gd name="f9" fmla="val 10"/>
                <a:gd name="f10" fmla="val 36"/>
                <a:gd name="f11" fmla="val 11"/>
                <a:gd name="f12" fmla="val 24"/>
                <a:gd name="f13" fmla="val 6"/>
                <a:gd name="f14" fmla="val 14"/>
                <a:gd name="f15" fmla="val 13"/>
                <a:gd name="f16" fmla="val 32"/>
                <a:gd name="f17" fmla="val 40"/>
                <a:gd name="f18" fmla="val 41"/>
                <a:gd name="f19" fmla="val 33"/>
                <a:gd name="f20" fmla="+- 0 0 -90"/>
                <a:gd name="f21" fmla="*/ f3 1 47"/>
                <a:gd name="f22" fmla="*/ f4 1 47"/>
                <a:gd name="f23" fmla="val f5"/>
                <a:gd name="f24" fmla="val f6"/>
                <a:gd name="f25" fmla="*/ f20 f0 1"/>
                <a:gd name="f26" fmla="+- f24 0 f23"/>
                <a:gd name="f27" fmla="*/ f25 1 f2"/>
                <a:gd name="f28" fmla="*/ f26 1 47"/>
                <a:gd name="f29" fmla="*/ 23 f26 1"/>
                <a:gd name="f30" fmla="*/ 0 f26 1"/>
                <a:gd name="f31" fmla="*/ 47 f26 1"/>
                <a:gd name="f32" fmla="*/ 24 f26 1"/>
                <a:gd name="f33" fmla="*/ 6 f26 1"/>
                <a:gd name="f34" fmla="*/ 41 f26 1"/>
                <a:gd name="f35" fmla="+- f27 0 f1"/>
                <a:gd name="f36" fmla="*/ f29 1 47"/>
                <a:gd name="f37" fmla="*/ f30 1 47"/>
                <a:gd name="f38" fmla="*/ f31 1 47"/>
                <a:gd name="f39" fmla="*/ f32 1 47"/>
                <a:gd name="f40" fmla="*/ f33 1 47"/>
                <a:gd name="f41" fmla="*/ f34 1 47"/>
                <a:gd name="f42" fmla="*/ 0 1 f28"/>
                <a:gd name="f43" fmla="*/ f24 1 f28"/>
                <a:gd name="f44" fmla="*/ f36 1 f28"/>
                <a:gd name="f45" fmla="*/ f37 1 f28"/>
                <a:gd name="f46" fmla="*/ f38 1 f28"/>
                <a:gd name="f47" fmla="*/ f39 1 f28"/>
                <a:gd name="f48" fmla="*/ f40 1 f28"/>
                <a:gd name="f49" fmla="*/ f41 1 f28"/>
                <a:gd name="f50" fmla="*/ f42 f21 1"/>
                <a:gd name="f51" fmla="*/ f43 f21 1"/>
                <a:gd name="f52" fmla="*/ f43 f22 1"/>
                <a:gd name="f53" fmla="*/ f42 f22 1"/>
                <a:gd name="f54" fmla="*/ f44 f21 1"/>
                <a:gd name="f55" fmla="*/ f45 f22 1"/>
                <a:gd name="f56" fmla="*/ f46 f21 1"/>
                <a:gd name="f57" fmla="*/ f44 f22 1"/>
                <a:gd name="f58" fmla="*/ f46 f22 1"/>
                <a:gd name="f59" fmla="*/ f45 f21 1"/>
                <a:gd name="f60" fmla="*/ f47 f21 1"/>
                <a:gd name="f61" fmla="*/ f48 f22 1"/>
                <a:gd name="f62" fmla="*/ f48 f21 1"/>
                <a:gd name="f63" fmla="*/ f49 f22 1"/>
                <a:gd name="f64" fmla="*/ f49 f21 1"/>
                <a:gd name="f65" fmla="*/ f4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6" y="f57"/>
                </a:cxn>
                <a:cxn ang="f35">
                  <a:pos x="f54" y="f58"/>
                </a:cxn>
                <a:cxn ang="f35">
                  <a:pos x="f59" y="f57"/>
                </a:cxn>
                <a:cxn ang="f35">
                  <a:pos x="f54" y="f55"/>
                </a:cxn>
                <a:cxn ang="f35">
                  <a:pos x="f60" y="f61"/>
                </a:cxn>
                <a:cxn ang="f35">
                  <a:pos x="f62" y="f57"/>
                </a:cxn>
                <a:cxn ang="f35">
                  <a:pos x="f54" y="f63"/>
                </a:cxn>
                <a:cxn ang="f35">
                  <a:pos x="f64" y="f65"/>
                </a:cxn>
                <a:cxn ang="f35">
                  <a:pos x="f60" y="f61"/>
                </a:cxn>
              </a:cxnLst>
              <a:rect l="f50" t="f53" r="f51" b="f52"/>
              <a:pathLst>
                <a:path w="47" h="47">
                  <a:moveTo>
                    <a:pt x="f7" y="f5"/>
                  </a:moveTo>
                  <a:cubicBezTo>
                    <a:pt x="f8" y="f5"/>
                    <a:pt x="f6" y="f9"/>
                    <a:pt x="f6" y="f7"/>
                  </a:cubicBezTo>
                  <a:cubicBezTo>
                    <a:pt x="f6" y="f10"/>
                    <a:pt x="f10" y="f6"/>
                    <a:pt x="f7" y="f6"/>
                  </a:cubicBezTo>
                  <a:cubicBezTo>
                    <a:pt x="f11" y="f6"/>
                    <a:pt x="f5" y="f10"/>
                    <a:pt x="f5" y="f7"/>
                  </a:cubicBezTo>
                  <a:cubicBezTo>
                    <a:pt x="f5" y="f9"/>
                    <a:pt x="f9" y="f5"/>
                    <a:pt x="f7" y="f5"/>
                  </a:cubicBezTo>
                  <a:close/>
                  <a:moveTo>
                    <a:pt x="f12" y="f13"/>
                  </a:moveTo>
                  <a:cubicBezTo>
                    <a:pt x="f14" y="f13"/>
                    <a:pt x="f13" y="f15"/>
                    <a:pt x="f13" y="f7"/>
                  </a:cubicBezTo>
                  <a:cubicBezTo>
                    <a:pt x="f13" y="f16"/>
                    <a:pt x="f15" y="f17"/>
                    <a:pt x="f7" y="f18"/>
                  </a:cubicBezTo>
                  <a:cubicBezTo>
                    <a:pt x="f19" y="f18"/>
                    <a:pt x="f18" y="f19"/>
                    <a:pt x="f18" y="f12"/>
                  </a:cubicBezTo>
                  <a:cubicBezTo>
                    <a:pt x="f18" y="f14"/>
                    <a:pt x="f19" y="f13"/>
                    <a:pt x="f12" y="f1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C134DA06-5A77-FB54-0F26-BED5252BA727}"/>
                </a:ext>
              </a:extLst>
            </p:cNvPr>
            <p:cNvSpPr/>
            <p:nvPr/>
          </p:nvSpPr>
          <p:spPr>
            <a:xfrm>
              <a:off x="1735138" y="1643067"/>
              <a:ext cx="288922" cy="29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23"/>
                <a:gd name="f8" fmla="val 36"/>
                <a:gd name="f9" fmla="val 37"/>
                <a:gd name="f10" fmla="val 24"/>
                <a:gd name="f11" fmla="val 11"/>
                <a:gd name="f12" fmla="val 10"/>
                <a:gd name="f13" fmla="val 41"/>
                <a:gd name="f14" fmla="val 33"/>
                <a:gd name="f15" fmla="val 32"/>
                <a:gd name="f16" fmla="val 14"/>
                <a:gd name="f17" fmla="val 6"/>
                <a:gd name="f18" fmla="val 7"/>
                <a:gd name="f19" fmla="+- 0 0 -90"/>
                <a:gd name="f20" fmla="*/ f3 1 47"/>
                <a:gd name="f21" fmla="*/ f4 1 47"/>
                <a:gd name="f22" fmla="val f5"/>
                <a:gd name="f23" fmla="val f6"/>
                <a:gd name="f24" fmla="*/ f19 f0 1"/>
                <a:gd name="f25" fmla="+- f23 0 f22"/>
                <a:gd name="f26" fmla="*/ f24 1 f2"/>
                <a:gd name="f27" fmla="*/ f25 1 47"/>
                <a:gd name="f28" fmla="*/ 47 f25 1"/>
                <a:gd name="f29" fmla="*/ 23 f25 1"/>
                <a:gd name="f30" fmla="*/ 24 f25 1"/>
                <a:gd name="f31" fmla="*/ 0 f25 1"/>
                <a:gd name="f32" fmla="*/ 41 f25 1"/>
                <a:gd name="f33" fmla="*/ 6 f25 1"/>
                <a:gd name="f34" fmla="+- f26 0 f1"/>
                <a:gd name="f35" fmla="*/ f28 1 47"/>
                <a:gd name="f36" fmla="*/ f29 1 47"/>
                <a:gd name="f37" fmla="*/ f30 1 47"/>
                <a:gd name="f38" fmla="*/ f31 1 47"/>
                <a:gd name="f39" fmla="*/ f32 1 47"/>
                <a:gd name="f40" fmla="*/ f33 1 47"/>
                <a:gd name="f41" fmla="*/ 0 1 f27"/>
                <a:gd name="f42" fmla="*/ f23 1 f27"/>
                <a:gd name="f43" fmla="*/ f35 1 f27"/>
                <a:gd name="f44" fmla="*/ f36 1 f27"/>
                <a:gd name="f45" fmla="*/ f37 1 f27"/>
                <a:gd name="f46" fmla="*/ f38 1 f27"/>
                <a:gd name="f47" fmla="*/ f39 1 f27"/>
                <a:gd name="f48" fmla="*/ f40 1 f27"/>
                <a:gd name="f49" fmla="*/ f41 f20 1"/>
                <a:gd name="f50" fmla="*/ f42 f20 1"/>
                <a:gd name="f51" fmla="*/ f42 f21 1"/>
                <a:gd name="f52" fmla="*/ f41 f21 1"/>
                <a:gd name="f53" fmla="*/ f43 f20 1"/>
                <a:gd name="f54" fmla="*/ f44 f21 1"/>
                <a:gd name="f55" fmla="*/ f45 f20 1"/>
                <a:gd name="f56" fmla="*/ f43 f21 1"/>
                <a:gd name="f57" fmla="*/ f46 f20 1"/>
                <a:gd name="f58" fmla="*/ f44 f20 1"/>
                <a:gd name="f59" fmla="*/ f46 f21 1"/>
                <a:gd name="f60" fmla="*/ f47 f21 1"/>
                <a:gd name="f61" fmla="*/ f47 f20 1"/>
                <a:gd name="f62" fmla="*/ f48 f21 1"/>
                <a:gd name="f63" fmla="*/ f48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7" y="f54"/>
                </a:cxn>
                <a:cxn ang="f34">
                  <a:pos x="f58" y="f59"/>
                </a:cxn>
                <a:cxn ang="f34">
                  <a:pos x="f53" y="f54"/>
                </a:cxn>
                <a:cxn ang="f34">
                  <a:pos x="f55" y="f60"/>
                </a:cxn>
                <a:cxn ang="f34">
                  <a:pos x="f61" y="f54"/>
                </a:cxn>
                <a:cxn ang="f34">
                  <a:pos x="f55" y="f62"/>
                </a:cxn>
                <a:cxn ang="f34">
                  <a:pos x="f63" y="f54"/>
                </a:cxn>
                <a:cxn ang="f34">
                  <a:pos x="f55" y="f60"/>
                </a:cxn>
              </a:cxnLst>
              <a:rect l="f49" t="f52" r="f50" b="f51"/>
              <a:pathLst>
                <a:path w="47" h="47">
                  <a:moveTo>
                    <a:pt x="f6" y="f7"/>
                  </a:moveTo>
                  <a:cubicBezTo>
                    <a:pt x="f6" y="f8"/>
                    <a:pt x="f9" y="f6"/>
                    <a:pt x="f10" y="f6"/>
                  </a:cubicBezTo>
                  <a:cubicBezTo>
                    <a:pt x="f11" y="f6"/>
                    <a:pt x="f5" y="f8"/>
                    <a:pt x="f5" y="f7"/>
                  </a:cubicBezTo>
                  <a:cubicBezTo>
                    <a:pt x="f5" y="f12"/>
                    <a:pt x="f12" y="f5"/>
                    <a:pt x="f7" y="f5"/>
                  </a:cubicBezTo>
                  <a:cubicBezTo>
                    <a:pt x="f9" y="f5"/>
                    <a:pt x="f6" y="f12"/>
                    <a:pt x="f6" y="f7"/>
                  </a:cubicBezTo>
                  <a:close/>
                  <a:moveTo>
                    <a:pt x="f10" y="f13"/>
                  </a:moveTo>
                  <a:cubicBezTo>
                    <a:pt x="f14" y="f13"/>
                    <a:pt x="f13" y="f15"/>
                    <a:pt x="f13" y="f7"/>
                  </a:cubicBezTo>
                  <a:cubicBezTo>
                    <a:pt x="f13" y="f16"/>
                    <a:pt x="f14" y="f17"/>
                    <a:pt x="f10" y="f17"/>
                  </a:cubicBezTo>
                  <a:cubicBezTo>
                    <a:pt x="f16" y="f17"/>
                    <a:pt x="f17" y="f16"/>
                    <a:pt x="f17" y="f7"/>
                  </a:cubicBezTo>
                  <a:cubicBezTo>
                    <a:pt x="f18" y="f14"/>
                    <a:pt x="f16" y="f13"/>
                    <a:pt x="f10" y="f1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1CD76AF3-0B5E-D618-4C39-DDDA79503CE0}"/>
                </a:ext>
              </a:extLst>
            </p:cNvPr>
            <p:cNvSpPr/>
            <p:nvPr/>
          </p:nvSpPr>
          <p:spPr>
            <a:xfrm>
              <a:off x="2332040" y="1704971"/>
              <a:ext cx="166685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26"/>
                <a:gd name="f8" fmla="val 13"/>
                <a:gd name="f9" fmla="val 21"/>
                <a:gd name="f10" fmla="val 6"/>
                <a:gd name="f11" fmla="val 20"/>
                <a:gd name="f12" fmla="+- 0 0 -90"/>
                <a:gd name="f13" fmla="*/ f3 1 27"/>
                <a:gd name="f14" fmla="*/ f4 1 26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27"/>
                <a:gd name="f23" fmla="*/ f19 1 26"/>
                <a:gd name="f24" fmla="*/ 13 f20 1"/>
                <a:gd name="f25" fmla="*/ 0 f19 1"/>
                <a:gd name="f26" fmla="*/ 27 f20 1"/>
                <a:gd name="f27" fmla="*/ 13 f19 1"/>
                <a:gd name="f28" fmla="*/ 26 f19 1"/>
                <a:gd name="f29" fmla="*/ 0 f20 1"/>
                <a:gd name="f30" fmla="+- f21 0 f1"/>
                <a:gd name="f31" fmla="*/ f24 1 27"/>
                <a:gd name="f32" fmla="*/ f25 1 26"/>
                <a:gd name="f33" fmla="*/ f26 1 27"/>
                <a:gd name="f34" fmla="*/ f27 1 26"/>
                <a:gd name="f35" fmla="*/ f28 1 26"/>
                <a:gd name="f36" fmla="*/ f29 1 27"/>
                <a:gd name="f37" fmla="*/ 0 1 f22"/>
                <a:gd name="f38" fmla="*/ f16 1 f22"/>
                <a:gd name="f39" fmla="*/ 0 1 f23"/>
                <a:gd name="f40" fmla="*/ f17 1 f23"/>
                <a:gd name="f41" fmla="*/ f31 1 f22"/>
                <a:gd name="f42" fmla="*/ f32 1 f23"/>
                <a:gd name="f43" fmla="*/ f33 1 f22"/>
                <a:gd name="f44" fmla="*/ f34 1 f23"/>
                <a:gd name="f45" fmla="*/ f35 1 f23"/>
                <a:gd name="f46" fmla="*/ f36 1 f22"/>
                <a:gd name="f47" fmla="*/ f37 f13 1"/>
                <a:gd name="f48" fmla="*/ f38 f13 1"/>
                <a:gd name="f49" fmla="*/ f40 f14 1"/>
                <a:gd name="f50" fmla="*/ f39 f14 1"/>
                <a:gd name="f51" fmla="*/ f41 f13 1"/>
                <a:gd name="f52" fmla="*/ f42 f14 1"/>
                <a:gd name="f53" fmla="*/ f43 f13 1"/>
                <a:gd name="f54" fmla="*/ f44 f14 1"/>
                <a:gd name="f55" fmla="*/ f45 f14 1"/>
                <a:gd name="f56" fmla="*/ f4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1" y="f52"/>
                </a:cxn>
                <a:cxn ang="f30">
                  <a:pos x="f53" y="f54"/>
                </a:cxn>
                <a:cxn ang="f30">
                  <a:pos x="f51" y="f55"/>
                </a:cxn>
                <a:cxn ang="f30">
                  <a:pos x="f56" y="f54"/>
                </a:cxn>
                <a:cxn ang="f30">
                  <a:pos x="f51" y="f52"/>
                </a:cxn>
              </a:cxnLst>
              <a:rect l="f47" t="f50" r="f48" b="f49"/>
              <a:pathLst>
                <a:path w="27" h="26">
                  <a:moveTo>
                    <a:pt x="f8" y="f5"/>
                  </a:moveTo>
                  <a:cubicBezTo>
                    <a:pt x="f9" y="f5"/>
                    <a:pt x="f6" y="f10"/>
                    <a:pt x="f6" y="f8"/>
                  </a:cubicBezTo>
                  <a:cubicBezTo>
                    <a:pt x="f6" y="f11"/>
                    <a:pt x="f11" y="f7"/>
                    <a:pt x="f8" y="f7"/>
                  </a:cubicBezTo>
                  <a:cubicBezTo>
                    <a:pt x="f10" y="f7"/>
                    <a:pt x="f5" y="f11"/>
                    <a:pt x="f5" y="f8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D8E46FF0-DA64-30E1-9DCB-7C730289E331}"/>
                </a:ext>
              </a:extLst>
            </p:cNvPr>
            <p:cNvSpPr/>
            <p:nvPr/>
          </p:nvSpPr>
          <p:spPr>
            <a:xfrm>
              <a:off x="1797052" y="1704971"/>
              <a:ext cx="166685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26"/>
                <a:gd name="f8" fmla="val 14"/>
                <a:gd name="f9" fmla="val 22"/>
                <a:gd name="f10" fmla="val 5"/>
                <a:gd name="f11" fmla="val 13"/>
                <a:gd name="f12" fmla="val 21"/>
                <a:gd name="f13" fmla="val 6"/>
                <a:gd name="f14" fmla="val 20"/>
                <a:gd name="f15" fmla="val 1"/>
                <a:gd name="f16" fmla="+- 0 0 -90"/>
                <a:gd name="f17" fmla="*/ f3 1 27"/>
                <a:gd name="f18" fmla="*/ f4 1 2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7"/>
                <a:gd name="f27" fmla="*/ f23 1 26"/>
                <a:gd name="f28" fmla="*/ 14 f24 1"/>
                <a:gd name="f29" fmla="*/ 0 f23 1"/>
                <a:gd name="f30" fmla="*/ 27 f24 1"/>
                <a:gd name="f31" fmla="*/ 13 f23 1"/>
                <a:gd name="f32" fmla="*/ 26 f23 1"/>
                <a:gd name="f33" fmla="*/ 0 f24 1"/>
                <a:gd name="f34" fmla="+- f25 0 f1"/>
                <a:gd name="f35" fmla="*/ f28 1 27"/>
                <a:gd name="f36" fmla="*/ f29 1 26"/>
                <a:gd name="f37" fmla="*/ f30 1 27"/>
                <a:gd name="f38" fmla="*/ f31 1 26"/>
                <a:gd name="f39" fmla="*/ f32 1 26"/>
                <a:gd name="f40" fmla="*/ f33 1 27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6"/>
                <a:gd name="f48" fmla="*/ f38 1 f27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5" y="f59"/>
                </a:cxn>
                <a:cxn ang="f34">
                  <a:pos x="f60" y="f58"/>
                </a:cxn>
                <a:cxn ang="f34">
                  <a:pos x="f55" y="f56"/>
                </a:cxn>
              </a:cxnLst>
              <a:rect l="f51" t="f54" r="f52" b="f53"/>
              <a:pathLst>
                <a:path w="27" h="26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12" y="f7"/>
                    <a:pt x="f8" y="f7"/>
                  </a:cubicBezTo>
                  <a:cubicBezTo>
                    <a:pt x="f13" y="f7"/>
                    <a:pt x="f5" y="f14"/>
                    <a:pt x="f5" y="f11"/>
                  </a:cubicBezTo>
                  <a:cubicBezTo>
                    <a:pt x="f15" y="f10"/>
                    <a:pt x="f13" y="f5"/>
                    <a:pt x="f8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Forma libre: forma 30">
            <a:extLst>
              <a:ext uri="{FF2B5EF4-FFF2-40B4-BE49-F238E27FC236}">
                <a16:creationId xmlns:a16="http://schemas.microsoft.com/office/drawing/2014/main" id="{6095A429-BB78-5134-32C0-68F81583BE86}"/>
              </a:ext>
            </a:extLst>
          </p:cNvPr>
          <p:cNvSpPr/>
          <p:nvPr/>
        </p:nvSpPr>
        <p:spPr>
          <a:xfrm>
            <a:off x="-25402" y="-12701"/>
            <a:ext cx="9169402" cy="4317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4;p81">
            <a:extLst>
              <a:ext uri="{FF2B5EF4-FFF2-40B4-BE49-F238E27FC236}">
                <a16:creationId xmlns:a16="http://schemas.microsoft.com/office/drawing/2014/main" id="{1DC71FC3-9ED4-647F-999B-C76E9234DD9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5000"/>
              <a:t>THANKS!</a:t>
            </a:r>
          </a:p>
        </p:txBody>
      </p:sp>
      <p:sp>
        <p:nvSpPr>
          <p:cNvPr id="3" name="Google Shape;1845;p81">
            <a:extLst>
              <a:ext uri="{FF2B5EF4-FFF2-40B4-BE49-F238E27FC236}">
                <a16:creationId xmlns:a16="http://schemas.microsoft.com/office/drawing/2014/main" id="{3BF47F61-4A39-B2E9-2E63-07B17F604095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1475228"/>
            <a:ext cx="3858896" cy="358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kern="0">
                <a:solidFill>
                  <a:srgbClr val="000000"/>
                </a:solidFill>
                <a:latin typeface="Arial"/>
                <a:cs typeface="Arial"/>
              </a:rPr>
              <a:t>Do you have any questions?</a:t>
            </a:r>
          </a:p>
        </p:txBody>
      </p:sp>
      <p:sp>
        <p:nvSpPr>
          <p:cNvPr id="4" name="Google Shape;1846;p81">
            <a:extLst>
              <a:ext uri="{FF2B5EF4-FFF2-40B4-BE49-F238E27FC236}">
                <a16:creationId xmlns:a16="http://schemas.microsoft.com/office/drawing/2014/main" id="{A6CE598A-75B8-3D2B-CD2B-438444704E3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1857292"/>
            <a:ext cx="3858896" cy="7050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400" kern="0" dirty="0" smtClean="0">
                <a:solidFill>
                  <a:srgbClr val="030445"/>
                </a:solidFill>
                <a:latin typeface="Arial"/>
                <a:cs typeface="Arial"/>
              </a:rPr>
              <a:t>addyouremail@example.com</a:t>
            </a:r>
            <a:endParaRPr lang="da-DK" sz="1400" kern="0" dirty="0">
              <a:solidFill>
                <a:srgbClr val="030445"/>
              </a:solidFill>
              <a:latin typeface="Arial"/>
              <a:cs typeface="Arial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400" kern="0" dirty="0">
                <a:solidFill>
                  <a:srgbClr val="030445"/>
                </a:solidFill>
                <a:latin typeface="Arial"/>
                <a:cs typeface="Arial"/>
              </a:rPr>
              <a:t>+91 620 421 838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400" kern="0" dirty="0" smtClean="0">
                <a:solidFill>
                  <a:srgbClr val="030445"/>
                </a:solidFill>
                <a:latin typeface="Arial"/>
                <a:cs typeface="Arial"/>
              </a:rPr>
              <a:t>Domain.com</a:t>
            </a:r>
            <a:endParaRPr lang="da-DK" sz="1400" kern="0" dirty="0">
              <a:solidFill>
                <a:srgbClr val="030445"/>
              </a:solidFill>
              <a:latin typeface="Arial"/>
              <a:cs typeface="Arial"/>
            </a:endParaRPr>
          </a:p>
        </p:txBody>
      </p:sp>
      <p:sp>
        <p:nvSpPr>
          <p:cNvPr id="5" name="Google Shape;1847;p81">
            <a:extLst>
              <a:ext uri="{FF2B5EF4-FFF2-40B4-BE49-F238E27FC236}">
                <a16:creationId xmlns:a16="http://schemas.microsoft.com/office/drawing/2014/main" id="{17B1881E-3620-D6DA-4644-536EC23A123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642551" y="2671117"/>
            <a:ext cx="3858896" cy="358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kern="0" dirty="0">
                <a:solidFill>
                  <a:srgbClr val="102E6A"/>
                </a:solidFill>
                <a:latin typeface="Arial"/>
                <a:cs typeface="Arial"/>
              </a:rPr>
              <a:t>Free Template</a:t>
            </a:r>
          </a:p>
        </p:txBody>
      </p:sp>
      <p:grpSp>
        <p:nvGrpSpPr>
          <p:cNvPr id="6" name="Google Shape;1848;p81">
            <a:extLst>
              <a:ext uri="{FF2B5EF4-FFF2-40B4-BE49-F238E27FC236}">
                <a16:creationId xmlns:a16="http://schemas.microsoft.com/office/drawing/2014/main" id="{079E0B34-C613-10F9-E021-B3A9A6E5B88E}"/>
              </a:ext>
            </a:extLst>
          </p:cNvPr>
          <p:cNvGrpSpPr/>
          <p:nvPr/>
        </p:nvGrpSpPr>
        <p:grpSpPr>
          <a:xfrm>
            <a:off x="3906527" y="3065553"/>
            <a:ext cx="237707" cy="237698"/>
            <a:chOff x="3906527" y="3065553"/>
            <a:chExt cx="237707" cy="237698"/>
          </a:xfrm>
        </p:grpSpPr>
        <p:sp>
          <p:nvSpPr>
            <p:cNvPr id="7" name="Google Shape;1849;p81">
              <a:extLst>
                <a:ext uri="{FF2B5EF4-FFF2-40B4-BE49-F238E27FC236}">
                  <a16:creationId xmlns:a16="http://schemas.microsoft.com/office/drawing/2014/main" id="{C4471FFC-B74E-16EB-F222-016CDF1368A7}"/>
                </a:ext>
              </a:extLst>
            </p:cNvPr>
            <p:cNvSpPr/>
            <p:nvPr/>
          </p:nvSpPr>
          <p:spPr>
            <a:xfrm>
              <a:off x="4018888" y="3107167"/>
              <a:ext cx="81372" cy="196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27"/>
                <a:gd name="f4" fmla="val 15727"/>
                <a:gd name="f5" fmla="val 4957"/>
                <a:gd name="f6" fmla="val 1"/>
                <a:gd name="f7" fmla="val 4645"/>
                <a:gd name="f8" fmla="val 4336"/>
                <a:gd name="f9" fmla="val 24"/>
                <a:gd name="f10" fmla="val 4028"/>
                <a:gd name="f11" fmla="val 69"/>
                <a:gd name="f12" fmla="val 2588"/>
                <a:gd name="f13" fmla="val 280"/>
                <a:gd name="f14" fmla="val 1700"/>
                <a:gd name="f15" fmla="val 890"/>
                <a:gd name="f16" fmla="val 1675"/>
                <a:gd name="f17" fmla="val 2250"/>
                <a:gd name="f18" fmla="val 5040"/>
                <a:gd name="f19" fmla="val 5348"/>
                <a:gd name="f20" fmla="val 1426"/>
                <a:gd name="f21" fmla="val 5599"/>
                <a:gd name="f22" fmla="val 1118"/>
                <a:gd name="f23" fmla="val 6715"/>
                <a:gd name="f24" fmla="val 6965"/>
                <a:gd name="f25" fmla="val 7274"/>
                <a:gd name="f26" fmla="val 3352"/>
                <a:gd name="f27" fmla="val 3602"/>
                <a:gd name="f28" fmla="val 3910"/>
                <a:gd name="f29" fmla="val 5709"/>
                <a:gd name="f30" fmla="val 5987"/>
                <a:gd name="f31" fmla="val 3253"/>
                <a:gd name="f32" fmla="val 2316"/>
                <a:gd name="f33" fmla="val 3942"/>
                <a:gd name="f34" fmla="val 1677"/>
                <a:gd name="f35" fmla="val 4968"/>
                <a:gd name="f36" fmla="val 1504"/>
                <a:gd name="f37" fmla="val 5157"/>
                <a:gd name="f38" fmla="val 1473"/>
                <a:gd name="f39" fmla="val 5339"/>
                <a:gd name="f40" fmla="val 1460"/>
                <a:gd name="f41" fmla="val 5511"/>
                <a:gd name="f42" fmla="val 5810"/>
                <a:gd name="f43" fmla="val 6082"/>
                <a:gd name="f44" fmla="val 1498"/>
                <a:gd name="f45" fmla="val 6324"/>
                <a:gd name="f46" fmla="val 1546"/>
                <a:gd name="f47" fmla="val 6526"/>
                <a:gd name="f48" fmla="val 182"/>
                <a:gd name="f49" fmla="val 5988"/>
                <a:gd name="f50" fmla="val 62"/>
                <a:gd name="f51" fmla="val 5468"/>
                <a:gd name="f52" fmla="*/ f0 1 6527"/>
                <a:gd name="f53" fmla="*/ f1 1 15727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527"/>
                <a:gd name="f60" fmla="*/ f57 1 15727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527" h="1572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6" y="f18"/>
                  </a:lnTo>
                  <a:cubicBezTo>
                    <a:pt x="f16" y="f19"/>
                    <a:pt x="f20" y="f21"/>
                    <a:pt x="f22" y="f21"/>
                  </a:cubicBezTo>
                  <a:lnTo>
                    <a:pt x="f2" y="f21"/>
                  </a:lnTo>
                  <a:lnTo>
                    <a:pt x="f2" y="f23"/>
                  </a:lnTo>
                  <a:lnTo>
                    <a:pt x="f22" y="f23"/>
                  </a:lnTo>
                  <a:cubicBezTo>
                    <a:pt x="f20" y="f23"/>
                    <a:pt x="f16" y="f24"/>
                    <a:pt x="f16" y="f25"/>
                  </a:cubicBezTo>
                  <a:lnTo>
                    <a:pt x="f16" y="f4"/>
                  </a:lnTo>
                  <a:lnTo>
                    <a:pt x="f26" y="f4"/>
                  </a:lnTo>
                  <a:lnTo>
                    <a:pt x="f26" y="f25"/>
                  </a:lnTo>
                  <a:cubicBezTo>
                    <a:pt x="f26" y="f24"/>
                    <a:pt x="f27" y="f23"/>
                    <a:pt x="f28" y="f23"/>
                  </a:cubicBezTo>
                  <a:lnTo>
                    <a:pt x="f29" y="f23"/>
                  </a:lnTo>
                  <a:lnTo>
                    <a:pt x="f30" y="f21"/>
                  </a:lnTo>
                  <a:lnTo>
                    <a:pt x="f28" y="f21"/>
                  </a:lnTo>
                  <a:cubicBezTo>
                    <a:pt x="f27" y="f21"/>
                    <a:pt x="f26" y="f19"/>
                    <a:pt x="f26" y="f18"/>
                  </a:cubicBezTo>
                  <a:lnTo>
                    <a:pt x="f26" y="f31"/>
                  </a:lnTo>
                  <a:cubicBezTo>
                    <a:pt x="f26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850;p81">
              <a:extLst>
                <a:ext uri="{FF2B5EF4-FFF2-40B4-BE49-F238E27FC236}">
                  <a16:creationId xmlns:a16="http://schemas.microsoft.com/office/drawing/2014/main" id="{BCFDB119-213C-2267-D059-2A0ED96328C1}"/>
                </a:ext>
              </a:extLst>
            </p:cNvPr>
            <p:cNvSpPr/>
            <p:nvPr/>
          </p:nvSpPr>
          <p:spPr>
            <a:xfrm>
              <a:off x="3906527" y="3065553"/>
              <a:ext cx="237707" cy="237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66"/>
                <a:gd name="f4" fmla="val 19065"/>
                <a:gd name="f5" fmla="val 2794"/>
                <a:gd name="f6" fmla="val 1255"/>
                <a:gd name="f7" fmla="val 1"/>
                <a:gd name="f8" fmla="val 1253"/>
                <a:gd name="f9" fmla="val 2793"/>
                <a:gd name="f10" fmla="val 16271"/>
                <a:gd name="f11" fmla="val 17812"/>
                <a:gd name="f12" fmla="val 9571"/>
                <a:gd name="f13" fmla="val 11171"/>
                <a:gd name="f14" fmla="val 8453"/>
                <a:gd name="f15" fmla="val 8145"/>
                <a:gd name="f16" fmla="val 7896"/>
                <a:gd name="f17" fmla="val 10920"/>
                <a:gd name="f18" fmla="val 10612"/>
                <a:gd name="f19" fmla="val 8378"/>
                <a:gd name="f20" fmla="val 8070"/>
                <a:gd name="f21" fmla="val 7819"/>
                <a:gd name="f22" fmla="val 5836"/>
                <a:gd name="f23" fmla="val 3710"/>
                <a:gd name="f24" fmla="val 10741"/>
                <a:gd name="f25" fmla="val 2615"/>
                <a:gd name="f26" fmla="val 12878"/>
                <a:gd name="f27" fmla="val 2302"/>
                <a:gd name="f28" fmla="val 13231"/>
                <a:gd name="f29" fmla="val 2249"/>
                <a:gd name="f30" fmla="val 13591"/>
                <a:gd name="f31" fmla="val 2223"/>
                <a:gd name="f32" fmla="val 13956"/>
                <a:gd name="f33" fmla="val 14725"/>
                <a:gd name="f34" fmla="val 15517"/>
                <a:gd name="f35" fmla="val 2339"/>
                <a:gd name="f36" fmla="val 16318"/>
                <a:gd name="f37" fmla="val 2567"/>
                <a:gd name="f38" fmla="val 16589"/>
                <a:gd name="f39" fmla="val 2643"/>
                <a:gd name="f40" fmla="val 16759"/>
                <a:gd name="f41" fmla="val 2908"/>
                <a:gd name="f42" fmla="val 16718"/>
                <a:gd name="f43" fmla="val 3186"/>
                <a:gd name="f44" fmla="val 16352"/>
                <a:gd name="f45" fmla="val 5650"/>
                <a:gd name="f46" fmla="val 16329"/>
                <a:gd name="f47" fmla="val 5806"/>
                <a:gd name="f48" fmla="val 16240"/>
                <a:gd name="f49" fmla="val 5944"/>
                <a:gd name="f50" fmla="val 16111"/>
                <a:gd name="f51" fmla="val 6031"/>
                <a:gd name="f52" fmla="val 16006"/>
                <a:gd name="f53" fmla="val 6102"/>
                <a:gd name="f54" fmla="val 15912"/>
                <a:gd name="f55" fmla="val 6127"/>
                <a:gd name="f56" fmla="val 15818"/>
                <a:gd name="f57" fmla="val 15717"/>
                <a:gd name="f58" fmla="val 15614"/>
                <a:gd name="f59" fmla="val 6098"/>
                <a:gd name="f60" fmla="val 15494"/>
                <a:gd name="f61" fmla="val 6068"/>
                <a:gd name="f62" fmla="val 15202"/>
                <a:gd name="f63" fmla="val 5995"/>
                <a:gd name="f64" fmla="val 14879"/>
                <a:gd name="f65" fmla="val 5914"/>
                <a:gd name="f66" fmla="val 14527"/>
                <a:gd name="f67" fmla="val 14409"/>
                <a:gd name="f68" fmla="val 14289"/>
                <a:gd name="f69" fmla="val 5923"/>
                <a:gd name="f70" fmla="val 14165"/>
                <a:gd name="f71" fmla="val 13534"/>
                <a:gd name="f72" fmla="val 6050"/>
                <a:gd name="f73" fmla="val 13481"/>
                <a:gd name="f74" fmla="val 6333"/>
                <a:gd name="f75" fmla="val 6590"/>
                <a:gd name="f76" fmla="val 15715"/>
                <a:gd name="f77" fmla="val 15887"/>
                <a:gd name="f78" fmla="val 16048"/>
                <a:gd name="f79" fmla="val 7899"/>
                <a:gd name="f80" fmla="val 16154"/>
                <a:gd name="f81" fmla="val 8035"/>
                <a:gd name="f82" fmla="val 16260"/>
                <a:gd name="f83" fmla="val 8169"/>
                <a:gd name="f84" fmla="val 16297"/>
                <a:gd name="f85" fmla="val 8346"/>
                <a:gd name="f86" fmla="val 16256"/>
                <a:gd name="f87" fmla="val 8513"/>
                <a:gd name="f88" fmla="val 15697"/>
                <a:gd name="f89" fmla="val 10747"/>
                <a:gd name="f90" fmla="val 15635"/>
                <a:gd name="f91" fmla="val 10996"/>
                <a:gd name="f92" fmla="val 15412"/>
                <a:gd name="f93" fmla="val 11170"/>
                <a:gd name="f94" fmla="val 15156"/>
                <a:gd name="f95" fmla="val 16272"/>
                <a:gd name="f96" fmla="val 17813"/>
                <a:gd name="f97" fmla="val 17810"/>
                <a:gd name="f98" fmla="val 16274"/>
                <a:gd name="f99" fmla="*/ f0 1 19066"/>
                <a:gd name="f100" fmla="*/ f1 1 19065"/>
                <a:gd name="f101" fmla="val f2"/>
                <a:gd name="f102" fmla="val f3"/>
                <a:gd name="f103" fmla="val f4"/>
                <a:gd name="f104" fmla="+- f103 0 f101"/>
                <a:gd name="f105" fmla="+- f102 0 f101"/>
                <a:gd name="f106" fmla="*/ f105 1 19066"/>
                <a:gd name="f107" fmla="*/ f104 1 19065"/>
                <a:gd name="f108" fmla="*/ f101 1 f106"/>
                <a:gd name="f109" fmla="*/ f102 1 f106"/>
                <a:gd name="f110" fmla="*/ f101 1 f107"/>
                <a:gd name="f111" fmla="*/ f103 1 f107"/>
                <a:gd name="f112" fmla="*/ f108 f99 1"/>
                <a:gd name="f113" fmla="*/ f109 f99 1"/>
                <a:gd name="f114" fmla="*/ f111 f100 1"/>
                <a:gd name="f115" fmla="*/ f110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5" r="f113" b="f114"/>
              <a:pathLst>
                <a:path w="19066" h="19065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4"/>
                    <a:pt x="f5" y="f4"/>
                  </a:cubicBez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lnTo>
                    <a:pt x="f16" y="f19"/>
                  </a:lnTo>
                  <a:cubicBezTo>
                    <a:pt x="f16" y="f20"/>
                    <a:pt x="f15" y="f21"/>
                    <a:pt x="f14" y="f21"/>
                  </a:cubicBezTo>
                  <a:lnTo>
                    <a:pt x="f12" y="f21"/>
                  </a:lnTo>
                  <a:lnTo>
                    <a:pt x="f12" y="f22"/>
                  </a:lnTo>
                  <a:cubicBezTo>
                    <a:pt x="f1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5"/>
                  </a:cubicBezTo>
                  <a:cubicBezTo>
                    <a:pt x="f67" y="f65"/>
                    <a:pt x="f68" y="f69"/>
                    <a:pt x="f70" y="f49"/>
                  </a:cubicBezTo>
                  <a:cubicBezTo>
                    <a:pt x="f71" y="f72"/>
                    <a:pt x="f73" y="f74"/>
                    <a:pt x="f73" y="f75"/>
                  </a:cubicBezTo>
                  <a:lnTo>
                    <a:pt x="f73" y="f21"/>
                  </a:lnTo>
                  <a:lnTo>
                    <a:pt x="f76" y="f21"/>
                  </a:lnTo>
                  <a:cubicBezTo>
                    <a:pt x="f77" y="f21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lnTo>
                    <a:pt x="f88" y="f89"/>
                  </a:lnTo>
                  <a:cubicBezTo>
                    <a:pt x="f90" y="f91"/>
                    <a:pt x="f92" y="f93"/>
                    <a:pt x="f94" y="f93"/>
                  </a:cubicBezTo>
                  <a:lnTo>
                    <a:pt x="f73" y="f93"/>
                  </a:lnTo>
                  <a:lnTo>
                    <a:pt x="f73" y="f4"/>
                  </a:lnTo>
                  <a:lnTo>
                    <a:pt x="f95" y="f4"/>
                  </a:lnTo>
                  <a:cubicBezTo>
                    <a:pt x="f96" y="f4"/>
                    <a:pt x="f3" y="f97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96" y="f2"/>
                    <a:pt x="f98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" name="Google Shape;1851;p81">
            <a:extLst>
              <a:ext uri="{FF2B5EF4-FFF2-40B4-BE49-F238E27FC236}">
                <a16:creationId xmlns:a16="http://schemas.microsoft.com/office/drawing/2014/main" id="{49A778AA-F01A-35EA-BAA3-C9995B13B441}"/>
              </a:ext>
            </a:extLst>
          </p:cNvPr>
          <p:cNvGrpSpPr/>
          <p:nvPr/>
        </p:nvGrpSpPr>
        <p:grpSpPr>
          <a:xfrm>
            <a:off x="4999783" y="3065553"/>
            <a:ext cx="237689" cy="237698"/>
            <a:chOff x="4999783" y="3065553"/>
            <a:chExt cx="237689" cy="237698"/>
          </a:xfrm>
        </p:grpSpPr>
        <p:sp>
          <p:nvSpPr>
            <p:cNvPr id="10" name="Google Shape;1852;p81">
              <a:extLst>
                <a:ext uri="{FF2B5EF4-FFF2-40B4-BE49-F238E27FC236}">
                  <a16:creationId xmlns:a16="http://schemas.microsoft.com/office/drawing/2014/main" id="{21B01489-E81D-7A26-58CA-2724ABA76061}"/>
                </a:ext>
              </a:extLst>
            </p:cNvPr>
            <p:cNvSpPr/>
            <p:nvPr/>
          </p:nvSpPr>
          <p:spPr>
            <a:xfrm>
              <a:off x="5042019" y="3107807"/>
              <a:ext cx="153207" cy="1531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88"/>
                <a:gd name="f4" fmla="val 12287"/>
                <a:gd name="f5" fmla="val 10053"/>
                <a:gd name="f6" fmla="val 1117"/>
                <a:gd name="f7" fmla="val 10669"/>
                <a:gd name="f8" fmla="val 11171"/>
                <a:gd name="f9" fmla="val 1617"/>
                <a:gd name="f10" fmla="val 2233"/>
                <a:gd name="f11" fmla="val 11170"/>
                <a:gd name="f12" fmla="val 2850"/>
                <a:gd name="f13" fmla="val 3351"/>
                <a:gd name="f14" fmla="val 9438"/>
                <a:gd name="f15" fmla="val 8937"/>
                <a:gd name="f16" fmla="val 6144"/>
                <a:gd name="f17" fmla="val 8300"/>
                <a:gd name="f18" fmla="val 3988"/>
                <a:gd name="f19" fmla="val 8299"/>
                <a:gd name="f20" fmla="val 10054"/>
                <a:gd name="f21" fmla="val 3989"/>
                <a:gd name="f22" fmla="val 2234"/>
                <a:gd name="f23" fmla="val 3987"/>
                <a:gd name="f24" fmla="val 1675"/>
                <a:gd name="f25" fmla="val 1"/>
                <a:gd name="f26" fmla="val 752"/>
                <a:gd name="f27" fmla="val 751"/>
                <a:gd name="f28" fmla="val 1676"/>
                <a:gd name="f29" fmla="val 10611"/>
                <a:gd name="f30" fmla="val 11536"/>
                <a:gd name="f31" fmla="val 12286"/>
                <a:gd name="f32" fmla="val 10612"/>
                <a:gd name="f33" fmla="*/ f0 1 12288"/>
                <a:gd name="f34" fmla="*/ f1 1 1228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2288"/>
                <a:gd name="f41" fmla="*/ f38 1 1228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2288" h="12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0"/>
                  </a:cubicBez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10"/>
                  </a:moveTo>
                  <a:cubicBezTo>
                    <a:pt x="f17" y="f10"/>
                    <a:pt x="f5" y="f18"/>
                    <a:pt x="f5" y="f16"/>
                  </a:cubicBezTo>
                  <a:cubicBezTo>
                    <a:pt x="f5" y="f19"/>
                    <a:pt x="f17" y="f20"/>
                    <a:pt x="f16" y="f20"/>
                  </a:cubicBezTo>
                  <a:cubicBezTo>
                    <a:pt x="f21" y="f20"/>
                    <a:pt x="f22" y="f19"/>
                    <a:pt x="f22" y="f16"/>
                  </a:cubicBezTo>
                  <a:cubicBezTo>
                    <a:pt x="f22" y="f18"/>
                    <a:pt x="f23" y="f10"/>
                    <a:pt x="f16" y="f10"/>
                  </a:cubicBezTo>
                  <a:close/>
                  <a:moveTo>
                    <a:pt x="f24" y="f25"/>
                  </a:moveTo>
                  <a:cubicBezTo>
                    <a:pt x="f26" y="f25"/>
                    <a:pt x="f2" y="f27"/>
                    <a:pt x="f2" y="f28"/>
                  </a:cubicBezTo>
                  <a:lnTo>
                    <a:pt x="f2" y="f29"/>
                  </a:lnTo>
                  <a:cubicBezTo>
                    <a:pt x="f2" y="f30"/>
                    <a:pt x="f26" y="f31"/>
                    <a:pt x="f24" y="f31"/>
                  </a:cubicBezTo>
                  <a:lnTo>
                    <a:pt x="f32" y="f31"/>
                  </a:lnTo>
                  <a:cubicBezTo>
                    <a:pt x="f30" y="f31"/>
                    <a:pt x="f3" y="f30"/>
                    <a:pt x="f3" y="f29"/>
                  </a:cubicBezTo>
                  <a:lnTo>
                    <a:pt x="f3" y="f28"/>
                  </a:lnTo>
                  <a:cubicBezTo>
                    <a:pt x="f3" y="f26"/>
                    <a:pt x="f30" y="f25"/>
                    <a:pt x="f32" y="f25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853;p81">
              <a:extLst>
                <a:ext uri="{FF2B5EF4-FFF2-40B4-BE49-F238E27FC236}">
                  <a16:creationId xmlns:a16="http://schemas.microsoft.com/office/drawing/2014/main" id="{826CC5F1-843F-100C-B056-76E8BFFDDC5A}"/>
                </a:ext>
              </a:extLst>
            </p:cNvPr>
            <p:cNvSpPr/>
            <p:nvPr/>
          </p:nvSpPr>
          <p:spPr>
            <a:xfrm>
              <a:off x="5083789" y="3149586"/>
              <a:ext cx="69668" cy="69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88"/>
                <a:gd name="f4" fmla="val 5585"/>
                <a:gd name="f5" fmla="val 2794"/>
                <a:gd name="f6" fmla="val 1255"/>
                <a:gd name="f7" fmla="val 1"/>
                <a:gd name="f8" fmla="val 1252"/>
                <a:gd name="f9" fmla="val 2793"/>
                <a:gd name="f10" fmla="val 4332"/>
                <a:gd name="f11" fmla="val 4333"/>
                <a:gd name="f12" fmla="val 5587"/>
                <a:gd name="f13" fmla="*/ f0 1 5588"/>
                <a:gd name="f14" fmla="*/ f1 1 558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5588"/>
                <a:gd name="f21" fmla="*/ f18 1 558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588" h="5585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854;p81">
              <a:extLst>
                <a:ext uri="{FF2B5EF4-FFF2-40B4-BE49-F238E27FC236}">
                  <a16:creationId xmlns:a16="http://schemas.microsoft.com/office/drawing/2014/main" id="{4238C76C-BC2A-2EC5-6EDA-4B684186D960}"/>
                </a:ext>
              </a:extLst>
            </p:cNvPr>
            <p:cNvSpPr/>
            <p:nvPr/>
          </p:nvSpPr>
          <p:spPr>
            <a:xfrm>
              <a:off x="4999783" y="3065553"/>
              <a:ext cx="237689" cy="237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64"/>
                <a:gd name="f4" fmla="val 19065"/>
                <a:gd name="f5" fmla="val 14000"/>
                <a:gd name="f6" fmla="val 2271"/>
                <a:gd name="f7" fmla="val 15539"/>
                <a:gd name="f8" fmla="val 16794"/>
                <a:gd name="f9" fmla="val 3524"/>
                <a:gd name="f10" fmla="val 5065"/>
                <a:gd name="f11" fmla="val 15541"/>
                <a:gd name="f12" fmla="val 16793"/>
                <a:gd name="f13" fmla="val 5063"/>
                <a:gd name="f14" fmla="val 2272"/>
                <a:gd name="f15" fmla="val 2829"/>
                <a:gd name="f16" fmla="val 1290"/>
                <a:gd name="f17" fmla="val 2831"/>
                <a:gd name="f18" fmla="val 16234"/>
                <a:gd name="f19" fmla="val 17775"/>
                <a:gd name="f20" fmla="val 16235"/>
                <a:gd name="f21" fmla="val 17774"/>
                <a:gd name="f22" fmla="val 19063"/>
                <a:gd name="f23" fmla="*/ f0 1 19064"/>
                <a:gd name="f24" fmla="*/ f1 1 1906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9064"/>
                <a:gd name="f31" fmla="*/ f28 1 1906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9064" h="1906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5"/>
                  </a:ln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9" y="f12"/>
                    <a:pt x="f14" y="f11"/>
                    <a:pt x="f14" y="f5"/>
                  </a:cubicBezTo>
                  <a:lnTo>
                    <a:pt x="f14" y="f10"/>
                  </a:lnTo>
                  <a:cubicBezTo>
                    <a:pt x="f14" y="f9"/>
                    <a:pt x="f9" y="f6"/>
                    <a:pt x="f13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2" y="f16"/>
                    <a:pt x="f2" y="f17"/>
                  </a:cubicBezTo>
                  <a:lnTo>
                    <a:pt x="f2" y="f18"/>
                  </a:lnTo>
                  <a:cubicBezTo>
                    <a:pt x="f2" y="f19"/>
                    <a:pt x="f16" y="f4"/>
                    <a:pt x="f15" y="f4"/>
                  </a:cubicBezTo>
                  <a:lnTo>
                    <a:pt x="f20" y="f4"/>
                  </a:lnTo>
                  <a:cubicBezTo>
                    <a:pt x="f21" y="f4"/>
                    <a:pt x="f22" y="f19"/>
                    <a:pt x="f22" y="f18"/>
                  </a:cubicBezTo>
                  <a:lnTo>
                    <a:pt x="f22" y="f17"/>
                  </a:lnTo>
                  <a:cubicBezTo>
                    <a:pt x="f22" y="f16"/>
                    <a:pt x="f21" y="f2"/>
                    <a:pt x="f20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1855;p81">
            <a:extLst>
              <a:ext uri="{FF2B5EF4-FFF2-40B4-BE49-F238E27FC236}">
                <a16:creationId xmlns:a16="http://schemas.microsoft.com/office/drawing/2014/main" id="{A346ADC6-1560-0F69-86C4-1AFD0177CEC0}"/>
              </a:ext>
            </a:extLst>
          </p:cNvPr>
          <p:cNvSpPr/>
          <p:nvPr/>
        </p:nvSpPr>
        <p:spPr>
          <a:xfrm>
            <a:off x="4452807" y="3087178"/>
            <a:ext cx="238402" cy="194447"/>
          </a:xfrm>
          <a:custGeom>
            <a:avLst/>
            <a:gdLst>
              <a:gd name="f0" fmla="val w"/>
              <a:gd name="f1" fmla="val h"/>
              <a:gd name="f2" fmla="val 0"/>
              <a:gd name="f3" fmla="val 19122"/>
              <a:gd name="f4" fmla="val 15596"/>
              <a:gd name="f5" fmla="val 12981"/>
              <a:gd name="f6" fmla="val 12091"/>
              <a:gd name="f7" fmla="val 10821"/>
              <a:gd name="f8" fmla="val 352"/>
              <a:gd name="f9" fmla="val 9915"/>
              <a:gd name="f10" fmla="val 1352"/>
              <a:gd name="f11" fmla="val 9203"/>
              <a:gd name="f12" fmla="val 2141"/>
              <a:gd name="f13" fmla="val 8847"/>
              <a:gd name="f14" fmla="val 3174"/>
              <a:gd name="f15" fmla="val 8856"/>
              <a:gd name="f16" fmla="val 4430"/>
              <a:gd name="f17" fmla="val 6243"/>
              <a:gd name="f18" fmla="val 4110"/>
              <a:gd name="f19" fmla="val 4101"/>
              <a:gd name="f20" fmla="val 2933"/>
              <a:gd name="f21" fmla="val 2323"/>
              <a:gd name="f22" fmla="val 846"/>
              <a:gd name="f23" fmla="val 2216"/>
              <a:gd name="f24" fmla="val 723"/>
              <a:gd name="f25" fmla="val 2064"/>
              <a:gd name="f26" fmla="val 650"/>
              <a:gd name="f27" fmla="val 1902"/>
              <a:gd name="f28" fmla="val 1875"/>
              <a:gd name="f29" fmla="val 1848"/>
              <a:gd name="f30" fmla="val 652"/>
              <a:gd name="f31" fmla="val 1820"/>
              <a:gd name="f32" fmla="val 656"/>
              <a:gd name="f33" fmla="val 1631"/>
              <a:gd name="f34" fmla="val 683"/>
              <a:gd name="f35" fmla="val 1468"/>
              <a:gd name="f36" fmla="val 805"/>
              <a:gd name="f37" fmla="val 1391"/>
              <a:gd name="f38" fmla="val 977"/>
              <a:gd name="f39" fmla="val 695"/>
              <a:gd name="f40" fmla="val 2512"/>
              <a:gd name="f41" fmla="val 701"/>
              <a:gd name="f42" fmla="val 3895"/>
              <a:gd name="f43" fmla="val 1403"/>
              <a:gd name="f44" fmla="val 5113"/>
              <a:gd name="f45" fmla="val 1389"/>
              <a:gd name="f46" fmla="val 5111"/>
              <a:gd name="f47" fmla="val 1374"/>
              <a:gd name="f48" fmla="val 1360"/>
              <a:gd name="f49" fmla="val 1076"/>
              <a:gd name="f50" fmla="val 803"/>
              <a:gd name="f51" fmla="val 5375"/>
              <a:gd name="f52" fmla="val 824"/>
              <a:gd name="f53" fmla="val 5707"/>
              <a:gd name="f54" fmla="val 916"/>
              <a:gd name="f55" fmla="val 7101"/>
              <a:gd name="f56" fmla="val 1428"/>
              <a:gd name="f57" fmla="val 8182"/>
              <a:gd name="f58" fmla="val 2351"/>
              <a:gd name="f59" fmla="val 8934"/>
              <a:gd name="f60" fmla="val 2176"/>
              <a:gd name="f61" fmla="val 9073"/>
              <a:gd name="f62" fmla="val 2102"/>
              <a:gd name="f63" fmla="val 9307"/>
              <a:gd name="f64" fmla="val 2164"/>
              <a:gd name="f65" fmla="val 9524"/>
              <a:gd name="f66" fmla="val 2456"/>
              <a:gd name="f67" fmla="val 10535"/>
              <a:gd name="f68" fmla="val 3310"/>
              <a:gd name="f69" fmla="val 11633"/>
              <a:gd name="f70" fmla="val 4615"/>
              <a:gd name="f71" fmla="val 12155"/>
              <a:gd name="f72" fmla="val 3657"/>
              <a:gd name="f73" fmla="val 12655"/>
              <a:gd name="f74" fmla="val 2516"/>
              <a:gd name="f75" fmla="val 12903"/>
              <a:gd name="f76" fmla="val 1345"/>
              <a:gd name="f77" fmla="val 1111"/>
              <a:gd name="f78" fmla="val 876"/>
              <a:gd name="f79" fmla="val 12893"/>
              <a:gd name="f80" fmla="val 641"/>
              <a:gd name="f81" fmla="val 12873"/>
              <a:gd name="f82" fmla="val 628"/>
              <a:gd name="f83" fmla="val 12872"/>
              <a:gd name="f84" fmla="val 615"/>
              <a:gd name="f85" fmla="val 603"/>
              <a:gd name="f86" fmla="val 362"/>
              <a:gd name="f87" fmla="val 155"/>
              <a:gd name="f88" fmla="val 13031"/>
              <a:gd name="f89" fmla="val 78"/>
              <a:gd name="f90" fmla="val 13266"/>
              <a:gd name="f91" fmla="val 13512"/>
              <a:gd name="f92" fmla="val 113"/>
              <a:gd name="f93" fmla="val 13788"/>
              <a:gd name="f94" fmla="val 334"/>
              <a:gd name="f95" fmla="val 13922"/>
              <a:gd name="f96" fmla="val 1162"/>
              <a:gd name="f97" fmla="val 14423"/>
              <a:gd name="f98" fmla="val 3243"/>
              <a:gd name="f99" fmla="val 6294"/>
              <a:gd name="f100" fmla="val 14568"/>
              <a:gd name="f101" fmla="val 17244"/>
              <a:gd name="f102" fmla="val 8279"/>
              <a:gd name="f103" fmla="val 4736"/>
              <a:gd name="f104" fmla="val 17241"/>
              <a:gd name="f105" fmla="val 4515"/>
              <a:gd name="f106" fmla="val 17243"/>
              <a:gd name="f107" fmla="val 4541"/>
              <a:gd name="f108" fmla="val 17230"/>
              <a:gd name="f109" fmla="val 4426"/>
              <a:gd name="f110" fmla="val 17250"/>
              <a:gd name="f111" fmla="val 4403"/>
              <a:gd name="f112" fmla="val 17326"/>
              <a:gd name="f113" fmla="val 4347"/>
              <a:gd name="f114" fmla="val 17386"/>
              <a:gd name="f115" fmla="val 4301"/>
              <a:gd name="f116" fmla="val 17696"/>
              <a:gd name="f117" fmla="val 4067"/>
              <a:gd name="f118" fmla="val 18237"/>
              <a:gd name="f119" fmla="val 3680"/>
              <a:gd name="f120" fmla="val 18983"/>
              <a:gd name="f121" fmla="val 2590"/>
              <a:gd name="f122" fmla="val 19121"/>
              <a:gd name="f123" fmla="val 2386"/>
              <a:gd name="f124" fmla="val 19111"/>
              <a:gd name="f125" fmla="val 2118"/>
              <a:gd name="f126" fmla="val 18957"/>
              <a:gd name="f127" fmla="val 1925"/>
              <a:gd name="f128" fmla="val 18840"/>
              <a:gd name="f129" fmla="val 1779"/>
              <a:gd name="f130" fmla="val 18708"/>
              <a:gd name="f131" fmla="val 1722"/>
              <a:gd name="f132" fmla="val 18558"/>
              <a:gd name="f133" fmla="val 18451"/>
              <a:gd name="f134" fmla="val 18336"/>
              <a:gd name="f135" fmla="val 1751"/>
              <a:gd name="f136" fmla="val 18212"/>
              <a:gd name="f137" fmla="val 1799"/>
              <a:gd name="f138" fmla="val 18352"/>
              <a:gd name="f139" fmla="val 1553"/>
              <a:gd name="f140" fmla="val 18467"/>
              <a:gd name="f141" fmla="val 1291"/>
              <a:gd name="f142" fmla="val 18559"/>
              <a:gd name="f143" fmla="val 1014"/>
              <a:gd name="f144" fmla="val 18631"/>
              <a:gd name="f145" fmla="val 800"/>
              <a:gd name="f146" fmla="val 18553"/>
              <a:gd name="f147" fmla="val 614"/>
              <a:gd name="f148" fmla="val 18382"/>
              <a:gd name="f149" fmla="val 465"/>
              <a:gd name="f150" fmla="val 18282"/>
              <a:gd name="f151" fmla="val 379"/>
              <a:gd name="f152" fmla="val 18151"/>
              <a:gd name="f153" fmla="val 335"/>
              <a:gd name="f154" fmla="val 18020"/>
              <a:gd name="f155" fmla="val 17928"/>
              <a:gd name="f156" fmla="val 17837"/>
              <a:gd name="f157" fmla="val 356"/>
              <a:gd name="f158" fmla="val 17754"/>
              <a:gd name="f159" fmla="val 398"/>
              <a:gd name="f160" fmla="val 16848"/>
              <a:gd name="f161" fmla="val 856"/>
              <a:gd name="f162" fmla="val 16172"/>
              <a:gd name="f163" fmla="val 1054"/>
              <a:gd name="f164" fmla="val 15873"/>
              <a:gd name="f165" fmla="val 1113"/>
              <a:gd name="f166" fmla="val 15090"/>
              <a:gd name="f167" fmla="val 395"/>
              <a:gd name="f168" fmla="val 14251"/>
              <a:gd name="f169" fmla="*/ f0 1 19122"/>
              <a:gd name="f170" fmla="*/ f1 1 15596"/>
              <a:gd name="f171" fmla="val f2"/>
              <a:gd name="f172" fmla="val f3"/>
              <a:gd name="f173" fmla="val f4"/>
              <a:gd name="f174" fmla="+- f173 0 f171"/>
              <a:gd name="f175" fmla="+- f172 0 f171"/>
              <a:gd name="f176" fmla="*/ f175 1 19122"/>
              <a:gd name="f177" fmla="*/ f174 1 15596"/>
              <a:gd name="f178" fmla="*/ f171 1 f176"/>
              <a:gd name="f179" fmla="*/ f172 1 f176"/>
              <a:gd name="f180" fmla="*/ f171 1 f177"/>
              <a:gd name="f181" fmla="*/ f173 1 f177"/>
              <a:gd name="f182" fmla="*/ f178 f169 1"/>
              <a:gd name="f183" fmla="*/ f179 f169 1"/>
              <a:gd name="f184" fmla="*/ f181 f170 1"/>
              <a:gd name="f185" fmla="*/ f180 f1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2" t="f185" r="f183" b="f184"/>
            <a:pathLst>
              <a:path w="19122" h="15596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26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6"/>
                  <a:pt x="f48" y="f46"/>
                </a:cubicBezTo>
                <a:cubicBezTo>
                  <a:pt x="f49" y="f4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78" y="f79"/>
                  <a:pt x="f80" y="f81"/>
                </a:cubicBezTo>
                <a:cubicBezTo>
                  <a:pt x="f82" y="f83"/>
                  <a:pt x="f84" y="f83"/>
                  <a:pt x="f85" y="f83"/>
                </a:cubicBezTo>
                <a:cubicBezTo>
                  <a:pt x="f86" y="f83"/>
                  <a:pt x="f87" y="f88"/>
                  <a:pt x="f89" y="f90"/>
                </a:cubicBezTo>
                <a:cubicBezTo>
                  <a:pt x="f2" y="f91"/>
                  <a:pt x="f92" y="f93"/>
                  <a:pt x="f94" y="f95"/>
                </a:cubicBezTo>
                <a:cubicBezTo>
                  <a:pt x="f96" y="f97"/>
                  <a:pt x="f98" y="f4"/>
                  <a:pt x="f99" y="f4"/>
                </a:cubicBezTo>
                <a:cubicBezTo>
                  <a:pt x="f100" y="f4"/>
                  <a:pt x="f101" y="f102"/>
                  <a:pt x="f101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130" y="f131"/>
                  <a:pt x="f132" y="f131"/>
                </a:cubicBezTo>
                <a:cubicBezTo>
                  <a:pt x="f133" y="f131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153"/>
                  <a:pt x="f154" y="f153"/>
                </a:cubicBezTo>
                <a:cubicBezTo>
                  <a:pt x="f155" y="f153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2"/>
                  <a:pt x="f5" y="f2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D74A1280-D88C-110A-F883-6203E486E9F2}"/>
              </a:ext>
            </a:extLst>
          </p:cNvPr>
          <p:cNvGrpSpPr/>
          <p:nvPr/>
        </p:nvGrpSpPr>
        <p:grpSpPr>
          <a:xfrm>
            <a:off x="7978569" y="817994"/>
            <a:ext cx="1165430" cy="368960"/>
            <a:chOff x="7978569" y="817994"/>
            <a:chExt cx="1165430" cy="36896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BC2E6699-8421-63B6-FB20-9A0909F61E01}"/>
                </a:ext>
              </a:extLst>
            </p:cNvPr>
            <p:cNvSpPr/>
            <p:nvPr/>
          </p:nvSpPr>
          <p:spPr>
            <a:xfrm>
              <a:off x="8043272" y="936062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0BDF706A-E143-31FE-0849-2C45B19C56E7}"/>
                </a:ext>
              </a:extLst>
            </p:cNvPr>
            <p:cNvSpPr/>
            <p:nvPr/>
          </p:nvSpPr>
          <p:spPr>
            <a:xfrm>
              <a:off x="7978569" y="1098770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733286C6-FC25-03DE-7EB0-009DAAE87AF1}"/>
                </a:ext>
              </a:extLst>
            </p:cNvPr>
            <p:cNvSpPr/>
            <p:nvPr/>
          </p:nvSpPr>
          <p:spPr>
            <a:xfrm>
              <a:off x="7978569" y="1055976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5BD4318-48AD-B467-110A-3BFC1889F4A9}"/>
                </a:ext>
              </a:extLst>
            </p:cNvPr>
            <p:cNvSpPr/>
            <p:nvPr/>
          </p:nvSpPr>
          <p:spPr>
            <a:xfrm>
              <a:off x="8909255" y="982915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0060FC3-93DA-0D09-2F17-63775C3BC47D}"/>
                </a:ext>
              </a:extLst>
            </p:cNvPr>
            <p:cNvSpPr/>
            <p:nvPr/>
          </p:nvSpPr>
          <p:spPr>
            <a:xfrm>
              <a:off x="8539252" y="91023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13A7F70B-DC81-A93E-90B7-95D6C2110DAA}"/>
                </a:ext>
              </a:extLst>
            </p:cNvPr>
            <p:cNvSpPr/>
            <p:nvPr/>
          </p:nvSpPr>
          <p:spPr>
            <a:xfrm>
              <a:off x="8575032" y="826480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FED2F12-7DE9-401E-B444-2645B2737A2E}"/>
                </a:ext>
              </a:extLst>
            </p:cNvPr>
            <p:cNvSpPr/>
            <p:nvPr/>
          </p:nvSpPr>
          <p:spPr>
            <a:xfrm>
              <a:off x="8053989" y="97996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8C13D92-AC13-18F3-A001-9BBD36D0DF03}"/>
                </a:ext>
              </a:extLst>
            </p:cNvPr>
            <p:cNvSpPr/>
            <p:nvPr/>
          </p:nvSpPr>
          <p:spPr>
            <a:xfrm>
              <a:off x="8836267" y="920937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2FE2567-5898-B985-5768-960ADEA23FBA}"/>
                </a:ext>
              </a:extLst>
            </p:cNvPr>
            <p:cNvSpPr/>
            <p:nvPr/>
          </p:nvSpPr>
          <p:spPr>
            <a:xfrm>
              <a:off x="8621338" y="817994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90E76CD-B7BA-283D-EF82-991D3690E3E6}"/>
                </a:ext>
              </a:extLst>
            </p:cNvPr>
            <p:cNvSpPr/>
            <p:nvPr/>
          </p:nvSpPr>
          <p:spPr>
            <a:xfrm>
              <a:off x="8621338" y="858575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BE44FE58-1E6A-9769-6FB5-7262E3AD7A13}"/>
                </a:ext>
              </a:extLst>
            </p:cNvPr>
            <p:cNvSpPr/>
            <p:nvPr/>
          </p:nvSpPr>
          <p:spPr>
            <a:xfrm>
              <a:off x="8697763" y="1012067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1221FE8-09B1-822E-8C06-5D1D4D533B9F}"/>
                </a:ext>
              </a:extLst>
            </p:cNvPr>
            <p:cNvSpPr/>
            <p:nvPr/>
          </p:nvSpPr>
          <p:spPr>
            <a:xfrm>
              <a:off x="8772369" y="1012067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DE87732-491A-99DC-DC78-794375F99A75}"/>
              </a:ext>
            </a:extLst>
          </p:cNvPr>
          <p:cNvGrpSpPr/>
          <p:nvPr/>
        </p:nvGrpSpPr>
        <p:grpSpPr>
          <a:xfrm>
            <a:off x="0" y="1055976"/>
            <a:ext cx="7998083" cy="133776"/>
            <a:chOff x="0" y="1055976"/>
            <a:chExt cx="7998083" cy="133776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6C94106A-882D-70CD-7BDF-AAB33CCB238A}"/>
                </a:ext>
              </a:extLst>
            </p:cNvPr>
            <p:cNvSpPr/>
            <p:nvPr/>
          </p:nvSpPr>
          <p:spPr>
            <a:xfrm>
              <a:off x="0" y="1099684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EBFD8276-EAE8-F565-6B1F-EF5478460144}"/>
                </a:ext>
              </a:extLst>
            </p:cNvPr>
            <p:cNvSpPr/>
            <p:nvPr/>
          </p:nvSpPr>
          <p:spPr>
            <a:xfrm>
              <a:off x="0" y="1055976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rupo 1791">
            <a:extLst>
              <a:ext uri="{FF2B5EF4-FFF2-40B4-BE49-F238E27FC236}">
                <a16:creationId xmlns:a16="http://schemas.microsoft.com/office/drawing/2014/main" id="{86C2023F-A442-3395-8AF3-7E6D5A29CD7F}"/>
              </a:ext>
            </a:extLst>
          </p:cNvPr>
          <p:cNvGrpSpPr/>
          <p:nvPr/>
        </p:nvGrpSpPr>
        <p:grpSpPr>
          <a:xfrm>
            <a:off x="6808786" y="1133087"/>
            <a:ext cx="1752603" cy="4004066"/>
            <a:chOff x="6808786" y="1133087"/>
            <a:chExt cx="1752603" cy="400406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6272CBD1-54CB-042B-B30C-8D374B4F8D0F}"/>
                </a:ext>
              </a:extLst>
            </p:cNvPr>
            <p:cNvSpPr/>
            <p:nvPr/>
          </p:nvSpPr>
          <p:spPr>
            <a:xfrm>
              <a:off x="7251704" y="2786067"/>
              <a:ext cx="906463" cy="8556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5"/>
                <a:gd name="f7" fmla="val 147"/>
                <a:gd name="f8" fmla="val 20"/>
                <a:gd name="f9" fmla="val 131"/>
                <a:gd name="f10" fmla="val 14"/>
                <a:gd name="f11" fmla="val 115"/>
                <a:gd name="f12" fmla="val 5"/>
                <a:gd name="f13" fmla="val 99"/>
                <a:gd name="f14" fmla="val 3"/>
                <a:gd name="f15" fmla="val 83"/>
                <a:gd name="f16" fmla="val 50"/>
                <a:gd name="f17" fmla="val 19"/>
                <a:gd name="f18" fmla="val 22"/>
                <a:gd name="f19" fmla="val 48"/>
                <a:gd name="f20" fmla="val 11"/>
                <a:gd name="f21" fmla="val 76"/>
                <a:gd name="f22" fmla="val 109"/>
                <a:gd name="f23" fmla="val 7"/>
                <a:gd name="f24" fmla="val 129"/>
                <a:gd name="f25" fmla="val 29"/>
                <a:gd name="f26" fmla="val 150"/>
                <a:gd name="f27" fmla="val 52"/>
                <a:gd name="f28" fmla="val 85"/>
                <a:gd name="f29" fmla="val 140"/>
                <a:gd name="f30" fmla="val 114"/>
                <a:gd name="f31" fmla="val 137"/>
                <a:gd name="f32" fmla="val 118"/>
                <a:gd name="f33" fmla="val 135"/>
                <a:gd name="f34" fmla="val 123"/>
                <a:gd name="f35" fmla="val 132"/>
                <a:gd name="f36" fmla="val 127"/>
                <a:gd name="f37" fmla="val 122"/>
                <a:gd name="f38" fmla="val 134"/>
                <a:gd name="f39" fmla="val 113"/>
                <a:gd name="f40" fmla="val 103"/>
                <a:gd name="f41" fmla="val 66"/>
                <a:gd name="f42" fmla="val 47"/>
                <a:gd name="f43" fmla="val 38"/>
                <a:gd name="f44" fmla="val 142"/>
                <a:gd name="f45" fmla="val 136"/>
                <a:gd name="f46" fmla="val 74"/>
                <a:gd name="f47" fmla="val 94"/>
                <a:gd name="f48" fmla="val 62"/>
                <a:gd name="f49" fmla="val 96"/>
                <a:gd name="f50" fmla="val 51"/>
                <a:gd name="f51" fmla="val 101"/>
                <a:gd name="f52" fmla="val 117"/>
                <a:gd name="f53" fmla="val 133"/>
                <a:gd name="f54" fmla="val 60"/>
                <a:gd name="f55" fmla="val 141"/>
                <a:gd name="f56" fmla="val 91"/>
                <a:gd name="f57" fmla="val 100"/>
                <a:gd name="f58" fmla="val 102"/>
                <a:gd name="f59" fmla="val 119"/>
                <a:gd name="f60" fmla="val 104"/>
                <a:gd name="f61" fmla="val 107"/>
                <a:gd name="f62" fmla="val 89"/>
                <a:gd name="f63" fmla="val 30"/>
                <a:gd name="f64" fmla="val 41"/>
                <a:gd name="f65" fmla="val 55"/>
                <a:gd name="f66" fmla="val 70"/>
                <a:gd name="f67" fmla="val 77"/>
                <a:gd name="f68" fmla="val 69"/>
                <a:gd name="f69" fmla="val 54"/>
                <a:gd name="f70" fmla="val 42"/>
                <a:gd name="f71" fmla="val 9"/>
                <a:gd name="f72" fmla="val 87"/>
                <a:gd name="f73" fmla="val 18"/>
                <a:gd name="f74" fmla="val 24"/>
                <a:gd name="f75" fmla="val 35"/>
                <a:gd name="f76" fmla="val 45"/>
                <a:gd name="f77" fmla="val 95"/>
                <a:gd name="f78" fmla="val 88"/>
                <a:gd name="f79" fmla="val 80"/>
                <a:gd name="f80" fmla="val 72"/>
                <a:gd name="f81" fmla="val 64"/>
                <a:gd name="f82" fmla="val 71"/>
                <a:gd name="f83" fmla="val 126"/>
                <a:gd name="f84" fmla="val 120"/>
                <a:gd name="f85" fmla="val 105"/>
                <a:gd name="f86" fmla="val 79"/>
                <a:gd name="f87" fmla="val 106"/>
                <a:gd name="f88" fmla="val 116"/>
                <a:gd name="f89" fmla="val 121"/>
                <a:gd name="f90" fmla="+- 0 0 -90"/>
                <a:gd name="f91" fmla="*/ f3 1 155"/>
                <a:gd name="f92" fmla="*/ f4 1 147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55"/>
                <a:gd name="f101" fmla="*/ f97 1 147"/>
                <a:gd name="f102" fmla="*/ 20 f98 1"/>
                <a:gd name="f103" fmla="*/ 131 f97 1"/>
                <a:gd name="f104" fmla="*/ 3 f98 1"/>
                <a:gd name="f105" fmla="*/ 83 f97 1"/>
                <a:gd name="f106" fmla="*/ 48 f98 1"/>
                <a:gd name="f107" fmla="*/ 11 f97 1"/>
                <a:gd name="f108" fmla="*/ 129 f98 1"/>
                <a:gd name="f109" fmla="*/ 29 f97 1"/>
                <a:gd name="f110" fmla="*/ 140 f98 1"/>
                <a:gd name="f111" fmla="*/ 114 f97 1"/>
                <a:gd name="f112" fmla="*/ 132 f98 1"/>
                <a:gd name="f113" fmla="*/ 127 f97 1"/>
                <a:gd name="f114" fmla="*/ 103 f98 1"/>
                <a:gd name="f115" fmla="*/ 147 f97 1"/>
                <a:gd name="f116" fmla="*/ 47 f98 1"/>
                <a:gd name="f117" fmla="*/ 74 f98 1"/>
                <a:gd name="f118" fmla="*/ 94 f97 1"/>
                <a:gd name="f119" fmla="*/ 51 f98 1"/>
                <a:gd name="f120" fmla="*/ 117 f97 1"/>
                <a:gd name="f121" fmla="*/ 76 f98 1"/>
                <a:gd name="f122" fmla="*/ 141 f97 1"/>
                <a:gd name="f123" fmla="*/ 102 f98 1"/>
                <a:gd name="f124" fmla="*/ 119 f97 1"/>
                <a:gd name="f125" fmla="*/ 30 f97 1"/>
                <a:gd name="f126" fmla="*/ 55 f97 1"/>
                <a:gd name="f127" fmla="*/ 77 f97 1"/>
                <a:gd name="f128" fmla="*/ 54 f97 1"/>
                <a:gd name="f129" fmla="*/ 9 f98 1"/>
                <a:gd name="f130" fmla="*/ 87 f97 1"/>
                <a:gd name="f131" fmla="*/ 30 f98 1"/>
                <a:gd name="f132" fmla="*/ 109 f97 1"/>
                <a:gd name="f133" fmla="*/ 45 f98 1"/>
                <a:gd name="f134" fmla="*/ 88 f97 1"/>
                <a:gd name="f135" fmla="*/ 64 f97 1"/>
                <a:gd name="f136" fmla="*/ 141 f98 1"/>
                <a:gd name="f137" fmla="*/ 85 f97 1"/>
                <a:gd name="f138" fmla="*/ 120 f98 1"/>
                <a:gd name="f139" fmla="*/ 105 f98 1"/>
                <a:gd name="f140" fmla="*/ 121 f98 1"/>
                <a:gd name="f141" fmla="+- f99 0 f1"/>
                <a:gd name="f142" fmla="*/ f102 1 155"/>
                <a:gd name="f143" fmla="*/ f103 1 147"/>
                <a:gd name="f144" fmla="*/ f104 1 155"/>
                <a:gd name="f145" fmla="*/ f105 1 147"/>
                <a:gd name="f146" fmla="*/ f106 1 155"/>
                <a:gd name="f147" fmla="*/ f107 1 147"/>
                <a:gd name="f148" fmla="*/ f108 1 155"/>
                <a:gd name="f149" fmla="*/ f109 1 147"/>
                <a:gd name="f150" fmla="*/ f110 1 155"/>
                <a:gd name="f151" fmla="*/ f111 1 147"/>
                <a:gd name="f152" fmla="*/ f112 1 155"/>
                <a:gd name="f153" fmla="*/ f113 1 147"/>
                <a:gd name="f154" fmla="*/ f114 1 155"/>
                <a:gd name="f155" fmla="*/ f115 1 147"/>
                <a:gd name="f156" fmla="*/ f116 1 155"/>
                <a:gd name="f157" fmla="*/ f117 1 155"/>
                <a:gd name="f158" fmla="*/ f118 1 147"/>
                <a:gd name="f159" fmla="*/ f119 1 155"/>
                <a:gd name="f160" fmla="*/ f120 1 147"/>
                <a:gd name="f161" fmla="*/ f121 1 155"/>
                <a:gd name="f162" fmla="*/ f122 1 147"/>
                <a:gd name="f163" fmla="*/ f123 1 155"/>
                <a:gd name="f164" fmla="*/ f124 1 147"/>
                <a:gd name="f165" fmla="*/ f125 1 147"/>
                <a:gd name="f166" fmla="*/ f126 1 147"/>
                <a:gd name="f167" fmla="*/ f127 1 147"/>
                <a:gd name="f168" fmla="*/ f128 1 147"/>
                <a:gd name="f169" fmla="*/ f129 1 155"/>
                <a:gd name="f170" fmla="*/ f130 1 147"/>
                <a:gd name="f171" fmla="*/ f131 1 155"/>
                <a:gd name="f172" fmla="*/ f132 1 147"/>
                <a:gd name="f173" fmla="*/ f133 1 155"/>
                <a:gd name="f174" fmla="*/ f134 1 147"/>
                <a:gd name="f175" fmla="*/ f135 1 147"/>
                <a:gd name="f176" fmla="*/ f136 1 155"/>
                <a:gd name="f177" fmla="*/ f137 1 147"/>
                <a:gd name="f178" fmla="*/ f138 1 155"/>
                <a:gd name="f179" fmla="*/ f139 1 155"/>
                <a:gd name="f180" fmla="*/ f140 1 155"/>
                <a:gd name="f181" fmla="*/ 0 1 f100"/>
                <a:gd name="f182" fmla="*/ f94 1 f100"/>
                <a:gd name="f183" fmla="*/ 0 1 f101"/>
                <a:gd name="f184" fmla="*/ f95 1 f101"/>
                <a:gd name="f185" fmla="*/ f142 1 f100"/>
                <a:gd name="f186" fmla="*/ f143 1 f101"/>
                <a:gd name="f187" fmla="*/ f144 1 f100"/>
                <a:gd name="f188" fmla="*/ f145 1 f101"/>
                <a:gd name="f189" fmla="*/ f146 1 f100"/>
                <a:gd name="f190" fmla="*/ f147 1 f101"/>
                <a:gd name="f191" fmla="*/ f148 1 f100"/>
                <a:gd name="f192" fmla="*/ f149 1 f101"/>
                <a:gd name="f193" fmla="*/ f150 1 f100"/>
                <a:gd name="f194" fmla="*/ f151 1 f101"/>
                <a:gd name="f195" fmla="*/ f152 1 f100"/>
                <a:gd name="f196" fmla="*/ f153 1 f101"/>
                <a:gd name="f197" fmla="*/ f154 1 f100"/>
                <a:gd name="f198" fmla="*/ f155 1 f101"/>
                <a:gd name="f199" fmla="*/ f156 1 f100"/>
                <a:gd name="f200" fmla="*/ f157 1 f100"/>
                <a:gd name="f201" fmla="*/ f158 1 f101"/>
                <a:gd name="f202" fmla="*/ f159 1 f100"/>
                <a:gd name="f203" fmla="*/ f160 1 f101"/>
                <a:gd name="f204" fmla="*/ f161 1 f100"/>
                <a:gd name="f205" fmla="*/ f162 1 f101"/>
                <a:gd name="f206" fmla="*/ f163 1 f100"/>
                <a:gd name="f207" fmla="*/ f164 1 f101"/>
                <a:gd name="f208" fmla="*/ f165 1 f101"/>
                <a:gd name="f209" fmla="*/ f166 1 f101"/>
                <a:gd name="f210" fmla="*/ f167 1 f101"/>
                <a:gd name="f211" fmla="*/ f168 1 f101"/>
                <a:gd name="f212" fmla="*/ f169 1 f100"/>
                <a:gd name="f213" fmla="*/ f170 1 f101"/>
                <a:gd name="f214" fmla="*/ f171 1 f100"/>
                <a:gd name="f215" fmla="*/ f172 1 f101"/>
                <a:gd name="f216" fmla="*/ f173 1 f100"/>
                <a:gd name="f217" fmla="*/ f174 1 f101"/>
                <a:gd name="f218" fmla="*/ f175 1 f101"/>
                <a:gd name="f219" fmla="*/ f176 1 f100"/>
                <a:gd name="f220" fmla="*/ f177 1 f101"/>
                <a:gd name="f221" fmla="*/ f178 1 f100"/>
                <a:gd name="f222" fmla="*/ f179 1 f100"/>
                <a:gd name="f223" fmla="*/ f180 1 f100"/>
                <a:gd name="f224" fmla="*/ f181 f91 1"/>
                <a:gd name="f225" fmla="*/ f182 f91 1"/>
                <a:gd name="f226" fmla="*/ f184 f92 1"/>
                <a:gd name="f227" fmla="*/ f183 f92 1"/>
                <a:gd name="f228" fmla="*/ f185 f91 1"/>
                <a:gd name="f229" fmla="*/ f186 f92 1"/>
                <a:gd name="f230" fmla="*/ f187 f91 1"/>
                <a:gd name="f231" fmla="*/ f188 f92 1"/>
                <a:gd name="f232" fmla="*/ f189 f91 1"/>
                <a:gd name="f233" fmla="*/ f190 f92 1"/>
                <a:gd name="f234" fmla="*/ f191 f91 1"/>
                <a:gd name="f235" fmla="*/ f192 f92 1"/>
                <a:gd name="f236" fmla="*/ f193 f91 1"/>
                <a:gd name="f237" fmla="*/ f194 f92 1"/>
                <a:gd name="f238" fmla="*/ f195 f91 1"/>
                <a:gd name="f239" fmla="*/ f196 f92 1"/>
                <a:gd name="f240" fmla="*/ f197 f91 1"/>
                <a:gd name="f241" fmla="*/ f198 f92 1"/>
                <a:gd name="f242" fmla="*/ f199 f91 1"/>
                <a:gd name="f243" fmla="*/ f200 f91 1"/>
                <a:gd name="f244" fmla="*/ f201 f92 1"/>
                <a:gd name="f245" fmla="*/ f202 f91 1"/>
                <a:gd name="f246" fmla="*/ f203 f92 1"/>
                <a:gd name="f247" fmla="*/ f204 f91 1"/>
                <a:gd name="f248" fmla="*/ f205 f92 1"/>
                <a:gd name="f249" fmla="*/ f206 f91 1"/>
                <a:gd name="f250" fmla="*/ f207 f92 1"/>
                <a:gd name="f251" fmla="*/ f208 f92 1"/>
                <a:gd name="f252" fmla="*/ f209 f92 1"/>
                <a:gd name="f253" fmla="*/ f210 f92 1"/>
                <a:gd name="f254" fmla="*/ f211 f92 1"/>
                <a:gd name="f255" fmla="*/ f212 f91 1"/>
                <a:gd name="f256" fmla="*/ f213 f92 1"/>
                <a:gd name="f257" fmla="*/ f214 f91 1"/>
                <a:gd name="f258" fmla="*/ f215 f92 1"/>
                <a:gd name="f259" fmla="*/ f216 f91 1"/>
                <a:gd name="f260" fmla="*/ f217 f92 1"/>
                <a:gd name="f261" fmla="*/ f218 f92 1"/>
                <a:gd name="f262" fmla="*/ f219 f91 1"/>
                <a:gd name="f263" fmla="*/ f220 f92 1"/>
                <a:gd name="f264" fmla="*/ f221 f91 1"/>
                <a:gd name="f265" fmla="*/ f222 f91 1"/>
                <a:gd name="f266" fmla="*/ f223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1">
                  <a:pos x="f228" y="f229"/>
                </a:cxn>
                <a:cxn ang="f141">
                  <a:pos x="f230" y="f231"/>
                </a:cxn>
                <a:cxn ang="f141">
                  <a:pos x="f232" y="f233"/>
                </a:cxn>
                <a:cxn ang="f141">
                  <a:pos x="f234" y="f235"/>
                </a:cxn>
                <a:cxn ang="f141">
                  <a:pos x="f236" y="f237"/>
                </a:cxn>
                <a:cxn ang="f141">
                  <a:pos x="f238" y="f239"/>
                </a:cxn>
                <a:cxn ang="f141">
                  <a:pos x="f240" y="f241"/>
                </a:cxn>
                <a:cxn ang="f141">
                  <a:pos x="f242" y="f241"/>
                </a:cxn>
                <a:cxn ang="f141">
                  <a:pos x="f228" y="f229"/>
                </a:cxn>
                <a:cxn ang="f141">
                  <a:pos x="f243" y="f244"/>
                </a:cxn>
                <a:cxn ang="f141">
                  <a:pos x="f245" y="f246"/>
                </a:cxn>
                <a:cxn ang="f141">
                  <a:pos x="f247" y="f248"/>
                </a:cxn>
                <a:cxn ang="f141">
                  <a:pos x="f249" y="f250"/>
                </a:cxn>
                <a:cxn ang="f141">
                  <a:pos x="f243" y="f244"/>
                </a:cxn>
                <a:cxn ang="f141">
                  <a:pos x="f247" y="f251"/>
                </a:cxn>
                <a:cxn ang="f141">
                  <a:pos x="f245" y="f252"/>
                </a:cxn>
                <a:cxn ang="f141">
                  <a:pos x="f247" y="f253"/>
                </a:cxn>
                <a:cxn ang="f141">
                  <a:pos x="f249" y="f254"/>
                </a:cxn>
                <a:cxn ang="f141">
                  <a:pos x="f247" y="f251"/>
                </a:cxn>
                <a:cxn ang="f141">
                  <a:pos x="f255" y="f256"/>
                </a:cxn>
                <a:cxn ang="f141">
                  <a:pos x="f257" y="f258"/>
                </a:cxn>
                <a:cxn ang="f141">
                  <a:pos x="f259" y="f260"/>
                </a:cxn>
                <a:cxn ang="f141">
                  <a:pos x="f257" y="f261"/>
                </a:cxn>
                <a:cxn ang="f141">
                  <a:pos x="f255" y="f256"/>
                </a:cxn>
                <a:cxn ang="f141">
                  <a:pos x="f262" y="f263"/>
                </a:cxn>
                <a:cxn ang="f141">
                  <a:pos x="f264" y="f261"/>
                </a:cxn>
                <a:cxn ang="f141">
                  <a:pos x="f265" y="f256"/>
                </a:cxn>
                <a:cxn ang="f141">
                  <a:pos x="f266" y="f258"/>
                </a:cxn>
                <a:cxn ang="f141">
                  <a:pos x="f262" y="f263"/>
                </a:cxn>
              </a:cxnLst>
              <a:rect l="f224" t="f227" r="f225" b="f226"/>
              <a:pathLst>
                <a:path w="155" h="147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20"/>
                  </a:cubicBezTo>
                  <a:cubicBezTo>
                    <a:pt x="f21" y="f5"/>
                    <a:pt x="f22" y="f23"/>
                    <a:pt x="f24" y="f25"/>
                  </a:cubicBezTo>
                  <a:cubicBezTo>
                    <a:pt x="f26" y="f27"/>
                    <a:pt x="f6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29"/>
                    <a:pt x="f40" y="f7"/>
                  </a:cubicBezTo>
                  <a:cubicBezTo>
                    <a:pt x="f28" y="f7"/>
                    <a:pt x="f41" y="f7"/>
                    <a:pt x="f42" y="f7"/>
                  </a:cubicBezTo>
                  <a:cubicBezTo>
                    <a:pt x="f43" y="f44"/>
                    <a:pt x="f25" y="f45"/>
                    <a:pt x="f8" y="f9"/>
                  </a:cubicBezTo>
                  <a:close/>
                  <a:moveTo>
                    <a:pt x="f46" y="f47"/>
                  </a:moveTo>
                  <a:cubicBezTo>
                    <a:pt x="f48" y="f49"/>
                    <a:pt x="f50" y="f51"/>
                    <a:pt x="f50" y="f52"/>
                  </a:cubicBezTo>
                  <a:cubicBezTo>
                    <a:pt x="f50" y="f53"/>
                    <a:pt x="f54" y="f55"/>
                    <a:pt x="f21" y="f55"/>
                  </a:cubicBezTo>
                  <a:cubicBezTo>
                    <a:pt x="f56" y="f44"/>
                    <a:pt x="f57" y="f53"/>
                    <a:pt x="f58" y="f59"/>
                  </a:cubicBezTo>
                  <a:cubicBezTo>
                    <a:pt x="f60" y="f61"/>
                    <a:pt x="f62" y="f47"/>
                    <a:pt x="f46" y="f47"/>
                  </a:cubicBezTo>
                  <a:close/>
                  <a:moveTo>
                    <a:pt x="f21" y="f63"/>
                  </a:moveTo>
                  <a:cubicBezTo>
                    <a:pt x="f48" y="f63"/>
                    <a:pt x="f16" y="f64"/>
                    <a:pt x="f50" y="f65"/>
                  </a:cubicBezTo>
                  <a:cubicBezTo>
                    <a:pt x="f27" y="f66"/>
                    <a:pt x="f48" y="f67"/>
                    <a:pt x="f21" y="f67"/>
                  </a:cubicBezTo>
                  <a:cubicBezTo>
                    <a:pt x="f56" y="f67"/>
                    <a:pt x="f57" y="f68"/>
                    <a:pt x="f58" y="f69"/>
                  </a:cubicBezTo>
                  <a:cubicBezTo>
                    <a:pt x="f40" y="f70"/>
                    <a:pt x="f62" y="f63"/>
                    <a:pt x="f21" y="f63"/>
                  </a:cubicBezTo>
                  <a:close/>
                  <a:moveTo>
                    <a:pt x="f71" y="f72"/>
                  </a:moveTo>
                  <a:cubicBezTo>
                    <a:pt x="f73" y="f49"/>
                    <a:pt x="f74" y="f40"/>
                    <a:pt x="f63" y="f22"/>
                  </a:cubicBezTo>
                  <a:cubicBezTo>
                    <a:pt x="f75" y="f58"/>
                    <a:pt x="f76" y="f77"/>
                    <a:pt x="f76" y="f78"/>
                  </a:cubicBezTo>
                  <a:cubicBezTo>
                    <a:pt x="f76" y="f79"/>
                    <a:pt x="f75" y="f80"/>
                    <a:pt x="f63" y="f81"/>
                  </a:cubicBezTo>
                  <a:cubicBezTo>
                    <a:pt x="f74" y="f82"/>
                    <a:pt x="f73" y="f67"/>
                    <a:pt x="f71" y="f72"/>
                  </a:cubicBezTo>
                  <a:close/>
                  <a:moveTo>
                    <a:pt x="f55" y="f28"/>
                  </a:moveTo>
                  <a:cubicBezTo>
                    <a:pt x="f35" y="f67"/>
                    <a:pt x="f83" y="f66"/>
                    <a:pt x="f84" y="f81"/>
                  </a:cubicBezTo>
                  <a:cubicBezTo>
                    <a:pt x="f11" y="f80"/>
                    <a:pt x="f85" y="f86"/>
                    <a:pt x="f85" y="f72"/>
                  </a:cubicBezTo>
                  <a:cubicBezTo>
                    <a:pt x="f87" y="f47"/>
                    <a:pt x="f88" y="f58"/>
                    <a:pt x="f89" y="f22"/>
                  </a:cubicBezTo>
                  <a:cubicBezTo>
                    <a:pt x="f36" y="f58"/>
                    <a:pt x="f53" y="f49"/>
                    <a:pt x="f55" y="f2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B5DF423B-C643-C33A-7489-ABA737105EEC}"/>
                </a:ext>
              </a:extLst>
            </p:cNvPr>
            <p:cNvSpPr/>
            <p:nvPr/>
          </p:nvSpPr>
          <p:spPr>
            <a:xfrm>
              <a:off x="7292980" y="3490914"/>
              <a:ext cx="800100" cy="7905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136"/>
                <a:gd name="f8" fmla="val 96"/>
                <a:gd name="f9" fmla="val 26"/>
                <a:gd name="f10" fmla="val 106"/>
                <a:gd name="f11" fmla="val 19"/>
                <a:gd name="f12" fmla="val 115"/>
                <a:gd name="f13" fmla="val 13"/>
                <a:gd name="f14" fmla="val 125"/>
                <a:gd name="f15" fmla="val 6"/>
                <a:gd name="f16" fmla="val 128"/>
                <a:gd name="f17" fmla="val 5"/>
                <a:gd name="f18" fmla="val 131"/>
                <a:gd name="f19" fmla="val 3"/>
                <a:gd name="f20" fmla="val 10"/>
                <a:gd name="f21" fmla="val 135"/>
                <a:gd name="f22" fmla="val 18"/>
                <a:gd name="f23" fmla="val 25"/>
                <a:gd name="f24" fmla="val 133"/>
                <a:gd name="f25" fmla="val 42"/>
                <a:gd name="f26" fmla="val 129"/>
                <a:gd name="f27" fmla="val 58"/>
                <a:gd name="f28" fmla="val 74"/>
                <a:gd name="f29" fmla="val 127"/>
                <a:gd name="f30" fmla="val 95"/>
                <a:gd name="f31" fmla="val 119"/>
                <a:gd name="f32" fmla="val 112"/>
                <a:gd name="f33" fmla="val 101"/>
                <a:gd name="f34" fmla="val 123"/>
                <a:gd name="f35" fmla="val 92"/>
                <a:gd name="f36" fmla="val 83"/>
                <a:gd name="f37" fmla="val 71"/>
                <a:gd name="f38" fmla="val 67"/>
                <a:gd name="f39" fmla="val 64"/>
                <a:gd name="f40" fmla="val 49"/>
                <a:gd name="f41" fmla="val 35"/>
                <a:gd name="f42" fmla="val 120"/>
                <a:gd name="f43" fmla="val 20"/>
                <a:gd name="f44" fmla="val 15"/>
                <a:gd name="f45" fmla="val 89"/>
                <a:gd name="f46" fmla="val 66"/>
                <a:gd name="f47" fmla="val 4"/>
                <a:gd name="f48" fmla="val 37"/>
                <a:gd name="f49" fmla="val 32"/>
                <a:gd name="f50" fmla="val 2"/>
                <a:gd name="f51" fmla="val 27"/>
                <a:gd name="f52" fmla="val 1"/>
                <a:gd name="f53" fmla="val 12"/>
                <a:gd name="f54" fmla="val 9"/>
                <a:gd name="f55" fmla="val 7"/>
                <a:gd name="f56" fmla="val 22"/>
                <a:gd name="f57" fmla="val 31"/>
                <a:gd name="f58" fmla="val 21"/>
                <a:gd name="f59" fmla="val 40"/>
                <a:gd name="f60" fmla="val 43"/>
                <a:gd name="f61" fmla="val 29"/>
                <a:gd name="f62" fmla="val 46"/>
                <a:gd name="f63" fmla="val 45"/>
                <a:gd name="f64" fmla="val 41"/>
                <a:gd name="f65" fmla="val 38"/>
                <a:gd name="f66" fmla="val 33"/>
                <a:gd name="f67" fmla="val 59"/>
                <a:gd name="f68" fmla="val 78"/>
                <a:gd name="f69" fmla="val 104"/>
                <a:gd name="f70" fmla="val 98"/>
                <a:gd name="f71" fmla="val 48"/>
                <a:gd name="f72" fmla="val 91"/>
                <a:gd name="f73" fmla="val 94"/>
                <a:gd name="f74" fmla="val 69"/>
                <a:gd name="f75" fmla="val 79"/>
                <a:gd name="f76" fmla="val 99"/>
                <a:gd name="f77" fmla="val 93"/>
                <a:gd name="f78" fmla="val 81"/>
                <a:gd name="f79" fmla="+- 0 0 -90"/>
                <a:gd name="f80" fmla="*/ f3 1 137"/>
                <a:gd name="f81" fmla="*/ f4 1 136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137"/>
                <a:gd name="f90" fmla="*/ f86 1 136"/>
                <a:gd name="f91" fmla="*/ 96 f87 1"/>
                <a:gd name="f92" fmla="*/ 26 f86 1"/>
                <a:gd name="f93" fmla="*/ 125 f87 1"/>
                <a:gd name="f94" fmla="*/ 6 f86 1"/>
                <a:gd name="f95" fmla="*/ 137 f87 1"/>
                <a:gd name="f96" fmla="*/ 0 f86 1"/>
                <a:gd name="f97" fmla="*/ 135 f87 1"/>
                <a:gd name="f98" fmla="*/ 136 f87 1"/>
                <a:gd name="f99" fmla="*/ 25 f86 1"/>
                <a:gd name="f100" fmla="*/ 128 f87 1"/>
                <a:gd name="f101" fmla="*/ 74 f86 1"/>
                <a:gd name="f102" fmla="*/ 101 f87 1"/>
                <a:gd name="f103" fmla="*/ 123 f86 1"/>
                <a:gd name="f104" fmla="*/ 74 f87 1"/>
                <a:gd name="f105" fmla="*/ 136 f86 1"/>
                <a:gd name="f106" fmla="*/ 64 f87 1"/>
                <a:gd name="f107" fmla="*/ 20 f87 1"/>
                <a:gd name="f108" fmla="*/ 112 f86 1"/>
                <a:gd name="f109" fmla="*/ 4 f87 1"/>
                <a:gd name="f110" fmla="*/ 42 f86 1"/>
                <a:gd name="f111" fmla="*/ 2 f87 1"/>
                <a:gd name="f112" fmla="*/ 27 f86 1"/>
                <a:gd name="f113" fmla="*/ 0 f87 1"/>
                <a:gd name="f114" fmla="*/ 1 f86 1"/>
                <a:gd name="f115" fmla="*/ 13 f87 1"/>
                <a:gd name="f116" fmla="*/ 10 f86 1"/>
                <a:gd name="f117" fmla="*/ 40 f87 1"/>
                <a:gd name="f118" fmla="*/ 45 f87 1"/>
                <a:gd name="f119" fmla="*/ 31 f86 1"/>
                <a:gd name="f120" fmla="*/ 33 f87 1"/>
                <a:gd name="f121" fmla="*/ 59 f86 1"/>
                <a:gd name="f122" fmla="*/ 104 f87 1"/>
                <a:gd name="f123" fmla="*/ 91 f87 1"/>
                <a:gd name="f124" fmla="*/ 32 f86 1"/>
                <a:gd name="f125" fmla="*/ 38 f87 1"/>
                <a:gd name="f126" fmla="*/ 69 f86 1"/>
                <a:gd name="f127" fmla="*/ 106 f86 1"/>
                <a:gd name="f128" fmla="*/ 99 f87 1"/>
                <a:gd name="f129" fmla="+- f88 0 f1"/>
                <a:gd name="f130" fmla="*/ f91 1 137"/>
                <a:gd name="f131" fmla="*/ f92 1 136"/>
                <a:gd name="f132" fmla="*/ f93 1 137"/>
                <a:gd name="f133" fmla="*/ f94 1 136"/>
                <a:gd name="f134" fmla="*/ f95 1 137"/>
                <a:gd name="f135" fmla="*/ f96 1 136"/>
                <a:gd name="f136" fmla="*/ f97 1 137"/>
                <a:gd name="f137" fmla="*/ f98 1 137"/>
                <a:gd name="f138" fmla="*/ f99 1 136"/>
                <a:gd name="f139" fmla="*/ f100 1 137"/>
                <a:gd name="f140" fmla="*/ f101 1 136"/>
                <a:gd name="f141" fmla="*/ f102 1 137"/>
                <a:gd name="f142" fmla="*/ f103 1 136"/>
                <a:gd name="f143" fmla="*/ f104 1 137"/>
                <a:gd name="f144" fmla="*/ f105 1 136"/>
                <a:gd name="f145" fmla="*/ f106 1 137"/>
                <a:gd name="f146" fmla="*/ f107 1 137"/>
                <a:gd name="f147" fmla="*/ f108 1 136"/>
                <a:gd name="f148" fmla="*/ f109 1 137"/>
                <a:gd name="f149" fmla="*/ f110 1 136"/>
                <a:gd name="f150" fmla="*/ f111 1 137"/>
                <a:gd name="f151" fmla="*/ f112 1 136"/>
                <a:gd name="f152" fmla="*/ f113 1 137"/>
                <a:gd name="f153" fmla="*/ f114 1 136"/>
                <a:gd name="f154" fmla="*/ f115 1 137"/>
                <a:gd name="f155" fmla="*/ f116 1 136"/>
                <a:gd name="f156" fmla="*/ f117 1 137"/>
                <a:gd name="f157" fmla="*/ f118 1 137"/>
                <a:gd name="f158" fmla="*/ f119 1 136"/>
                <a:gd name="f159" fmla="*/ f120 1 137"/>
                <a:gd name="f160" fmla="*/ f121 1 136"/>
                <a:gd name="f161" fmla="*/ f122 1 137"/>
                <a:gd name="f162" fmla="*/ f123 1 137"/>
                <a:gd name="f163" fmla="*/ f124 1 136"/>
                <a:gd name="f164" fmla="*/ f125 1 137"/>
                <a:gd name="f165" fmla="*/ f126 1 136"/>
                <a:gd name="f166" fmla="*/ f127 1 136"/>
                <a:gd name="f167" fmla="*/ f128 1 137"/>
                <a:gd name="f168" fmla="*/ 0 1 f89"/>
                <a:gd name="f169" fmla="*/ f83 1 f89"/>
                <a:gd name="f170" fmla="*/ 0 1 f90"/>
                <a:gd name="f171" fmla="*/ f84 1 f90"/>
                <a:gd name="f172" fmla="*/ f130 1 f89"/>
                <a:gd name="f173" fmla="*/ f131 1 f90"/>
                <a:gd name="f174" fmla="*/ f132 1 f89"/>
                <a:gd name="f175" fmla="*/ f133 1 f90"/>
                <a:gd name="f176" fmla="*/ f134 1 f89"/>
                <a:gd name="f177" fmla="*/ f135 1 f90"/>
                <a:gd name="f178" fmla="*/ f136 1 f89"/>
                <a:gd name="f179" fmla="*/ f137 1 f89"/>
                <a:gd name="f180" fmla="*/ f138 1 f90"/>
                <a:gd name="f181" fmla="*/ f139 1 f89"/>
                <a:gd name="f182" fmla="*/ f140 1 f90"/>
                <a:gd name="f183" fmla="*/ f141 1 f89"/>
                <a:gd name="f184" fmla="*/ f142 1 f90"/>
                <a:gd name="f185" fmla="*/ f143 1 f89"/>
                <a:gd name="f186" fmla="*/ f144 1 f90"/>
                <a:gd name="f187" fmla="*/ f145 1 f89"/>
                <a:gd name="f188" fmla="*/ f146 1 f89"/>
                <a:gd name="f189" fmla="*/ f147 1 f90"/>
                <a:gd name="f190" fmla="*/ f148 1 f89"/>
                <a:gd name="f191" fmla="*/ f149 1 f90"/>
                <a:gd name="f192" fmla="*/ f150 1 f89"/>
                <a:gd name="f193" fmla="*/ f151 1 f90"/>
                <a:gd name="f194" fmla="*/ f152 1 f89"/>
                <a:gd name="f195" fmla="*/ f153 1 f90"/>
                <a:gd name="f196" fmla="*/ f154 1 f89"/>
                <a:gd name="f197" fmla="*/ f155 1 f90"/>
                <a:gd name="f198" fmla="*/ f156 1 f89"/>
                <a:gd name="f199" fmla="*/ f157 1 f89"/>
                <a:gd name="f200" fmla="*/ f158 1 f90"/>
                <a:gd name="f201" fmla="*/ f159 1 f89"/>
                <a:gd name="f202" fmla="*/ f160 1 f90"/>
                <a:gd name="f203" fmla="*/ f161 1 f89"/>
                <a:gd name="f204" fmla="*/ f162 1 f89"/>
                <a:gd name="f205" fmla="*/ f163 1 f90"/>
                <a:gd name="f206" fmla="*/ f164 1 f89"/>
                <a:gd name="f207" fmla="*/ f165 1 f90"/>
                <a:gd name="f208" fmla="*/ f166 1 f90"/>
                <a:gd name="f209" fmla="*/ f167 1 f89"/>
                <a:gd name="f210" fmla="*/ f168 f80 1"/>
                <a:gd name="f211" fmla="*/ f169 f80 1"/>
                <a:gd name="f212" fmla="*/ f171 f81 1"/>
                <a:gd name="f213" fmla="*/ f170 f81 1"/>
                <a:gd name="f214" fmla="*/ f172 f80 1"/>
                <a:gd name="f215" fmla="*/ f173 f81 1"/>
                <a:gd name="f216" fmla="*/ f174 f80 1"/>
                <a:gd name="f217" fmla="*/ f175 f81 1"/>
                <a:gd name="f218" fmla="*/ f176 f80 1"/>
                <a:gd name="f219" fmla="*/ f177 f81 1"/>
                <a:gd name="f220" fmla="*/ f178 f80 1"/>
                <a:gd name="f221" fmla="*/ f179 f80 1"/>
                <a:gd name="f222" fmla="*/ f180 f81 1"/>
                <a:gd name="f223" fmla="*/ f181 f80 1"/>
                <a:gd name="f224" fmla="*/ f182 f81 1"/>
                <a:gd name="f225" fmla="*/ f183 f80 1"/>
                <a:gd name="f226" fmla="*/ f184 f81 1"/>
                <a:gd name="f227" fmla="*/ f185 f80 1"/>
                <a:gd name="f228" fmla="*/ f186 f81 1"/>
                <a:gd name="f229" fmla="*/ f187 f80 1"/>
                <a:gd name="f230" fmla="*/ f188 f80 1"/>
                <a:gd name="f231" fmla="*/ f189 f81 1"/>
                <a:gd name="f232" fmla="*/ f190 f80 1"/>
                <a:gd name="f233" fmla="*/ f191 f81 1"/>
                <a:gd name="f234" fmla="*/ f192 f80 1"/>
                <a:gd name="f235" fmla="*/ f193 f81 1"/>
                <a:gd name="f236" fmla="*/ f194 f80 1"/>
                <a:gd name="f237" fmla="*/ f195 f81 1"/>
                <a:gd name="f238" fmla="*/ f196 f80 1"/>
                <a:gd name="f239" fmla="*/ f197 f81 1"/>
                <a:gd name="f240" fmla="*/ f198 f80 1"/>
                <a:gd name="f241" fmla="*/ f199 f80 1"/>
                <a:gd name="f242" fmla="*/ f200 f81 1"/>
                <a:gd name="f243" fmla="*/ f201 f80 1"/>
                <a:gd name="f244" fmla="*/ f202 f81 1"/>
                <a:gd name="f245" fmla="*/ f203 f80 1"/>
                <a:gd name="f246" fmla="*/ f204 f80 1"/>
                <a:gd name="f247" fmla="*/ f205 f81 1"/>
                <a:gd name="f248" fmla="*/ f206 f80 1"/>
                <a:gd name="f249" fmla="*/ f207 f81 1"/>
                <a:gd name="f250" fmla="*/ f208 f81 1"/>
                <a:gd name="f251" fmla="*/ f209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9">
                  <a:pos x="f214" y="f215"/>
                </a:cxn>
                <a:cxn ang="f129">
                  <a:pos x="f216" y="f217"/>
                </a:cxn>
                <a:cxn ang="f129">
                  <a:pos x="f218" y="f219"/>
                </a:cxn>
                <a:cxn ang="f129">
                  <a:pos x="f220" y="f215"/>
                </a:cxn>
                <a:cxn ang="f129">
                  <a:pos x="f221" y="f222"/>
                </a:cxn>
                <a:cxn ang="f129">
                  <a:pos x="f223" y="f224"/>
                </a:cxn>
                <a:cxn ang="f129">
                  <a:pos x="f225" y="f226"/>
                </a:cxn>
                <a:cxn ang="f129">
                  <a:pos x="f227" y="f228"/>
                </a:cxn>
                <a:cxn ang="f129">
                  <a:pos x="f229" y="f228"/>
                </a:cxn>
                <a:cxn ang="f129">
                  <a:pos x="f230" y="f231"/>
                </a:cxn>
                <a:cxn ang="f129">
                  <a:pos x="f232" y="f233"/>
                </a:cxn>
                <a:cxn ang="f129">
                  <a:pos x="f234" y="f235"/>
                </a:cxn>
                <a:cxn ang="f129">
                  <a:pos x="f234" y="f235"/>
                </a:cxn>
                <a:cxn ang="f129">
                  <a:pos x="f236" y="f237"/>
                </a:cxn>
                <a:cxn ang="f129">
                  <a:pos x="f238" y="f239"/>
                </a:cxn>
                <a:cxn ang="f129">
                  <a:pos x="f240" y="f215"/>
                </a:cxn>
                <a:cxn ang="f129">
                  <a:pos x="f241" y="f242"/>
                </a:cxn>
                <a:cxn ang="f129">
                  <a:pos x="f243" y="f244"/>
                </a:cxn>
                <a:cxn ang="f129">
                  <a:pos x="f245" y="f244"/>
                </a:cxn>
                <a:cxn ang="f129">
                  <a:pos x="f246" y="f247"/>
                </a:cxn>
                <a:cxn ang="f129">
                  <a:pos x="f214" y="f215"/>
                </a:cxn>
                <a:cxn ang="f129">
                  <a:pos x="f248" y="f249"/>
                </a:cxn>
                <a:cxn ang="f129">
                  <a:pos x="f248" y="f250"/>
                </a:cxn>
                <a:cxn ang="f129">
                  <a:pos x="f251" y="f250"/>
                </a:cxn>
                <a:cxn ang="f129">
                  <a:pos x="f251" y="f249"/>
                </a:cxn>
                <a:cxn ang="f129">
                  <a:pos x="f248" y="f249"/>
                </a:cxn>
              </a:cxnLst>
              <a:rect l="f210" t="f213" r="f211" b="f212"/>
              <a:pathLst>
                <a:path w="137" h="13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5"/>
                  </a:cubicBezTo>
                  <a:cubicBezTo>
                    <a:pt x="f7" y="f20"/>
                    <a:pt x="f21" y="f22"/>
                    <a:pt x="f21" y="f9"/>
                  </a:cubicBezTo>
                  <a:cubicBezTo>
                    <a:pt x="f21" y="f9"/>
                    <a:pt x="f7" y="f23"/>
                    <a:pt x="f7" y="f23"/>
                  </a:cubicBezTo>
                  <a:cubicBezTo>
                    <a:pt x="f24" y="f25"/>
                    <a:pt x="f26" y="f27"/>
                    <a:pt x="f16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29"/>
                    <a:pt x="f36" y="f18"/>
                    <a:pt x="f28" y="f7"/>
                  </a:cubicBezTo>
                  <a:cubicBezTo>
                    <a:pt x="f37" y="f7"/>
                    <a:pt x="f38" y="f7"/>
                    <a:pt x="f39" y="f7"/>
                  </a:cubicBezTo>
                  <a:cubicBezTo>
                    <a:pt x="f40" y="f16"/>
                    <a:pt x="f41" y="f42"/>
                    <a:pt x="f43" y="f32"/>
                  </a:cubicBezTo>
                  <a:cubicBezTo>
                    <a:pt x="f44" y="f45"/>
                    <a:pt x="f20" y="f46"/>
                    <a:pt x="f47" y="f25"/>
                  </a:cubicBezTo>
                  <a:cubicBezTo>
                    <a:pt x="f19" y="f48"/>
                    <a:pt x="f19" y="f49"/>
                    <a:pt x="f50" y="f51"/>
                  </a:cubicBezTo>
                  <a:cubicBezTo>
                    <a:pt x="f50" y="f51"/>
                    <a:pt x="f50" y="f51"/>
                    <a:pt x="f50" y="f51"/>
                  </a:cubicBezTo>
                  <a:cubicBezTo>
                    <a:pt x="f52" y="f11"/>
                    <a:pt x="f52" y="f53"/>
                    <a:pt x="f5" y="f52"/>
                  </a:cubicBezTo>
                  <a:cubicBezTo>
                    <a:pt x="f17" y="f17"/>
                    <a:pt x="f54" y="f55"/>
                    <a:pt x="f13" y="f20"/>
                  </a:cubicBezTo>
                  <a:cubicBezTo>
                    <a:pt x="f56" y="f44"/>
                    <a:pt x="f57" y="f58"/>
                    <a:pt x="f59" y="f9"/>
                  </a:cubicBezTo>
                  <a:cubicBezTo>
                    <a:pt x="f60" y="f61"/>
                    <a:pt x="f62" y="f49"/>
                    <a:pt x="f63" y="f57"/>
                  </a:cubicBezTo>
                  <a:cubicBezTo>
                    <a:pt x="f64" y="f64"/>
                    <a:pt x="f65" y="f40"/>
                    <a:pt x="f66" y="f67"/>
                  </a:cubicBezTo>
                  <a:cubicBezTo>
                    <a:pt x="f27" y="f67"/>
                    <a:pt x="f68" y="f67"/>
                    <a:pt x="f69" y="f67"/>
                  </a:cubicBezTo>
                  <a:cubicBezTo>
                    <a:pt x="f70" y="f71"/>
                    <a:pt x="f30" y="f59"/>
                    <a:pt x="f72" y="f49"/>
                  </a:cubicBezTo>
                  <a:cubicBezTo>
                    <a:pt x="f35" y="f57"/>
                    <a:pt x="f73" y="f61"/>
                    <a:pt x="f8" y="f9"/>
                  </a:cubicBezTo>
                  <a:close/>
                  <a:moveTo>
                    <a:pt x="f65" y="f74"/>
                  </a:moveTo>
                  <a:cubicBezTo>
                    <a:pt x="f65" y="f36"/>
                    <a:pt x="f65" y="f30"/>
                    <a:pt x="f65" y="f10"/>
                  </a:cubicBezTo>
                  <a:cubicBezTo>
                    <a:pt x="f67" y="f10"/>
                    <a:pt x="f75" y="f10"/>
                    <a:pt x="f76" y="f10"/>
                  </a:cubicBezTo>
                  <a:cubicBezTo>
                    <a:pt x="f76" y="f77"/>
                    <a:pt x="f76" y="f78"/>
                    <a:pt x="f76" y="f74"/>
                  </a:cubicBezTo>
                  <a:cubicBezTo>
                    <a:pt x="f68" y="f74"/>
                    <a:pt x="f27" y="f74"/>
                    <a:pt x="f65" y="f74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0BA619A0-2CFE-3EEF-7884-F737D1D8CFBC}"/>
                </a:ext>
              </a:extLst>
            </p:cNvPr>
            <p:cNvSpPr/>
            <p:nvPr/>
          </p:nvSpPr>
          <p:spPr>
            <a:xfrm>
              <a:off x="7754934" y="4479929"/>
              <a:ext cx="379411" cy="3381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58"/>
                <a:gd name="f8" fmla="val 39"/>
                <a:gd name="f9" fmla="val 4"/>
                <a:gd name="f10" fmla="val 64"/>
                <a:gd name="f11" fmla="val 13"/>
                <a:gd name="f12" fmla="val 28"/>
                <a:gd name="f13" fmla="val 43"/>
                <a:gd name="f14" fmla="val 54"/>
                <a:gd name="f15" fmla="val 40"/>
                <a:gd name="f16" fmla="val 51"/>
                <a:gd name="f17" fmla="val 48"/>
                <a:gd name="f18" fmla="val 11"/>
                <a:gd name="f19" fmla="val 5"/>
                <a:gd name="f20" fmla="val 38"/>
                <a:gd name="f21" fmla="val 22"/>
                <a:gd name="f22" fmla="val 12"/>
                <a:gd name="f23" fmla="val 8"/>
                <a:gd name="f24" fmla="val 6"/>
                <a:gd name="f25" fmla="val 34"/>
                <a:gd name="f26" fmla="val 3"/>
                <a:gd name="f27" fmla="+- 0 0 -90"/>
                <a:gd name="f28" fmla="*/ f3 1 65"/>
                <a:gd name="f29" fmla="*/ f4 1 58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65"/>
                <a:gd name="f38" fmla="*/ f34 1 58"/>
                <a:gd name="f39" fmla="*/ 39 f35 1"/>
                <a:gd name="f40" fmla="*/ 4 f34 1"/>
                <a:gd name="f41" fmla="*/ 65 f35 1"/>
                <a:gd name="f42" fmla="*/ 28 f34 1"/>
                <a:gd name="f43" fmla="*/ 40 f35 1"/>
                <a:gd name="f44" fmla="*/ 51 f34 1"/>
                <a:gd name="f45" fmla="*/ 5 f35 1"/>
                <a:gd name="f46" fmla="*/ 38 f34 1"/>
                <a:gd name="f47" fmla="*/ 22 f35 1"/>
                <a:gd name="f48" fmla="*/ 8 f34 1"/>
                <a:gd name="f49" fmla="*/ 3 f34 1"/>
                <a:gd name="f50" fmla="+- f36 0 f1"/>
                <a:gd name="f51" fmla="*/ f39 1 65"/>
                <a:gd name="f52" fmla="*/ f40 1 58"/>
                <a:gd name="f53" fmla="*/ f41 1 65"/>
                <a:gd name="f54" fmla="*/ f42 1 58"/>
                <a:gd name="f55" fmla="*/ f43 1 65"/>
                <a:gd name="f56" fmla="*/ f44 1 58"/>
                <a:gd name="f57" fmla="*/ f45 1 65"/>
                <a:gd name="f58" fmla="*/ f46 1 58"/>
                <a:gd name="f59" fmla="*/ f47 1 65"/>
                <a:gd name="f60" fmla="*/ f48 1 58"/>
                <a:gd name="f61" fmla="*/ f49 1 58"/>
                <a:gd name="f62" fmla="*/ 0 1 f37"/>
                <a:gd name="f63" fmla="*/ f31 1 f37"/>
                <a:gd name="f64" fmla="*/ 0 1 f38"/>
                <a:gd name="f65" fmla="*/ f32 1 f38"/>
                <a:gd name="f66" fmla="*/ f51 1 f37"/>
                <a:gd name="f67" fmla="*/ f52 1 f38"/>
                <a:gd name="f68" fmla="*/ f53 1 f37"/>
                <a:gd name="f69" fmla="*/ f54 1 f38"/>
                <a:gd name="f70" fmla="*/ f55 1 f37"/>
                <a:gd name="f71" fmla="*/ f56 1 f38"/>
                <a:gd name="f72" fmla="*/ f57 1 f37"/>
                <a:gd name="f73" fmla="*/ f58 1 f38"/>
                <a:gd name="f74" fmla="*/ f59 1 f37"/>
                <a:gd name="f75" fmla="*/ f60 1 f38"/>
                <a:gd name="f76" fmla="*/ f61 1 f38"/>
                <a:gd name="f77" fmla="*/ f62 f28 1"/>
                <a:gd name="f78" fmla="*/ f63 f28 1"/>
                <a:gd name="f79" fmla="*/ f65 f29 1"/>
                <a:gd name="f80" fmla="*/ f64 f29 1"/>
                <a:gd name="f81" fmla="*/ f66 f28 1"/>
                <a:gd name="f82" fmla="*/ f67 f29 1"/>
                <a:gd name="f83" fmla="*/ f68 f28 1"/>
                <a:gd name="f84" fmla="*/ f69 f29 1"/>
                <a:gd name="f85" fmla="*/ f70 f28 1"/>
                <a:gd name="f86" fmla="*/ f71 f29 1"/>
                <a:gd name="f87" fmla="*/ f72 f28 1"/>
                <a:gd name="f88" fmla="*/ f73 f29 1"/>
                <a:gd name="f89" fmla="*/ f74 f28 1"/>
                <a:gd name="f90" fmla="*/ f75 f29 1"/>
                <a:gd name="f91" fmla="*/ f7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89" y="f90"/>
                </a:cxn>
                <a:cxn ang="f50">
                  <a:pos x="f81" y="f91"/>
                </a:cxn>
                <a:cxn ang="f50">
                  <a:pos x="f81" y="f82"/>
                </a:cxn>
              </a:cxnLst>
              <a:rect l="f77" t="f80" r="f78" b="f79"/>
              <a:pathLst>
                <a:path w="65" h="58">
                  <a:moveTo>
                    <a:pt x="f8" y="f9"/>
                  </a:moveTo>
                  <a:cubicBezTo>
                    <a:pt x="f7" y="f5"/>
                    <a:pt x="f10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cubicBezTo>
                    <a:pt x="f12" y="f17"/>
                    <a:pt x="f18" y="f7"/>
                    <a:pt x="f19" y="f20"/>
                  </a:cubicBezTo>
                  <a:cubicBezTo>
                    <a:pt x="f5" y="f21"/>
                    <a:pt x="f19" y="f22"/>
                    <a:pt x="f21" y="f23"/>
                  </a:cubicBezTo>
                  <a:cubicBezTo>
                    <a:pt x="f12" y="f24"/>
                    <a:pt x="f25" y="f19"/>
                    <a:pt x="f8" y="f26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D2BADD69-5EDE-C0DE-9F5D-AC4578D09099}"/>
                </a:ext>
              </a:extLst>
            </p:cNvPr>
            <p:cNvSpPr/>
            <p:nvPr/>
          </p:nvSpPr>
          <p:spPr>
            <a:xfrm>
              <a:off x="7234239" y="4491039"/>
              <a:ext cx="374647" cy="2968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4"/>
                <a:gd name="f7" fmla="val 51"/>
                <a:gd name="f8" fmla="val 35"/>
                <a:gd name="f9" fmla="val 49"/>
                <a:gd name="f10" fmla="val 9"/>
                <a:gd name="f11" fmla="val 48"/>
                <a:gd name="f12" fmla="val 42"/>
                <a:gd name="f13" fmla="val 3"/>
                <a:gd name="f14" fmla="val 25"/>
                <a:gd name="f15" fmla="val 5"/>
                <a:gd name="f16" fmla="val 17"/>
                <a:gd name="f17" fmla="val 14"/>
                <a:gd name="f18" fmla="val 21"/>
                <a:gd name="f19" fmla="val 2"/>
                <a:gd name="f20" fmla="val 50"/>
                <a:gd name="f21" fmla="val 10"/>
                <a:gd name="f22" fmla="val 27"/>
                <a:gd name="f23" fmla="val 63"/>
                <a:gd name="f24" fmla="+- 0 0 -90"/>
                <a:gd name="f25" fmla="*/ f3 1 64"/>
                <a:gd name="f26" fmla="*/ f4 1 51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64"/>
                <a:gd name="f35" fmla="*/ f31 1 51"/>
                <a:gd name="f36" fmla="*/ 35 f32 1"/>
                <a:gd name="f37" fmla="*/ 49 f31 1"/>
                <a:gd name="f38" fmla="*/ 3 f32 1"/>
                <a:gd name="f39" fmla="*/ 25 f31 1"/>
                <a:gd name="f40" fmla="*/ 21 f32 1"/>
                <a:gd name="f41" fmla="*/ 2 f31 1"/>
                <a:gd name="f42" fmla="*/ 64 f32 1"/>
                <a:gd name="f43" fmla="*/ 27 f31 1"/>
                <a:gd name="f44" fmla="+- f33 0 f1"/>
                <a:gd name="f45" fmla="*/ f36 1 64"/>
                <a:gd name="f46" fmla="*/ f37 1 51"/>
                <a:gd name="f47" fmla="*/ f38 1 64"/>
                <a:gd name="f48" fmla="*/ f39 1 51"/>
                <a:gd name="f49" fmla="*/ f40 1 64"/>
                <a:gd name="f50" fmla="*/ f41 1 51"/>
                <a:gd name="f51" fmla="*/ f42 1 64"/>
                <a:gd name="f52" fmla="*/ f43 1 51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64" h="51">
                  <a:moveTo>
                    <a:pt x="f8" y="f9"/>
                  </a:moveTo>
                  <a:cubicBezTo>
                    <a:pt x="f10" y="f11"/>
                    <a:pt x="f5" y="f12"/>
                    <a:pt x="f13" y="f14"/>
                  </a:cubicBezTo>
                  <a:cubicBezTo>
                    <a:pt x="f15" y="f16"/>
                    <a:pt x="f17" y="f13"/>
                    <a:pt x="f18" y="f19"/>
                  </a:cubicBezTo>
                  <a:cubicBezTo>
                    <a:pt x="f20" y="f5"/>
                    <a:pt x="f6" y="f21"/>
                    <a:pt x="f6" y="f22"/>
                  </a:cubicBezTo>
                  <a:cubicBezTo>
                    <a:pt x="f23" y="f9"/>
                    <a:pt x="f9" y="f7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D14B45C6-9C86-5910-7E37-57D5394A2325}"/>
                </a:ext>
              </a:extLst>
            </p:cNvPr>
            <p:cNvSpPr/>
            <p:nvPr/>
          </p:nvSpPr>
          <p:spPr>
            <a:xfrm>
              <a:off x="6831016" y="3665536"/>
              <a:ext cx="357192" cy="2968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51"/>
                <a:gd name="f8" fmla="val 39"/>
                <a:gd name="f9" fmla="val 14"/>
                <a:gd name="f10" fmla="val 46"/>
                <a:gd name="f11" fmla="val 23"/>
                <a:gd name="f12" fmla="val 34"/>
                <a:gd name="f13" fmla="val 44"/>
                <a:gd name="f14" fmla="val 37"/>
                <a:gd name="f15" fmla="val 20"/>
                <a:gd name="f16" fmla="val 50"/>
                <a:gd name="f17" fmla="val 8"/>
                <a:gd name="f18" fmla="val 47"/>
                <a:gd name="f19" fmla="val 4"/>
                <a:gd name="f20" fmla="val 28"/>
                <a:gd name="f21" fmla="val 2"/>
                <a:gd name="f22" fmla="val 6"/>
                <a:gd name="f23" fmla="val 17"/>
                <a:gd name="f24" fmla="val 32"/>
                <a:gd name="f25" fmla="val 9"/>
                <a:gd name="f26" fmla="val 11"/>
                <a:gd name="f27" fmla="+- 0 0 -90"/>
                <a:gd name="f28" fmla="*/ f3 1 61"/>
                <a:gd name="f29" fmla="*/ f4 1 51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61"/>
                <a:gd name="f38" fmla="*/ f34 1 51"/>
                <a:gd name="f39" fmla="*/ 39 f35 1"/>
                <a:gd name="f40" fmla="*/ 14 f34 1"/>
                <a:gd name="f41" fmla="*/ 46 f35 1"/>
                <a:gd name="f42" fmla="*/ 44 f34 1"/>
                <a:gd name="f43" fmla="*/ 8 f35 1"/>
                <a:gd name="f44" fmla="*/ 47 f34 1"/>
                <a:gd name="f45" fmla="*/ 2 f35 1"/>
                <a:gd name="f46" fmla="*/ 20 f34 1"/>
                <a:gd name="f47" fmla="*/ 32 f35 1"/>
                <a:gd name="f48" fmla="*/ 6 f34 1"/>
                <a:gd name="f49" fmla="+- f36 0 f1"/>
                <a:gd name="f50" fmla="*/ f39 1 61"/>
                <a:gd name="f51" fmla="*/ f40 1 51"/>
                <a:gd name="f52" fmla="*/ f41 1 61"/>
                <a:gd name="f53" fmla="*/ f42 1 51"/>
                <a:gd name="f54" fmla="*/ f43 1 61"/>
                <a:gd name="f55" fmla="*/ f44 1 51"/>
                <a:gd name="f56" fmla="*/ f45 1 61"/>
                <a:gd name="f57" fmla="*/ f46 1 51"/>
                <a:gd name="f58" fmla="*/ f47 1 61"/>
                <a:gd name="f59" fmla="*/ f48 1 51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61" h="51">
                  <a:moveTo>
                    <a:pt x="f8" y="f9"/>
                  </a:moveTo>
                  <a:cubicBezTo>
                    <a:pt x="f10" y="f11"/>
                    <a:pt x="f6" y="f12"/>
                    <a:pt x="f10" y="f13"/>
                  </a:cubicBezTo>
                  <a:cubicBezTo>
                    <a:pt x="f14" y="f7"/>
                    <a:pt x="f15" y="f16"/>
                    <a:pt x="f17" y="f18"/>
                  </a:cubicBezTo>
                  <a:cubicBezTo>
                    <a:pt x="f19" y="f10"/>
                    <a:pt x="f5" y="f20"/>
                    <a:pt x="f21" y="f15"/>
                  </a:cubicBezTo>
                  <a:cubicBezTo>
                    <a:pt x="f22" y="f22"/>
                    <a:pt x="f23" y="f5"/>
                    <a:pt x="f24" y="f22"/>
                  </a:cubicBezTo>
                  <a:cubicBezTo>
                    <a:pt x="f12" y="f25"/>
                    <a:pt x="f14" y="f2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399150D2-538E-C87D-ED4F-684C20FE00F4}"/>
                </a:ext>
              </a:extLst>
            </p:cNvPr>
            <p:cNvSpPr/>
            <p:nvPr/>
          </p:nvSpPr>
          <p:spPr>
            <a:xfrm>
              <a:off x="8204197" y="3700467"/>
              <a:ext cx="357192" cy="2555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44"/>
                <a:gd name="f8" fmla="val 28"/>
                <a:gd name="f9" fmla="val 37"/>
                <a:gd name="f10" fmla="val 3"/>
                <a:gd name="f11" fmla="val 49"/>
                <a:gd name="f12" fmla="val 55"/>
                <a:gd name="f13" fmla="val 9"/>
                <a:gd name="f14" fmla="val 60"/>
                <a:gd name="f15" fmla="val 14"/>
                <a:gd name="f16" fmla="val 57"/>
                <a:gd name="f17" fmla="val 34"/>
                <a:gd name="f18" fmla="val 54"/>
                <a:gd name="f19" fmla="val 40"/>
                <a:gd name="f20" fmla="val 42"/>
                <a:gd name="f21" fmla="val 43"/>
                <a:gd name="f22" fmla="val 26"/>
                <a:gd name="f23" fmla="val 15"/>
                <a:gd name="f24" fmla="val 41"/>
                <a:gd name="f25" fmla="val 11"/>
                <a:gd name="f26" fmla="val 36"/>
                <a:gd name="f27" fmla="val 22"/>
                <a:gd name="f28" fmla="val 17"/>
                <a:gd name="f29" fmla="val 23"/>
                <a:gd name="f30" fmla="val 6"/>
                <a:gd name="f31" fmla="val 24"/>
                <a:gd name="f32" fmla="val 4"/>
                <a:gd name="f33" fmla="val 2"/>
                <a:gd name="f34" fmla="+- 0 0 -90"/>
                <a:gd name="f35" fmla="*/ f3 1 61"/>
                <a:gd name="f36" fmla="*/ f4 1 4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61"/>
                <a:gd name="f45" fmla="*/ f41 1 44"/>
                <a:gd name="f46" fmla="*/ 28 f42 1"/>
                <a:gd name="f47" fmla="*/ 0 f41 1"/>
                <a:gd name="f48" fmla="*/ 55 f42 1"/>
                <a:gd name="f49" fmla="*/ 9 f41 1"/>
                <a:gd name="f50" fmla="*/ 57 f42 1"/>
                <a:gd name="f51" fmla="*/ 34 f41 1"/>
                <a:gd name="f52" fmla="*/ 34 f42 1"/>
                <a:gd name="f53" fmla="*/ 43 f41 1"/>
                <a:gd name="f54" fmla="*/ 11 f42 1"/>
                <a:gd name="f55" fmla="*/ 36 f41 1"/>
                <a:gd name="f56" fmla="*/ 23 f42 1"/>
                <a:gd name="f57" fmla="*/ 6 f41 1"/>
                <a:gd name="f58" fmla="+- f43 0 f1"/>
                <a:gd name="f59" fmla="*/ f46 1 61"/>
                <a:gd name="f60" fmla="*/ f47 1 44"/>
                <a:gd name="f61" fmla="*/ f48 1 61"/>
                <a:gd name="f62" fmla="*/ f49 1 44"/>
                <a:gd name="f63" fmla="*/ f50 1 61"/>
                <a:gd name="f64" fmla="*/ f51 1 44"/>
                <a:gd name="f65" fmla="*/ f52 1 61"/>
                <a:gd name="f66" fmla="*/ f53 1 44"/>
                <a:gd name="f67" fmla="*/ f54 1 61"/>
                <a:gd name="f68" fmla="*/ f55 1 44"/>
                <a:gd name="f69" fmla="*/ f56 1 61"/>
                <a:gd name="f70" fmla="*/ f57 1 4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61" h="44">
                  <a:moveTo>
                    <a:pt x="f8" y="f5"/>
                  </a:moveTo>
                  <a:cubicBezTo>
                    <a:pt x="f9" y="f10"/>
                    <a:pt x="f11" y="f10"/>
                    <a:pt x="f12" y="f13"/>
                  </a:cubicBezTo>
                  <a:cubicBezTo>
                    <a:pt x="f14" y="f15"/>
                    <a:pt x="f6" y="f8"/>
                    <a:pt x="f16" y="f17"/>
                  </a:cubicBezTo>
                  <a:cubicBezTo>
                    <a:pt x="f18" y="f19"/>
                    <a:pt x="f20" y="f21"/>
                    <a:pt x="f17" y="f21"/>
                  </a:cubicBezTo>
                  <a:cubicBezTo>
                    <a:pt x="f22" y="f7"/>
                    <a:pt x="f23" y="f24"/>
                    <a:pt x="f25" y="f26"/>
                  </a:cubicBezTo>
                  <a:cubicBezTo>
                    <a:pt x="f5" y="f27"/>
                    <a:pt x="f28" y="f23"/>
                    <a:pt x="f29" y="f30"/>
                  </a:cubicBezTo>
                  <a:cubicBezTo>
                    <a:pt x="f31" y="f32"/>
                    <a:pt x="f22" y="f33"/>
                    <a:pt x="f8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2C47EF50-F860-07D3-F0ED-C432CC374602}"/>
                </a:ext>
              </a:extLst>
            </p:cNvPr>
            <p:cNvSpPr/>
            <p:nvPr/>
          </p:nvSpPr>
          <p:spPr>
            <a:xfrm>
              <a:off x="8221663" y="4084633"/>
              <a:ext cx="309560" cy="2730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"/>
                <a:gd name="f7" fmla="val 47"/>
                <a:gd name="f8" fmla="val 13"/>
                <a:gd name="f9" fmla="val 34"/>
                <a:gd name="f10" fmla="val 5"/>
                <a:gd name="f11" fmla="val 25"/>
                <a:gd name="f12" fmla="val 11"/>
                <a:gd name="f13" fmla="val 6"/>
                <a:gd name="f14" fmla="val 22"/>
                <a:gd name="f15" fmla="val 38"/>
                <a:gd name="f16" fmla="val 4"/>
                <a:gd name="f17" fmla="val 52"/>
                <a:gd name="f18" fmla="val 51"/>
                <a:gd name="f19" fmla="val 15"/>
                <a:gd name="f20" fmla="val 27"/>
                <a:gd name="f21" fmla="val 48"/>
                <a:gd name="f22" fmla="val 35"/>
                <a:gd name="f23" fmla="val 40"/>
                <a:gd name="f24" fmla="val 46"/>
                <a:gd name="f25" fmla="val 16"/>
                <a:gd name="f26" fmla="val 14"/>
                <a:gd name="f27" fmla="val 33"/>
                <a:gd name="f28" fmla="+- 0 0 -90"/>
                <a:gd name="f29" fmla="*/ f3 1 53"/>
                <a:gd name="f30" fmla="*/ f4 1 47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53"/>
                <a:gd name="f39" fmla="*/ f35 1 47"/>
                <a:gd name="f40" fmla="*/ 13 f36 1"/>
                <a:gd name="f41" fmla="*/ 34 f35 1"/>
                <a:gd name="f42" fmla="*/ 11 f36 1"/>
                <a:gd name="f43" fmla="*/ 6 f35 1"/>
                <a:gd name="f44" fmla="*/ 52 f36 1"/>
                <a:gd name="f45" fmla="*/ 4 f35 1"/>
                <a:gd name="f46" fmla="*/ 48 f36 1"/>
                <a:gd name="f47" fmla="*/ 35 f35 1"/>
                <a:gd name="f48" fmla="*/ 16 f36 1"/>
                <a:gd name="f49" fmla="*/ 33 f35 1"/>
                <a:gd name="f50" fmla="+- f37 0 f1"/>
                <a:gd name="f51" fmla="*/ f40 1 53"/>
                <a:gd name="f52" fmla="*/ f41 1 47"/>
                <a:gd name="f53" fmla="*/ f42 1 53"/>
                <a:gd name="f54" fmla="*/ f43 1 47"/>
                <a:gd name="f55" fmla="*/ f44 1 53"/>
                <a:gd name="f56" fmla="*/ f45 1 47"/>
                <a:gd name="f57" fmla="*/ f46 1 53"/>
                <a:gd name="f58" fmla="*/ f47 1 47"/>
                <a:gd name="f59" fmla="*/ f48 1 53"/>
                <a:gd name="f60" fmla="*/ f49 1 47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6"/>
                </a:cxn>
                <a:cxn ang="f50">
                  <a:pos x="f79" y="f88"/>
                </a:cxn>
                <a:cxn ang="f50">
                  <a:pos x="f79" y="f80"/>
                </a:cxn>
              </a:cxnLst>
              <a:rect l="f75" t="f78" r="f76" b="f77"/>
              <a:pathLst>
                <a:path w="53" h="47">
                  <a:moveTo>
                    <a:pt x="f8" y="f9"/>
                  </a:moveTo>
                  <a:cubicBezTo>
                    <a:pt x="f10" y="f11"/>
                    <a:pt x="f5" y="f12"/>
                    <a:pt x="f12" y="f13"/>
                  </a:cubicBezTo>
                  <a:cubicBezTo>
                    <a:pt x="f14" y="f5"/>
                    <a:pt x="f15" y="f16"/>
                    <a:pt x="f17" y="f16"/>
                  </a:cubicBezTo>
                  <a:cubicBezTo>
                    <a:pt x="f18" y="f19"/>
                    <a:pt x="f6" y="f20"/>
                    <a:pt x="f21" y="f22"/>
                  </a:cubicBezTo>
                  <a:cubicBezTo>
                    <a:pt x="f23" y="f24"/>
                    <a:pt x="f20" y="f7"/>
                    <a:pt x="f25" y="f22"/>
                  </a:cubicBezTo>
                  <a:cubicBezTo>
                    <a:pt x="f19" y="f9"/>
                    <a:pt x="f26" y="f9"/>
                    <a:pt x="f8" y="f2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5E7640E7-B829-38C9-CDE4-F8B80776AF47}"/>
                </a:ext>
              </a:extLst>
            </p:cNvPr>
            <p:cNvSpPr/>
            <p:nvPr/>
          </p:nvSpPr>
          <p:spPr>
            <a:xfrm>
              <a:off x="6808786" y="4089397"/>
              <a:ext cx="303215" cy="268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"/>
                <a:gd name="f7" fmla="val 46"/>
                <a:gd name="f8" fmla="val 48"/>
                <a:gd name="f9" fmla="val 32"/>
                <a:gd name="f10" fmla="val 31"/>
                <a:gd name="f11" fmla="val 15"/>
                <a:gd name="f12" fmla="val 44"/>
                <a:gd name="f13" fmla="val 7"/>
                <a:gd name="f14" fmla="val 28"/>
                <a:gd name="f15" fmla="val 13"/>
                <a:gd name="f16" fmla="val 1"/>
                <a:gd name="f17" fmla="val 23"/>
                <a:gd name="f18" fmla="val 29"/>
                <a:gd name="f19" fmla="val 34"/>
                <a:gd name="f20" fmla="val 39"/>
                <a:gd name="f21" fmla="val 2"/>
                <a:gd name="f22" fmla="val 6"/>
                <a:gd name="f23" fmla="val 8"/>
                <a:gd name="f24" fmla="val 17"/>
                <a:gd name="f25" fmla="val 49"/>
                <a:gd name="f26" fmla="val 25"/>
                <a:gd name="f27" fmla="val 47"/>
                <a:gd name="f28" fmla="val 33"/>
                <a:gd name="f29" fmla="+- 0 0 -90"/>
                <a:gd name="f30" fmla="*/ f3 1 52"/>
                <a:gd name="f31" fmla="*/ f4 1 46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52"/>
                <a:gd name="f40" fmla="*/ f36 1 46"/>
                <a:gd name="f41" fmla="*/ 48 f37 1"/>
                <a:gd name="f42" fmla="*/ 32 f36 1"/>
                <a:gd name="f43" fmla="*/ 7 f37 1"/>
                <a:gd name="f44" fmla="*/ 28 f36 1"/>
                <a:gd name="f45" fmla="*/ 23 f37 1"/>
                <a:gd name="f46" fmla="*/ 1 f36 1"/>
                <a:gd name="f47" fmla="*/ 39 f37 1"/>
                <a:gd name="f48" fmla="*/ 52 f37 1"/>
                <a:gd name="f49" fmla="*/ 8 f36 1"/>
                <a:gd name="f50" fmla="*/ 47 f37 1"/>
                <a:gd name="f51" fmla="*/ 33 f36 1"/>
                <a:gd name="f52" fmla="+- f38 0 f1"/>
                <a:gd name="f53" fmla="*/ f41 1 52"/>
                <a:gd name="f54" fmla="*/ f42 1 46"/>
                <a:gd name="f55" fmla="*/ f43 1 52"/>
                <a:gd name="f56" fmla="*/ f44 1 46"/>
                <a:gd name="f57" fmla="*/ f45 1 52"/>
                <a:gd name="f58" fmla="*/ f46 1 46"/>
                <a:gd name="f59" fmla="*/ f47 1 52"/>
                <a:gd name="f60" fmla="*/ f48 1 52"/>
                <a:gd name="f61" fmla="*/ f49 1 46"/>
                <a:gd name="f62" fmla="*/ f50 1 52"/>
                <a:gd name="f63" fmla="*/ f51 1 46"/>
                <a:gd name="f64" fmla="*/ 0 1 f39"/>
                <a:gd name="f65" fmla="*/ f33 1 f39"/>
                <a:gd name="f66" fmla="*/ 0 1 f40"/>
                <a:gd name="f67" fmla="*/ f34 1 f40"/>
                <a:gd name="f68" fmla="*/ f53 1 f39"/>
                <a:gd name="f69" fmla="*/ f54 1 f40"/>
                <a:gd name="f70" fmla="*/ f55 1 f39"/>
                <a:gd name="f71" fmla="*/ f56 1 f40"/>
                <a:gd name="f72" fmla="*/ f57 1 f39"/>
                <a:gd name="f73" fmla="*/ f58 1 f40"/>
                <a:gd name="f74" fmla="*/ f59 1 f39"/>
                <a:gd name="f75" fmla="*/ f60 1 f39"/>
                <a:gd name="f76" fmla="*/ f61 1 f40"/>
                <a:gd name="f77" fmla="*/ f62 1 f39"/>
                <a:gd name="f78" fmla="*/ f63 1 f40"/>
                <a:gd name="f79" fmla="*/ f64 f30 1"/>
                <a:gd name="f80" fmla="*/ f65 f30 1"/>
                <a:gd name="f81" fmla="*/ f67 f31 1"/>
                <a:gd name="f82" fmla="*/ f66 f31 1"/>
                <a:gd name="f83" fmla="*/ f68 f30 1"/>
                <a:gd name="f84" fmla="*/ f69 f31 1"/>
                <a:gd name="f85" fmla="*/ f70 f30 1"/>
                <a:gd name="f86" fmla="*/ f71 f31 1"/>
                <a:gd name="f87" fmla="*/ f72 f30 1"/>
                <a:gd name="f88" fmla="*/ f73 f31 1"/>
                <a:gd name="f89" fmla="*/ f74 f30 1"/>
                <a:gd name="f90" fmla="*/ f75 f30 1"/>
                <a:gd name="f91" fmla="*/ f76 f31 1"/>
                <a:gd name="f92" fmla="*/ f77 f30 1"/>
                <a:gd name="f93" fmla="*/ f7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3" y="f84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88"/>
                </a:cxn>
                <a:cxn ang="f52">
                  <a:pos x="f90" y="f91"/>
                </a:cxn>
                <a:cxn ang="f52">
                  <a:pos x="f92" y="f93"/>
                </a:cxn>
                <a:cxn ang="f52">
                  <a:pos x="f83" y="f84"/>
                </a:cxn>
              </a:cxnLst>
              <a:rect l="f79" t="f82" r="f80" b="f81"/>
              <a:pathLst>
                <a:path w="52" h="46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5" y="f15"/>
                    <a:pt x="f13" y="f16"/>
                    <a:pt x="f17" y="f16"/>
                  </a:cubicBezTo>
                  <a:cubicBezTo>
                    <a:pt x="f18" y="f5"/>
                    <a:pt x="f19" y="f5"/>
                    <a:pt x="f20" y="f16"/>
                  </a:cubicBezTo>
                  <a:cubicBezTo>
                    <a:pt x="f12" y="f21"/>
                    <a:pt x="f6" y="f22"/>
                    <a:pt x="f6" y="f23"/>
                  </a:cubicBezTo>
                  <a:cubicBezTo>
                    <a:pt x="f6" y="f24"/>
                    <a:pt x="f25" y="f26"/>
                    <a:pt x="f27" y="f28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DB5857A8-DAC9-37AC-EA03-8B2EFA30EB23}"/>
                </a:ext>
              </a:extLst>
            </p:cNvPr>
            <p:cNvSpPr/>
            <p:nvPr/>
          </p:nvSpPr>
          <p:spPr>
            <a:xfrm>
              <a:off x="7766054" y="4986342"/>
              <a:ext cx="392113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26"/>
                <a:gd name="f8" fmla="val 1"/>
                <a:gd name="f9" fmla="val 18"/>
                <a:gd name="f10" fmla="val 2"/>
                <a:gd name="f11" fmla="val 35"/>
                <a:gd name="f12" fmla="val 52"/>
                <a:gd name="f13" fmla="val 44"/>
                <a:gd name="f14" fmla="val 22"/>
                <a:gd name="f15" fmla="+- 0 0 -90"/>
                <a:gd name="f16" fmla="*/ f3 1 67"/>
                <a:gd name="f17" fmla="*/ f4 1 26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67"/>
                <a:gd name="f26" fmla="*/ f22 1 26"/>
                <a:gd name="f27" fmla="*/ 0 f23 1"/>
                <a:gd name="f28" fmla="*/ 26 f22 1"/>
                <a:gd name="f29" fmla="*/ 35 f23 1"/>
                <a:gd name="f30" fmla="*/ 2 f22 1"/>
                <a:gd name="f31" fmla="*/ 67 f23 1"/>
                <a:gd name="f32" fmla="+- f24 0 f1"/>
                <a:gd name="f33" fmla="*/ f27 1 67"/>
                <a:gd name="f34" fmla="*/ f28 1 26"/>
                <a:gd name="f35" fmla="*/ f29 1 67"/>
                <a:gd name="f36" fmla="*/ f30 1 26"/>
                <a:gd name="f37" fmla="*/ f31 1 67"/>
                <a:gd name="f38" fmla="*/ 0 1 f25"/>
                <a:gd name="f39" fmla="*/ f19 1 f25"/>
                <a:gd name="f40" fmla="*/ 0 1 f26"/>
                <a:gd name="f41" fmla="*/ f20 1 f26"/>
                <a:gd name="f42" fmla="*/ f33 1 f25"/>
                <a:gd name="f43" fmla="*/ f34 1 f26"/>
                <a:gd name="f44" fmla="*/ f35 1 f25"/>
                <a:gd name="f45" fmla="*/ f36 1 f26"/>
                <a:gd name="f46" fmla="*/ f37 1 f25"/>
                <a:gd name="f47" fmla="*/ f38 f16 1"/>
                <a:gd name="f48" fmla="*/ f39 f16 1"/>
                <a:gd name="f49" fmla="*/ f41 f17 1"/>
                <a:gd name="f50" fmla="*/ f40 f17 1"/>
                <a:gd name="f51" fmla="*/ f42 f16 1"/>
                <a:gd name="f52" fmla="*/ f43 f17 1"/>
                <a:gd name="f53" fmla="*/ f44 f16 1"/>
                <a:gd name="f54" fmla="*/ f45 f17 1"/>
                <a:gd name="f55" fmla="*/ f4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1" y="f52"/>
                </a:cxn>
                <a:cxn ang="f32">
                  <a:pos x="f53" y="f54"/>
                </a:cxn>
                <a:cxn ang="f32">
                  <a:pos x="f55" y="f52"/>
                </a:cxn>
                <a:cxn ang="f32">
                  <a:pos x="f51" y="f52"/>
                </a:cxn>
              </a:cxnLst>
              <a:rect l="f47" t="f50" r="f48" b="f49"/>
              <a:pathLst>
                <a:path w="67" h="26">
                  <a:moveTo>
                    <a:pt x="f5" y="f7"/>
                  </a:moveTo>
                  <a:cubicBezTo>
                    <a:pt x="f8" y="f5"/>
                    <a:pt x="f9" y="f10"/>
                    <a:pt x="f11" y="f10"/>
                  </a:cubicBezTo>
                  <a:cubicBezTo>
                    <a:pt x="f12" y="f10"/>
                    <a:pt x="f6" y="f10"/>
                    <a:pt x="f6" y="f7"/>
                  </a:cubicBezTo>
                  <a:cubicBezTo>
                    <a:pt x="f13" y="f7"/>
                    <a:pt x="f14" y="f7"/>
                    <a:pt x="f5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F150544A-C318-51EF-3081-74593BDAAC3B}"/>
                </a:ext>
              </a:extLst>
            </p:cNvPr>
            <p:cNvSpPr/>
            <p:nvPr/>
          </p:nvSpPr>
          <p:spPr>
            <a:xfrm>
              <a:off x="7229475" y="4986342"/>
              <a:ext cx="385767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26"/>
                <a:gd name="f8" fmla="val 44"/>
                <a:gd name="f9" fmla="val 23"/>
                <a:gd name="f10" fmla="val 12"/>
                <a:gd name="f11" fmla="val 4"/>
                <a:gd name="f12" fmla="val 3"/>
                <a:gd name="f13" fmla="val 20"/>
                <a:gd name="f14" fmla="val 2"/>
                <a:gd name="f15" fmla="val 60"/>
                <a:gd name="f16" fmla="val 63"/>
                <a:gd name="f17" fmla="+- 0 0 -90"/>
                <a:gd name="f18" fmla="*/ f3 1 66"/>
                <a:gd name="f19" fmla="*/ f4 1 26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66"/>
                <a:gd name="f28" fmla="*/ f24 1 26"/>
                <a:gd name="f29" fmla="*/ 66 f25 1"/>
                <a:gd name="f30" fmla="*/ 26 f24 1"/>
                <a:gd name="f31" fmla="*/ 0 f25 1"/>
                <a:gd name="f32" fmla="*/ 20 f25 1"/>
                <a:gd name="f33" fmla="*/ 2 f24 1"/>
                <a:gd name="f34" fmla="+- f26 0 f1"/>
                <a:gd name="f35" fmla="*/ f29 1 66"/>
                <a:gd name="f36" fmla="*/ f30 1 26"/>
                <a:gd name="f37" fmla="*/ f31 1 66"/>
                <a:gd name="f38" fmla="*/ f32 1 66"/>
                <a:gd name="f39" fmla="*/ f33 1 26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7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8 1"/>
                <a:gd name="f56" fmla="*/ f47 f18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4"/>
                </a:cxn>
                <a:cxn ang="f34">
                  <a:pos x="f56" y="f57"/>
                </a:cxn>
                <a:cxn ang="f34">
                  <a:pos x="f53" y="f54"/>
                </a:cxn>
              </a:cxnLst>
              <a:rect l="f49" t="f52" r="f50" b="f51"/>
              <a:pathLst>
                <a:path w="66" h="26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11" y="f12"/>
                    <a:pt x="f13" y="f14"/>
                  </a:cubicBezTo>
                  <a:cubicBezTo>
                    <a:pt x="f15" y="f5"/>
                    <a:pt x="f16" y="f14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4D22652D-A267-C907-861E-25B0A210B56F}"/>
                </a:ext>
              </a:extLst>
            </p:cNvPr>
            <p:cNvSpPr/>
            <p:nvPr/>
          </p:nvSpPr>
          <p:spPr>
            <a:xfrm>
              <a:off x="7824785" y="4776789"/>
              <a:ext cx="250829" cy="1857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32"/>
                <a:gd name="f8" fmla="val 41"/>
                <a:gd name="f9" fmla="val 5"/>
                <a:gd name="f10" fmla="val 42"/>
                <a:gd name="f11" fmla="val 14"/>
                <a:gd name="f12" fmla="val 22"/>
                <a:gd name="f13" fmla="val 30"/>
                <a:gd name="f14" fmla="val 18"/>
                <a:gd name="f15" fmla="val 1"/>
                <a:gd name="f16" fmla="+- 0 0 -90"/>
                <a:gd name="f17" fmla="*/ f3 1 43"/>
                <a:gd name="f18" fmla="*/ f4 1 32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3"/>
                <a:gd name="f27" fmla="*/ f23 1 32"/>
                <a:gd name="f28" fmla="*/ 41 f24 1"/>
                <a:gd name="f29" fmla="*/ 5 f23 1"/>
                <a:gd name="f30" fmla="*/ 43 f24 1"/>
                <a:gd name="f31" fmla="*/ 32 f23 1"/>
                <a:gd name="f32" fmla="*/ 5 f24 1"/>
                <a:gd name="f33" fmla="+- f25 0 f1"/>
                <a:gd name="f34" fmla="*/ f28 1 43"/>
                <a:gd name="f35" fmla="*/ f29 1 32"/>
                <a:gd name="f36" fmla="*/ f30 1 43"/>
                <a:gd name="f37" fmla="*/ f31 1 32"/>
                <a:gd name="f38" fmla="*/ f32 1 43"/>
                <a:gd name="f39" fmla="*/ 0 1 f26"/>
                <a:gd name="f40" fmla="*/ f20 1 f26"/>
                <a:gd name="f41" fmla="*/ 0 1 f27"/>
                <a:gd name="f42" fmla="*/ f21 1 f27"/>
                <a:gd name="f43" fmla="*/ f34 1 f26"/>
                <a:gd name="f44" fmla="*/ f35 1 f27"/>
                <a:gd name="f45" fmla="*/ f36 1 f26"/>
                <a:gd name="f46" fmla="*/ f37 1 f27"/>
                <a:gd name="f47" fmla="*/ f38 1 f26"/>
                <a:gd name="f48" fmla="*/ f39 f17 1"/>
                <a:gd name="f49" fmla="*/ f40 f17 1"/>
                <a:gd name="f50" fmla="*/ f42 f18 1"/>
                <a:gd name="f51" fmla="*/ f41 f18 1"/>
                <a:gd name="f52" fmla="*/ f43 f17 1"/>
                <a:gd name="f53" fmla="*/ f44 f18 1"/>
                <a:gd name="f54" fmla="*/ f45 f17 1"/>
                <a:gd name="f55" fmla="*/ f46 f18 1"/>
                <a:gd name="f56" fmla="*/ f4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2" y="f53"/>
                </a:cxn>
                <a:cxn ang="f33">
                  <a:pos x="f54" y="f55"/>
                </a:cxn>
                <a:cxn ang="f33">
                  <a:pos x="f56" y="f55"/>
                </a:cxn>
                <a:cxn ang="f33">
                  <a:pos x="f52" y="f53"/>
                </a:cxn>
              </a:cxnLst>
              <a:rect l="f48" t="f51" r="f49" b="f50"/>
              <a:pathLst>
                <a:path w="43" h="32">
                  <a:moveTo>
                    <a:pt x="f8" y="f9"/>
                  </a:moveTo>
                  <a:cubicBezTo>
                    <a:pt x="f10" y="f11"/>
                    <a:pt x="f6" y="f12"/>
                    <a:pt x="f6" y="f7"/>
                  </a:cubicBezTo>
                  <a:cubicBezTo>
                    <a:pt x="f13" y="f7"/>
                    <a:pt x="f14" y="f7"/>
                    <a:pt x="f9" y="f7"/>
                  </a:cubicBezTo>
                  <a:cubicBezTo>
                    <a:pt x="f5" y="f15"/>
                    <a:pt x="f15" y="f5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A045C309-D44A-1FD8-27BA-234F73AB83BB}"/>
                </a:ext>
              </a:extLst>
            </p:cNvPr>
            <p:cNvSpPr/>
            <p:nvPr/>
          </p:nvSpPr>
          <p:spPr>
            <a:xfrm>
              <a:off x="7299326" y="4805364"/>
              <a:ext cx="239709" cy="1571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27"/>
                <a:gd name="f8" fmla="val 9"/>
                <a:gd name="f9" fmla="val 17"/>
                <a:gd name="f10" fmla="val 15"/>
                <a:gd name="f11" fmla="val 1"/>
                <a:gd name="f12" fmla="val 18"/>
                <a:gd name="f13" fmla="val 2"/>
                <a:gd name="f14" fmla="val 10"/>
                <a:gd name="f15" fmla="val 3"/>
                <a:gd name="f16" fmla="+- 0 0 -90"/>
                <a:gd name="f17" fmla="*/ f3 1 41"/>
                <a:gd name="f18" fmla="*/ f4 1 27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1"/>
                <a:gd name="f27" fmla="*/ f23 1 27"/>
                <a:gd name="f28" fmla="*/ 41 f24 1"/>
                <a:gd name="f29" fmla="*/ 0 f23 1"/>
                <a:gd name="f30" fmla="*/ 27 f23 1"/>
                <a:gd name="f31" fmla="*/ 0 f24 1"/>
                <a:gd name="f32" fmla="*/ 3 f24 1"/>
                <a:gd name="f33" fmla="+- f25 0 f1"/>
                <a:gd name="f34" fmla="*/ f28 1 41"/>
                <a:gd name="f35" fmla="*/ f29 1 27"/>
                <a:gd name="f36" fmla="*/ f30 1 27"/>
                <a:gd name="f37" fmla="*/ f31 1 41"/>
                <a:gd name="f38" fmla="*/ f32 1 41"/>
                <a:gd name="f39" fmla="*/ 0 1 f26"/>
                <a:gd name="f40" fmla="*/ f20 1 f26"/>
                <a:gd name="f41" fmla="*/ 0 1 f27"/>
                <a:gd name="f42" fmla="*/ f21 1 f27"/>
                <a:gd name="f43" fmla="*/ f34 1 f26"/>
                <a:gd name="f44" fmla="*/ f35 1 f27"/>
                <a:gd name="f45" fmla="*/ f36 1 f27"/>
                <a:gd name="f46" fmla="*/ f37 1 f26"/>
                <a:gd name="f47" fmla="*/ f38 1 f26"/>
                <a:gd name="f48" fmla="*/ f39 f17 1"/>
                <a:gd name="f49" fmla="*/ f40 f17 1"/>
                <a:gd name="f50" fmla="*/ f42 f18 1"/>
                <a:gd name="f51" fmla="*/ f41 f18 1"/>
                <a:gd name="f52" fmla="*/ f43 f17 1"/>
                <a:gd name="f53" fmla="*/ f44 f18 1"/>
                <a:gd name="f54" fmla="*/ f45 f18 1"/>
                <a:gd name="f55" fmla="*/ f46 f17 1"/>
                <a:gd name="f56" fmla="*/ f4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2" y="f53"/>
                </a:cxn>
                <a:cxn ang="f33">
                  <a:pos x="f52" y="f54"/>
                </a:cxn>
                <a:cxn ang="f33">
                  <a:pos x="f55" y="f54"/>
                </a:cxn>
                <a:cxn ang="f33">
                  <a:pos x="f56" y="f53"/>
                </a:cxn>
                <a:cxn ang="f33">
                  <a:pos x="f52" y="f53"/>
                </a:cxn>
              </a:cxnLst>
              <a:rect l="f48" t="f51" r="f49" b="f50"/>
              <a:pathLst>
                <a:path w="41" h="27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7" y="f7"/>
                    <a:pt x="f10" y="f7"/>
                    <a:pt x="f5" y="f7"/>
                  </a:cubicBezTo>
                  <a:cubicBezTo>
                    <a:pt x="f11" y="f12"/>
                    <a:pt x="f13" y="f14"/>
                    <a:pt x="f15" y="f5"/>
                  </a:cubicBezTo>
                  <a:cubicBezTo>
                    <a:pt x="f10" y="f5"/>
                    <a:pt x="f7" y="f5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170B309F-8C0B-EA42-A4FF-A5121A64FB93}"/>
                </a:ext>
              </a:extLst>
            </p:cNvPr>
            <p:cNvSpPr/>
            <p:nvPr/>
          </p:nvSpPr>
          <p:spPr>
            <a:xfrm>
              <a:off x="7340602" y="4281485"/>
              <a:ext cx="274640" cy="2333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0"/>
                <a:gd name="f8" fmla="val 34"/>
                <a:gd name="f9" fmla="val 5"/>
                <a:gd name="f10" fmla="val 15"/>
                <a:gd name="f11" fmla="val 46"/>
                <a:gd name="f12" fmla="val 26"/>
                <a:gd name="f13" fmla="val 38"/>
                <a:gd name="f14" fmla="val 37"/>
                <a:gd name="f15" fmla="val 14"/>
                <a:gd name="f16" fmla="val 35"/>
                <a:gd name="f17" fmla="val 32"/>
                <a:gd name="f18" fmla="val 7"/>
                <a:gd name="f19" fmla="val 20"/>
                <a:gd name="f20" fmla="val 24"/>
                <a:gd name="f21" fmla="val 6"/>
                <a:gd name="f22" fmla="val 27"/>
                <a:gd name="f23" fmla="val 31"/>
                <a:gd name="f24" fmla="+- 0 0 -90"/>
                <a:gd name="f25" fmla="*/ f3 1 47"/>
                <a:gd name="f26" fmla="*/ f4 1 40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47"/>
                <a:gd name="f35" fmla="*/ f31 1 40"/>
                <a:gd name="f36" fmla="*/ 34 f32 1"/>
                <a:gd name="f37" fmla="*/ 5 f31 1"/>
                <a:gd name="f38" fmla="*/ 38 f32 1"/>
                <a:gd name="f39" fmla="*/ 40 f31 1"/>
                <a:gd name="f40" fmla="*/ 0 f32 1"/>
                <a:gd name="f41" fmla="*/ 32 f31 1"/>
                <a:gd name="f42" fmla="*/ 24 f32 1"/>
                <a:gd name="f43" fmla="*/ 6 f31 1"/>
                <a:gd name="f44" fmla="+- f33 0 f1"/>
                <a:gd name="f45" fmla="*/ f36 1 47"/>
                <a:gd name="f46" fmla="*/ f37 1 40"/>
                <a:gd name="f47" fmla="*/ f38 1 47"/>
                <a:gd name="f48" fmla="*/ f39 1 40"/>
                <a:gd name="f49" fmla="*/ f40 1 47"/>
                <a:gd name="f50" fmla="*/ f41 1 40"/>
                <a:gd name="f51" fmla="*/ f42 1 47"/>
                <a:gd name="f52" fmla="*/ f43 1 40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47" h="40">
                  <a:moveTo>
                    <a:pt x="f8" y="f9"/>
                  </a:moveTo>
                  <a:cubicBezTo>
                    <a:pt x="f6" y="f10"/>
                    <a:pt x="f11" y="f12"/>
                    <a:pt x="f13" y="f7"/>
                  </a:cubicBezTo>
                  <a:cubicBezTo>
                    <a:pt x="f12" y="f14"/>
                    <a:pt x="f15" y="f16"/>
                    <a:pt x="f5" y="f17"/>
                  </a:cubicBezTo>
                  <a:cubicBezTo>
                    <a:pt x="f18" y="f19"/>
                    <a:pt x="f5" y="f5"/>
                    <a:pt x="f20" y="f21"/>
                  </a:cubicBezTo>
                  <a:cubicBezTo>
                    <a:pt x="f22" y="f9"/>
                    <a:pt x="f23" y="f9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C18F37E4-BDEA-5C78-DCDD-8DD8EF468A29}"/>
                </a:ext>
              </a:extLst>
            </p:cNvPr>
            <p:cNvSpPr/>
            <p:nvPr/>
          </p:nvSpPr>
          <p:spPr>
            <a:xfrm>
              <a:off x="7772400" y="4298951"/>
              <a:ext cx="309560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"/>
                <a:gd name="f7" fmla="val 35"/>
                <a:gd name="f8" fmla="val 36"/>
                <a:gd name="f9" fmla="val 34"/>
                <a:gd name="f10" fmla="val 27"/>
                <a:gd name="f11" fmla="val 18"/>
                <a:gd name="f12" fmla="val 7"/>
                <a:gd name="f13" fmla="val 5"/>
                <a:gd name="f14" fmla="val 28"/>
                <a:gd name="f15" fmla="val 3"/>
                <a:gd name="f16" fmla="val 20"/>
                <a:gd name="f17" fmla="val 10"/>
                <a:gd name="f18" fmla="val 13"/>
                <a:gd name="f19" fmla="val 24"/>
                <a:gd name="f20" fmla="val 39"/>
                <a:gd name="f21" fmla="val 23"/>
                <a:gd name="f22" fmla="+- 0 0 -90"/>
                <a:gd name="f23" fmla="*/ f3 1 53"/>
                <a:gd name="f24" fmla="*/ f4 1 35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53"/>
                <a:gd name="f33" fmla="*/ f29 1 35"/>
                <a:gd name="f34" fmla="*/ 36 f30 1"/>
                <a:gd name="f35" fmla="*/ 34 f29 1"/>
                <a:gd name="f36" fmla="*/ 7 f30 1"/>
                <a:gd name="f37" fmla="*/ 0 f30 1"/>
                <a:gd name="f38" fmla="*/ 10 f29 1"/>
                <a:gd name="f39" fmla="*/ 0 f29 1"/>
                <a:gd name="f40" fmla="*/ 35 f29 1"/>
                <a:gd name="f41" fmla="+- f31 0 f1"/>
                <a:gd name="f42" fmla="*/ f34 1 53"/>
                <a:gd name="f43" fmla="*/ f35 1 35"/>
                <a:gd name="f44" fmla="*/ f36 1 53"/>
                <a:gd name="f45" fmla="*/ f37 1 53"/>
                <a:gd name="f46" fmla="*/ f38 1 35"/>
                <a:gd name="f47" fmla="*/ f39 1 35"/>
                <a:gd name="f48" fmla="*/ f40 1 35"/>
                <a:gd name="f49" fmla="*/ 0 1 f32"/>
                <a:gd name="f50" fmla="*/ f26 1 f32"/>
                <a:gd name="f51" fmla="*/ 0 1 f33"/>
                <a:gd name="f52" fmla="*/ f27 1 f33"/>
                <a:gd name="f53" fmla="*/ f42 1 f32"/>
                <a:gd name="f54" fmla="*/ f43 1 f33"/>
                <a:gd name="f55" fmla="*/ f44 1 f32"/>
                <a:gd name="f56" fmla="*/ f45 1 f32"/>
                <a:gd name="f57" fmla="*/ f46 1 f33"/>
                <a:gd name="f58" fmla="*/ f47 1 f33"/>
                <a:gd name="f59" fmla="*/ f48 1 f33"/>
                <a:gd name="f60" fmla="*/ f49 f23 1"/>
                <a:gd name="f61" fmla="*/ f50 f23 1"/>
                <a:gd name="f62" fmla="*/ f52 f24 1"/>
                <a:gd name="f63" fmla="*/ f51 f24 1"/>
                <a:gd name="f64" fmla="*/ f53 f23 1"/>
                <a:gd name="f65" fmla="*/ f54 f24 1"/>
                <a:gd name="f66" fmla="*/ f55 f23 1"/>
                <a:gd name="f67" fmla="*/ f56 f23 1"/>
                <a:gd name="f68" fmla="*/ f57 f24 1"/>
                <a:gd name="f69" fmla="*/ f58 f24 1"/>
                <a:gd name="f70" fmla="*/ f59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4" y="f65"/>
                </a:cxn>
                <a:cxn ang="f41">
                  <a:pos x="f66" y="f65"/>
                </a:cxn>
                <a:cxn ang="f41">
                  <a:pos x="f67" y="f68"/>
                </a:cxn>
                <a:cxn ang="f41">
                  <a:pos x="f64" y="f69"/>
                </a:cxn>
                <a:cxn ang="f41">
                  <a:pos x="f64" y="f70"/>
                </a:cxn>
                <a:cxn ang="f41">
                  <a:pos x="f64" y="f65"/>
                </a:cxn>
              </a:cxnLst>
              <a:rect l="f60" t="f63" r="f61" b="f62"/>
              <a:pathLst>
                <a:path w="53" h="3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5" y="f17"/>
                  </a:cubicBezTo>
                  <a:cubicBezTo>
                    <a:pt x="f18" y="f12"/>
                    <a:pt x="f19" y="f15"/>
                    <a:pt x="f8" y="f5"/>
                  </a:cubicBezTo>
                  <a:cubicBezTo>
                    <a:pt x="f20" y="f18"/>
                    <a:pt x="f6" y="f21"/>
                    <a:pt x="f8" y="f7"/>
                  </a:cubicBezTo>
                  <a:cubicBezTo>
                    <a:pt x="f8" y="f7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19">
              <a:extLst>
                <a:ext uri="{FF2B5EF4-FFF2-40B4-BE49-F238E27FC236}">
                  <a16:creationId xmlns:a16="http://schemas.microsoft.com/office/drawing/2014/main" id="{63393486-5E27-873C-FD59-C0C8CDAE846F}"/>
                </a:ext>
              </a:extLst>
            </p:cNvPr>
            <p:cNvSpPr/>
            <p:nvPr/>
          </p:nvSpPr>
          <p:spPr>
            <a:xfrm>
              <a:off x="7018340" y="3578220"/>
              <a:ext cx="215898" cy="2555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44"/>
                <a:gd name="f8" fmla="val 7"/>
                <a:gd name="f9" fmla="val 29"/>
                <a:gd name="f10" fmla="val 5"/>
                <a:gd name="f11" fmla="val 26"/>
                <a:gd name="f12" fmla="val 2"/>
                <a:gd name="f13" fmla="val 24"/>
                <a:gd name="f14" fmla="val 21"/>
                <a:gd name="f15" fmla="val 4"/>
                <a:gd name="f16" fmla="val 8"/>
                <a:gd name="f17" fmla="val 11"/>
                <a:gd name="f18" fmla="val 32"/>
                <a:gd name="f19" fmla="val 9"/>
                <a:gd name="f20" fmla="val 35"/>
                <a:gd name="f21" fmla="val 12"/>
                <a:gd name="f22" fmla="val 34"/>
                <a:gd name="f23" fmla="val 18"/>
                <a:gd name="f24" fmla="val 30"/>
                <a:gd name="f25" fmla="val 25"/>
                <a:gd name="f26" fmla="val 16"/>
                <a:gd name="f27" fmla="val 31"/>
                <a:gd name="f28" fmla="+- 0 0 -90"/>
                <a:gd name="f29" fmla="*/ f3 1 37"/>
                <a:gd name="f30" fmla="*/ f4 1 4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7"/>
                <a:gd name="f39" fmla="*/ f35 1 44"/>
                <a:gd name="f40" fmla="*/ 7 f36 1"/>
                <a:gd name="f41" fmla="*/ 29 f35 1"/>
                <a:gd name="f42" fmla="*/ 0 f36 1"/>
                <a:gd name="f43" fmla="*/ 21 f35 1"/>
                <a:gd name="f44" fmla="*/ 26 f36 1"/>
                <a:gd name="f45" fmla="*/ 5 f35 1"/>
                <a:gd name="f46" fmla="*/ 35 f36 1"/>
                <a:gd name="f47" fmla="*/ 12 f35 1"/>
                <a:gd name="f48" fmla="*/ 34 f36 1"/>
                <a:gd name="f49" fmla="*/ 30 f35 1"/>
                <a:gd name="f50" fmla="+- f37 0 f1"/>
                <a:gd name="f51" fmla="*/ f40 1 37"/>
                <a:gd name="f52" fmla="*/ f41 1 44"/>
                <a:gd name="f53" fmla="*/ f42 1 37"/>
                <a:gd name="f54" fmla="*/ f43 1 44"/>
                <a:gd name="f55" fmla="*/ f44 1 37"/>
                <a:gd name="f56" fmla="*/ f45 1 44"/>
                <a:gd name="f57" fmla="*/ f46 1 37"/>
                <a:gd name="f58" fmla="*/ f47 1 44"/>
                <a:gd name="f59" fmla="*/ f48 1 37"/>
                <a:gd name="f60" fmla="*/ f49 1 44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37" h="44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15" y="f16"/>
                    <a:pt x="f17" y="f5"/>
                    <a:pt x="f11" y="f10"/>
                  </a:cubicBezTo>
                  <a:cubicBezTo>
                    <a:pt x="f9" y="f8"/>
                    <a:pt x="f18" y="f19"/>
                    <a:pt x="f20" y="f21"/>
                  </a:cubicBezTo>
                  <a:cubicBezTo>
                    <a:pt x="f22" y="f23"/>
                    <a:pt x="f6" y="f11"/>
                    <a:pt x="f22" y="f24"/>
                  </a:cubicBezTo>
                  <a:cubicBezTo>
                    <a:pt x="f25" y="f7"/>
                    <a:pt x="f26" y="f27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20">
              <a:extLst>
                <a:ext uri="{FF2B5EF4-FFF2-40B4-BE49-F238E27FC236}">
                  <a16:creationId xmlns:a16="http://schemas.microsoft.com/office/drawing/2014/main" id="{166C4AB7-C56C-E323-C886-6BE668301297}"/>
                </a:ext>
              </a:extLst>
            </p:cNvPr>
            <p:cNvSpPr/>
            <p:nvPr/>
          </p:nvSpPr>
          <p:spPr>
            <a:xfrm>
              <a:off x="8151811" y="3595685"/>
              <a:ext cx="215898" cy="1746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30"/>
                <a:gd name="f8" fmla="val 18"/>
                <a:gd name="f9" fmla="val 35"/>
                <a:gd name="f10" fmla="val 20"/>
                <a:gd name="f11" fmla="val 33"/>
                <a:gd name="f12" fmla="val 22"/>
                <a:gd name="f13" fmla="val 32"/>
                <a:gd name="f14" fmla="val 24"/>
                <a:gd name="f15" fmla="val 29"/>
                <a:gd name="f16" fmla="val 26"/>
                <a:gd name="f17" fmla="val 28"/>
                <a:gd name="f18" fmla="val 23"/>
                <a:gd name="f19" fmla="val 16"/>
                <a:gd name="f20" fmla="val 8"/>
                <a:gd name="f21" fmla="val 3"/>
                <a:gd name="f22" fmla="val 27"/>
                <a:gd name="f23" fmla="val 25"/>
                <a:gd name="f24" fmla="val 2"/>
                <a:gd name="f25" fmla="val 10"/>
                <a:gd name="f26" fmla="val 6"/>
                <a:gd name="f27" fmla="val 9"/>
                <a:gd name="f28" fmla="val 12"/>
                <a:gd name="f29" fmla="val 21"/>
                <a:gd name="f30" fmla="+- 0 0 -90"/>
                <a:gd name="f31" fmla="*/ f3 1 37"/>
                <a:gd name="f32" fmla="*/ f4 1 30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37"/>
                <a:gd name="f41" fmla="*/ f37 1 30"/>
                <a:gd name="f42" fmla="*/ 37 f38 1"/>
                <a:gd name="f43" fmla="*/ 18 f37 1"/>
                <a:gd name="f44" fmla="*/ 32 f38 1"/>
                <a:gd name="f45" fmla="*/ 24 f37 1"/>
                <a:gd name="f46" fmla="*/ 23 f38 1"/>
                <a:gd name="f47" fmla="*/ 28 f37 1"/>
                <a:gd name="f48" fmla="*/ 3 f38 1"/>
                <a:gd name="f49" fmla="*/ 27 f37 1"/>
                <a:gd name="f50" fmla="*/ 2 f38 1"/>
                <a:gd name="f51" fmla="*/ 10 f37 1"/>
                <a:gd name="f52" fmla="*/ 12 f38 1"/>
                <a:gd name="f53" fmla="*/ 0 f37 1"/>
                <a:gd name="f54" fmla="+- f39 0 f1"/>
                <a:gd name="f55" fmla="*/ f42 1 37"/>
                <a:gd name="f56" fmla="*/ f43 1 30"/>
                <a:gd name="f57" fmla="*/ f44 1 37"/>
                <a:gd name="f58" fmla="*/ f45 1 30"/>
                <a:gd name="f59" fmla="*/ f46 1 37"/>
                <a:gd name="f60" fmla="*/ f47 1 30"/>
                <a:gd name="f61" fmla="*/ f48 1 37"/>
                <a:gd name="f62" fmla="*/ f49 1 30"/>
                <a:gd name="f63" fmla="*/ f50 1 37"/>
                <a:gd name="f64" fmla="*/ f51 1 30"/>
                <a:gd name="f65" fmla="*/ f52 1 37"/>
                <a:gd name="f66" fmla="*/ f53 1 30"/>
                <a:gd name="f67" fmla="*/ 0 1 f40"/>
                <a:gd name="f68" fmla="*/ f34 1 f40"/>
                <a:gd name="f69" fmla="*/ 0 1 f41"/>
                <a:gd name="f70" fmla="*/ f35 1 f41"/>
                <a:gd name="f71" fmla="*/ f55 1 f40"/>
                <a:gd name="f72" fmla="*/ f56 1 f41"/>
                <a:gd name="f73" fmla="*/ f57 1 f40"/>
                <a:gd name="f74" fmla="*/ f58 1 f41"/>
                <a:gd name="f75" fmla="*/ f59 1 f40"/>
                <a:gd name="f76" fmla="*/ f60 1 f41"/>
                <a:gd name="f77" fmla="*/ f61 1 f40"/>
                <a:gd name="f78" fmla="*/ f62 1 f41"/>
                <a:gd name="f79" fmla="*/ f63 1 f40"/>
                <a:gd name="f80" fmla="*/ f64 1 f41"/>
                <a:gd name="f81" fmla="*/ f65 1 f40"/>
                <a:gd name="f82" fmla="*/ f66 1 f41"/>
                <a:gd name="f83" fmla="*/ f67 f31 1"/>
                <a:gd name="f84" fmla="*/ f68 f31 1"/>
                <a:gd name="f85" fmla="*/ f70 f32 1"/>
                <a:gd name="f86" fmla="*/ f69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  <a:gd name="f92" fmla="*/ f76 f32 1"/>
                <a:gd name="f93" fmla="*/ f77 f31 1"/>
                <a:gd name="f94" fmla="*/ f78 f32 1"/>
                <a:gd name="f95" fmla="*/ f79 f31 1"/>
                <a:gd name="f96" fmla="*/ f80 f32 1"/>
                <a:gd name="f97" fmla="*/ f81 f31 1"/>
                <a:gd name="f98" fmla="*/ f8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97" y="f98"/>
                </a:cxn>
                <a:cxn ang="f54">
                  <a:pos x="f87" y="f88"/>
                </a:cxn>
              </a:cxnLst>
              <a:rect l="f83" t="f86" r="f84" b="f85"/>
              <a:pathLst>
                <a:path w="37" h="30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6" y="f17"/>
                    <a:pt x="f18" y="f17"/>
                  </a:cubicBezTo>
                  <a:cubicBezTo>
                    <a:pt x="f19" y="f15"/>
                    <a:pt x="f20" y="f7"/>
                    <a:pt x="f21" y="f22"/>
                  </a:cubicBezTo>
                  <a:cubicBezTo>
                    <a:pt x="f5" y="f23"/>
                    <a:pt x="f24" y="f19"/>
                    <a:pt x="f24" y="f25"/>
                  </a:cubicBezTo>
                  <a:cubicBezTo>
                    <a:pt x="f26" y="f26"/>
                    <a:pt x="f27" y="f21"/>
                    <a:pt x="f28" y="f5"/>
                  </a:cubicBezTo>
                  <a:cubicBezTo>
                    <a:pt x="f29" y="f26"/>
                    <a:pt x="f15" y="f28"/>
                    <a:pt x="f6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21">
              <a:extLst>
                <a:ext uri="{FF2B5EF4-FFF2-40B4-BE49-F238E27FC236}">
                  <a16:creationId xmlns:a16="http://schemas.microsoft.com/office/drawing/2014/main" id="{E23904D4-441B-58AD-1521-2419E88303B7}"/>
                </a:ext>
              </a:extLst>
            </p:cNvPr>
            <p:cNvSpPr/>
            <p:nvPr/>
          </p:nvSpPr>
          <p:spPr>
            <a:xfrm>
              <a:off x="7340602" y="4141783"/>
              <a:ext cx="327026" cy="2095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6"/>
                <a:gd name="f7" fmla="val 36"/>
                <a:gd name="f8" fmla="val 34"/>
                <a:gd name="f9" fmla="val 29"/>
                <a:gd name="f10" fmla="val 31"/>
                <a:gd name="f11" fmla="val 27"/>
                <a:gd name="f12" fmla="val 24"/>
                <a:gd name="f13" fmla="val 30"/>
                <a:gd name="f14" fmla="val 1"/>
                <a:gd name="f15" fmla="val 17"/>
                <a:gd name="f16" fmla="val 13"/>
                <a:gd name="f17" fmla="val 12"/>
                <a:gd name="f18" fmla="val 8"/>
                <a:gd name="f19" fmla="val 41"/>
                <a:gd name="f20" fmla="val 16"/>
                <a:gd name="f21" fmla="val 51"/>
                <a:gd name="f22" fmla="val 43"/>
                <a:gd name="f23" fmla="val 33"/>
                <a:gd name="f24" fmla="+- 0 0 -90"/>
                <a:gd name="f25" fmla="*/ f3 1 56"/>
                <a:gd name="f26" fmla="*/ f4 1 36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56"/>
                <a:gd name="f35" fmla="*/ f31 1 36"/>
                <a:gd name="f36" fmla="*/ 34 f32 1"/>
                <a:gd name="f37" fmla="*/ 29 f31 1"/>
                <a:gd name="f38" fmla="*/ 24 f32 1"/>
                <a:gd name="f39" fmla="*/ 30 f31 1"/>
                <a:gd name="f40" fmla="*/ 12 f32 1"/>
                <a:gd name="f41" fmla="*/ 0 f31 1"/>
                <a:gd name="f42" fmla="*/ 56 f32 1"/>
                <a:gd name="f43" fmla="*/ 24 f31 1"/>
                <a:gd name="f44" fmla="+- f33 0 f1"/>
                <a:gd name="f45" fmla="*/ f36 1 56"/>
                <a:gd name="f46" fmla="*/ f37 1 36"/>
                <a:gd name="f47" fmla="*/ f38 1 56"/>
                <a:gd name="f48" fmla="*/ f39 1 36"/>
                <a:gd name="f49" fmla="*/ f40 1 56"/>
                <a:gd name="f50" fmla="*/ f41 1 36"/>
                <a:gd name="f51" fmla="*/ f42 1 56"/>
                <a:gd name="f52" fmla="*/ f43 1 36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56" h="36">
                  <a:moveTo>
                    <a:pt x="f8" y="f9"/>
                  </a:moveTo>
                  <a:cubicBezTo>
                    <a:pt x="f10" y="f9"/>
                    <a:pt x="f11" y="f9"/>
                    <a:pt x="f12" y="f13"/>
                  </a:cubicBezTo>
                  <a:cubicBezTo>
                    <a:pt x="f14" y="f15"/>
                    <a:pt x="f5" y="f16"/>
                    <a:pt x="f17" y="f5"/>
                  </a:cubicBezTo>
                  <a:cubicBezTo>
                    <a:pt x="f11" y="f18"/>
                    <a:pt x="f19" y="f20"/>
                    <a:pt x="f6" y="f12"/>
                  </a:cubicBezTo>
                  <a:cubicBezTo>
                    <a:pt x="f21" y="f7"/>
                    <a:pt x="f22" y="f23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064EE9FC-EB10-8CE3-8B30-9FAF9F9D1854}"/>
                </a:ext>
              </a:extLst>
            </p:cNvPr>
            <p:cNvSpPr/>
            <p:nvPr/>
          </p:nvSpPr>
          <p:spPr>
            <a:xfrm>
              <a:off x="7070726" y="4276721"/>
              <a:ext cx="246065" cy="2381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41"/>
                <a:gd name="f8" fmla="val 2"/>
                <a:gd name="f9" fmla="val 1"/>
                <a:gd name="f10" fmla="val 13"/>
                <a:gd name="f11" fmla="val 24"/>
                <a:gd name="f12" fmla="val 37"/>
                <a:gd name="f13" fmla="val 38"/>
                <a:gd name="f14" fmla="val 5"/>
                <a:gd name="f15" fmla="val 40"/>
                <a:gd name="f16" fmla="val 10"/>
                <a:gd name="f17" fmla="val 14"/>
                <a:gd name="f18" fmla="val 31"/>
                <a:gd name="f19" fmla="val 19"/>
                <a:gd name="f20" fmla="val 11"/>
                <a:gd name="f21" fmla="val 16"/>
                <a:gd name="f22" fmla="val 15"/>
                <a:gd name="f23" fmla="val 12"/>
                <a:gd name="f24" fmla="val 30"/>
                <a:gd name="f25" fmla="val 6"/>
                <a:gd name="f26" fmla="val 39"/>
                <a:gd name="f27" fmla="val 25"/>
                <a:gd name="f28" fmla="val 3"/>
                <a:gd name="f29" fmla="+- 0 0 -90"/>
                <a:gd name="f30" fmla="*/ f3 1 42"/>
                <a:gd name="f31" fmla="*/ f4 1 41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2"/>
                <a:gd name="f40" fmla="*/ f36 1 41"/>
                <a:gd name="f41" fmla="*/ 2 f37 1"/>
                <a:gd name="f42" fmla="*/ 1 f36 1"/>
                <a:gd name="f43" fmla="*/ 37 f37 1"/>
                <a:gd name="f44" fmla="*/ 42 f37 1"/>
                <a:gd name="f45" fmla="*/ 14 f36 1"/>
                <a:gd name="f46" fmla="*/ 16 f37 1"/>
                <a:gd name="f47" fmla="*/ 15 f36 1"/>
                <a:gd name="f48" fmla="*/ 15 f37 1"/>
                <a:gd name="f49" fmla="*/ 41 f36 1"/>
                <a:gd name="f50" fmla="*/ 0 f37 1"/>
                <a:gd name="f51" fmla="*/ 39 f36 1"/>
                <a:gd name="f52" fmla="*/ 3 f37 1"/>
                <a:gd name="f53" fmla="*/ 0 f36 1"/>
                <a:gd name="f54" fmla="+- f38 0 f1"/>
                <a:gd name="f55" fmla="*/ f41 1 42"/>
                <a:gd name="f56" fmla="*/ f42 1 41"/>
                <a:gd name="f57" fmla="*/ f43 1 42"/>
                <a:gd name="f58" fmla="*/ f44 1 42"/>
                <a:gd name="f59" fmla="*/ f45 1 41"/>
                <a:gd name="f60" fmla="*/ f46 1 42"/>
                <a:gd name="f61" fmla="*/ f47 1 41"/>
                <a:gd name="f62" fmla="*/ f48 1 42"/>
                <a:gd name="f63" fmla="*/ f49 1 41"/>
                <a:gd name="f64" fmla="*/ f50 1 42"/>
                <a:gd name="f65" fmla="*/ f51 1 41"/>
                <a:gd name="f66" fmla="*/ f52 1 42"/>
                <a:gd name="f67" fmla="*/ f53 1 41"/>
                <a:gd name="f68" fmla="*/ 0 1 f39"/>
                <a:gd name="f69" fmla="*/ f33 1 f39"/>
                <a:gd name="f70" fmla="*/ 0 1 f40"/>
                <a:gd name="f71" fmla="*/ f34 1 f40"/>
                <a:gd name="f72" fmla="*/ f55 1 f39"/>
                <a:gd name="f73" fmla="*/ f56 1 f40"/>
                <a:gd name="f74" fmla="*/ f57 1 f39"/>
                <a:gd name="f75" fmla="*/ f58 1 f39"/>
                <a:gd name="f76" fmla="*/ f59 1 f40"/>
                <a:gd name="f77" fmla="*/ f60 1 f39"/>
                <a:gd name="f78" fmla="*/ f61 1 f40"/>
                <a:gd name="f79" fmla="*/ f62 1 f39"/>
                <a:gd name="f80" fmla="*/ f63 1 f40"/>
                <a:gd name="f81" fmla="*/ f64 1 f39"/>
                <a:gd name="f82" fmla="*/ f65 1 f40"/>
                <a:gd name="f83" fmla="*/ f66 1 f39"/>
                <a:gd name="f84" fmla="*/ f67 1 f40"/>
                <a:gd name="f85" fmla="*/ f68 f30 1"/>
                <a:gd name="f86" fmla="*/ f69 f30 1"/>
                <a:gd name="f87" fmla="*/ f71 f31 1"/>
                <a:gd name="f88" fmla="*/ f70 f31 1"/>
                <a:gd name="f89" fmla="*/ f72 f30 1"/>
                <a:gd name="f90" fmla="*/ f73 f31 1"/>
                <a:gd name="f91" fmla="*/ f74 f30 1"/>
                <a:gd name="f92" fmla="*/ f75 f30 1"/>
                <a:gd name="f93" fmla="*/ f76 f31 1"/>
                <a:gd name="f94" fmla="*/ f77 f30 1"/>
                <a:gd name="f95" fmla="*/ f78 f31 1"/>
                <a:gd name="f96" fmla="*/ f79 f30 1"/>
                <a:gd name="f97" fmla="*/ f80 f31 1"/>
                <a:gd name="f98" fmla="*/ f81 f30 1"/>
                <a:gd name="f99" fmla="*/ f82 f31 1"/>
                <a:gd name="f100" fmla="*/ f83 f30 1"/>
                <a:gd name="f101" fmla="*/ f84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9" y="f90"/>
                </a:cxn>
                <a:cxn ang="f54">
                  <a:pos x="f91" y="f90"/>
                </a:cxn>
                <a:cxn ang="f54">
                  <a:pos x="f92" y="f93"/>
                </a:cxn>
                <a:cxn ang="f54">
                  <a:pos x="f94" y="f95"/>
                </a:cxn>
                <a:cxn ang="f54">
                  <a:pos x="f96" y="f97"/>
                </a:cxn>
                <a:cxn ang="f54">
                  <a:pos x="f98" y="f99"/>
                </a:cxn>
                <a:cxn ang="f54">
                  <a:pos x="f100" y="f101"/>
                </a:cxn>
                <a:cxn ang="f54">
                  <a:pos x="f89" y="f90"/>
                </a:cxn>
              </a:cxnLst>
              <a:rect l="f85" t="f88" r="f86" b="f87"/>
              <a:pathLst>
                <a:path w="42" h="41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7"/>
                    <a:pt x="f19" y="f20"/>
                    <a:pt x="f21" y="f22"/>
                  </a:cubicBezTo>
                  <a:cubicBezTo>
                    <a:pt x="f23" y="f19"/>
                    <a:pt x="f22" y="f24"/>
                    <a:pt x="f22" y="f7"/>
                  </a:cubicBezTo>
                  <a:cubicBezTo>
                    <a:pt x="f23" y="f7"/>
                    <a:pt x="f25" y="f15"/>
                    <a:pt x="f5" y="f26"/>
                  </a:cubicBezTo>
                  <a:cubicBezTo>
                    <a:pt x="f9" y="f27"/>
                    <a:pt x="f8" y="f10"/>
                    <a:pt x="f28" y="f5"/>
                  </a:cubicBezTo>
                  <a:cubicBezTo>
                    <a:pt x="f28" y="f5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534C76AF-8C3F-D5A3-3581-4E557EC87DA7}"/>
                </a:ext>
              </a:extLst>
            </p:cNvPr>
            <p:cNvSpPr/>
            <p:nvPr/>
          </p:nvSpPr>
          <p:spPr>
            <a:xfrm>
              <a:off x="8070851" y="4276721"/>
              <a:ext cx="255583" cy="2444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42"/>
                <a:gd name="f8" fmla="val 39"/>
                <a:gd name="f9" fmla="val 8"/>
                <a:gd name="f10" fmla="val 16"/>
                <a:gd name="f11" fmla="val 41"/>
                <a:gd name="f12" fmla="val 24"/>
                <a:gd name="f13" fmla="val 40"/>
                <a:gd name="f14" fmla="val 37"/>
                <a:gd name="f15" fmla="val 26"/>
                <a:gd name="f16" fmla="val 31"/>
                <a:gd name="f17" fmla="val 28"/>
                <a:gd name="f18" fmla="val 22"/>
                <a:gd name="f19" fmla="val 25"/>
                <a:gd name="f20" fmla="val 14"/>
                <a:gd name="f21" fmla="val 11"/>
                <a:gd name="f22" fmla="val 1"/>
                <a:gd name="f23" fmla="val 2"/>
                <a:gd name="f24" fmla="val 6"/>
                <a:gd name="f25" fmla="val 4"/>
                <a:gd name="f26" fmla="+- 0 0 -90"/>
                <a:gd name="f27" fmla="*/ f3 1 44"/>
                <a:gd name="f28" fmla="*/ f4 1 4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4"/>
                <a:gd name="f37" fmla="*/ f33 1 42"/>
                <a:gd name="f38" fmla="*/ 39 f34 1"/>
                <a:gd name="f39" fmla="*/ 0 f33 1"/>
                <a:gd name="f40" fmla="*/ 41 f34 1"/>
                <a:gd name="f41" fmla="*/ 24 f33 1"/>
                <a:gd name="f42" fmla="*/ 26 f34 1"/>
                <a:gd name="f43" fmla="*/ 41 f33 1"/>
                <a:gd name="f44" fmla="*/ 25 f34 1"/>
                <a:gd name="f45" fmla="*/ 14 f33 1"/>
                <a:gd name="f46" fmla="*/ 0 f34 1"/>
                <a:gd name="f47" fmla="*/ 4 f34 1"/>
                <a:gd name="f48" fmla="*/ 1 f33 1"/>
                <a:gd name="f49" fmla="+- f35 0 f1"/>
                <a:gd name="f50" fmla="*/ f38 1 44"/>
                <a:gd name="f51" fmla="*/ f39 1 42"/>
                <a:gd name="f52" fmla="*/ f40 1 44"/>
                <a:gd name="f53" fmla="*/ f41 1 42"/>
                <a:gd name="f54" fmla="*/ f42 1 44"/>
                <a:gd name="f55" fmla="*/ f43 1 42"/>
                <a:gd name="f56" fmla="*/ f44 1 44"/>
                <a:gd name="f57" fmla="*/ f45 1 42"/>
                <a:gd name="f58" fmla="*/ f46 1 44"/>
                <a:gd name="f59" fmla="*/ f47 1 44"/>
                <a:gd name="f60" fmla="*/ f48 1 42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7"/>
                <a:gd name="f71" fmla="*/ f56 1 f36"/>
                <a:gd name="f72" fmla="*/ f57 1 f37"/>
                <a:gd name="f73" fmla="*/ f58 1 f36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8 1"/>
                <a:gd name="f86" fmla="*/ f71 f27 1"/>
                <a:gd name="f87" fmla="*/ f72 f28 1"/>
                <a:gd name="f88" fmla="*/ f73 f27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7"/>
                </a:cxn>
                <a:cxn ang="f49">
                  <a:pos x="f89" y="f90"/>
                </a:cxn>
                <a:cxn ang="f49">
                  <a:pos x="f80" y="f90"/>
                </a:cxn>
                <a:cxn ang="f49">
                  <a:pos x="f80" y="f81"/>
                </a:cxn>
              </a:cxnLst>
              <a:rect l="f76" t="f79" r="f77" b="f78"/>
              <a:pathLst>
                <a:path w="44" h="42">
                  <a:moveTo>
                    <a:pt x="f8" y="f5"/>
                  </a:moveTo>
                  <a:cubicBezTo>
                    <a:pt x="f8" y="f9"/>
                    <a:pt x="f8" y="f10"/>
                    <a:pt x="f11" y="f12"/>
                  </a:cubicBezTo>
                  <a:cubicBezTo>
                    <a:pt x="f6" y="f13"/>
                    <a:pt x="f14" y="f7"/>
                    <a:pt x="f15" y="f11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2" y="f21"/>
                    <a:pt x="f21" y="f20"/>
                    <a:pt x="f5" y="f20"/>
                  </a:cubicBezTo>
                  <a:cubicBezTo>
                    <a:pt x="f22" y="f21"/>
                    <a:pt x="f23" y="f24"/>
                    <a:pt x="f25" y="f22"/>
                  </a:cubicBezTo>
                  <a:cubicBezTo>
                    <a:pt x="f10" y="f22"/>
                    <a:pt x="f17" y="f22"/>
                    <a:pt x="f8" y="f22"/>
                  </a:cubicBezTo>
                  <a:cubicBezTo>
                    <a:pt x="f8" y="f22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BAC7B43D-E76B-4CB6-DE66-1108A8DC6541}"/>
                </a:ext>
              </a:extLst>
            </p:cNvPr>
            <p:cNvSpPr/>
            <p:nvPr/>
          </p:nvSpPr>
          <p:spPr>
            <a:xfrm>
              <a:off x="7724778" y="4148139"/>
              <a:ext cx="298451" cy="1746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"/>
                <a:gd name="f7" fmla="val 30"/>
                <a:gd name="f8" fmla="val 23"/>
                <a:gd name="f9" fmla="val 9"/>
                <a:gd name="f10" fmla="val 18"/>
                <a:gd name="f11" fmla="val 14"/>
                <a:gd name="f12" fmla="val 27"/>
                <a:gd name="f13" fmla="val 10"/>
                <a:gd name="f14" fmla="val 34"/>
                <a:gd name="f15" fmla="val 7"/>
                <a:gd name="f16" fmla="val 40"/>
                <a:gd name="f17" fmla="val 4"/>
                <a:gd name="f18" fmla="val 48"/>
                <a:gd name="f19" fmla="val 49"/>
                <a:gd name="f20" fmla="val 22"/>
                <a:gd name="f21" fmla="val 36"/>
                <a:gd name="f22" fmla="val 24"/>
                <a:gd name="f23" fmla="val 25"/>
                <a:gd name="f24" fmla="val 19"/>
                <a:gd name="f25" fmla="val 29"/>
                <a:gd name="f26" fmla="val 11"/>
                <a:gd name="f27" fmla="+- 0 0 -90"/>
                <a:gd name="f28" fmla="*/ f3 1 51"/>
                <a:gd name="f29" fmla="*/ f4 1 30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51"/>
                <a:gd name="f38" fmla="*/ f34 1 30"/>
                <a:gd name="f39" fmla="*/ 0 f35 1"/>
                <a:gd name="f40" fmla="*/ 23 f34 1"/>
                <a:gd name="f41" fmla="*/ 27 f35 1"/>
                <a:gd name="f42" fmla="*/ 10 f34 1"/>
                <a:gd name="f43" fmla="*/ 48 f35 1"/>
                <a:gd name="f44" fmla="*/ 0 f34 1"/>
                <a:gd name="f45" fmla="*/ 36 f35 1"/>
                <a:gd name="f46" fmla="*/ 24 f34 1"/>
                <a:gd name="f47" fmla="*/ 11 f35 1"/>
                <a:gd name="f48" fmla="*/ 30 f34 1"/>
                <a:gd name="f49" fmla="+- f36 0 f1"/>
                <a:gd name="f50" fmla="*/ f39 1 51"/>
                <a:gd name="f51" fmla="*/ f40 1 30"/>
                <a:gd name="f52" fmla="*/ f41 1 51"/>
                <a:gd name="f53" fmla="*/ f42 1 30"/>
                <a:gd name="f54" fmla="*/ f43 1 51"/>
                <a:gd name="f55" fmla="*/ f44 1 30"/>
                <a:gd name="f56" fmla="*/ f45 1 51"/>
                <a:gd name="f57" fmla="*/ f46 1 30"/>
                <a:gd name="f58" fmla="*/ f47 1 51"/>
                <a:gd name="f59" fmla="*/ f48 1 30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51" h="30">
                  <a:moveTo>
                    <a:pt x="f5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5"/>
                  </a:cubicBezTo>
                  <a:cubicBezTo>
                    <a:pt x="f6" y="f11"/>
                    <a:pt x="f19" y="f20"/>
                    <a:pt x="f21" y="f22"/>
                  </a:cubicBezTo>
                  <a:cubicBezTo>
                    <a:pt x="f12" y="f23"/>
                    <a:pt x="f24" y="f25"/>
                    <a:pt x="f26" y="f7"/>
                  </a:cubicBezTo>
                  <a:cubicBezTo>
                    <a:pt x="f15" y="f7"/>
                    <a:pt x="f17" y="f23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834E7D27-C4A3-EBFF-DE1F-EE45A1521BCB}"/>
                </a:ext>
              </a:extLst>
            </p:cNvPr>
            <p:cNvSpPr/>
            <p:nvPr/>
          </p:nvSpPr>
          <p:spPr>
            <a:xfrm>
              <a:off x="8081960" y="3425827"/>
              <a:ext cx="157167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39"/>
                <a:gd name="f8" fmla="val 24"/>
                <a:gd name="f9" fmla="val 29"/>
                <a:gd name="f10" fmla="val 21"/>
                <a:gd name="f11" fmla="val 32"/>
                <a:gd name="f12" fmla="val 18"/>
                <a:gd name="f13" fmla="val 35"/>
                <a:gd name="f14" fmla="val 14"/>
                <a:gd name="f15" fmla="val 10"/>
                <a:gd name="f16" fmla="val 38"/>
                <a:gd name="f17" fmla="val 5"/>
                <a:gd name="f18" fmla="val 37"/>
                <a:gd name="f19" fmla="val 1"/>
                <a:gd name="f20" fmla="val 36"/>
                <a:gd name="f21" fmla="val 3"/>
                <a:gd name="f22" fmla="val 25"/>
                <a:gd name="f23" fmla="val 6"/>
                <a:gd name="f24" fmla="val 13"/>
                <a:gd name="f25" fmla="val 15"/>
                <a:gd name="f26" fmla="+- 0 0 -90"/>
                <a:gd name="f27" fmla="*/ f3 1 27"/>
                <a:gd name="f28" fmla="*/ f4 1 39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7"/>
                <a:gd name="f37" fmla="*/ f33 1 39"/>
                <a:gd name="f38" fmla="*/ 24 f34 1"/>
                <a:gd name="f39" fmla="*/ 29 f33 1"/>
                <a:gd name="f40" fmla="*/ 14 f34 1"/>
                <a:gd name="f41" fmla="*/ 39 f33 1"/>
                <a:gd name="f42" fmla="*/ 1 f34 1"/>
                <a:gd name="f43" fmla="*/ 36 f33 1"/>
                <a:gd name="f44" fmla="*/ 0 f34 1"/>
                <a:gd name="f45" fmla="*/ 37 f33 1"/>
                <a:gd name="f46" fmla="*/ 10 f34 1"/>
                <a:gd name="f47" fmla="*/ 0 f33 1"/>
                <a:gd name="f48" fmla="+- f35 0 f1"/>
                <a:gd name="f49" fmla="*/ f38 1 27"/>
                <a:gd name="f50" fmla="*/ f39 1 39"/>
                <a:gd name="f51" fmla="*/ f40 1 27"/>
                <a:gd name="f52" fmla="*/ f41 1 39"/>
                <a:gd name="f53" fmla="*/ f42 1 27"/>
                <a:gd name="f54" fmla="*/ f43 1 39"/>
                <a:gd name="f55" fmla="*/ f44 1 27"/>
                <a:gd name="f56" fmla="*/ f45 1 39"/>
                <a:gd name="f57" fmla="*/ f46 1 27"/>
                <a:gd name="f58" fmla="*/ f47 1 39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7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6"/>
                </a:cxn>
                <a:cxn ang="f48">
                  <a:pos x="f77" y="f78"/>
                </a:cxn>
              </a:cxnLst>
              <a:rect l="f73" t="f76" r="f74" b="f75"/>
              <a:pathLst>
                <a:path w="27" h="39">
                  <a:moveTo>
                    <a:pt x="f8" y="f9"/>
                  </a:moveTo>
                  <a:cubicBezTo>
                    <a:pt x="f10" y="f11"/>
                    <a:pt x="f12" y="f13"/>
                    <a:pt x="f14" y="f7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0"/>
                    <a:pt x="f5" y="f18"/>
                    <a:pt x="f5" y="f18"/>
                  </a:cubicBezTo>
                  <a:cubicBezTo>
                    <a:pt x="f21" y="f22"/>
                    <a:pt x="f23" y="f24"/>
                    <a:pt x="f15" y="f5"/>
                  </a:cubicBezTo>
                  <a:cubicBezTo>
                    <a:pt x="f8" y="f17"/>
                    <a:pt x="f6" y="f25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362B63BD-570A-4A7A-A95D-AF4FB629580C}"/>
                </a:ext>
              </a:extLst>
            </p:cNvPr>
            <p:cNvSpPr/>
            <p:nvPr/>
          </p:nvSpPr>
          <p:spPr>
            <a:xfrm>
              <a:off x="7129467" y="3425827"/>
              <a:ext cx="176214" cy="2222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38"/>
                <a:gd name="f8" fmla="val 16"/>
                <a:gd name="f9" fmla="val 13"/>
                <a:gd name="f10" fmla="val 35"/>
                <a:gd name="f11" fmla="val 10"/>
                <a:gd name="f12" fmla="val 33"/>
                <a:gd name="f13" fmla="val 7"/>
                <a:gd name="f14" fmla="val 31"/>
                <a:gd name="f15" fmla="val 17"/>
                <a:gd name="f16" fmla="val 5"/>
                <a:gd name="f17" fmla="val 20"/>
                <a:gd name="f18" fmla="val 23"/>
                <a:gd name="f19" fmla="val 27"/>
                <a:gd name="f20" fmla="val 26"/>
                <a:gd name="f21" fmla="val 25"/>
                <a:gd name="f22" fmla="+- 0 0 -90"/>
                <a:gd name="f23" fmla="*/ f3 1 30"/>
                <a:gd name="f24" fmla="*/ f4 1 38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30"/>
                <a:gd name="f33" fmla="*/ f29 1 38"/>
                <a:gd name="f34" fmla="*/ 16 f30 1"/>
                <a:gd name="f35" fmla="*/ 38 f29 1"/>
                <a:gd name="f36" fmla="*/ 7 f30 1"/>
                <a:gd name="f37" fmla="*/ 31 f29 1"/>
                <a:gd name="f38" fmla="*/ 20 f30 1"/>
                <a:gd name="f39" fmla="*/ 0 f29 1"/>
                <a:gd name="f40" fmla="*/ 30 f30 1"/>
                <a:gd name="f41" fmla="+- f31 0 f1"/>
                <a:gd name="f42" fmla="*/ f34 1 30"/>
                <a:gd name="f43" fmla="*/ f35 1 38"/>
                <a:gd name="f44" fmla="*/ f36 1 30"/>
                <a:gd name="f45" fmla="*/ f37 1 38"/>
                <a:gd name="f46" fmla="*/ f38 1 30"/>
                <a:gd name="f47" fmla="*/ f39 1 38"/>
                <a:gd name="f48" fmla="*/ f40 1 30"/>
                <a:gd name="f49" fmla="*/ 0 1 f32"/>
                <a:gd name="f50" fmla="*/ f26 1 f32"/>
                <a:gd name="f51" fmla="*/ 0 1 f33"/>
                <a:gd name="f52" fmla="*/ f27 1 f33"/>
                <a:gd name="f53" fmla="*/ f42 1 f32"/>
                <a:gd name="f54" fmla="*/ f43 1 f33"/>
                <a:gd name="f55" fmla="*/ f44 1 f32"/>
                <a:gd name="f56" fmla="*/ f45 1 f33"/>
                <a:gd name="f57" fmla="*/ f46 1 f32"/>
                <a:gd name="f58" fmla="*/ f47 1 f33"/>
                <a:gd name="f59" fmla="*/ f48 1 f32"/>
                <a:gd name="f60" fmla="*/ f49 f23 1"/>
                <a:gd name="f61" fmla="*/ f50 f23 1"/>
                <a:gd name="f62" fmla="*/ f52 f24 1"/>
                <a:gd name="f63" fmla="*/ f51 f24 1"/>
                <a:gd name="f64" fmla="*/ f53 f23 1"/>
                <a:gd name="f65" fmla="*/ f54 f24 1"/>
                <a:gd name="f66" fmla="*/ f55 f23 1"/>
                <a:gd name="f67" fmla="*/ f56 f24 1"/>
                <a:gd name="f68" fmla="*/ f57 f23 1"/>
                <a:gd name="f69" fmla="*/ f58 f24 1"/>
                <a:gd name="f70" fmla="*/ f59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4" y="f65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65"/>
                </a:cxn>
                <a:cxn ang="f41">
                  <a:pos x="f70" y="f65"/>
                </a:cxn>
                <a:cxn ang="f41">
                  <a:pos x="f64" y="f65"/>
                </a:cxn>
              </a:cxnLst>
              <a:rect l="f60" t="f63" r="f61" b="f62"/>
              <a:pathLst>
                <a:path w="30" h="38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5" y="f15"/>
                    <a:pt x="f16" y="f13"/>
                    <a:pt x="f17" y="f5"/>
                  </a:cubicBezTo>
                  <a:cubicBezTo>
                    <a:pt x="f18" y="f9"/>
                    <a:pt x="f19" y="f20"/>
                    <a:pt x="f6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21" y="f7"/>
                    <a:pt x="f17" y="f7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EA215B0D-EC4D-CD5B-07C9-9856AC1FFB4F}"/>
                </a:ext>
              </a:extLst>
            </p:cNvPr>
            <p:cNvSpPr/>
            <p:nvPr/>
          </p:nvSpPr>
          <p:spPr>
            <a:xfrm>
              <a:off x="8304215" y="3949695"/>
              <a:ext cx="198433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20"/>
                <a:gd name="f8" fmla="val 19"/>
                <a:gd name="f9" fmla="val 25"/>
                <a:gd name="f10" fmla="val 5"/>
                <a:gd name="f11" fmla="val 30"/>
                <a:gd name="f12" fmla="val 9"/>
                <a:gd name="f13" fmla="val 13"/>
                <a:gd name="f14" fmla="val 29"/>
                <a:gd name="f15" fmla="val 15"/>
                <a:gd name="f16" fmla="val 23"/>
                <a:gd name="f17" fmla="val 17"/>
                <a:gd name="f18" fmla="val 11"/>
                <a:gd name="f19" fmla="val 6"/>
                <a:gd name="f20" fmla="+- 0 0 -90"/>
                <a:gd name="f21" fmla="*/ f3 1 34"/>
                <a:gd name="f22" fmla="*/ f4 1 20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20"/>
                <a:gd name="f32" fmla="*/ 19 f28 1"/>
                <a:gd name="f33" fmla="*/ 0 f27 1"/>
                <a:gd name="f34" fmla="*/ 34 f28 1"/>
                <a:gd name="f35" fmla="*/ 13 f27 1"/>
                <a:gd name="f36" fmla="*/ 17 f28 1"/>
                <a:gd name="f37" fmla="*/ 20 f27 1"/>
                <a:gd name="f38" fmla="*/ 0 f28 1"/>
                <a:gd name="f39" fmla="+- f29 0 f1"/>
                <a:gd name="f40" fmla="*/ f32 1 34"/>
                <a:gd name="f41" fmla="*/ f33 1 20"/>
                <a:gd name="f42" fmla="*/ f34 1 34"/>
                <a:gd name="f43" fmla="*/ f35 1 20"/>
                <a:gd name="f44" fmla="*/ f36 1 34"/>
                <a:gd name="f45" fmla="*/ f37 1 20"/>
                <a:gd name="f46" fmla="*/ f38 1 34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0"/>
                <a:gd name="f54" fmla="*/ f43 1 f31"/>
                <a:gd name="f55" fmla="*/ f44 1 f30"/>
                <a:gd name="f56" fmla="*/ f45 1 f31"/>
                <a:gd name="f57" fmla="*/ f46 1 f30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1 1"/>
                <a:gd name="f65" fmla="*/ f54 f22 1"/>
                <a:gd name="f66" fmla="*/ f55 f21 1"/>
                <a:gd name="f67" fmla="*/ f56 f22 1"/>
                <a:gd name="f68" fmla="*/ f57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6" y="f67"/>
                </a:cxn>
                <a:cxn ang="f39">
                  <a:pos x="f68" y="f65"/>
                </a:cxn>
                <a:cxn ang="f39">
                  <a:pos x="f62" y="f63"/>
                </a:cxn>
              </a:cxnLst>
              <a:rect l="f58" t="f61" r="f59" b="f60"/>
              <a:pathLst>
                <a:path w="34" h="20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7"/>
                    <a:pt x="f17" y="f7"/>
                  </a:cubicBezTo>
                  <a:cubicBezTo>
                    <a:pt x="f18" y="f7"/>
                    <a:pt x="f19" y="f15"/>
                    <a:pt x="f5" y="f13"/>
                  </a:cubicBezTo>
                  <a:cubicBezTo>
                    <a:pt x="f10" y="f12"/>
                    <a:pt x="f18" y="f19"/>
                    <a:pt x="f8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E3DAA408-2100-80C3-B358-A938C7702AFD}"/>
                </a:ext>
              </a:extLst>
            </p:cNvPr>
            <p:cNvSpPr/>
            <p:nvPr/>
          </p:nvSpPr>
          <p:spPr>
            <a:xfrm>
              <a:off x="6861172" y="3973516"/>
              <a:ext cx="215898" cy="936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16"/>
                <a:gd name="f8" fmla="val 1"/>
                <a:gd name="f9" fmla="val 14"/>
                <a:gd name="f10" fmla="val 22"/>
                <a:gd name="f11" fmla="val 30"/>
                <a:gd name="f12" fmla="val 33"/>
                <a:gd name="f13" fmla="val 2"/>
                <a:gd name="f14" fmla="val 34"/>
                <a:gd name="f15" fmla="val 9"/>
                <a:gd name="f16" fmla="val 13"/>
                <a:gd name="f17" fmla="val 28"/>
                <a:gd name="f18" fmla="val 19"/>
                <a:gd name="f19" fmla="val 10"/>
                <a:gd name="f20" fmla="val 7"/>
                <a:gd name="f21" fmla="val 15"/>
                <a:gd name="f22" fmla="val 5"/>
                <a:gd name="f23" fmla="val 8"/>
                <a:gd name="f24" fmla="+- 0 0 -90"/>
                <a:gd name="f25" fmla="*/ f3 1 37"/>
                <a:gd name="f26" fmla="*/ f4 1 16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7"/>
                <a:gd name="f35" fmla="*/ f31 1 16"/>
                <a:gd name="f36" fmla="*/ 0 f32 1"/>
                <a:gd name="f37" fmla="*/ 1 f31 1"/>
                <a:gd name="f38" fmla="*/ 30 f32 1"/>
                <a:gd name="f39" fmla="*/ 37 f32 1"/>
                <a:gd name="f40" fmla="*/ 13 f31 1"/>
                <a:gd name="f41" fmla="*/ 10 f32 1"/>
                <a:gd name="f42" fmla="*/ 16 f31 1"/>
                <a:gd name="f43" fmla="+- f33 0 f1"/>
                <a:gd name="f44" fmla="*/ f36 1 37"/>
                <a:gd name="f45" fmla="*/ f37 1 16"/>
                <a:gd name="f46" fmla="*/ f38 1 37"/>
                <a:gd name="f47" fmla="*/ f39 1 37"/>
                <a:gd name="f48" fmla="*/ f40 1 16"/>
                <a:gd name="f49" fmla="*/ f41 1 37"/>
                <a:gd name="f50" fmla="*/ f42 1 16"/>
                <a:gd name="f51" fmla="*/ 0 1 f34"/>
                <a:gd name="f52" fmla="*/ f28 1 f34"/>
                <a:gd name="f53" fmla="*/ 0 1 f35"/>
                <a:gd name="f54" fmla="*/ f29 1 f35"/>
                <a:gd name="f55" fmla="*/ f44 1 f34"/>
                <a:gd name="f56" fmla="*/ f45 1 f35"/>
                <a:gd name="f57" fmla="*/ f46 1 f34"/>
                <a:gd name="f58" fmla="*/ f47 1 f34"/>
                <a:gd name="f59" fmla="*/ f48 1 f35"/>
                <a:gd name="f60" fmla="*/ f49 1 f34"/>
                <a:gd name="f61" fmla="*/ f50 1 f35"/>
                <a:gd name="f62" fmla="*/ f51 f25 1"/>
                <a:gd name="f63" fmla="*/ f52 f25 1"/>
                <a:gd name="f64" fmla="*/ f54 f26 1"/>
                <a:gd name="f65" fmla="*/ f53 f26 1"/>
                <a:gd name="f66" fmla="*/ f55 f25 1"/>
                <a:gd name="f67" fmla="*/ f56 f26 1"/>
                <a:gd name="f68" fmla="*/ f57 f25 1"/>
                <a:gd name="f69" fmla="*/ f58 f25 1"/>
                <a:gd name="f70" fmla="*/ f59 f26 1"/>
                <a:gd name="f71" fmla="*/ f60 f25 1"/>
                <a:gd name="f72" fmla="*/ f6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6" y="f67"/>
                </a:cxn>
                <a:cxn ang="f43">
                  <a:pos x="f68" y="f67"/>
                </a:cxn>
                <a:cxn ang="f43">
                  <a:pos x="f69" y="f70"/>
                </a:cxn>
                <a:cxn ang="f43">
                  <a:pos x="f71" y="f72"/>
                </a:cxn>
                <a:cxn ang="f43">
                  <a:pos x="f66" y="f67"/>
                </a:cxn>
              </a:cxnLst>
              <a:rect l="f62" t="f65" r="f63" b="f64"/>
              <a:pathLst>
                <a:path w="37" h="16">
                  <a:moveTo>
                    <a:pt x="f5" y="f8"/>
                  </a:moveTo>
                  <a:cubicBezTo>
                    <a:pt x="f9" y="f8"/>
                    <a:pt x="f10" y="f5"/>
                    <a:pt x="f11" y="f8"/>
                  </a:cubicBezTo>
                  <a:cubicBezTo>
                    <a:pt x="f12" y="f13"/>
                    <a:pt x="f14" y="f15"/>
                    <a:pt x="f6" y="f16"/>
                  </a:cubicBezTo>
                  <a:cubicBezTo>
                    <a:pt x="f17" y="f9"/>
                    <a:pt x="f18" y="f7"/>
                    <a:pt x="f19" y="f7"/>
                  </a:cubicBezTo>
                  <a:cubicBezTo>
                    <a:pt x="f20" y="f21"/>
                    <a:pt x="f22" y="f23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2FC2C1F6-6DE9-483F-B555-94CD0DA5E567}"/>
                </a:ext>
              </a:extLst>
            </p:cNvPr>
            <p:cNvSpPr/>
            <p:nvPr/>
          </p:nvSpPr>
          <p:spPr>
            <a:xfrm flipH="1">
              <a:off x="7702548" y="1133087"/>
              <a:ext cx="45720" cy="16529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"/>
                <a:gd name="f7" fmla="val 60"/>
                <a:gd name="f8" fmla="val 20"/>
                <a:gd name="f9" fmla="val 40"/>
                <a:gd name="f10" fmla="val 2"/>
                <a:gd name="f11" fmla="val 1"/>
                <a:gd name="f12" fmla="+- 0 0 -90"/>
                <a:gd name="f13" fmla="*/ f3 1 3"/>
                <a:gd name="f14" fmla="*/ f4 1 60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3"/>
                <a:gd name="f23" fmla="*/ f19 1 60"/>
                <a:gd name="f24" fmla="*/ 3 f20 1"/>
                <a:gd name="f25" fmla="*/ 0 f19 1"/>
                <a:gd name="f26" fmla="*/ 60 f19 1"/>
                <a:gd name="f27" fmla="*/ 0 f20 1"/>
                <a:gd name="f28" fmla="+- f21 0 f1"/>
                <a:gd name="f29" fmla="*/ f24 1 3"/>
                <a:gd name="f30" fmla="*/ f25 1 60"/>
                <a:gd name="f31" fmla="*/ f26 1 60"/>
                <a:gd name="f32" fmla="*/ f27 1 3"/>
                <a:gd name="f33" fmla="*/ 0 1 f22"/>
                <a:gd name="f34" fmla="*/ f16 1 f22"/>
                <a:gd name="f35" fmla="*/ 0 1 f23"/>
                <a:gd name="f36" fmla="*/ f17 1 f23"/>
                <a:gd name="f37" fmla="*/ f29 1 f22"/>
                <a:gd name="f38" fmla="*/ f30 1 f23"/>
                <a:gd name="f39" fmla="*/ f31 1 f23"/>
                <a:gd name="f40" fmla="*/ f32 1 f22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4 1"/>
                <a:gd name="f48" fmla="*/ f4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5" y="f47"/>
                </a:cxn>
                <a:cxn ang="f28">
                  <a:pos x="f48" y="f47"/>
                </a:cxn>
                <a:cxn ang="f28">
                  <a:pos x="f48" y="f46"/>
                </a:cxn>
                <a:cxn ang="f28">
                  <a:pos x="f45" y="f46"/>
                </a:cxn>
              </a:cxnLst>
              <a:rect l="f41" t="f44" r="f42" b="f43"/>
              <a:pathLst>
                <a:path w="3" h="60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10" y="f7"/>
                    <a:pt x="f11" y="f7"/>
                    <a:pt x="f5" y="f7"/>
                  </a:cubicBezTo>
                  <a:cubicBezTo>
                    <a:pt x="f5" y="f9"/>
                    <a:pt x="f5" y="f8"/>
                    <a:pt x="f5" y="f5"/>
                  </a:cubicBezTo>
                  <a:cubicBezTo>
                    <a:pt x="f11" y="f5"/>
                    <a:pt x="f10" y="f5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52D1893F-EE94-0F84-929A-A128C826B96B}"/>
                </a:ext>
              </a:extLst>
            </p:cNvPr>
            <p:cNvSpPr/>
            <p:nvPr/>
          </p:nvSpPr>
          <p:spPr>
            <a:xfrm>
              <a:off x="7521580" y="3676646"/>
              <a:ext cx="344491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23"/>
                <a:gd name="f8" fmla="val 2"/>
                <a:gd name="f9" fmla="val 4"/>
                <a:gd name="f10" fmla="val 14"/>
                <a:gd name="f11" fmla="val 8"/>
                <a:gd name="f12" fmla="val 22"/>
                <a:gd name="f13" fmla="val 9"/>
                <a:gd name="f14" fmla="val 34"/>
                <a:gd name="f15" fmla="val 11"/>
                <a:gd name="f16" fmla="val 51"/>
                <a:gd name="f17" fmla="val 39"/>
                <a:gd name="f18" fmla="val 21"/>
                <a:gd name="f19" fmla="+- 0 0 -90"/>
                <a:gd name="f20" fmla="*/ f3 1 59"/>
                <a:gd name="f21" fmla="*/ f4 1 23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59"/>
                <a:gd name="f30" fmla="*/ f26 1 23"/>
                <a:gd name="f31" fmla="*/ 2 f27 1"/>
                <a:gd name="f32" fmla="*/ 23 f26 1"/>
                <a:gd name="f33" fmla="*/ 22 f27 1"/>
                <a:gd name="f34" fmla="*/ 9 f26 1"/>
                <a:gd name="f35" fmla="*/ 59 f27 1"/>
                <a:gd name="f36" fmla="+- f28 0 f1"/>
                <a:gd name="f37" fmla="*/ f31 1 59"/>
                <a:gd name="f38" fmla="*/ f32 1 23"/>
                <a:gd name="f39" fmla="*/ f33 1 59"/>
                <a:gd name="f40" fmla="*/ f34 1 23"/>
                <a:gd name="f41" fmla="*/ f35 1 59"/>
                <a:gd name="f42" fmla="*/ 0 1 f29"/>
                <a:gd name="f43" fmla="*/ f23 1 f29"/>
                <a:gd name="f44" fmla="*/ 0 1 f30"/>
                <a:gd name="f45" fmla="*/ f24 1 f30"/>
                <a:gd name="f46" fmla="*/ f37 1 f29"/>
                <a:gd name="f47" fmla="*/ f38 1 f30"/>
                <a:gd name="f48" fmla="*/ f39 1 f29"/>
                <a:gd name="f49" fmla="*/ f40 1 f30"/>
                <a:gd name="f50" fmla="*/ f41 1 f29"/>
                <a:gd name="f51" fmla="*/ f42 f20 1"/>
                <a:gd name="f52" fmla="*/ f43 f20 1"/>
                <a:gd name="f53" fmla="*/ f45 f21 1"/>
                <a:gd name="f54" fmla="*/ f44 f21 1"/>
                <a:gd name="f55" fmla="*/ f46 f20 1"/>
                <a:gd name="f56" fmla="*/ f47 f21 1"/>
                <a:gd name="f57" fmla="*/ f48 f20 1"/>
                <a:gd name="f58" fmla="*/ f49 f21 1"/>
                <a:gd name="f59" fmla="*/ f5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5" y="f56"/>
                </a:cxn>
                <a:cxn ang="f36">
                  <a:pos x="f57" y="f58"/>
                </a:cxn>
                <a:cxn ang="f36">
                  <a:pos x="f59" y="f56"/>
                </a:cxn>
                <a:cxn ang="f36">
                  <a:pos x="f55" y="f56"/>
                </a:cxn>
              </a:cxnLst>
              <a:rect l="f51" t="f54" r="f52" b="f53"/>
              <a:pathLst>
                <a:path w="59" h="23">
                  <a:moveTo>
                    <a:pt x="f8" y="f7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6" y="f7"/>
                  </a:cubicBezTo>
                  <a:cubicBezTo>
                    <a:pt x="f17" y="f7"/>
                    <a:pt x="f18" y="f7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BA4FD08C-CE87-BA91-FB25-603C7794091A}"/>
                </a:ext>
              </a:extLst>
            </p:cNvPr>
            <p:cNvSpPr/>
            <p:nvPr/>
          </p:nvSpPr>
          <p:spPr>
            <a:xfrm>
              <a:off x="7539035" y="3921120"/>
              <a:ext cx="309560" cy="1746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"/>
                <a:gd name="f7" fmla="val 30"/>
                <a:gd name="f8" fmla="val 34"/>
                <a:gd name="f9" fmla="val 18"/>
                <a:gd name="f10" fmla="val 20"/>
                <a:gd name="f11" fmla="val 10"/>
                <a:gd name="f12" fmla="val 17"/>
                <a:gd name="f13" fmla="val 9"/>
                <a:gd name="f14" fmla="+- 0 0 -90"/>
                <a:gd name="f15" fmla="*/ f3 1 53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53"/>
                <a:gd name="f25" fmla="*/ f21 1 30"/>
                <a:gd name="f26" fmla="*/ 53 f22 1"/>
                <a:gd name="f27" fmla="*/ 30 f21 1"/>
                <a:gd name="f28" fmla="*/ 0 f22 1"/>
                <a:gd name="f29" fmla="*/ 0 f21 1"/>
                <a:gd name="f30" fmla="+- f23 0 f1"/>
                <a:gd name="f31" fmla="*/ f26 1 53"/>
                <a:gd name="f32" fmla="*/ f27 1 30"/>
                <a:gd name="f33" fmla="*/ f28 1 53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48"/>
                </a:cxn>
                <a:cxn ang="f30">
                  <a:pos x="f49" y="f50"/>
                </a:cxn>
                <a:cxn ang="f30">
                  <a:pos x="f47" y="f50"/>
                </a:cxn>
                <a:cxn ang="f30">
                  <a:pos x="f47" y="f48"/>
                </a:cxn>
              </a:cxnLst>
              <a:rect l="f43" t="f46" r="f44" b="f45"/>
              <a:pathLst>
                <a:path w="53" h="30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5"/>
                  </a:cubicBezTo>
                  <a:cubicBezTo>
                    <a:pt x="f12" y="f5"/>
                    <a:pt x="f8" y="f5"/>
                    <a:pt x="f6" y="f5"/>
                  </a:cubicBezTo>
                  <a:cubicBezTo>
                    <a:pt x="f6" y="f13"/>
                    <a:pt x="f6" y="f9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rupo 75">
            <a:extLst>
              <a:ext uri="{FF2B5EF4-FFF2-40B4-BE49-F238E27FC236}">
                <a16:creationId xmlns:a16="http://schemas.microsoft.com/office/drawing/2014/main" id="{8D9161C1-32ED-8BFD-ED4A-F573D6847A87}"/>
              </a:ext>
            </a:extLst>
          </p:cNvPr>
          <p:cNvGrpSpPr/>
          <p:nvPr/>
        </p:nvGrpSpPr>
        <p:grpSpPr>
          <a:xfrm>
            <a:off x="5559" y="2697159"/>
            <a:ext cx="4802181" cy="2446341"/>
            <a:chOff x="5559" y="2697159"/>
            <a:chExt cx="4802181" cy="2446341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44EBFC21-5800-585D-502F-58EE27E3E30D}"/>
                </a:ext>
              </a:extLst>
            </p:cNvPr>
            <p:cNvSpPr/>
            <p:nvPr/>
          </p:nvSpPr>
          <p:spPr>
            <a:xfrm>
              <a:off x="5559" y="3178170"/>
              <a:ext cx="1889122" cy="19653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2"/>
                <a:gd name="f7" fmla="val 625"/>
                <a:gd name="f8" fmla="val 48"/>
                <a:gd name="f9" fmla="val 618"/>
                <a:gd name="f10" fmla="val 72"/>
                <a:gd name="f11" fmla="val 604"/>
                <a:gd name="f12" fmla="val 95"/>
                <a:gd name="f13" fmla="val 589"/>
                <a:gd name="f14" fmla="val 114"/>
                <a:gd name="f15" fmla="val 569"/>
                <a:gd name="f16" fmla="val 135"/>
                <a:gd name="f17" fmla="val 547"/>
                <a:gd name="f18" fmla="val 160"/>
                <a:gd name="f19" fmla="val 536"/>
                <a:gd name="f20" fmla="val 189"/>
                <a:gd name="f21" fmla="val 528"/>
                <a:gd name="f22" fmla="val 258"/>
                <a:gd name="f23" fmla="val 509"/>
                <a:gd name="f24" fmla="val 326"/>
                <a:gd name="f25" fmla="val 488"/>
                <a:gd name="f26" fmla="val 394"/>
                <a:gd name="f27" fmla="val 468"/>
                <a:gd name="f28" fmla="val 401"/>
                <a:gd name="f29" fmla="val 442"/>
                <a:gd name="f30" fmla="val 397"/>
                <a:gd name="f31" fmla="val 416"/>
                <a:gd name="f32" fmla="val 398"/>
                <a:gd name="f33" fmla="val 390"/>
                <a:gd name="f34" fmla="val 399"/>
                <a:gd name="f35" fmla="val 311"/>
                <a:gd name="f36" fmla="val 388"/>
                <a:gd name="f37" fmla="val 330"/>
                <a:gd name="f38" fmla="val 458"/>
                <a:gd name="f39" fmla="val 294"/>
                <a:gd name="f40" fmla="val 487"/>
                <a:gd name="f41" fmla="val 280"/>
                <a:gd name="f42" fmla="val 514"/>
                <a:gd name="f43" fmla="val 262"/>
                <a:gd name="f44" fmla="val 546"/>
                <a:gd name="f45" fmla="val 256"/>
                <a:gd name="f46" fmla="val 555"/>
                <a:gd name="f47" fmla="val 252"/>
                <a:gd name="f48" fmla="val 564"/>
                <a:gd name="f49" fmla="val 574"/>
                <a:gd name="f50" fmla="val 578"/>
                <a:gd name="f51" fmla="val 251"/>
                <a:gd name="f52" fmla="val 583"/>
                <a:gd name="f53" fmla="val 250"/>
                <a:gd name="f54" fmla="val 587"/>
                <a:gd name="f55" fmla="val 249"/>
                <a:gd name="f56" fmla="val 585"/>
                <a:gd name="f57" fmla="val 246"/>
                <a:gd name="f58" fmla="val 584"/>
                <a:gd name="f59" fmla="val 242"/>
                <a:gd name="f60" fmla="val 588"/>
                <a:gd name="f61" fmla="val 601"/>
                <a:gd name="f62" fmla="val 239"/>
                <a:gd name="f63" fmla="val 231"/>
                <a:gd name="f64" fmla="val 220"/>
                <a:gd name="f65" fmla="val 147"/>
                <a:gd name="f66" fmla="val 74"/>
                <a:gd name="f67" fmla="val 593"/>
                <a:gd name="f68" fmla="val 9"/>
                <a:gd name="f69" fmla="val 594"/>
                <a:gd name="f70" fmla="val 20"/>
                <a:gd name="f71" fmla="val 30"/>
                <a:gd name="f72" fmla="val 85"/>
                <a:gd name="f73" fmla="val 139"/>
                <a:gd name="f74" fmla="val 193"/>
                <a:gd name="f75" fmla="val 207"/>
                <a:gd name="f76" fmla="val 222"/>
                <a:gd name="f77" fmla="val 577"/>
                <a:gd name="f78" fmla="val 228"/>
                <a:gd name="f79" fmla="val 561"/>
                <a:gd name="f80" fmla="val 229"/>
                <a:gd name="f81" fmla="val 554"/>
                <a:gd name="f82" fmla="val 224"/>
                <a:gd name="f83" fmla="val 226"/>
                <a:gd name="f84" fmla="val 541"/>
                <a:gd name="f85" fmla="val 230"/>
                <a:gd name="f86" fmla="val 535"/>
                <a:gd name="f87" fmla="val 235"/>
                <a:gd name="f88" fmla="val 523"/>
                <a:gd name="f89" fmla="val 247"/>
                <a:gd name="f90" fmla="val 510"/>
                <a:gd name="f91" fmla="val 494"/>
                <a:gd name="f92" fmla="val 244"/>
                <a:gd name="f93" fmla="val 241"/>
                <a:gd name="f94" fmla="val 236"/>
                <a:gd name="f95" fmla="val 486"/>
                <a:gd name="f96" fmla="val 208"/>
                <a:gd name="f97" fmla="val 491"/>
                <a:gd name="f98" fmla="val 178"/>
                <a:gd name="f99" fmla="val 490"/>
                <a:gd name="f100" fmla="val 149"/>
                <a:gd name="f101" fmla="val 489"/>
                <a:gd name="f102" fmla="val 132"/>
                <a:gd name="f103" fmla="val 115"/>
                <a:gd name="f104" fmla="val 98"/>
                <a:gd name="f105" fmla="val 87"/>
                <a:gd name="f106" fmla="val 485"/>
                <a:gd name="f107" fmla="val 79"/>
                <a:gd name="f108" fmla="val 474"/>
                <a:gd name="f109" fmla="val 76"/>
                <a:gd name="f110" fmla="val 473"/>
                <a:gd name="f111" fmla="val 125"/>
                <a:gd name="f112" fmla="val 175"/>
                <a:gd name="f113" fmla="val 233"/>
                <a:gd name="f114" fmla="val 472"/>
                <a:gd name="f115" fmla="val 471"/>
                <a:gd name="f116" fmla="val 470"/>
                <a:gd name="f117" fmla="val 261"/>
                <a:gd name="f118" fmla="val 465"/>
                <a:gd name="f119" fmla="val 270"/>
                <a:gd name="f120" fmla="val 455"/>
                <a:gd name="f121" fmla="val 269"/>
                <a:gd name="f122" fmla="val 444"/>
                <a:gd name="f123" fmla="val 268"/>
                <a:gd name="f124" fmla="val 446"/>
                <a:gd name="f125" fmla="val 257"/>
                <a:gd name="f126" fmla="val 204"/>
                <a:gd name="f127" fmla="val 158"/>
                <a:gd name="f128" fmla="val 112"/>
                <a:gd name="f129" fmla="val 103"/>
                <a:gd name="f130" fmla="val 447"/>
                <a:gd name="f131" fmla="val 93"/>
                <a:gd name="f132" fmla="val 435"/>
                <a:gd name="f133" fmla="val 97"/>
                <a:gd name="f134" fmla="val 434"/>
                <a:gd name="f135" fmla="val 110"/>
                <a:gd name="f136" fmla="val 123"/>
                <a:gd name="f137" fmla="val 166"/>
                <a:gd name="f138" fmla="val 285"/>
                <a:gd name="f139" fmla="val 428"/>
                <a:gd name="f140" fmla="val 293"/>
                <a:gd name="f141" fmla="val 393"/>
                <a:gd name="f142" fmla="val 300"/>
                <a:gd name="f143" fmla="val 395"/>
                <a:gd name="f144" fmla="val 396"/>
                <a:gd name="f145" fmla="val 299"/>
                <a:gd name="f146" fmla="val 378"/>
                <a:gd name="f147" fmla="val 303"/>
                <a:gd name="f148" fmla="val 374"/>
                <a:gd name="f149" fmla="val 314"/>
                <a:gd name="f150" fmla="val 328"/>
                <a:gd name="f151" fmla="val 361"/>
                <a:gd name="f152" fmla="val 373"/>
                <a:gd name="f153" fmla="val 443"/>
                <a:gd name="f154" fmla="val 367"/>
                <a:gd name="f155" fmla="val 451"/>
                <a:gd name="f156" fmla="val 353"/>
                <a:gd name="f157" fmla="val 290"/>
                <a:gd name="f158" fmla="val 165"/>
                <a:gd name="f159" fmla="val 151"/>
                <a:gd name="f160" fmla="val 515"/>
                <a:gd name="f161" fmla="val 143"/>
                <a:gd name="f162" fmla="val 138"/>
                <a:gd name="f163" fmla="val 497"/>
                <a:gd name="f164" fmla="val 129"/>
                <a:gd name="f165" fmla="val 118"/>
                <a:gd name="f166" fmla="val 108"/>
                <a:gd name="f167" fmla="val 423"/>
                <a:gd name="f168" fmla="val 104"/>
                <a:gd name="f169" fmla="val 412"/>
                <a:gd name="f170" fmla="val 406"/>
                <a:gd name="f171" fmla="val 408"/>
                <a:gd name="f172" fmla="val 67"/>
                <a:gd name="f173" fmla="val 410"/>
                <a:gd name="f174" fmla="val 37"/>
                <a:gd name="f175" fmla="val 441"/>
                <a:gd name="f176" fmla="val 34"/>
                <a:gd name="f177" fmla="val 459"/>
                <a:gd name="f178" fmla="val 29"/>
                <a:gd name="f179" fmla="val 23"/>
                <a:gd name="f180" fmla="val 18"/>
                <a:gd name="f181" fmla="val 15"/>
                <a:gd name="f182" fmla="val 13"/>
                <a:gd name="f183" fmla="val 611"/>
                <a:gd name="f184" fmla="val 38"/>
                <a:gd name="f185" fmla="val 41"/>
                <a:gd name="f186" fmla="val 622"/>
                <a:gd name="f187" fmla="val 45"/>
                <a:gd name="f188" fmla="val 620"/>
                <a:gd name="f189" fmla="val 42"/>
                <a:gd name="f190" fmla="val 47"/>
                <a:gd name="f191" fmla="val 539"/>
                <a:gd name="f192" fmla="val 53"/>
                <a:gd name="f193" fmla="val 503"/>
                <a:gd name="f194" fmla="val 58"/>
                <a:gd name="f195" fmla="val 59"/>
                <a:gd name="f196" fmla="val 463"/>
                <a:gd name="f197" fmla="val 457"/>
                <a:gd name="f198" fmla="val 62"/>
                <a:gd name="f199" fmla="val 452"/>
                <a:gd name="f200" fmla="val 66"/>
                <a:gd name="f201" fmla="val 449"/>
                <a:gd name="f202" fmla="val 70"/>
                <a:gd name="f203" fmla="val 73"/>
                <a:gd name="f204" fmla="val 83"/>
                <a:gd name="f205" fmla="val 89"/>
                <a:gd name="f206" fmla="val 436"/>
                <a:gd name="f207" fmla="val 94"/>
                <a:gd name="f208" fmla="val 102"/>
                <a:gd name="f209" fmla="val 476"/>
                <a:gd name="f210" fmla="val 499"/>
                <a:gd name="f211" fmla="val 121"/>
                <a:gd name="f212" fmla="val 106"/>
                <a:gd name="f213" fmla="val 542"/>
                <a:gd name="f214" fmla="val 99"/>
                <a:gd name="f215" fmla="val 549"/>
                <a:gd name="f216" fmla="val 86"/>
                <a:gd name="f217" fmla="val 562"/>
                <a:gd name="f218" fmla="val 573"/>
                <a:gd name="f219" fmla="val 57"/>
                <a:gd name="f220" fmla="val 49"/>
                <a:gd name="f221" fmla="val 44"/>
                <a:gd name="f222" fmla="val 39"/>
                <a:gd name="f223" fmla="+- 0 0 -90"/>
                <a:gd name="f224" fmla="*/ f3 1 602"/>
                <a:gd name="f225" fmla="*/ f4 1 625"/>
                <a:gd name="f226" fmla="val f5"/>
                <a:gd name="f227" fmla="val f6"/>
                <a:gd name="f228" fmla="val f7"/>
                <a:gd name="f229" fmla="*/ f223 f0 1"/>
                <a:gd name="f230" fmla="+- f228 0 f226"/>
                <a:gd name="f231" fmla="+- f227 0 f226"/>
                <a:gd name="f232" fmla="*/ f229 1 f2"/>
                <a:gd name="f233" fmla="*/ f231 1 602"/>
                <a:gd name="f234" fmla="*/ f230 1 625"/>
                <a:gd name="f235" fmla="*/ 114 f231 1"/>
                <a:gd name="f236" fmla="*/ 569 f230 1"/>
                <a:gd name="f237" fmla="*/ 394 f231 1"/>
                <a:gd name="f238" fmla="*/ 468 f230 1"/>
                <a:gd name="f239" fmla="*/ 458 f231 1"/>
                <a:gd name="f240" fmla="*/ 294 f230 1"/>
                <a:gd name="f241" fmla="*/ 546 f231 1"/>
                <a:gd name="f242" fmla="*/ 256 f230 1"/>
                <a:gd name="f243" fmla="*/ 587 f231 1"/>
                <a:gd name="f244" fmla="*/ 249 f230 1"/>
                <a:gd name="f245" fmla="*/ 588 f231 1"/>
                <a:gd name="f246" fmla="*/ 242 f230 1"/>
                <a:gd name="f247" fmla="*/ 602 f231 1"/>
                <a:gd name="f248" fmla="*/ 220 f230 1"/>
                <a:gd name="f249" fmla="*/ 594 f231 1"/>
                <a:gd name="f250" fmla="*/ 30 f230 1"/>
                <a:gd name="f251" fmla="*/ 577 f231 1"/>
                <a:gd name="f252" fmla="*/ 228 f230 1"/>
                <a:gd name="f253" fmla="*/ 535 f231 1"/>
                <a:gd name="f254" fmla="*/ 235 f230 1"/>
                <a:gd name="f255" fmla="*/ 494 f231 1"/>
                <a:gd name="f256" fmla="*/ 244 f230 1"/>
                <a:gd name="f257" fmla="*/ 236 f230 1"/>
                <a:gd name="f258" fmla="*/ 490 f231 1"/>
                <a:gd name="f259" fmla="*/ 98 f230 1"/>
                <a:gd name="f260" fmla="*/ 474 f231 1"/>
                <a:gd name="f261" fmla="*/ 76 f230 1"/>
                <a:gd name="f262" fmla="*/ 473 f231 1"/>
                <a:gd name="f263" fmla="*/ 224 f230 1"/>
                <a:gd name="f264" fmla="*/ 455 f231 1"/>
                <a:gd name="f265" fmla="*/ 269 f230 1"/>
                <a:gd name="f266" fmla="*/ 446 f231 1"/>
                <a:gd name="f267" fmla="*/ 112 f230 1"/>
                <a:gd name="f268" fmla="*/ 434 f231 1"/>
                <a:gd name="f269" fmla="*/ 123 f230 1"/>
                <a:gd name="f270" fmla="*/ 393 f231 1"/>
                <a:gd name="f271" fmla="*/ 300 f230 1"/>
                <a:gd name="f272" fmla="*/ 374 f231 1"/>
                <a:gd name="f273" fmla="*/ 428 f230 1"/>
                <a:gd name="f274" fmla="*/ 165 f231 1"/>
                <a:gd name="f275" fmla="*/ 510 f230 1"/>
                <a:gd name="f276" fmla="*/ 108 f231 1"/>
                <a:gd name="f277" fmla="*/ 423 f230 1"/>
                <a:gd name="f278" fmla="*/ 34 f231 1"/>
                <a:gd name="f279" fmla="*/ 459 f230 1"/>
                <a:gd name="f280" fmla="*/ 0 f231 1"/>
                <a:gd name="f281" fmla="*/ 625 f230 1"/>
                <a:gd name="f282" fmla="*/ 48 f231 1"/>
                <a:gd name="f283" fmla="*/ 618 f230 1"/>
                <a:gd name="f284" fmla="*/ 58 f231 1"/>
                <a:gd name="f285" fmla="*/ 73 f231 1"/>
                <a:gd name="f286" fmla="*/ 443 f230 1"/>
                <a:gd name="f287" fmla="*/ 121 f231 1"/>
                <a:gd name="f288" fmla="*/ 528 f230 1"/>
                <a:gd name="f289" fmla="*/ 57 f231 1"/>
                <a:gd name="f290" fmla="*/ 583 f230 1"/>
                <a:gd name="f291" fmla="*/ 42 f231 1"/>
                <a:gd name="f292" fmla="*/ 574 f230 1"/>
                <a:gd name="f293" fmla="+- f232 0 f1"/>
                <a:gd name="f294" fmla="*/ f235 1 602"/>
                <a:gd name="f295" fmla="*/ f236 1 625"/>
                <a:gd name="f296" fmla="*/ f237 1 602"/>
                <a:gd name="f297" fmla="*/ f238 1 625"/>
                <a:gd name="f298" fmla="*/ f239 1 602"/>
                <a:gd name="f299" fmla="*/ f240 1 625"/>
                <a:gd name="f300" fmla="*/ f241 1 602"/>
                <a:gd name="f301" fmla="*/ f242 1 625"/>
                <a:gd name="f302" fmla="*/ f243 1 602"/>
                <a:gd name="f303" fmla="*/ f244 1 625"/>
                <a:gd name="f304" fmla="*/ f245 1 602"/>
                <a:gd name="f305" fmla="*/ f246 1 625"/>
                <a:gd name="f306" fmla="*/ f247 1 602"/>
                <a:gd name="f307" fmla="*/ f248 1 625"/>
                <a:gd name="f308" fmla="*/ f249 1 602"/>
                <a:gd name="f309" fmla="*/ f250 1 625"/>
                <a:gd name="f310" fmla="*/ f251 1 602"/>
                <a:gd name="f311" fmla="*/ f252 1 625"/>
                <a:gd name="f312" fmla="*/ f253 1 602"/>
                <a:gd name="f313" fmla="*/ f254 1 625"/>
                <a:gd name="f314" fmla="*/ f255 1 602"/>
                <a:gd name="f315" fmla="*/ f256 1 625"/>
                <a:gd name="f316" fmla="*/ f257 1 625"/>
                <a:gd name="f317" fmla="*/ f258 1 602"/>
                <a:gd name="f318" fmla="*/ f259 1 625"/>
                <a:gd name="f319" fmla="*/ f260 1 602"/>
                <a:gd name="f320" fmla="*/ f261 1 625"/>
                <a:gd name="f321" fmla="*/ f262 1 602"/>
                <a:gd name="f322" fmla="*/ f263 1 625"/>
                <a:gd name="f323" fmla="*/ f264 1 602"/>
                <a:gd name="f324" fmla="*/ f265 1 625"/>
                <a:gd name="f325" fmla="*/ f266 1 602"/>
                <a:gd name="f326" fmla="*/ f267 1 625"/>
                <a:gd name="f327" fmla="*/ f268 1 602"/>
                <a:gd name="f328" fmla="*/ f269 1 625"/>
                <a:gd name="f329" fmla="*/ f270 1 602"/>
                <a:gd name="f330" fmla="*/ f271 1 625"/>
                <a:gd name="f331" fmla="*/ f272 1 602"/>
                <a:gd name="f332" fmla="*/ f273 1 625"/>
                <a:gd name="f333" fmla="*/ f274 1 602"/>
                <a:gd name="f334" fmla="*/ f275 1 625"/>
                <a:gd name="f335" fmla="*/ f276 1 602"/>
                <a:gd name="f336" fmla="*/ f277 1 625"/>
                <a:gd name="f337" fmla="*/ f278 1 602"/>
                <a:gd name="f338" fmla="*/ f279 1 625"/>
                <a:gd name="f339" fmla="*/ f280 1 602"/>
                <a:gd name="f340" fmla="*/ f281 1 625"/>
                <a:gd name="f341" fmla="*/ f282 1 602"/>
                <a:gd name="f342" fmla="*/ f283 1 625"/>
                <a:gd name="f343" fmla="*/ f284 1 602"/>
                <a:gd name="f344" fmla="*/ f285 1 602"/>
                <a:gd name="f345" fmla="*/ f286 1 625"/>
                <a:gd name="f346" fmla="*/ f287 1 602"/>
                <a:gd name="f347" fmla="*/ f288 1 625"/>
                <a:gd name="f348" fmla="*/ f289 1 602"/>
                <a:gd name="f349" fmla="*/ f290 1 625"/>
                <a:gd name="f350" fmla="*/ f291 1 602"/>
                <a:gd name="f351" fmla="*/ f292 1 625"/>
                <a:gd name="f352" fmla="*/ 0 1 f233"/>
                <a:gd name="f353" fmla="*/ f227 1 f233"/>
                <a:gd name="f354" fmla="*/ 0 1 f234"/>
                <a:gd name="f355" fmla="*/ f228 1 f234"/>
                <a:gd name="f356" fmla="*/ f294 1 f233"/>
                <a:gd name="f357" fmla="*/ f295 1 f234"/>
                <a:gd name="f358" fmla="*/ f296 1 f233"/>
                <a:gd name="f359" fmla="*/ f297 1 f234"/>
                <a:gd name="f360" fmla="*/ f298 1 f233"/>
                <a:gd name="f361" fmla="*/ f299 1 f234"/>
                <a:gd name="f362" fmla="*/ f300 1 f233"/>
                <a:gd name="f363" fmla="*/ f301 1 f234"/>
                <a:gd name="f364" fmla="*/ f302 1 f233"/>
                <a:gd name="f365" fmla="*/ f303 1 f234"/>
                <a:gd name="f366" fmla="*/ f304 1 f233"/>
                <a:gd name="f367" fmla="*/ f305 1 f234"/>
                <a:gd name="f368" fmla="*/ f306 1 f233"/>
                <a:gd name="f369" fmla="*/ f307 1 f234"/>
                <a:gd name="f370" fmla="*/ f308 1 f233"/>
                <a:gd name="f371" fmla="*/ f309 1 f234"/>
                <a:gd name="f372" fmla="*/ f310 1 f233"/>
                <a:gd name="f373" fmla="*/ f311 1 f234"/>
                <a:gd name="f374" fmla="*/ f312 1 f233"/>
                <a:gd name="f375" fmla="*/ f313 1 f234"/>
                <a:gd name="f376" fmla="*/ f314 1 f233"/>
                <a:gd name="f377" fmla="*/ f315 1 f234"/>
                <a:gd name="f378" fmla="*/ f316 1 f234"/>
                <a:gd name="f379" fmla="*/ f317 1 f233"/>
                <a:gd name="f380" fmla="*/ f318 1 f234"/>
                <a:gd name="f381" fmla="*/ f319 1 f233"/>
                <a:gd name="f382" fmla="*/ f320 1 f234"/>
                <a:gd name="f383" fmla="*/ f321 1 f233"/>
                <a:gd name="f384" fmla="*/ f322 1 f234"/>
                <a:gd name="f385" fmla="*/ f323 1 f233"/>
                <a:gd name="f386" fmla="*/ f324 1 f234"/>
                <a:gd name="f387" fmla="*/ f325 1 f233"/>
                <a:gd name="f388" fmla="*/ f326 1 f234"/>
                <a:gd name="f389" fmla="*/ f327 1 f233"/>
                <a:gd name="f390" fmla="*/ f328 1 f234"/>
                <a:gd name="f391" fmla="*/ f329 1 f233"/>
                <a:gd name="f392" fmla="*/ f330 1 f234"/>
                <a:gd name="f393" fmla="*/ f331 1 f233"/>
                <a:gd name="f394" fmla="*/ f332 1 f234"/>
                <a:gd name="f395" fmla="*/ f333 1 f233"/>
                <a:gd name="f396" fmla="*/ f334 1 f234"/>
                <a:gd name="f397" fmla="*/ f335 1 f233"/>
                <a:gd name="f398" fmla="*/ f336 1 f234"/>
                <a:gd name="f399" fmla="*/ f337 1 f233"/>
                <a:gd name="f400" fmla="*/ f338 1 f234"/>
                <a:gd name="f401" fmla="*/ f339 1 f233"/>
                <a:gd name="f402" fmla="*/ f340 1 f234"/>
                <a:gd name="f403" fmla="*/ f341 1 f233"/>
                <a:gd name="f404" fmla="*/ f342 1 f234"/>
                <a:gd name="f405" fmla="*/ f343 1 f233"/>
                <a:gd name="f406" fmla="*/ f344 1 f233"/>
                <a:gd name="f407" fmla="*/ f345 1 f234"/>
                <a:gd name="f408" fmla="*/ f346 1 f233"/>
                <a:gd name="f409" fmla="*/ f347 1 f234"/>
                <a:gd name="f410" fmla="*/ f348 1 f233"/>
                <a:gd name="f411" fmla="*/ f349 1 f234"/>
                <a:gd name="f412" fmla="*/ f350 1 f233"/>
                <a:gd name="f413" fmla="*/ f351 1 f234"/>
                <a:gd name="f414" fmla="*/ f352 f224 1"/>
                <a:gd name="f415" fmla="*/ f353 f224 1"/>
                <a:gd name="f416" fmla="*/ f355 f225 1"/>
                <a:gd name="f417" fmla="*/ f354 f225 1"/>
                <a:gd name="f418" fmla="*/ f356 f224 1"/>
                <a:gd name="f419" fmla="*/ f357 f225 1"/>
                <a:gd name="f420" fmla="*/ f358 f224 1"/>
                <a:gd name="f421" fmla="*/ f359 f225 1"/>
                <a:gd name="f422" fmla="*/ f360 f224 1"/>
                <a:gd name="f423" fmla="*/ f361 f225 1"/>
                <a:gd name="f424" fmla="*/ f362 f224 1"/>
                <a:gd name="f425" fmla="*/ f363 f225 1"/>
                <a:gd name="f426" fmla="*/ f364 f224 1"/>
                <a:gd name="f427" fmla="*/ f365 f225 1"/>
                <a:gd name="f428" fmla="*/ f366 f224 1"/>
                <a:gd name="f429" fmla="*/ f367 f225 1"/>
                <a:gd name="f430" fmla="*/ f368 f224 1"/>
                <a:gd name="f431" fmla="*/ f369 f225 1"/>
                <a:gd name="f432" fmla="*/ f370 f224 1"/>
                <a:gd name="f433" fmla="*/ f371 f225 1"/>
                <a:gd name="f434" fmla="*/ f372 f224 1"/>
                <a:gd name="f435" fmla="*/ f373 f225 1"/>
                <a:gd name="f436" fmla="*/ f374 f224 1"/>
                <a:gd name="f437" fmla="*/ f375 f225 1"/>
                <a:gd name="f438" fmla="*/ f376 f224 1"/>
                <a:gd name="f439" fmla="*/ f377 f225 1"/>
                <a:gd name="f440" fmla="*/ f378 f225 1"/>
                <a:gd name="f441" fmla="*/ f379 f224 1"/>
                <a:gd name="f442" fmla="*/ f380 f225 1"/>
                <a:gd name="f443" fmla="*/ f381 f224 1"/>
                <a:gd name="f444" fmla="*/ f382 f225 1"/>
                <a:gd name="f445" fmla="*/ f383 f224 1"/>
                <a:gd name="f446" fmla="*/ f384 f225 1"/>
                <a:gd name="f447" fmla="*/ f385 f224 1"/>
                <a:gd name="f448" fmla="*/ f386 f225 1"/>
                <a:gd name="f449" fmla="*/ f387 f224 1"/>
                <a:gd name="f450" fmla="*/ f388 f225 1"/>
                <a:gd name="f451" fmla="*/ f389 f224 1"/>
                <a:gd name="f452" fmla="*/ f390 f225 1"/>
                <a:gd name="f453" fmla="*/ f391 f224 1"/>
                <a:gd name="f454" fmla="*/ f392 f225 1"/>
                <a:gd name="f455" fmla="*/ f393 f224 1"/>
                <a:gd name="f456" fmla="*/ f394 f225 1"/>
                <a:gd name="f457" fmla="*/ f395 f224 1"/>
                <a:gd name="f458" fmla="*/ f396 f225 1"/>
                <a:gd name="f459" fmla="*/ f397 f224 1"/>
                <a:gd name="f460" fmla="*/ f398 f225 1"/>
                <a:gd name="f461" fmla="*/ f399 f224 1"/>
                <a:gd name="f462" fmla="*/ f400 f225 1"/>
                <a:gd name="f463" fmla="*/ f401 f224 1"/>
                <a:gd name="f464" fmla="*/ f402 f225 1"/>
                <a:gd name="f465" fmla="*/ f403 f224 1"/>
                <a:gd name="f466" fmla="*/ f404 f225 1"/>
                <a:gd name="f467" fmla="*/ f405 f224 1"/>
                <a:gd name="f468" fmla="*/ f406 f224 1"/>
                <a:gd name="f469" fmla="*/ f407 f225 1"/>
                <a:gd name="f470" fmla="*/ f408 f224 1"/>
                <a:gd name="f471" fmla="*/ f409 f225 1"/>
                <a:gd name="f472" fmla="*/ f410 f224 1"/>
                <a:gd name="f473" fmla="*/ f411 f225 1"/>
                <a:gd name="f474" fmla="*/ f412 f224 1"/>
                <a:gd name="f475" fmla="*/ f413 f2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3">
                  <a:pos x="f418" y="f419"/>
                </a:cxn>
                <a:cxn ang="f293">
                  <a:pos x="f420" y="f421"/>
                </a:cxn>
                <a:cxn ang="f293">
                  <a:pos x="f422" y="f423"/>
                </a:cxn>
                <a:cxn ang="f293">
                  <a:pos x="f424" y="f425"/>
                </a:cxn>
                <a:cxn ang="f293">
                  <a:pos x="f426" y="f427"/>
                </a:cxn>
                <a:cxn ang="f293">
                  <a:pos x="f428" y="f429"/>
                </a:cxn>
                <a:cxn ang="f293">
                  <a:pos x="f430" y="f431"/>
                </a:cxn>
                <a:cxn ang="f293">
                  <a:pos x="f432" y="f433"/>
                </a:cxn>
                <a:cxn ang="f293">
                  <a:pos x="f434" y="f435"/>
                </a:cxn>
                <a:cxn ang="f293">
                  <a:pos x="f434" y="f435"/>
                </a:cxn>
                <a:cxn ang="f293">
                  <a:pos x="f436" y="f437"/>
                </a:cxn>
                <a:cxn ang="f293">
                  <a:pos x="f438" y="f439"/>
                </a:cxn>
                <a:cxn ang="f293">
                  <a:pos x="f438" y="f440"/>
                </a:cxn>
                <a:cxn ang="f293">
                  <a:pos x="f441" y="f442"/>
                </a:cxn>
                <a:cxn ang="f293">
                  <a:pos x="f443" y="f444"/>
                </a:cxn>
                <a:cxn ang="f293">
                  <a:pos x="f445" y="f446"/>
                </a:cxn>
                <a:cxn ang="f293">
                  <a:pos x="f447" y="f448"/>
                </a:cxn>
                <a:cxn ang="f293">
                  <a:pos x="f449" y="f450"/>
                </a:cxn>
                <a:cxn ang="f293">
                  <a:pos x="f451" y="f452"/>
                </a:cxn>
                <a:cxn ang="f293">
                  <a:pos x="f453" y="f454"/>
                </a:cxn>
                <a:cxn ang="f293">
                  <a:pos x="f453" y="f454"/>
                </a:cxn>
                <a:cxn ang="f293">
                  <a:pos x="f455" y="f456"/>
                </a:cxn>
                <a:cxn ang="f293">
                  <a:pos x="f457" y="f458"/>
                </a:cxn>
                <a:cxn ang="f293">
                  <a:pos x="f459" y="f460"/>
                </a:cxn>
                <a:cxn ang="f293">
                  <a:pos x="f461" y="f462"/>
                </a:cxn>
                <a:cxn ang="f293">
                  <a:pos x="f463" y="f464"/>
                </a:cxn>
                <a:cxn ang="f293">
                  <a:pos x="f465" y="f466"/>
                </a:cxn>
                <a:cxn ang="f293">
                  <a:pos x="f467" y="f421"/>
                </a:cxn>
                <a:cxn ang="f293">
                  <a:pos x="f468" y="f469"/>
                </a:cxn>
                <a:cxn ang="f293">
                  <a:pos x="f470" y="f471"/>
                </a:cxn>
                <a:cxn ang="f293">
                  <a:pos x="f472" y="f473"/>
                </a:cxn>
                <a:cxn ang="f293">
                  <a:pos x="f474" y="f475"/>
                </a:cxn>
              </a:cxnLst>
              <a:rect l="f414" t="f417" r="f415" b="f416"/>
              <a:pathLst>
                <a:path w="602" h="62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4" y="f45"/>
                    <a:pt x="f44" y="f45"/>
                    <a:pt x="f44" y="f45"/>
                  </a:cubicBezTo>
                  <a:cubicBezTo>
                    <a:pt x="f46" y="f47"/>
                    <a:pt x="f48" y="f47"/>
                    <a:pt x="f49" y="f47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4" y="f55"/>
                    <a:pt x="f54" y="f55"/>
                    <a:pt x="f54" y="f55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62"/>
                    <a:pt x="f6" y="f63"/>
                    <a:pt x="f6" y="f64"/>
                  </a:cubicBezTo>
                  <a:cubicBezTo>
                    <a:pt x="f6" y="f64"/>
                    <a:pt x="f6" y="f64"/>
                    <a:pt x="f6" y="f64"/>
                  </a:cubicBezTo>
                  <a:cubicBezTo>
                    <a:pt x="f6" y="f65"/>
                    <a:pt x="f6" y="f66"/>
                    <a:pt x="f6" y="f5"/>
                  </a:cubicBezTo>
                  <a:cubicBezTo>
                    <a:pt x="f67" y="f68"/>
                    <a:pt x="f69" y="f70"/>
                    <a:pt x="f69" y="f71"/>
                  </a:cubicBezTo>
                  <a:cubicBezTo>
                    <a:pt x="f69" y="f72"/>
                    <a:pt x="f69" y="f73"/>
                    <a:pt x="f69" y="f74"/>
                  </a:cubicBezTo>
                  <a:cubicBezTo>
                    <a:pt x="f69" y="f75"/>
                    <a:pt x="f69" y="f76"/>
                    <a:pt x="f77" y="f78"/>
                  </a:cubicBezTo>
                  <a:cubicBezTo>
                    <a:pt x="f77" y="f78"/>
                    <a:pt x="f77" y="f78"/>
                    <a:pt x="f77" y="f78"/>
                  </a:cubicBezTo>
                  <a:cubicBezTo>
                    <a:pt x="f77" y="f78"/>
                    <a:pt x="f77" y="f78"/>
                    <a:pt x="f77" y="f78"/>
                  </a:cubicBezTo>
                  <a:cubicBezTo>
                    <a:pt x="f15" y="f78"/>
                    <a:pt x="f79" y="f80"/>
                    <a:pt x="f81" y="f82"/>
                  </a:cubicBezTo>
                  <a:cubicBezTo>
                    <a:pt x="f44" y="f83"/>
                    <a:pt x="f84" y="f85"/>
                    <a:pt x="f86" y="f87"/>
                  </a:cubicBezTo>
                  <a:cubicBezTo>
                    <a:pt x="f88" y="f89"/>
                    <a:pt x="f90" y="f51"/>
                    <a:pt x="f91" y="f92"/>
                  </a:cubicBezTo>
                  <a:cubicBezTo>
                    <a:pt x="f91" y="f92"/>
                    <a:pt x="f91" y="f92"/>
                    <a:pt x="f91" y="f92"/>
                  </a:cubicBezTo>
                  <a:cubicBezTo>
                    <a:pt x="f91" y="f92"/>
                    <a:pt x="f91" y="f92"/>
                    <a:pt x="f91" y="f92"/>
                  </a:cubicBezTo>
                  <a:cubicBezTo>
                    <a:pt x="f91" y="f93"/>
                    <a:pt x="f91" y="f62"/>
                    <a:pt x="f91" y="f94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99" y="f103"/>
                    <a:pt x="f99" y="f104"/>
                  </a:cubicBezTo>
                  <a:cubicBezTo>
                    <a:pt x="f99" y="f105"/>
                    <a:pt x="f106" y="f107"/>
                    <a:pt x="f108" y="f109"/>
                  </a:cubicBezTo>
                  <a:cubicBezTo>
                    <a:pt x="f108" y="f109"/>
                    <a:pt x="f108" y="f109"/>
                    <a:pt x="f108" y="f109"/>
                  </a:cubicBezTo>
                  <a:cubicBezTo>
                    <a:pt x="f108" y="f109"/>
                    <a:pt x="f108" y="f109"/>
                    <a:pt x="f108" y="f109"/>
                  </a:cubicBezTo>
                  <a:cubicBezTo>
                    <a:pt x="f110" y="f111"/>
                    <a:pt x="f110" y="f112"/>
                    <a:pt x="f110" y="f82"/>
                  </a:cubicBezTo>
                  <a:cubicBezTo>
                    <a:pt x="f110" y="f113"/>
                    <a:pt x="f114" y="f59"/>
                    <a:pt x="f115" y="f47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4" y="f53"/>
                  </a:cubicBezTo>
                  <a:cubicBezTo>
                    <a:pt x="f124" y="f126"/>
                    <a:pt x="f124" y="f127"/>
                    <a:pt x="f124" y="f128"/>
                  </a:cubicBezTo>
                  <a:cubicBezTo>
                    <a:pt x="f124" y="f129"/>
                    <a:pt x="f130" y="f131"/>
                    <a:pt x="f29" y="f72"/>
                  </a:cubicBezTo>
                  <a:cubicBezTo>
                    <a:pt x="f132" y="f133"/>
                    <a:pt x="f134" y="f135"/>
                    <a:pt x="f134" y="f136"/>
                  </a:cubicBezTo>
                  <a:cubicBezTo>
                    <a:pt x="f134" y="f137"/>
                    <a:pt x="f134" y="f96"/>
                    <a:pt x="f134" y="f53"/>
                  </a:cubicBezTo>
                  <a:cubicBezTo>
                    <a:pt x="f134" y="f138"/>
                    <a:pt x="f139" y="f140"/>
                    <a:pt x="f141" y="f142"/>
                  </a:cubicBezTo>
                  <a:cubicBezTo>
                    <a:pt x="f143" y="f142"/>
                    <a:pt x="f144" y="f145"/>
                    <a:pt x="f30" y="f145"/>
                  </a:cubicBezTo>
                  <a:cubicBezTo>
                    <a:pt x="f144" y="f145"/>
                    <a:pt x="f143" y="f142"/>
                    <a:pt x="f141" y="f142"/>
                  </a:cubicBezTo>
                  <a:cubicBezTo>
                    <a:pt x="f146" y="f147"/>
                    <a:pt x="f148" y="f149"/>
                    <a:pt x="f148" y="f150"/>
                  </a:cubicBezTo>
                  <a:cubicBezTo>
                    <a:pt x="f148" y="f151"/>
                    <a:pt x="f152" y="f143"/>
                    <a:pt x="f148" y="f139"/>
                  </a:cubicBezTo>
                  <a:cubicBezTo>
                    <a:pt x="f148" y="f153"/>
                    <a:pt x="f154" y="f155"/>
                    <a:pt x="f156" y="f120"/>
                  </a:cubicBezTo>
                  <a:cubicBezTo>
                    <a:pt x="f157" y="f110"/>
                    <a:pt x="f78" y="f97"/>
                    <a:pt x="f158" y="f90"/>
                  </a:cubicBezTo>
                  <a:cubicBezTo>
                    <a:pt x="f159" y="f160"/>
                    <a:pt x="f161" y="f90"/>
                    <a:pt x="f162" y="f163"/>
                  </a:cubicBezTo>
                  <a:cubicBezTo>
                    <a:pt x="f164" y="f114"/>
                    <a:pt x="f165" y="f130"/>
                    <a:pt x="f166" y="f167"/>
                  </a:cubicBezTo>
                  <a:cubicBezTo>
                    <a:pt x="f168" y="f169"/>
                    <a:pt x="f133" y="f170"/>
                    <a:pt x="f72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63"/>
                    <a:pt x="f179" y="f86"/>
                    <a:pt x="f180" y="f49"/>
                  </a:cubicBezTo>
                  <a:cubicBezTo>
                    <a:pt x="f181" y="f67"/>
                    <a:pt x="f182" y="f183"/>
                    <a:pt x="f5" y="f7"/>
                  </a:cubicBezTo>
                  <a:cubicBezTo>
                    <a:pt x="f184" y="f7"/>
                    <a:pt x="f184" y="f7"/>
                    <a:pt x="f184" y="f7"/>
                  </a:cubicBezTo>
                  <a:cubicBezTo>
                    <a:pt x="f185" y="f186"/>
                    <a:pt x="f187" y="f188"/>
                    <a:pt x="f8" y="f9"/>
                  </a:cubicBezTo>
                  <a:close/>
                  <a:moveTo>
                    <a:pt x="f189" y="f49"/>
                  </a:moveTo>
                  <a:cubicBezTo>
                    <a:pt x="f190" y="f191"/>
                    <a:pt x="f192" y="f193"/>
                    <a:pt x="f194" y="f27"/>
                  </a:cubicBezTo>
                  <a:cubicBezTo>
                    <a:pt x="f195" y="f196"/>
                    <a:pt x="f194" y="f197"/>
                    <a:pt x="f198" y="f199"/>
                  </a:cubicBezTo>
                  <a:cubicBezTo>
                    <a:pt x="f200" y="f201"/>
                    <a:pt x="f202" y="f130"/>
                    <a:pt x="f203" y="f153"/>
                  </a:cubicBezTo>
                  <a:cubicBezTo>
                    <a:pt x="f204" y="f134"/>
                    <a:pt x="f205" y="f206"/>
                    <a:pt x="f207" y="f201"/>
                  </a:cubicBezTo>
                  <a:cubicBezTo>
                    <a:pt x="f208" y="f209"/>
                    <a:pt x="f165" y="f210"/>
                    <a:pt x="f211" y="f21"/>
                  </a:cubicBezTo>
                  <a:cubicBezTo>
                    <a:pt x="f14" y="f86"/>
                    <a:pt x="f212" y="f213"/>
                    <a:pt x="f214" y="f215"/>
                  </a:cubicBezTo>
                  <a:cubicBezTo>
                    <a:pt x="f216" y="f217"/>
                    <a:pt x="f10" y="f218"/>
                    <a:pt x="f219" y="f52"/>
                  </a:cubicBezTo>
                  <a:cubicBezTo>
                    <a:pt x="f192" y="f56"/>
                    <a:pt x="f220" y="f13"/>
                    <a:pt x="f221" y="f54"/>
                  </a:cubicBezTo>
                  <a:cubicBezTo>
                    <a:pt x="f222" y="f58"/>
                    <a:pt x="f189" y="f50"/>
                    <a:pt x="f189" y="f4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FD73C847-6AB5-1FB0-134D-B1867B92C489}"/>
                </a:ext>
              </a:extLst>
            </p:cNvPr>
            <p:cNvSpPr/>
            <p:nvPr/>
          </p:nvSpPr>
          <p:spPr>
            <a:xfrm>
              <a:off x="1894682" y="3870326"/>
              <a:ext cx="2913058" cy="127317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928"/>
                <a:gd name="f8" fmla="val 405"/>
                <a:gd name="f9" fmla="val 29"/>
                <a:gd name="f10" fmla="val 5"/>
                <a:gd name="f11" fmla="val 10"/>
                <a:gd name="f12" fmla="val 30"/>
                <a:gd name="f13" fmla="val 15"/>
                <a:gd name="f14" fmla="val 39"/>
                <a:gd name="f15" fmla="val 32"/>
                <a:gd name="f16" fmla="val 47"/>
                <a:gd name="f17" fmla="val 42"/>
                <a:gd name="f18" fmla="val 66"/>
                <a:gd name="f19" fmla="val 46"/>
                <a:gd name="f20" fmla="val 97"/>
                <a:gd name="f21" fmla="val 127"/>
                <a:gd name="f22" fmla="val 158"/>
                <a:gd name="f23" fmla="val 166"/>
                <a:gd name="f24" fmla="val 174"/>
                <a:gd name="f25" fmla="val 52"/>
                <a:gd name="f26" fmla="val 64"/>
                <a:gd name="f27" fmla="val 186"/>
                <a:gd name="f28" fmla="val 76"/>
                <a:gd name="f29" fmla="val 184"/>
                <a:gd name="f30" fmla="val 88"/>
                <a:gd name="f31" fmla="val 208"/>
                <a:gd name="f32" fmla="val 328"/>
                <a:gd name="f33" fmla="val 449"/>
                <a:gd name="f34" fmla="val 463"/>
                <a:gd name="f35" fmla="val 478"/>
                <a:gd name="f36" fmla="val 182"/>
                <a:gd name="f37" fmla="val 492"/>
                <a:gd name="f38" fmla="val 188"/>
                <a:gd name="f39" fmla="val 589"/>
                <a:gd name="f40" fmla="val 200"/>
                <a:gd name="f41" fmla="val 680"/>
                <a:gd name="f42" fmla="val 230"/>
                <a:gd name="f43" fmla="val 764"/>
                <a:gd name="f44" fmla="val 278"/>
                <a:gd name="f45" fmla="val 821"/>
                <a:gd name="f46" fmla="val 311"/>
                <a:gd name="f47" fmla="val 869"/>
                <a:gd name="f48" fmla="val 351"/>
                <a:gd name="f49" fmla="val 900"/>
                <a:gd name="f50" fmla="val 915"/>
                <a:gd name="f51" fmla="val 382"/>
                <a:gd name="f52" fmla="val 881"/>
                <a:gd name="f53" fmla="val 340"/>
                <a:gd name="f54" fmla="val 274"/>
                <a:gd name="f55" fmla="val 744"/>
                <a:gd name="f56" fmla="val 234"/>
                <a:gd name="f57" fmla="val 660"/>
                <a:gd name="f58" fmla="val 204"/>
                <a:gd name="f59" fmla="val 587"/>
                <a:gd name="f60" fmla="val 178"/>
                <a:gd name="f61" fmla="val 512"/>
                <a:gd name="f62" fmla="val 159"/>
                <a:gd name="f63" fmla="val 434"/>
                <a:gd name="f64" fmla="val 162"/>
                <a:gd name="f65" fmla="val 319"/>
                <a:gd name="f66" fmla="val 165"/>
                <a:gd name="f67" fmla="val 205"/>
                <a:gd name="f68" fmla="val 163"/>
                <a:gd name="f69" fmla="val 90"/>
                <a:gd name="f70" fmla="val 161"/>
                <a:gd name="f71" fmla="val 75"/>
                <a:gd name="f72" fmla="val 68"/>
                <a:gd name="f73" fmla="val 154"/>
                <a:gd name="f74" fmla="val 69"/>
                <a:gd name="f75" fmla="val 139"/>
                <a:gd name="f76" fmla="val 115"/>
                <a:gd name="f77" fmla="val 91"/>
                <a:gd name="f78" fmla="val 70"/>
                <a:gd name="f79" fmla="val 67"/>
                <a:gd name="f80" fmla="val 72"/>
                <a:gd name="f81" fmla="val 34"/>
                <a:gd name="f82" fmla="val 56"/>
                <a:gd name="f83" fmla="val 13"/>
                <a:gd name="f84" fmla="val 24"/>
                <a:gd name="f85" fmla="val 8"/>
                <a:gd name="f86" fmla="val 16"/>
                <a:gd name="f87" fmla="val 7"/>
                <a:gd name="f88" fmla="val 6"/>
                <a:gd name="f89" fmla="val 14"/>
                <a:gd name="f90" fmla="val 21"/>
                <a:gd name="f91" fmla="+- 0 0 -90"/>
                <a:gd name="f92" fmla="*/ f4 1 928"/>
                <a:gd name="f93" fmla="*/ f5 1 405"/>
                <a:gd name="f94" fmla="val f6"/>
                <a:gd name="f95" fmla="val f7"/>
                <a:gd name="f96" fmla="val f8"/>
                <a:gd name="f97" fmla="*/ f91 f0 1"/>
                <a:gd name="f98" fmla="+- f96 0 f94"/>
                <a:gd name="f99" fmla="+- f95 0 f94"/>
                <a:gd name="f100" fmla="*/ f97 1 f3"/>
                <a:gd name="f101" fmla="*/ f99 1 928"/>
                <a:gd name="f102" fmla="*/ f98 1 405"/>
                <a:gd name="f103" fmla="*/ 0 f99 1"/>
                <a:gd name="f104" fmla="*/ 29 f98 1"/>
                <a:gd name="f105" fmla="*/ 15 f99 1"/>
                <a:gd name="f106" fmla="*/ 30 f98 1"/>
                <a:gd name="f107" fmla="*/ 47 f99 1"/>
                <a:gd name="f108" fmla="*/ 66 f98 1"/>
                <a:gd name="f109" fmla="*/ 46 f99 1"/>
                <a:gd name="f110" fmla="*/ 158 f98 1"/>
                <a:gd name="f111" fmla="*/ 52 f99 1"/>
                <a:gd name="f112" fmla="*/ 180 f98 1"/>
                <a:gd name="f113" fmla="*/ 88 f99 1"/>
                <a:gd name="f114" fmla="*/ 184 f98 1"/>
                <a:gd name="f115" fmla="*/ 449 f99 1"/>
                <a:gd name="f116" fmla="*/ 492 f99 1"/>
                <a:gd name="f117" fmla="*/ 188 f98 1"/>
                <a:gd name="f118" fmla="*/ 764 f99 1"/>
                <a:gd name="f119" fmla="*/ 278 f98 1"/>
                <a:gd name="f120" fmla="*/ 900 f99 1"/>
                <a:gd name="f121" fmla="*/ 405 f98 1"/>
                <a:gd name="f122" fmla="*/ 928 f99 1"/>
                <a:gd name="f123" fmla="*/ 881 f99 1"/>
                <a:gd name="f124" fmla="*/ 340 f98 1"/>
                <a:gd name="f125" fmla="*/ 660 f99 1"/>
                <a:gd name="f126" fmla="*/ 204 f98 1"/>
                <a:gd name="f127" fmla="*/ 434 f99 1"/>
                <a:gd name="f128" fmla="*/ 162 f98 1"/>
                <a:gd name="f129" fmla="*/ 90 f99 1"/>
                <a:gd name="f130" fmla="*/ 161 f98 1"/>
                <a:gd name="f131" fmla="*/ 69 f99 1"/>
                <a:gd name="f132" fmla="*/ 139 f98 1"/>
                <a:gd name="f133" fmla="*/ 70 f99 1"/>
                <a:gd name="f134" fmla="*/ 67 f98 1"/>
                <a:gd name="f135" fmla="*/ 24 f99 1"/>
                <a:gd name="f136" fmla="*/ 8 f98 1"/>
                <a:gd name="f137" fmla="*/ 0 f98 1"/>
                <a:gd name="f138" fmla="+- f100 0 f1"/>
                <a:gd name="f139" fmla="*/ f103 1 928"/>
                <a:gd name="f140" fmla="*/ f104 1 405"/>
                <a:gd name="f141" fmla="*/ f105 1 928"/>
                <a:gd name="f142" fmla="*/ f106 1 405"/>
                <a:gd name="f143" fmla="*/ f107 1 928"/>
                <a:gd name="f144" fmla="*/ f108 1 405"/>
                <a:gd name="f145" fmla="*/ f109 1 928"/>
                <a:gd name="f146" fmla="*/ f110 1 405"/>
                <a:gd name="f147" fmla="*/ f111 1 928"/>
                <a:gd name="f148" fmla="*/ f112 1 405"/>
                <a:gd name="f149" fmla="*/ f113 1 928"/>
                <a:gd name="f150" fmla="*/ f114 1 405"/>
                <a:gd name="f151" fmla="*/ f115 1 928"/>
                <a:gd name="f152" fmla="*/ f116 1 928"/>
                <a:gd name="f153" fmla="*/ f117 1 405"/>
                <a:gd name="f154" fmla="*/ f118 1 928"/>
                <a:gd name="f155" fmla="*/ f119 1 405"/>
                <a:gd name="f156" fmla="*/ f120 1 928"/>
                <a:gd name="f157" fmla="*/ f121 1 405"/>
                <a:gd name="f158" fmla="*/ f122 1 928"/>
                <a:gd name="f159" fmla="*/ f123 1 928"/>
                <a:gd name="f160" fmla="*/ f124 1 405"/>
                <a:gd name="f161" fmla="*/ f125 1 928"/>
                <a:gd name="f162" fmla="*/ f126 1 405"/>
                <a:gd name="f163" fmla="*/ f127 1 928"/>
                <a:gd name="f164" fmla="*/ f128 1 405"/>
                <a:gd name="f165" fmla="*/ f129 1 928"/>
                <a:gd name="f166" fmla="*/ f130 1 405"/>
                <a:gd name="f167" fmla="*/ f131 1 928"/>
                <a:gd name="f168" fmla="*/ f132 1 405"/>
                <a:gd name="f169" fmla="*/ f133 1 928"/>
                <a:gd name="f170" fmla="*/ f134 1 405"/>
                <a:gd name="f171" fmla="*/ f135 1 928"/>
                <a:gd name="f172" fmla="*/ f136 1 405"/>
                <a:gd name="f173" fmla="*/ f137 1 405"/>
                <a:gd name="f174" fmla="*/ 0 1 f101"/>
                <a:gd name="f175" fmla="*/ f95 1 f101"/>
                <a:gd name="f176" fmla="*/ 0 1 f102"/>
                <a:gd name="f177" fmla="*/ f96 1 f102"/>
                <a:gd name="f178" fmla="*/ f139 1 f101"/>
                <a:gd name="f179" fmla="*/ f140 1 f102"/>
                <a:gd name="f180" fmla="*/ f141 1 f101"/>
                <a:gd name="f181" fmla="*/ f142 1 f102"/>
                <a:gd name="f182" fmla="*/ f143 1 f101"/>
                <a:gd name="f183" fmla="*/ f144 1 f102"/>
                <a:gd name="f184" fmla="*/ f145 1 f101"/>
                <a:gd name="f185" fmla="*/ f146 1 f102"/>
                <a:gd name="f186" fmla="*/ f147 1 f101"/>
                <a:gd name="f187" fmla="*/ f148 1 f102"/>
                <a:gd name="f188" fmla="*/ f149 1 f101"/>
                <a:gd name="f189" fmla="*/ f150 1 f102"/>
                <a:gd name="f190" fmla="*/ f151 1 f101"/>
                <a:gd name="f191" fmla="*/ f152 1 f101"/>
                <a:gd name="f192" fmla="*/ f153 1 f102"/>
                <a:gd name="f193" fmla="*/ f154 1 f101"/>
                <a:gd name="f194" fmla="*/ f155 1 f102"/>
                <a:gd name="f195" fmla="*/ f156 1 f101"/>
                <a:gd name="f196" fmla="*/ f157 1 f102"/>
                <a:gd name="f197" fmla="*/ f158 1 f101"/>
                <a:gd name="f198" fmla="*/ f159 1 f101"/>
                <a:gd name="f199" fmla="*/ f160 1 f102"/>
                <a:gd name="f200" fmla="*/ f161 1 f101"/>
                <a:gd name="f201" fmla="*/ f162 1 f102"/>
                <a:gd name="f202" fmla="*/ f163 1 f101"/>
                <a:gd name="f203" fmla="*/ f164 1 f102"/>
                <a:gd name="f204" fmla="*/ f165 1 f101"/>
                <a:gd name="f205" fmla="*/ f166 1 f102"/>
                <a:gd name="f206" fmla="*/ f167 1 f101"/>
                <a:gd name="f207" fmla="*/ f168 1 f102"/>
                <a:gd name="f208" fmla="*/ f169 1 f101"/>
                <a:gd name="f209" fmla="*/ f170 1 f102"/>
                <a:gd name="f210" fmla="*/ f171 1 f101"/>
                <a:gd name="f211" fmla="*/ f172 1 f102"/>
                <a:gd name="f212" fmla="*/ f173 1 f102"/>
                <a:gd name="f213" fmla="*/ f174 f92 1"/>
                <a:gd name="f214" fmla="*/ f175 f92 1"/>
                <a:gd name="f215" fmla="*/ f177 f93 1"/>
                <a:gd name="f216" fmla="*/ f176 f93 1"/>
                <a:gd name="f217" fmla="*/ f178 f92 1"/>
                <a:gd name="f218" fmla="*/ f179 f93 1"/>
                <a:gd name="f219" fmla="*/ f180 f92 1"/>
                <a:gd name="f220" fmla="*/ f181 f93 1"/>
                <a:gd name="f221" fmla="*/ f182 f92 1"/>
                <a:gd name="f222" fmla="*/ f183 f93 1"/>
                <a:gd name="f223" fmla="*/ f184 f92 1"/>
                <a:gd name="f224" fmla="*/ f185 f93 1"/>
                <a:gd name="f225" fmla="*/ f186 f92 1"/>
                <a:gd name="f226" fmla="*/ f187 f93 1"/>
                <a:gd name="f227" fmla="*/ f188 f92 1"/>
                <a:gd name="f228" fmla="*/ f189 f93 1"/>
                <a:gd name="f229" fmla="*/ f190 f92 1"/>
                <a:gd name="f230" fmla="*/ f191 f92 1"/>
                <a:gd name="f231" fmla="*/ f192 f93 1"/>
                <a:gd name="f232" fmla="*/ f193 f92 1"/>
                <a:gd name="f233" fmla="*/ f194 f93 1"/>
                <a:gd name="f234" fmla="*/ f195 f92 1"/>
                <a:gd name="f235" fmla="*/ f196 f93 1"/>
                <a:gd name="f236" fmla="*/ f197 f92 1"/>
                <a:gd name="f237" fmla="*/ f198 f92 1"/>
                <a:gd name="f238" fmla="*/ f199 f93 1"/>
                <a:gd name="f239" fmla="*/ f200 f92 1"/>
                <a:gd name="f240" fmla="*/ f201 f93 1"/>
                <a:gd name="f241" fmla="*/ f202 f92 1"/>
                <a:gd name="f242" fmla="*/ f203 f93 1"/>
                <a:gd name="f243" fmla="*/ f204 f92 1"/>
                <a:gd name="f244" fmla="*/ f205 f93 1"/>
                <a:gd name="f245" fmla="*/ f206 f92 1"/>
                <a:gd name="f246" fmla="*/ f207 f93 1"/>
                <a:gd name="f247" fmla="*/ f208 f92 1"/>
                <a:gd name="f248" fmla="*/ f209 f93 1"/>
                <a:gd name="f249" fmla="*/ f210 f92 1"/>
                <a:gd name="f250" fmla="*/ f211 f93 1"/>
                <a:gd name="f251" fmla="*/ f212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8">
                  <a:pos x="f217" y="f218"/>
                </a:cxn>
                <a:cxn ang="f138">
                  <a:pos x="f219" y="f220"/>
                </a:cxn>
                <a:cxn ang="f138">
                  <a:pos x="f221" y="f222"/>
                </a:cxn>
                <a:cxn ang="f138">
                  <a:pos x="f223" y="f224"/>
                </a:cxn>
                <a:cxn ang="f138">
                  <a:pos x="f225" y="f226"/>
                </a:cxn>
                <a:cxn ang="f138">
                  <a:pos x="f227" y="f228"/>
                </a:cxn>
                <a:cxn ang="f138">
                  <a:pos x="f229" y="f228"/>
                </a:cxn>
                <a:cxn ang="f138">
                  <a:pos x="f230" y="f231"/>
                </a:cxn>
                <a:cxn ang="f138">
                  <a:pos x="f232" y="f233"/>
                </a:cxn>
                <a:cxn ang="f138">
                  <a:pos x="f234" y="f235"/>
                </a:cxn>
                <a:cxn ang="f138">
                  <a:pos x="f236" y="f235"/>
                </a:cxn>
                <a:cxn ang="f138">
                  <a:pos x="f237" y="f238"/>
                </a:cxn>
                <a:cxn ang="f138">
                  <a:pos x="f239" y="f240"/>
                </a:cxn>
                <a:cxn ang="f138">
                  <a:pos x="f241" y="f242"/>
                </a:cxn>
                <a:cxn ang="f138">
                  <a:pos x="f243" y="f244"/>
                </a:cxn>
                <a:cxn ang="f138">
                  <a:pos x="f245" y="f246"/>
                </a:cxn>
                <a:cxn ang="f138">
                  <a:pos x="f247" y="f248"/>
                </a:cxn>
                <a:cxn ang="f138">
                  <a:pos x="f249" y="f250"/>
                </a:cxn>
                <a:cxn ang="f138">
                  <a:pos x="f217" y="f251"/>
                </a:cxn>
                <a:cxn ang="f138">
                  <a:pos x="f217" y="f251"/>
                </a:cxn>
                <a:cxn ang="f138">
                  <a:pos x="f217" y="f218"/>
                </a:cxn>
              </a:cxnLst>
              <a:rect l="f213" t="f216" r="f214" b="f215"/>
              <a:pathLst>
                <a:path w="928" h="405">
                  <a:moveTo>
                    <a:pt x="f6" y="f9"/>
                  </a:move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7"/>
                    <a:pt x="f16" y="f18"/>
                  </a:cubicBezTo>
                  <a:cubicBezTo>
                    <a:pt x="f19" y="f20"/>
                    <a:pt x="f19" y="f21"/>
                    <a:pt x="f19" y="f22"/>
                  </a:cubicBezTo>
                  <a:cubicBezTo>
                    <a:pt x="f19" y="f23"/>
                    <a:pt x="f19" y="f24"/>
                    <a:pt x="f25" y="f3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9"/>
                    <a:pt x="f33" y="f29"/>
                  </a:cubicBezTo>
                  <a:cubicBezTo>
                    <a:pt x="f34" y="f29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8"/>
                  </a:cubicBezTo>
                  <a:cubicBezTo>
                    <a:pt x="f7" y="f8"/>
                    <a:pt x="f7" y="f8"/>
                    <a:pt x="f7" y="f8"/>
                  </a:cubicBezTo>
                  <a:cubicBezTo>
                    <a:pt x="f50" y="f51"/>
                    <a:pt x="f49" y="f2"/>
                    <a:pt x="f52" y="f53"/>
                  </a:cubicBezTo>
                  <a:cubicBezTo>
                    <a:pt x="f45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0"/>
                    <a:pt x="f72" y="f73"/>
                    <a:pt x="f74" y="f75"/>
                  </a:cubicBezTo>
                  <a:cubicBezTo>
                    <a:pt x="f74" y="f76"/>
                    <a:pt x="f74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7" y="f88"/>
                    <a:pt x="f6" y="f6"/>
                  </a:cubicBezTo>
                  <a:cubicBezTo>
                    <a:pt x="f6" y="f6"/>
                    <a:pt x="f6" y="f6"/>
                    <a:pt x="f6" y="f6"/>
                  </a:cubicBezTo>
                  <a:cubicBezTo>
                    <a:pt x="f87" y="f89"/>
                    <a:pt x="f85" y="f90"/>
                    <a:pt x="f6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1B8B111A-610A-A07D-94DD-88B6CDB623D3}"/>
                </a:ext>
              </a:extLst>
            </p:cNvPr>
            <p:cNvSpPr/>
            <p:nvPr/>
          </p:nvSpPr>
          <p:spPr>
            <a:xfrm>
              <a:off x="1839123" y="3870326"/>
              <a:ext cx="80960" cy="904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29"/>
                <a:gd name="f8" fmla="val 4"/>
                <a:gd name="f9" fmla="val 22"/>
                <a:gd name="f10" fmla="val 1"/>
                <a:gd name="f11" fmla="val 3"/>
                <a:gd name="f12" fmla="val 8"/>
                <a:gd name="f13" fmla="val 13"/>
                <a:gd name="f14" fmla="val 18"/>
                <a:gd name="f15" fmla="val 21"/>
                <a:gd name="f16" fmla="val 25"/>
                <a:gd name="f17" fmla="val 14"/>
                <a:gd name="f18" fmla="val 11"/>
                <a:gd name="f19" fmla="val 17"/>
                <a:gd name="f20" fmla="val 19"/>
                <a:gd name="f21" fmla="+- 0 0 -90"/>
                <a:gd name="f22" fmla="*/ f3 1 26"/>
                <a:gd name="f23" fmla="*/ f4 1 2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26"/>
                <a:gd name="f32" fmla="*/ f28 1 29"/>
                <a:gd name="f33" fmla="*/ 4 f29 1"/>
                <a:gd name="f34" fmla="*/ 22 f28 1"/>
                <a:gd name="f35" fmla="*/ 3 f29 1"/>
                <a:gd name="f36" fmla="*/ 29 f28 1"/>
                <a:gd name="f37" fmla="*/ 18 f29 1"/>
                <a:gd name="f38" fmla="*/ 0 f28 1"/>
                <a:gd name="f39" fmla="+- f30 0 f1"/>
                <a:gd name="f40" fmla="*/ f33 1 26"/>
                <a:gd name="f41" fmla="*/ f34 1 29"/>
                <a:gd name="f42" fmla="*/ f35 1 26"/>
                <a:gd name="f43" fmla="*/ f36 1 29"/>
                <a:gd name="f44" fmla="*/ f37 1 26"/>
                <a:gd name="f45" fmla="*/ f38 1 29"/>
                <a:gd name="f46" fmla="*/ 0 1 f31"/>
                <a:gd name="f47" fmla="*/ f25 1 f31"/>
                <a:gd name="f48" fmla="*/ 0 1 f32"/>
                <a:gd name="f49" fmla="*/ f26 1 f32"/>
                <a:gd name="f50" fmla="*/ f40 1 f31"/>
                <a:gd name="f51" fmla="*/ f41 1 f32"/>
                <a:gd name="f52" fmla="*/ f42 1 f31"/>
                <a:gd name="f53" fmla="*/ f43 1 f32"/>
                <a:gd name="f54" fmla="*/ f44 1 f31"/>
                <a:gd name="f55" fmla="*/ f45 1 f32"/>
                <a:gd name="f56" fmla="*/ f46 f22 1"/>
                <a:gd name="f57" fmla="*/ f47 f22 1"/>
                <a:gd name="f58" fmla="*/ f49 f23 1"/>
                <a:gd name="f59" fmla="*/ f48 f23 1"/>
                <a:gd name="f60" fmla="*/ f50 f22 1"/>
                <a:gd name="f61" fmla="*/ f51 f23 1"/>
                <a:gd name="f62" fmla="*/ f52 f22 1"/>
                <a:gd name="f63" fmla="*/ f53 f23 1"/>
                <a:gd name="f64" fmla="*/ f54 f22 1"/>
                <a:gd name="f65" fmla="*/ f55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0" y="f61"/>
                </a:cxn>
                <a:cxn ang="f39">
                  <a:pos x="f62" y="f63"/>
                </a:cxn>
                <a:cxn ang="f39">
                  <a:pos x="f64" y="f63"/>
                </a:cxn>
                <a:cxn ang="f39">
                  <a:pos x="f64" y="f65"/>
                </a:cxn>
                <a:cxn ang="f39">
                  <a:pos x="f60" y="f61"/>
                </a:cxn>
              </a:cxnLst>
              <a:rect l="f56" t="f59" r="f57" b="f58"/>
              <a:pathLst>
                <a:path w="26" h="29">
                  <a:moveTo>
                    <a:pt x="f8" y="f9"/>
                  </a:moveTo>
                  <a:cubicBezTo>
                    <a:pt x="f5" y="f9"/>
                    <a:pt x="f10" y="f6"/>
                    <a:pt x="f11" y="f7"/>
                  </a:cubicBezTo>
                  <a:cubicBezTo>
                    <a:pt x="f12" y="f7"/>
                    <a:pt x="f13" y="f7"/>
                    <a:pt x="f14" y="f7"/>
                  </a:cubicBezTo>
                  <a:cubicBezTo>
                    <a:pt x="f6" y="f15"/>
                    <a:pt x="f16" y="f17"/>
                    <a:pt x="f14" y="f5"/>
                  </a:cubicBezTo>
                  <a:cubicBezTo>
                    <a:pt x="f14" y="f18"/>
                    <a:pt x="f19" y="f20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0CCAD350-3D91-69B7-8FE2-6D6DA9C249D4}"/>
                </a:ext>
              </a:extLst>
            </p:cNvPr>
            <p:cNvSpPr/>
            <p:nvPr/>
          </p:nvSpPr>
          <p:spPr>
            <a:xfrm>
              <a:off x="1556546" y="2697159"/>
              <a:ext cx="206370" cy="1257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400"/>
                <a:gd name="f8" fmla="val 41"/>
                <a:gd name="f9" fmla="val 379"/>
                <a:gd name="f10" fmla="val 46"/>
                <a:gd name="f11" fmla="val 371"/>
                <a:gd name="f12" fmla="val 52"/>
                <a:gd name="f13" fmla="val 367"/>
                <a:gd name="f14" fmla="val 60"/>
                <a:gd name="f15" fmla="val 377"/>
                <a:gd name="f16" fmla="val 261"/>
                <a:gd name="f17" fmla="val 146"/>
                <a:gd name="f18" fmla="val 30"/>
                <a:gd name="f19" fmla="val 19"/>
                <a:gd name="f20" fmla="val 49"/>
                <a:gd name="f21" fmla="val 1"/>
                <a:gd name="f22" fmla="val 34"/>
                <a:gd name="f23" fmla="val 39"/>
                <a:gd name="f24" fmla="val 20"/>
                <a:gd name="f25" fmla="val 31"/>
                <a:gd name="f26" fmla="val 138"/>
                <a:gd name="f27" fmla="val 245"/>
                <a:gd name="f28" fmla="val 352"/>
                <a:gd name="f29" fmla="val 385"/>
                <a:gd name="f30" fmla="val 32"/>
                <a:gd name="f31" fmla="val 392"/>
                <a:gd name="f32" fmla="val 397"/>
                <a:gd name="f33" fmla="val 18"/>
                <a:gd name="f34" fmla="val 394"/>
                <a:gd name="f35" fmla="+- 0 0 -90"/>
                <a:gd name="f36" fmla="*/ f3 1 66"/>
                <a:gd name="f37" fmla="*/ f4 1 400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66"/>
                <a:gd name="f46" fmla="*/ f42 1 400"/>
                <a:gd name="f47" fmla="*/ 41 f43 1"/>
                <a:gd name="f48" fmla="*/ 379 f42 1"/>
                <a:gd name="f49" fmla="*/ 60 f43 1"/>
                <a:gd name="f50" fmla="*/ 377 f42 1"/>
                <a:gd name="f51" fmla="*/ 30 f42 1"/>
                <a:gd name="f52" fmla="*/ 49 f43 1"/>
                <a:gd name="f53" fmla="*/ 1 f42 1"/>
                <a:gd name="f54" fmla="*/ 39 f43 1"/>
                <a:gd name="f55" fmla="*/ 31 f42 1"/>
                <a:gd name="f56" fmla="*/ 352 f42 1"/>
                <a:gd name="f57" fmla="*/ 0 f43 1"/>
                <a:gd name="f58" fmla="*/ 397 f42 1"/>
                <a:gd name="f59" fmla="+- f44 0 f1"/>
                <a:gd name="f60" fmla="*/ f47 1 66"/>
                <a:gd name="f61" fmla="*/ f48 1 400"/>
                <a:gd name="f62" fmla="*/ f49 1 66"/>
                <a:gd name="f63" fmla="*/ f50 1 400"/>
                <a:gd name="f64" fmla="*/ f51 1 400"/>
                <a:gd name="f65" fmla="*/ f52 1 66"/>
                <a:gd name="f66" fmla="*/ f53 1 400"/>
                <a:gd name="f67" fmla="*/ f54 1 66"/>
                <a:gd name="f68" fmla="*/ f55 1 400"/>
                <a:gd name="f69" fmla="*/ f56 1 400"/>
                <a:gd name="f70" fmla="*/ f57 1 66"/>
                <a:gd name="f71" fmla="*/ f58 1 400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6"/>
                <a:gd name="f81" fmla="*/ f65 1 f45"/>
                <a:gd name="f82" fmla="*/ f66 1 f46"/>
                <a:gd name="f83" fmla="*/ f67 1 f45"/>
                <a:gd name="f84" fmla="*/ f68 1 f46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7 1"/>
                <a:gd name="f97" fmla="*/ f81 f36 1"/>
                <a:gd name="f98" fmla="*/ f82 f37 1"/>
                <a:gd name="f99" fmla="*/ f83 f36 1"/>
                <a:gd name="f100" fmla="*/ f84 f37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4" y="f96"/>
                </a:cxn>
                <a:cxn ang="f59">
                  <a:pos x="f97" y="f98"/>
                </a:cxn>
                <a:cxn ang="f59">
                  <a:pos x="f99" y="f100"/>
                </a:cxn>
                <a:cxn ang="f59">
                  <a:pos x="f99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66" h="40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4" y="f16"/>
                    <a:pt x="f14" y="f17"/>
                    <a:pt x="f14" y="f18"/>
                  </a:cubicBezTo>
                  <a:cubicBezTo>
                    <a:pt x="f14" y="f19"/>
                    <a:pt x="f6" y="f5"/>
                    <a:pt x="f20" y="f21"/>
                  </a:cubicBezTo>
                  <a:cubicBezTo>
                    <a:pt x="f22" y="f21"/>
                    <a:pt x="f23" y="f24"/>
                    <a:pt x="f23" y="f25"/>
                  </a:cubicBezTo>
                  <a:cubicBezTo>
                    <a:pt x="f23" y="f26"/>
                    <a:pt x="f23" y="f27"/>
                    <a:pt x="f23" y="f28"/>
                  </a:cubicBezTo>
                  <a:cubicBezTo>
                    <a:pt x="f23" y="f29"/>
                    <a:pt x="f30" y="f31"/>
                    <a:pt x="f5" y="f32"/>
                  </a:cubicBezTo>
                  <a:cubicBezTo>
                    <a:pt x="f33" y="f7"/>
                    <a:pt x="f30" y="f34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832963F5-8DB3-9AD7-BBFF-66225A86DC93}"/>
                </a:ext>
              </a:extLst>
            </p:cNvPr>
            <p:cNvSpPr/>
            <p:nvPr/>
          </p:nvSpPr>
          <p:spPr>
            <a:xfrm>
              <a:off x="1556546" y="3851279"/>
              <a:ext cx="187323" cy="1158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37"/>
                <a:gd name="f8" fmla="val 41"/>
                <a:gd name="f9" fmla="val 21"/>
                <a:gd name="f10" fmla="val 47"/>
                <a:gd name="f11" fmla="val 16"/>
                <a:gd name="f12" fmla="val 52"/>
                <a:gd name="f13" fmla="val 12"/>
                <a:gd name="f14" fmla="val 10"/>
                <a:gd name="f15" fmla="val 46"/>
                <a:gd name="f16" fmla="val 4"/>
                <a:gd name="f17" fmla="val 32"/>
                <a:gd name="f18" fmla="val 27"/>
                <a:gd name="f19" fmla="val 18"/>
                <a:gd name="f20" fmla="val 33"/>
                <a:gd name="f21" fmla="val 30"/>
                <a:gd name="f22" fmla="val 29"/>
                <a:gd name="f23" fmla="+- 0 0 -90"/>
                <a:gd name="f24" fmla="*/ f3 1 60"/>
                <a:gd name="f25" fmla="*/ f4 1 37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60"/>
                <a:gd name="f34" fmla="*/ f30 1 37"/>
                <a:gd name="f35" fmla="*/ 41 f31 1"/>
                <a:gd name="f36" fmla="*/ 21 f30 1"/>
                <a:gd name="f37" fmla="*/ 60 f31 1"/>
                <a:gd name="f38" fmla="*/ 10 f30 1"/>
                <a:gd name="f39" fmla="*/ 12 f30 1"/>
                <a:gd name="f40" fmla="*/ 0 f31 1"/>
                <a:gd name="f41" fmla="*/ 30 f30 1"/>
                <a:gd name="f42" fmla="+- f32 0 f1"/>
                <a:gd name="f43" fmla="*/ f35 1 60"/>
                <a:gd name="f44" fmla="*/ f36 1 37"/>
                <a:gd name="f45" fmla="*/ f37 1 60"/>
                <a:gd name="f46" fmla="*/ f38 1 37"/>
                <a:gd name="f47" fmla="*/ f39 1 37"/>
                <a:gd name="f48" fmla="*/ f40 1 60"/>
                <a:gd name="f49" fmla="*/ f41 1 37"/>
                <a:gd name="f50" fmla="*/ 0 1 f33"/>
                <a:gd name="f51" fmla="*/ f27 1 f33"/>
                <a:gd name="f52" fmla="*/ 0 1 f34"/>
                <a:gd name="f53" fmla="*/ f28 1 f34"/>
                <a:gd name="f54" fmla="*/ f43 1 f33"/>
                <a:gd name="f55" fmla="*/ f44 1 f34"/>
                <a:gd name="f56" fmla="*/ f45 1 f33"/>
                <a:gd name="f57" fmla="*/ f46 1 f34"/>
                <a:gd name="f58" fmla="*/ f47 1 f34"/>
                <a:gd name="f59" fmla="*/ f48 1 f33"/>
                <a:gd name="f60" fmla="*/ f49 1 f34"/>
                <a:gd name="f61" fmla="*/ f50 f24 1"/>
                <a:gd name="f62" fmla="*/ f51 f24 1"/>
                <a:gd name="f63" fmla="*/ f53 f25 1"/>
                <a:gd name="f64" fmla="*/ f52 f25 1"/>
                <a:gd name="f65" fmla="*/ f54 f24 1"/>
                <a:gd name="f66" fmla="*/ f55 f25 1"/>
                <a:gd name="f67" fmla="*/ f56 f24 1"/>
                <a:gd name="f68" fmla="*/ f57 f25 1"/>
                <a:gd name="f69" fmla="*/ f58 f25 1"/>
                <a:gd name="f70" fmla="*/ f59 f24 1"/>
                <a:gd name="f71" fmla="*/ f6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8"/>
                </a:cxn>
                <a:cxn ang="f42">
                  <a:pos x="f65" y="f69"/>
                </a:cxn>
                <a:cxn ang="f42">
                  <a:pos x="f70" y="f71"/>
                </a:cxn>
                <a:cxn ang="f42">
                  <a:pos x="f70" y="f71"/>
                </a:cxn>
                <a:cxn ang="f42">
                  <a:pos x="f65" y="f66"/>
                </a:cxn>
              </a:cxnLst>
              <a:rect l="f61" t="f64" r="f62" b="f63"/>
              <a:pathLst>
                <a:path w="60" h="37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2" y="f5"/>
                    <a:pt x="f15" y="f16"/>
                    <a:pt x="f8" y="f13"/>
                  </a:cubicBezTo>
                  <a:cubicBezTo>
                    <a:pt x="f17" y="f18"/>
                    <a:pt x="f19" y="f20"/>
                    <a:pt x="f5" y="f21"/>
                  </a:cubicBezTo>
                  <a:cubicBezTo>
                    <a:pt x="f5" y="f21"/>
                    <a:pt x="f5" y="f21"/>
                    <a:pt x="f5" y="f21"/>
                  </a:cubicBezTo>
                  <a:cubicBezTo>
                    <a:pt x="f11" y="f7"/>
                    <a:pt x="f22" y="f20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44D3A440-594E-9AFC-3E86-220A68F11BB9}"/>
                </a:ext>
              </a:extLst>
            </p:cNvPr>
            <p:cNvSpPr/>
            <p:nvPr/>
          </p:nvSpPr>
          <p:spPr>
            <a:xfrm>
              <a:off x="1816894" y="3136904"/>
              <a:ext cx="77788" cy="758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241"/>
                <a:gd name="f8" fmla="val 9"/>
                <a:gd name="f9" fmla="val 186"/>
                <a:gd name="f10" fmla="val 137"/>
                <a:gd name="f11" fmla="val 10"/>
                <a:gd name="f12" fmla="val 89"/>
                <a:gd name="f13" fmla="val 41"/>
                <a:gd name="f14" fmla="val 34"/>
                <a:gd name="f15" fmla="val 8"/>
                <a:gd name="f16" fmla="val 28"/>
                <a:gd name="f17" fmla="val 21"/>
                <a:gd name="f18" fmla="val 11"/>
                <a:gd name="f19" fmla="val 15"/>
                <a:gd name="f20" fmla="val 7"/>
                <a:gd name="f21" fmla="val 13"/>
                <a:gd name="f22" fmla="val 24"/>
                <a:gd name="f23" fmla="val 6"/>
                <a:gd name="f24" fmla="val 23"/>
                <a:gd name="f25" fmla="val 14"/>
                <a:gd name="f26" fmla="val 5"/>
                <a:gd name="f27" fmla="val 3"/>
                <a:gd name="f28" fmla="val 2"/>
                <a:gd name="f29" fmla="val 22"/>
                <a:gd name="f30" fmla="val 30"/>
                <a:gd name="f31" fmla="val 38"/>
                <a:gd name="f32" fmla="val 1"/>
                <a:gd name="f33" fmla="val 106"/>
                <a:gd name="f34" fmla="val 173"/>
                <a:gd name="f35" fmla="val 225"/>
                <a:gd name="f36" fmla="val 204"/>
                <a:gd name="f37" fmla="+- 0 0 -90"/>
                <a:gd name="f38" fmla="*/ f3 1 25"/>
                <a:gd name="f39" fmla="*/ f4 1 241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25"/>
                <a:gd name="f48" fmla="*/ f44 1 241"/>
                <a:gd name="f49" fmla="*/ 9 f45 1"/>
                <a:gd name="f50" fmla="*/ 186 f44 1"/>
                <a:gd name="f51" fmla="*/ 41 f44 1"/>
                <a:gd name="f52" fmla="*/ 21 f44 1"/>
                <a:gd name="f53" fmla="*/ 25 f45 1"/>
                <a:gd name="f54" fmla="*/ 13 f44 1"/>
                <a:gd name="f55" fmla="*/ 14 f45 1"/>
                <a:gd name="f56" fmla="*/ 0 f44 1"/>
                <a:gd name="f57" fmla="*/ 2 f45 1"/>
                <a:gd name="f58" fmla="*/ 14 f44 1"/>
                <a:gd name="f59" fmla="*/ 38 f44 1"/>
                <a:gd name="f60" fmla="*/ 0 f45 1"/>
                <a:gd name="f61" fmla="*/ 241 f44 1"/>
                <a:gd name="f62" fmla="+- f46 0 f1"/>
                <a:gd name="f63" fmla="*/ f49 1 25"/>
                <a:gd name="f64" fmla="*/ f50 1 241"/>
                <a:gd name="f65" fmla="*/ f51 1 241"/>
                <a:gd name="f66" fmla="*/ f52 1 241"/>
                <a:gd name="f67" fmla="*/ f53 1 25"/>
                <a:gd name="f68" fmla="*/ f54 1 241"/>
                <a:gd name="f69" fmla="*/ f55 1 25"/>
                <a:gd name="f70" fmla="*/ f56 1 241"/>
                <a:gd name="f71" fmla="*/ f57 1 25"/>
                <a:gd name="f72" fmla="*/ f58 1 241"/>
                <a:gd name="f73" fmla="*/ f59 1 241"/>
                <a:gd name="f74" fmla="*/ f60 1 25"/>
                <a:gd name="f75" fmla="*/ f61 1 241"/>
                <a:gd name="f76" fmla="*/ 0 1 f47"/>
                <a:gd name="f77" fmla="*/ f41 1 f47"/>
                <a:gd name="f78" fmla="*/ 0 1 f48"/>
                <a:gd name="f79" fmla="*/ f42 1 f48"/>
                <a:gd name="f80" fmla="*/ f63 1 f47"/>
                <a:gd name="f81" fmla="*/ f64 1 f48"/>
                <a:gd name="f82" fmla="*/ f65 1 f48"/>
                <a:gd name="f83" fmla="*/ f66 1 f48"/>
                <a:gd name="f84" fmla="*/ f67 1 f47"/>
                <a:gd name="f85" fmla="*/ f68 1 f48"/>
                <a:gd name="f86" fmla="*/ f69 1 f47"/>
                <a:gd name="f87" fmla="*/ f70 1 f48"/>
                <a:gd name="f88" fmla="*/ f71 1 f47"/>
                <a:gd name="f89" fmla="*/ f72 1 f48"/>
                <a:gd name="f90" fmla="*/ f73 1 f48"/>
                <a:gd name="f91" fmla="*/ f74 1 f47"/>
                <a:gd name="f92" fmla="*/ f75 1 f48"/>
                <a:gd name="f93" fmla="*/ f76 f38 1"/>
                <a:gd name="f94" fmla="*/ f77 f38 1"/>
                <a:gd name="f95" fmla="*/ f79 f39 1"/>
                <a:gd name="f96" fmla="*/ f78 f39 1"/>
                <a:gd name="f97" fmla="*/ f80 f38 1"/>
                <a:gd name="f98" fmla="*/ f81 f39 1"/>
                <a:gd name="f99" fmla="*/ f82 f39 1"/>
                <a:gd name="f100" fmla="*/ f83 f39 1"/>
                <a:gd name="f101" fmla="*/ f84 f38 1"/>
                <a:gd name="f102" fmla="*/ f85 f39 1"/>
                <a:gd name="f103" fmla="*/ f86 f38 1"/>
                <a:gd name="f104" fmla="*/ f87 f39 1"/>
                <a:gd name="f105" fmla="*/ f88 f38 1"/>
                <a:gd name="f106" fmla="*/ f89 f39 1"/>
                <a:gd name="f107" fmla="*/ f90 f39 1"/>
                <a:gd name="f108" fmla="*/ f91 f38 1"/>
                <a:gd name="f109" fmla="*/ f92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7" y="f98"/>
                </a:cxn>
                <a:cxn ang="f62">
                  <a:pos x="f97" y="f99"/>
                </a:cxn>
                <a:cxn ang="f62">
                  <a:pos x="f97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105" y="f107"/>
                </a:cxn>
                <a:cxn ang="f62">
                  <a:pos x="f108" y="f109"/>
                </a:cxn>
                <a:cxn ang="f62">
                  <a:pos x="f97" y="f98"/>
                </a:cxn>
              </a:cxnLst>
              <a:rect l="f93" t="f96" r="f94" b="f95"/>
              <a:pathLst>
                <a:path w="25" h="241">
                  <a:moveTo>
                    <a:pt x="f8" y="f9"/>
                  </a:moveTo>
                  <a:cubicBezTo>
                    <a:pt x="f8" y="f10"/>
                    <a:pt x="f11" y="f12"/>
                    <a:pt x="f8" y="f13"/>
                  </a:cubicBezTo>
                  <a:cubicBezTo>
                    <a:pt x="f8" y="f14"/>
                    <a:pt x="f15" y="f16"/>
                    <a:pt x="f8" y="f17"/>
                  </a:cubicBezTo>
                  <a:cubicBezTo>
                    <a:pt x="f18" y="f11"/>
                    <a:pt x="f19" y="f20"/>
                    <a:pt x="f6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0"/>
                    <a:pt x="f28" y="f25"/>
                  </a:cubicBezTo>
                  <a:cubicBezTo>
                    <a:pt x="f28" y="f29"/>
                    <a:pt x="f28" y="f30"/>
                    <a:pt x="f28" y="f31"/>
                  </a:cubicBezTo>
                  <a:cubicBezTo>
                    <a:pt x="f32" y="f33"/>
                    <a:pt x="f32" y="f34"/>
                    <a:pt x="f5" y="f7"/>
                  </a:cubicBezTo>
                  <a:cubicBezTo>
                    <a:pt x="f19" y="f35"/>
                    <a:pt x="f8" y="f3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F46080A9-EF71-AF14-2D42-C5258AD2852E}"/>
                </a:ext>
              </a:extLst>
            </p:cNvPr>
            <p:cNvSpPr/>
            <p:nvPr/>
          </p:nvSpPr>
          <p:spPr>
            <a:xfrm>
              <a:off x="1816894" y="3159123"/>
              <a:ext cx="77788" cy="736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234"/>
                <a:gd name="f8" fmla="val 17"/>
                <a:gd name="f9" fmla="val 199"/>
                <a:gd name="f10" fmla="val 145"/>
                <a:gd name="f11" fmla="val 91"/>
                <a:gd name="f12" fmla="val 36"/>
                <a:gd name="f13" fmla="val 26"/>
                <a:gd name="f14" fmla="val 16"/>
                <a:gd name="f15" fmla="val 15"/>
                <a:gd name="f16" fmla="val 6"/>
                <a:gd name="f17" fmla="val 11"/>
                <a:gd name="f18" fmla="val 3"/>
                <a:gd name="f19" fmla="val 9"/>
                <a:gd name="f20" fmla="val 14"/>
                <a:gd name="f21" fmla="val 8"/>
                <a:gd name="f22" fmla="val 21"/>
                <a:gd name="f23" fmla="val 27"/>
                <a:gd name="f24" fmla="val 34"/>
                <a:gd name="f25" fmla="val 10"/>
                <a:gd name="f26" fmla="val 82"/>
                <a:gd name="f27" fmla="val 130"/>
                <a:gd name="f28" fmla="val 179"/>
                <a:gd name="f29" fmla="val 197"/>
                <a:gd name="f30" fmla="val 218"/>
                <a:gd name="f31" fmla="val 228"/>
                <a:gd name="f32" fmla="val 213"/>
                <a:gd name="f33" fmla="+- 0 0 -90"/>
                <a:gd name="f34" fmla="*/ f3 1 25"/>
                <a:gd name="f35" fmla="*/ f4 1 234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25"/>
                <a:gd name="f44" fmla="*/ f40 1 234"/>
                <a:gd name="f45" fmla="*/ 17 f41 1"/>
                <a:gd name="f46" fmla="*/ 199 f40 1"/>
                <a:gd name="f47" fmla="*/ 36 f40 1"/>
                <a:gd name="f48" fmla="*/ 25 f41 1"/>
                <a:gd name="f49" fmla="*/ 6 f40 1"/>
                <a:gd name="f50" fmla="*/ 9 f41 1"/>
                <a:gd name="f51" fmla="*/ 14 f40 1"/>
                <a:gd name="f52" fmla="*/ 34 f40 1"/>
                <a:gd name="f53" fmla="*/ 179 f40 1"/>
                <a:gd name="f54" fmla="*/ 0 f41 1"/>
                <a:gd name="f55" fmla="*/ 234 f40 1"/>
                <a:gd name="f56" fmla="+- f42 0 f1"/>
                <a:gd name="f57" fmla="*/ f45 1 25"/>
                <a:gd name="f58" fmla="*/ f46 1 234"/>
                <a:gd name="f59" fmla="*/ f47 1 234"/>
                <a:gd name="f60" fmla="*/ f48 1 25"/>
                <a:gd name="f61" fmla="*/ f49 1 234"/>
                <a:gd name="f62" fmla="*/ f50 1 25"/>
                <a:gd name="f63" fmla="*/ f51 1 234"/>
                <a:gd name="f64" fmla="*/ f52 1 234"/>
                <a:gd name="f65" fmla="*/ f53 1 234"/>
                <a:gd name="f66" fmla="*/ f54 1 25"/>
                <a:gd name="f67" fmla="*/ f55 1 234"/>
                <a:gd name="f68" fmla="*/ 0 1 f43"/>
                <a:gd name="f69" fmla="*/ f37 1 f43"/>
                <a:gd name="f70" fmla="*/ 0 1 f44"/>
                <a:gd name="f71" fmla="*/ f38 1 f44"/>
                <a:gd name="f72" fmla="*/ f57 1 f43"/>
                <a:gd name="f73" fmla="*/ f58 1 f44"/>
                <a:gd name="f74" fmla="*/ f59 1 f44"/>
                <a:gd name="f75" fmla="*/ f60 1 f43"/>
                <a:gd name="f76" fmla="*/ f61 1 f44"/>
                <a:gd name="f77" fmla="*/ f62 1 f43"/>
                <a:gd name="f78" fmla="*/ f63 1 f44"/>
                <a:gd name="f79" fmla="*/ f64 1 f44"/>
                <a:gd name="f80" fmla="*/ f65 1 f44"/>
                <a:gd name="f81" fmla="*/ f66 1 f43"/>
                <a:gd name="f82" fmla="*/ f67 1 f44"/>
                <a:gd name="f83" fmla="*/ f68 f34 1"/>
                <a:gd name="f84" fmla="*/ f69 f34 1"/>
                <a:gd name="f85" fmla="*/ f71 f35 1"/>
                <a:gd name="f86" fmla="*/ f70 f35 1"/>
                <a:gd name="f87" fmla="*/ f72 f34 1"/>
                <a:gd name="f88" fmla="*/ f73 f35 1"/>
                <a:gd name="f89" fmla="*/ f74 f35 1"/>
                <a:gd name="f90" fmla="*/ f75 f34 1"/>
                <a:gd name="f91" fmla="*/ f76 f35 1"/>
                <a:gd name="f92" fmla="*/ f77 f34 1"/>
                <a:gd name="f93" fmla="*/ f78 f35 1"/>
                <a:gd name="f94" fmla="*/ f79 f35 1"/>
                <a:gd name="f95" fmla="*/ f80 f35 1"/>
                <a:gd name="f96" fmla="*/ f81 f34 1"/>
                <a:gd name="f97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7" y="f88"/>
                </a:cxn>
                <a:cxn ang="f56">
                  <a:pos x="f87" y="f89"/>
                </a:cxn>
                <a:cxn ang="f56">
                  <a:pos x="f90" y="f91"/>
                </a:cxn>
                <a:cxn ang="f56">
                  <a:pos x="f92" y="f93"/>
                </a:cxn>
                <a:cxn ang="f56">
                  <a:pos x="f92" y="f94"/>
                </a:cxn>
                <a:cxn ang="f56">
                  <a:pos x="f92" y="f95"/>
                </a:cxn>
                <a:cxn ang="f56">
                  <a:pos x="f96" y="f97"/>
                </a:cxn>
                <a:cxn ang="f56">
                  <a:pos x="f96" y="f97"/>
                </a:cxn>
                <a:cxn ang="f56">
                  <a:pos x="f87" y="f88"/>
                </a:cxn>
              </a:cxnLst>
              <a:rect l="f83" t="f86" r="f84" b="f85"/>
              <a:pathLst>
                <a:path w="25" h="234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16"/>
                  </a:cubicBezTo>
                  <a:cubicBezTo>
                    <a:pt x="f15" y="f5"/>
                    <a:pt x="f17" y="f18"/>
                    <a:pt x="f19" y="f20"/>
                  </a:cubicBezTo>
                  <a:cubicBezTo>
                    <a:pt x="f21" y="f22"/>
                    <a:pt x="f19" y="f23"/>
                    <a:pt x="f19" y="f24"/>
                  </a:cubicBezTo>
                  <a:cubicBezTo>
                    <a:pt x="f25" y="f26"/>
                    <a:pt x="f19" y="f27"/>
                    <a:pt x="f19" y="f28"/>
                  </a:cubicBezTo>
                  <a:cubicBezTo>
                    <a:pt x="f19" y="f29"/>
                    <a:pt x="f15" y="f30"/>
                    <a:pt x="f5" y="f7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8" y="f31"/>
                    <a:pt x="f8" y="f32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BF64C73A-9C1C-634F-CEA7-46752E462F52}"/>
                </a:ext>
              </a:extLst>
            </p:cNvPr>
            <p:cNvSpPr/>
            <p:nvPr/>
          </p:nvSpPr>
          <p:spPr>
            <a:xfrm>
              <a:off x="1251740" y="3440109"/>
              <a:ext cx="141283" cy="6778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16"/>
                <a:gd name="f8" fmla="val 32"/>
                <a:gd name="f9" fmla="val 164"/>
                <a:gd name="f10" fmla="val 118"/>
                <a:gd name="f11" fmla="val 72"/>
                <a:gd name="f12" fmla="val 31"/>
                <a:gd name="f13" fmla="val 26"/>
                <a:gd name="f14" fmla="val 30"/>
                <a:gd name="f15" fmla="val 15"/>
                <a:gd name="f16" fmla="val 5"/>
                <a:gd name="f17" fmla="val 2"/>
                <a:gd name="f18" fmla="val 28"/>
                <a:gd name="f19" fmla="val 25"/>
                <a:gd name="f20" fmla="val 11"/>
                <a:gd name="f21" fmla="val 24"/>
                <a:gd name="f22" fmla="val 71"/>
                <a:gd name="f23" fmla="val 117"/>
                <a:gd name="f24" fmla="val 163"/>
                <a:gd name="f25" fmla="val 27"/>
                <a:gd name="f26" fmla="val 187"/>
                <a:gd name="f27" fmla="val 22"/>
                <a:gd name="f28" fmla="val 206"/>
                <a:gd name="f29" fmla="val 34"/>
                <a:gd name="f30" fmla="val 202"/>
                <a:gd name="f31" fmla="+- 0 0 -90"/>
                <a:gd name="f32" fmla="*/ f3 1 45"/>
                <a:gd name="f33" fmla="*/ f4 1 216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45"/>
                <a:gd name="f42" fmla="*/ f38 1 216"/>
                <a:gd name="f43" fmla="*/ 32 f39 1"/>
                <a:gd name="f44" fmla="*/ 164 f38 1"/>
                <a:gd name="f45" fmla="*/ 31 f39 1"/>
                <a:gd name="f46" fmla="*/ 26 f38 1"/>
                <a:gd name="f47" fmla="*/ 45 f39 1"/>
                <a:gd name="f48" fmla="*/ 2 f38 1"/>
                <a:gd name="f49" fmla="*/ 25 f39 1"/>
                <a:gd name="f50" fmla="*/ 24 f38 1"/>
                <a:gd name="f51" fmla="*/ 26 f39 1"/>
                <a:gd name="f52" fmla="*/ 163 f38 1"/>
                <a:gd name="f53" fmla="*/ 0 f39 1"/>
                <a:gd name="f54" fmla="*/ 216 f38 1"/>
                <a:gd name="f55" fmla="+- f40 0 f1"/>
                <a:gd name="f56" fmla="*/ f43 1 45"/>
                <a:gd name="f57" fmla="*/ f44 1 216"/>
                <a:gd name="f58" fmla="*/ f45 1 45"/>
                <a:gd name="f59" fmla="*/ f46 1 216"/>
                <a:gd name="f60" fmla="*/ f47 1 45"/>
                <a:gd name="f61" fmla="*/ f48 1 216"/>
                <a:gd name="f62" fmla="*/ f49 1 45"/>
                <a:gd name="f63" fmla="*/ f50 1 216"/>
                <a:gd name="f64" fmla="*/ f51 1 45"/>
                <a:gd name="f65" fmla="*/ f52 1 216"/>
                <a:gd name="f66" fmla="*/ f53 1 45"/>
                <a:gd name="f67" fmla="*/ f54 1 216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45" h="216">
                  <a:moveTo>
                    <a:pt x="f8" y="f9"/>
                  </a:moveTo>
                  <a:cubicBezTo>
                    <a:pt x="f8" y="f10"/>
                    <a:pt x="f8" y="f11"/>
                    <a:pt x="f12" y="f13"/>
                  </a:cubicBezTo>
                  <a:cubicBezTo>
                    <a:pt x="f14" y="f15"/>
                    <a:pt x="f8" y="f16"/>
                    <a:pt x="f6" y="f17"/>
                  </a:cubicBezTo>
                  <a:cubicBezTo>
                    <a:pt x="f18" y="f5"/>
                    <a:pt x="f19" y="f20"/>
                    <a:pt x="f19" y="f21"/>
                  </a:cubicBezTo>
                  <a:cubicBezTo>
                    <a:pt x="f19" y="f22"/>
                    <a:pt x="f21" y="f23"/>
                    <a:pt x="f13" y="f24"/>
                  </a:cubicBezTo>
                  <a:cubicBezTo>
                    <a:pt x="f25" y="f26"/>
                    <a:pt x="f27" y="f28"/>
                    <a:pt x="f5" y="f7"/>
                  </a:cubicBezTo>
                  <a:cubicBezTo>
                    <a:pt x="f29" y="f30"/>
                    <a:pt x="f8" y="f28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F250D939-1918-AF74-D9C4-24AC8E523B49}"/>
                </a:ext>
              </a:extLst>
            </p:cNvPr>
            <p:cNvSpPr/>
            <p:nvPr/>
          </p:nvSpPr>
          <p:spPr>
            <a:xfrm>
              <a:off x="1239048" y="3446465"/>
              <a:ext cx="153984" cy="6746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215"/>
                <a:gd name="f8" fmla="val 41"/>
                <a:gd name="f9" fmla="val 165"/>
                <a:gd name="f10" fmla="val 123"/>
                <a:gd name="f11" fmla="val 81"/>
                <a:gd name="f12" fmla="val 38"/>
                <a:gd name="f13" fmla="val 25"/>
                <a:gd name="f14" fmla="val 42"/>
                <a:gd name="f15" fmla="val 12"/>
                <a:gd name="f16" fmla="val 36"/>
                <a:gd name="f17" fmla="val 3"/>
                <a:gd name="f18" fmla="val 34"/>
                <a:gd name="f19" fmla="val 13"/>
                <a:gd name="f20" fmla="val 35"/>
                <a:gd name="f21" fmla="val 24"/>
                <a:gd name="f22" fmla="val 70"/>
                <a:gd name="f23" fmla="val 116"/>
                <a:gd name="f24" fmla="val 162"/>
                <a:gd name="f25" fmla="val 204"/>
                <a:gd name="f26" fmla="val 200"/>
                <a:gd name="f27" fmla="val 4"/>
                <a:gd name="f28" fmla="val 214"/>
                <a:gd name="f29" fmla="val 2"/>
                <a:gd name="f30" fmla="val 208"/>
                <a:gd name="f31" fmla="+- 0 0 -90"/>
                <a:gd name="f32" fmla="*/ f3 1 49"/>
                <a:gd name="f33" fmla="*/ f4 1 215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49"/>
                <a:gd name="f42" fmla="*/ f38 1 215"/>
                <a:gd name="f43" fmla="*/ 41 f39 1"/>
                <a:gd name="f44" fmla="*/ 165 f38 1"/>
                <a:gd name="f45" fmla="*/ 38 f38 1"/>
                <a:gd name="f46" fmla="*/ 49 f39 1"/>
                <a:gd name="f47" fmla="*/ 0 f38 1"/>
                <a:gd name="f48" fmla="*/ 35 f39 1"/>
                <a:gd name="f49" fmla="*/ 24 f38 1"/>
                <a:gd name="f50" fmla="*/ 36 f39 1"/>
                <a:gd name="f51" fmla="*/ 162 f38 1"/>
                <a:gd name="f52" fmla="*/ 4 f39 1"/>
                <a:gd name="f53" fmla="*/ 214 f38 1"/>
                <a:gd name="f54" fmla="*/ 0 f39 1"/>
                <a:gd name="f55" fmla="*/ 215 f38 1"/>
                <a:gd name="f56" fmla="+- f40 0 f1"/>
                <a:gd name="f57" fmla="*/ f43 1 49"/>
                <a:gd name="f58" fmla="*/ f44 1 215"/>
                <a:gd name="f59" fmla="*/ f45 1 215"/>
                <a:gd name="f60" fmla="*/ f46 1 49"/>
                <a:gd name="f61" fmla="*/ f47 1 215"/>
                <a:gd name="f62" fmla="*/ f48 1 49"/>
                <a:gd name="f63" fmla="*/ f49 1 215"/>
                <a:gd name="f64" fmla="*/ f50 1 49"/>
                <a:gd name="f65" fmla="*/ f51 1 215"/>
                <a:gd name="f66" fmla="*/ f52 1 49"/>
                <a:gd name="f67" fmla="*/ f53 1 215"/>
                <a:gd name="f68" fmla="*/ f54 1 49"/>
                <a:gd name="f69" fmla="*/ f55 1 215"/>
                <a:gd name="f70" fmla="*/ 0 1 f41"/>
                <a:gd name="f71" fmla="*/ f35 1 f41"/>
                <a:gd name="f72" fmla="*/ 0 1 f42"/>
                <a:gd name="f73" fmla="*/ f36 1 f42"/>
                <a:gd name="f74" fmla="*/ f57 1 f41"/>
                <a:gd name="f75" fmla="*/ f58 1 f42"/>
                <a:gd name="f76" fmla="*/ f59 1 f42"/>
                <a:gd name="f77" fmla="*/ f60 1 f41"/>
                <a:gd name="f78" fmla="*/ f61 1 f42"/>
                <a:gd name="f79" fmla="*/ f62 1 f41"/>
                <a:gd name="f80" fmla="*/ f63 1 f42"/>
                <a:gd name="f81" fmla="*/ f64 1 f41"/>
                <a:gd name="f82" fmla="*/ f65 1 f42"/>
                <a:gd name="f83" fmla="*/ f66 1 f41"/>
                <a:gd name="f84" fmla="*/ f67 1 f42"/>
                <a:gd name="f85" fmla="*/ f68 1 f41"/>
                <a:gd name="f86" fmla="*/ f69 1 f42"/>
                <a:gd name="f87" fmla="*/ f70 f32 1"/>
                <a:gd name="f88" fmla="*/ f71 f32 1"/>
                <a:gd name="f89" fmla="*/ f73 f33 1"/>
                <a:gd name="f90" fmla="*/ f72 f33 1"/>
                <a:gd name="f91" fmla="*/ f74 f32 1"/>
                <a:gd name="f92" fmla="*/ f75 f33 1"/>
                <a:gd name="f93" fmla="*/ f76 f33 1"/>
                <a:gd name="f94" fmla="*/ f77 f32 1"/>
                <a:gd name="f95" fmla="*/ f78 f33 1"/>
                <a:gd name="f96" fmla="*/ f79 f32 1"/>
                <a:gd name="f97" fmla="*/ f80 f33 1"/>
                <a:gd name="f98" fmla="*/ f81 f32 1"/>
                <a:gd name="f99" fmla="*/ f82 f33 1"/>
                <a:gd name="f100" fmla="*/ f83 f32 1"/>
                <a:gd name="f101" fmla="*/ f84 f33 1"/>
                <a:gd name="f102" fmla="*/ f85 f32 1"/>
                <a:gd name="f103" fmla="*/ f86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91" y="f92"/>
                </a:cxn>
                <a:cxn ang="f56">
                  <a:pos x="f91" y="f93"/>
                </a:cxn>
                <a:cxn ang="f56">
                  <a:pos x="f94" y="f95"/>
                </a:cxn>
                <a:cxn ang="f56">
                  <a:pos x="f96" y="f97"/>
                </a:cxn>
                <a:cxn ang="f56">
                  <a:pos x="f98" y="f99"/>
                </a:cxn>
                <a:cxn ang="f56">
                  <a:pos x="f100" y="f101"/>
                </a:cxn>
                <a:cxn ang="f56">
                  <a:pos x="f102" y="f103"/>
                </a:cxn>
                <a:cxn ang="f56">
                  <a:pos x="f91" y="f92"/>
                </a:cxn>
              </a:cxnLst>
              <a:rect l="f87" t="f90" r="f88" b="f89"/>
              <a:pathLst>
                <a:path w="49" h="215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8" y="f13"/>
                    <a:pt x="f14" y="f15"/>
                    <a:pt x="f6" y="f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16" y="f22"/>
                    <a:pt x="f16" y="f23"/>
                    <a:pt x="f16" y="f24"/>
                  </a:cubicBezTo>
                  <a:cubicBezTo>
                    <a:pt x="f16" y="f25"/>
                    <a:pt x="f12" y="f26"/>
                    <a:pt x="f27" y="f28"/>
                  </a:cubicBezTo>
                  <a:cubicBezTo>
                    <a:pt x="f17" y="f28"/>
                    <a:pt x="f29" y="f7"/>
                    <a:pt x="f5" y="f7"/>
                  </a:cubicBezTo>
                  <a:cubicBezTo>
                    <a:pt x="f20" y="f30"/>
                    <a:pt x="f8" y="f2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C96A8E2D-1EA7-F487-4EDC-15D9328A69BA}"/>
                </a:ext>
              </a:extLst>
            </p:cNvPr>
            <p:cNvSpPr/>
            <p:nvPr/>
          </p:nvSpPr>
          <p:spPr>
            <a:xfrm>
              <a:off x="1493041" y="3373441"/>
              <a:ext cx="63495" cy="5476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174"/>
                <a:gd name="f8" fmla="val 17"/>
                <a:gd name="f9" fmla="val 19"/>
                <a:gd name="f10" fmla="val 26"/>
                <a:gd name="f11" fmla="val 18"/>
                <a:gd name="f12" fmla="val 32"/>
                <a:gd name="f13" fmla="val 38"/>
                <a:gd name="f14" fmla="val 83"/>
                <a:gd name="f15" fmla="val 16"/>
                <a:gd name="f16" fmla="val 129"/>
                <a:gd name="f17" fmla="val 122"/>
                <a:gd name="f18" fmla="val 70"/>
                <a:gd name="f19" fmla="val 11"/>
                <a:gd name="f20" fmla="val 2"/>
                <a:gd name="f21" fmla="val 1"/>
                <a:gd name="f22" fmla="val 7"/>
                <a:gd name="f23" fmla="val 14"/>
                <a:gd name="f24" fmla="val 9"/>
                <a:gd name="f25" fmla="val 5"/>
                <a:gd name="f26" fmla="+- 0 0 -90"/>
                <a:gd name="f27" fmla="*/ f3 1 20"/>
                <a:gd name="f28" fmla="*/ f4 1 174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0"/>
                <a:gd name="f37" fmla="*/ f33 1 174"/>
                <a:gd name="f38" fmla="*/ 17 f34 1"/>
                <a:gd name="f39" fmla="*/ 20 f33 1"/>
                <a:gd name="f40" fmla="*/ 18 f34 1"/>
                <a:gd name="f41" fmla="*/ 38 f33 1"/>
                <a:gd name="f42" fmla="*/ 20 f34 1"/>
                <a:gd name="f43" fmla="*/ 174 f33 1"/>
                <a:gd name="f44" fmla="*/ 18 f33 1"/>
                <a:gd name="f45" fmla="*/ 11 f34 1"/>
                <a:gd name="f46" fmla="*/ 1 f33 1"/>
                <a:gd name="f47" fmla="*/ 0 f34 1"/>
                <a:gd name="f48" fmla="*/ 14 f33 1"/>
                <a:gd name="f49" fmla="+- f35 0 f1"/>
                <a:gd name="f50" fmla="*/ f38 1 20"/>
                <a:gd name="f51" fmla="*/ f39 1 174"/>
                <a:gd name="f52" fmla="*/ f40 1 20"/>
                <a:gd name="f53" fmla="*/ f41 1 174"/>
                <a:gd name="f54" fmla="*/ f42 1 20"/>
                <a:gd name="f55" fmla="*/ f43 1 174"/>
                <a:gd name="f56" fmla="*/ f44 1 174"/>
                <a:gd name="f57" fmla="*/ f45 1 20"/>
                <a:gd name="f58" fmla="*/ f46 1 174"/>
                <a:gd name="f59" fmla="*/ f47 1 20"/>
                <a:gd name="f60" fmla="*/ f48 1 174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7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8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4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0" y="f81"/>
                </a:cxn>
              </a:cxnLst>
              <a:rect l="f76" t="f79" r="f77" b="f78"/>
              <a:pathLst>
                <a:path w="20" h="174">
                  <a:moveTo>
                    <a:pt x="f8" y="f6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9" y="f14"/>
                    <a:pt x="f15" y="f16"/>
                    <a:pt x="f6" y="f7"/>
                  </a:cubicBezTo>
                  <a:cubicBezTo>
                    <a:pt x="f6" y="f17"/>
                    <a:pt x="f6" y="f18"/>
                    <a:pt x="f6" y="f11"/>
                  </a:cubicBezTo>
                  <a:cubicBezTo>
                    <a:pt x="f6" y="f19"/>
                    <a:pt x="f6" y="f20"/>
                    <a:pt x="f19" y="f21"/>
                  </a:cubicBezTo>
                  <a:cubicBezTo>
                    <a:pt x="f20" y="f5"/>
                    <a:pt x="f5" y="f22"/>
                    <a:pt x="f5" y="f23"/>
                  </a:cubicBezTo>
                  <a:cubicBezTo>
                    <a:pt x="f24" y="f25"/>
                    <a:pt x="f23" y="f24"/>
                    <a:pt x="f8" y="f6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A7001326-1125-CC51-AB37-D2EAE48B9AD9}"/>
                </a:ext>
              </a:extLst>
            </p:cNvPr>
            <p:cNvSpPr/>
            <p:nvPr/>
          </p:nvSpPr>
          <p:spPr>
            <a:xfrm>
              <a:off x="1493041" y="3389315"/>
              <a:ext cx="63495" cy="5318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169"/>
                <a:gd name="f8" fmla="val 16"/>
                <a:gd name="f9" fmla="val 31"/>
                <a:gd name="f10" fmla="val 48"/>
                <a:gd name="f11" fmla="val 15"/>
                <a:gd name="f12" fmla="val 65"/>
                <a:gd name="f13" fmla="val 82"/>
                <a:gd name="f14" fmla="val 17"/>
                <a:gd name="f15" fmla="val 111"/>
                <a:gd name="f16" fmla="val 12"/>
                <a:gd name="f17" fmla="val 141"/>
                <a:gd name="f18" fmla="val 124"/>
                <a:gd name="f19" fmla="val 19"/>
                <a:gd name="f20" fmla="val 78"/>
                <a:gd name="f21" fmla="val 18"/>
                <a:gd name="f22" fmla="val 33"/>
                <a:gd name="f23" fmla="val 27"/>
                <a:gd name="f24" fmla="val 21"/>
                <a:gd name="f25" fmla="val 14"/>
                <a:gd name="f26" fmla="val 4"/>
                <a:gd name="f27" fmla="val 9"/>
                <a:gd name="f28" fmla="val 11"/>
                <a:gd name="f29" fmla="+- 0 0 -90"/>
                <a:gd name="f30" fmla="*/ f3 1 20"/>
                <a:gd name="f31" fmla="*/ f4 1 169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20"/>
                <a:gd name="f40" fmla="*/ f36 1 169"/>
                <a:gd name="f41" fmla="*/ 16 f37 1"/>
                <a:gd name="f42" fmla="*/ 31 f36 1"/>
                <a:gd name="f43" fmla="*/ 82 f36 1"/>
                <a:gd name="f44" fmla="*/ 20 f37 1"/>
                <a:gd name="f45" fmla="*/ 169 f36 1"/>
                <a:gd name="f46" fmla="*/ 18 f37 1"/>
                <a:gd name="f47" fmla="*/ 33 f36 1"/>
                <a:gd name="f48" fmla="*/ 17 f37 1"/>
                <a:gd name="f49" fmla="*/ 15 f36 1"/>
                <a:gd name="f50" fmla="*/ 0 f37 1"/>
                <a:gd name="f51" fmla="*/ 9 f36 1"/>
                <a:gd name="f52" fmla="+- f38 0 f1"/>
                <a:gd name="f53" fmla="*/ f41 1 20"/>
                <a:gd name="f54" fmla="*/ f42 1 169"/>
                <a:gd name="f55" fmla="*/ f43 1 169"/>
                <a:gd name="f56" fmla="*/ f44 1 20"/>
                <a:gd name="f57" fmla="*/ f45 1 169"/>
                <a:gd name="f58" fmla="*/ f46 1 20"/>
                <a:gd name="f59" fmla="*/ f47 1 169"/>
                <a:gd name="f60" fmla="*/ f48 1 20"/>
                <a:gd name="f61" fmla="*/ f49 1 169"/>
                <a:gd name="f62" fmla="*/ f50 1 20"/>
                <a:gd name="f63" fmla="*/ f51 1 169"/>
                <a:gd name="f64" fmla="*/ 0 1 f39"/>
                <a:gd name="f65" fmla="*/ f33 1 f39"/>
                <a:gd name="f66" fmla="*/ 0 1 f40"/>
                <a:gd name="f67" fmla="*/ f34 1 f40"/>
                <a:gd name="f68" fmla="*/ f53 1 f39"/>
                <a:gd name="f69" fmla="*/ f54 1 f40"/>
                <a:gd name="f70" fmla="*/ f55 1 f40"/>
                <a:gd name="f71" fmla="*/ f56 1 f39"/>
                <a:gd name="f72" fmla="*/ f57 1 f40"/>
                <a:gd name="f73" fmla="*/ f58 1 f39"/>
                <a:gd name="f74" fmla="*/ f59 1 f40"/>
                <a:gd name="f75" fmla="*/ f60 1 f39"/>
                <a:gd name="f76" fmla="*/ f61 1 f40"/>
                <a:gd name="f77" fmla="*/ f62 1 f39"/>
                <a:gd name="f78" fmla="*/ f63 1 f40"/>
                <a:gd name="f79" fmla="*/ f64 f30 1"/>
                <a:gd name="f80" fmla="*/ f65 f30 1"/>
                <a:gd name="f81" fmla="*/ f67 f31 1"/>
                <a:gd name="f82" fmla="*/ f66 f31 1"/>
                <a:gd name="f83" fmla="*/ f68 f30 1"/>
                <a:gd name="f84" fmla="*/ f69 f31 1"/>
                <a:gd name="f85" fmla="*/ f70 f31 1"/>
                <a:gd name="f86" fmla="*/ f71 f30 1"/>
                <a:gd name="f87" fmla="*/ f72 f31 1"/>
                <a:gd name="f88" fmla="*/ f73 f30 1"/>
                <a:gd name="f89" fmla="*/ f74 f31 1"/>
                <a:gd name="f90" fmla="*/ f75 f30 1"/>
                <a:gd name="f91" fmla="*/ f76 f31 1"/>
                <a:gd name="f92" fmla="*/ f77 f30 1"/>
                <a:gd name="f93" fmla="*/ f7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3" y="f84"/>
                </a:cxn>
                <a:cxn ang="f52">
                  <a:pos x="f83" y="f85"/>
                </a:cxn>
                <a:cxn ang="f52">
                  <a:pos x="f86" y="f87"/>
                </a:cxn>
                <a:cxn ang="f52">
                  <a:pos x="f88" y="f89"/>
                </a:cxn>
                <a:cxn ang="f52">
                  <a:pos x="f90" y="f91"/>
                </a:cxn>
                <a:cxn ang="f52">
                  <a:pos x="f92" y="f93"/>
                </a:cxn>
                <a:cxn ang="f52">
                  <a:pos x="f92" y="f93"/>
                </a:cxn>
                <a:cxn ang="f52">
                  <a:pos x="f83" y="f84"/>
                </a:cxn>
              </a:cxnLst>
              <a:rect l="f79" t="f82" r="f80" b="f81"/>
              <a:pathLst>
                <a:path w="20" h="169">
                  <a:moveTo>
                    <a:pt x="f8" y="f9"/>
                  </a:moveTo>
                  <a:cubicBezTo>
                    <a:pt x="f8" y="f10"/>
                    <a:pt x="f11" y="f12"/>
                    <a:pt x="f8" y="f13"/>
                  </a:cubicBezTo>
                  <a:cubicBezTo>
                    <a:pt x="f14" y="f15"/>
                    <a:pt x="f16" y="f17"/>
                    <a:pt x="f6" y="f7"/>
                  </a:cubicBezTo>
                  <a:cubicBezTo>
                    <a:pt x="f8" y="f18"/>
                    <a:pt x="f19" y="f20"/>
                    <a:pt x="f21" y="f22"/>
                  </a:cubicBezTo>
                  <a:cubicBezTo>
                    <a:pt x="f21" y="f23"/>
                    <a:pt x="f19" y="f24"/>
                    <a:pt x="f14" y="f11"/>
                  </a:cubicBezTo>
                  <a:cubicBezTo>
                    <a:pt x="f25" y="f26"/>
                    <a:pt x="f27" y="f5"/>
                    <a:pt x="f5" y="f27"/>
                  </a:cubicBezTo>
                  <a:cubicBezTo>
                    <a:pt x="f5" y="f27"/>
                    <a:pt x="f5" y="f27"/>
                    <a:pt x="f5" y="f27"/>
                  </a:cubicBezTo>
                  <a:cubicBezTo>
                    <a:pt x="f28" y="f16"/>
                    <a:pt x="f8" y="f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2793CCDC-D7B7-CF30-486B-E21F323D7438}"/>
                </a:ext>
              </a:extLst>
            </p:cNvPr>
            <p:cNvSpPr/>
            <p:nvPr/>
          </p:nvSpPr>
          <p:spPr>
            <a:xfrm>
              <a:off x="1245394" y="5065711"/>
              <a:ext cx="363538" cy="77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25"/>
                <a:gd name="f8" fmla="val 93"/>
                <a:gd name="f9" fmla="val 77"/>
                <a:gd name="f10" fmla="val 61"/>
                <a:gd name="f11" fmla="val 45"/>
                <a:gd name="f12" fmla="val 35"/>
                <a:gd name="f13" fmla="val 27"/>
                <a:gd name="f14" fmla="val 2"/>
                <a:gd name="f15" fmla="val 20"/>
                <a:gd name="f16" fmla="val 10"/>
                <a:gd name="f17" fmla="val 14"/>
                <a:gd name="f18" fmla="val 16"/>
                <a:gd name="f19" fmla="val 7"/>
                <a:gd name="f20" fmla="val 21"/>
                <a:gd name="f21" fmla="val 109"/>
                <a:gd name="f22" fmla="val 24"/>
                <a:gd name="f23" fmla="val 23"/>
                <a:gd name="f24" fmla="val 110"/>
                <a:gd name="f25" fmla="val 4"/>
                <a:gd name="f26" fmla="val 113"/>
                <a:gd name="f27" fmla="val 1"/>
                <a:gd name="f28" fmla="+- 0 0 -90"/>
                <a:gd name="f29" fmla="*/ f3 1 116"/>
                <a:gd name="f30" fmla="*/ f4 1 25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16"/>
                <a:gd name="f39" fmla="*/ f35 1 25"/>
                <a:gd name="f40" fmla="*/ 93 f36 1"/>
                <a:gd name="f41" fmla="*/ 0 f35 1"/>
                <a:gd name="f42" fmla="*/ 45 f36 1"/>
                <a:gd name="f43" fmla="*/ 20 f36 1"/>
                <a:gd name="f44" fmla="*/ 10 f35 1"/>
                <a:gd name="f45" fmla="*/ 0 f36 1"/>
                <a:gd name="f46" fmla="*/ 25 f35 1"/>
                <a:gd name="f47" fmla="*/ 109 f36 1"/>
                <a:gd name="f48" fmla="*/ 110 f36 1"/>
                <a:gd name="f49" fmla="*/ 23 f35 1"/>
                <a:gd name="f50" fmla="+- f37 0 f1"/>
                <a:gd name="f51" fmla="*/ f40 1 116"/>
                <a:gd name="f52" fmla="*/ f41 1 25"/>
                <a:gd name="f53" fmla="*/ f42 1 116"/>
                <a:gd name="f54" fmla="*/ f43 1 116"/>
                <a:gd name="f55" fmla="*/ f44 1 25"/>
                <a:gd name="f56" fmla="*/ f45 1 116"/>
                <a:gd name="f57" fmla="*/ f46 1 25"/>
                <a:gd name="f58" fmla="*/ f47 1 116"/>
                <a:gd name="f59" fmla="*/ f48 1 116"/>
                <a:gd name="f60" fmla="*/ f49 1 25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8"/>
                <a:gd name="f69" fmla="*/ f55 1 f39"/>
                <a:gd name="f70" fmla="*/ f56 1 f38"/>
                <a:gd name="f71" fmla="*/ f57 1 f39"/>
                <a:gd name="f72" fmla="*/ f58 1 f38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29 1"/>
                <a:gd name="f83" fmla="*/ f69 f30 1"/>
                <a:gd name="f84" fmla="*/ f70 f29 1"/>
                <a:gd name="f85" fmla="*/ f71 f30 1"/>
                <a:gd name="f86" fmla="*/ f72 f29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0"/>
                </a:cxn>
                <a:cxn ang="f50">
                  <a:pos x="f82" y="f83"/>
                </a:cxn>
                <a:cxn ang="f50">
                  <a:pos x="f84" y="f85"/>
                </a:cxn>
                <a:cxn ang="f50">
                  <a:pos x="f86" y="f85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16" h="25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7"/>
                  </a:cubicBezTo>
                  <a:cubicBezTo>
                    <a:pt x="f21" y="f7"/>
                    <a:pt x="f21" y="f7"/>
                    <a:pt x="f21" y="f7"/>
                  </a:cubicBezTo>
                  <a:cubicBezTo>
                    <a:pt x="f21" y="f22"/>
                    <a:pt x="f21" y="f23"/>
                    <a:pt x="f24" y="f23"/>
                  </a:cubicBezTo>
                  <a:cubicBezTo>
                    <a:pt x="f6" y="f25"/>
                    <a:pt x="f26" y="f27"/>
                    <a:pt x="f8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0DB45F69-26FA-5C87-73C2-3416A6158682}"/>
                </a:ext>
              </a:extLst>
            </p:cNvPr>
            <p:cNvSpPr/>
            <p:nvPr/>
          </p:nvSpPr>
          <p:spPr>
            <a:xfrm>
              <a:off x="188119" y="4467228"/>
              <a:ext cx="2770183" cy="6762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3"/>
                <a:gd name="f7" fmla="val 215"/>
                <a:gd name="f8" fmla="val 63"/>
                <a:gd name="f9" fmla="val 213"/>
                <a:gd name="f10" fmla="val 58"/>
                <a:gd name="f11" fmla="val 212"/>
                <a:gd name="f12" fmla="val 51"/>
                <a:gd name="f13" fmla="val 49"/>
                <a:gd name="f14" fmla="val 206"/>
                <a:gd name="f15" fmla="val 47"/>
                <a:gd name="f16" fmla="val 200"/>
                <a:gd name="f17" fmla="val 54"/>
                <a:gd name="f18" fmla="val 197"/>
                <a:gd name="f19" fmla="val 57"/>
                <a:gd name="f20" fmla="val 194"/>
                <a:gd name="f21" fmla="val 83"/>
                <a:gd name="f22" fmla="val 166"/>
                <a:gd name="f23" fmla="val 114"/>
                <a:gd name="f24" fmla="val 148"/>
                <a:gd name="f25" fmla="val 151"/>
                <a:gd name="f26" fmla="val 137"/>
                <a:gd name="f27" fmla="val 119"/>
                <a:gd name="f28" fmla="val 272"/>
                <a:gd name="f29" fmla="val 98"/>
                <a:gd name="f30" fmla="val 334"/>
                <a:gd name="f31" fmla="val 78"/>
                <a:gd name="f32" fmla="val 336"/>
                <a:gd name="f33" fmla="val 87"/>
                <a:gd name="f34" fmla="val 332"/>
                <a:gd name="f35" fmla="val 91"/>
                <a:gd name="f36" fmla="val 329"/>
                <a:gd name="f37" fmla="val 95"/>
                <a:gd name="f38" fmla="val 282"/>
                <a:gd name="f39" fmla="val 167"/>
                <a:gd name="f40" fmla="val 217"/>
                <a:gd name="f41" fmla="val 211"/>
                <a:gd name="f42" fmla="val 129"/>
                <a:gd name="f43" fmla="val 214"/>
                <a:gd name="f44" fmla="val 124"/>
                <a:gd name="f45" fmla="val 120"/>
                <a:gd name="f46" fmla="val 115"/>
                <a:gd name="f47" fmla="val 305"/>
                <a:gd name="f48" fmla="val 322"/>
                <a:gd name="f49" fmla="val 210"/>
                <a:gd name="f50" fmla="val 338"/>
                <a:gd name="f51" fmla="val 203"/>
                <a:gd name="f52" fmla="val 352"/>
                <a:gd name="f53" fmla="val 190"/>
                <a:gd name="f54" fmla="val 358"/>
                <a:gd name="f55" fmla="val 184"/>
                <a:gd name="f56" fmla="val 366"/>
                <a:gd name="f57" fmla="val 375"/>
                <a:gd name="f58" fmla="val 397"/>
                <a:gd name="f59" fmla="val 419"/>
                <a:gd name="f60" fmla="val 441"/>
                <a:gd name="f61" fmla="val 459"/>
                <a:gd name="f62" fmla="val 181"/>
                <a:gd name="f63" fmla="val 464"/>
                <a:gd name="f64" fmla="val 188"/>
                <a:gd name="f65" fmla="val 205"/>
                <a:gd name="f66" fmla="val 208"/>
                <a:gd name="f67" fmla="val 458"/>
                <a:gd name="f68" fmla="val 457"/>
                <a:gd name="f69" fmla="val 878"/>
                <a:gd name="f70" fmla="val 199"/>
                <a:gd name="f71" fmla="val 873"/>
                <a:gd name="f72" fmla="val 183"/>
                <a:gd name="f73" fmla="val 868"/>
                <a:gd name="f74" fmla="val 775"/>
                <a:gd name="f75" fmla="val 682"/>
                <a:gd name="f76" fmla="val 186"/>
                <a:gd name="f77" fmla="val 588"/>
                <a:gd name="f78" fmla="val 178"/>
                <a:gd name="f79" fmla="val 567"/>
                <a:gd name="f80" fmla="val 176"/>
                <a:gd name="f81" fmla="val 559"/>
                <a:gd name="f82" fmla="val 165"/>
                <a:gd name="f83" fmla="val 561"/>
                <a:gd name="f84" fmla="val 142"/>
                <a:gd name="f85" fmla="val 563"/>
                <a:gd name="f86" fmla="val 122"/>
                <a:gd name="f87" fmla="val 102"/>
                <a:gd name="f88" fmla="val 575"/>
                <a:gd name="f89" fmla="val 82"/>
                <a:gd name="f90" fmla="val 591"/>
                <a:gd name="f91" fmla="val 43"/>
                <a:gd name="f92" fmla="val 605"/>
                <a:gd name="f93" fmla="val 35"/>
                <a:gd name="f94" fmla="val 647"/>
                <a:gd name="f95" fmla="val 34"/>
                <a:gd name="f96" fmla="val 688"/>
                <a:gd name="f97" fmla="val 33"/>
                <a:gd name="f98" fmla="val 728"/>
                <a:gd name="f99" fmla="val 39"/>
                <a:gd name="f100" fmla="val 768"/>
                <a:gd name="f101" fmla="val 42"/>
                <a:gd name="f102" fmla="val 746"/>
                <a:gd name="f103" fmla="val 23"/>
                <a:gd name="f104" fmla="val 720"/>
                <a:gd name="f105" fmla="val 15"/>
                <a:gd name="f106" fmla="val 694"/>
                <a:gd name="f107" fmla="val 6"/>
                <a:gd name="f108" fmla="val 692"/>
                <a:gd name="f109" fmla="val 691"/>
                <a:gd name="f110" fmla="val 5"/>
                <a:gd name="f111" fmla="val 689"/>
                <a:gd name="f112" fmla="val 4"/>
                <a:gd name="f113" fmla="val 666"/>
                <a:gd name="f114" fmla="val 643"/>
                <a:gd name="f115" fmla="val 9"/>
                <a:gd name="f116" fmla="val 620"/>
                <a:gd name="f117" fmla="val 8"/>
                <a:gd name="f118" fmla="val 611"/>
                <a:gd name="f119" fmla="val 601"/>
                <a:gd name="f120" fmla="val 596"/>
                <a:gd name="f121" fmla="val 569"/>
                <a:gd name="f122" fmla="val 543"/>
                <a:gd name="f123" fmla="val 10"/>
                <a:gd name="f124" fmla="val 517"/>
                <a:gd name="f125" fmla="val 17"/>
                <a:gd name="f126" fmla="val 508"/>
                <a:gd name="f127" fmla="val 20"/>
                <a:gd name="f128" fmla="val 498"/>
                <a:gd name="f129" fmla="val 488"/>
                <a:gd name="f130" fmla="val 22"/>
                <a:gd name="f131" fmla="val 394"/>
                <a:gd name="f132" fmla="val 46"/>
                <a:gd name="f133" fmla="val 347"/>
                <a:gd name="f134" fmla="val 56"/>
                <a:gd name="f135" fmla="val 346"/>
                <a:gd name="f136" fmla="val 345"/>
                <a:gd name="f137" fmla="val 61"/>
                <a:gd name="f138" fmla="val 64"/>
                <a:gd name="f139" fmla="val 337"/>
                <a:gd name="f140" fmla="val 71"/>
                <a:gd name="f141" fmla="val 326"/>
                <a:gd name="f142" fmla="val 70"/>
                <a:gd name="f143" fmla="val 317"/>
                <a:gd name="f144" fmla="val 73"/>
                <a:gd name="f145" fmla="val 249"/>
                <a:gd name="f146" fmla="val 111"/>
                <a:gd name="f147" fmla="val 135"/>
                <a:gd name="f148" fmla="val 101"/>
                <a:gd name="f149" fmla="val 139"/>
                <a:gd name="f150" fmla="val 90"/>
                <a:gd name="f151" fmla="val 149"/>
                <a:gd name="f152" fmla="val 175"/>
                <a:gd name="f153" fmla="val 29"/>
                <a:gd name="f154" fmla="val 195"/>
                <a:gd name="f155" fmla="val 81"/>
                <a:gd name="f156" fmla="val 75"/>
                <a:gd name="f157" fmla="val 69"/>
                <a:gd name="f158" fmla="+- 0 0 -90"/>
                <a:gd name="f159" fmla="*/ f3 1 883"/>
                <a:gd name="f160" fmla="*/ f4 1 215"/>
                <a:gd name="f161" fmla="val f5"/>
                <a:gd name="f162" fmla="val f6"/>
                <a:gd name="f163" fmla="val f7"/>
                <a:gd name="f164" fmla="*/ f158 f0 1"/>
                <a:gd name="f165" fmla="+- f163 0 f161"/>
                <a:gd name="f166" fmla="+- f162 0 f161"/>
                <a:gd name="f167" fmla="*/ f164 1 f2"/>
                <a:gd name="f168" fmla="*/ f166 1 883"/>
                <a:gd name="f169" fmla="*/ f165 1 215"/>
                <a:gd name="f170" fmla="*/ 63 f166 1"/>
                <a:gd name="f171" fmla="*/ 213 f165 1"/>
                <a:gd name="f172" fmla="*/ 49 f166 1"/>
                <a:gd name="f173" fmla="*/ 206 f165 1"/>
                <a:gd name="f174" fmla="*/ 57 f166 1"/>
                <a:gd name="f175" fmla="*/ 194 f165 1"/>
                <a:gd name="f176" fmla="*/ 151 f166 1"/>
                <a:gd name="f177" fmla="*/ 137 f165 1"/>
                <a:gd name="f178" fmla="*/ 334 f166 1"/>
                <a:gd name="f179" fmla="*/ 78 f165 1"/>
                <a:gd name="f180" fmla="*/ 329 f166 1"/>
                <a:gd name="f181" fmla="*/ 95 f165 1"/>
                <a:gd name="f182" fmla="*/ 129 f166 1"/>
                <a:gd name="f183" fmla="*/ 214 f165 1"/>
                <a:gd name="f184" fmla="*/ 115 f166 1"/>
                <a:gd name="f185" fmla="*/ 215 f165 1"/>
                <a:gd name="f186" fmla="*/ 305 f166 1"/>
                <a:gd name="f187" fmla="*/ 352 f166 1"/>
                <a:gd name="f188" fmla="*/ 190 f165 1"/>
                <a:gd name="f189" fmla="*/ 375 f166 1"/>
                <a:gd name="f190" fmla="*/ 180 f165 1"/>
                <a:gd name="f191" fmla="*/ 441 f166 1"/>
                <a:gd name="f192" fmla="*/ 459 f166 1"/>
                <a:gd name="f193" fmla="*/ 205 f165 1"/>
                <a:gd name="f194" fmla="*/ 457 f166 1"/>
                <a:gd name="f195" fmla="*/ 883 f166 1"/>
                <a:gd name="f196" fmla="*/ 868 f166 1"/>
                <a:gd name="f197" fmla="*/ 167 f165 1"/>
                <a:gd name="f198" fmla="*/ 588 f166 1"/>
                <a:gd name="f199" fmla="*/ 178 f165 1"/>
                <a:gd name="f200" fmla="*/ 561 f166 1"/>
                <a:gd name="f201" fmla="*/ 142 f165 1"/>
                <a:gd name="f202" fmla="*/ 575 f166 1"/>
                <a:gd name="f203" fmla="*/ 82 f165 1"/>
                <a:gd name="f204" fmla="*/ 647 f166 1"/>
                <a:gd name="f205" fmla="*/ 34 f165 1"/>
                <a:gd name="f206" fmla="*/ 768 f166 1"/>
                <a:gd name="f207" fmla="*/ 42 f165 1"/>
                <a:gd name="f208" fmla="*/ 694 f166 1"/>
                <a:gd name="f209" fmla="*/ 6 f165 1"/>
                <a:gd name="f210" fmla="*/ 689 f166 1"/>
                <a:gd name="f211" fmla="*/ 4 f165 1"/>
                <a:gd name="f212" fmla="*/ 620 f166 1"/>
                <a:gd name="f213" fmla="*/ 8 f165 1"/>
                <a:gd name="f214" fmla="*/ 596 f166 1"/>
                <a:gd name="f215" fmla="*/ 0 f165 1"/>
                <a:gd name="f216" fmla="*/ 517 f166 1"/>
                <a:gd name="f217" fmla="*/ 17 f165 1"/>
                <a:gd name="f218" fmla="*/ 488 f166 1"/>
                <a:gd name="f219" fmla="*/ 22 f165 1"/>
                <a:gd name="f220" fmla="*/ 347 f166 1"/>
                <a:gd name="f221" fmla="*/ 56 f165 1"/>
                <a:gd name="f222" fmla="*/ 345 f166 1"/>
                <a:gd name="f223" fmla="*/ 64 f165 1"/>
                <a:gd name="f224" fmla="*/ 317 f166 1"/>
                <a:gd name="f225" fmla="*/ 73 f165 1"/>
                <a:gd name="f226" fmla="*/ 111 f166 1"/>
                <a:gd name="f227" fmla="*/ 135 f165 1"/>
                <a:gd name="f228" fmla="*/ 83 f166 1"/>
                <a:gd name="f229" fmla="*/ 149 f165 1"/>
                <a:gd name="f230" fmla="*/ 0 f166 1"/>
                <a:gd name="f231" fmla="*/ 81 f166 1"/>
                <a:gd name="f232" fmla="+- f167 0 f1"/>
                <a:gd name="f233" fmla="*/ f170 1 883"/>
                <a:gd name="f234" fmla="*/ f171 1 215"/>
                <a:gd name="f235" fmla="*/ f172 1 883"/>
                <a:gd name="f236" fmla="*/ f173 1 215"/>
                <a:gd name="f237" fmla="*/ f174 1 883"/>
                <a:gd name="f238" fmla="*/ f175 1 215"/>
                <a:gd name="f239" fmla="*/ f176 1 883"/>
                <a:gd name="f240" fmla="*/ f177 1 215"/>
                <a:gd name="f241" fmla="*/ f178 1 883"/>
                <a:gd name="f242" fmla="*/ f179 1 215"/>
                <a:gd name="f243" fmla="*/ f180 1 883"/>
                <a:gd name="f244" fmla="*/ f181 1 215"/>
                <a:gd name="f245" fmla="*/ f182 1 883"/>
                <a:gd name="f246" fmla="*/ f183 1 215"/>
                <a:gd name="f247" fmla="*/ f184 1 883"/>
                <a:gd name="f248" fmla="*/ f185 1 215"/>
                <a:gd name="f249" fmla="*/ f186 1 883"/>
                <a:gd name="f250" fmla="*/ f187 1 883"/>
                <a:gd name="f251" fmla="*/ f188 1 215"/>
                <a:gd name="f252" fmla="*/ f189 1 883"/>
                <a:gd name="f253" fmla="*/ f190 1 215"/>
                <a:gd name="f254" fmla="*/ f191 1 883"/>
                <a:gd name="f255" fmla="*/ f192 1 883"/>
                <a:gd name="f256" fmla="*/ f193 1 215"/>
                <a:gd name="f257" fmla="*/ f194 1 883"/>
                <a:gd name="f258" fmla="*/ f195 1 883"/>
                <a:gd name="f259" fmla="*/ f196 1 883"/>
                <a:gd name="f260" fmla="*/ f197 1 215"/>
                <a:gd name="f261" fmla="*/ f198 1 883"/>
                <a:gd name="f262" fmla="*/ f199 1 215"/>
                <a:gd name="f263" fmla="*/ f200 1 883"/>
                <a:gd name="f264" fmla="*/ f201 1 215"/>
                <a:gd name="f265" fmla="*/ f202 1 883"/>
                <a:gd name="f266" fmla="*/ f203 1 215"/>
                <a:gd name="f267" fmla="*/ f204 1 883"/>
                <a:gd name="f268" fmla="*/ f205 1 215"/>
                <a:gd name="f269" fmla="*/ f206 1 883"/>
                <a:gd name="f270" fmla="*/ f207 1 215"/>
                <a:gd name="f271" fmla="*/ f208 1 883"/>
                <a:gd name="f272" fmla="*/ f209 1 215"/>
                <a:gd name="f273" fmla="*/ f210 1 883"/>
                <a:gd name="f274" fmla="*/ f211 1 215"/>
                <a:gd name="f275" fmla="*/ f212 1 883"/>
                <a:gd name="f276" fmla="*/ f213 1 215"/>
                <a:gd name="f277" fmla="*/ f214 1 883"/>
                <a:gd name="f278" fmla="*/ f215 1 215"/>
                <a:gd name="f279" fmla="*/ f216 1 883"/>
                <a:gd name="f280" fmla="*/ f217 1 215"/>
                <a:gd name="f281" fmla="*/ f218 1 883"/>
                <a:gd name="f282" fmla="*/ f219 1 215"/>
                <a:gd name="f283" fmla="*/ f220 1 883"/>
                <a:gd name="f284" fmla="*/ f221 1 215"/>
                <a:gd name="f285" fmla="*/ f222 1 883"/>
                <a:gd name="f286" fmla="*/ f223 1 215"/>
                <a:gd name="f287" fmla="*/ f224 1 883"/>
                <a:gd name="f288" fmla="*/ f225 1 215"/>
                <a:gd name="f289" fmla="*/ f226 1 883"/>
                <a:gd name="f290" fmla="*/ f227 1 215"/>
                <a:gd name="f291" fmla="*/ f228 1 883"/>
                <a:gd name="f292" fmla="*/ f229 1 215"/>
                <a:gd name="f293" fmla="*/ f230 1 883"/>
                <a:gd name="f294" fmla="*/ f231 1 883"/>
                <a:gd name="f295" fmla="*/ 0 1 f168"/>
                <a:gd name="f296" fmla="*/ f162 1 f168"/>
                <a:gd name="f297" fmla="*/ 0 1 f169"/>
                <a:gd name="f298" fmla="*/ f163 1 f169"/>
                <a:gd name="f299" fmla="*/ f233 1 f168"/>
                <a:gd name="f300" fmla="*/ f234 1 f169"/>
                <a:gd name="f301" fmla="*/ f235 1 f168"/>
                <a:gd name="f302" fmla="*/ f236 1 f169"/>
                <a:gd name="f303" fmla="*/ f237 1 f168"/>
                <a:gd name="f304" fmla="*/ f238 1 f169"/>
                <a:gd name="f305" fmla="*/ f239 1 f168"/>
                <a:gd name="f306" fmla="*/ f240 1 f169"/>
                <a:gd name="f307" fmla="*/ f241 1 f168"/>
                <a:gd name="f308" fmla="*/ f242 1 f169"/>
                <a:gd name="f309" fmla="*/ f243 1 f168"/>
                <a:gd name="f310" fmla="*/ f244 1 f169"/>
                <a:gd name="f311" fmla="*/ f245 1 f168"/>
                <a:gd name="f312" fmla="*/ f246 1 f169"/>
                <a:gd name="f313" fmla="*/ f247 1 f168"/>
                <a:gd name="f314" fmla="*/ f248 1 f169"/>
                <a:gd name="f315" fmla="*/ f249 1 f168"/>
                <a:gd name="f316" fmla="*/ f250 1 f168"/>
                <a:gd name="f317" fmla="*/ f251 1 f169"/>
                <a:gd name="f318" fmla="*/ f252 1 f168"/>
                <a:gd name="f319" fmla="*/ f253 1 f169"/>
                <a:gd name="f320" fmla="*/ f254 1 f168"/>
                <a:gd name="f321" fmla="*/ f255 1 f168"/>
                <a:gd name="f322" fmla="*/ f256 1 f169"/>
                <a:gd name="f323" fmla="*/ f257 1 f168"/>
                <a:gd name="f324" fmla="*/ f258 1 f168"/>
                <a:gd name="f325" fmla="*/ f259 1 f168"/>
                <a:gd name="f326" fmla="*/ f260 1 f169"/>
                <a:gd name="f327" fmla="*/ f261 1 f168"/>
                <a:gd name="f328" fmla="*/ f262 1 f169"/>
                <a:gd name="f329" fmla="*/ f263 1 f168"/>
                <a:gd name="f330" fmla="*/ f264 1 f169"/>
                <a:gd name="f331" fmla="*/ f265 1 f168"/>
                <a:gd name="f332" fmla="*/ f266 1 f169"/>
                <a:gd name="f333" fmla="*/ f267 1 f168"/>
                <a:gd name="f334" fmla="*/ f268 1 f169"/>
                <a:gd name="f335" fmla="*/ f269 1 f168"/>
                <a:gd name="f336" fmla="*/ f270 1 f169"/>
                <a:gd name="f337" fmla="*/ f271 1 f168"/>
                <a:gd name="f338" fmla="*/ f272 1 f169"/>
                <a:gd name="f339" fmla="*/ f273 1 f168"/>
                <a:gd name="f340" fmla="*/ f274 1 f169"/>
                <a:gd name="f341" fmla="*/ f275 1 f168"/>
                <a:gd name="f342" fmla="*/ f276 1 f169"/>
                <a:gd name="f343" fmla="*/ f277 1 f168"/>
                <a:gd name="f344" fmla="*/ f278 1 f169"/>
                <a:gd name="f345" fmla="*/ f279 1 f168"/>
                <a:gd name="f346" fmla="*/ f280 1 f169"/>
                <a:gd name="f347" fmla="*/ f281 1 f168"/>
                <a:gd name="f348" fmla="*/ f282 1 f169"/>
                <a:gd name="f349" fmla="*/ f283 1 f168"/>
                <a:gd name="f350" fmla="*/ f284 1 f169"/>
                <a:gd name="f351" fmla="*/ f285 1 f168"/>
                <a:gd name="f352" fmla="*/ f286 1 f169"/>
                <a:gd name="f353" fmla="*/ f287 1 f168"/>
                <a:gd name="f354" fmla="*/ f288 1 f169"/>
                <a:gd name="f355" fmla="*/ f289 1 f168"/>
                <a:gd name="f356" fmla="*/ f290 1 f169"/>
                <a:gd name="f357" fmla="*/ f291 1 f168"/>
                <a:gd name="f358" fmla="*/ f292 1 f169"/>
                <a:gd name="f359" fmla="*/ f293 1 f168"/>
                <a:gd name="f360" fmla="*/ f294 1 f168"/>
                <a:gd name="f361" fmla="*/ f295 f159 1"/>
                <a:gd name="f362" fmla="*/ f296 f159 1"/>
                <a:gd name="f363" fmla="*/ f298 f160 1"/>
                <a:gd name="f364" fmla="*/ f297 f160 1"/>
                <a:gd name="f365" fmla="*/ f299 f159 1"/>
                <a:gd name="f366" fmla="*/ f300 f160 1"/>
                <a:gd name="f367" fmla="*/ f301 f159 1"/>
                <a:gd name="f368" fmla="*/ f302 f160 1"/>
                <a:gd name="f369" fmla="*/ f303 f159 1"/>
                <a:gd name="f370" fmla="*/ f304 f160 1"/>
                <a:gd name="f371" fmla="*/ f305 f159 1"/>
                <a:gd name="f372" fmla="*/ f306 f160 1"/>
                <a:gd name="f373" fmla="*/ f307 f159 1"/>
                <a:gd name="f374" fmla="*/ f308 f160 1"/>
                <a:gd name="f375" fmla="*/ f309 f159 1"/>
                <a:gd name="f376" fmla="*/ f310 f160 1"/>
                <a:gd name="f377" fmla="*/ f311 f159 1"/>
                <a:gd name="f378" fmla="*/ f312 f160 1"/>
                <a:gd name="f379" fmla="*/ f313 f159 1"/>
                <a:gd name="f380" fmla="*/ f314 f160 1"/>
                <a:gd name="f381" fmla="*/ f315 f159 1"/>
                <a:gd name="f382" fmla="*/ f316 f159 1"/>
                <a:gd name="f383" fmla="*/ f317 f160 1"/>
                <a:gd name="f384" fmla="*/ f318 f159 1"/>
                <a:gd name="f385" fmla="*/ f319 f160 1"/>
                <a:gd name="f386" fmla="*/ f320 f159 1"/>
                <a:gd name="f387" fmla="*/ f321 f159 1"/>
                <a:gd name="f388" fmla="*/ f322 f160 1"/>
                <a:gd name="f389" fmla="*/ f323 f159 1"/>
                <a:gd name="f390" fmla="*/ f324 f159 1"/>
                <a:gd name="f391" fmla="*/ f325 f159 1"/>
                <a:gd name="f392" fmla="*/ f326 f160 1"/>
                <a:gd name="f393" fmla="*/ f327 f159 1"/>
                <a:gd name="f394" fmla="*/ f328 f160 1"/>
                <a:gd name="f395" fmla="*/ f329 f159 1"/>
                <a:gd name="f396" fmla="*/ f330 f160 1"/>
                <a:gd name="f397" fmla="*/ f331 f159 1"/>
                <a:gd name="f398" fmla="*/ f332 f160 1"/>
                <a:gd name="f399" fmla="*/ f333 f159 1"/>
                <a:gd name="f400" fmla="*/ f334 f160 1"/>
                <a:gd name="f401" fmla="*/ f335 f159 1"/>
                <a:gd name="f402" fmla="*/ f336 f160 1"/>
                <a:gd name="f403" fmla="*/ f337 f159 1"/>
                <a:gd name="f404" fmla="*/ f338 f160 1"/>
                <a:gd name="f405" fmla="*/ f339 f159 1"/>
                <a:gd name="f406" fmla="*/ f340 f160 1"/>
                <a:gd name="f407" fmla="*/ f341 f159 1"/>
                <a:gd name="f408" fmla="*/ f342 f160 1"/>
                <a:gd name="f409" fmla="*/ f343 f159 1"/>
                <a:gd name="f410" fmla="*/ f344 f160 1"/>
                <a:gd name="f411" fmla="*/ f345 f159 1"/>
                <a:gd name="f412" fmla="*/ f346 f160 1"/>
                <a:gd name="f413" fmla="*/ f347 f159 1"/>
                <a:gd name="f414" fmla="*/ f348 f160 1"/>
                <a:gd name="f415" fmla="*/ f349 f159 1"/>
                <a:gd name="f416" fmla="*/ f350 f160 1"/>
                <a:gd name="f417" fmla="*/ f351 f159 1"/>
                <a:gd name="f418" fmla="*/ f352 f160 1"/>
                <a:gd name="f419" fmla="*/ f353 f159 1"/>
                <a:gd name="f420" fmla="*/ f354 f160 1"/>
                <a:gd name="f421" fmla="*/ f355 f159 1"/>
                <a:gd name="f422" fmla="*/ f356 f160 1"/>
                <a:gd name="f423" fmla="*/ f357 f159 1"/>
                <a:gd name="f424" fmla="*/ f358 f160 1"/>
                <a:gd name="f425" fmla="*/ f359 f159 1"/>
                <a:gd name="f426" fmla="*/ f360 f1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2">
                  <a:pos x="f365" y="f366"/>
                </a:cxn>
                <a:cxn ang="f232">
                  <a:pos x="f367" y="f368"/>
                </a:cxn>
                <a:cxn ang="f232">
                  <a:pos x="f369" y="f370"/>
                </a:cxn>
                <a:cxn ang="f232">
                  <a:pos x="f371" y="f372"/>
                </a:cxn>
                <a:cxn ang="f232">
                  <a:pos x="f373" y="f374"/>
                </a:cxn>
                <a:cxn ang="f232">
                  <a:pos x="f375" y="f376"/>
                </a:cxn>
                <a:cxn ang="f232">
                  <a:pos x="f377" y="f378"/>
                </a:cxn>
                <a:cxn ang="f232">
                  <a:pos x="f379" y="f380"/>
                </a:cxn>
                <a:cxn ang="f232">
                  <a:pos x="f381" y="f380"/>
                </a:cxn>
                <a:cxn ang="f232">
                  <a:pos x="f382" y="f383"/>
                </a:cxn>
                <a:cxn ang="f232">
                  <a:pos x="f384" y="f385"/>
                </a:cxn>
                <a:cxn ang="f232">
                  <a:pos x="f386" y="f385"/>
                </a:cxn>
                <a:cxn ang="f232">
                  <a:pos x="f387" y="f388"/>
                </a:cxn>
                <a:cxn ang="f232">
                  <a:pos x="f389" y="f380"/>
                </a:cxn>
                <a:cxn ang="f232">
                  <a:pos x="f390" y="f380"/>
                </a:cxn>
                <a:cxn ang="f232">
                  <a:pos x="f391" y="f392"/>
                </a:cxn>
                <a:cxn ang="f232">
                  <a:pos x="f391" y="f392"/>
                </a:cxn>
                <a:cxn ang="f232">
                  <a:pos x="f393" y="f394"/>
                </a:cxn>
                <a:cxn ang="f232">
                  <a:pos x="f395" y="f396"/>
                </a:cxn>
                <a:cxn ang="f232">
                  <a:pos x="f397" y="f398"/>
                </a:cxn>
                <a:cxn ang="f232">
                  <a:pos x="f399" y="f400"/>
                </a:cxn>
                <a:cxn ang="f232">
                  <a:pos x="f401" y="f402"/>
                </a:cxn>
                <a:cxn ang="f232">
                  <a:pos x="f403" y="f404"/>
                </a:cxn>
                <a:cxn ang="f232">
                  <a:pos x="f405" y="f406"/>
                </a:cxn>
                <a:cxn ang="f232">
                  <a:pos x="f407" y="f408"/>
                </a:cxn>
                <a:cxn ang="f232">
                  <a:pos x="f409" y="f410"/>
                </a:cxn>
                <a:cxn ang="f232">
                  <a:pos x="f411" y="f412"/>
                </a:cxn>
                <a:cxn ang="f232">
                  <a:pos x="f413" y="f414"/>
                </a:cxn>
                <a:cxn ang="f232">
                  <a:pos x="f415" y="f416"/>
                </a:cxn>
                <a:cxn ang="f232">
                  <a:pos x="f417" y="f418"/>
                </a:cxn>
                <a:cxn ang="f232">
                  <a:pos x="f419" y="f420"/>
                </a:cxn>
                <a:cxn ang="f232">
                  <a:pos x="f421" y="f422"/>
                </a:cxn>
                <a:cxn ang="f232">
                  <a:pos x="f423" y="f424"/>
                </a:cxn>
                <a:cxn ang="f232">
                  <a:pos x="f425" y="f380"/>
                </a:cxn>
                <a:cxn ang="f232">
                  <a:pos x="f426" y="f380"/>
                </a:cxn>
                <a:cxn ang="f232">
                  <a:pos x="f365" y="f366"/>
                </a:cxn>
              </a:cxnLst>
              <a:rect l="f361" t="f364" r="f362" b="f363"/>
              <a:pathLst>
                <a:path w="883" h="215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11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3"/>
                    <a:pt x="f45" y="f43"/>
                    <a:pt x="f46" y="f7"/>
                  </a:cubicBezTo>
                  <a:cubicBezTo>
                    <a:pt x="f47" y="f7"/>
                    <a:pt x="f47" y="f7"/>
                    <a:pt x="f47" y="f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2"/>
                    <a:pt x="f57" y="f2"/>
                  </a:cubicBezTo>
                  <a:cubicBezTo>
                    <a:pt x="f58" y="f2"/>
                    <a:pt x="f59" y="f2"/>
                    <a:pt x="f60" y="f2"/>
                  </a:cubicBezTo>
                  <a:cubicBezTo>
                    <a:pt x="f61" y="f62"/>
                    <a:pt x="f63" y="f64"/>
                    <a:pt x="f61" y="f65"/>
                  </a:cubicBezTo>
                  <a:cubicBezTo>
                    <a:pt x="f61" y="f66"/>
                    <a:pt x="f67" y="f11"/>
                    <a:pt x="f68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9" y="f70"/>
                    <a:pt x="f71" y="f72"/>
                    <a:pt x="f73" y="f39"/>
                  </a:cubicBezTo>
                  <a:cubicBezTo>
                    <a:pt x="f73" y="f39"/>
                    <a:pt x="f73" y="f39"/>
                    <a:pt x="f73" y="f39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79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7"/>
                    <a:pt x="f109" y="f110"/>
                    <a:pt x="f111" y="f112"/>
                  </a:cubicBezTo>
                  <a:cubicBezTo>
                    <a:pt x="f113" y="f107"/>
                    <a:pt x="f114" y="f115"/>
                    <a:pt x="f116" y="f117"/>
                  </a:cubicBezTo>
                  <a:cubicBezTo>
                    <a:pt x="f118" y="f117"/>
                    <a:pt x="f119" y="f115"/>
                    <a:pt x="f120" y="f5"/>
                  </a:cubicBezTo>
                  <a:cubicBezTo>
                    <a:pt x="f121" y="f112"/>
                    <a:pt x="f122" y="f123"/>
                    <a:pt x="f124" y="f125"/>
                  </a:cubicBezTo>
                  <a:cubicBezTo>
                    <a:pt x="f126" y="f127"/>
                    <a:pt x="f128" y="f127"/>
                    <a:pt x="f129" y="f130"/>
                  </a:cubicBezTo>
                  <a:cubicBezTo>
                    <a:pt x="f60" y="f93"/>
                    <a:pt x="f131" y="f132"/>
                    <a:pt x="f133" y="f134"/>
                  </a:cubicBezTo>
                  <a:cubicBezTo>
                    <a:pt x="f135" y="f10"/>
                    <a:pt x="f136" y="f137"/>
                    <a:pt x="f136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37"/>
                    <a:pt x="f2" y="f46"/>
                    <a:pt x="f146" y="f147"/>
                  </a:cubicBezTo>
                  <a:cubicBezTo>
                    <a:pt x="f148" y="f149"/>
                    <a:pt x="f150" y="f84"/>
                    <a:pt x="f21" y="f151"/>
                  </a:cubicBezTo>
                  <a:cubicBezTo>
                    <a:pt x="f10" y="f152"/>
                    <a:pt x="f153" y="f154"/>
                    <a:pt x="f5" y="f7"/>
                  </a:cubicBezTo>
                  <a:cubicBezTo>
                    <a:pt x="f155" y="f7"/>
                    <a:pt x="f155" y="f7"/>
                    <a:pt x="f155" y="f7"/>
                  </a:cubicBezTo>
                  <a:cubicBezTo>
                    <a:pt x="f156" y="f43"/>
                    <a:pt x="f157" y="f43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7FB52A38-884F-C203-8D97-C5B8A62D85E4}"/>
                </a:ext>
              </a:extLst>
            </p:cNvPr>
            <p:cNvSpPr/>
            <p:nvPr/>
          </p:nvSpPr>
          <p:spPr>
            <a:xfrm>
              <a:off x="124623" y="4643432"/>
              <a:ext cx="1152528" cy="5000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67"/>
                <a:gd name="f8" fmla="val 159"/>
                <a:gd name="f9" fmla="val 103"/>
                <a:gd name="f10" fmla="val 93"/>
                <a:gd name="f11" fmla="val 110"/>
                <a:gd name="f12" fmla="val 86"/>
                <a:gd name="f13" fmla="val 121"/>
                <a:gd name="f14" fmla="val 83"/>
                <a:gd name="f15" fmla="val 131"/>
                <a:gd name="f16" fmla="val 79"/>
                <a:gd name="f17" fmla="val 200"/>
                <a:gd name="f18" fmla="val 59"/>
                <a:gd name="f19" fmla="val 269"/>
                <a:gd name="f20" fmla="val 39"/>
                <a:gd name="f21" fmla="val 337"/>
                <a:gd name="f22" fmla="val 17"/>
                <a:gd name="f23" fmla="val 346"/>
                <a:gd name="f24" fmla="val 14"/>
                <a:gd name="f25" fmla="val 357"/>
                <a:gd name="f26" fmla="val 15"/>
                <a:gd name="f27" fmla="val 365"/>
                <a:gd name="f28" fmla="val 8"/>
                <a:gd name="f29" fmla="val 5"/>
                <a:gd name="f30" fmla="val 366"/>
                <a:gd name="f31" fmla="val 2"/>
                <a:gd name="f32" fmla="val 363"/>
                <a:gd name="f33" fmla="val 1"/>
                <a:gd name="f34" fmla="val 356"/>
                <a:gd name="f35" fmla="val 288"/>
                <a:gd name="f36" fmla="val 22"/>
                <a:gd name="f37" fmla="val 220"/>
                <a:gd name="f38" fmla="val 43"/>
                <a:gd name="f39" fmla="val 151"/>
                <a:gd name="f40" fmla="val 62"/>
                <a:gd name="f41" fmla="val 122"/>
                <a:gd name="f42" fmla="val 70"/>
                <a:gd name="f43" fmla="val 97"/>
                <a:gd name="f44" fmla="val 81"/>
                <a:gd name="f45" fmla="val 76"/>
                <a:gd name="f46" fmla="val 57"/>
                <a:gd name="f47" fmla="val 123"/>
                <a:gd name="f48" fmla="val 34"/>
                <a:gd name="f49" fmla="val 138"/>
                <a:gd name="f50" fmla="val 10"/>
                <a:gd name="f51" fmla="val 152"/>
                <a:gd name="f52" fmla="val 7"/>
                <a:gd name="f53" fmla="val 154"/>
                <a:gd name="f54" fmla="val 3"/>
                <a:gd name="f55" fmla="val 156"/>
                <a:gd name="f56" fmla="val 20"/>
                <a:gd name="f57" fmla="val 49"/>
                <a:gd name="f58" fmla="val 139"/>
                <a:gd name="f59" fmla="val 78"/>
                <a:gd name="f60" fmla="val 119"/>
                <a:gd name="f61" fmla="+- 0 0 -90"/>
                <a:gd name="f62" fmla="*/ f4 1 367"/>
                <a:gd name="f63" fmla="*/ f5 1 159"/>
                <a:gd name="f64" fmla="val f6"/>
                <a:gd name="f65" fmla="val f7"/>
                <a:gd name="f66" fmla="val f8"/>
                <a:gd name="f67" fmla="*/ f61 f0 1"/>
                <a:gd name="f68" fmla="+- f66 0 f64"/>
                <a:gd name="f69" fmla="+- f65 0 f64"/>
                <a:gd name="f70" fmla="*/ f67 1 f3"/>
                <a:gd name="f71" fmla="*/ f69 1 367"/>
                <a:gd name="f72" fmla="*/ f68 1 159"/>
                <a:gd name="f73" fmla="*/ 103 f69 1"/>
                <a:gd name="f74" fmla="*/ 93 f68 1"/>
                <a:gd name="f75" fmla="*/ 131 f69 1"/>
                <a:gd name="f76" fmla="*/ 79 f68 1"/>
                <a:gd name="f77" fmla="*/ 337 f69 1"/>
                <a:gd name="f78" fmla="*/ 17 f68 1"/>
                <a:gd name="f79" fmla="*/ 365 f69 1"/>
                <a:gd name="f80" fmla="*/ 8 f68 1"/>
                <a:gd name="f81" fmla="*/ 367 f69 1"/>
                <a:gd name="f82" fmla="*/ 0 f68 1"/>
                <a:gd name="f83" fmla="*/ 356 f69 1"/>
                <a:gd name="f84" fmla="*/ 2 f68 1"/>
                <a:gd name="f85" fmla="*/ 151 f69 1"/>
                <a:gd name="f86" fmla="*/ 62 f68 1"/>
                <a:gd name="f87" fmla="*/ 76 f69 1"/>
                <a:gd name="f88" fmla="*/ 103 f68 1"/>
                <a:gd name="f89" fmla="*/ 10 f69 1"/>
                <a:gd name="f90" fmla="*/ 152 f68 1"/>
                <a:gd name="f91" fmla="*/ 0 f69 1"/>
                <a:gd name="f92" fmla="*/ 159 f68 1"/>
                <a:gd name="f93" fmla="*/ 20 f69 1"/>
                <a:gd name="f94" fmla="+- f70 0 f1"/>
                <a:gd name="f95" fmla="*/ f73 1 367"/>
                <a:gd name="f96" fmla="*/ f74 1 159"/>
                <a:gd name="f97" fmla="*/ f75 1 367"/>
                <a:gd name="f98" fmla="*/ f76 1 159"/>
                <a:gd name="f99" fmla="*/ f77 1 367"/>
                <a:gd name="f100" fmla="*/ f78 1 159"/>
                <a:gd name="f101" fmla="*/ f79 1 367"/>
                <a:gd name="f102" fmla="*/ f80 1 159"/>
                <a:gd name="f103" fmla="*/ f81 1 367"/>
                <a:gd name="f104" fmla="*/ f82 1 159"/>
                <a:gd name="f105" fmla="*/ f83 1 367"/>
                <a:gd name="f106" fmla="*/ f84 1 159"/>
                <a:gd name="f107" fmla="*/ f85 1 367"/>
                <a:gd name="f108" fmla="*/ f86 1 159"/>
                <a:gd name="f109" fmla="*/ f87 1 367"/>
                <a:gd name="f110" fmla="*/ f88 1 159"/>
                <a:gd name="f111" fmla="*/ f89 1 367"/>
                <a:gd name="f112" fmla="*/ f90 1 159"/>
                <a:gd name="f113" fmla="*/ f91 1 367"/>
                <a:gd name="f114" fmla="*/ f92 1 159"/>
                <a:gd name="f115" fmla="*/ f93 1 367"/>
                <a:gd name="f116" fmla="*/ 0 1 f71"/>
                <a:gd name="f117" fmla="*/ f65 1 f71"/>
                <a:gd name="f118" fmla="*/ 0 1 f72"/>
                <a:gd name="f119" fmla="*/ f66 1 f72"/>
                <a:gd name="f120" fmla="*/ f95 1 f71"/>
                <a:gd name="f121" fmla="*/ f96 1 f72"/>
                <a:gd name="f122" fmla="*/ f97 1 f71"/>
                <a:gd name="f123" fmla="*/ f98 1 f72"/>
                <a:gd name="f124" fmla="*/ f99 1 f71"/>
                <a:gd name="f125" fmla="*/ f100 1 f72"/>
                <a:gd name="f126" fmla="*/ f101 1 f71"/>
                <a:gd name="f127" fmla="*/ f102 1 f72"/>
                <a:gd name="f128" fmla="*/ f103 1 f71"/>
                <a:gd name="f129" fmla="*/ f104 1 f72"/>
                <a:gd name="f130" fmla="*/ f105 1 f71"/>
                <a:gd name="f131" fmla="*/ f106 1 f72"/>
                <a:gd name="f132" fmla="*/ f107 1 f71"/>
                <a:gd name="f133" fmla="*/ f108 1 f72"/>
                <a:gd name="f134" fmla="*/ f109 1 f71"/>
                <a:gd name="f135" fmla="*/ f110 1 f72"/>
                <a:gd name="f136" fmla="*/ f111 1 f71"/>
                <a:gd name="f137" fmla="*/ f112 1 f72"/>
                <a:gd name="f138" fmla="*/ f113 1 f71"/>
                <a:gd name="f139" fmla="*/ f114 1 f72"/>
                <a:gd name="f140" fmla="*/ f115 1 f71"/>
                <a:gd name="f141" fmla="*/ f116 f62 1"/>
                <a:gd name="f142" fmla="*/ f117 f62 1"/>
                <a:gd name="f143" fmla="*/ f119 f63 1"/>
                <a:gd name="f144" fmla="*/ f118 f63 1"/>
                <a:gd name="f145" fmla="*/ f120 f62 1"/>
                <a:gd name="f146" fmla="*/ f121 f63 1"/>
                <a:gd name="f147" fmla="*/ f122 f62 1"/>
                <a:gd name="f148" fmla="*/ f123 f63 1"/>
                <a:gd name="f149" fmla="*/ f124 f62 1"/>
                <a:gd name="f150" fmla="*/ f125 f63 1"/>
                <a:gd name="f151" fmla="*/ f126 f62 1"/>
                <a:gd name="f152" fmla="*/ f127 f63 1"/>
                <a:gd name="f153" fmla="*/ f128 f62 1"/>
                <a:gd name="f154" fmla="*/ f129 f63 1"/>
                <a:gd name="f155" fmla="*/ f130 f62 1"/>
                <a:gd name="f156" fmla="*/ f131 f63 1"/>
                <a:gd name="f157" fmla="*/ f132 f62 1"/>
                <a:gd name="f158" fmla="*/ f133 f63 1"/>
                <a:gd name="f159" fmla="*/ f134 f62 1"/>
                <a:gd name="f160" fmla="*/ f135 f63 1"/>
                <a:gd name="f161" fmla="*/ f136 f62 1"/>
                <a:gd name="f162" fmla="*/ f137 f63 1"/>
                <a:gd name="f163" fmla="*/ f138 f62 1"/>
                <a:gd name="f164" fmla="*/ f139 f63 1"/>
                <a:gd name="f165" fmla="*/ f140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4">
                  <a:pos x="f145" y="f146"/>
                </a:cxn>
                <a:cxn ang="f94">
                  <a:pos x="f147" y="f148"/>
                </a:cxn>
                <a:cxn ang="f94">
                  <a:pos x="f149" y="f150"/>
                </a:cxn>
                <a:cxn ang="f94">
                  <a:pos x="f151" y="f152"/>
                </a:cxn>
                <a:cxn ang="f94">
                  <a:pos x="f153" y="f154"/>
                </a:cxn>
                <a:cxn ang="f94">
                  <a:pos x="f155" y="f156"/>
                </a:cxn>
                <a:cxn ang="f94">
                  <a:pos x="f157" y="f158"/>
                </a:cxn>
                <a:cxn ang="f94">
                  <a:pos x="f159" y="f160"/>
                </a:cxn>
                <a:cxn ang="f94">
                  <a:pos x="f161" y="f162"/>
                </a:cxn>
                <a:cxn ang="f94">
                  <a:pos x="f163" y="f164"/>
                </a:cxn>
                <a:cxn ang="f94">
                  <a:pos x="f165" y="f164"/>
                </a:cxn>
                <a:cxn ang="f94">
                  <a:pos x="f145" y="f146"/>
                </a:cxn>
              </a:cxnLst>
              <a:rect l="f141" t="f144" r="f142" b="f143"/>
              <a:pathLst>
                <a:path w="367" h="159">
                  <a:moveTo>
                    <a:pt x="f9" y="f10"/>
                  </a:move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7" y="f29"/>
                    <a:pt x="f30" y="f31"/>
                    <a:pt x="f7" y="f6"/>
                  </a:cubicBezTo>
                  <a:cubicBezTo>
                    <a:pt x="f32" y="f6"/>
                    <a:pt x="f2" y="f33"/>
                    <a:pt x="f34" y="f31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9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6" y="f8"/>
                  </a:cubicBezTo>
                  <a:cubicBezTo>
                    <a:pt x="f56" y="f8"/>
                    <a:pt x="f56" y="f8"/>
                    <a:pt x="f56" y="f8"/>
                  </a:cubicBezTo>
                  <a:cubicBezTo>
                    <a:pt x="f57" y="f58"/>
                    <a:pt x="f59" y="f60"/>
                    <a:pt x="f9" y="f10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id="{D57874C0-ADB2-C070-542E-F4BFDE35491C}"/>
                </a:ext>
              </a:extLst>
            </p:cNvPr>
            <p:cNvSpPr/>
            <p:nvPr/>
          </p:nvSpPr>
          <p:spPr>
            <a:xfrm>
              <a:off x="2058195" y="4454527"/>
              <a:ext cx="292095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3"/>
                <a:gd name="f7" fmla="val 13"/>
                <a:gd name="f8" fmla="val 4"/>
                <a:gd name="f9" fmla="val 5"/>
                <a:gd name="f10" fmla="val 15"/>
                <a:gd name="f11" fmla="val 12"/>
                <a:gd name="f12" fmla="val 24"/>
                <a:gd name="f13" fmla="val 47"/>
                <a:gd name="f14" fmla="val 70"/>
                <a:gd name="f15" fmla="val 10"/>
                <a:gd name="f16" fmla="val 8"/>
                <a:gd name="f17" fmla="val 87"/>
                <a:gd name="f18" fmla="val 6"/>
                <a:gd name="f19" fmla="val 81"/>
                <a:gd name="f20" fmla="val 75"/>
                <a:gd name="f21" fmla="val 2"/>
                <a:gd name="f22" fmla="val 50"/>
                <a:gd name="f23" fmla="val 25"/>
                <a:gd name="f24" fmla="val 1"/>
                <a:gd name="f25" fmla="+- 0 0 -90"/>
                <a:gd name="f26" fmla="*/ f3 1 93"/>
                <a:gd name="f27" fmla="*/ f4 1 13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93"/>
                <a:gd name="f36" fmla="*/ f32 1 13"/>
                <a:gd name="f37" fmla="*/ 0 f33 1"/>
                <a:gd name="f38" fmla="*/ 4 f32 1"/>
                <a:gd name="f39" fmla="*/ 24 f33 1"/>
                <a:gd name="f40" fmla="*/ 12 f32 1"/>
                <a:gd name="f41" fmla="*/ 93 f33 1"/>
                <a:gd name="f42" fmla="*/ 8 f32 1"/>
                <a:gd name="f43" fmla="*/ 75 f33 1"/>
                <a:gd name="f44" fmla="*/ 2 f32 1"/>
                <a:gd name="f45" fmla="+- f34 0 f1"/>
                <a:gd name="f46" fmla="*/ f37 1 93"/>
                <a:gd name="f47" fmla="*/ f38 1 13"/>
                <a:gd name="f48" fmla="*/ f39 1 93"/>
                <a:gd name="f49" fmla="*/ f40 1 13"/>
                <a:gd name="f50" fmla="*/ f41 1 93"/>
                <a:gd name="f51" fmla="*/ f42 1 13"/>
                <a:gd name="f52" fmla="*/ f43 1 93"/>
                <a:gd name="f53" fmla="*/ f44 1 13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93" h="13">
                  <a:moveTo>
                    <a:pt x="f5" y="f8"/>
                  </a:moveTo>
                  <a:cubicBezTo>
                    <a:pt x="f9" y="f7"/>
                    <a:pt x="f10" y="f11"/>
                    <a:pt x="f12" y="f11"/>
                  </a:cubicBezTo>
                  <a:cubicBezTo>
                    <a:pt x="f13" y="f7"/>
                    <a:pt x="f14" y="f15"/>
                    <a:pt x="f6" y="f16"/>
                  </a:cubicBezTo>
                  <a:cubicBezTo>
                    <a:pt x="f17" y="f18"/>
                    <a:pt x="f19" y="f8"/>
                    <a:pt x="f20" y="f21"/>
                  </a:cubicBezTo>
                  <a:cubicBezTo>
                    <a:pt x="f22" y="f5"/>
                    <a:pt x="f23" y="f24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B3C8A877-74B0-E304-D045-E1C58C1D783D}"/>
                </a:ext>
              </a:extLst>
            </p:cNvPr>
            <p:cNvSpPr/>
            <p:nvPr/>
          </p:nvSpPr>
          <p:spPr>
            <a:xfrm>
              <a:off x="1145377" y="5033964"/>
              <a:ext cx="498476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35"/>
                <a:gd name="f8" fmla="val 154"/>
                <a:gd name="f9" fmla="val 25"/>
                <a:gd name="f10" fmla="val 8"/>
                <a:gd name="f11" fmla="val 1"/>
                <a:gd name="f12" fmla="val 136"/>
                <a:gd name="f13" fmla="val 114"/>
                <a:gd name="f14" fmla="val 92"/>
                <a:gd name="f15" fmla="val 70"/>
                <a:gd name="f16" fmla="val 61"/>
                <a:gd name="f17" fmla="val 53"/>
                <a:gd name="f18" fmla="val 4"/>
                <a:gd name="f19" fmla="val 47"/>
                <a:gd name="f20" fmla="val 10"/>
                <a:gd name="f21" fmla="val 33"/>
                <a:gd name="f22" fmla="val 23"/>
                <a:gd name="f23" fmla="val 17"/>
                <a:gd name="f24" fmla="val 30"/>
                <a:gd name="f25" fmla="val 32"/>
                <a:gd name="f26" fmla="val 39"/>
                <a:gd name="f27" fmla="val 31"/>
                <a:gd name="f28" fmla="val 46"/>
                <a:gd name="f29" fmla="val 26"/>
                <a:gd name="f30" fmla="val 52"/>
                <a:gd name="f31" fmla="val 20"/>
                <a:gd name="f32" fmla="val 59"/>
                <a:gd name="f33" fmla="val 12"/>
                <a:gd name="f34" fmla="val 67"/>
                <a:gd name="f35" fmla="val 77"/>
                <a:gd name="f36" fmla="val 93"/>
                <a:gd name="f37" fmla="val 109"/>
                <a:gd name="f38" fmla="val 125"/>
                <a:gd name="f39" fmla="val 145"/>
                <a:gd name="f40" fmla="val 11"/>
                <a:gd name="f41" fmla="val 148"/>
                <a:gd name="f42" fmla="val 14"/>
                <a:gd name="f43" fmla="val 142"/>
                <a:gd name="f44" fmla="val 141"/>
                <a:gd name="f45" fmla="val 34"/>
                <a:gd name="f46" fmla="val 152"/>
                <a:gd name="f47" fmla="val 153"/>
                <a:gd name="f48" fmla="val 28"/>
                <a:gd name="f49" fmla="+- 0 0 -90"/>
                <a:gd name="f50" fmla="*/ f3 1 159"/>
                <a:gd name="f51" fmla="*/ f4 1 35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159"/>
                <a:gd name="f60" fmla="*/ f56 1 35"/>
                <a:gd name="f61" fmla="*/ 154 f57 1"/>
                <a:gd name="f62" fmla="*/ 25 f56 1"/>
                <a:gd name="f63" fmla="*/ 136 f57 1"/>
                <a:gd name="f64" fmla="*/ 0 f56 1"/>
                <a:gd name="f65" fmla="*/ 70 f57 1"/>
                <a:gd name="f66" fmla="*/ 47 f57 1"/>
                <a:gd name="f67" fmla="*/ 10 f56 1"/>
                <a:gd name="f68" fmla="*/ 0 f57 1"/>
                <a:gd name="f69" fmla="*/ 35 f56 1"/>
                <a:gd name="f70" fmla="*/ 32 f57 1"/>
                <a:gd name="f71" fmla="*/ 52 f57 1"/>
                <a:gd name="f72" fmla="*/ 20 f56 1"/>
                <a:gd name="f73" fmla="*/ 77 f57 1"/>
                <a:gd name="f74" fmla="*/ 125 f57 1"/>
                <a:gd name="f75" fmla="*/ 142 f57 1"/>
                <a:gd name="f76" fmla="*/ 33 f56 1"/>
                <a:gd name="f77" fmla="*/ 141 f57 1"/>
                <a:gd name="f78" fmla="*/ 152 f57 1"/>
                <a:gd name="f79" fmla="+- f58 0 f1"/>
                <a:gd name="f80" fmla="*/ f61 1 159"/>
                <a:gd name="f81" fmla="*/ f62 1 35"/>
                <a:gd name="f82" fmla="*/ f63 1 159"/>
                <a:gd name="f83" fmla="*/ f64 1 35"/>
                <a:gd name="f84" fmla="*/ f65 1 159"/>
                <a:gd name="f85" fmla="*/ f66 1 159"/>
                <a:gd name="f86" fmla="*/ f67 1 35"/>
                <a:gd name="f87" fmla="*/ f68 1 159"/>
                <a:gd name="f88" fmla="*/ f69 1 35"/>
                <a:gd name="f89" fmla="*/ f70 1 159"/>
                <a:gd name="f90" fmla="*/ f71 1 159"/>
                <a:gd name="f91" fmla="*/ f72 1 35"/>
                <a:gd name="f92" fmla="*/ f73 1 159"/>
                <a:gd name="f93" fmla="*/ f74 1 159"/>
                <a:gd name="f94" fmla="*/ f75 1 159"/>
                <a:gd name="f95" fmla="*/ f76 1 35"/>
                <a:gd name="f96" fmla="*/ f77 1 159"/>
                <a:gd name="f97" fmla="*/ f78 1 159"/>
                <a:gd name="f98" fmla="*/ 0 1 f59"/>
                <a:gd name="f99" fmla="*/ f53 1 f59"/>
                <a:gd name="f100" fmla="*/ 0 1 f60"/>
                <a:gd name="f101" fmla="*/ f54 1 f60"/>
                <a:gd name="f102" fmla="*/ f80 1 f59"/>
                <a:gd name="f103" fmla="*/ f81 1 f60"/>
                <a:gd name="f104" fmla="*/ f82 1 f59"/>
                <a:gd name="f105" fmla="*/ f83 1 f60"/>
                <a:gd name="f106" fmla="*/ f84 1 f59"/>
                <a:gd name="f107" fmla="*/ f85 1 f59"/>
                <a:gd name="f108" fmla="*/ f86 1 f60"/>
                <a:gd name="f109" fmla="*/ f87 1 f59"/>
                <a:gd name="f110" fmla="*/ f88 1 f60"/>
                <a:gd name="f111" fmla="*/ f89 1 f59"/>
                <a:gd name="f112" fmla="*/ f90 1 f59"/>
                <a:gd name="f113" fmla="*/ f91 1 f60"/>
                <a:gd name="f114" fmla="*/ f92 1 f59"/>
                <a:gd name="f115" fmla="*/ f93 1 f59"/>
                <a:gd name="f116" fmla="*/ f94 1 f59"/>
                <a:gd name="f117" fmla="*/ f95 1 f60"/>
                <a:gd name="f118" fmla="*/ f96 1 f59"/>
                <a:gd name="f119" fmla="*/ f97 1 f59"/>
                <a:gd name="f120" fmla="*/ f98 f50 1"/>
                <a:gd name="f121" fmla="*/ f99 f50 1"/>
                <a:gd name="f122" fmla="*/ f101 f51 1"/>
                <a:gd name="f123" fmla="*/ f100 f51 1"/>
                <a:gd name="f124" fmla="*/ f102 f50 1"/>
                <a:gd name="f125" fmla="*/ f103 f51 1"/>
                <a:gd name="f126" fmla="*/ f104 f50 1"/>
                <a:gd name="f127" fmla="*/ f105 f51 1"/>
                <a:gd name="f128" fmla="*/ f106 f50 1"/>
                <a:gd name="f129" fmla="*/ f107 f50 1"/>
                <a:gd name="f130" fmla="*/ f108 f51 1"/>
                <a:gd name="f131" fmla="*/ f109 f50 1"/>
                <a:gd name="f132" fmla="*/ f110 f51 1"/>
                <a:gd name="f133" fmla="*/ f111 f50 1"/>
                <a:gd name="f134" fmla="*/ f112 f50 1"/>
                <a:gd name="f135" fmla="*/ f113 f51 1"/>
                <a:gd name="f136" fmla="*/ f114 f50 1"/>
                <a:gd name="f137" fmla="*/ f115 f50 1"/>
                <a:gd name="f138" fmla="*/ f116 f50 1"/>
                <a:gd name="f139" fmla="*/ f117 f51 1"/>
                <a:gd name="f140" fmla="*/ f118 f50 1"/>
                <a:gd name="f141" fmla="*/ f119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9">
                  <a:pos x="f124" y="f125"/>
                </a:cxn>
                <a:cxn ang="f79">
                  <a:pos x="f126" y="f127"/>
                </a:cxn>
                <a:cxn ang="f79">
                  <a:pos x="f128" y="f127"/>
                </a:cxn>
                <a:cxn ang="f79">
                  <a:pos x="f129" y="f130"/>
                </a:cxn>
                <a:cxn ang="f79">
                  <a:pos x="f131" y="f132"/>
                </a:cxn>
                <a:cxn ang="f79">
                  <a:pos x="f133" y="f132"/>
                </a:cxn>
                <a:cxn ang="f79">
                  <a:pos x="f134" y="f135"/>
                </a:cxn>
                <a:cxn ang="f79">
                  <a:pos x="f136" y="f130"/>
                </a:cxn>
                <a:cxn ang="f79">
                  <a:pos x="f137" y="f130"/>
                </a:cxn>
                <a:cxn ang="f79">
                  <a:pos x="f138" y="f139"/>
                </a:cxn>
                <a:cxn ang="f79">
                  <a:pos x="f140" y="f132"/>
                </a:cxn>
                <a:cxn ang="f79">
                  <a:pos x="f141" y="f132"/>
                </a:cxn>
                <a:cxn ang="f79">
                  <a:pos x="f124" y="f125"/>
                </a:cxn>
              </a:cxnLst>
              <a:rect l="f120" t="f123" r="f121" b="f122"/>
              <a:pathLst>
                <a:path w="159" h="35">
                  <a:moveTo>
                    <a:pt x="f8" y="f9"/>
                  </a:moveTo>
                  <a:cubicBezTo>
                    <a:pt x="f6" y="f10"/>
                    <a:pt x="f8" y="f11"/>
                    <a:pt x="f12" y="f5"/>
                  </a:cubicBezTo>
                  <a:cubicBezTo>
                    <a:pt x="f13" y="f5"/>
                    <a:pt x="f14" y="f5"/>
                    <a:pt x="f15" y="f5"/>
                  </a:cubicBezTo>
                  <a:cubicBezTo>
                    <a:pt x="f16" y="f5"/>
                    <a:pt x="f17" y="f18"/>
                    <a:pt x="f19" y="f20"/>
                  </a:cubicBezTo>
                  <a:cubicBezTo>
                    <a:pt x="f21" y="f22"/>
                    <a:pt x="f23" y="f24"/>
                    <a:pt x="f5" y="f7"/>
                  </a:cubicBezTo>
                  <a:cubicBezTo>
                    <a:pt x="f25" y="f7"/>
                    <a:pt x="f25" y="f7"/>
                    <a:pt x="f25" y="f7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20"/>
                    <a:pt x="f35" y="f20"/>
                  </a:cubicBezTo>
                  <a:cubicBezTo>
                    <a:pt x="f36" y="f20"/>
                    <a:pt x="f37" y="f20"/>
                    <a:pt x="f38" y="f20"/>
                  </a:cubicBezTo>
                  <a:cubicBezTo>
                    <a:pt x="f39" y="f40"/>
                    <a:pt x="f41" y="f42"/>
                    <a:pt x="f43" y="f21"/>
                  </a:cubicBezTo>
                  <a:cubicBezTo>
                    <a:pt x="f44" y="f21"/>
                    <a:pt x="f44" y="f45"/>
                    <a:pt x="f44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25"/>
                    <a:pt x="f8" y="f48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376F6E3F-5814-F546-967C-F8679011CFA8}"/>
                </a:ext>
              </a:extLst>
            </p:cNvPr>
            <p:cNvSpPr/>
            <p:nvPr/>
          </p:nvSpPr>
          <p:spPr>
            <a:xfrm>
              <a:off x="1280315" y="4011609"/>
              <a:ext cx="438153" cy="606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93"/>
                <a:gd name="f8" fmla="val 159"/>
                <a:gd name="f9" fmla="val 106"/>
                <a:gd name="f10" fmla="val 53"/>
                <a:gd name="f11" fmla="val 97"/>
                <a:gd name="f12" fmla="val 16"/>
                <a:gd name="f13" fmla="val 58"/>
                <a:gd name="f14" fmla="val 38"/>
                <a:gd name="f15" fmla="val 18"/>
                <a:gd name="f16" fmla="val 59"/>
                <a:gd name="f17" fmla="val 7"/>
                <a:gd name="f18" fmla="val 66"/>
                <a:gd name="f19" fmla="val 3"/>
                <a:gd name="f20" fmla="val 77"/>
                <a:gd name="f21" fmla="val 90"/>
                <a:gd name="f22" fmla="val 2"/>
                <a:gd name="f23" fmla="val 122"/>
                <a:gd name="f24" fmla="val 138"/>
                <a:gd name="f25" fmla="val 156"/>
                <a:gd name="f26" fmla="val 175"/>
                <a:gd name="f27" fmla="val 11"/>
                <a:gd name="f28" fmla="val 187"/>
                <a:gd name="f29" fmla="val 24"/>
                <a:gd name="f30" fmla="val 184"/>
                <a:gd name="f31" fmla="val 37"/>
                <a:gd name="f32" fmla="val 182"/>
                <a:gd name="f33" fmla="val 71"/>
                <a:gd name="f34" fmla="val 105"/>
                <a:gd name="f35" fmla="val 163"/>
                <a:gd name="f36" fmla="+- 0 0 -90"/>
                <a:gd name="f37" fmla="*/ f3 1 140"/>
                <a:gd name="f38" fmla="*/ f4 1 193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40"/>
                <a:gd name="f47" fmla="*/ f43 1 193"/>
                <a:gd name="f48" fmla="*/ 140 f44 1"/>
                <a:gd name="f49" fmla="*/ 159 f43 1"/>
                <a:gd name="f50" fmla="*/ 0 f43 1"/>
                <a:gd name="f51" fmla="*/ 18 f44 1"/>
                <a:gd name="f52" fmla="*/ 59 f43 1"/>
                <a:gd name="f53" fmla="*/ 3 f44 1"/>
                <a:gd name="f54" fmla="*/ 90 f43 1"/>
                <a:gd name="f55" fmla="*/ 2 f44 1"/>
                <a:gd name="f56" fmla="*/ 138 f43 1"/>
                <a:gd name="f57" fmla="*/ 0 f44 1"/>
                <a:gd name="f58" fmla="*/ 193 f43 1"/>
                <a:gd name="f59" fmla="*/ 37 f44 1"/>
                <a:gd name="f60" fmla="*/ 182 f43 1"/>
                <a:gd name="f61" fmla="+- f45 0 f1"/>
                <a:gd name="f62" fmla="*/ f48 1 140"/>
                <a:gd name="f63" fmla="*/ f49 1 193"/>
                <a:gd name="f64" fmla="*/ f50 1 193"/>
                <a:gd name="f65" fmla="*/ f51 1 140"/>
                <a:gd name="f66" fmla="*/ f52 1 193"/>
                <a:gd name="f67" fmla="*/ f53 1 140"/>
                <a:gd name="f68" fmla="*/ f54 1 193"/>
                <a:gd name="f69" fmla="*/ f55 1 140"/>
                <a:gd name="f70" fmla="*/ f56 1 193"/>
                <a:gd name="f71" fmla="*/ f57 1 140"/>
                <a:gd name="f72" fmla="*/ f58 1 193"/>
                <a:gd name="f73" fmla="*/ f59 1 140"/>
                <a:gd name="f74" fmla="*/ f60 1 193"/>
                <a:gd name="f75" fmla="*/ 0 1 f46"/>
                <a:gd name="f76" fmla="*/ f40 1 f46"/>
                <a:gd name="f77" fmla="*/ 0 1 f47"/>
                <a:gd name="f78" fmla="*/ f41 1 f47"/>
                <a:gd name="f79" fmla="*/ f62 1 f46"/>
                <a:gd name="f80" fmla="*/ f63 1 f47"/>
                <a:gd name="f81" fmla="*/ f64 1 f47"/>
                <a:gd name="f82" fmla="*/ f65 1 f46"/>
                <a:gd name="f83" fmla="*/ f66 1 f47"/>
                <a:gd name="f84" fmla="*/ f67 1 f46"/>
                <a:gd name="f85" fmla="*/ f68 1 f47"/>
                <a:gd name="f86" fmla="*/ f69 1 f46"/>
                <a:gd name="f87" fmla="*/ f70 1 f47"/>
                <a:gd name="f88" fmla="*/ f71 1 f46"/>
                <a:gd name="f89" fmla="*/ f72 1 f47"/>
                <a:gd name="f90" fmla="*/ f73 1 f46"/>
                <a:gd name="f91" fmla="*/ f74 1 f47"/>
                <a:gd name="f92" fmla="*/ f75 f37 1"/>
                <a:gd name="f93" fmla="*/ f76 f37 1"/>
                <a:gd name="f94" fmla="*/ f78 f38 1"/>
                <a:gd name="f95" fmla="*/ f77 f38 1"/>
                <a:gd name="f96" fmla="*/ f79 f37 1"/>
                <a:gd name="f97" fmla="*/ f80 f38 1"/>
                <a:gd name="f98" fmla="*/ f81 f38 1"/>
                <a:gd name="f99" fmla="*/ f82 f37 1"/>
                <a:gd name="f100" fmla="*/ f83 f38 1"/>
                <a:gd name="f101" fmla="*/ f84 f37 1"/>
                <a:gd name="f102" fmla="*/ f85 f38 1"/>
                <a:gd name="f103" fmla="*/ f86 f37 1"/>
                <a:gd name="f104" fmla="*/ f87 f38 1"/>
                <a:gd name="f105" fmla="*/ f88 f37 1"/>
                <a:gd name="f106" fmla="*/ f89 f38 1"/>
                <a:gd name="f107" fmla="*/ f90 f37 1"/>
                <a:gd name="f108" fmla="*/ f91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6" y="f97"/>
                </a:cxn>
                <a:cxn ang="f61">
                  <a:pos x="f96" y="f98"/>
                </a:cxn>
                <a:cxn ang="f61">
                  <a:pos x="f99" y="f100"/>
                </a:cxn>
                <a:cxn ang="f61">
                  <a:pos x="f101" y="f102"/>
                </a:cxn>
                <a:cxn ang="f61">
                  <a:pos x="f103" y="f104"/>
                </a:cxn>
                <a:cxn ang="f61">
                  <a:pos x="f105" y="f106"/>
                </a:cxn>
                <a:cxn ang="f61">
                  <a:pos x="f107" y="f108"/>
                </a:cxn>
                <a:cxn ang="f61">
                  <a:pos x="f96" y="f97"/>
                </a:cxn>
              </a:cxnLst>
              <a:rect l="f92" t="f95" r="f93" b="f94"/>
              <a:pathLst>
                <a:path w="140" h="193">
                  <a:moveTo>
                    <a:pt x="f6" y="f8"/>
                  </a:moveTo>
                  <a:cubicBezTo>
                    <a:pt x="f6" y="f9"/>
                    <a:pt x="f6" y="f10"/>
                    <a:pt x="f6" y="f5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22" y="f9"/>
                    <a:pt x="f22" y="f23"/>
                    <a:pt x="f22" y="f24"/>
                  </a:cubicBezTo>
                  <a:cubicBezTo>
                    <a:pt x="f22" y="f25"/>
                    <a:pt x="f19" y="f26"/>
                    <a:pt x="f5" y="f7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6"/>
                    <a:pt x="f34" y="f35"/>
                    <a:pt x="f6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9AC8A5C5-7758-613E-70C9-542451DAED49}"/>
                </a:ext>
              </a:extLst>
            </p:cNvPr>
            <p:cNvSpPr/>
            <p:nvPr/>
          </p:nvSpPr>
          <p:spPr>
            <a:xfrm>
              <a:off x="1223165" y="3983034"/>
              <a:ext cx="495303" cy="6667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8"/>
                <a:gd name="f7" fmla="val 212"/>
                <a:gd name="f8" fmla="val 18"/>
                <a:gd name="f9" fmla="val 202"/>
                <a:gd name="f10" fmla="val 21"/>
                <a:gd name="f11" fmla="val 184"/>
                <a:gd name="f12" fmla="val 20"/>
                <a:gd name="f13" fmla="val 165"/>
                <a:gd name="f14" fmla="val 147"/>
                <a:gd name="f15" fmla="val 131"/>
                <a:gd name="f16" fmla="val 115"/>
                <a:gd name="f17" fmla="val 99"/>
                <a:gd name="f18" fmla="val 86"/>
                <a:gd name="f19" fmla="val 25"/>
                <a:gd name="f20" fmla="val 75"/>
                <a:gd name="f21" fmla="val 36"/>
                <a:gd name="f22" fmla="val 68"/>
                <a:gd name="f23" fmla="val 76"/>
                <a:gd name="f24" fmla="val 47"/>
                <a:gd name="f25" fmla="val 9"/>
                <a:gd name="f26" fmla="val 6"/>
                <a:gd name="f27" fmla="val 3"/>
                <a:gd name="f28" fmla="val 126"/>
                <a:gd name="f29" fmla="val 24"/>
                <a:gd name="f30" fmla="val 70"/>
                <a:gd name="f31" fmla="val 38"/>
                <a:gd name="f32" fmla="val 74"/>
                <a:gd name="f33" fmla="val 11"/>
                <a:gd name="f34" fmla="val 55"/>
                <a:gd name="f35" fmla="val 10"/>
                <a:gd name="f36" fmla="val 134"/>
                <a:gd name="f37" fmla="val 160"/>
                <a:gd name="f38" fmla="val 13"/>
                <a:gd name="f39" fmla="val 186"/>
                <a:gd name="f40" fmla="val 208"/>
                <a:gd name="f41" fmla="val 14"/>
                <a:gd name="f42" fmla="val 205"/>
                <a:gd name="f43" fmla="+- 0 0 -90"/>
                <a:gd name="f44" fmla="*/ f3 1 158"/>
                <a:gd name="f45" fmla="*/ f4 1 212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58"/>
                <a:gd name="f54" fmla="*/ f50 1 212"/>
                <a:gd name="f55" fmla="*/ 18 f51 1"/>
                <a:gd name="f56" fmla="*/ 202 f50 1"/>
                <a:gd name="f57" fmla="*/ 20 f51 1"/>
                <a:gd name="f58" fmla="*/ 147 f50 1"/>
                <a:gd name="f59" fmla="*/ 21 f51 1"/>
                <a:gd name="f60" fmla="*/ 99 f50 1"/>
                <a:gd name="f61" fmla="*/ 36 f51 1"/>
                <a:gd name="f62" fmla="*/ 68 f50 1"/>
                <a:gd name="f63" fmla="*/ 158 f51 1"/>
                <a:gd name="f64" fmla="*/ 9 f50 1"/>
                <a:gd name="f65" fmla="*/ 0 f50 1"/>
                <a:gd name="f66" fmla="*/ 70 f51 1"/>
                <a:gd name="f67" fmla="*/ 38 f50 1"/>
                <a:gd name="f68" fmla="*/ 10 f51 1"/>
                <a:gd name="f69" fmla="*/ 134 f50 1"/>
                <a:gd name="f70" fmla="*/ 6 f51 1"/>
                <a:gd name="f71" fmla="*/ 212 f50 1"/>
                <a:gd name="f72" fmla="+- f52 0 f1"/>
                <a:gd name="f73" fmla="*/ f55 1 158"/>
                <a:gd name="f74" fmla="*/ f56 1 212"/>
                <a:gd name="f75" fmla="*/ f57 1 158"/>
                <a:gd name="f76" fmla="*/ f58 1 212"/>
                <a:gd name="f77" fmla="*/ f59 1 158"/>
                <a:gd name="f78" fmla="*/ f60 1 212"/>
                <a:gd name="f79" fmla="*/ f61 1 158"/>
                <a:gd name="f80" fmla="*/ f62 1 212"/>
                <a:gd name="f81" fmla="*/ f63 1 158"/>
                <a:gd name="f82" fmla="*/ f64 1 212"/>
                <a:gd name="f83" fmla="*/ f65 1 212"/>
                <a:gd name="f84" fmla="*/ f66 1 158"/>
                <a:gd name="f85" fmla="*/ f67 1 212"/>
                <a:gd name="f86" fmla="*/ f68 1 158"/>
                <a:gd name="f87" fmla="*/ f69 1 212"/>
                <a:gd name="f88" fmla="*/ f70 1 158"/>
                <a:gd name="f89" fmla="*/ f71 1 212"/>
                <a:gd name="f90" fmla="*/ 0 1 f53"/>
                <a:gd name="f91" fmla="*/ f47 1 f53"/>
                <a:gd name="f92" fmla="*/ 0 1 f54"/>
                <a:gd name="f93" fmla="*/ f48 1 f54"/>
                <a:gd name="f94" fmla="*/ f73 1 f53"/>
                <a:gd name="f95" fmla="*/ f74 1 f54"/>
                <a:gd name="f96" fmla="*/ f75 1 f53"/>
                <a:gd name="f97" fmla="*/ f76 1 f54"/>
                <a:gd name="f98" fmla="*/ f77 1 f53"/>
                <a:gd name="f99" fmla="*/ f78 1 f54"/>
                <a:gd name="f100" fmla="*/ f79 1 f53"/>
                <a:gd name="f101" fmla="*/ f80 1 f54"/>
                <a:gd name="f102" fmla="*/ f81 1 f53"/>
                <a:gd name="f103" fmla="*/ f82 1 f54"/>
                <a:gd name="f104" fmla="*/ f83 1 f54"/>
                <a:gd name="f105" fmla="*/ f84 1 f53"/>
                <a:gd name="f106" fmla="*/ f85 1 f54"/>
                <a:gd name="f107" fmla="*/ f86 1 f53"/>
                <a:gd name="f108" fmla="*/ f87 1 f54"/>
                <a:gd name="f109" fmla="*/ f88 1 f53"/>
                <a:gd name="f110" fmla="*/ f89 1 f54"/>
                <a:gd name="f111" fmla="*/ f90 f44 1"/>
                <a:gd name="f112" fmla="*/ f91 f44 1"/>
                <a:gd name="f113" fmla="*/ f93 f45 1"/>
                <a:gd name="f114" fmla="*/ f92 f45 1"/>
                <a:gd name="f115" fmla="*/ f94 f44 1"/>
                <a:gd name="f116" fmla="*/ f95 f45 1"/>
                <a:gd name="f117" fmla="*/ f96 f44 1"/>
                <a:gd name="f118" fmla="*/ f97 f45 1"/>
                <a:gd name="f119" fmla="*/ f98 f44 1"/>
                <a:gd name="f120" fmla="*/ f99 f45 1"/>
                <a:gd name="f121" fmla="*/ f100 f44 1"/>
                <a:gd name="f122" fmla="*/ f101 f45 1"/>
                <a:gd name="f123" fmla="*/ f102 f44 1"/>
                <a:gd name="f124" fmla="*/ f103 f45 1"/>
                <a:gd name="f125" fmla="*/ f104 f45 1"/>
                <a:gd name="f126" fmla="*/ f105 f44 1"/>
                <a:gd name="f127" fmla="*/ f106 f45 1"/>
                <a:gd name="f128" fmla="*/ f107 f44 1"/>
                <a:gd name="f129" fmla="*/ f108 f45 1"/>
                <a:gd name="f130" fmla="*/ f109 f44 1"/>
                <a:gd name="f131" fmla="*/ f110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2">
                  <a:pos x="f115" y="f116"/>
                </a:cxn>
                <a:cxn ang="f72">
                  <a:pos x="f117" y="f118"/>
                </a:cxn>
                <a:cxn ang="f72">
                  <a:pos x="f119" y="f120"/>
                </a:cxn>
                <a:cxn ang="f72">
                  <a:pos x="f121" y="f122"/>
                </a:cxn>
                <a:cxn ang="f72">
                  <a:pos x="f123" y="f124"/>
                </a:cxn>
                <a:cxn ang="f72">
                  <a:pos x="f123" y="f125"/>
                </a:cxn>
                <a:cxn ang="f72">
                  <a:pos x="f123" y="f125"/>
                </a:cxn>
                <a:cxn ang="f72">
                  <a:pos x="f123" y="f125"/>
                </a:cxn>
                <a:cxn ang="f72">
                  <a:pos x="f126" y="f127"/>
                </a:cxn>
                <a:cxn ang="f72">
                  <a:pos x="f128" y="f129"/>
                </a:cxn>
                <a:cxn ang="f72">
                  <a:pos x="f130" y="f131"/>
                </a:cxn>
                <a:cxn ang="f72">
                  <a:pos x="f115" y="f116"/>
                </a:cxn>
              </a:cxnLst>
              <a:rect l="f111" t="f114" r="f112" b="f113"/>
              <a:pathLst>
                <a:path w="158" h="212">
                  <a:moveTo>
                    <a:pt x="f8" y="f9"/>
                  </a:moveTo>
                  <a:cubicBezTo>
                    <a:pt x="f10" y="f11"/>
                    <a:pt x="f12" y="f13"/>
                    <a:pt x="f12" y="f14"/>
                  </a:cubicBezTo>
                  <a:cubicBezTo>
                    <a:pt x="f12" y="f15"/>
                    <a:pt x="f12" y="f16"/>
                    <a:pt x="f10" y="f17"/>
                  </a:cubicBezTo>
                  <a:cubicBezTo>
                    <a:pt x="f10" y="f18"/>
                    <a:pt x="f19" y="f20"/>
                    <a:pt x="f21" y="f22"/>
                  </a:cubicBezTo>
                  <a:cubicBezTo>
                    <a:pt x="f23" y="f24"/>
                    <a:pt x="f16" y="f19"/>
                    <a:pt x="f6" y="f25"/>
                  </a:cubicBezTo>
                  <a:cubicBezTo>
                    <a:pt x="f6" y="f26"/>
                    <a:pt x="f6" y="f27"/>
                    <a:pt x="f6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6" y="f5"/>
                    <a:pt x="f6" y="f5"/>
                    <a:pt x="f6" y="f5"/>
                  </a:cubicBezTo>
                  <a:cubicBezTo>
                    <a:pt x="f28" y="f26"/>
                    <a:pt x="f17" y="f29"/>
                    <a:pt x="f30" y="f31"/>
                  </a:cubicBezTo>
                  <a:cubicBezTo>
                    <a:pt x="f5" y="f32"/>
                    <a:pt x="f33" y="f34"/>
                    <a:pt x="f35" y="f36"/>
                  </a:cubicBezTo>
                  <a:cubicBezTo>
                    <a:pt x="f25" y="f37"/>
                    <a:pt x="f38" y="f39"/>
                    <a:pt x="f26" y="f7"/>
                  </a:cubicBezTo>
                  <a:cubicBezTo>
                    <a:pt x="f35" y="f40"/>
                    <a:pt x="f41" y="f42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id="{B036A332-4A7B-4B0A-9118-08626DEBF770}"/>
                </a:ext>
              </a:extLst>
            </p:cNvPr>
            <p:cNvSpPr/>
            <p:nvPr/>
          </p:nvSpPr>
          <p:spPr>
            <a:xfrm>
              <a:off x="1277142" y="4511677"/>
              <a:ext cx="441326" cy="1317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42"/>
                <a:gd name="f8" fmla="val 106"/>
                <a:gd name="f9" fmla="val 4"/>
                <a:gd name="f10" fmla="val 72"/>
                <a:gd name="f11" fmla="val 16"/>
                <a:gd name="f12" fmla="val 38"/>
                <a:gd name="f13" fmla="val 23"/>
                <a:gd name="f14" fmla="val 25"/>
                <a:gd name="f15" fmla="val 12"/>
                <a:gd name="f16" fmla="val 28"/>
                <a:gd name="f17" fmla="val 1"/>
                <a:gd name="f18" fmla="val 34"/>
                <a:gd name="f19" fmla="val 37"/>
                <a:gd name="f20" fmla="val 39"/>
                <a:gd name="f21" fmla="val 47"/>
                <a:gd name="f22" fmla="val 32"/>
                <a:gd name="f23" fmla="val 94"/>
                <a:gd name="f24" fmla="val 21"/>
                <a:gd name="f25" fmla="val 8"/>
                <a:gd name="f26" fmla="val 5"/>
                <a:gd name="f27" fmla="val 3"/>
                <a:gd name="f28" fmla="+- 0 0 -90"/>
                <a:gd name="f29" fmla="*/ f3 1 141"/>
                <a:gd name="f30" fmla="*/ f4 1 42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41"/>
                <a:gd name="f39" fmla="*/ f35 1 42"/>
                <a:gd name="f40" fmla="*/ 141 f36 1"/>
                <a:gd name="f41" fmla="*/ 0 f35 1"/>
                <a:gd name="f42" fmla="*/ 38 f36 1"/>
                <a:gd name="f43" fmla="*/ 23 f35 1"/>
                <a:gd name="f44" fmla="*/ 1 f36 1"/>
                <a:gd name="f45" fmla="*/ 34 f35 1"/>
                <a:gd name="f46" fmla="*/ 0 f36 1"/>
                <a:gd name="f47" fmla="*/ 42 f35 1"/>
                <a:gd name="f48" fmla="*/ 8 f35 1"/>
                <a:gd name="f49" fmla="+- f37 0 f1"/>
                <a:gd name="f50" fmla="*/ f40 1 141"/>
                <a:gd name="f51" fmla="*/ f41 1 42"/>
                <a:gd name="f52" fmla="*/ f42 1 141"/>
                <a:gd name="f53" fmla="*/ f43 1 42"/>
                <a:gd name="f54" fmla="*/ f44 1 141"/>
                <a:gd name="f55" fmla="*/ f45 1 42"/>
                <a:gd name="f56" fmla="*/ f46 1 141"/>
                <a:gd name="f57" fmla="*/ f47 1 42"/>
                <a:gd name="f58" fmla="*/ f48 1 42"/>
                <a:gd name="f59" fmla="*/ 0 1 f38"/>
                <a:gd name="f60" fmla="*/ f32 1 f38"/>
                <a:gd name="f61" fmla="*/ 0 1 f39"/>
                <a:gd name="f62" fmla="*/ f33 1 f39"/>
                <a:gd name="f63" fmla="*/ f50 1 f38"/>
                <a:gd name="f64" fmla="*/ f51 1 f39"/>
                <a:gd name="f65" fmla="*/ f52 1 f38"/>
                <a:gd name="f66" fmla="*/ f53 1 f39"/>
                <a:gd name="f67" fmla="*/ f54 1 f38"/>
                <a:gd name="f68" fmla="*/ f55 1 f39"/>
                <a:gd name="f69" fmla="*/ f56 1 f38"/>
                <a:gd name="f70" fmla="*/ f57 1 f39"/>
                <a:gd name="f71" fmla="*/ f58 1 f39"/>
                <a:gd name="f72" fmla="*/ f59 f29 1"/>
                <a:gd name="f73" fmla="*/ f60 f29 1"/>
                <a:gd name="f74" fmla="*/ f62 f30 1"/>
                <a:gd name="f75" fmla="*/ f61 f30 1"/>
                <a:gd name="f76" fmla="*/ f63 f29 1"/>
                <a:gd name="f77" fmla="*/ f64 f30 1"/>
                <a:gd name="f78" fmla="*/ f65 f29 1"/>
                <a:gd name="f79" fmla="*/ f66 f30 1"/>
                <a:gd name="f80" fmla="*/ f67 f29 1"/>
                <a:gd name="f81" fmla="*/ f68 f30 1"/>
                <a:gd name="f82" fmla="*/ f69 f29 1"/>
                <a:gd name="f83" fmla="*/ f70 f30 1"/>
                <a:gd name="f84" fmla="*/ f71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6" y="f77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76" y="f84"/>
                </a:cxn>
                <a:cxn ang="f49">
                  <a:pos x="f76" y="f77"/>
                </a:cxn>
              </a:cxnLst>
              <a:rect l="f72" t="f75" r="f73" b="f74"/>
              <a:pathLst>
                <a:path w="141" h="42">
                  <a:moveTo>
                    <a:pt x="f6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4"/>
                    <a:pt x="f15" y="f16"/>
                    <a:pt x="f17" y="f18"/>
                  </a:cubicBezTo>
                  <a:cubicBezTo>
                    <a:pt x="f17" y="f19"/>
                    <a:pt x="f5" y="f20"/>
                    <a:pt x="f5" y="f7"/>
                  </a:cubicBezTo>
                  <a:cubicBezTo>
                    <a:pt x="f21" y="f22"/>
                    <a:pt x="f23" y="f24"/>
                    <a:pt x="f6" y="f25"/>
                  </a:cubicBezTo>
                  <a:cubicBezTo>
                    <a:pt x="f6" y="f26"/>
                    <a:pt x="f6" y="f27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id="{9C562248-4EC6-9A15-4938-C7A4E72E69ED}"/>
                </a:ext>
              </a:extLst>
            </p:cNvPr>
            <p:cNvSpPr/>
            <p:nvPr/>
          </p:nvSpPr>
          <p:spPr>
            <a:xfrm>
              <a:off x="1242221" y="4618040"/>
              <a:ext cx="38103" cy="317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10"/>
                <a:gd name="f8" fmla="val 8"/>
                <a:gd name="f9" fmla="val 3"/>
                <a:gd name="f10" fmla="val 4"/>
                <a:gd name="f11" fmla="val 6"/>
                <a:gd name="f12" fmla="val 9"/>
                <a:gd name="f13" fmla="val 7"/>
                <a:gd name="f14" fmla="val 11"/>
                <a:gd name="f15" fmla="val 5"/>
                <a:gd name="f16" fmla="+- 0 0 -90"/>
                <a:gd name="f17" fmla="*/ f3 1 12"/>
                <a:gd name="f18" fmla="*/ f4 1 10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3 1 10"/>
                <a:gd name="f27" fmla="*/ f24 1 12"/>
                <a:gd name="f28" fmla="*/ 12 f24 1"/>
                <a:gd name="f29" fmla="*/ 0 f23 1"/>
                <a:gd name="f30" fmla="*/ 0 f24 1"/>
                <a:gd name="f31" fmla="*/ 10 f23 1"/>
                <a:gd name="f32" fmla="*/ 11 f24 1"/>
                <a:gd name="f33" fmla="*/ 8 f23 1"/>
                <a:gd name="f34" fmla="+- f25 0 f1"/>
                <a:gd name="f35" fmla="*/ f28 1 12"/>
                <a:gd name="f36" fmla="*/ f29 1 10"/>
                <a:gd name="f37" fmla="*/ f30 1 12"/>
                <a:gd name="f38" fmla="*/ f31 1 10"/>
                <a:gd name="f39" fmla="*/ f32 1 12"/>
                <a:gd name="f40" fmla="*/ f33 1 10"/>
                <a:gd name="f41" fmla="*/ 0 1 f27"/>
                <a:gd name="f42" fmla="*/ f20 1 f27"/>
                <a:gd name="f43" fmla="*/ 0 1 f26"/>
                <a:gd name="f44" fmla="*/ f21 1 f26"/>
                <a:gd name="f45" fmla="*/ f35 1 f27"/>
                <a:gd name="f46" fmla="*/ f36 1 f26"/>
                <a:gd name="f47" fmla="*/ f37 1 f27"/>
                <a:gd name="f48" fmla="*/ f38 1 f26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7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5" y="f56"/>
                </a:cxn>
              </a:cxnLst>
              <a:rect l="f51" t="f54" r="f52" b="f53"/>
              <a:pathLst>
                <a:path w="12" h="10">
                  <a:moveTo>
                    <a:pt x="f6" y="f5"/>
                  </a:moveTo>
                  <a:cubicBezTo>
                    <a:pt x="f8" y="f9"/>
                    <a:pt x="f10" y="f11"/>
                    <a:pt x="f5" y="f7"/>
                  </a:cubicBezTo>
                  <a:cubicBezTo>
                    <a:pt x="f10" y="f12"/>
                    <a:pt x="f13" y="f8"/>
                    <a:pt x="f14" y="f8"/>
                  </a:cubicBezTo>
                  <a:cubicBezTo>
                    <a:pt x="f14" y="f15"/>
                    <a:pt x="f6" y="f9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id="{9B379C95-8309-1154-23BC-4BECD6DD51DE}"/>
                </a:ext>
              </a:extLst>
            </p:cNvPr>
            <p:cNvSpPr/>
            <p:nvPr/>
          </p:nvSpPr>
          <p:spPr>
            <a:xfrm>
              <a:off x="1743870" y="3998908"/>
              <a:ext cx="301623" cy="5032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60"/>
                <a:gd name="f8" fmla="val 2"/>
                <a:gd name="f9" fmla="val 150"/>
                <a:gd name="f10" fmla="val 153"/>
                <a:gd name="f11" fmla="val 1"/>
                <a:gd name="f12" fmla="val 157"/>
                <a:gd name="f13" fmla="val 32"/>
                <a:gd name="f14" fmla="val 149"/>
                <a:gd name="f15" fmla="val 64"/>
                <a:gd name="f16" fmla="val 145"/>
                <a:gd name="f17" fmla="val 144"/>
                <a:gd name="f18" fmla="val 95"/>
                <a:gd name="f19" fmla="val 143"/>
                <a:gd name="f20" fmla="val 94"/>
                <a:gd name="f21" fmla="val 142"/>
                <a:gd name="f22" fmla="val 141"/>
                <a:gd name="f23" fmla="val 80"/>
                <a:gd name="f24" fmla="val 69"/>
                <a:gd name="f25" fmla="val 134"/>
                <a:gd name="f26" fmla="val 60"/>
                <a:gd name="f27" fmla="val 125"/>
                <a:gd name="f28" fmla="val 30"/>
                <a:gd name="f29" fmla="val 98"/>
                <a:gd name="f30" fmla="val 25"/>
                <a:gd name="f31" fmla="val 61"/>
                <a:gd name="f32" fmla="val 20"/>
                <a:gd name="f33" fmla="val 23"/>
                <a:gd name="f34" fmla="val 15"/>
                <a:gd name="f35" fmla="val 8"/>
                <a:gd name="f36" fmla="val 13"/>
                <a:gd name="f37" fmla="val 7"/>
                <a:gd name="f38" fmla="val 3"/>
                <a:gd name="f39" fmla="val 6"/>
                <a:gd name="f40" fmla="val 10"/>
                <a:gd name="f41" fmla="val 14"/>
                <a:gd name="f42" fmla="val 59"/>
                <a:gd name="f43" fmla="val 105"/>
                <a:gd name="f44" fmla="+- 0 0 -90"/>
                <a:gd name="f45" fmla="*/ f3 1 96"/>
                <a:gd name="f46" fmla="*/ f4 1 160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96"/>
                <a:gd name="f55" fmla="*/ f51 1 160"/>
                <a:gd name="f56" fmla="*/ 2 f52 1"/>
                <a:gd name="f57" fmla="*/ 150 f51 1"/>
                <a:gd name="f58" fmla="*/ 0 f52 1"/>
                <a:gd name="f59" fmla="*/ 160 f51 1"/>
                <a:gd name="f60" fmla="*/ 96 f52 1"/>
                <a:gd name="f61" fmla="*/ 144 f51 1"/>
                <a:gd name="f62" fmla="*/ 94 f52 1"/>
                <a:gd name="f63" fmla="*/ 141 f51 1"/>
                <a:gd name="f64" fmla="*/ 60 f52 1"/>
                <a:gd name="f65" fmla="*/ 125 f51 1"/>
                <a:gd name="f66" fmla="*/ 20 f52 1"/>
                <a:gd name="f67" fmla="*/ 23 f51 1"/>
                <a:gd name="f68" fmla="*/ 0 f51 1"/>
                <a:gd name="f69" fmla="*/ 3 f51 1"/>
                <a:gd name="f70" fmla="*/ 14 f51 1"/>
                <a:gd name="f71" fmla="+- f53 0 f1"/>
                <a:gd name="f72" fmla="*/ f56 1 96"/>
                <a:gd name="f73" fmla="*/ f57 1 160"/>
                <a:gd name="f74" fmla="*/ f58 1 96"/>
                <a:gd name="f75" fmla="*/ f59 1 160"/>
                <a:gd name="f76" fmla="*/ f60 1 96"/>
                <a:gd name="f77" fmla="*/ f61 1 160"/>
                <a:gd name="f78" fmla="*/ f62 1 96"/>
                <a:gd name="f79" fmla="*/ f63 1 160"/>
                <a:gd name="f80" fmla="*/ f64 1 96"/>
                <a:gd name="f81" fmla="*/ f65 1 160"/>
                <a:gd name="f82" fmla="*/ f66 1 96"/>
                <a:gd name="f83" fmla="*/ f67 1 160"/>
                <a:gd name="f84" fmla="*/ f68 1 160"/>
                <a:gd name="f85" fmla="*/ f69 1 160"/>
                <a:gd name="f86" fmla="*/ f70 1 160"/>
                <a:gd name="f87" fmla="*/ 0 1 f54"/>
                <a:gd name="f88" fmla="*/ f48 1 f54"/>
                <a:gd name="f89" fmla="*/ 0 1 f55"/>
                <a:gd name="f90" fmla="*/ f49 1 f55"/>
                <a:gd name="f91" fmla="*/ f72 1 f54"/>
                <a:gd name="f92" fmla="*/ f73 1 f55"/>
                <a:gd name="f93" fmla="*/ f74 1 f54"/>
                <a:gd name="f94" fmla="*/ f75 1 f55"/>
                <a:gd name="f95" fmla="*/ f76 1 f54"/>
                <a:gd name="f96" fmla="*/ f77 1 f55"/>
                <a:gd name="f97" fmla="*/ f78 1 f54"/>
                <a:gd name="f98" fmla="*/ f79 1 f55"/>
                <a:gd name="f99" fmla="*/ f80 1 f54"/>
                <a:gd name="f100" fmla="*/ f81 1 f55"/>
                <a:gd name="f101" fmla="*/ f82 1 f54"/>
                <a:gd name="f102" fmla="*/ f83 1 f55"/>
                <a:gd name="f103" fmla="*/ f84 1 f55"/>
                <a:gd name="f104" fmla="*/ f85 1 f55"/>
                <a:gd name="f105" fmla="*/ f86 1 f55"/>
                <a:gd name="f106" fmla="*/ f87 f45 1"/>
                <a:gd name="f107" fmla="*/ f88 f45 1"/>
                <a:gd name="f108" fmla="*/ f90 f46 1"/>
                <a:gd name="f109" fmla="*/ f89 f46 1"/>
                <a:gd name="f110" fmla="*/ f91 f45 1"/>
                <a:gd name="f111" fmla="*/ f92 f46 1"/>
                <a:gd name="f112" fmla="*/ f93 f45 1"/>
                <a:gd name="f113" fmla="*/ f94 f46 1"/>
                <a:gd name="f114" fmla="*/ f95 f45 1"/>
                <a:gd name="f115" fmla="*/ f96 f46 1"/>
                <a:gd name="f116" fmla="*/ f97 f45 1"/>
                <a:gd name="f117" fmla="*/ f98 f46 1"/>
                <a:gd name="f118" fmla="*/ f99 f45 1"/>
                <a:gd name="f119" fmla="*/ f100 f46 1"/>
                <a:gd name="f120" fmla="*/ f101 f45 1"/>
                <a:gd name="f121" fmla="*/ f102 f46 1"/>
                <a:gd name="f122" fmla="*/ f103 f46 1"/>
                <a:gd name="f123" fmla="*/ f104 f46 1"/>
                <a:gd name="f124" fmla="*/ f105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10" y="f111"/>
                </a:cxn>
                <a:cxn ang="f71">
                  <a:pos x="f112" y="f113"/>
                </a:cxn>
                <a:cxn ang="f71">
                  <a:pos x="f114" y="f115"/>
                </a:cxn>
                <a:cxn ang="f71">
                  <a:pos x="f116" y="f117"/>
                </a:cxn>
                <a:cxn ang="f71">
                  <a:pos x="f118" y="f119"/>
                </a:cxn>
                <a:cxn ang="f71">
                  <a:pos x="f120" y="f121"/>
                </a:cxn>
                <a:cxn ang="f71">
                  <a:pos x="f120" y="f122"/>
                </a:cxn>
                <a:cxn ang="f71">
                  <a:pos x="f112" y="f123"/>
                </a:cxn>
                <a:cxn ang="f71">
                  <a:pos x="f110" y="f124"/>
                </a:cxn>
                <a:cxn ang="f71">
                  <a:pos x="f110" y="f111"/>
                </a:cxn>
              </a:cxnLst>
              <a:rect l="f106" t="f109" r="f107" b="f108"/>
              <a:pathLst>
                <a:path w="96" h="160">
                  <a:moveTo>
                    <a:pt x="f8" y="f9"/>
                  </a:moveTo>
                  <a:cubicBezTo>
                    <a:pt x="f8" y="f10"/>
                    <a:pt x="f11" y="f12"/>
                    <a:pt x="f5" y="f7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9"/>
                    <a:pt x="f20" y="f21"/>
                    <a:pt x="f20" y="f22"/>
                  </a:cubicBezTo>
                  <a:cubicBezTo>
                    <a:pt x="f23" y="f19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2" y="f35"/>
                    <a:pt x="f32" y="f5"/>
                  </a:cubicBezTo>
                  <a:cubicBezTo>
                    <a:pt x="f36" y="f5"/>
                    <a:pt x="f37" y="f8"/>
                    <a:pt x="f5" y="f38"/>
                  </a:cubicBezTo>
                  <a:cubicBezTo>
                    <a:pt x="f8" y="f39"/>
                    <a:pt x="f8" y="f40"/>
                    <a:pt x="f8" y="f41"/>
                  </a:cubicBezTo>
                  <a:cubicBezTo>
                    <a:pt x="f8" y="f42"/>
                    <a:pt x="f8" y="f43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id="{28FA48B1-C1FF-DB85-F5AD-C568DFC51C64}"/>
                </a:ext>
              </a:extLst>
            </p:cNvPr>
            <p:cNvSpPr/>
            <p:nvPr/>
          </p:nvSpPr>
          <p:spPr>
            <a:xfrm>
              <a:off x="1718468" y="3970333"/>
              <a:ext cx="88897" cy="381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12"/>
                <a:gd name="f8" fmla="val 8"/>
                <a:gd name="f9" fmla="val 15"/>
                <a:gd name="f10" fmla="val 11"/>
                <a:gd name="f11" fmla="val 21"/>
                <a:gd name="f12" fmla="val 9"/>
                <a:gd name="f13" fmla="val 6"/>
                <a:gd name="f14" fmla="val 3"/>
                <a:gd name="f15" fmla="val 18"/>
                <a:gd name="f16" fmla="val 4"/>
                <a:gd name="f17" fmla="val 5"/>
                <a:gd name="f18" fmla="val 7"/>
                <a:gd name="f19" fmla="+- 0 0 -90"/>
                <a:gd name="f20" fmla="*/ f3 1 28"/>
                <a:gd name="f21" fmla="*/ f4 1 12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28"/>
                <a:gd name="f30" fmla="*/ f26 1 12"/>
                <a:gd name="f31" fmla="*/ 8 f27 1"/>
                <a:gd name="f32" fmla="*/ 12 f26 1"/>
                <a:gd name="f33" fmla="*/ 28 f27 1"/>
                <a:gd name="f34" fmla="*/ 9 f26 1"/>
                <a:gd name="f35" fmla="*/ 0 f26 1"/>
                <a:gd name="f36" fmla="*/ 0 f27 1"/>
                <a:gd name="f37" fmla="*/ 4 f26 1"/>
                <a:gd name="f38" fmla="+- f28 0 f1"/>
                <a:gd name="f39" fmla="*/ f31 1 28"/>
                <a:gd name="f40" fmla="*/ f32 1 12"/>
                <a:gd name="f41" fmla="*/ f33 1 28"/>
                <a:gd name="f42" fmla="*/ f34 1 12"/>
                <a:gd name="f43" fmla="*/ f35 1 12"/>
                <a:gd name="f44" fmla="*/ f36 1 28"/>
                <a:gd name="f45" fmla="*/ f37 1 12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30"/>
                <a:gd name="f55" fmla="*/ f44 1 f29"/>
                <a:gd name="f56" fmla="*/ f45 1 f30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1 1"/>
                <a:gd name="f66" fmla="*/ f55 f20 1"/>
                <a:gd name="f67" fmla="*/ f5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5"/>
                </a:cxn>
                <a:cxn ang="f38">
                  <a:pos x="f66" y="f67"/>
                </a:cxn>
                <a:cxn ang="f38">
                  <a:pos x="f61" y="f62"/>
                </a:cxn>
              </a:cxnLst>
              <a:rect l="f57" t="f60" r="f58" b="f59"/>
              <a:pathLst>
                <a:path w="28" h="12">
                  <a:moveTo>
                    <a:pt x="f8" y="f7"/>
                  </a:moveTo>
                  <a:cubicBezTo>
                    <a:pt x="f9" y="f10"/>
                    <a:pt x="f11" y="f12"/>
                    <a:pt x="f6" y="f12"/>
                  </a:cubicBezTo>
                  <a:cubicBezTo>
                    <a:pt x="f6" y="f13"/>
                    <a:pt x="f6" y="f14"/>
                    <a:pt x="f6" y="f5"/>
                  </a:cubicBezTo>
                  <a:cubicBezTo>
                    <a:pt x="f15" y="f5"/>
                    <a:pt x="f12" y="f5"/>
                    <a:pt x="f5" y="f16"/>
                  </a:cubicBezTo>
                  <a:cubicBezTo>
                    <a:pt x="f17" y="f17"/>
                    <a:pt x="f18" y="f8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id="{300C01BC-5A2F-799E-9BFF-C2B8FB161188}"/>
                </a:ext>
              </a:extLst>
            </p:cNvPr>
            <p:cNvSpPr/>
            <p:nvPr/>
          </p:nvSpPr>
          <p:spPr>
            <a:xfrm>
              <a:off x="2039148" y="4435470"/>
              <a:ext cx="1400175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6"/>
                <a:gd name="f7" fmla="val 8"/>
                <a:gd name="f8" fmla="val 2"/>
                <a:gd name="f9" fmla="val 5"/>
                <a:gd name="f10" fmla="val 28"/>
                <a:gd name="f11" fmla="val 54"/>
                <a:gd name="f12" fmla="val 6"/>
                <a:gd name="f13" fmla="val 80"/>
                <a:gd name="f14" fmla="val 84"/>
                <a:gd name="f15" fmla="val 7"/>
                <a:gd name="f16" fmla="val 87"/>
                <a:gd name="f17" fmla="val 90"/>
                <a:gd name="f18" fmla="val 209"/>
                <a:gd name="f19" fmla="val 328"/>
                <a:gd name="f20" fmla="val 432"/>
                <a:gd name="f21" fmla="val 417"/>
                <a:gd name="f22" fmla="val 4"/>
                <a:gd name="f23" fmla="val 403"/>
                <a:gd name="f24" fmla="val 282"/>
                <a:gd name="f25" fmla="val 162"/>
                <a:gd name="f26" fmla="val 42"/>
                <a:gd name="f27" fmla="val 30"/>
                <a:gd name="f28" fmla="val 18"/>
                <a:gd name="f29" fmla="val 1"/>
                <a:gd name="f30" fmla="val 3"/>
                <a:gd name="f31" fmla="+- 0 0 -90"/>
                <a:gd name="f32" fmla="*/ f3 1 446"/>
                <a:gd name="f33" fmla="*/ f4 1 8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8 1 8"/>
                <a:gd name="f42" fmla="*/ f39 1 446"/>
                <a:gd name="f43" fmla="*/ 2 f39 1"/>
                <a:gd name="f44" fmla="*/ 5 f38 1"/>
                <a:gd name="f45" fmla="*/ 80 f39 1"/>
                <a:gd name="f46" fmla="*/ 6 f38 1"/>
                <a:gd name="f47" fmla="*/ 90 f39 1"/>
                <a:gd name="f48" fmla="*/ 8 f38 1"/>
                <a:gd name="f49" fmla="*/ 446 f39 1"/>
                <a:gd name="f50" fmla="*/ 403 f39 1"/>
                <a:gd name="f51" fmla="*/ 4 f38 1"/>
                <a:gd name="f52" fmla="*/ 42 f39 1"/>
                <a:gd name="f53" fmla="*/ 6 f39 1"/>
                <a:gd name="f54" fmla="*/ 0 f38 1"/>
                <a:gd name="f55" fmla="*/ 0 f39 1"/>
                <a:gd name="f56" fmla="*/ 2 f38 1"/>
                <a:gd name="f57" fmla="+- f40 0 f1"/>
                <a:gd name="f58" fmla="*/ f43 1 446"/>
                <a:gd name="f59" fmla="*/ f44 1 8"/>
                <a:gd name="f60" fmla="*/ f45 1 446"/>
                <a:gd name="f61" fmla="*/ f46 1 8"/>
                <a:gd name="f62" fmla="*/ f47 1 446"/>
                <a:gd name="f63" fmla="*/ f48 1 8"/>
                <a:gd name="f64" fmla="*/ f49 1 446"/>
                <a:gd name="f65" fmla="*/ f50 1 446"/>
                <a:gd name="f66" fmla="*/ f51 1 8"/>
                <a:gd name="f67" fmla="*/ f52 1 446"/>
                <a:gd name="f68" fmla="*/ f53 1 446"/>
                <a:gd name="f69" fmla="*/ f54 1 8"/>
                <a:gd name="f70" fmla="*/ f55 1 446"/>
                <a:gd name="f71" fmla="*/ f56 1 8"/>
                <a:gd name="f72" fmla="*/ 0 1 f42"/>
                <a:gd name="f73" fmla="*/ f35 1 f42"/>
                <a:gd name="f74" fmla="*/ 0 1 f41"/>
                <a:gd name="f75" fmla="*/ f36 1 f41"/>
                <a:gd name="f76" fmla="*/ f58 1 f42"/>
                <a:gd name="f77" fmla="*/ f59 1 f41"/>
                <a:gd name="f78" fmla="*/ f60 1 f42"/>
                <a:gd name="f79" fmla="*/ f61 1 f41"/>
                <a:gd name="f80" fmla="*/ f62 1 f42"/>
                <a:gd name="f81" fmla="*/ f63 1 f41"/>
                <a:gd name="f82" fmla="*/ f64 1 f42"/>
                <a:gd name="f83" fmla="*/ f65 1 f42"/>
                <a:gd name="f84" fmla="*/ f66 1 f41"/>
                <a:gd name="f85" fmla="*/ f67 1 f42"/>
                <a:gd name="f86" fmla="*/ f68 1 f42"/>
                <a:gd name="f87" fmla="*/ f69 1 f41"/>
                <a:gd name="f88" fmla="*/ f70 1 f42"/>
                <a:gd name="f89" fmla="*/ f71 1 f41"/>
                <a:gd name="f90" fmla="*/ f72 f32 1"/>
                <a:gd name="f91" fmla="*/ f73 f32 1"/>
                <a:gd name="f92" fmla="*/ f75 f33 1"/>
                <a:gd name="f93" fmla="*/ f74 f33 1"/>
                <a:gd name="f94" fmla="*/ f76 f32 1"/>
                <a:gd name="f95" fmla="*/ f77 f33 1"/>
                <a:gd name="f96" fmla="*/ f78 f32 1"/>
                <a:gd name="f97" fmla="*/ f79 f33 1"/>
                <a:gd name="f98" fmla="*/ f80 f32 1"/>
                <a:gd name="f99" fmla="*/ f81 f33 1"/>
                <a:gd name="f100" fmla="*/ f82 f32 1"/>
                <a:gd name="f101" fmla="*/ f83 f32 1"/>
                <a:gd name="f102" fmla="*/ f84 f33 1"/>
                <a:gd name="f103" fmla="*/ f85 f32 1"/>
                <a:gd name="f104" fmla="*/ f86 f32 1"/>
                <a:gd name="f105" fmla="*/ f87 f33 1"/>
                <a:gd name="f106" fmla="*/ f88 f32 1"/>
                <a:gd name="f107" fmla="*/ f89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99"/>
                </a:cxn>
                <a:cxn ang="f57">
                  <a:pos x="f101" y="f102"/>
                </a:cxn>
                <a:cxn ang="f57">
                  <a:pos x="f103" y="f102"/>
                </a:cxn>
                <a:cxn ang="f57">
                  <a:pos x="f104" y="f105"/>
                </a:cxn>
                <a:cxn ang="f57">
                  <a:pos x="f106" y="f107"/>
                </a:cxn>
                <a:cxn ang="f57">
                  <a:pos x="f94" y="f95"/>
                </a:cxn>
              </a:cxnLst>
              <a:rect l="f90" t="f93" r="f91" b="f92"/>
              <a:pathLst>
                <a:path w="446" h="8">
                  <a:moveTo>
                    <a:pt x="f8" y="f9"/>
                  </a:moveTo>
                  <a:cubicBezTo>
                    <a:pt x="f10" y="f9"/>
                    <a:pt x="f11" y="f12"/>
                    <a:pt x="f13" y="f12"/>
                  </a:cubicBezTo>
                  <a:cubicBezTo>
                    <a:pt x="f14" y="f15"/>
                    <a:pt x="f16" y="f15"/>
                    <a:pt x="f17" y="f7"/>
                  </a:cubicBezTo>
                  <a:cubicBezTo>
                    <a:pt x="f18" y="f7"/>
                    <a:pt x="f19" y="f7"/>
                    <a:pt x="f6" y="f7"/>
                  </a:cubicBezTo>
                  <a:cubicBezTo>
                    <a:pt x="f20" y="f8"/>
                    <a:pt x="f21" y="f22"/>
                    <a:pt x="f23" y="f22"/>
                  </a:cubicBezTo>
                  <a:cubicBezTo>
                    <a:pt x="f24" y="f22"/>
                    <a:pt x="f25" y="f22"/>
                    <a:pt x="f26" y="f22"/>
                  </a:cubicBezTo>
                  <a:cubicBezTo>
                    <a:pt x="f27" y="f22"/>
                    <a:pt x="f28" y="f12"/>
                    <a:pt x="f12" y="f5"/>
                  </a:cubicBezTo>
                  <a:cubicBezTo>
                    <a:pt x="f22" y="f29"/>
                    <a:pt x="f8" y="f29"/>
                    <a:pt x="f5" y="f8"/>
                  </a:cubicBezTo>
                  <a:cubicBezTo>
                    <a:pt x="f5" y="f30"/>
                    <a:pt x="f29" y="f22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Freeform 28">
              <a:extLst>
                <a:ext uri="{FF2B5EF4-FFF2-40B4-BE49-F238E27FC236}">
                  <a16:creationId xmlns:a16="http://schemas.microsoft.com/office/drawing/2014/main" id="{94AE5953-2BAA-2C2C-BCF3-FBA258C8364E}"/>
                </a:ext>
              </a:extLst>
            </p:cNvPr>
            <p:cNvSpPr/>
            <p:nvPr/>
          </p:nvSpPr>
          <p:spPr>
            <a:xfrm>
              <a:off x="1718468" y="4451354"/>
              <a:ext cx="339727" cy="857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8"/>
                <a:gd name="f7" fmla="val 27"/>
                <a:gd name="f8" fmla="val 10"/>
                <a:gd name="f9" fmla="val 25"/>
                <a:gd name="f10" fmla="val 20"/>
                <a:gd name="f11" fmla="val 29"/>
                <a:gd name="f12" fmla="val 22"/>
                <a:gd name="f13" fmla="val 55"/>
                <a:gd name="f14" fmla="val 15"/>
                <a:gd name="f15" fmla="val 81"/>
                <a:gd name="f16" fmla="val 9"/>
                <a:gd name="f17" fmla="val 5"/>
                <a:gd name="f18" fmla="val 107"/>
                <a:gd name="f19" fmla="val 4"/>
                <a:gd name="f20" fmla="val 106"/>
                <a:gd name="f21" fmla="val 3"/>
                <a:gd name="f22" fmla="val 2"/>
                <a:gd name="f23" fmla="val 105"/>
                <a:gd name="f24" fmla="val 1"/>
                <a:gd name="f25" fmla="val 104"/>
                <a:gd name="f26" fmla="val 72"/>
                <a:gd name="f27" fmla="val 40"/>
                <a:gd name="f28" fmla="val 8"/>
                <a:gd name="f29" fmla="val 16"/>
                <a:gd name="f30" fmla="val 7"/>
                <a:gd name="f31" fmla="val 24"/>
                <a:gd name="f32" fmla="+- 0 0 -90"/>
                <a:gd name="f33" fmla="*/ f3 1 108"/>
                <a:gd name="f34" fmla="*/ f4 1 27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108"/>
                <a:gd name="f43" fmla="*/ f39 1 27"/>
                <a:gd name="f44" fmla="*/ 0 f40 1"/>
                <a:gd name="f45" fmla="*/ 27 f39 1"/>
                <a:gd name="f46" fmla="*/ 29 f40 1"/>
                <a:gd name="f47" fmla="*/ 22 f39 1"/>
                <a:gd name="f48" fmla="*/ 108 f40 1"/>
                <a:gd name="f49" fmla="*/ 5 f39 1"/>
                <a:gd name="f50" fmla="*/ 106 f40 1"/>
                <a:gd name="f51" fmla="*/ 3 f39 1"/>
                <a:gd name="f52" fmla="*/ 104 f40 1"/>
                <a:gd name="f53" fmla="*/ 0 f39 1"/>
                <a:gd name="f54" fmla="*/ 8 f40 1"/>
                <a:gd name="f55" fmla="*/ 16 f39 1"/>
                <a:gd name="f56" fmla="+- f41 0 f1"/>
                <a:gd name="f57" fmla="*/ f44 1 108"/>
                <a:gd name="f58" fmla="*/ f45 1 27"/>
                <a:gd name="f59" fmla="*/ f46 1 108"/>
                <a:gd name="f60" fmla="*/ f47 1 27"/>
                <a:gd name="f61" fmla="*/ f48 1 108"/>
                <a:gd name="f62" fmla="*/ f49 1 27"/>
                <a:gd name="f63" fmla="*/ f50 1 108"/>
                <a:gd name="f64" fmla="*/ f51 1 27"/>
                <a:gd name="f65" fmla="*/ f52 1 108"/>
                <a:gd name="f66" fmla="*/ f53 1 27"/>
                <a:gd name="f67" fmla="*/ f54 1 108"/>
                <a:gd name="f68" fmla="*/ f55 1 27"/>
                <a:gd name="f69" fmla="*/ 0 1 f42"/>
                <a:gd name="f70" fmla="*/ f36 1 f42"/>
                <a:gd name="f71" fmla="*/ 0 1 f43"/>
                <a:gd name="f72" fmla="*/ f37 1 f43"/>
                <a:gd name="f73" fmla="*/ f57 1 f42"/>
                <a:gd name="f74" fmla="*/ f58 1 f43"/>
                <a:gd name="f75" fmla="*/ f59 1 f42"/>
                <a:gd name="f76" fmla="*/ f60 1 f43"/>
                <a:gd name="f77" fmla="*/ f61 1 f42"/>
                <a:gd name="f78" fmla="*/ f62 1 f43"/>
                <a:gd name="f79" fmla="*/ f63 1 f42"/>
                <a:gd name="f80" fmla="*/ f64 1 f43"/>
                <a:gd name="f81" fmla="*/ f65 1 f42"/>
                <a:gd name="f82" fmla="*/ f66 1 f43"/>
                <a:gd name="f83" fmla="*/ f67 1 f42"/>
                <a:gd name="f84" fmla="*/ f68 1 f43"/>
                <a:gd name="f85" fmla="*/ f69 f33 1"/>
                <a:gd name="f86" fmla="*/ f70 f33 1"/>
                <a:gd name="f87" fmla="*/ f72 f34 1"/>
                <a:gd name="f88" fmla="*/ f71 f34 1"/>
                <a:gd name="f89" fmla="*/ f73 f33 1"/>
                <a:gd name="f90" fmla="*/ f74 f34 1"/>
                <a:gd name="f91" fmla="*/ f75 f33 1"/>
                <a:gd name="f92" fmla="*/ f76 f34 1"/>
                <a:gd name="f93" fmla="*/ f77 f33 1"/>
                <a:gd name="f94" fmla="*/ f78 f34 1"/>
                <a:gd name="f95" fmla="*/ f79 f33 1"/>
                <a:gd name="f96" fmla="*/ f80 f34 1"/>
                <a:gd name="f97" fmla="*/ f81 f33 1"/>
                <a:gd name="f98" fmla="*/ f82 f34 1"/>
                <a:gd name="f99" fmla="*/ f83 f33 1"/>
                <a:gd name="f100" fmla="*/ f8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95" y="f96"/>
                </a:cxn>
                <a:cxn ang="f56">
                  <a:pos x="f97" y="f98"/>
                </a:cxn>
                <a:cxn ang="f56">
                  <a:pos x="f99" y="f100"/>
                </a:cxn>
                <a:cxn ang="f56">
                  <a:pos x="f89" y="f90"/>
                </a:cxn>
              </a:cxnLst>
              <a:rect l="f85" t="f88" r="f86" b="f87"/>
              <a:pathLst>
                <a:path w="108" h="27">
                  <a:moveTo>
                    <a:pt x="f5" y="f7"/>
                  </a:moveTo>
                  <a:cubicBezTo>
                    <a:pt x="f8" y="f9"/>
                    <a:pt x="f10" y="f9"/>
                    <a:pt x="f11" y="f12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7"/>
                    <a:pt x="f18" y="f19"/>
                    <a:pt x="f20" y="f21"/>
                  </a:cubicBezTo>
                  <a:cubicBezTo>
                    <a:pt x="f20" y="f22"/>
                    <a:pt x="f23" y="f24"/>
                    <a:pt x="f25" y="f5"/>
                  </a:cubicBezTo>
                  <a:cubicBezTo>
                    <a:pt x="f26" y="f24"/>
                    <a:pt x="f27" y="f17"/>
                    <a:pt x="f28" y="f29"/>
                  </a:cubicBezTo>
                  <a:cubicBezTo>
                    <a:pt x="f30" y="f10"/>
                    <a:pt x="f19" y="f31"/>
                    <a:pt x="f5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838106BB-ABDC-D733-E89E-3721107DCA23}"/>
                </a:ext>
              </a:extLst>
            </p:cNvPr>
            <p:cNvSpPr/>
            <p:nvPr/>
          </p:nvSpPr>
          <p:spPr>
            <a:xfrm>
              <a:off x="2045494" y="4451354"/>
              <a:ext cx="276221" cy="158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5"/>
                <a:gd name="f8" fmla="val 4"/>
                <a:gd name="f9" fmla="val 29"/>
                <a:gd name="f10" fmla="val 2"/>
                <a:gd name="f11" fmla="val 54"/>
                <a:gd name="f12" fmla="val 1"/>
                <a:gd name="f13" fmla="val 79"/>
                <a:gd name="f14" fmla="val 3"/>
                <a:gd name="f15" fmla="val 82"/>
                <a:gd name="f16" fmla="val 85"/>
                <a:gd name="f17" fmla="val 78"/>
                <a:gd name="f18" fmla="val 52"/>
                <a:gd name="f19" fmla="val 26"/>
                <a:gd name="f20" fmla="+- 0 0 -90"/>
                <a:gd name="f21" fmla="*/ f3 1 88"/>
                <a:gd name="f22" fmla="*/ f4 1 5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7 1 5"/>
                <a:gd name="f31" fmla="*/ f28 1 88"/>
                <a:gd name="f32" fmla="*/ 4 f28 1"/>
                <a:gd name="f33" fmla="*/ 5 f27 1"/>
                <a:gd name="f34" fmla="*/ 79 f28 1"/>
                <a:gd name="f35" fmla="*/ 3 f27 1"/>
                <a:gd name="f36" fmla="*/ 88 f28 1"/>
                <a:gd name="f37" fmla="*/ 78 f28 1"/>
                <a:gd name="f38" fmla="*/ 1 f27 1"/>
                <a:gd name="f39" fmla="*/ 0 f28 1"/>
                <a:gd name="f40" fmla="*/ 0 f27 1"/>
                <a:gd name="f41" fmla="*/ 2 f28 1"/>
                <a:gd name="f42" fmla="+- f29 0 f1"/>
                <a:gd name="f43" fmla="*/ f32 1 88"/>
                <a:gd name="f44" fmla="*/ f33 1 5"/>
                <a:gd name="f45" fmla="*/ f34 1 88"/>
                <a:gd name="f46" fmla="*/ f35 1 5"/>
                <a:gd name="f47" fmla="*/ f36 1 88"/>
                <a:gd name="f48" fmla="*/ f37 1 88"/>
                <a:gd name="f49" fmla="*/ f38 1 5"/>
                <a:gd name="f50" fmla="*/ f39 1 88"/>
                <a:gd name="f51" fmla="*/ f40 1 5"/>
                <a:gd name="f52" fmla="*/ f41 1 88"/>
                <a:gd name="f53" fmla="*/ 0 1 f31"/>
                <a:gd name="f54" fmla="*/ f24 1 f31"/>
                <a:gd name="f55" fmla="*/ 0 1 f30"/>
                <a:gd name="f56" fmla="*/ f25 1 f30"/>
                <a:gd name="f57" fmla="*/ f43 1 f31"/>
                <a:gd name="f58" fmla="*/ f44 1 f30"/>
                <a:gd name="f59" fmla="*/ f45 1 f31"/>
                <a:gd name="f60" fmla="*/ f46 1 f30"/>
                <a:gd name="f61" fmla="*/ f47 1 f31"/>
                <a:gd name="f62" fmla="*/ f48 1 f31"/>
                <a:gd name="f63" fmla="*/ f49 1 f30"/>
                <a:gd name="f64" fmla="*/ f50 1 f31"/>
                <a:gd name="f65" fmla="*/ f51 1 f30"/>
                <a:gd name="f66" fmla="*/ f52 1 f31"/>
                <a:gd name="f67" fmla="*/ f53 f21 1"/>
                <a:gd name="f68" fmla="*/ f54 f21 1"/>
                <a:gd name="f69" fmla="*/ f56 f22 1"/>
                <a:gd name="f70" fmla="*/ f55 f22 1"/>
                <a:gd name="f71" fmla="*/ f57 f21 1"/>
                <a:gd name="f72" fmla="*/ f58 f22 1"/>
                <a:gd name="f73" fmla="*/ f59 f21 1"/>
                <a:gd name="f74" fmla="*/ f60 f22 1"/>
                <a:gd name="f75" fmla="*/ f61 f21 1"/>
                <a:gd name="f76" fmla="*/ f62 f21 1"/>
                <a:gd name="f77" fmla="*/ f63 f22 1"/>
                <a:gd name="f78" fmla="*/ f64 f21 1"/>
                <a:gd name="f79" fmla="*/ f65 f22 1"/>
                <a:gd name="f80" fmla="*/ f6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4"/>
                </a:cxn>
                <a:cxn ang="f42">
                  <a:pos x="f76" y="f77"/>
                </a:cxn>
                <a:cxn ang="f42">
                  <a:pos x="f78" y="f79"/>
                </a:cxn>
                <a:cxn ang="f42">
                  <a:pos x="f80" y="f74"/>
                </a:cxn>
                <a:cxn ang="f42">
                  <a:pos x="f71" y="f72"/>
                </a:cxn>
              </a:cxnLst>
              <a:rect l="f67" t="f70" r="f68" b="f69"/>
              <a:pathLst>
                <a:path w="88" h="5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4"/>
                    <a:pt x="f6" y="f14"/>
                  </a:cubicBezTo>
                  <a:cubicBezTo>
                    <a:pt x="f16" y="f10"/>
                    <a:pt x="f15" y="f10"/>
                    <a:pt x="f17" y="f12"/>
                  </a:cubicBezTo>
                  <a:cubicBezTo>
                    <a:pt x="f18" y="f12"/>
                    <a:pt x="f19" y="f5"/>
                    <a:pt x="f5" y="f5"/>
                  </a:cubicBezTo>
                  <a:cubicBezTo>
                    <a:pt x="f12" y="f12"/>
                    <a:pt x="f10" y="f10"/>
                    <a:pt x="f10" y="f14"/>
                  </a:cubicBezTo>
                  <a:cubicBezTo>
                    <a:pt x="f14" y="f8"/>
                    <a:pt x="f14" y="f7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Freeform 30">
              <a:extLst>
                <a:ext uri="{FF2B5EF4-FFF2-40B4-BE49-F238E27FC236}">
                  <a16:creationId xmlns:a16="http://schemas.microsoft.com/office/drawing/2014/main" id="{D4B384E1-1CD5-5778-C638-A750541A1AC4}"/>
                </a:ext>
              </a:extLst>
            </p:cNvPr>
            <p:cNvSpPr/>
            <p:nvPr/>
          </p:nvSpPr>
          <p:spPr>
            <a:xfrm>
              <a:off x="1718468" y="4008436"/>
              <a:ext cx="31747" cy="5032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160"/>
                <a:gd name="f8" fmla="val 1"/>
                <a:gd name="f9" fmla="val 3"/>
                <a:gd name="f10" fmla="val 159"/>
                <a:gd name="f11" fmla="val 6"/>
                <a:gd name="f12" fmla="val 158"/>
                <a:gd name="f13" fmla="val 8"/>
                <a:gd name="f14" fmla="val 157"/>
                <a:gd name="f15" fmla="val 9"/>
                <a:gd name="f16" fmla="val 154"/>
                <a:gd name="f17" fmla="val 150"/>
                <a:gd name="f18" fmla="val 147"/>
                <a:gd name="f19" fmla="val 102"/>
                <a:gd name="f20" fmla="val 56"/>
                <a:gd name="f21" fmla="val 11"/>
                <a:gd name="f22" fmla="val 7"/>
                <a:gd name="f23" fmla="val 4"/>
                <a:gd name="f24" fmla="val 54"/>
                <a:gd name="f25" fmla="val 107"/>
                <a:gd name="f26" fmla="+- 0 0 -90"/>
                <a:gd name="f27" fmla="*/ f3 1 10"/>
                <a:gd name="f28" fmla="*/ f4 1 160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0"/>
                <a:gd name="f37" fmla="*/ f33 1 160"/>
                <a:gd name="f38" fmla="*/ 1 f34 1"/>
                <a:gd name="f39" fmla="*/ 160 f33 1"/>
                <a:gd name="f40" fmla="*/ 8 f34 1"/>
                <a:gd name="f41" fmla="*/ 157 f33 1"/>
                <a:gd name="f42" fmla="*/ 10 f34 1"/>
                <a:gd name="f43" fmla="*/ 147 f33 1"/>
                <a:gd name="f44" fmla="*/ 11 f33 1"/>
                <a:gd name="f45" fmla="*/ 0 f33 1"/>
                <a:gd name="f46" fmla="*/ 0 f34 1"/>
                <a:gd name="f47" fmla="*/ 1 f33 1"/>
                <a:gd name="f48" fmla="+- f35 0 f1"/>
                <a:gd name="f49" fmla="*/ f38 1 10"/>
                <a:gd name="f50" fmla="*/ f39 1 160"/>
                <a:gd name="f51" fmla="*/ f40 1 10"/>
                <a:gd name="f52" fmla="*/ f41 1 160"/>
                <a:gd name="f53" fmla="*/ f42 1 10"/>
                <a:gd name="f54" fmla="*/ f43 1 160"/>
                <a:gd name="f55" fmla="*/ f44 1 160"/>
                <a:gd name="f56" fmla="*/ f45 1 160"/>
                <a:gd name="f57" fmla="*/ f46 1 10"/>
                <a:gd name="f58" fmla="*/ f47 1 160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7"/>
                <a:gd name="f70" fmla="*/ f56 1 f37"/>
                <a:gd name="f71" fmla="*/ f57 1 f36"/>
                <a:gd name="f72" fmla="*/ f58 1 f37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8 1"/>
                <a:gd name="f84" fmla="*/ f70 f28 1"/>
                <a:gd name="f85" fmla="*/ f71 f27 1"/>
                <a:gd name="f86" fmla="*/ f72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2"/>
                </a:cxn>
                <a:cxn ang="f48">
                  <a:pos x="f81" y="f83"/>
                </a:cxn>
                <a:cxn ang="f48">
                  <a:pos x="f79" y="f84"/>
                </a:cxn>
                <a:cxn ang="f48">
                  <a:pos x="f77" y="f84"/>
                </a:cxn>
                <a:cxn ang="f48">
                  <a:pos x="f85" y="f86"/>
                </a:cxn>
                <a:cxn ang="f48">
                  <a:pos x="f85" y="f78"/>
                </a:cxn>
                <a:cxn ang="f48">
                  <a:pos x="f77" y="f78"/>
                </a:cxn>
              </a:cxnLst>
              <a:rect l="f73" t="f76" r="f74" b="f75"/>
              <a:pathLst>
                <a:path w="10" h="160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6" y="f19"/>
                    <a:pt x="f6" y="f20"/>
                    <a:pt x="f6" y="f21"/>
                  </a:cubicBezTo>
                  <a:cubicBezTo>
                    <a:pt x="f6" y="f22"/>
                    <a:pt x="f6" y="f9"/>
                    <a:pt x="f13" y="f5"/>
                  </a:cubicBezTo>
                  <a:cubicBezTo>
                    <a:pt x="f11" y="f5"/>
                    <a:pt x="f23" y="f5"/>
                    <a:pt x="f8" y="f5"/>
                  </a:cubicBezTo>
                  <a:cubicBezTo>
                    <a:pt x="f8" y="f8"/>
                    <a:pt x="f5" y="f8"/>
                    <a:pt x="f5" y="f8"/>
                  </a:cubicBezTo>
                  <a:cubicBezTo>
                    <a:pt x="f5" y="f24"/>
                    <a:pt x="f5" y="f25"/>
                    <a:pt x="f5" y="f7"/>
                  </a:cubicBezTo>
                  <a:cubicBezTo>
                    <a:pt x="f5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31">
              <a:extLst>
                <a:ext uri="{FF2B5EF4-FFF2-40B4-BE49-F238E27FC236}">
                  <a16:creationId xmlns:a16="http://schemas.microsoft.com/office/drawing/2014/main" id="{F780917F-7A33-4994-800D-2209927364C6}"/>
                </a:ext>
              </a:extLst>
            </p:cNvPr>
            <p:cNvSpPr/>
            <p:nvPr/>
          </p:nvSpPr>
          <p:spPr>
            <a:xfrm>
              <a:off x="1718468" y="3983034"/>
              <a:ext cx="25402" cy="285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9"/>
                <a:gd name="f8" fmla="val 1"/>
                <a:gd name="f9" fmla="val 4"/>
                <a:gd name="f10" fmla="val 6"/>
                <a:gd name="f11" fmla="val 7"/>
                <a:gd name="f12" fmla="val 5"/>
                <a:gd name="f13" fmla="val 3"/>
                <a:gd name="f14" fmla="+- 0 0 -90"/>
                <a:gd name="f15" fmla="*/ f3 1 8"/>
                <a:gd name="f16" fmla="*/ f4 1 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8"/>
                <a:gd name="f25" fmla="*/ f21 1 9"/>
                <a:gd name="f26" fmla="*/ 0 f22 1"/>
                <a:gd name="f27" fmla="*/ 9 f21 1"/>
                <a:gd name="f28" fmla="*/ 1 f22 1"/>
                <a:gd name="f29" fmla="*/ 8 f21 1"/>
                <a:gd name="f30" fmla="*/ 8 f22 1"/>
                <a:gd name="f31" fmla="*/ 0 f21 1"/>
                <a:gd name="f32" fmla="+- f23 0 f1"/>
                <a:gd name="f33" fmla="*/ f26 1 8"/>
                <a:gd name="f34" fmla="*/ f27 1 9"/>
                <a:gd name="f35" fmla="*/ f28 1 8"/>
                <a:gd name="f36" fmla="*/ f29 1 9"/>
                <a:gd name="f37" fmla="*/ f30 1 8"/>
                <a:gd name="f38" fmla="*/ f31 1 9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4"/>
                <a:gd name="f48" fmla="*/ f38 1 f25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5 1"/>
                <a:gd name="f58" fmla="*/ f48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7" y="f56"/>
                </a:cxn>
                <a:cxn ang="f32">
                  <a:pos x="f53" y="f58"/>
                </a:cxn>
                <a:cxn ang="f32">
                  <a:pos x="f53" y="f58"/>
                </a:cxn>
                <a:cxn ang="f32">
                  <a:pos x="f53" y="f54"/>
                </a:cxn>
              </a:cxnLst>
              <a:rect l="f49" t="f52" r="f50" b="f51"/>
              <a:pathLst>
                <a:path w="8" h="9">
                  <a:moveTo>
                    <a:pt x="f5" y="f7"/>
                  </a:moveTo>
                  <a:cubicBezTo>
                    <a:pt x="f5" y="f7"/>
                    <a:pt x="f8" y="f7"/>
                    <a:pt x="f8" y="f6"/>
                  </a:cubicBezTo>
                  <a:cubicBezTo>
                    <a:pt x="f9" y="f6"/>
                    <a:pt x="f10" y="f6"/>
                    <a:pt x="f6" y="f6"/>
                  </a:cubicBezTo>
                  <a:cubicBezTo>
                    <a:pt x="f11" y="f9"/>
                    <a:pt x="f12" y="f8"/>
                    <a:pt x="f5" y="f5"/>
                  </a:cubicBezTo>
                  <a:cubicBezTo>
                    <a:pt x="f5" y="f5"/>
                    <a:pt x="f5" y="f5"/>
                    <a:pt x="f5" y="f5"/>
                  </a:cubicBezTo>
                  <a:cubicBezTo>
                    <a:pt x="f5" y="f13"/>
                    <a:pt x="f5" y="f10"/>
                    <a:pt x="f5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32">
              <a:extLst>
                <a:ext uri="{FF2B5EF4-FFF2-40B4-BE49-F238E27FC236}">
                  <a16:creationId xmlns:a16="http://schemas.microsoft.com/office/drawing/2014/main" id="{8C648151-BE37-00AA-01AD-C829651A6ECB}"/>
                </a:ext>
              </a:extLst>
            </p:cNvPr>
            <p:cNvSpPr/>
            <p:nvPr/>
          </p:nvSpPr>
          <p:spPr>
            <a:xfrm>
              <a:off x="1718468" y="4502148"/>
              <a:ext cx="25402" cy="349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11"/>
                <a:gd name="f8" fmla="val 6"/>
                <a:gd name="f9" fmla="val 1"/>
                <a:gd name="f10" fmla="val 3"/>
                <a:gd name="f11" fmla="val 2"/>
                <a:gd name="f12" fmla="val 4"/>
                <a:gd name="f13" fmla="val 7"/>
                <a:gd name="f14" fmla="+- 0 0 -90"/>
                <a:gd name="f15" fmla="*/ f3 1 8"/>
                <a:gd name="f16" fmla="*/ f4 1 11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8"/>
                <a:gd name="f25" fmla="*/ f21 1 11"/>
                <a:gd name="f26" fmla="*/ 8 f22 1"/>
                <a:gd name="f27" fmla="*/ 0 f21 1"/>
                <a:gd name="f28" fmla="*/ 1 f22 1"/>
                <a:gd name="f29" fmla="*/ 3 f21 1"/>
                <a:gd name="f30" fmla="*/ 0 f22 1"/>
                <a:gd name="f31" fmla="*/ 11 f21 1"/>
                <a:gd name="f32" fmla="+- f23 0 f1"/>
                <a:gd name="f33" fmla="*/ f26 1 8"/>
                <a:gd name="f34" fmla="*/ f27 1 11"/>
                <a:gd name="f35" fmla="*/ f28 1 8"/>
                <a:gd name="f36" fmla="*/ f29 1 11"/>
                <a:gd name="f37" fmla="*/ f30 1 8"/>
                <a:gd name="f38" fmla="*/ f31 1 11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4"/>
                <a:gd name="f48" fmla="*/ f38 1 f25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5 1"/>
                <a:gd name="f58" fmla="*/ f48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7" y="f56"/>
                </a:cxn>
                <a:cxn ang="f32">
                  <a:pos x="f57" y="f58"/>
                </a:cxn>
                <a:cxn ang="f32">
                  <a:pos x="f53" y="f54"/>
                </a:cxn>
              </a:cxnLst>
              <a:rect l="f49" t="f52" r="f50" b="f51"/>
              <a:pathLst>
                <a:path w="8" h="11">
                  <a:moveTo>
                    <a:pt x="f6" y="f5"/>
                  </a:moveTo>
                  <a:cubicBezTo>
                    <a:pt x="f8" y="f9"/>
                    <a:pt x="f10" y="f11"/>
                    <a:pt x="f9" y="f10"/>
                  </a:cubicBezTo>
                  <a:cubicBezTo>
                    <a:pt x="f9" y="f10"/>
                    <a:pt x="f5" y="f10"/>
                    <a:pt x="f5" y="f10"/>
                  </a:cubicBezTo>
                  <a:cubicBezTo>
                    <a:pt x="f5" y="f8"/>
                    <a:pt x="f5" y="f6"/>
                    <a:pt x="f5" y="f7"/>
                  </a:cubicBezTo>
                  <a:cubicBezTo>
                    <a:pt x="f12" y="f6"/>
                    <a:pt x="f13" y="f12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33">
              <a:extLst>
                <a:ext uri="{FF2B5EF4-FFF2-40B4-BE49-F238E27FC236}">
                  <a16:creationId xmlns:a16="http://schemas.microsoft.com/office/drawing/2014/main" id="{0F251C79-A334-8CAE-D6E3-942E60708709}"/>
                </a:ext>
              </a:extLst>
            </p:cNvPr>
            <p:cNvSpPr/>
            <p:nvPr/>
          </p:nvSpPr>
          <p:spPr>
            <a:xfrm>
              <a:off x="1829595" y="3983034"/>
              <a:ext cx="196852" cy="4349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3"/>
                <a:gd name="f7" fmla="val 138"/>
                <a:gd name="f8" fmla="val 15"/>
                <a:gd name="f9" fmla="val 81"/>
                <a:gd name="f10" fmla="val 23"/>
                <a:gd name="f11" fmla="val 108"/>
                <a:gd name="f12" fmla="val 40"/>
                <a:gd name="f13" fmla="val 126"/>
                <a:gd name="f14" fmla="val 60"/>
                <a:gd name="f15" fmla="val 131"/>
                <a:gd name="f16" fmla="val 59"/>
                <a:gd name="f17" fmla="val 123"/>
                <a:gd name="f18" fmla="val 114"/>
                <a:gd name="f19" fmla="val 90"/>
                <a:gd name="f20" fmla="val 66"/>
                <a:gd name="f21" fmla="val 58"/>
                <a:gd name="f22" fmla="val 42"/>
                <a:gd name="f23" fmla="val 57"/>
                <a:gd name="f24" fmla="val 17"/>
                <a:gd name="f25" fmla="val 49"/>
                <a:gd name="f26" fmla="val 8"/>
                <a:gd name="f27" fmla="val 24"/>
                <a:gd name="f28" fmla="val 3"/>
                <a:gd name="f29" fmla="val 21"/>
                <a:gd name="f30" fmla="val 2"/>
                <a:gd name="f31" fmla="val 13"/>
                <a:gd name="f32" fmla="val 1"/>
                <a:gd name="f33" fmla="val 12"/>
                <a:gd name="f34" fmla="val 11"/>
                <a:gd name="f35" fmla="val 7"/>
                <a:gd name="f36" fmla="val 4"/>
                <a:gd name="f37" fmla="val 5"/>
                <a:gd name="f38" fmla="val 9"/>
                <a:gd name="f39" fmla="val 14"/>
                <a:gd name="f40" fmla="val 19"/>
                <a:gd name="f41" fmla="val 61"/>
                <a:gd name="f42" fmla="+- 0 0 -90"/>
                <a:gd name="f43" fmla="*/ f3 1 63"/>
                <a:gd name="f44" fmla="*/ f4 1 138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63"/>
                <a:gd name="f53" fmla="*/ f49 1 138"/>
                <a:gd name="f54" fmla="*/ 15 f50 1"/>
                <a:gd name="f55" fmla="*/ 81 f49 1"/>
                <a:gd name="f56" fmla="*/ 63 f50 1"/>
                <a:gd name="f57" fmla="*/ 138 f49 1"/>
                <a:gd name="f58" fmla="*/ 59 f50 1"/>
                <a:gd name="f59" fmla="*/ 114 f49 1"/>
                <a:gd name="f60" fmla="*/ 58 f50 1"/>
                <a:gd name="f61" fmla="*/ 42 f49 1"/>
                <a:gd name="f62" fmla="*/ 24 f50 1"/>
                <a:gd name="f63" fmla="*/ 3 f49 1"/>
                <a:gd name="f64" fmla="*/ 13 f50 1"/>
                <a:gd name="f65" fmla="*/ 0 f49 1"/>
                <a:gd name="f66" fmla="*/ 11 f50 1"/>
                <a:gd name="f67" fmla="*/ 2 f49 1"/>
                <a:gd name="f68" fmla="*/ 0 f50 1"/>
                <a:gd name="f69" fmla="*/ 5 f49 1"/>
                <a:gd name="f70" fmla="*/ 3 f50 1"/>
                <a:gd name="f71" fmla="*/ 19 f49 1"/>
                <a:gd name="f72" fmla="+- f51 0 f1"/>
                <a:gd name="f73" fmla="*/ f54 1 63"/>
                <a:gd name="f74" fmla="*/ f55 1 138"/>
                <a:gd name="f75" fmla="*/ f56 1 63"/>
                <a:gd name="f76" fmla="*/ f57 1 138"/>
                <a:gd name="f77" fmla="*/ f58 1 63"/>
                <a:gd name="f78" fmla="*/ f59 1 138"/>
                <a:gd name="f79" fmla="*/ f60 1 63"/>
                <a:gd name="f80" fmla="*/ f61 1 138"/>
                <a:gd name="f81" fmla="*/ f62 1 63"/>
                <a:gd name="f82" fmla="*/ f63 1 138"/>
                <a:gd name="f83" fmla="*/ f64 1 63"/>
                <a:gd name="f84" fmla="*/ f65 1 138"/>
                <a:gd name="f85" fmla="*/ f66 1 63"/>
                <a:gd name="f86" fmla="*/ f67 1 138"/>
                <a:gd name="f87" fmla="*/ f68 1 63"/>
                <a:gd name="f88" fmla="*/ f69 1 138"/>
                <a:gd name="f89" fmla="*/ f70 1 63"/>
                <a:gd name="f90" fmla="*/ f71 1 138"/>
                <a:gd name="f91" fmla="*/ 0 1 f52"/>
                <a:gd name="f92" fmla="*/ f46 1 f52"/>
                <a:gd name="f93" fmla="*/ 0 1 f53"/>
                <a:gd name="f94" fmla="*/ f47 1 f53"/>
                <a:gd name="f95" fmla="*/ f73 1 f52"/>
                <a:gd name="f96" fmla="*/ f74 1 f53"/>
                <a:gd name="f97" fmla="*/ f75 1 f52"/>
                <a:gd name="f98" fmla="*/ f76 1 f53"/>
                <a:gd name="f99" fmla="*/ f77 1 f52"/>
                <a:gd name="f100" fmla="*/ f78 1 f53"/>
                <a:gd name="f101" fmla="*/ f79 1 f52"/>
                <a:gd name="f102" fmla="*/ f80 1 f53"/>
                <a:gd name="f103" fmla="*/ f81 1 f52"/>
                <a:gd name="f104" fmla="*/ f82 1 f53"/>
                <a:gd name="f105" fmla="*/ f83 1 f52"/>
                <a:gd name="f106" fmla="*/ f84 1 f53"/>
                <a:gd name="f107" fmla="*/ f85 1 f52"/>
                <a:gd name="f108" fmla="*/ f86 1 f53"/>
                <a:gd name="f109" fmla="*/ f87 1 f52"/>
                <a:gd name="f110" fmla="*/ f88 1 f53"/>
                <a:gd name="f111" fmla="*/ f89 1 f52"/>
                <a:gd name="f112" fmla="*/ f90 1 f53"/>
                <a:gd name="f113" fmla="*/ f91 f43 1"/>
                <a:gd name="f114" fmla="*/ f92 f43 1"/>
                <a:gd name="f115" fmla="*/ f94 f44 1"/>
                <a:gd name="f116" fmla="*/ f93 f44 1"/>
                <a:gd name="f117" fmla="*/ f95 f43 1"/>
                <a:gd name="f118" fmla="*/ f96 f44 1"/>
                <a:gd name="f119" fmla="*/ f97 f43 1"/>
                <a:gd name="f120" fmla="*/ f98 f44 1"/>
                <a:gd name="f121" fmla="*/ f99 f43 1"/>
                <a:gd name="f122" fmla="*/ f100 f44 1"/>
                <a:gd name="f123" fmla="*/ f101 f43 1"/>
                <a:gd name="f124" fmla="*/ f102 f44 1"/>
                <a:gd name="f125" fmla="*/ f103 f43 1"/>
                <a:gd name="f126" fmla="*/ f104 f44 1"/>
                <a:gd name="f127" fmla="*/ f105 f43 1"/>
                <a:gd name="f128" fmla="*/ f106 f44 1"/>
                <a:gd name="f129" fmla="*/ f107 f43 1"/>
                <a:gd name="f130" fmla="*/ f108 f44 1"/>
                <a:gd name="f131" fmla="*/ f109 f43 1"/>
                <a:gd name="f132" fmla="*/ f110 f44 1"/>
                <a:gd name="f133" fmla="*/ f111 f43 1"/>
                <a:gd name="f134" fmla="*/ f112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2">
                  <a:pos x="f117" y="f118"/>
                </a:cxn>
                <a:cxn ang="f72">
                  <a:pos x="f119" y="f120"/>
                </a:cxn>
                <a:cxn ang="f72">
                  <a:pos x="f121" y="f122"/>
                </a:cxn>
                <a:cxn ang="f72">
                  <a:pos x="f123" y="f124"/>
                </a:cxn>
                <a:cxn ang="f72">
                  <a:pos x="f125" y="f126"/>
                </a:cxn>
                <a:cxn ang="f72">
                  <a:pos x="f127" y="f128"/>
                </a:cxn>
                <a:cxn ang="f72">
                  <a:pos x="f129" y="f130"/>
                </a:cxn>
                <a:cxn ang="f72">
                  <a:pos x="f131" y="f132"/>
                </a:cxn>
                <a:cxn ang="f72">
                  <a:pos x="f133" y="f134"/>
                </a:cxn>
                <a:cxn ang="f72">
                  <a:pos x="f117" y="f118"/>
                </a:cxn>
              </a:cxnLst>
              <a:rect l="f113" t="f116" r="f114" b="f115"/>
              <a:pathLst>
                <a:path w="63" h="138">
                  <a:moveTo>
                    <a:pt x="f8" y="f9"/>
                  </a:moveTo>
                  <a:cubicBezTo>
                    <a:pt x="f10" y="f11"/>
                    <a:pt x="f12" y="f13"/>
                    <a:pt x="f6" y="f7"/>
                  </a:cubicBezTo>
                  <a:cubicBezTo>
                    <a:pt x="f14" y="f15"/>
                    <a:pt x="f16" y="f17"/>
                    <a:pt x="f16" y="f18"/>
                  </a:cubicBezTo>
                  <a:cubicBezTo>
                    <a:pt x="f16" y="f19"/>
                    <a:pt x="f14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24" y="f30"/>
                    <a:pt x="f31" y="f5"/>
                  </a:cubicBezTo>
                  <a:cubicBezTo>
                    <a:pt x="f31" y="f32"/>
                    <a:pt x="f33" y="f30"/>
                    <a:pt x="f34" y="f30"/>
                  </a:cubicBezTo>
                  <a:cubicBezTo>
                    <a:pt x="f35" y="f36"/>
                    <a:pt x="f36" y="f37"/>
                    <a:pt x="f5" y="f37"/>
                  </a:cubicBezTo>
                  <a:cubicBezTo>
                    <a:pt x="f30" y="f38"/>
                    <a:pt x="f28" y="f39"/>
                    <a:pt x="f28" y="f40"/>
                  </a:cubicBezTo>
                  <a:cubicBezTo>
                    <a:pt x="f36" y="f12"/>
                    <a:pt x="f38" y="f41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Freeform 34">
              <a:extLst>
                <a:ext uri="{FF2B5EF4-FFF2-40B4-BE49-F238E27FC236}">
                  <a16:creationId xmlns:a16="http://schemas.microsoft.com/office/drawing/2014/main" id="{FB2FD11B-A4A8-4453-364D-509CC8B971AF}"/>
                </a:ext>
              </a:extLst>
            </p:cNvPr>
            <p:cNvSpPr/>
            <p:nvPr/>
          </p:nvSpPr>
          <p:spPr>
            <a:xfrm>
              <a:off x="1807366" y="3960815"/>
              <a:ext cx="61914" cy="381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12"/>
                <a:gd name="f8" fmla="val 7"/>
                <a:gd name="f9" fmla="val 11"/>
                <a:gd name="f10" fmla="val 14"/>
                <a:gd name="f11" fmla="val 18"/>
                <a:gd name="f12" fmla="val 9"/>
                <a:gd name="f13" fmla="val 19"/>
                <a:gd name="f14" fmla="val 8"/>
                <a:gd name="f15" fmla="val 17"/>
                <a:gd name="f16" fmla="val 6"/>
                <a:gd name="f17" fmla="val 15"/>
                <a:gd name="f18" fmla="val 4"/>
                <a:gd name="f19" fmla="val 13"/>
                <a:gd name="f20" fmla="val 1"/>
                <a:gd name="f21" fmla="val 2"/>
                <a:gd name="f22" fmla="val 3"/>
                <a:gd name="f23" fmla="val 5"/>
                <a:gd name="f24" fmla="+- 0 0 -90"/>
                <a:gd name="f25" fmla="*/ f3 1 20"/>
                <a:gd name="f26" fmla="*/ f4 1 12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0"/>
                <a:gd name="f35" fmla="*/ f31 1 12"/>
                <a:gd name="f36" fmla="*/ 7 f32 1"/>
                <a:gd name="f37" fmla="*/ 12 f31 1"/>
                <a:gd name="f38" fmla="*/ 18 f32 1"/>
                <a:gd name="f39" fmla="*/ 9 f31 1"/>
                <a:gd name="f40" fmla="*/ 20 f32 1"/>
                <a:gd name="f41" fmla="*/ 7 f31 1"/>
                <a:gd name="f42" fmla="*/ 13 f32 1"/>
                <a:gd name="f43" fmla="*/ 0 f31 1"/>
                <a:gd name="f44" fmla="*/ 0 f32 1"/>
                <a:gd name="f45" fmla="*/ 3 f31 1"/>
                <a:gd name="f46" fmla="+- f33 0 f1"/>
                <a:gd name="f47" fmla="*/ f36 1 20"/>
                <a:gd name="f48" fmla="*/ f37 1 12"/>
                <a:gd name="f49" fmla="*/ f38 1 20"/>
                <a:gd name="f50" fmla="*/ f39 1 12"/>
                <a:gd name="f51" fmla="*/ f40 1 20"/>
                <a:gd name="f52" fmla="*/ f41 1 12"/>
                <a:gd name="f53" fmla="*/ f42 1 20"/>
                <a:gd name="f54" fmla="*/ f43 1 12"/>
                <a:gd name="f55" fmla="*/ f44 1 20"/>
                <a:gd name="f56" fmla="*/ f45 1 12"/>
                <a:gd name="f57" fmla="*/ 0 1 f34"/>
                <a:gd name="f58" fmla="*/ f28 1 f34"/>
                <a:gd name="f59" fmla="*/ 0 1 f35"/>
                <a:gd name="f60" fmla="*/ f29 1 f35"/>
                <a:gd name="f61" fmla="*/ f47 1 f34"/>
                <a:gd name="f62" fmla="*/ f48 1 f35"/>
                <a:gd name="f63" fmla="*/ f49 1 f34"/>
                <a:gd name="f64" fmla="*/ f50 1 f35"/>
                <a:gd name="f65" fmla="*/ f51 1 f34"/>
                <a:gd name="f66" fmla="*/ f52 1 f35"/>
                <a:gd name="f67" fmla="*/ f53 1 f34"/>
                <a:gd name="f68" fmla="*/ f54 1 f35"/>
                <a:gd name="f69" fmla="*/ f55 1 f34"/>
                <a:gd name="f70" fmla="*/ f56 1 f35"/>
                <a:gd name="f71" fmla="*/ f57 f25 1"/>
                <a:gd name="f72" fmla="*/ f58 f25 1"/>
                <a:gd name="f73" fmla="*/ f60 f26 1"/>
                <a:gd name="f74" fmla="*/ f59 f26 1"/>
                <a:gd name="f75" fmla="*/ f61 f25 1"/>
                <a:gd name="f76" fmla="*/ f62 f26 1"/>
                <a:gd name="f77" fmla="*/ f63 f25 1"/>
                <a:gd name="f78" fmla="*/ f64 f26 1"/>
                <a:gd name="f79" fmla="*/ f65 f25 1"/>
                <a:gd name="f80" fmla="*/ f66 f26 1"/>
                <a:gd name="f81" fmla="*/ f67 f25 1"/>
                <a:gd name="f82" fmla="*/ f68 f26 1"/>
                <a:gd name="f83" fmla="*/ f69 f25 1"/>
                <a:gd name="f84" fmla="*/ f70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1" y="f82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5" y="f76"/>
                </a:cxn>
              </a:cxnLst>
              <a:rect l="f71" t="f74" r="f72" b="f73"/>
              <a:pathLst>
                <a:path w="20" h="12">
                  <a:moveTo>
                    <a:pt x="f8" y="f7"/>
                  </a:moveTo>
                  <a:cubicBezTo>
                    <a:pt x="f9" y="f7"/>
                    <a:pt x="f10" y="f9"/>
                    <a:pt x="f11" y="f12"/>
                  </a:cubicBezTo>
                  <a:cubicBezTo>
                    <a:pt x="f13" y="f12"/>
                    <a:pt x="f6" y="f14"/>
                    <a:pt x="f6" y="f8"/>
                  </a:cubicBezTo>
                  <a:cubicBezTo>
                    <a:pt x="f15" y="f16"/>
                    <a:pt x="f17" y="f18"/>
                    <a:pt x="f19" y="f5"/>
                  </a:cubicBezTo>
                  <a:cubicBezTo>
                    <a:pt x="f19" y="f5"/>
                    <a:pt x="f19" y="f5"/>
                    <a:pt x="f19" y="f5"/>
                  </a:cubicBezTo>
                  <a:cubicBezTo>
                    <a:pt x="f19" y="f5"/>
                    <a:pt x="f19" y="f5"/>
                    <a:pt x="f19" y="f5"/>
                  </a:cubicBezTo>
                  <a:cubicBezTo>
                    <a:pt x="f12" y="f20"/>
                    <a:pt x="f18" y="f21"/>
                    <a:pt x="f5" y="f22"/>
                  </a:cubicBezTo>
                  <a:cubicBezTo>
                    <a:pt x="f22" y="f16"/>
                    <a:pt x="f23" y="f12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Freeform 35">
              <a:extLst>
                <a:ext uri="{FF2B5EF4-FFF2-40B4-BE49-F238E27FC236}">
                  <a16:creationId xmlns:a16="http://schemas.microsoft.com/office/drawing/2014/main" id="{30904BC1-053A-E94F-78D9-AE4232BCC331}"/>
                </a:ext>
              </a:extLst>
            </p:cNvPr>
            <p:cNvSpPr/>
            <p:nvPr/>
          </p:nvSpPr>
          <p:spPr>
            <a:xfrm>
              <a:off x="1869280" y="3960815"/>
              <a:ext cx="188915" cy="4746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151"/>
                <a:gd name="f8" fmla="val 7"/>
                <a:gd name="f9" fmla="val 4"/>
                <a:gd name="f10" fmla="val 9"/>
                <a:gd name="f11" fmla="val 8"/>
                <a:gd name="f12" fmla="val 11"/>
                <a:gd name="f13" fmla="val 10"/>
                <a:gd name="f14" fmla="val 36"/>
                <a:gd name="f15" fmla="val 15"/>
                <a:gd name="f16" fmla="val 44"/>
                <a:gd name="f17" fmla="val 24"/>
                <a:gd name="f18" fmla="val 45"/>
                <a:gd name="f19" fmla="val 49"/>
                <a:gd name="f20" fmla="val 47"/>
                <a:gd name="f21" fmla="val 73"/>
                <a:gd name="f22" fmla="val 46"/>
                <a:gd name="f23" fmla="val 97"/>
                <a:gd name="f24" fmla="val 121"/>
                <a:gd name="f25" fmla="val 130"/>
                <a:gd name="f26" fmla="val 138"/>
                <a:gd name="f27" fmla="val 50"/>
                <a:gd name="f28" fmla="val 145"/>
                <a:gd name="f29" fmla="val 53"/>
                <a:gd name="f30" fmla="val 147"/>
                <a:gd name="f31" fmla="val 57"/>
                <a:gd name="f32" fmla="val 149"/>
                <a:gd name="f33" fmla="val 54"/>
                <a:gd name="f34" fmla="val 137"/>
                <a:gd name="f35" fmla="val 129"/>
                <a:gd name="f36" fmla="val 98"/>
                <a:gd name="f37" fmla="val 68"/>
                <a:gd name="f38" fmla="val 55"/>
                <a:gd name="f39" fmla="val 37"/>
                <a:gd name="f40" fmla="val 13"/>
                <a:gd name="f41" fmla="val 3"/>
                <a:gd name="f42" fmla="val 23"/>
                <a:gd name="f43" fmla="val 1"/>
                <a:gd name="f44" fmla="val 18"/>
                <a:gd name="f45" fmla="val 6"/>
                <a:gd name="f46" fmla="val 2"/>
                <a:gd name="f47" fmla="val 5"/>
                <a:gd name="f48" fmla="+- 0 0 -90"/>
                <a:gd name="f49" fmla="*/ f3 1 60"/>
                <a:gd name="f50" fmla="*/ f4 1 151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60"/>
                <a:gd name="f59" fmla="*/ f55 1 151"/>
                <a:gd name="f60" fmla="*/ 0 f56 1"/>
                <a:gd name="f61" fmla="*/ 7 f55 1"/>
                <a:gd name="f62" fmla="*/ 11 f56 1"/>
                <a:gd name="f63" fmla="*/ 10 f55 1"/>
                <a:gd name="f64" fmla="*/ 45 f56 1"/>
                <a:gd name="f65" fmla="*/ 49 f55 1"/>
                <a:gd name="f66" fmla="*/ 46 f56 1"/>
                <a:gd name="f67" fmla="*/ 121 f55 1"/>
                <a:gd name="f68" fmla="*/ 50 f56 1"/>
                <a:gd name="f69" fmla="*/ 145 f55 1"/>
                <a:gd name="f70" fmla="*/ 60 f56 1"/>
                <a:gd name="f71" fmla="*/ 151 f55 1"/>
                <a:gd name="f72" fmla="*/ 54 f56 1"/>
                <a:gd name="f73" fmla="*/ 129 f55 1"/>
                <a:gd name="f74" fmla="*/ 55 f56 1"/>
                <a:gd name="f75" fmla="*/ 37 f55 1"/>
                <a:gd name="f76" fmla="*/ 23 f56 1"/>
                <a:gd name="f77" fmla="*/ 1 f55 1"/>
                <a:gd name="f78" fmla="*/ 8 f56 1"/>
                <a:gd name="f79" fmla="*/ 0 f55 1"/>
                <a:gd name="f80" fmla="+- f57 0 f1"/>
                <a:gd name="f81" fmla="*/ f60 1 60"/>
                <a:gd name="f82" fmla="*/ f61 1 151"/>
                <a:gd name="f83" fmla="*/ f62 1 60"/>
                <a:gd name="f84" fmla="*/ f63 1 151"/>
                <a:gd name="f85" fmla="*/ f64 1 60"/>
                <a:gd name="f86" fmla="*/ f65 1 151"/>
                <a:gd name="f87" fmla="*/ f66 1 60"/>
                <a:gd name="f88" fmla="*/ f67 1 151"/>
                <a:gd name="f89" fmla="*/ f68 1 60"/>
                <a:gd name="f90" fmla="*/ f69 1 151"/>
                <a:gd name="f91" fmla="*/ f70 1 60"/>
                <a:gd name="f92" fmla="*/ f71 1 151"/>
                <a:gd name="f93" fmla="*/ f72 1 60"/>
                <a:gd name="f94" fmla="*/ f73 1 151"/>
                <a:gd name="f95" fmla="*/ f74 1 60"/>
                <a:gd name="f96" fmla="*/ f75 1 151"/>
                <a:gd name="f97" fmla="*/ f76 1 60"/>
                <a:gd name="f98" fmla="*/ f77 1 151"/>
                <a:gd name="f99" fmla="*/ f78 1 60"/>
                <a:gd name="f100" fmla="*/ f79 1 151"/>
                <a:gd name="f101" fmla="*/ 0 1 f58"/>
                <a:gd name="f102" fmla="*/ f52 1 f58"/>
                <a:gd name="f103" fmla="*/ 0 1 f59"/>
                <a:gd name="f104" fmla="*/ f53 1 f59"/>
                <a:gd name="f105" fmla="*/ f81 1 f58"/>
                <a:gd name="f106" fmla="*/ f82 1 f59"/>
                <a:gd name="f107" fmla="*/ f83 1 f58"/>
                <a:gd name="f108" fmla="*/ f84 1 f59"/>
                <a:gd name="f109" fmla="*/ f85 1 f58"/>
                <a:gd name="f110" fmla="*/ f86 1 f59"/>
                <a:gd name="f111" fmla="*/ f87 1 f58"/>
                <a:gd name="f112" fmla="*/ f88 1 f59"/>
                <a:gd name="f113" fmla="*/ f89 1 f58"/>
                <a:gd name="f114" fmla="*/ f90 1 f59"/>
                <a:gd name="f115" fmla="*/ f91 1 f58"/>
                <a:gd name="f116" fmla="*/ f92 1 f59"/>
                <a:gd name="f117" fmla="*/ f93 1 f58"/>
                <a:gd name="f118" fmla="*/ f94 1 f59"/>
                <a:gd name="f119" fmla="*/ f95 1 f58"/>
                <a:gd name="f120" fmla="*/ f96 1 f59"/>
                <a:gd name="f121" fmla="*/ f97 1 f58"/>
                <a:gd name="f122" fmla="*/ f98 1 f59"/>
                <a:gd name="f123" fmla="*/ f99 1 f58"/>
                <a:gd name="f124" fmla="*/ f100 1 f59"/>
                <a:gd name="f125" fmla="*/ f101 f49 1"/>
                <a:gd name="f126" fmla="*/ f102 f49 1"/>
                <a:gd name="f127" fmla="*/ f104 f50 1"/>
                <a:gd name="f128" fmla="*/ f103 f50 1"/>
                <a:gd name="f129" fmla="*/ f105 f49 1"/>
                <a:gd name="f130" fmla="*/ f106 f50 1"/>
                <a:gd name="f131" fmla="*/ f107 f49 1"/>
                <a:gd name="f132" fmla="*/ f108 f50 1"/>
                <a:gd name="f133" fmla="*/ f109 f49 1"/>
                <a:gd name="f134" fmla="*/ f110 f50 1"/>
                <a:gd name="f135" fmla="*/ f111 f49 1"/>
                <a:gd name="f136" fmla="*/ f112 f50 1"/>
                <a:gd name="f137" fmla="*/ f113 f49 1"/>
                <a:gd name="f138" fmla="*/ f114 f50 1"/>
                <a:gd name="f139" fmla="*/ f115 f49 1"/>
                <a:gd name="f140" fmla="*/ f116 f50 1"/>
                <a:gd name="f141" fmla="*/ f117 f49 1"/>
                <a:gd name="f142" fmla="*/ f118 f50 1"/>
                <a:gd name="f143" fmla="*/ f119 f49 1"/>
                <a:gd name="f144" fmla="*/ f120 f50 1"/>
                <a:gd name="f145" fmla="*/ f121 f49 1"/>
                <a:gd name="f146" fmla="*/ f122 f50 1"/>
                <a:gd name="f147" fmla="*/ f123 f49 1"/>
                <a:gd name="f148" fmla="*/ f124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0">
                  <a:pos x="f129" y="f130"/>
                </a:cxn>
                <a:cxn ang="f80">
                  <a:pos x="f131" y="f132"/>
                </a:cxn>
                <a:cxn ang="f80">
                  <a:pos x="f133" y="f134"/>
                </a:cxn>
                <a:cxn ang="f80">
                  <a:pos x="f135" y="f136"/>
                </a:cxn>
                <a:cxn ang="f80">
                  <a:pos x="f137" y="f138"/>
                </a:cxn>
                <a:cxn ang="f80">
                  <a:pos x="f139" y="f140"/>
                </a:cxn>
                <a:cxn ang="f80">
                  <a:pos x="f141" y="f142"/>
                </a:cxn>
                <a:cxn ang="f80">
                  <a:pos x="f143" y="f144"/>
                </a:cxn>
                <a:cxn ang="f80">
                  <a:pos x="f145" y="f146"/>
                </a:cxn>
                <a:cxn ang="f80">
                  <a:pos x="f147" y="f148"/>
                </a:cxn>
                <a:cxn ang="f80">
                  <a:pos x="f129" y="f130"/>
                </a:cxn>
              </a:cxnLst>
              <a:rect l="f125" t="f128" r="f126" b="f127"/>
              <a:pathLst>
                <a:path w="60" h="151">
                  <a:moveTo>
                    <a:pt x="f5" y="f8"/>
                  </a:moveTo>
                  <a:cubicBezTo>
                    <a:pt x="f9" y="f10"/>
                    <a:pt x="f11" y="f10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0" y="f26"/>
                    <a:pt x="f27" y="f28"/>
                  </a:cubicBezTo>
                  <a:cubicBezTo>
                    <a:pt x="f29" y="f30"/>
                    <a:pt x="f31" y="f32"/>
                    <a:pt x="f6" y="f7"/>
                  </a:cubicBezTo>
                  <a:cubicBezTo>
                    <a:pt x="f33" y="f28"/>
                    <a:pt x="f33" y="f34"/>
                    <a:pt x="f33" y="f35"/>
                  </a:cubicBezTo>
                  <a:cubicBezTo>
                    <a:pt x="f33" y="f36"/>
                    <a:pt x="f33" y="f37"/>
                    <a:pt x="f38" y="f39"/>
                  </a:cubicBezTo>
                  <a:cubicBezTo>
                    <a:pt x="f38" y="f40"/>
                    <a:pt x="f20" y="f41"/>
                    <a:pt x="f42" y="f43"/>
                  </a:cubicBezTo>
                  <a:cubicBezTo>
                    <a:pt x="f44" y="f43"/>
                    <a:pt x="f40" y="f5"/>
                    <a:pt x="f11" y="f5"/>
                  </a:cubicBezTo>
                  <a:cubicBezTo>
                    <a:pt x="f45" y="f46"/>
                    <a:pt x="f9" y="f47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Freeform 36">
              <a:extLst>
                <a:ext uri="{FF2B5EF4-FFF2-40B4-BE49-F238E27FC236}">
                  <a16:creationId xmlns:a16="http://schemas.microsoft.com/office/drawing/2014/main" id="{A43C4455-84E2-7990-2706-6F74E77B4BFB}"/>
                </a:ext>
              </a:extLst>
            </p:cNvPr>
            <p:cNvSpPr/>
            <p:nvPr/>
          </p:nvSpPr>
          <p:spPr>
            <a:xfrm>
              <a:off x="1847060" y="3960815"/>
              <a:ext cx="47621" cy="222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7"/>
                <a:gd name="f8" fmla="val 11"/>
                <a:gd name="f9" fmla="val 5"/>
                <a:gd name="f10" fmla="val 13"/>
                <a:gd name="f11" fmla="val 2"/>
                <a:gd name="f12" fmla="val 10"/>
                <a:gd name="f13" fmla="val 4"/>
                <a:gd name="f14" fmla="val 6"/>
                <a:gd name="f15" fmla="+- 0 0 -90"/>
                <a:gd name="f16" fmla="*/ f3 1 15"/>
                <a:gd name="f17" fmla="*/ f4 1 7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5"/>
                <a:gd name="f26" fmla="*/ f22 1 7"/>
                <a:gd name="f27" fmla="*/ 7 f23 1"/>
                <a:gd name="f28" fmla="*/ 7 f22 1"/>
                <a:gd name="f29" fmla="*/ 15 f23 1"/>
                <a:gd name="f30" fmla="*/ 0 f22 1"/>
                <a:gd name="f31" fmla="*/ 0 f23 1"/>
                <a:gd name="f32" fmla="+- f24 0 f1"/>
                <a:gd name="f33" fmla="*/ f27 1 15"/>
                <a:gd name="f34" fmla="*/ f28 1 7"/>
                <a:gd name="f35" fmla="*/ f29 1 15"/>
                <a:gd name="f36" fmla="*/ f30 1 7"/>
                <a:gd name="f37" fmla="*/ f31 1 15"/>
                <a:gd name="f38" fmla="*/ 0 1 f25"/>
                <a:gd name="f39" fmla="*/ f19 1 f25"/>
                <a:gd name="f40" fmla="*/ 0 1 f26"/>
                <a:gd name="f41" fmla="*/ f20 1 f26"/>
                <a:gd name="f42" fmla="*/ f33 1 f25"/>
                <a:gd name="f43" fmla="*/ f34 1 f26"/>
                <a:gd name="f44" fmla="*/ f35 1 f25"/>
                <a:gd name="f45" fmla="*/ f36 1 f26"/>
                <a:gd name="f46" fmla="*/ f37 1 f25"/>
                <a:gd name="f47" fmla="*/ f38 f16 1"/>
                <a:gd name="f48" fmla="*/ f39 f16 1"/>
                <a:gd name="f49" fmla="*/ f41 f17 1"/>
                <a:gd name="f50" fmla="*/ f40 f17 1"/>
                <a:gd name="f51" fmla="*/ f42 f16 1"/>
                <a:gd name="f52" fmla="*/ f43 f17 1"/>
                <a:gd name="f53" fmla="*/ f44 f16 1"/>
                <a:gd name="f54" fmla="*/ f45 f17 1"/>
                <a:gd name="f55" fmla="*/ f4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1" y="f52"/>
                </a:cxn>
                <a:cxn ang="f32">
                  <a:pos x="f53" y="f54"/>
                </a:cxn>
                <a:cxn ang="f32">
                  <a:pos x="f55" y="f54"/>
                </a:cxn>
                <a:cxn ang="f32">
                  <a:pos x="f55" y="f54"/>
                </a:cxn>
                <a:cxn ang="f32">
                  <a:pos x="f51" y="f52"/>
                </a:cxn>
              </a:cxnLst>
              <a:rect l="f47" t="f50" r="f48" b="f49"/>
              <a:pathLst>
                <a:path w="15" h="7">
                  <a:moveTo>
                    <a:pt x="f7" y="f7"/>
                  </a:moveTo>
                  <a:cubicBezTo>
                    <a:pt x="f8" y="f9"/>
                    <a:pt x="f10" y="f11"/>
                    <a:pt x="f6" y="f5"/>
                  </a:cubicBezTo>
                  <a:cubicBezTo>
                    <a:pt x="f12" y="f5"/>
                    <a:pt x="f9" y="f5"/>
                    <a:pt x="f5" y="f5"/>
                  </a:cubicBezTo>
                  <a:cubicBezTo>
                    <a:pt x="f5" y="f5"/>
                    <a:pt x="f5" y="f5"/>
                    <a:pt x="f5" y="f5"/>
                  </a:cubicBezTo>
                  <a:cubicBezTo>
                    <a:pt x="f11" y="f13"/>
                    <a:pt x="f13" y="f14"/>
                    <a:pt x="f7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Freeform 37">
              <a:extLst>
                <a:ext uri="{FF2B5EF4-FFF2-40B4-BE49-F238E27FC236}">
                  <a16:creationId xmlns:a16="http://schemas.microsoft.com/office/drawing/2014/main" id="{8CCE4197-FF57-2899-192A-CC4824AC4AEC}"/>
                </a:ext>
              </a:extLst>
            </p:cNvPr>
            <p:cNvSpPr/>
            <p:nvPr/>
          </p:nvSpPr>
          <p:spPr>
            <a:xfrm>
              <a:off x="1807366" y="3998908"/>
              <a:ext cx="231772" cy="4492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4"/>
                <a:gd name="f7" fmla="val 143"/>
                <a:gd name="f8" fmla="val 23"/>
                <a:gd name="f9" fmla="val 5"/>
                <a:gd name="f10" fmla="val 61"/>
                <a:gd name="f11" fmla="val 10"/>
                <a:gd name="f12" fmla="val 98"/>
                <a:gd name="f13" fmla="val 40"/>
                <a:gd name="f14" fmla="val 125"/>
                <a:gd name="f15" fmla="val 49"/>
                <a:gd name="f16" fmla="val 134"/>
                <a:gd name="f17" fmla="val 60"/>
                <a:gd name="f18" fmla="val 141"/>
                <a:gd name="f19" fmla="val 72"/>
                <a:gd name="f20" fmla="val 138"/>
                <a:gd name="f21" fmla="val 71"/>
                <a:gd name="f22" fmla="val 136"/>
                <a:gd name="f23" fmla="val 70"/>
                <a:gd name="f24" fmla="val 133"/>
                <a:gd name="f25" fmla="val 47"/>
                <a:gd name="f26" fmla="val 121"/>
                <a:gd name="f27" fmla="val 30"/>
                <a:gd name="f28" fmla="val 103"/>
                <a:gd name="f29" fmla="val 22"/>
                <a:gd name="f30" fmla="val 76"/>
                <a:gd name="f31" fmla="val 16"/>
                <a:gd name="f32" fmla="val 56"/>
                <a:gd name="f33" fmla="val 11"/>
                <a:gd name="f34" fmla="val 35"/>
                <a:gd name="f35" fmla="val 14"/>
                <a:gd name="f36" fmla="val 9"/>
                <a:gd name="f37" fmla="val 4"/>
                <a:gd name="f38" fmla="val 7"/>
                <a:gd name="f39" fmla="val 2"/>
                <a:gd name="f40" fmla="val 1"/>
                <a:gd name="f41" fmla="val 8"/>
                <a:gd name="f42" fmla="val 15"/>
                <a:gd name="f43" fmla="+- 0 0 -90"/>
                <a:gd name="f44" fmla="*/ f3 1 74"/>
                <a:gd name="f45" fmla="*/ f4 1 14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74"/>
                <a:gd name="f54" fmla="*/ f50 1 143"/>
                <a:gd name="f55" fmla="*/ 0 f51 1"/>
                <a:gd name="f56" fmla="*/ 23 f50 1"/>
                <a:gd name="f57" fmla="*/ 40 f51 1"/>
                <a:gd name="f58" fmla="*/ 125 f50 1"/>
                <a:gd name="f59" fmla="*/ 74 f51 1"/>
                <a:gd name="f60" fmla="*/ 141 f50 1"/>
                <a:gd name="f61" fmla="*/ 70 f51 1"/>
                <a:gd name="f62" fmla="*/ 133 f50 1"/>
                <a:gd name="f63" fmla="*/ 22 f51 1"/>
                <a:gd name="f64" fmla="*/ 76 f50 1"/>
                <a:gd name="f65" fmla="*/ 10 f51 1"/>
                <a:gd name="f66" fmla="*/ 14 f50 1"/>
                <a:gd name="f67" fmla="*/ 7 f51 1"/>
                <a:gd name="f68" fmla="*/ 0 f50 1"/>
                <a:gd name="f69" fmla="*/ 2 f51 1"/>
                <a:gd name="f70" fmla="+- f52 0 f1"/>
                <a:gd name="f71" fmla="*/ f55 1 74"/>
                <a:gd name="f72" fmla="*/ f56 1 143"/>
                <a:gd name="f73" fmla="*/ f57 1 74"/>
                <a:gd name="f74" fmla="*/ f58 1 143"/>
                <a:gd name="f75" fmla="*/ f59 1 74"/>
                <a:gd name="f76" fmla="*/ f60 1 143"/>
                <a:gd name="f77" fmla="*/ f61 1 74"/>
                <a:gd name="f78" fmla="*/ f62 1 143"/>
                <a:gd name="f79" fmla="*/ f63 1 74"/>
                <a:gd name="f80" fmla="*/ f64 1 143"/>
                <a:gd name="f81" fmla="*/ f65 1 74"/>
                <a:gd name="f82" fmla="*/ f66 1 143"/>
                <a:gd name="f83" fmla="*/ f67 1 74"/>
                <a:gd name="f84" fmla="*/ f68 1 143"/>
                <a:gd name="f85" fmla="*/ f69 1 74"/>
                <a:gd name="f86" fmla="*/ 0 1 f53"/>
                <a:gd name="f87" fmla="*/ f47 1 f53"/>
                <a:gd name="f88" fmla="*/ 0 1 f54"/>
                <a:gd name="f89" fmla="*/ f48 1 f54"/>
                <a:gd name="f90" fmla="*/ f71 1 f53"/>
                <a:gd name="f91" fmla="*/ f72 1 f54"/>
                <a:gd name="f92" fmla="*/ f73 1 f53"/>
                <a:gd name="f93" fmla="*/ f74 1 f54"/>
                <a:gd name="f94" fmla="*/ f75 1 f53"/>
                <a:gd name="f95" fmla="*/ f76 1 f54"/>
                <a:gd name="f96" fmla="*/ f77 1 f53"/>
                <a:gd name="f97" fmla="*/ f78 1 f54"/>
                <a:gd name="f98" fmla="*/ f79 1 f53"/>
                <a:gd name="f99" fmla="*/ f80 1 f54"/>
                <a:gd name="f100" fmla="*/ f81 1 f53"/>
                <a:gd name="f101" fmla="*/ f82 1 f54"/>
                <a:gd name="f102" fmla="*/ f83 1 f53"/>
                <a:gd name="f103" fmla="*/ f84 1 f54"/>
                <a:gd name="f104" fmla="*/ f85 1 f53"/>
                <a:gd name="f105" fmla="*/ f86 f44 1"/>
                <a:gd name="f106" fmla="*/ f87 f44 1"/>
                <a:gd name="f107" fmla="*/ f89 f45 1"/>
                <a:gd name="f108" fmla="*/ f88 f45 1"/>
                <a:gd name="f109" fmla="*/ f90 f44 1"/>
                <a:gd name="f110" fmla="*/ f91 f45 1"/>
                <a:gd name="f111" fmla="*/ f92 f44 1"/>
                <a:gd name="f112" fmla="*/ f93 f45 1"/>
                <a:gd name="f113" fmla="*/ f94 f44 1"/>
                <a:gd name="f114" fmla="*/ f95 f45 1"/>
                <a:gd name="f115" fmla="*/ f96 f44 1"/>
                <a:gd name="f116" fmla="*/ f97 f45 1"/>
                <a:gd name="f117" fmla="*/ f98 f44 1"/>
                <a:gd name="f118" fmla="*/ f99 f45 1"/>
                <a:gd name="f119" fmla="*/ f100 f44 1"/>
                <a:gd name="f120" fmla="*/ f101 f45 1"/>
                <a:gd name="f121" fmla="*/ f102 f44 1"/>
                <a:gd name="f122" fmla="*/ f103 f45 1"/>
                <a:gd name="f123" fmla="*/ f10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21" y="f122"/>
                </a:cxn>
                <a:cxn ang="f70">
                  <a:pos x="f123" y="f122"/>
                </a:cxn>
                <a:cxn ang="f70">
                  <a:pos x="f109" y="f122"/>
                </a:cxn>
                <a:cxn ang="f70">
                  <a:pos x="f109" y="f110"/>
                </a:cxn>
              </a:cxnLst>
              <a:rect l="f105" t="f108" r="f106" b="f107"/>
              <a:pathLst>
                <a:path w="74" h="14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6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11" y="f35"/>
                  </a:cubicBezTo>
                  <a:cubicBezTo>
                    <a:pt x="f11" y="f36"/>
                    <a:pt x="f36" y="f37"/>
                    <a:pt x="f38" y="f5"/>
                  </a:cubicBezTo>
                  <a:cubicBezTo>
                    <a:pt x="f9" y="f5"/>
                    <a:pt x="f37" y="f5"/>
                    <a:pt x="f39" y="f5"/>
                  </a:cubicBezTo>
                  <a:cubicBezTo>
                    <a:pt x="f40" y="f5"/>
                    <a:pt x="f40" y="f5"/>
                    <a:pt x="f5" y="f5"/>
                  </a:cubicBezTo>
                  <a:cubicBezTo>
                    <a:pt x="f5" y="f41"/>
                    <a:pt x="f5" y="f42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Freeform 38">
              <a:extLst>
                <a:ext uri="{FF2B5EF4-FFF2-40B4-BE49-F238E27FC236}">
                  <a16:creationId xmlns:a16="http://schemas.microsoft.com/office/drawing/2014/main" id="{350421E7-A0DE-1FF9-343B-793924230502}"/>
                </a:ext>
              </a:extLst>
            </p:cNvPr>
            <p:cNvSpPr/>
            <p:nvPr/>
          </p:nvSpPr>
          <p:spPr>
            <a:xfrm>
              <a:off x="1807366" y="3970333"/>
              <a:ext cx="22229" cy="285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"/>
                <a:gd name="f7" fmla="val 9"/>
                <a:gd name="f8" fmla="val 2"/>
                <a:gd name="f9" fmla="val 4"/>
                <a:gd name="f10" fmla="val 5"/>
                <a:gd name="f11" fmla="val 6"/>
                <a:gd name="f12" fmla="val 3"/>
                <a:gd name="f13" fmla="val 1"/>
                <a:gd name="f14" fmla="+- 0 0 -90"/>
                <a:gd name="f15" fmla="*/ f3 1 7"/>
                <a:gd name="f16" fmla="*/ f4 1 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7"/>
                <a:gd name="f25" fmla="*/ f21 1 9"/>
                <a:gd name="f26" fmla="*/ 2 f22 1"/>
                <a:gd name="f27" fmla="*/ 9 f21 1"/>
                <a:gd name="f28" fmla="*/ 7 f22 1"/>
                <a:gd name="f29" fmla="*/ 0 f22 1"/>
                <a:gd name="f30" fmla="*/ 0 f21 1"/>
                <a:gd name="f31" fmla="+- f23 0 f1"/>
                <a:gd name="f32" fmla="*/ f26 1 7"/>
                <a:gd name="f33" fmla="*/ f27 1 9"/>
                <a:gd name="f34" fmla="*/ f28 1 7"/>
                <a:gd name="f35" fmla="*/ f29 1 7"/>
                <a:gd name="f36" fmla="*/ f30 1 9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4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5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1"/>
                </a:cxn>
                <a:cxn ang="f31">
                  <a:pos x="f53" y="f54"/>
                </a:cxn>
                <a:cxn ang="f31">
                  <a:pos x="f53" y="f51"/>
                </a:cxn>
                <a:cxn ang="f31">
                  <a:pos x="f50" y="f51"/>
                </a:cxn>
              </a:cxnLst>
              <a:rect l="f46" t="f49" r="f47" b="f48"/>
              <a:pathLst>
                <a:path w="7" h="9">
                  <a:moveTo>
                    <a:pt x="f8" y="f7"/>
                  </a:moveTo>
                  <a:cubicBezTo>
                    <a:pt x="f9" y="f7"/>
                    <a:pt x="f10" y="f7"/>
                    <a:pt x="f6" y="f7"/>
                  </a:cubicBezTo>
                  <a:cubicBezTo>
                    <a:pt x="f10" y="f11"/>
                    <a:pt x="f12" y="f12"/>
                    <a:pt x="f5" y="f5"/>
                  </a:cubicBezTo>
                  <a:cubicBezTo>
                    <a:pt x="f5" y="f12"/>
                    <a:pt x="f5" y="f11"/>
                    <a:pt x="f5" y="f7"/>
                  </a:cubicBezTo>
                  <a:cubicBezTo>
                    <a:pt x="f13" y="f7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Freeform 39">
              <a:extLst>
                <a:ext uri="{FF2B5EF4-FFF2-40B4-BE49-F238E27FC236}">
                  <a16:creationId xmlns:a16="http://schemas.microsoft.com/office/drawing/2014/main" id="{9E9C11F9-EAC4-1D18-A8F6-FC093A7C6A4A}"/>
                </a:ext>
              </a:extLst>
            </p:cNvPr>
            <p:cNvSpPr/>
            <p:nvPr/>
          </p:nvSpPr>
          <p:spPr>
            <a:xfrm>
              <a:off x="2026447" y="4418015"/>
              <a:ext cx="31747" cy="238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8"/>
                <a:gd name="f8" fmla="val 4"/>
                <a:gd name="f9" fmla="val 6"/>
                <a:gd name="f10" fmla="val 7"/>
                <a:gd name="f11" fmla="val 3"/>
                <a:gd name="f12" fmla="val 2"/>
                <a:gd name="f13" fmla="val 1"/>
                <a:gd name="f14" fmla="val 5"/>
                <a:gd name="f15" fmla="+- 0 0 -90"/>
                <a:gd name="f16" fmla="*/ f3 1 10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0"/>
                <a:gd name="f27" fmla="*/ 4 f23 1"/>
                <a:gd name="f28" fmla="*/ 8 f22 1"/>
                <a:gd name="f29" fmla="*/ 10 f23 1"/>
                <a:gd name="f30" fmla="*/ 6 f22 1"/>
                <a:gd name="f31" fmla="*/ 0 f23 1"/>
                <a:gd name="f32" fmla="*/ 0 f22 1"/>
                <a:gd name="f33" fmla="+- f24 0 f1"/>
                <a:gd name="f34" fmla="*/ f27 1 10"/>
                <a:gd name="f35" fmla="*/ f28 1 8"/>
                <a:gd name="f36" fmla="*/ f29 1 10"/>
                <a:gd name="f37" fmla="*/ f30 1 8"/>
                <a:gd name="f38" fmla="*/ f31 1 10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0" h="8">
                  <a:moveTo>
                    <a:pt x="f8" y="f7"/>
                  </a:moveTo>
                  <a:cubicBezTo>
                    <a:pt x="f9" y="f10"/>
                    <a:pt x="f7" y="f10"/>
                    <a:pt x="f6" y="f9"/>
                  </a:cubicBezTo>
                  <a:cubicBezTo>
                    <a:pt x="f10" y="f8"/>
                    <a:pt x="f11" y="f12"/>
                    <a:pt x="f5" y="f5"/>
                  </a:cubicBezTo>
                  <a:cubicBezTo>
                    <a:pt x="f13" y="f11"/>
                    <a:pt x="f12" y="f14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4" name="Freeform 40">
              <a:extLst>
                <a:ext uri="{FF2B5EF4-FFF2-40B4-BE49-F238E27FC236}">
                  <a16:creationId xmlns:a16="http://schemas.microsoft.com/office/drawing/2014/main" id="{CD494547-60E6-44C6-07ED-66C4F4C6CF2A}"/>
                </a:ext>
              </a:extLst>
            </p:cNvPr>
            <p:cNvSpPr/>
            <p:nvPr/>
          </p:nvSpPr>
          <p:spPr>
            <a:xfrm>
              <a:off x="127796" y="4649788"/>
              <a:ext cx="188915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121"/>
                <a:gd name="f8" fmla="val 5"/>
                <a:gd name="f9" fmla="val 119"/>
                <a:gd name="f10" fmla="val 10"/>
                <a:gd name="f11" fmla="val 14"/>
                <a:gd name="f12" fmla="val 117"/>
                <a:gd name="f13" fmla="val 18"/>
                <a:gd name="f14" fmla="val 115"/>
                <a:gd name="f15" fmla="val 33"/>
                <a:gd name="f16" fmla="val 105"/>
                <a:gd name="f17" fmla="val 47"/>
                <a:gd name="f18" fmla="val 94"/>
                <a:gd name="f19" fmla="val 81"/>
                <a:gd name="f20" fmla="val 34"/>
                <a:gd name="f21" fmla="val 76"/>
                <a:gd name="f22" fmla="val 28"/>
                <a:gd name="f23" fmla="val 54"/>
                <a:gd name="f24" fmla="val 22"/>
                <a:gd name="f25" fmla="val 20"/>
                <a:gd name="f26" fmla="val 11"/>
                <a:gd name="f27" fmla="val 19"/>
                <a:gd name="f28" fmla="val 35"/>
                <a:gd name="f29" fmla="val 8"/>
                <a:gd name="f30" fmla="val 71"/>
                <a:gd name="f31" fmla="val 3"/>
                <a:gd name="f32" fmla="val 106"/>
                <a:gd name="f33" fmla="val 110"/>
                <a:gd name="f34" fmla="val 116"/>
                <a:gd name="f35" fmla="+- 0 0 -90"/>
                <a:gd name="f36" fmla="*/ f3 1 60"/>
                <a:gd name="f37" fmla="*/ f4 1 121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60"/>
                <a:gd name="f46" fmla="*/ f42 1 121"/>
                <a:gd name="f47" fmla="*/ 5 f43 1"/>
                <a:gd name="f48" fmla="*/ 119 f42 1"/>
                <a:gd name="f49" fmla="*/ 18 f43 1"/>
                <a:gd name="f50" fmla="*/ 115 f42 1"/>
                <a:gd name="f51" fmla="*/ 60 f43 1"/>
                <a:gd name="f52" fmla="*/ 81 f42 1"/>
                <a:gd name="f53" fmla="*/ 22 f43 1"/>
                <a:gd name="f54" fmla="*/ 33 f42 1"/>
                <a:gd name="f55" fmla="*/ 19 f43 1"/>
                <a:gd name="f56" fmla="*/ 0 f42 1"/>
                <a:gd name="f57" fmla="*/ 3 f43 1"/>
                <a:gd name="f58" fmla="*/ 106 f42 1"/>
                <a:gd name="f59" fmla="+- f44 0 f1"/>
                <a:gd name="f60" fmla="*/ f47 1 60"/>
                <a:gd name="f61" fmla="*/ f48 1 121"/>
                <a:gd name="f62" fmla="*/ f49 1 60"/>
                <a:gd name="f63" fmla="*/ f50 1 121"/>
                <a:gd name="f64" fmla="*/ f51 1 60"/>
                <a:gd name="f65" fmla="*/ f52 1 121"/>
                <a:gd name="f66" fmla="*/ f53 1 60"/>
                <a:gd name="f67" fmla="*/ f54 1 121"/>
                <a:gd name="f68" fmla="*/ f55 1 60"/>
                <a:gd name="f69" fmla="*/ f56 1 121"/>
                <a:gd name="f70" fmla="*/ f57 1 60"/>
                <a:gd name="f71" fmla="*/ f58 1 121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60" h="121">
                  <a:moveTo>
                    <a:pt x="f8" y="f9"/>
                  </a:moveTo>
                  <a:cubicBezTo>
                    <a:pt x="f10" y="f7"/>
                    <a:pt x="f11" y="f12"/>
                    <a:pt x="f13" y="f14"/>
                  </a:cubicBezTo>
                  <a:cubicBezTo>
                    <a:pt x="f15" y="f16"/>
                    <a:pt x="f17" y="f18"/>
                    <a:pt x="f6" y="f19"/>
                  </a:cubicBezTo>
                  <a:cubicBezTo>
                    <a:pt x="f20" y="f21"/>
                    <a:pt x="f22" y="f23"/>
                    <a:pt x="f24" y="f15"/>
                  </a:cubicBezTo>
                  <a:cubicBezTo>
                    <a:pt x="f25" y="f24"/>
                    <a:pt x="f25" y="f26"/>
                    <a:pt x="f27" y="f5"/>
                  </a:cubicBezTo>
                  <a:cubicBezTo>
                    <a:pt x="f11" y="f28"/>
                    <a:pt x="f29" y="f30"/>
                    <a:pt x="f31" y="f32"/>
                  </a:cubicBezTo>
                  <a:cubicBezTo>
                    <a:pt x="f31" y="f33"/>
                    <a:pt x="f5" y="f34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Freeform 41">
              <a:extLst>
                <a:ext uri="{FF2B5EF4-FFF2-40B4-BE49-F238E27FC236}">
                  <a16:creationId xmlns:a16="http://schemas.microsoft.com/office/drawing/2014/main" id="{310E68D9-586B-B5B5-6EBD-45725C13FEFD}"/>
                </a:ext>
              </a:extLst>
            </p:cNvPr>
            <p:cNvSpPr/>
            <p:nvPr/>
          </p:nvSpPr>
          <p:spPr>
            <a:xfrm>
              <a:off x="199229" y="4543425"/>
              <a:ext cx="185742" cy="2952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94"/>
                <a:gd name="f8" fmla="val 56"/>
                <a:gd name="f9" fmla="val 65"/>
                <a:gd name="f10" fmla="val 40"/>
                <a:gd name="f11" fmla="val 42"/>
                <a:gd name="f12" fmla="val 32"/>
                <a:gd name="f13" fmla="val 15"/>
                <a:gd name="f14" fmla="val 27"/>
                <a:gd name="f15" fmla="val 2"/>
                <a:gd name="f16" fmla="val 21"/>
                <a:gd name="f17" fmla="val 11"/>
                <a:gd name="f18" fmla="val 9"/>
                <a:gd name="f19" fmla="val 8"/>
                <a:gd name="f20" fmla="val 13"/>
                <a:gd name="f21" fmla="val 4"/>
                <a:gd name="f22" fmla="val 18"/>
                <a:gd name="f23" fmla="val 12"/>
                <a:gd name="f24" fmla="val 49"/>
                <a:gd name="f25" fmla="val 26"/>
                <a:gd name="f26" fmla="val 79"/>
                <a:gd name="f27" fmla="+- 0 0 -90"/>
                <a:gd name="f28" fmla="*/ f3 1 59"/>
                <a:gd name="f29" fmla="*/ f4 1 9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59"/>
                <a:gd name="f38" fmla="*/ f34 1 94"/>
                <a:gd name="f39" fmla="*/ 59 f35 1"/>
                <a:gd name="f40" fmla="*/ 94 f34 1"/>
                <a:gd name="f41" fmla="*/ 32 f35 1"/>
                <a:gd name="f42" fmla="*/ 15 f34 1"/>
                <a:gd name="f43" fmla="*/ 11 f35 1"/>
                <a:gd name="f44" fmla="*/ 9 f34 1"/>
                <a:gd name="f45" fmla="*/ 0 f35 1"/>
                <a:gd name="f46" fmla="*/ 18 f34 1"/>
                <a:gd name="f47" fmla="+- f36 0 f1"/>
                <a:gd name="f48" fmla="*/ f39 1 59"/>
                <a:gd name="f49" fmla="*/ f40 1 94"/>
                <a:gd name="f50" fmla="*/ f41 1 59"/>
                <a:gd name="f51" fmla="*/ f42 1 94"/>
                <a:gd name="f52" fmla="*/ f43 1 59"/>
                <a:gd name="f53" fmla="*/ f44 1 94"/>
                <a:gd name="f54" fmla="*/ f45 1 59"/>
                <a:gd name="f55" fmla="*/ f46 1 9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59" h="94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21" y="f13"/>
                    <a:pt x="f5" y="f22"/>
                  </a:cubicBezTo>
                  <a:cubicBezTo>
                    <a:pt x="f23" y="f24"/>
                    <a:pt x="f25" y="f26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Freeform 42">
              <a:extLst>
                <a:ext uri="{FF2B5EF4-FFF2-40B4-BE49-F238E27FC236}">
                  <a16:creationId xmlns:a16="http://schemas.microsoft.com/office/drawing/2014/main" id="{3D53E05E-433A-DA7B-3055-2DFE57913437}"/>
                </a:ext>
              </a:extLst>
            </p:cNvPr>
            <p:cNvSpPr/>
            <p:nvPr/>
          </p:nvSpPr>
          <p:spPr>
            <a:xfrm>
              <a:off x="188119" y="4598983"/>
              <a:ext cx="14292" cy="571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"/>
                <a:gd name="f7" fmla="val 18"/>
                <a:gd name="f8" fmla="val 4"/>
                <a:gd name="f9" fmla="val 12"/>
                <a:gd name="f10" fmla="val 6"/>
                <a:gd name="f11" fmla="val 1"/>
                <a:gd name="f12" fmla="val 11"/>
                <a:gd name="f13" fmla="val 16"/>
                <a:gd name="f14" fmla="val 2"/>
                <a:gd name="f15" fmla="+- 0 0 -90"/>
                <a:gd name="f16" fmla="*/ f3 1 5"/>
                <a:gd name="f17" fmla="*/ f4 1 1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5"/>
                <a:gd name="f26" fmla="*/ f22 1 18"/>
                <a:gd name="f27" fmla="*/ 5 f23 1"/>
                <a:gd name="f28" fmla="*/ 18 f22 1"/>
                <a:gd name="f29" fmla="*/ 4 f23 1"/>
                <a:gd name="f30" fmla="*/ 0 f22 1"/>
                <a:gd name="f31" fmla="*/ 0 f23 1"/>
                <a:gd name="f32" fmla="*/ 16 f22 1"/>
                <a:gd name="f33" fmla="+- f24 0 f1"/>
                <a:gd name="f34" fmla="*/ f27 1 5"/>
                <a:gd name="f35" fmla="*/ f28 1 18"/>
                <a:gd name="f36" fmla="*/ f29 1 5"/>
                <a:gd name="f37" fmla="*/ f30 1 18"/>
                <a:gd name="f38" fmla="*/ f31 1 5"/>
                <a:gd name="f39" fmla="*/ f32 1 18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5" h="18">
                  <a:moveTo>
                    <a:pt x="f6" y="f7"/>
                  </a:moveTo>
                  <a:cubicBezTo>
                    <a:pt x="f8" y="f9"/>
                    <a:pt x="f8" y="f10"/>
                    <a:pt x="f8" y="f5"/>
                  </a:cubicBezTo>
                  <a:cubicBezTo>
                    <a:pt x="f5" y="f6"/>
                    <a:pt x="f11" y="f12"/>
                    <a:pt x="f5" y="f13"/>
                  </a:cubicBezTo>
                  <a:cubicBezTo>
                    <a:pt x="f14" y="f13"/>
                    <a:pt x="f8" y="f13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Freeform 43">
              <a:extLst>
                <a:ext uri="{FF2B5EF4-FFF2-40B4-BE49-F238E27FC236}">
                  <a16:creationId xmlns:a16="http://schemas.microsoft.com/office/drawing/2014/main" id="{418518E2-4452-0D96-59F4-9F2798DC92EA}"/>
                </a:ext>
              </a:extLst>
            </p:cNvPr>
            <p:cNvSpPr/>
            <p:nvPr/>
          </p:nvSpPr>
          <p:spPr>
            <a:xfrm>
              <a:off x="215103" y="4703765"/>
              <a:ext cx="169858" cy="2016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64"/>
                <a:gd name="f8" fmla="val 30"/>
                <a:gd name="f9" fmla="val 40"/>
                <a:gd name="f10" fmla="val 17"/>
                <a:gd name="f11" fmla="val 29"/>
                <a:gd name="f12" fmla="val 6"/>
                <a:gd name="f13" fmla="val 16"/>
                <a:gd name="f14" fmla="val 5"/>
                <a:gd name="f15" fmla="val 21"/>
                <a:gd name="f16" fmla="val 13"/>
                <a:gd name="f17" fmla="val 41"/>
                <a:gd name="f18" fmla="val 57"/>
                <a:gd name="f19" fmla="val 31"/>
                <a:gd name="f20" fmla="val 59"/>
                <a:gd name="f21" fmla="val 62"/>
                <a:gd name="f22" fmla="val 32"/>
                <a:gd name="f23" fmla="val 39"/>
                <a:gd name="f24" fmla="val 47"/>
                <a:gd name="f25" fmla="val 50"/>
                <a:gd name="f26" fmla="val 43"/>
                <a:gd name="f27" fmla="val 46"/>
                <a:gd name="f28" fmla="val 37"/>
                <a:gd name="f29" fmla="+- 0 0 -90"/>
                <a:gd name="f30" fmla="*/ f3 1 54"/>
                <a:gd name="f31" fmla="*/ f4 1 64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54"/>
                <a:gd name="f40" fmla="*/ f36 1 64"/>
                <a:gd name="f41" fmla="*/ 30 f37 1"/>
                <a:gd name="f42" fmla="*/ 40 f36 1"/>
                <a:gd name="f43" fmla="*/ 0 f37 1"/>
                <a:gd name="f44" fmla="*/ 0 f36 1"/>
                <a:gd name="f45" fmla="*/ 57 f36 1"/>
                <a:gd name="f46" fmla="*/ 32 f37 1"/>
                <a:gd name="f47" fmla="*/ 64 f36 1"/>
                <a:gd name="f48" fmla="*/ 54 f37 1"/>
                <a:gd name="f49" fmla="*/ 43 f36 1"/>
                <a:gd name="f50" fmla="+- f38 0 f1"/>
                <a:gd name="f51" fmla="*/ f41 1 54"/>
                <a:gd name="f52" fmla="*/ f42 1 64"/>
                <a:gd name="f53" fmla="*/ f43 1 54"/>
                <a:gd name="f54" fmla="*/ f44 1 64"/>
                <a:gd name="f55" fmla="*/ f45 1 64"/>
                <a:gd name="f56" fmla="*/ f46 1 54"/>
                <a:gd name="f57" fmla="*/ f47 1 64"/>
                <a:gd name="f58" fmla="*/ f48 1 54"/>
                <a:gd name="f59" fmla="*/ f49 1 64"/>
                <a:gd name="f60" fmla="*/ 0 1 f39"/>
                <a:gd name="f61" fmla="*/ f33 1 f39"/>
                <a:gd name="f62" fmla="*/ 0 1 f40"/>
                <a:gd name="f63" fmla="*/ f34 1 f40"/>
                <a:gd name="f64" fmla="*/ f51 1 f39"/>
                <a:gd name="f65" fmla="*/ f52 1 f40"/>
                <a:gd name="f66" fmla="*/ f53 1 f39"/>
                <a:gd name="f67" fmla="*/ f54 1 f40"/>
                <a:gd name="f68" fmla="*/ f55 1 f40"/>
                <a:gd name="f69" fmla="*/ f56 1 f39"/>
                <a:gd name="f70" fmla="*/ f57 1 f40"/>
                <a:gd name="f71" fmla="*/ f58 1 f39"/>
                <a:gd name="f72" fmla="*/ f59 1 f40"/>
                <a:gd name="f73" fmla="*/ f60 f30 1"/>
                <a:gd name="f74" fmla="*/ f61 f30 1"/>
                <a:gd name="f75" fmla="*/ f63 f31 1"/>
                <a:gd name="f76" fmla="*/ f62 f31 1"/>
                <a:gd name="f77" fmla="*/ f64 f30 1"/>
                <a:gd name="f78" fmla="*/ f65 f31 1"/>
                <a:gd name="f79" fmla="*/ f66 f30 1"/>
                <a:gd name="f80" fmla="*/ f67 f31 1"/>
                <a:gd name="f81" fmla="*/ f68 f31 1"/>
                <a:gd name="f82" fmla="*/ f69 f30 1"/>
                <a:gd name="f83" fmla="*/ f70 f31 1"/>
                <a:gd name="f84" fmla="*/ f71 f30 1"/>
                <a:gd name="f85" fmla="*/ f7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7" y="f78"/>
                </a:cxn>
                <a:cxn ang="f50">
                  <a:pos x="f79" y="f80"/>
                </a:cxn>
                <a:cxn ang="f50">
                  <a:pos x="f77" y="f81"/>
                </a:cxn>
                <a:cxn ang="f50">
                  <a:pos x="f82" y="f83"/>
                </a:cxn>
                <a:cxn ang="f50">
                  <a:pos x="f84" y="f85"/>
                </a:cxn>
                <a:cxn ang="f50">
                  <a:pos x="f77" y="f78"/>
                </a:cxn>
              </a:cxnLst>
              <a:rect l="f73" t="f76" r="f74" b="f75"/>
              <a:pathLst>
                <a:path w="54" h="64">
                  <a:moveTo>
                    <a:pt x="f8" y="f9"/>
                  </a:moveTo>
                  <a:cubicBezTo>
                    <a:pt x="f10" y="f11"/>
                    <a:pt x="f12" y="f13"/>
                    <a:pt x="f5" y="f5"/>
                  </a:cubicBezTo>
                  <a:cubicBezTo>
                    <a:pt x="f14" y="f15"/>
                    <a:pt x="f16" y="f17"/>
                    <a:pt x="f8" y="f18"/>
                  </a:cubicBezTo>
                  <a:cubicBezTo>
                    <a:pt x="f19" y="f20"/>
                    <a:pt x="f19" y="f21"/>
                    <a:pt x="f22" y="f7"/>
                  </a:cubicBezTo>
                  <a:cubicBezTo>
                    <a:pt x="f23" y="f18"/>
                    <a:pt x="f24" y="f25"/>
                    <a:pt x="f6" y="f26"/>
                  </a:cubicBezTo>
                  <a:cubicBezTo>
                    <a:pt x="f27" y="f27"/>
                    <a:pt x="f28" y="f27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Freeform 44">
              <a:extLst>
                <a:ext uri="{FF2B5EF4-FFF2-40B4-BE49-F238E27FC236}">
                  <a16:creationId xmlns:a16="http://schemas.microsoft.com/office/drawing/2014/main" id="{55AF37D2-A389-872F-04BA-1766912954A4}"/>
                </a:ext>
              </a:extLst>
            </p:cNvPr>
            <p:cNvSpPr/>
            <p:nvPr/>
          </p:nvSpPr>
          <p:spPr>
            <a:xfrm>
              <a:off x="188119" y="4649788"/>
              <a:ext cx="128592" cy="2555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81"/>
                <a:gd name="f8" fmla="val 40"/>
                <a:gd name="f9" fmla="val 79"/>
                <a:gd name="f10" fmla="val 76"/>
                <a:gd name="f11" fmla="val 39"/>
                <a:gd name="f12" fmla="val 74"/>
                <a:gd name="f13" fmla="val 22"/>
                <a:gd name="f14" fmla="val 58"/>
                <a:gd name="f15" fmla="val 14"/>
                <a:gd name="f16" fmla="val 38"/>
                <a:gd name="f17" fmla="val 9"/>
                <a:gd name="f18" fmla="val 17"/>
                <a:gd name="f19" fmla="val 7"/>
                <a:gd name="f20" fmla="val 12"/>
                <a:gd name="f21" fmla="val 6"/>
                <a:gd name="f22" fmla="val 5"/>
                <a:gd name="f23" fmla="val 2"/>
                <a:gd name="f24" fmla="val 4"/>
                <a:gd name="f25" fmla="val 1"/>
                <a:gd name="f26" fmla="val 11"/>
                <a:gd name="f27" fmla="val 3"/>
                <a:gd name="f28" fmla="val 33"/>
                <a:gd name="f29" fmla="val 54"/>
                <a:gd name="f30" fmla="val 15"/>
                <a:gd name="f31" fmla="+- 0 0 -90"/>
                <a:gd name="f32" fmla="*/ f3 1 41"/>
                <a:gd name="f33" fmla="*/ f4 1 81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41"/>
                <a:gd name="f42" fmla="*/ f38 1 81"/>
                <a:gd name="f43" fmla="*/ 41 f39 1"/>
                <a:gd name="f44" fmla="*/ 81 f38 1"/>
                <a:gd name="f45" fmla="*/ 39 f39 1"/>
                <a:gd name="f46" fmla="*/ 74 f38 1"/>
                <a:gd name="f47" fmla="*/ 9 f39 1"/>
                <a:gd name="f48" fmla="*/ 17 f38 1"/>
                <a:gd name="f49" fmla="*/ 5 f39 1"/>
                <a:gd name="f50" fmla="*/ 2 f38 1"/>
                <a:gd name="f51" fmla="*/ 0 f39 1"/>
                <a:gd name="f52" fmla="*/ 0 f38 1"/>
                <a:gd name="f53" fmla="*/ 3 f39 1"/>
                <a:gd name="f54" fmla="*/ 33 f38 1"/>
                <a:gd name="f55" fmla="+- f40 0 f1"/>
                <a:gd name="f56" fmla="*/ f43 1 41"/>
                <a:gd name="f57" fmla="*/ f44 1 81"/>
                <a:gd name="f58" fmla="*/ f45 1 41"/>
                <a:gd name="f59" fmla="*/ f46 1 81"/>
                <a:gd name="f60" fmla="*/ f47 1 41"/>
                <a:gd name="f61" fmla="*/ f48 1 81"/>
                <a:gd name="f62" fmla="*/ f49 1 41"/>
                <a:gd name="f63" fmla="*/ f50 1 81"/>
                <a:gd name="f64" fmla="*/ f51 1 41"/>
                <a:gd name="f65" fmla="*/ f52 1 81"/>
                <a:gd name="f66" fmla="*/ f53 1 41"/>
                <a:gd name="f67" fmla="*/ f54 1 81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41" h="81">
                  <a:moveTo>
                    <a:pt x="f6" y="f7"/>
                  </a:moveTo>
                  <a:cubicBezTo>
                    <a:pt x="f8" y="f9"/>
                    <a:pt x="f8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19"/>
                    <a:pt x="f22" y="f23"/>
                  </a:cubicBezTo>
                  <a:cubicBezTo>
                    <a:pt x="f24" y="f5"/>
                    <a:pt x="f23" y="f5"/>
                    <a:pt x="f5" y="f5"/>
                  </a:cubicBezTo>
                  <a:cubicBezTo>
                    <a:pt x="f25" y="f26"/>
                    <a:pt x="f25" y="f13"/>
                    <a:pt x="f27" y="f28"/>
                  </a:cubicBezTo>
                  <a:cubicBezTo>
                    <a:pt x="f17" y="f29"/>
                    <a:pt x="f30" y="f10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Freeform 45">
              <a:extLst>
                <a:ext uri="{FF2B5EF4-FFF2-40B4-BE49-F238E27FC236}">
                  <a16:creationId xmlns:a16="http://schemas.microsoft.com/office/drawing/2014/main" id="{57DEDD7E-F3E9-D2C7-BC50-FBC6E1762D94}"/>
                </a:ext>
              </a:extLst>
            </p:cNvPr>
            <p:cNvSpPr/>
            <p:nvPr/>
          </p:nvSpPr>
          <p:spPr>
            <a:xfrm>
              <a:off x="199229" y="4598983"/>
              <a:ext cx="185742" cy="2492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79"/>
                <a:gd name="f8" fmla="val 1"/>
                <a:gd name="f9" fmla="val 18"/>
                <a:gd name="f10" fmla="val 2"/>
                <a:gd name="f11" fmla="val 20"/>
                <a:gd name="f12" fmla="val 3"/>
                <a:gd name="f13" fmla="val 23"/>
                <a:gd name="f14" fmla="val 24"/>
                <a:gd name="f15" fmla="val 4"/>
                <a:gd name="f16" fmla="val 27"/>
                <a:gd name="f17" fmla="val 30"/>
                <a:gd name="f18" fmla="val 5"/>
                <a:gd name="f19" fmla="val 33"/>
                <a:gd name="f20" fmla="val 11"/>
                <a:gd name="f21" fmla="val 49"/>
                <a:gd name="f22" fmla="val 22"/>
                <a:gd name="f23" fmla="val 62"/>
                <a:gd name="f24" fmla="val 35"/>
                <a:gd name="f25" fmla="val 73"/>
                <a:gd name="f26" fmla="val 42"/>
                <a:gd name="f27" fmla="val 51"/>
                <a:gd name="f28" fmla="val 76"/>
                <a:gd name="f29" fmla="val 26"/>
                <a:gd name="f30" fmla="val 61"/>
                <a:gd name="f31" fmla="val 12"/>
                <a:gd name="f32" fmla="val 31"/>
                <a:gd name="f33" fmla="val 6"/>
                <a:gd name="f34" fmla="+- 0 0 -90"/>
                <a:gd name="f35" fmla="*/ f3 1 59"/>
                <a:gd name="f36" fmla="*/ f4 1 79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59"/>
                <a:gd name="f45" fmla="*/ f41 1 79"/>
                <a:gd name="f46" fmla="*/ 1 f42 1"/>
                <a:gd name="f47" fmla="*/ 18 f41 1"/>
                <a:gd name="f48" fmla="*/ 3 f42 1"/>
                <a:gd name="f49" fmla="*/ 24 f41 1"/>
                <a:gd name="f50" fmla="*/ 5 f42 1"/>
                <a:gd name="f51" fmla="*/ 33 f41 1"/>
                <a:gd name="f52" fmla="*/ 35 f42 1"/>
                <a:gd name="f53" fmla="*/ 73 f41 1"/>
                <a:gd name="f54" fmla="*/ 59 f42 1"/>
                <a:gd name="f55" fmla="*/ 76 f41 1"/>
                <a:gd name="f56" fmla="*/ 0 f42 1"/>
                <a:gd name="f57" fmla="*/ 0 f41 1"/>
                <a:gd name="f58" fmla="+- f43 0 f1"/>
                <a:gd name="f59" fmla="*/ f46 1 59"/>
                <a:gd name="f60" fmla="*/ f47 1 79"/>
                <a:gd name="f61" fmla="*/ f48 1 59"/>
                <a:gd name="f62" fmla="*/ f49 1 79"/>
                <a:gd name="f63" fmla="*/ f50 1 59"/>
                <a:gd name="f64" fmla="*/ f51 1 79"/>
                <a:gd name="f65" fmla="*/ f52 1 59"/>
                <a:gd name="f66" fmla="*/ f53 1 79"/>
                <a:gd name="f67" fmla="*/ f54 1 59"/>
                <a:gd name="f68" fmla="*/ f55 1 79"/>
                <a:gd name="f69" fmla="*/ f56 1 59"/>
                <a:gd name="f70" fmla="*/ f57 1 79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59" h="79">
                  <a:moveTo>
                    <a:pt x="f8" y="f9"/>
                  </a:moveTo>
                  <a:cubicBezTo>
                    <a:pt x="f10" y="f11"/>
                    <a:pt x="f12" y="f13"/>
                    <a:pt x="f12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6" y="f28"/>
                  </a:cubicBezTo>
                  <a:cubicBezTo>
                    <a:pt x="f29" y="f30"/>
                    <a:pt x="f31" y="f32"/>
                    <a:pt x="f5" y="f5"/>
                  </a:cubicBezTo>
                  <a:cubicBezTo>
                    <a:pt x="f5" y="f33"/>
                    <a:pt x="f5" y="f31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Freeform 46">
              <a:extLst>
                <a:ext uri="{FF2B5EF4-FFF2-40B4-BE49-F238E27FC236}">
                  <a16:creationId xmlns:a16="http://schemas.microsoft.com/office/drawing/2014/main" id="{B648DBB0-1466-3FA5-4383-B3582C000C9A}"/>
                </a:ext>
              </a:extLst>
            </p:cNvPr>
            <p:cNvSpPr/>
            <p:nvPr/>
          </p:nvSpPr>
          <p:spPr>
            <a:xfrm>
              <a:off x="202402" y="4656133"/>
              <a:ext cx="12701" cy="476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"/>
                <a:gd name="f7" fmla="val 15"/>
                <a:gd name="f8" fmla="val 1"/>
                <a:gd name="f9" fmla="val 5"/>
                <a:gd name="f10" fmla="val 2"/>
                <a:gd name="f11" fmla="val 10"/>
                <a:gd name="f12" fmla="val 3"/>
                <a:gd name="f13" fmla="val 12"/>
                <a:gd name="f14" fmla="val 9"/>
                <a:gd name="f15" fmla="val 6"/>
                <a:gd name="f16" fmla="+- 0 0 -90"/>
                <a:gd name="f17" fmla="*/ f3 1 4"/>
                <a:gd name="f18" fmla="*/ f4 1 15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"/>
                <a:gd name="f27" fmla="*/ f23 1 15"/>
                <a:gd name="f28" fmla="*/ 0 f24 1"/>
                <a:gd name="f29" fmla="*/ 0 f23 1"/>
                <a:gd name="f30" fmla="*/ 4 f24 1"/>
                <a:gd name="f31" fmla="*/ 15 f23 1"/>
                <a:gd name="f32" fmla="*/ 2 f24 1"/>
                <a:gd name="f33" fmla="*/ 6 f23 1"/>
                <a:gd name="f34" fmla="+- f25 0 f1"/>
                <a:gd name="f35" fmla="*/ f28 1 4"/>
                <a:gd name="f36" fmla="*/ f29 1 15"/>
                <a:gd name="f37" fmla="*/ f30 1 4"/>
                <a:gd name="f38" fmla="*/ f31 1 15"/>
                <a:gd name="f39" fmla="*/ f32 1 4"/>
                <a:gd name="f40" fmla="*/ f33 1 15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6"/>
                <a:gd name="f48" fmla="*/ f38 1 f27"/>
                <a:gd name="f49" fmla="*/ f39 1 f26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7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5" y="f56"/>
                </a:cxn>
              </a:cxnLst>
              <a:rect l="f51" t="f54" r="f52" b="f53"/>
              <a:pathLst>
                <a:path w="4" h="15">
                  <a:moveTo>
                    <a:pt x="f5" y="f5"/>
                  </a:moveTo>
                  <a:cubicBezTo>
                    <a:pt x="f8" y="f9"/>
                    <a:pt x="f10" y="f11"/>
                    <a:pt x="f6" y="f7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0" y="f9"/>
                    <a:pt x="f8" y="f10"/>
                    <a:pt x="f5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Freeform 47">
              <a:extLst>
                <a:ext uri="{FF2B5EF4-FFF2-40B4-BE49-F238E27FC236}">
                  <a16:creationId xmlns:a16="http://schemas.microsoft.com/office/drawing/2014/main" id="{722F5932-D0CE-FD9A-016D-944521E431DA}"/>
                </a:ext>
              </a:extLst>
            </p:cNvPr>
            <p:cNvSpPr/>
            <p:nvPr/>
          </p:nvSpPr>
          <p:spPr>
            <a:xfrm>
              <a:off x="2443953" y="4486275"/>
              <a:ext cx="2235195" cy="6572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12"/>
                <a:gd name="f7" fmla="val 209"/>
                <a:gd name="f8" fmla="val 141"/>
                <a:gd name="f9" fmla="val 2"/>
                <a:gd name="f10" fmla="val 96"/>
                <a:gd name="f11" fmla="val 51"/>
                <a:gd name="f12" fmla="val 5"/>
                <a:gd name="f13" fmla="val 6"/>
                <a:gd name="f14" fmla="val 4"/>
                <a:gd name="f15" fmla="val 14"/>
                <a:gd name="f16" fmla="val 3"/>
                <a:gd name="f17" fmla="val 27"/>
                <a:gd name="f18" fmla="val 8"/>
                <a:gd name="f19" fmla="val 40"/>
                <a:gd name="f20" fmla="val 16"/>
                <a:gd name="f21" fmla="val 48"/>
                <a:gd name="f22" fmla="val 21"/>
                <a:gd name="f23" fmla="val 57"/>
                <a:gd name="f24" fmla="val 25"/>
                <a:gd name="f25" fmla="val 54"/>
                <a:gd name="f26" fmla="val 37"/>
                <a:gd name="f27" fmla="val 93"/>
                <a:gd name="f28" fmla="val 45"/>
                <a:gd name="f29" fmla="val 128"/>
                <a:gd name="f30" fmla="val 60"/>
                <a:gd name="f31" fmla="val 161"/>
                <a:gd name="f32" fmla="val 81"/>
                <a:gd name="f33" fmla="val 171"/>
                <a:gd name="f34" fmla="val 86"/>
                <a:gd name="f35" fmla="val 179"/>
                <a:gd name="f36" fmla="val 92"/>
                <a:gd name="f37" fmla="val 186"/>
                <a:gd name="f38" fmla="val 100"/>
                <a:gd name="f39" fmla="val 204"/>
                <a:gd name="f40" fmla="val 121"/>
                <a:gd name="f41" fmla="val 198"/>
                <a:gd name="f42" fmla="val 145"/>
                <a:gd name="f43" fmla="val 172"/>
                <a:gd name="f44" fmla="val 154"/>
                <a:gd name="f45" fmla="val 167"/>
                <a:gd name="f46" fmla="val 156"/>
                <a:gd name="f47" fmla="val 158"/>
                <a:gd name="f48" fmla="val 159"/>
                <a:gd name="f49" fmla="val 174"/>
                <a:gd name="f50" fmla="val 191"/>
                <a:gd name="f51" fmla="val 177"/>
                <a:gd name="f52" fmla="val 705"/>
                <a:gd name="f53" fmla="val 698"/>
                <a:gd name="f54" fmla="val 187"/>
                <a:gd name="f55" fmla="val 689"/>
                <a:gd name="f56" fmla="val 652"/>
                <a:gd name="f57" fmla="val 131"/>
                <a:gd name="f58" fmla="val 603"/>
                <a:gd name="f59" fmla="val 552"/>
                <a:gd name="f60" fmla="val 74"/>
                <a:gd name="f61" fmla="val 481"/>
                <a:gd name="f62" fmla="val 38"/>
                <a:gd name="f63" fmla="val 406"/>
                <a:gd name="f64" fmla="val 328"/>
                <a:gd name="f65" fmla="val 322"/>
                <a:gd name="f66" fmla="val 315"/>
                <a:gd name="f67" fmla="val 308"/>
                <a:gd name="f68" fmla="val 302"/>
                <a:gd name="f69" fmla="val 296"/>
                <a:gd name="f70" fmla="val 290"/>
                <a:gd name="f71" fmla="val 240"/>
                <a:gd name="f72" fmla="val 648"/>
                <a:gd name="f73" fmla="val 192"/>
                <a:gd name="f74" fmla="val 612"/>
                <a:gd name="f75" fmla="val 155"/>
                <a:gd name="f76" fmla="val 574"/>
                <a:gd name="f77" fmla="val 132"/>
                <a:gd name="f78" fmla="val 532"/>
                <a:gd name="f79" fmla="val 112"/>
                <a:gd name="f80" fmla="val 491"/>
                <a:gd name="f81" fmla="val 448"/>
                <a:gd name="f82" fmla="val 77"/>
                <a:gd name="f83" fmla="val 403"/>
                <a:gd name="f84" fmla="val 59"/>
                <a:gd name="f85" fmla="val 479"/>
                <a:gd name="f86" fmla="val 42"/>
                <a:gd name="f87" fmla="val 620"/>
                <a:gd name="f88" fmla="val 117"/>
                <a:gd name="f89" fmla="+- 0 0 -90"/>
                <a:gd name="f90" fmla="*/ f3 1 712"/>
                <a:gd name="f91" fmla="*/ f4 1 209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712"/>
                <a:gd name="f100" fmla="*/ f96 1 209"/>
                <a:gd name="f101" fmla="*/ 141 f97 1"/>
                <a:gd name="f102" fmla="*/ 2 f96 1"/>
                <a:gd name="f103" fmla="*/ 6 f97 1"/>
                <a:gd name="f104" fmla="*/ 0 f96 1"/>
                <a:gd name="f105" fmla="*/ 0 f97 1"/>
                <a:gd name="f106" fmla="*/ 40 f97 1"/>
                <a:gd name="f107" fmla="*/ 16 f96 1"/>
                <a:gd name="f108" fmla="*/ 54 f97 1"/>
                <a:gd name="f109" fmla="*/ 37 f96 1"/>
                <a:gd name="f110" fmla="*/ 161 f97 1"/>
                <a:gd name="f111" fmla="*/ 81 f96 1"/>
                <a:gd name="f112" fmla="*/ 186 f97 1"/>
                <a:gd name="f113" fmla="*/ 100 f96 1"/>
                <a:gd name="f114" fmla="*/ 172 f97 1"/>
                <a:gd name="f115" fmla="*/ 154 f96 1"/>
                <a:gd name="f116" fmla="*/ 156 f97 1"/>
                <a:gd name="f117" fmla="*/ 159 f96 1"/>
                <a:gd name="f118" fmla="*/ 177 f97 1"/>
                <a:gd name="f119" fmla="*/ 209 f96 1"/>
                <a:gd name="f120" fmla="*/ 712 f97 1"/>
                <a:gd name="f121" fmla="*/ 689 f97 1"/>
                <a:gd name="f122" fmla="*/ 177 f96 1"/>
                <a:gd name="f123" fmla="*/ 552 f97 1"/>
                <a:gd name="f124" fmla="*/ 74 f96 1"/>
                <a:gd name="f125" fmla="*/ 328 f97 1"/>
                <a:gd name="f126" fmla="*/ 4 f96 1"/>
                <a:gd name="f127" fmla="*/ 308 f97 1"/>
                <a:gd name="f128" fmla="*/ 290 f97 1"/>
                <a:gd name="f129" fmla="*/ 648 f97 1"/>
                <a:gd name="f130" fmla="*/ 192 f96 1"/>
                <a:gd name="f131" fmla="*/ 532 f97 1"/>
                <a:gd name="f132" fmla="*/ 112 f96 1"/>
                <a:gd name="f133" fmla="*/ 403 f97 1"/>
                <a:gd name="f134" fmla="*/ 59 f96 1"/>
                <a:gd name="f135" fmla="+- f98 0 f1"/>
                <a:gd name="f136" fmla="*/ f101 1 712"/>
                <a:gd name="f137" fmla="*/ f102 1 209"/>
                <a:gd name="f138" fmla="*/ f103 1 712"/>
                <a:gd name="f139" fmla="*/ f104 1 209"/>
                <a:gd name="f140" fmla="*/ f105 1 712"/>
                <a:gd name="f141" fmla="*/ f106 1 712"/>
                <a:gd name="f142" fmla="*/ f107 1 209"/>
                <a:gd name="f143" fmla="*/ f108 1 712"/>
                <a:gd name="f144" fmla="*/ f109 1 209"/>
                <a:gd name="f145" fmla="*/ f110 1 712"/>
                <a:gd name="f146" fmla="*/ f111 1 209"/>
                <a:gd name="f147" fmla="*/ f112 1 712"/>
                <a:gd name="f148" fmla="*/ f113 1 209"/>
                <a:gd name="f149" fmla="*/ f114 1 712"/>
                <a:gd name="f150" fmla="*/ f115 1 209"/>
                <a:gd name="f151" fmla="*/ f116 1 712"/>
                <a:gd name="f152" fmla="*/ f117 1 209"/>
                <a:gd name="f153" fmla="*/ f118 1 712"/>
                <a:gd name="f154" fmla="*/ f119 1 209"/>
                <a:gd name="f155" fmla="*/ f120 1 712"/>
                <a:gd name="f156" fmla="*/ f121 1 712"/>
                <a:gd name="f157" fmla="*/ f122 1 209"/>
                <a:gd name="f158" fmla="*/ f123 1 712"/>
                <a:gd name="f159" fmla="*/ f124 1 209"/>
                <a:gd name="f160" fmla="*/ f125 1 712"/>
                <a:gd name="f161" fmla="*/ f126 1 209"/>
                <a:gd name="f162" fmla="*/ f127 1 712"/>
                <a:gd name="f163" fmla="*/ f128 1 712"/>
                <a:gd name="f164" fmla="*/ f129 1 712"/>
                <a:gd name="f165" fmla="*/ f130 1 209"/>
                <a:gd name="f166" fmla="*/ f131 1 712"/>
                <a:gd name="f167" fmla="*/ f132 1 209"/>
                <a:gd name="f168" fmla="*/ f133 1 712"/>
                <a:gd name="f169" fmla="*/ f134 1 209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99"/>
                <a:gd name="f180" fmla="*/ f142 1 f100"/>
                <a:gd name="f181" fmla="*/ f143 1 f99"/>
                <a:gd name="f182" fmla="*/ f144 1 f100"/>
                <a:gd name="f183" fmla="*/ f145 1 f99"/>
                <a:gd name="f184" fmla="*/ f146 1 f100"/>
                <a:gd name="f185" fmla="*/ f147 1 f99"/>
                <a:gd name="f186" fmla="*/ f148 1 f100"/>
                <a:gd name="f187" fmla="*/ f149 1 f99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99"/>
                <a:gd name="f195" fmla="*/ f157 1 f100"/>
                <a:gd name="f196" fmla="*/ f158 1 f99"/>
                <a:gd name="f197" fmla="*/ f159 1 f100"/>
                <a:gd name="f198" fmla="*/ f160 1 f99"/>
                <a:gd name="f199" fmla="*/ f161 1 f100"/>
                <a:gd name="f200" fmla="*/ f162 1 f99"/>
                <a:gd name="f201" fmla="*/ f163 1 f99"/>
                <a:gd name="f202" fmla="*/ f164 1 f99"/>
                <a:gd name="f203" fmla="*/ f165 1 f100"/>
                <a:gd name="f204" fmla="*/ f166 1 f99"/>
                <a:gd name="f205" fmla="*/ f167 1 f100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0 1"/>
                <a:gd name="f218" fmla="*/ f180 f91 1"/>
                <a:gd name="f219" fmla="*/ f181 f90 1"/>
                <a:gd name="f220" fmla="*/ f182 f91 1"/>
                <a:gd name="f221" fmla="*/ f183 f90 1"/>
                <a:gd name="f222" fmla="*/ f184 f91 1"/>
                <a:gd name="f223" fmla="*/ f185 f90 1"/>
                <a:gd name="f224" fmla="*/ f186 f91 1"/>
                <a:gd name="f225" fmla="*/ f187 f90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0 1"/>
                <a:gd name="f233" fmla="*/ f195 f91 1"/>
                <a:gd name="f234" fmla="*/ f196 f90 1"/>
                <a:gd name="f235" fmla="*/ f197 f91 1"/>
                <a:gd name="f236" fmla="*/ f198 f90 1"/>
                <a:gd name="f237" fmla="*/ f199 f91 1"/>
                <a:gd name="f238" fmla="*/ f200 f90 1"/>
                <a:gd name="f239" fmla="*/ f201 f90 1"/>
                <a:gd name="f240" fmla="*/ f202 f90 1"/>
                <a:gd name="f241" fmla="*/ f203 f91 1"/>
                <a:gd name="f242" fmla="*/ f204 f90 1"/>
                <a:gd name="f243" fmla="*/ f205 f91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5"/>
                </a:cxn>
                <a:cxn ang="f135">
                  <a:pos x="f217" y="f218"/>
                </a:cxn>
                <a:cxn ang="f135">
                  <a:pos x="f219" y="f220"/>
                </a:cxn>
                <a:cxn ang="f135">
                  <a:pos x="f221" y="f222"/>
                </a:cxn>
                <a:cxn ang="f135">
                  <a:pos x="f223" y="f224"/>
                </a:cxn>
                <a:cxn ang="f135">
                  <a:pos x="f225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0"/>
                </a:cxn>
                <a:cxn ang="f135">
                  <a:pos x="f232" y="f233"/>
                </a:cxn>
                <a:cxn ang="f135">
                  <a:pos x="f234" y="f235"/>
                </a:cxn>
                <a:cxn ang="f135">
                  <a:pos x="f236" y="f237"/>
                </a:cxn>
                <a:cxn ang="f135">
                  <a:pos x="f238" y="f213"/>
                </a:cxn>
                <a:cxn ang="f135">
                  <a:pos x="f239" y="f213"/>
                </a:cxn>
                <a:cxn ang="f135">
                  <a:pos x="f212" y="f213"/>
                </a:cxn>
                <a:cxn ang="f135">
                  <a:pos x="f240" y="f241"/>
                </a:cxn>
                <a:cxn ang="f135">
                  <a:pos x="f242" y="f243"/>
                </a:cxn>
                <a:cxn ang="f135">
                  <a:pos x="f244" y="f245"/>
                </a:cxn>
                <a:cxn ang="f135">
                  <a:pos x="f240" y="f241"/>
                </a:cxn>
              </a:cxnLst>
              <a:rect l="f208" t="f211" r="f209" b="f210"/>
              <a:pathLst>
                <a:path w="712" h="209">
                  <a:moveTo>
                    <a:pt x="f8" y="f9"/>
                  </a:moveTo>
                  <a:cubicBezTo>
                    <a:pt x="f10" y="f9"/>
                    <a:pt x="f11" y="f12"/>
                    <a:pt x="f13" y="f5"/>
                  </a:cubicBezTo>
                  <a:cubicBezTo>
                    <a:pt x="f14" y="f5"/>
                    <a:pt x="f9" y="f5"/>
                    <a:pt x="f5" y="f5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31" y="f47"/>
                    <a:pt x="f46" y="f48"/>
                  </a:cubicBezTo>
                  <a:cubicBezTo>
                    <a:pt x="f45" y="f49"/>
                    <a:pt x="f43" y="f50"/>
                    <a:pt x="f5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52" y="f41"/>
                    <a:pt x="f53" y="f54"/>
                    <a:pt x="f55" y="f51"/>
                  </a:cubicBezTo>
                  <a:cubicBezTo>
                    <a:pt x="f56" y="f57"/>
                    <a:pt x="f58" y="f38"/>
                    <a:pt x="f59" y="f60"/>
                  </a:cubicBezTo>
                  <a:cubicBezTo>
                    <a:pt x="f61" y="f62"/>
                    <a:pt x="f63" y="f20"/>
                    <a:pt x="f64" y="f14"/>
                  </a:cubicBezTo>
                  <a:cubicBezTo>
                    <a:pt x="f65" y="f16"/>
                    <a:pt x="f66" y="f9"/>
                    <a:pt x="f67" y="f9"/>
                  </a:cubicBezTo>
                  <a:cubicBezTo>
                    <a:pt x="f68" y="f9"/>
                    <a:pt x="f69" y="f9"/>
                    <a:pt x="f70" y="f9"/>
                  </a:cubicBezTo>
                  <a:cubicBezTo>
                    <a:pt x="f71" y="f16"/>
                    <a:pt x="f50" y="f16"/>
                    <a:pt x="f8" y="f9"/>
                  </a:cubicBezTo>
                  <a:close/>
                  <a:moveTo>
                    <a:pt x="f72" y="f73"/>
                  </a:moveTo>
                  <a:cubicBezTo>
                    <a:pt x="f74" y="f75"/>
                    <a:pt x="f76" y="f77"/>
                    <a:pt x="f78" y="f79"/>
                  </a:cubicBezTo>
                  <a:cubicBezTo>
                    <a:pt x="f80" y="f36"/>
                    <a:pt x="f81" y="f82"/>
                    <a:pt x="f83" y="f84"/>
                  </a:cubicBezTo>
                  <a:cubicBezTo>
                    <a:pt x="f85" y="f86"/>
                    <a:pt x="f87" y="f88"/>
                    <a:pt x="f72" y="f73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Freeform 48">
              <a:extLst>
                <a:ext uri="{FF2B5EF4-FFF2-40B4-BE49-F238E27FC236}">
                  <a16:creationId xmlns:a16="http://schemas.microsoft.com/office/drawing/2014/main" id="{A2BCF4A2-CC5D-E013-A042-DD68D61C4073}"/>
                </a:ext>
              </a:extLst>
            </p:cNvPr>
            <p:cNvSpPr/>
            <p:nvPr/>
          </p:nvSpPr>
          <p:spPr>
            <a:xfrm>
              <a:off x="3355180" y="4460872"/>
              <a:ext cx="1365254" cy="6826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5"/>
                <a:gd name="f7" fmla="val 217"/>
                <a:gd name="f8" fmla="val 5"/>
                <a:gd name="f9" fmla="val 10"/>
                <a:gd name="f10" fmla="val 3"/>
                <a:gd name="f11" fmla="val 1"/>
                <a:gd name="f12" fmla="val 6"/>
                <a:gd name="f13" fmla="val 12"/>
                <a:gd name="f14" fmla="val 18"/>
                <a:gd name="f15" fmla="val 25"/>
                <a:gd name="f16" fmla="val 32"/>
                <a:gd name="f17" fmla="val 11"/>
                <a:gd name="f18" fmla="val 38"/>
                <a:gd name="f19" fmla="val 116"/>
                <a:gd name="f20" fmla="val 24"/>
                <a:gd name="f21" fmla="val 191"/>
                <a:gd name="f22" fmla="val 46"/>
                <a:gd name="f23" fmla="val 262"/>
                <a:gd name="f24" fmla="val 82"/>
                <a:gd name="f25" fmla="val 313"/>
                <a:gd name="f26" fmla="val 108"/>
                <a:gd name="f27" fmla="val 362"/>
                <a:gd name="f28" fmla="val 139"/>
                <a:gd name="f29" fmla="val 399"/>
                <a:gd name="f30" fmla="val 185"/>
                <a:gd name="f31" fmla="val 408"/>
                <a:gd name="f32" fmla="val 195"/>
                <a:gd name="f33" fmla="val 415"/>
                <a:gd name="f34" fmla="val 206"/>
                <a:gd name="f35" fmla="val 422"/>
                <a:gd name="f36" fmla="val 404"/>
                <a:gd name="f37" fmla="val 163"/>
                <a:gd name="f38" fmla="val 356"/>
                <a:gd name="f39" fmla="val 123"/>
                <a:gd name="f40" fmla="val 299"/>
                <a:gd name="f41" fmla="val 90"/>
                <a:gd name="f42" fmla="val 215"/>
                <a:gd name="f43" fmla="val 42"/>
                <a:gd name="f44" fmla="val 124"/>
                <a:gd name="f45" fmla="val 27"/>
                <a:gd name="f46" fmla="val 13"/>
                <a:gd name="f47" fmla="+- 0 0 -90"/>
                <a:gd name="f48" fmla="*/ f3 1 435"/>
                <a:gd name="f49" fmla="*/ f4 1 217"/>
                <a:gd name="f50" fmla="val f5"/>
                <a:gd name="f51" fmla="val f6"/>
                <a:gd name="f52" fmla="val f7"/>
                <a:gd name="f53" fmla="*/ f47 f0 1"/>
                <a:gd name="f54" fmla="+- f52 0 f50"/>
                <a:gd name="f55" fmla="+- f51 0 f50"/>
                <a:gd name="f56" fmla="*/ f53 1 f2"/>
                <a:gd name="f57" fmla="*/ f55 1 435"/>
                <a:gd name="f58" fmla="*/ f54 1 217"/>
                <a:gd name="f59" fmla="*/ 5 f55 1"/>
                <a:gd name="f60" fmla="*/ 10 f54 1"/>
                <a:gd name="f61" fmla="*/ 0 f55 1"/>
                <a:gd name="f62" fmla="*/ 18 f55 1"/>
                <a:gd name="f63" fmla="*/ 38 f55 1"/>
                <a:gd name="f64" fmla="*/ 12 f54 1"/>
                <a:gd name="f65" fmla="*/ 262 f55 1"/>
                <a:gd name="f66" fmla="*/ 82 f54 1"/>
                <a:gd name="f67" fmla="*/ 399 f55 1"/>
                <a:gd name="f68" fmla="*/ 185 f54 1"/>
                <a:gd name="f69" fmla="*/ 422 f55 1"/>
                <a:gd name="f70" fmla="*/ 217 f54 1"/>
                <a:gd name="f71" fmla="*/ 435 f55 1"/>
                <a:gd name="f72" fmla="*/ 299 f55 1"/>
                <a:gd name="f73" fmla="*/ 90 f54 1"/>
                <a:gd name="f74" fmla="*/ 27 f55 1"/>
                <a:gd name="f75" fmla="*/ 0 f54 1"/>
                <a:gd name="f76" fmla="+- f56 0 f1"/>
                <a:gd name="f77" fmla="*/ f59 1 435"/>
                <a:gd name="f78" fmla="*/ f60 1 217"/>
                <a:gd name="f79" fmla="*/ f61 1 435"/>
                <a:gd name="f80" fmla="*/ f62 1 435"/>
                <a:gd name="f81" fmla="*/ f63 1 435"/>
                <a:gd name="f82" fmla="*/ f64 1 217"/>
                <a:gd name="f83" fmla="*/ f65 1 435"/>
                <a:gd name="f84" fmla="*/ f66 1 217"/>
                <a:gd name="f85" fmla="*/ f67 1 435"/>
                <a:gd name="f86" fmla="*/ f68 1 217"/>
                <a:gd name="f87" fmla="*/ f69 1 435"/>
                <a:gd name="f88" fmla="*/ f70 1 217"/>
                <a:gd name="f89" fmla="*/ f71 1 435"/>
                <a:gd name="f90" fmla="*/ f72 1 435"/>
                <a:gd name="f91" fmla="*/ f73 1 217"/>
                <a:gd name="f92" fmla="*/ f74 1 435"/>
                <a:gd name="f93" fmla="*/ f75 1 217"/>
                <a:gd name="f94" fmla="*/ 0 1 f57"/>
                <a:gd name="f95" fmla="*/ f51 1 f57"/>
                <a:gd name="f96" fmla="*/ 0 1 f58"/>
                <a:gd name="f97" fmla="*/ f52 1 f58"/>
                <a:gd name="f98" fmla="*/ f77 1 f57"/>
                <a:gd name="f99" fmla="*/ f78 1 f58"/>
                <a:gd name="f100" fmla="*/ f79 1 f57"/>
                <a:gd name="f101" fmla="*/ f80 1 f57"/>
                <a:gd name="f102" fmla="*/ f81 1 f57"/>
                <a:gd name="f103" fmla="*/ f82 1 f58"/>
                <a:gd name="f104" fmla="*/ f83 1 f57"/>
                <a:gd name="f105" fmla="*/ f84 1 f58"/>
                <a:gd name="f106" fmla="*/ f85 1 f57"/>
                <a:gd name="f107" fmla="*/ f86 1 f58"/>
                <a:gd name="f108" fmla="*/ f87 1 f57"/>
                <a:gd name="f109" fmla="*/ f88 1 f58"/>
                <a:gd name="f110" fmla="*/ f89 1 f57"/>
                <a:gd name="f111" fmla="*/ f90 1 f57"/>
                <a:gd name="f112" fmla="*/ f91 1 f58"/>
                <a:gd name="f113" fmla="*/ f92 1 f57"/>
                <a:gd name="f114" fmla="*/ f93 1 f58"/>
                <a:gd name="f115" fmla="*/ f94 f48 1"/>
                <a:gd name="f116" fmla="*/ f95 f48 1"/>
                <a:gd name="f117" fmla="*/ f97 f49 1"/>
                <a:gd name="f118" fmla="*/ f96 f49 1"/>
                <a:gd name="f119" fmla="*/ f98 f48 1"/>
                <a:gd name="f120" fmla="*/ f99 f49 1"/>
                <a:gd name="f121" fmla="*/ f100 f48 1"/>
                <a:gd name="f122" fmla="*/ f101 f48 1"/>
                <a:gd name="f123" fmla="*/ f102 f48 1"/>
                <a:gd name="f124" fmla="*/ f103 f49 1"/>
                <a:gd name="f125" fmla="*/ f104 f48 1"/>
                <a:gd name="f126" fmla="*/ f105 f49 1"/>
                <a:gd name="f127" fmla="*/ f106 f48 1"/>
                <a:gd name="f128" fmla="*/ f107 f49 1"/>
                <a:gd name="f129" fmla="*/ f108 f48 1"/>
                <a:gd name="f130" fmla="*/ f109 f49 1"/>
                <a:gd name="f131" fmla="*/ f110 f48 1"/>
                <a:gd name="f132" fmla="*/ f111 f48 1"/>
                <a:gd name="f133" fmla="*/ f112 f49 1"/>
                <a:gd name="f134" fmla="*/ f113 f48 1"/>
                <a:gd name="f135" fmla="*/ f114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9" y="f120"/>
                </a:cxn>
                <a:cxn ang="f76">
                  <a:pos x="f121" y="f120"/>
                </a:cxn>
                <a:cxn ang="f76">
                  <a:pos x="f122" y="f120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0"/>
                </a:cxn>
                <a:cxn ang="f76">
                  <a:pos x="f132" y="f133"/>
                </a:cxn>
                <a:cxn ang="f76">
                  <a:pos x="f134" y="f135"/>
                </a:cxn>
                <a:cxn ang="f76">
                  <a:pos x="f119" y="f120"/>
                </a:cxn>
              </a:cxnLst>
              <a:rect l="f115" t="f118" r="f116" b="f117"/>
              <a:pathLst>
                <a:path w="435" h="217">
                  <a:moveTo>
                    <a:pt x="f8" y="f9"/>
                  </a:moveTo>
                  <a:cubicBezTo>
                    <a:pt x="f10" y="f9"/>
                    <a:pt x="f11" y="f9"/>
                    <a:pt x="f5" y="f9"/>
                  </a:cubicBezTo>
                  <a:cubicBezTo>
                    <a:pt x="f12" y="f9"/>
                    <a:pt x="f13" y="f9"/>
                    <a:pt x="f14" y="f9"/>
                  </a:cubicBezTo>
                  <a:cubicBezTo>
                    <a:pt x="f15" y="f9"/>
                    <a:pt x="f16" y="f17"/>
                    <a:pt x="f18" y="f13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13"/>
                    <a:pt x="f45" y="f5"/>
                  </a:cubicBezTo>
                  <a:cubicBezTo>
                    <a:pt x="f20" y="f46"/>
                    <a:pt x="f46" y="f9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Freeform 49">
              <a:extLst>
                <a:ext uri="{FF2B5EF4-FFF2-40B4-BE49-F238E27FC236}">
                  <a16:creationId xmlns:a16="http://schemas.microsoft.com/office/drawing/2014/main" id="{462BB5C4-B648-7F0F-4A71-297BCCFA62BA}"/>
                </a:ext>
              </a:extLst>
            </p:cNvPr>
            <p:cNvSpPr/>
            <p:nvPr/>
          </p:nvSpPr>
          <p:spPr>
            <a:xfrm>
              <a:off x="2912272" y="4986332"/>
              <a:ext cx="87316" cy="1571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50"/>
                <a:gd name="f8" fmla="val 7"/>
                <a:gd name="f9" fmla="val 5"/>
                <a:gd name="f10" fmla="val 1"/>
                <a:gd name="f11" fmla="val 3"/>
                <a:gd name="f12" fmla="val 2"/>
                <a:gd name="f13" fmla="val 18"/>
                <a:gd name="f14" fmla="val 10"/>
                <a:gd name="f15" fmla="val 34"/>
                <a:gd name="f16" fmla="val 15"/>
                <a:gd name="f17" fmla="val 23"/>
                <a:gd name="f18" fmla="val 32"/>
                <a:gd name="f19" fmla="+- 0 0 -90"/>
                <a:gd name="f20" fmla="*/ f3 1 28"/>
                <a:gd name="f21" fmla="*/ f4 1 50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28"/>
                <a:gd name="f30" fmla="*/ f26 1 50"/>
                <a:gd name="f31" fmla="*/ 7 f27 1"/>
                <a:gd name="f32" fmla="*/ 0 f26 1"/>
                <a:gd name="f33" fmla="*/ 0 f27 1"/>
                <a:gd name="f34" fmla="*/ 2 f26 1"/>
                <a:gd name="f35" fmla="*/ 15 f27 1"/>
                <a:gd name="f36" fmla="*/ 50 f26 1"/>
                <a:gd name="f37" fmla="*/ 28 f27 1"/>
                <a:gd name="f38" fmla="+- f28 0 f1"/>
                <a:gd name="f39" fmla="*/ f31 1 28"/>
                <a:gd name="f40" fmla="*/ f32 1 50"/>
                <a:gd name="f41" fmla="*/ f33 1 28"/>
                <a:gd name="f42" fmla="*/ f34 1 50"/>
                <a:gd name="f43" fmla="*/ f35 1 28"/>
                <a:gd name="f44" fmla="*/ f36 1 50"/>
                <a:gd name="f45" fmla="*/ f37 1 28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29"/>
                <a:gd name="f55" fmla="*/ f44 1 f30"/>
                <a:gd name="f56" fmla="*/ f45 1 f29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0 1"/>
                <a:gd name="f66" fmla="*/ f55 f21 1"/>
                <a:gd name="f67" fmla="*/ f56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4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7" y="f66"/>
                </a:cxn>
                <a:cxn ang="f38">
                  <a:pos x="f61" y="f62"/>
                </a:cxn>
              </a:cxnLst>
              <a:rect l="f57" t="f60" r="f58" b="f59"/>
              <a:pathLst>
                <a:path w="28" h="50">
                  <a:moveTo>
                    <a:pt x="f8" y="f5"/>
                  </a:moveTo>
                  <a:cubicBezTo>
                    <a:pt x="f9" y="f10"/>
                    <a:pt x="f11" y="f12"/>
                    <a:pt x="f5" y="f12"/>
                  </a:cubicBezTo>
                  <a:cubicBezTo>
                    <a:pt x="f5" y="f12"/>
                    <a:pt x="f5" y="f12"/>
                    <a:pt x="f5" y="f12"/>
                  </a:cubicBezTo>
                  <a:cubicBezTo>
                    <a:pt x="f5" y="f12"/>
                    <a:pt x="f5" y="f12"/>
                    <a:pt x="f5" y="f12"/>
                  </a:cubicBezTo>
                  <a:cubicBezTo>
                    <a:pt x="f9" y="f13"/>
                    <a:pt x="f14" y="f15"/>
                    <a:pt x="f16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17" y="f18"/>
                    <a:pt x="f13" y="f16"/>
                    <a:pt x="f8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Freeform 50">
              <a:extLst>
                <a:ext uri="{FF2B5EF4-FFF2-40B4-BE49-F238E27FC236}">
                  <a16:creationId xmlns:a16="http://schemas.microsoft.com/office/drawing/2014/main" id="{A29F7CF7-0774-675E-D37B-BBAD6C497A77}"/>
                </a:ext>
              </a:extLst>
            </p:cNvPr>
            <p:cNvSpPr/>
            <p:nvPr/>
          </p:nvSpPr>
          <p:spPr>
            <a:xfrm>
              <a:off x="2350291" y="4479929"/>
              <a:ext cx="273048" cy="1222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"/>
                <a:gd name="f7" fmla="val 39"/>
                <a:gd name="f8" fmla="val 70"/>
                <a:gd name="f9" fmla="val 18"/>
                <a:gd name="f10" fmla="val 57"/>
                <a:gd name="f11" fmla="val 10"/>
                <a:gd name="f12" fmla="val 44"/>
                <a:gd name="f13" fmla="val 5"/>
                <a:gd name="f14" fmla="val 30"/>
                <a:gd name="f15" fmla="val 2"/>
                <a:gd name="f16" fmla="val 25"/>
                <a:gd name="f17" fmla="val 1"/>
                <a:gd name="f18" fmla="val 20"/>
                <a:gd name="f19" fmla="val 15"/>
                <a:gd name="f20" fmla="val 3"/>
                <a:gd name="f21" fmla="val 31"/>
                <a:gd name="f22" fmla="val 11"/>
                <a:gd name="f23" fmla="val 19"/>
                <a:gd name="f24" fmla="val 79"/>
                <a:gd name="f25" fmla="val 38"/>
                <a:gd name="f26" fmla="val 81"/>
                <a:gd name="f27" fmla="val 83"/>
                <a:gd name="f28" fmla="val 84"/>
                <a:gd name="f29" fmla="val 27"/>
                <a:gd name="f30" fmla="val 78"/>
                <a:gd name="f31" fmla="val 23"/>
                <a:gd name="f32" fmla="+- 0 0 -90"/>
                <a:gd name="f33" fmla="*/ f3 1 87"/>
                <a:gd name="f34" fmla="*/ f4 1 39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87"/>
                <a:gd name="f43" fmla="*/ f39 1 39"/>
                <a:gd name="f44" fmla="*/ 70 f40 1"/>
                <a:gd name="f45" fmla="*/ 18 f39 1"/>
                <a:gd name="f46" fmla="*/ 30 f40 1"/>
                <a:gd name="f47" fmla="*/ 2 f39 1"/>
                <a:gd name="f48" fmla="*/ 15 f40 1"/>
                <a:gd name="f49" fmla="*/ 0 f39 1"/>
                <a:gd name="f50" fmla="*/ 0 f40 1"/>
                <a:gd name="f51" fmla="*/ 5 f40 1"/>
                <a:gd name="f52" fmla="*/ 79 f40 1"/>
                <a:gd name="f53" fmla="*/ 38 f39 1"/>
                <a:gd name="f54" fmla="*/ 84 f40 1"/>
                <a:gd name="f55" fmla="*/ 39 f39 1"/>
                <a:gd name="f56" fmla="+- f41 0 f1"/>
                <a:gd name="f57" fmla="*/ f44 1 87"/>
                <a:gd name="f58" fmla="*/ f45 1 39"/>
                <a:gd name="f59" fmla="*/ f46 1 87"/>
                <a:gd name="f60" fmla="*/ f47 1 39"/>
                <a:gd name="f61" fmla="*/ f48 1 87"/>
                <a:gd name="f62" fmla="*/ f49 1 39"/>
                <a:gd name="f63" fmla="*/ f50 1 87"/>
                <a:gd name="f64" fmla="*/ f51 1 87"/>
                <a:gd name="f65" fmla="*/ f52 1 87"/>
                <a:gd name="f66" fmla="*/ f53 1 39"/>
                <a:gd name="f67" fmla="*/ f54 1 87"/>
                <a:gd name="f68" fmla="*/ f55 1 39"/>
                <a:gd name="f69" fmla="*/ 0 1 f42"/>
                <a:gd name="f70" fmla="*/ f36 1 f42"/>
                <a:gd name="f71" fmla="*/ 0 1 f43"/>
                <a:gd name="f72" fmla="*/ f37 1 f43"/>
                <a:gd name="f73" fmla="*/ f57 1 f42"/>
                <a:gd name="f74" fmla="*/ f58 1 f43"/>
                <a:gd name="f75" fmla="*/ f59 1 f42"/>
                <a:gd name="f76" fmla="*/ f60 1 f43"/>
                <a:gd name="f77" fmla="*/ f61 1 f42"/>
                <a:gd name="f78" fmla="*/ f62 1 f43"/>
                <a:gd name="f79" fmla="*/ f63 1 f42"/>
                <a:gd name="f80" fmla="*/ f64 1 f42"/>
                <a:gd name="f81" fmla="*/ f65 1 f42"/>
                <a:gd name="f82" fmla="*/ f66 1 f43"/>
                <a:gd name="f83" fmla="*/ f67 1 f42"/>
                <a:gd name="f84" fmla="*/ f68 1 f43"/>
                <a:gd name="f85" fmla="*/ f69 f33 1"/>
                <a:gd name="f86" fmla="*/ f70 f33 1"/>
                <a:gd name="f87" fmla="*/ f72 f34 1"/>
                <a:gd name="f88" fmla="*/ f71 f34 1"/>
                <a:gd name="f89" fmla="*/ f73 f33 1"/>
                <a:gd name="f90" fmla="*/ f74 f34 1"/>
                <a:gd name="f91" fmla="*/ f75 f33 1"/>
                <a:gd name="f92" fmla="*/ f76 f34 1"/>
                <a:gd name="f93" fmla="*/ f77 f33 1"/>
                <a:gd name="f94" fmla="*/ f78 f34 1"/>
                <a:gd name="f95" fmla="*/ f79 f33 1"/>
                <a:gd name="f96" fmla="*/ f80 f33 1"/>
                <a:gd name="f97" fmla="*/ f81 f33 1"/>
                <a:gd name="f98" fmla="*/ f82 f34 1"/>
                <a:gd name="f99" fmla="*/ f83 f33 1"/>
                <a:gd name="f100" fmla="*/ f8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95" y="f94"/>
                </a:cxn>
                <a:cxn ang="f56">
                  <a:pos x="f96" y="f92"/>
                </a:cxn>
                <a:cxn ang="f56">
                  <a:pos x="f97" y="f98"/>
                </a:cxn>
                <a:cxn ang="f56">
                  <a:pos x="f99" y="f100"/>
                </a:cxn>
                <a:cxn ang="f56">
                  <a:pos x="f89" y="f90"/>
                </a:cxn>
              </a:cxnLst>
              <a:rect l="f85" t="f88" r="f86" b="f87"/>
              <a:pathLst>
                <a:path w="87" h="3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7"/>
                    <a:pt x="f19" y="f5"/>
                  </a:cubicBezTo>
                  <a:cubicBezTo>
                    <a:pt x="f11" y="f5"/>
                    <a:pt x="f13" y="f5"/>
                    <a:pt x="f5" y="f5"/>
                  </a:cubicBezTo>
                  <a:cubicBezTo>
                    <a:pt x="f15" y="f17"/>
                    <a:pt x="f20" y="f15"/>
                    <a:pt x="f13" y="f15"/>
                  </a:cubicBezTo>
                  <a:cubicBezTo>
                    <a:pt x="f21" y="f22"/>
                    <a:pt x="f10" y="f23"/>
                    <a:pt x="f24" y="f25"/>
                  </a:cubicBezTo>
                  <a:cubicBezTo>
                    <a:pt x="f26" y="f25"/>
                    <a:pt x="f27" y="f25"/>
                    <a:pt x="f28" y="f7"/>
                  </a:cubicBezTo>
                  <a:cubicBezTo>
                    <a:pt x="f6" y="f29"/>
                    <a:pt x="f30" y="f31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Freeform 51">
              <a:extLst>
                <a:ext uri="{FF2B5EF4-FFF2-40B4-BE49-F238E27FC236}">
                  <a16:creationId xmlns:a16="http://schemas.microsoft.com/office/drawing/2014/main" id="{16825422-EF57-FE9C-DF1C-5D8BD8978990}"/>
                </a:ext>
              </a:extLst>
            </p:cNvPr>
            <p:cNvSpPr/>
            <p:nvPr/>
          </p:nvSpPr>
          <p:spPr>
            <a:xfrm>
              <a:off x="2293141" y="4460872"/>
              <a:ext cx="104771" cy="190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6"/>
                <a:gd name="f8" fmla="val 2"/>
                <a:gd name="f9" fmla="val 12"/>
                <a:gd name="f10" fmla="val 4"/>
                <a:gd name="f11" fmla="val 18"/>
                <a:gd name="f12" fmla="val 23"/>
                <a:gd name="f13" fmla="val 28"/>
                <a:gd name="f14" fmla="val 22"/>
                <a:gd name="f15" fmla="val 11"/>
                <a:gd name="f16" fmla="val 3"/>
                <a:gd name="f17" fmla="+- 0 0 -90"/>
                <a:gd name="f18" fmla="*/ f3 1 33"/>
                <a:gd name="f19" fmla="*/ f4 1 6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4 1 6"/>
                <a:gd name="f28" fmla="*/ f25 1 33"/>
                <a:gd name="f29" fmla="*/ 0 f25 1"/>
                <a:gd name="f30" fmla="*/ 0 f24 1"/>
                <a:gd name="f31" fmla="*/ 18 f25 1"/>
                <a:gd name="f32" fmla="*/ 6 f24 1"/>
                <a:gd name="f33" fmla="*/ 33 f25 1"/>
                <a:gd name="f34" fmla="+- f26 0 f1"/>
                <a:gd name="f35" fmla="*/ f29 1 33"/>
                <a:gd name="f36" fmla="*/ f30 1 6"/>
                <a:gd name="f37" fmla="*/ f31 1 33"/>
                <a:gd name="f38" fmla="*/ f32 1 6"/>
                <a:gd name="f39" fmla="*/ f33 1 33"/>
                <a:gd name="f40" fmla="*/ 0 1 f28"/>
                <a:gd name="f41" fmla="*/ f21 1 f28"/>
                <a:gd name="f42" fmla="*/ 0 1 f27"/>
                <a:gd name="f43" fmla="*/ f22 1 f27"/>
                <a:gd name="f44" fmla="*/ f35 1 f28"/>
                <a:gd name="f45" fmla="*/ f36 1 f27"/>
                <a:gd name="f46" fmla="*/ f37 1 f28"/>
                <a:gd name="f47" fmla="*/ f38 1 f27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8 1"/>
                <a:gd name="f56" fmla="*/ f47 f19 1"/>
                <a:gd name="f57" fmla="*/ f4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7" y="f56"/>
                </a:cxn>
                <a:cxn ang="f34">
                  <a:pos x="f53" y="f54"/>
                </a:cxn>
              </a:cxnLst>
              <a:rect l="f49" t="f52" r="f50" b="f51"/>
              <a:pathLst>
                <a:path w="33" h="6">
                  <a:moveTo>
                    <a:pt x="f5" y="f5"/>
                  </a:moveTo>
                  <a:cubicBezTo>
                    <a:pt x="f7" y="f8"/>
                    <a:pt x="f9" y="f10"/>
                    <a:pt x="f11" y="f7"/>
                  </a:cubicBezTo>
                  <a:cubicBezTo>
                    <a:pt x="f12" y="f7"/>
                    <a:pt x="f13" y="f7"/>
                    <a:pt x="f6" y="f7"/>
                  </a:cubicBezTo>
                  <a:cubicBezTo>
                    <a:pt x="f14" y="f10"/>
                    <a:pt x="f15" y="f16"/>
                    <a:pt x="f5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id="{9233FAB5-A85B-82BE-886D-077CA24351D4}"/>
                </a:ext>
              </a:extLst>
            </p:cNvPr>
            <p:cNvSpPr/>
            <p:nvPr/>
          </p:nvSpPr>
          <p:spPr>
            <a:xfrm>
              <a:off x="2421733" y="4454527"/>
              <a:ext cx="933446" cy="476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7"/>
                <a:gd name="f7" fmla="val 15"/>
                <a:gd name="f8" fmla="val 13"/>
                <a:gd name="f9" fmla="val 10"/>
                <a:gd name="f10" fmla="val 58"/>
                <a:gd name="f11" fmla="val 103"/>
                <a:gd name="f12" fmla="val 12"/>
                <a:gd name="f13" fmla="val 148"/>
                <a:gd name="f14" fmla="val 198"/>
                <a:gd name="f15" fmla="val 247"/>
                <a:gd name="f16" fmla="val 223"/>
                <a:gd name="f17" fmla="val 9"/>
                <a:gd name="f18" fmla="val 150"/>
                <a:gd name="f19" fmla="val 76"/>
                <a:gd name="f20" fmla="val 4"/>
                <a:gd name="f21" fmla="val 65"/>
                <a:gd name="f22" fmla="val 5"/>
                <a:gd name="f23" fmla="val 54"/>
                <a:gd name="f24" fmla="val 43"/>
                <a:gd name="f25" fmla="val 8"/>
                <a:gd name="f26" fmla="val 38"/>
                <a:gd name="f27" fmla="val 11"/>
                <a:gd name="f28" fmla="val 32"/>
                <a:gd name="f29" fmla="val 27"/>
                <a:gd name="f30" fmla="val 18"/>
                <a:gd name="f31" fmla="val 2"/>
                <a:gd name="f32" fmla="val 7"/>
                <a:gd name="f33" fmla="+- 0 0 -90"/>
                <a:gd name="f34" fmla="*/ f3 1 297"/>
                <a:gd name="f35" fmla="*/ f4 1 15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297"/>
                <a:gd name="f44" fmla="*/ f40 1 15"/>
                <a:gd name="f45" fmla="*/ 13 f41 1"/>
                <a:gd name="f46" fmla="*/ 10 f40 1"/>
                <a:gd name="f47" fmla="*/ 148 f41 1"/>
                <a:gd name="f48" fmla="*/ 12 f40 1"/>
                <a:gd name="f49" fmla="*/ 297 f41 1"/>
                <a:gd name="f50" fmla="*/ 76 f41 1"/>
                <a:gd name="f51" fmla="*/ 4 f40 1"/>
                <a:gd name="f52" fmla="*/ 43 f41 1"/>
                <a:gd name="f53" fmla="*/ 8 f40 1"/>
                <a:gd name="f54" fmla="*/ 27 f41 1"/>
                <a:gd name="f55" fmla="*/ 11 f40 1"/>
                <a:gd name="f56" fmla="*/ 0 f41 1"/>
                <a:gd name="f57" fmla="*/ 7 f41 1"/>
                <a:gd name="f58" fmla="+- f42 0 f1"/>
                <a:gd name="f59" fmla="*/ f45 1 297"/>
                <a:gd name="f60" fmla="*/ f46 1 15"/>
                <a:gd name="f61" fmla="*/ f47 1 297"/>
                <a:gd name="f62" fmla="*/ f48 1 15"/>
                <a:gd name="f63" fmla="*/ f49 1 297"/>
                <a:gd name="f64" fmla="*/ f50 1 297"/>
                <a:gd name="f65" fmla="*/ f51 1 15"/>
                <a:gd name="f66" fmla="*/ f52 1 297"/>
                <a:gd name="f67" fmla="*/ f53 1 15"/>
                <a:gd name="f68" fmla="*/ f54 1 297"/>
                <a:gd name="f69" fmla="*/ f55 1 15"/>
                <a:gd name="f70" fmla="*/ f56 1 297"/>
                <a:gd name="f71" fmla="*/ f57 1 297"/>
                <a:gd name="f72" fmla="*/ 0 1 f43"/>
                <a:gd name="f73" fmla="*/ f37 1 f43"/>
                <a:gd name="f74" fmla="*/ 0 1 f44"/>
                <a:gd name="f75" fmla="*/ f38 1 f44"/>
                <a:gd name="f76" fmla="*/ f59 1 f43"/>
                <a:gd name="f77" fmla="*/ f60 1 f44"/>
                <a:gd name="f78" fmla="*/ f61 1 f43"/>
                <a:gd name="f79" fmla="*/ f62 1 f44"/>
                <a:gd name="f80" fmla="*/ f63 1 f43"/>
                <a:gd name="f81" fmla="*/ f64 1 f43"/>
                <a:gd name="f82" fmla="*/ f65 1 f44"/>
                <a:gd name="f83" fmla="*/ f66 1 f43"/>
                <a:gd name="f84" fmla="*/ f67 1 f44"/>
                <a:gd name="f85" fmla="*/ f68 1 f43"/>
                <a:gd name="f86" fmla="*/ f69 1 f44"/>
                <a:gd name="f87" fmla="*/ f70 1 f43"/>
                <a:gd name="f88" fmla="*/ f71 1 f43"/>
                <a:gd name="f89" fmla="*/ f72 f34 1"/>
                <a:gd name="f90" fmla="*/ f73 f34 1"/>
                <a:gd name="f91" fmla="*/ f75 f35 1"/>
                <a:gd name="f92" fmla="*/ f74 f35 1"/>
                <a:gd name="f93" fmla="*/ f76 f34 1"/>
                <a:gd name="f94" fmla="*/ f77 f35 1"/>
                <a:gd name="f95" fmla="*/ f78 f34 1"/>
                <a:gd name="f96" fmla="*/ f79 f35 1"/>
                <a:gd name="f97" fmla="*/ f80 f34 1"/>
                <a:gd name="f98" fmla="*/ f81 f34 1"/>
                <a:gd name="f99" fmla="*/ f82 f35 1"/>
                <a:gd name="f100" fmla="*/ f83 f34 1"/>
                <a:gd name="f101" fmla="*/ f84 f35 1"/>
                <a:gd name="f102" fmla="*/ f85 f34 1"/>
                <a:gd name="f103" fmla="*/ f86 f35 1"/>
                <a:gd name="f104" fmla="*/ f87 f34 1"/>
                <a:gd name="f105" fmla="*/ f8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6"/>
                </a:cxn>
                <a:cxn ang="f58">
                  <a:pos x="f98" y="f99"/>
                </a:cxn>
                <a:cxn ang="f58">
                  <a:pos x="f100" y="f101"/>
                </a:cxn>
                <a:cxn ang="f58">
                  <a:pos x="f102" y="f103"/>
                </a:cxn>
                <a:cxn ang="f58">
                  <a:pos x="f104" y="f101"/>
                </a:cxn>
                <a:cxn ang="f58">
                  <a:pos x="f105" y="f94"/>
                </a:cxn>
                <a:cxn ang="f58">
                  <a:pos x="f93" y="f94"/>
                </a:cxn>
              </a:cxnLst>
              <a:rect l="f89" t="f92" r="f90" b="f91"/>
              <a:pathLst>
                <a:path w="297" h="15">
                  <a:moveTo>
                    <a:pt x="f8" y="f9"/>
                  </a:moveTo>
                  <a:cubicBezTo>
                    <a:pt x="f10" y="f7"/>
                    <a:pt x="f11" y="f12"/>
                    <a:pt x="f13" y="f12"/>
                  </a:cubicBezTo>
                  <a:cubicBezTo>
                    <a:pt x="f14" y="f8"/>
                    <a:pt x="f15" y="f8"/>
                    <a:pt x="f6" y="f12"/>
                  </a:cubicBezTo>
                  <a:cubicBezTo>
                    <a:pt x="f16" y="f17"/>
                    <a:pt x="f18" y="f5"/>
                    <a:pt x="f19" y="f20"/>
                  </a:cubicBezTo>
                  <a:cubicBezTo>
                    <a:pt x="f21" y="f22"/>
                    <a:pt x="f23" y="f20"/>
                    <a:pt x="f24" y="f25"/>
                  </a:cubicBezTo>
                  <a:cubicBezTo>
                    <a:pt x="f26" y="f27"/>
                    <a:pt x="f28" y="f12"/>
                    <a:pt x="f29" y="f27"/>
                  </a:cubicBezTo>
                  <a:cubicBezTo>
                    <a:pt x="f30" y="f17"/>
                    <a:pt x="f17" y="f25"/>
                    <a:pt x="f5" y="f25"/>
                  </a:cubicBezTo>
                  <a:cubicBezTo>
                    <a:pt x="f31" y="f17"/>
                    <a:pt x="f20" y="f17"/>
                    <a:pt x="f32" y="f9"/>
                  </a:cubicBezTo>
                  <a:cubicBezTo>
                    <a:pt x="f17" y="f9"/>
                    <a:pt x="f27" y="f9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C3A6B6DE-30F7-5456-19F5-6267CA0A0A5F}"/>
                </a:ext>
              </a:extLst>
            </p:cNvPr>
            <p:cNvSpPr/>
            <p:nvPr/>
          </p:nvSpPr>
          <p:spPr>
            <a:xfrm>
              <a:off x="2321716" y="4454527"/>
              <a:ext cx="1117597" cy="476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6"/>
                <a:gd name="f7" fmla="val 15"/>
                <a:gd name="f8" fmla="val 32"/>
                <a:gd name="f9" fmla="val 8"/>
                <a:gd name="f10" fmla="val 41"/>
                <a:gd name="f11" fmla="val 50"/>
                <a:gd name="f12" fmla="val 9"/>
                <a:gd name="f13" fmla="val 59"/>
                <a:gd name="f14" fmla="val 11"/>
                <a:gd name="f15" fmla="val 64"/>
                <a:gd name="f16" fmla="val 12"/>
                <a:gd name="f17" fmla="val 70"/>
                <a:gd name="f18" fmla="val 75"/>
                <a:gd name="f19" fmla="val 86"/>
                <a:gd name="f20" fmla="val 4"/>
                <a:gd name="f21" fmla="val 97"/>
                <a:gd name="f22" fmla="val 5"/>
                <a:gd name="f23" fmla="val 108"/>
                <a:gd name="f24" fmla="val 182"/>
                <a:gd name="f25" fmla="val 255"/>
                <a:gd name="f26" fmla="val 329"/>
                <a:gd name="f27" fmla="val 330"/>
                <a:gd name="f28" fmla="val 332"/>
                <a:gd name="f29" fmla="val 334"/>
                <a:gd name="f30" fmla="val 342"/>
                <a:gd name="f31" fmla="val 353"/>
                <a:gd name="f32" fmla="val 2"/>
                <a:gd name="f33" fmla="val 238"/>
                <a:gd name="f34" fmla="val 119"/>
                <a:gd name="f35" fmla="val 22"/>
                <a:gd name="f36" fmla="val 6"/>
                <a:gd name="f37" fmla="+- 0 0 -90"/>
                <a:gd name="f38" fmla="*/ f3 1 356"/>
                <a:gd name="f39" fmla="*/ f4 1 15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356"/>
                <a:gd name="f48" fmla="*/ f44 1 15"/>
                <a:gd name="f49" fmla="*/ 32 f45 1"/>
                <a:gd name="f50" fmla="*/ 8 f44 1"/>
                <a:gd name="f51" fmla="*/ 59 f45 1"/>
                <a:gd name="f52" fmla="*/ 11 f44 1"/>
                <a:gd name="f53" fmla="*/ 75 f45 1"/>
                <a:gd name="f54" fmla="*/ 108 f45 1"/>
                <a:gd name="f55" fmla="*/ 4 f44 1"/>
                <a:gd name="f56" fmla="*/ 329 f45 1"/>
                <a:gd name="f57" fmla="*/ 12 f44 1"/>
                <a:gd name="f58" fmla="*/ 334 f45 1"/>
                <a:gd name="f59" fmla="*/ 356 f45 1"/>
                <a:gd name="f60" fmla="*/ 2 f44 1"/>
                <a:gd name="f61" fmla="*/ 0 f45 1"/>
                <a:gd name="f62" fmla="+- f46 0 f1"/>
                <a:gd name="f63" fmla="*/ f49 1 356"/>
                <a:gd name="f64" fmla="*/ f50 1 15"/>
                <a:gd name="f65" fmla="*/ f51 1 356"/>
                <a:gd name="f66" fmla="*/ f52 1 15"/>
                <a:gd name="f67" fmla="*/ f53 1 356"/>
                <a:gd name="f68" fmla="*/ f54 1 356"/>
                <a:gd name="f69" fmla="*/ f55 1 15"/>
                <a:gd name="f70" fmla="*/ f56 1 356"/>
                <a:gd name="f71" fmla="*/ f57 1 15"/>
                <a:gd name="f72" fmla="*/ f58 1 356"/>
                <a:gd name="f73" fmla="*/ f59 1 356"/>
                <a:gd name="f74" fmla="*/ f60 1 15"/>
                <a:gd name="f75" fmla="*/ f61 1 356"/>
                <a:gd name="f76" fmla="*/ 0 1 f47"/>
                <a:gd name="f77" fmla="*/ f41 1 f47"/>
                <a:gd name="f78" fmla="*/ 0 1 f48"/>
                <a:gd name="f79" fmla="*/ f42 1 f48"/>
                <a:gd name="f80" fmla="*/ f63 1 f47"/>
                <a:gd name="f81" fmla="*/ f64 1 f48"/>
                <a:gd name="f82" fmla="*/ f65 1 f47"/>
                <a:gd name="f83" fmla="*/ f66 1 f48"/>
                <a:gd name="f84" fmla="*/ f67 1 f47"/>
                <a:gd name="f85" fmla="*/ f68 1 f47"/>
                <a:gd name="f86" fmla="*/ f69 1 f48"/>
                <a:gd name="f87" fmla="*/ f70 1 f47"/>
                <a:gd name="f88" fmla="*/ f71 1 f48"/>
                <a:gd name="f89" fmla="*/ f72 1 f47"/>
                <a:gd name="f90" fmla="*/ f73 1 f47"/>
                <a:gd name="f91" fmla="*/ f74 1 f48"/>
                <a:gd name="f92" fmla="*/ f75 1 f47"/>
                <a:gd name="f93" fmla="*/ f76 f38 1"/>
                <a:gd name="f94" fmla="*/ f77 f38 1"/>
                <a:gd name="f95" fmla="*/ f79 f39 1"/>
                <a:gd name="f96" fmla="*/ f78 f39 1"/>
                <a:gd name="f97" fmla="*/ f80 f38 1"/>
                <a:gd name="f98" fmla="*/ f81 f39 1"/>
                <a:gd name="f99" fmla="*/ f82 f38 1"/>
                <a:gd name="f100" fmla="*/ f83 f39 1"/>
                <a:gd name="f101" fmla="*/ f84 f38 1"/>
                <a:gd name="f102" fmla="*/ f85 f38 1"/>
                <a:gd name="f103" fmla="*/ f86 f39 1"/>
                <a:gd name="f104" fmla="*/ f87 f38 1"/>
                <a:gd name="f105" fmla="*/ f88 f39 1"/>
                <a:gd name="f106" fmla="*/ f89 f38 1"/>
                <a:gd name="f107" fmla="*/ f90 f38 1"/>
                <a:gd name="f108" fmla="*/ f91 f39 1"/>
                <a:gd name="f109" fmla="*/ f92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98"/>
                </a:cxn>
                <a:cxn ang="f62">
                  <a:pos x="f102" y="f103"/>
                </a:cxn>
                <a:cxn ang="f62">
                  <a:pos x="f104" y="f105"/>
                </a:cxn>
                <a:cxn ang="f62">
                  <a:pos x="f106" y="f105"/>
                </a:cxn>
                <a:cxn ang="f62">
                  <a:pos x="f107" y="f108"/>
                </a:cxn>
                <a:cxn ang="f62">
                  <a:pos x="f109" y="f108"/>
                </a:cxn>
                <a:cxn ang="f62">
                  <a:pos x="f97" y="f98"/>
                </a:cxn>
              </a:cxnLst>
              <a:rect l="f93" t="f96" r="f94" b="f95"/>
              <a:pathLst>
                <a:path w="356" h="15">
                  <a:moveTo>
                    <a:pt x="f8" y="f9"/>
                  </a:moveTo>
                  <a:cubicBezTo>
                    <a:pt x="f10" y="f9"/>
                    <a:pt x="f11" y="f12"/>
                    <a:pt x="f13" y="f14"/>
                  </a:cubicBezTo>
                  <a:cubicBezTo>
                    <a:pt x="f15" y="f16"/>
                    <a:pt x="f17" y="f14"/>
                    <a:pt x="f18" y="f9"/>
                  </a:cubicBezTo>
                  <a:cubicBezTo>
                    <a:pt x="f19" y="f20"/>
                    <a:pt x="f21" y="f22"/>
                    <a:pt x="f23" y="f20"/>
                  </a:cubicBezTo>
                  <a:cubicBezTo>
                    <a:pt x="f24" y="f5"/>
                    <a:pt x="f25" y="f12"/>
                    <a:pt x="f26" y="f16"/>
                  </a:cubicBezTo>
                  <a:cubicBezTo>
                    <a:pt x="f27" y="f16"/>
                    <a:pt x="f28" y="f16"/>
                    <a:pt x="f29" y="f16"/>
                  </a:cubicBezTo>
                  <a:cubicBezTo>
                    <a:pt x="f30" y="f16"/>
                    <a:pt x="f31" y="f7"/>
                    <a:pt x="f6" y="f32"/>
                  </a:cubicBezTo>
                  <a:cubicBezTo>
                    <a:pt x="f33" y="f32"/>
                    <a:pt x="f34" y="f32"/>
                    <a:pt x="f5" y="f32"/>
                  </a:cubicBezTo>
                  <a:cubicBezTo>
                    <a:pt x="f14" y="f20"/>
                    <a:pt x="f35" y="f3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Freeform 54">
              <a:extLst>
                <a:ext uri="{FF2B5EF4-FFF2-40B4-BE49-F238E27FC236}">
                  <a16:creationId xmlns:a16="http://schemas.microsoft.com/office/drawing/2014/main" id="{D0209C32-7A36-EA84-F8AE-2FBCFEA737CF}"/>
                </a:ext>
              </a:extLst>
            </p:cNvPr>
            <p:cNvSpPr/>
            <p:nvPr/>
          </p:nvSpPr>
          <p:spPr>
            <a:xfrm>
              <a:off x="2397922" y="4479929"/>
              <a:ext cx="46040" cy="63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2"/>
                <a:gd name="f8" fmla="val 5"/>
                <a:gd name="f9" fmla="val 1"/>
                <a:gd name="f10" fmla="val 10"/>
                <a:gd name="f11" fmla="val 12"/>
                <a:gd name="f12" fmla="val 8"/>
                <a:gd name="f13" fmla="val 6"/>
                <a:gd name="f14" fmla="val 3"/>
                <a:gd name="f15" fmla="+- 0 0 -90"/>
                <a:gd name="f16" fmla="*/ f3 1 15"/>
                <a:gd name="f17" fmla="*/ f4 1 2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2"/>
                <a:gd name="f26" fmla="*/ f23 1 15"/>
                <a:gd name="f27" fmla="*/ 0 f23 1"/>
                <a:gd name="f28" fmla="*/ 0 f22 1"/>
                <a:gd name="f29" fmla="*/ 15 f23 1"/>
                <a:gd name="f30" fmla="*/ 2 f22 1"/>
                <a:gd name="f31" fmla="*/ 8 f23 1"/>
                <a:gd name="f32" fmla="+- f24 0 f1"/>
                <a:gd name="f33" fmla="*/ f27 1 15"/>
                <a:gd name="f34" fmla="*/ f28 1 2"/>
                <a:gd name="f35" fmla="*/ f29 1 15"/>
                <a:gd name="f36" fmla="*/ f30 1 2"/>
                <a:gd name="f37" fmla="*/ f31 1 15"/>
                <a:gd name="f38" fmla="*/ 0 1 f26"/>
                <a:gd name="f39" fmla="*/ f19 1 f26"/>
                <a:gd name="f40" fmla="*/ 0 1 f25"/>
                <a:gd name="f41" fmla="*/ f20 1 f25"/>
                <a:gd name="f42" fmla="*/ f33 1 f26"/>
                <a:gd name="f43" fmla="*/ f34 1 f25"/>
                <a:gd name="f44" fmla="*/ f35 1 f26"/>
                <a:gd name="f45" fmla="*/ f36 1 f25"/>
                <a:gd name="f46" fmla="*/ f37 1 f26"/>
                <a:gd name="f47" fmla="*/ f38 f16 1"/>
                <a:gd name="f48" fmla="*/ f39 f16 1"/>
                <a:gd name="f49" fmla="*/ f41 f17 1"/>
                <a:gd name="f50" fmla="*/ f40 f17 1"/>
                <a:gd name="f51" fmla="*/ f42 f16 1"/>
                <a:gd name="f52" fmla="*/ f43 f17 1"/>
                <a:gd name="f53" fmla="*/ f44 f16 1"/>
                <a:gd name="f54" fmla="*/ f45 f17 1"/>
                <a:gd name="f55" fmla="*/ f4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1" y="f52"/>
                </a:cxn>
                <a:cxn ang="f32">
                  <a:pos x="f53" y="f54"/>
                </a:cxn>
                <a:cxn ang="f32">
                  <a:pos x="f55" y="f52"/>
                </a:cxn>
                <a:cxn ang="f32">
                  <a:pos x="f51" y="f52"/>
                </a:cxn>
              </a:cxnLst>
              <a:rect l="f47" t="f50" r="f48" b="f49"/>
              <a:pathLst>
                <a:path w="15" h="2">
                  <a:moveTo>
                    <a:pt x="f5" y="f5"/>
                  </a:moveTo>
                  <a:cubicBezTo>
                    <a:pt x="f8" y="f9"/>
                    <a:pt x="f10" y="f9"/>
                    <a:pt x="f6" y="f7"/>
                  </a:cubicBezTo>
                  <a:cubicBezTo>
                    <a:pt x="f11" y="f9"/>
                    <a:pt x="f10" y="f9"/>
                    <a:pt x="f12" y="f5"/>
                  </a:cubicBezTo>
                  <a:cubicBezTo>
                    <a:pt x="f13" y="f5"/>
                    <a:pt x="f14" y="f5"/>
                    <a:pt x="f5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Freeform 55">
              <a:extLst>
                <a:ext uri="{FF2B5EF4-FFF2-40B4-BE49-F238E27FC236}">
                  <a16:creationId xmlns:a16="http://schemas.microsoft.com/office/drawing/2014/main" id="{0F9ED679-5958-50BF-3F4D-B7D111AB58E3}"/>
                </a:ext>
              </a:extLst>
            </p:cNvPr>
            <p:cNvSpPr/>
            <p:nvPr/>
          </p:nvSpPr>
          <p:spPr>
            <a:xfrm>
              <a:off x="2293141" y="4460872"/>
              <a:ext cx="128592" cy="190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6"/>
                <a:gd name="f8" fmla="val 33"/>
                <a:gd name="f9" fmla="val 36"/>
                <a:gd name="f10" fmla="val 39"/>
                <a:gd name="f11" fmla="val 31"/>
                <a:gd name="f12" fmla="val 4"/>
                <a:gd name="f13" fmla="val 20"/>
                <a:gd name="f14" fmla="val 2"/>
                <a:gd name="f15" fmla="val 9"/>
                <a:gd name="f16" fmla="val 3"/>
                <a:gd name="f17" fmla="val 11"/>
                <a:gd name="f18" fmla="val 22"/>
                <a:gd name="f19" fmla="+- 0 0 -90"/>
                <a:gd name="f20" fmla="*/ f3 1 41"/>
                <a:gd name="f21" fmla="*/ f4 1 6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6 1 6"/>
                <a:gd name="f30" fmla="*/ f27 1 41"/>
                <a:gd name="f31" fmla="*/ 33 f27 1"/>
                <a:gd name="f32" fmla="*/ 6 f26 1"/>
                <a:gd name="f33" fmla="*/ 41 f27 1"/>
                <a:gd name="f34" fmla="*/ 9 f27 1"/>
                <a:gd name="f35" fmla="*/ 0 f26 1"/>
                <a:gd name="f36" fmla="*/ 0 f27 1"/>
                <a:gd name="f37" fmla="+- f28 0 f1"/>
                <a:gd name="f38" fmla="*/ f31 1 41"/>
                <a:gd name="f39" fmla="*/ f32 1 6"/>
                <a:gd name="f40" fmla="*/ f33 1 41"/>
                <a:gd name="f41" fmla="*/ f34 1 41"/>
                <a:gd name="f42" fmla="*/ f35 1 6"/>
                <a:gd name="f43" fmla="*/ f36 1 41"/>
                <a:gd name="f44" fmla="*/ 0 1 f30"/>
                <a:gd name="f45" fmla="*/ f23 1 f30"/>
                <a:gd name="f46" fmla="*/ 0 1 f29"/>
                <a:gd name="f47" fmla="*/ f24 1 f29"/>
                <a:gd name="f48" fmla="*/ f38 1 f30"/>
                <a:gd name="f49" fmla="*/ f39 1 f29"/>
                <a:gd name="f50" fmla="*/ f40 1 f30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0 1"/>
                <a:gd name="f62" fmla="*/ f52 f21 1"/>
                <a:gd name="f63" fmla="*/ f53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59"/>
                </a:cxn>
                <a:cxn ang="f37">
                  <a:pos x="f61" y="f62"/>
                </a:cxn>
                <a:cxn ang="f37">
                  <a:pos x="f63" y="f62"/>
                </a:cxn>
                <a:cxn ang="f37">
                  <a:pos x="f58" y="f59"/>
                </a:cxn>
              </a:cxnLst>
              <a:rect l="f54" t="f57" r="f55" b="f56"/>
              <a:pathLst>
                <a:path w="41" h="6">
                  <a:moveTo>
                    <a:pt x="f8" y="f7"/>
                  </a:moveTo>
                  <a:cubicBezTo>
                    <a:pt x="f9" y="f7"/>
                    <a:pt x="f10" y="f7"/>
                    <a:pt x="f6" y="f7"/>
                  </a:cubicBezTo>
                  <a:cubicBezTo>
                    <a:pt x="f11" y="f12"/>
                    <a:pt x="f13" y="f14"/>
                    <a:pt x="f15" y="f5"/>
                  </a:cubicBezTo>
                  <a:cubicBezTo>
                    <a:pt x="f7" y="f5"/>
                    <a:pt x="f16" y="f5"/>
                    <a:pt x="f5" y="f5"/>
                  </a:cubicBezTo>
                  <a:cubicBezTo>
                    <a:pt x="f17" y="f16"/>
                    <a:pt x="f18" y="f12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Freeform 56">
              <a:extLst>
                <a:ext uri="{FF2B5EF4-FFF2-40B4-BE49-F238E27FC236}">
                  <a16:creationId xmlns:a16="http://schemas.microsoft.com/office/drawing/2014/main" id="{DEF9A95B-0B52-0833-48D8-8D487D243C9F}"/>
                </a:ext>
              </a:extLst>
            </p:cNvPr>
            <p:cNvSpPr/>
            <p:nvPr/>
          </p:nvSpPr>
          <p:spPr>
            <a:xfrm>
              <a:off x="1985171" y="4605339"/>
              <a:ext cx="1058866" cy="4063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7"/>
                <a:gd name="f7" fmla="val 129"/>
                <a:gd name="f8" fmla="val 308"/>
                <a:gd name="f9" fmla="val 108"/>
                <a:gd name="f10" fmla="val 335"/>
                <a:gd name="f11" fmla="val 95"/>
                <a:gd name="f12" fmla="val 76"/>
                <a:gd name="f13" fmla="val 312"/>
                <a:gd name="f14" fmla="val 59"/>
                <a:gd name="f15" fmla="val 281"/>
                <a:gd name="f16" fmla="val 38"/>
                <a:gd name="f17" fmla="val 248"/>
                <a:gd name="f18" fmla="val 22"/>
                <a:gd name="f19" fmla="val 212"/>
                <a:gd name="f20" fmla="val 13"/>
                <a:gd name="f21" fmla="val 205"/>
                <a:gd name="f22" fmla="val 11"/>
                <a:gd name="f23" fmla="val 198"/>
                <a:gd name="f24" fmla="val 196"/>
                <a:gd name="f25" fmla="val 5"/>
                <a:gd name="f26" fmla="val 189"/>
                <a:gd name="f27" fmla="val 10"/>
                <a:gd name="f28" fmla="val 181"/>
                <a:gd name="f29" fmla="val 8"/>
                <a:gd name="f30" fmla="val 173"/>
                <a:gd name="f31" fmla="val 7"/>
                <a:gd name="f32" fmla="val 140"/>
                <a:gd name="f33" fmla="val 3"/>
                <a:gd name="f34" fmla="val 106"/>
                <a:gd name="f35" fmla="val 72"/>
                <a:gd name="f36" fmla="val 44"/>
                <a:gd name="f37" fmla="val 25"/>
                <a:gd name="f38" fmla="val 14"/>
                <a:gd name="f39" fmla="val 55"/>
                <a:gd name="f40" fmla="val 1"/>
                <a:gd name="f41" fmla="val 73"/>
                <a:gd name="f42" fmla="val 92"/>
                <a:gd name="f43" fmla="val 111"/>
                <a:gd name="f44" fmla="val 120"/>
                <a:gd name="f45" fmla="val 26"/>
                <a:gd name="f46" fmla="val 123"/>
                <a:gd name="f47" fmla="val 45"/>
                <a:gd name="f48" fmla="val 126"/>
                <a:gd name="f49" fmla="val 63"/>
                <a:gd name="f50" fmla="val 82"/>
                <a:gd name="f51" fmla="val 128"/>
                <a:gd name="f52" fmla="val 149"/>
                <a:gd name="f53" fmla="val 127"/>
                <a:gd name="f54" fmla="val 216"/>
                <a:gd name="f55" fmla="val 282"/>
                <a:gd name="f56" fmla="val 115"/>
                <a:gd name="f57" fmla="val 287"/>
                <a:gd name="f58" fmla="val 114"/>
                <a:gd name="f59" fmla="val 291"/>
                <a:gd name="f60" fmla="val 113"/>
                <a:gd name="f61" fmla="val 296"/>
                <a:gd name="f62" fmla="val 297"/>
                <a:gd name="f63" fmla="val 299"/>
                <a:gd name="f64" fmla="val 112"/>
                <a:gd name="f65" fmla="val 304"/>
                <a:gd name="f66" fmla="val 110"/>
                <a:gd name="f67" fmla="+- 0 0 -90"/>
                <a:gd name="f68" fmla="*/ f3 1 337"/>
                <a:gd name="f69" fmla="*/ f4 1 129"/>
                <a:gd name="f70" fmla="val f5"/>
                <a:gd name="f71" fmla="val f6"/>
                <a:gd name="f72" fmla="val f7"/>
                <a:gd name="f73" fmla="*/ f67 f0 1"/>
                <a:gd name="f74" fmla="+- f72 0 f70"/>
                <a:gd name="f75" fmla="+- f71 0 f70"/>
                <a:gd name="f76" fmla="*/ f73 1 f2"/>
                <a:gd name="f77" fmla="*/ f75 1 337"/>
                <a:gd name="f78" fmla="*/ f74 1 129"/>
                <a:gd name="f79" fmla="*/ 308 f75 1"/>
                <a:gd name="f80" fmla="*/ 108 f74 1"/>
                <a:gd name="f81" fmla="*/ 312 f75 1"/>
                <a:gd name="f82" fmla="*/ 59 f74 1"/>
                <a:gd name="f83" fmla="*/ 212 f75 1"/>
                <a:gd name="f84" fmla="*/ 13 f74 1"/>
                <a:gd name="f85" fmla="*/ 196 f75 1"/>
                <a:gd name="f86" fmla="*/ 5 f74 1"/>
                <a:gd name="f87" fmla="*/ 173 f75 1"/>
                <a:gd name="f88" fmla="*/ 7 f74 1"/>
                <a:gd name="f89" fmla="*/ 72 f75 1"/>
                <a:gd name="f90" fmla="*/ 0 f74 1"/>
                <a:gd name="f91" fmla="*/ 14 f75 1"/>
                <a:gd name="f92" fmla="*/ 38 f74 1"/>
                <a:gd name="f93" fmla="*/ 1 f75 1"/>
                <a:gd name="f94" fmla="*/ 92 f74 1"/>
                <a:gd name="f95" fmla="*/ 26 f75 1"/>
                <a:gd name="f96" fmla="*/ 123 f74 1"/>
                <a:gd name="f97" fmla="*/ 82 f75 1"/>
                <a:gd name="f98" fmla="*/ 128 f74 1"/>
                <a:gd name="f99" fmla="*/ 282 f75 1"/>
                <a:gd name="f100" fmla="*/ 115 f74 1"/>
                <a:gd name="f101" fmla="*/ 296 f75 1"/>
                <a:gd name="f102" fmla="*/ 114 f74 1"/>
                <a:gd name="f103" fmla="*/ 297 f75 1"/>
                <a:gd name="f104" fmla="+- f76 0 f1"/>
                <a:gd name="f105" fmla="*/ f79 1 337"/>
                <a:gd name="f106" fmla="*/ f80 1 129"/>
                <a:gd name="f107" fmla="*/ f81 1 337"/>
                <a:gd name="f108" fmla="*/ f82 1 129"/>
                <a:gd name="f109" fmla="*/ f83 1 337"/>
                <a:gd name="f110" fmla="*/ f84 1 129"/>
                <a:gd name="f111" fmla="*/ f85 1 337"/>
                <a:gd name="f112" fmla="*/ f86 1 129"/>
                <a:gd name="f113" fmla="*/ f87 1 337"/>
                <a:gd name="f114" fmla="*/ f88 1 129"/>
                <a:gd name="f115" fmla="*/ f89 1 337"/>
                <a:gd name="f116" fmla="*/ f90 1 129"/>
                <a:gd name="f117" fmla="*/ f91 1 337"/>
                <a:gd name="f118" fmla="*/ f92 1 129"/>
                <a:gd name="f119" fmla="*/ f93 1 337"/>
                <a:gd name="f120" fmla="*/ f94 1 129"/>
                <a:gd name="f121" fmla="*/ f95 1 337"/>
                <a:gd name="f122" fmla="*/ f96 1 129"/>
                <a:gd name="f123" fmla="*/ f97 1 337"/>
                <a:gd name="f124" fmla="*/ f98 1 129"/>
                <a:gd name="f125" fmla="*/ f99 1 337"/>
                <a:gd name="f126" fmla="*/ f100 1 129"/>
                <a:gd name="f127" fmla="*/ f101 1 337"/>
                <a:gd name="f128" fmla="*/ f102 1 129"/>
                <a:gd name="f129" fmla="*/ f103 1 337"/>
                <a:gd name="f130" fmla="*/ 0 1 f77"/>
                <a:gd name="f131" fmla="*/ f71 1 f77"/>
                <a:gd name="f132" fmla="*/ 0 1 f78"/>
                <a:gd name="f133" fmla="*/ f72 1 f78"/>
                <a:gd name="f134" fmla="*/ f105 1 f77"/>
                <a:gd name="f135" fmla="*/ f106 1 f78"/>
                <a:gd name="f136" fmla="*/ f107 1 f77"/>
                <a:gd name="f137" fmla="*/ f108 1 f78"/>
                <a:gd name="f138" fmla="*/ f109 1 f77"/>
                <a:gd name="f139" fmla="*/ f110 1 f78"/>
                <a:gd name="f140" fmla="*/ f111 1 f77"/>
                <a:gd name="f141" fmla="*/ f112 1 f78"/>
                <a:gd name="f142" fmla="*/ f113 1 f77"/>
                <a:gd name="f143" fmla="*/ f114 1 f78"/>
                <a:gd name="f144" fmla="*/ f115 1 f77"/>
                <a:gd name="f145" fmla="*/ f116 1 f78"/>
                <a:gd name="f146" fmla="*/ f117 1 f77"/>
                <a:gd name="f147" fmla="*/ f118 1 f78"/>
                <a:gd name="f148" fmla="*/ f119 1 f77"/>
                <a:gd name="f149" fmla="*/ f120 1 f78"/>
                <a:gd name="f150" fmla="*/ f121 1 f77"/>
                <a:gd name="f151" fmla="*/ f122 1 f78"/>
                <a:gd name="f152" fmla="*/ f123 1 f77"/>
                <a:gd name="f153" fmla="*/ f124 1 f78"/>
                <a:gd name="f154" fmla="*/ f125 1 f77"/>
                <a:gd name="f155" fmla="*/ f126 1 f78"/>
                <a:gd name="f156" fmla="*/ f127 1 f77"/>
                <a:gd name="f157" fmla="*/ f128 1 f78"/>
                <a:gd name="f158" fmla="*/ f129 1 f77"/>
                <a:gd name="f159" fmla="*/ f130 f68 1"/>
                <a:gd name="f160" fmla="*/ f131 f68 1"/>
                <a:gd name="f161" fmla="*/ f133 f69 1"/>
                <a:gd name="f162" fmla="*/ f132 f69 1"/>
                <a:gd name="f163" fmla="*/ f134 f68 1"/>
                <a:gd name="f164" fmla="*/ f135 f69 1"/>
                <a:gd name="f165" fmla="*/ f136 f68 1"/>
                <a:gd name="f166" fmla="*/ f137 f69 1"/>
                <a:gd name="f167" fmla="*/ f138 f68 1"/>
                <a:gd name="f168" fmla="*/ f139 f69 1"/>
                <a:gd name="f169" fmla="*/ f140 f68 1"/>
                <a:gd name="f170" fmla="*/ f141 f69 1"/>
                <a:gd name="f171" fmla="*/ f142 f68 1"/>
                <a:gd name="f172" fmla="*/ f143 f69 1"/>
                <a:gd name="f173" fmla="*/ f144 f68 1"/>
                <a:gd name="f174" fmla="*/ f145 f69 1"/>
                <a:gd name="f175" fmla="*/ f146 f68 1"/>
                <a:gd name="f176" fmla="*/ f147 f69 1"/>
                <a:gd name="f177" fmla="*/ f148 f68 1"/>
                <a:gd name="f178" fmla="*/ f149 f69 1"/>
                <a:gd name="f179" fmla="*/ f150 f68 1"/>
                <a:gd name="f180" fmla="*/ f151 f69 1"/>
                <a:gd name="f181" fmla="*/ f152 f68 1"/>
                <a:gd name="f182" fmla="*/ f153 f69 1"/>
                <a:gd name="f183" fmla="*/ f154 f68 1"/>
                <a:gd name="f184" fmla="*/ f155 f69 1"/>
                <a:gd name="f185" fmla="*/ f156 f68 1"/>
                <a:gd name="f186" fmla="*/ f157 f69 1"/>
                <a:gd name="f187" fmla="*/ f15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4">
                  <a:pos x="f163" y="f164"/>
                </a:cxn>
                <a:cxn ang="f104">
                  <a:pos x="f165" y="f166"/>
                </a:cxn>
                <a:cxn ang="f104">
                  <a:pos x="f167" y="f168"/>
                </a:cxn>
                <a:cxn ang="f104">
                  <a:pos x="f169" y="f170"/>
                </a:cxn>
                <a:cxn ang="f104">
                  <a:pos x="f171" y="f172"/>
                </a:cxn>
                <a:cxn ang="f104">
                  <a:pos x="f173" y="f174"/>
                </a:cxn>
                <a:cxn ang="f104">
                  <a:pos x="f175" y="f176"/>
                </a:cxn>
                <a:cxn ang="f104">
                  <a:pos x="f177" y="f178"/>
                </a:cxn>
                <a:cxn ang="f104">
                  <a:pos x="f179" y="f180"/>
                </a:cxn>
                <a:cxn ang="f104">
                  <a:pos x="f181" y="f182"/>
                </a:cxn>
                <a:cxn ang="f104">
                  <a:pos x="f183" y="f184"/>
                </a:cxn>
                <a:cxn ang="f104">
                  <a:pos x="f185" y="f186"/>
                </a:cxn>
                <a:cxn ang="f104">
                  <a:pos x="f187" y="f184"/>
                </a:cxn>
                <a:cxn ang="f104">
                  <a:pos x="f163" y="f164"/>
                </a:cxn>
              </a:cxnLst>
              <a:rect l="f159" t="f162" r="f160" b="f161"/>
              <a:pathLst>
                <a:path w="337" h="129">
                  <a:moveTo>
                    <a:pt x="f8" y="f9"/>
                  </a:moveTo>
                  <a:cubicBezTo>
                    <a:pt x="f10" y="f11"/>
                    <a:pt x="f6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2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5"/>
                    <a:pt x="f35" y="f5"/>
                  </a:cubicBezTo>
                  <a:cubicBezTo>
                    <a:pt x="f36" y="f5"/>
                    <a:pt x="f37" y="f20"/>
                    <a:pt x="f38" y="f16"/>
                  </a:cubicBezTo>
                  <a:cubicBezTo>
                    <a:pt x="f31" y="f39"/>
                    <a:pt x="f40" y="f41"/>
                    <a:pt x="f40" y="f42"/>
                  </a:cubicBezTo>
                  <a:cubicBezTo>
                    <a:pt x="f5" y="f43"/>
                    <a:pt x="f31" y="f44"/>
                    <a:pt x="f45" y="f46"/>
                  </a:cubicBezTo>
                  <a:cubicBezTo>
                    <a:pt x="f47" y="f48"/>
                    <a:pt x="f49" y="f7"/>
                    <a:pt x="f50" y="f51"/>
                  </a:cubicBezTo>
                  <a:cubicBezTo>
                    <a:pt x="f52" y="f53"/>
                    <a:pt x="f54" y="f48"/>
                    <a:pt x="f55" y="f56"/>
                  </a:cubicBezTo>
                  <a:cubicBezTo>
                    <a:pt x="f57" y="f58"/>
                    <a:pt x="f59" y="f60"/>
                    <a:pt x="f61" y="f58"/>
                  </a:cubicBezTo>
                  <a:cubicBezTo>
                    <a:pt x="f61" y="f58"/>
                    <a:pt x="f62" y="f56"/>
                    <a:pt x="f62" y="f56"/>
                  </a:cubicBezTo>
                  <a:cubicBezTo>
                    <a:pt x="f63" y="f64"/>
                    <a:pt x="f65" y="f66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Freeform 57">
              <a:extLst>
                <a:ext uri="{FF2B5EF4-FFF2-40B4-BE49-F238E27FC236}">
                  <a16:creationId xmlns:a16="http://schemas.microsoft.com/office/drawing/2014/main" id="{0E992DB2-3302-4DF0-41DA-8B70D9BDB0BF}"/>
                </a:ext>
              </a:extLst>
            </p:cNvPr>
            <p:cNvSpPr/>
            <p:nvPr/>
          </p:nvSpPr>
          <p:spPr>
            <a:xfrm>
              <a:off x="1942304" y="4572000"/>
              <a:ext cx="976314" cy="4810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1"/>
                <a:gd name="f7" fmla="val 153"/>
                <a:gd name="f8" fmla="val 126"/>
                <a:gd name="f9" fmla="val 310"/>
                <a:gd name="f10" fmla="val 125"/>
                <a:gd name="f11" fmla="val 305"/>
                <a:gd name="f12" fmla="val 124"/>
                <a:gd name="f13" fmla="val 301"/>
                <a:gd name="f14" fmla="val 296"/>
                <a:gd name="f15" fmla="val 230"/>
                <a:gd name="f16" fmla="val 137"/>
                <a:gd name="f17" fmla="val 163"/>
                <a:gd name="f18" fmla="val 138"/>
                <a:gd name="f19" fmla="val 96"/>
                <a:gd name="f20" fmla="val 139"/>
                <a:gd name="f21" fmla="val 77"/>
                <a:gd name="f22" fmla="val 140"/>
                <a:gd name="f23" fmla="val 59"/>
                <a:gd name="f24" fmla="val 40"/>
                <a:gd name="f25" fmla="val 134"/>
                <a:gd name="f26" fmla="val 21"/>
                <a:gd name="f27" fmla="val 131"/>
                <a:gd name="f28" fmla="val 14"/>
                <a:gd name="f29" fmla="val 122"/>
                <a:gd name="f30" fmla="val 15"/>
                <a:gd name="f31" fmla="val 103"/>
                <a:gd name="f32" fmla="val 84"/>
                <a:gd name="f33" fmla="val 66"/>
                <a:gd name="f34" fmla="val 28"/>
                <a:gd name="f35" fmla="val 49"/>
                <a:gd name="f36" fmla="val 39"/>
                <a:gd name="f37" fmla="val 24"/>
                <a:gd name="f38" fmla="val 58"/>
                <a:gd name="f39" fmla="val 11"/>
                <a:gd name="f40" fmla="val 86"/>
                <a:gd name="f41" fmla="val 120"/>
                <a:gd name="f42" fmla="val 154"/>
                <a:gd name="f43" fmla="val 187"/>
                <a:gd name="f44" fmla="val 18"/>
                <a:gd name="f45" fmla="val 195"/>
                <a:gd name="f46" fmla="val 19"/>
                <a:gd name="f47" fmla="val 203"/>
                <a:gd name="f48" fmla="val 210"/>
                <a:gd name="f49" fmla="val 16"/>
                <a:gd name="f50" fmla="val 209"/>
                <a:gd name="f51" fmla="val 12"/>
                <a:gd name="f52" fmla="val 9"/>
                <a:gd name="f53" fmla="val 169"/>
                <a:gd name="f54" fmla="val 6"/>
                <a:gd name="f55" fmla="val 129"/>
                <a:gd name="f56" fmla="val 88"/>
                <a:gd name="f57" fmla="val 1"/>
                <a:gd name="f58" fmla="val 46"/>
                <a:gd name="f59" fmla="val 2"/>
                <a:gd name="f60" fmla="val 32"/>
                <a:gd name="f61" fmla="val 10"/>
                <a:gd name="f62" fmla="val 8"/>
                <a:gd name="f63" fmla="val 69"/>
                <a:gd name="f64" fmla="val 4"/>
                <a:gd name="f65" fmla="val 89"/>
                <a:gd name="f66" fmla="val 109"/>
                <a:gd name="f67" fmla="val 132"/>
                <a:gd name="f68" fmla="val 143"/>
                <a:gd name="f69" fmla="val 29"/>
                <a:gd name="f70" fmla="val 145"/>
                <a:gd name="f71" fmla="val 123"/>
                <a:gd name="f72" fmla="val 216"/>
                <a:gd name="f73" fmla="val 150"/>
                <a:gd name="f74" fmla="val 309"/>
                <a:gd name="f75" fmla="val 130"/>
                <a:gd name="f76" fmla="val 128"/>
                <a:gd name="f77" fmla="+- 0 0 -90"/>
                <a:gd name="f78" fmla="*/ f3 1 311"/>
                <a:gd name="f79" fmla="*/ f4 1 153"/>
                <a:gd name="f80" fmla="val f5"/>
                <a:gd name="f81" fmla="val f6"/>
                <a:gd name="f82" fmla="val f7"/>
                <a:gd name="f83" fmla="*/ f77 f0 1"/>
                <a:gd name="f84" fmla="+- f82 0 f80"/>
                <a:gd name="f85" fmla="+- f81 0 f80"/>
                <a:gd name="f86" fmla="*/ f83 1 f2"/>
                <a:gd name="f87" fmla="*/ f85 1 311"/>
                <a:gd name="f88" fmla="*/ f84 1 153"/>
                <a:gd name="f89" fmla="*/ 311 f85 1"/>
                <a:gd name="f90" fmla="*/ 126 f84 1"/>
                <a:gd name="f91" fmla="*/ 310 f85 1"/>
                <a:gd name="f92" fmla="*/ 125 f84 1"/>
                <a:gd name="f93" fmla="*/ 296 f85 1"/>
                <a:gd name="f94" fmla="*/ 96 f85 1"/>
                <a:gd name="f95" fmla="*/ 139 f84 1"/>
                <a:gd name="f96" fmla="*/ 40 f85 1"/>
                <a:gd name="f97" fmla="*/ 134 f84 1"/>
                <a:gd name="f98" fmla="*/ 15 f85 1"/>
                <a:gd name="f99" fmla="*/ 103 f84 1"/>
                <a:gd name="f100" fmla="*/ 28 f85 1"/>
                <a:gd name="f101" fmla="*/ 49 f84 1"/>
                <a:gd name="f102" fmla="*/ 86 f85 1"/>
                <a:gd name="f103" fmla="*/ 11 f84 1"/>
                <a:gd name="f104" fmla="*/ 187 f85 1"/>
                <a:gd name="f105" fmla="*/ 18 f84 1"/>
                <a:gd name="f106" fmla="*/ 210 f85 1"/>
                <a:gd name="f107" fmla="*/ 16 f84 1"/>
                <a:gd name="f108" fmla="*/ 209 f85 1"/>
                <a:gd name="f109" fmla="*/ 9 f84 1"/>
                <a:gd name="f110" fmla="*/ 88 f85 1"/>
                <a:gd name="f111" fmla="*/ 1 f84 1"/>
                <a:gd name="f112" fmla="*/ 16 f85 1"/>
                <a:gd name="f113" fmla="*/ 2 f85 1"/>
                <a:gd name="f114" fmla="*/ 109 f84 1"/>
                <a:gd name="f115" fmla="*/ 29 f85 1"/>
                <a:gd name="f116" fmla="*/ 145 f84 1"/>
                <a:gd name="f117" fmla="*/ 309 f85 1"/>
                <a:gd name="f118" fmla="+- f86 0 f1"/>
                <a:gd name="f119" fmla="*/ f89 1 311"/>
                <a:gd name="f120" fmla="*/ f90 1 153"/>
                <a:gd name="f121" fmla="*/ f91 1 311"/>
                <a:gd name="f122" fmla="*/ f92 1 153"/>
                <a:gd name="f123" fmla="*/ f93 1 311"/>
                <a:gd name="f124" fmla="*/ f94 1 311"/>
                <a:gd name="f125" fmla="*/ f95 1 153"/>
                <a:gd name="f126" fmla="*/ f96 1 311"/>
                <a:gd name="f127" fmla="*/ f97 1 153"/>
                <a:gd name="f128" fmla="*/ f98 1 311"/>
                <a:gd name="f129" fmla="*/ f99 1 153"/>
                <a:gd name="f130" fmla="*/ f100 1 311"/>
                <a:gd name="f131" fmla="*/ f101 1 153"/>
                <a:gd name="f132" fmla="*/ f102 1 311"/>
                <a:gd name="f133" fmla="*/ f103 1 153"/>
                <a:gd name="f134" fmla="*/ f104 1 311"/>
                <a:gd name="f135" fmla="*/ f105 1 153"/>
                <a:gd name="f136" fmla="*/ f106 1 311"/>
                <a:gd name="f137" fmla="*/ f107 1 153"/>
                <a:gd name="f138" fmla="*/ f108 1 311"/>
                <a:gd name="f139" fmla="*/ f109 1 153"/>
                <a:gd name="f140" fmla="*/ f110 1 311"/>
                <a:gd name="f141" fmla="*/ f111 1 153"/>
                <a:gd name="f142" fmla="*/ f112 1 311"/>
                <a:gd name="f143" fmla="*/ f113 1 311"/>
                <a:gd name="f144" fmla="*/ f114 1 153"/>
                <a:gd name="f145" fmla="*/ f115 1 311"/>
                <a:gd name="f146" fmla="*/ f116 1 153"/>
                <a:gd name="f147" fmla="*/ f117 1 311"/>
                <a:gd name="f148" fmla="*/ 0 1 f87"/>
                <a:gd name="f149" fmla="*/ f81 1 f87"/>
                <a:gd name="f150" fmla="*/ 0 1 f88"/>
                <a:gd name="f151" fmla="*/ f82 1 f88"/>
                <a:gd name="f152" fmla="*/ f119 1 f87"/>
                <a:gd name="f153" fmla="*/ f120 1 f88"/>
                <a:gd name="f154" fmla="*/ f121 1 f87"/>
                <a:gd name="f155" fmla="*/ f122 1 f88"/>
                <a:gd name="f156" fmla="*/ f123 1 f87"/>
                <a:gd name="f157" fmla="*/ f124 1 f87"/>
                <a:gd name="f158" fmla="*/ f125 1 f88"/>
                <a:gd name="f159" fmla="*/ f126 1 f87"/>
                <a:gd name="f160" fmla="*/ f127 1 f88"/>
                <a:gd name="f161" fmla="*/ f128 1 f87"/>
                <a:gd name="f162" fmla="*/ f129 1 f88"/>
                <a:gd name="f163" fmla="*/ f130 1 f87"/>
                <a:gd name="f164" fmla="*/ f131 1 f88"/>
                <a:gd name="f165" fmla="*/ f132 1 f87"/>
                <a:gd name="f166" fmla="*/ f133 1 f88"/>
                <a:gd name="f167" fmla="*/ f134 1 f87"/>
                <a:gd name="f168" fmla="*/ f135 1 f88"/>
                <a:gd name="f169" fmla="*/ f136 1 f87"/>
                <a:gd name="f170" fmla="*/ f137 1 f88"/>
                <a:gd name="f171" fmla="*/ f138 1 f87"/>
                <a:gd name="f172" fmla="*/ f139 1 f88"/>
                <a:gd name="f173" fmla="*/ f140 1 f87"/>
                <a:gd name="f174" fmla="*/ f141 1 f88"/>
                <a:gd name="f175" fmla="*/ f142 1 f87"/>
                <a:gd name="f176" fmla="*/ f143 1 f87"/>
                <a:gd name="f177" fmla="*/ f144 1 f88"/>
                <a:gd name="f178" fmla="*/ f145 1 f87"/>
                <a:gd name="f179" fmla="*/ f146 1 f88"/>
                <a:gd name="f180" fmla="*/ f147 1 f87"/>
                <a:gd name="f181" fmla="*/ f148 f78 1"/>
                <a:gd name="f182" fmla="*/ f149 f78 1"/>
                <a:gd name="f183" fmla="*/ f151 f79 1"/>
                <a:gd name="f184" fmla="*/ f150 f79 1"/>
                <a:gd name="f185" fmla="*/ f152 f78 1"/>
                <a:gd name="f186" fmla="*/ f153 f79 1"/>
                <a:gd name="f187" fmla="*/ f154 f78 1"/>
                <a:gd name="f188" fmla="*/ f155 f79 1"/>
                <a:gd name="f189" fmla="*/ f156 f78 1"/>
                <a:gd name="f190" fmla="*/ f157 f78 1"/>
                <a:gd name="f191" fmla="*/ f158 f79 1"/>
                <a:gd name="f192" fmla="*/ f159 f78 1"/>
                <a:gd name="f193" fmla="*/ f160 f79 1"/>
                <a:gd name="f194" fmla="*/ f161 f78 1"/>
                <a:gd name="f195" fmla="*/ f162 f79 1"/>
                <a:gd name="f196" fmla="*/ f163 f78 1"/>
                <a:gd name="f197" fmla="*/ f164 f79 1"/>
                <a:gd name="f198" fmla="*/ f165 f78 1"/>
                <a:gd name="f199" fmla="*/ f166 f79 1"/>
                <a:gd name="f200" fmla="*/ f167 f78 1"/>
                <a:gd name="f201" fmla="*/ f168 f79 1"/>
                <a:gd name="f202" fmla="*/ f169 f78 1"/>
                <a:gd name="f203" fmla="*/ f170 f79 1"/>
                <a:gd name="f204" fmla="*/ f171 f78 1"/>
                <a:gd name="f205" fmla="*/ f172 f79 1"/>
                <a:gd name="f206" fmla="*/ f173 f78 1"/>
                <a:gd name="f207" fmla="*/ f174 f79 1"/>
                <a:gd name="f208" fmla="*/ f175 f78 1"/>
                <a:gd name="f209" fmla="*/ f176 f78 1"/>
                <a:gd name="f210" fmla="*/ f177 f79 1"/>
                <a:gd name="f211" fmla="*/ f178 f78 1"/>
                <a:gd name="f212" fmla="*/ f179 f79 1"/>
                <a:gd name="f213" fmla="*/ f180 f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8">
                  <a:pos x="f185" y="f186"/>
                </a:cxn>
                <a:cxn ang="f118">
                  <a:pos x="f187" y="f188"/>
                </a:cxn>
                <a:cxn ang="f118">
                  <a:pos x="f189" y="f186"/>
                </a:cxn>
                <a:cxn ang="f118">
                  <a:pos x="f190" y="f191"/>
                </a:cxn>
                <a:cxn ang="f118">
                  <a:pos x="f192" y="f193"/>
                </a:cxn>
                <a:cxn ang="f118">
                  <a:pos x="f194" y="f195"/>
                </a:cxn>
                <a:cxn ang="f118">
                  <a:pos x="f196" y="f197"/>
                </a:cxn>
                <a:cxn ang="f118">
                  <a:pos x="f198" y="f199"/>
                </a:cxn>
                <a:cxn ang="f118">
                  <a:pos x="f200" y="f201"/>
                </a:cxn>
                <a:cxn ang="f118">
                  <a:pos x="f202" y="f203"/>
                </a:cxn>
                <a:cxn ang="f118">
                  <a:pos x="f204" y="f205"/>
                </a:cxn>
                <a:cxn ang="f118">
                  <a:pos x="f206" y="f207"/>
                </a:cxn>
                <a:cxn ang="f118">
                  <a:pos x="f208" y="f197"/>
                </a:cxn>
                <a:cxn ang="f118">
                  <a:pos x="f209" y="f210"/>
                </a:cxn>
                <a:cxn ang="f118">
                  <a:pos x="f211" y="f212"/>
                </a:cxn>
                <a:cxn ang="f118">
                  <a:pos x="f213" y="f193"/>
                </a:cxn>
                <a:cxn ang="f118">
                  <a:pos x="f185" y="f186"/>
                </a:cxn>
              </a:cxnLst>
              <a:rect l="f181" t="f184" r="f182" b="f183"/>
              <a:pathLst>
                <a:path w="311" h="153">
                  <a:moveTo>
                    <a:pt x="f6" y="f8"/>
                  </a:moveTo>
                  <a:cubicBezTo>
                    <a:pt x="f6" y="f8"/>
                    <a:pt x="f9" y="f10"/>
                    <a:pt x="f9" y="f10"/>
                  </a:cubicBezTo>
                  <a:cubicBezTo>
                    <a:pt x="f11" y="f12"/>
                    <a:pt x="f13" y="f10"/>
                    <a:pt x="f14" y="f8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16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0" y="f32"/>
                    <a:pt x="f26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28"/>
                    <a:pt x="f43" y="f44"/>
                  </a:cubicBezTo>
                  <a:cubicBezTo>
                    <a:pt x="f45" y="f46"/>
                    <a:pt x="f47" y="f26"/>
                    <a:pt x="f48" y="f49"/>
                  </a:cubicBezTo>
                  <a:cubicBezTo>
                    <a:pt x="f50" y="f28"/>
                    <a:pt x="f50" y="f51"/>
                    <a:pt x="f50" y="f52"/>
                  </a:cubicBezTo>
                  <a:cubicBezTo>
                    <a:pt x="f53" y="f54"/>
                    <a:pt x="f55" y="f5"/>
                    <a:pt x="f56" y="f57"/>
                  </a:cubicBezTo>
                  <a:cubicBezTo>
                    <a:pt x="f58" y="f59"/>
                    <a:pt x="f60" y="f61"/>
                    <a:pt x="f49" y="f35"/>
                  </a:cubicBezTo>
                  <a:cubicBezTo>
                    <a:pt x="f62" y="f63"/>
                    <a:pt x="f64" y="f65"/>
                    <a:pt x="f59" y="f66"/>
                  </a:cubicBezTo>
                  <a:cubicBezTo>
                    <a:pt x="f5" y="f67"/>
                    <a:pt x="f62" y="f68"/>
                    <a:pt x="f69" y="f70"/>
                  </a:cubicBezTo>
                  <a:cubicBezTo>
                    <a:pt x="f71" y="f7"/>
                    <a:pt x="f72" y="f73"/>
                    <a:pt x="f74" y="f25"/>
                  </a:cubicBezTo>
                  <a:cubicBezTo>
                    <a:pt x="f74" y="f75"/>
                    <a:pt x="f74" y="f76"/>
                    <a:pt x="f6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Freeform 58">
              <a:extLst>
                <a:ext uri="{FF2B5EF4-FFF2-40B4-BE49-F238E27FC236}">
                  <a16:creationId xmlns:a16="http://schemas.microsoft.com/office/drawing/2014/main" id="{F21479EF-AD2C-05C8-A658-780929E86FF7}"/>
                </a:ext>
              </a:extLst>
            </p:cNvPr>
            <p:cNvSpPr/>
            <p:nvPr/>
          </p:nvSpPr>
          <p:spPr>
            <a:xfrm>
              <a:off x="2601120" y="4602166"/>
              <a:ext cx="484183" cy="3841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4"/>
                <a:gd name="f7" fmla="val 122"/>
                <a:gd name="f8" fmla="val 6"/>
                <a:gd name="f9" fmla="val 2"/>
                <a:gd name="f10" fmla="val 12"/>
                <a:gd name="f11" fmla="val 9"/>
                <a:gd name="f12" fmla="val 16"/>
                <a:gd name="f13" fmla="val 14"/>
                <a:gd name="f14" fmla="val 52"/>
                <a:gd name="f15" fmla="val 23"/>
                <a:gd name="f16" fmla="val 85"/>
                <a:gd name="f17" fmla="val 39"/>
                <a:gd name="f18" fmla="val 116"/>
                <a:gd name="f19" fmla="val 60"/>
                <a:gd name="f20" fmla="val 141"/>
                <a:gd name="f21" fmla="val 77"/>
                <a:gd name="f22" fmla="val 139"/>
                <a:gd name="f23" fmla="val 96"/>
                <a:gd name="f24" fmla="val 112"/>
                <a:gd name="f25" fmla="val 109"/>
                <a:gd name="f26" fmla="val 108"/>
                <a:gd name="f27" fmla="val 111"/>
                <a:gd name="f28" fmla="val 103"/>
                <a:gd name="f29" fmla="val 113"/>
                <a:gd name="f30" fmla="val 101"/>
                <a:gd name="f31" fmla="val 118"/>
                <a:gd name="f32" fmla="val 104"/>
                <a:gd name="f33" fmla="val 120"/>
                <a:gd name="f34" fmla="val 106"/>
                <a:gd name="f35" fmla="val 121"/>
                <a:gd name="f36" fmla="val 117"/>
                <a:gd name="f37" fmla="val 119"/>
                <a:gd name="f38" fmla="val 148"/>
                <a:gd name="f39" fmla="val 84"/>
                <a:gd name="f40" fmla="val 136"/>
                <a:gd name="f41" fmla="val 63"/>
                <a:gd name="f42" fmla="val 129"/>
                <a:gd name="f43" fmla="val 55"/>
                <a:gd name="f44" fmla="val 49"/>
                <a:gd name="f45" fmla="val 44"/>
                <a:gd name="f46" fmla="val 78"/>
                <a:gd name="f47" fmla="val 43"/>
                <a:gd name="f48" fmla="val 8"/>
                <a:gd name="f49" fmla="val 4"/>
                <a:gd name="f50" fmla="val 1"/>
                <a:gd name="f51" fmla="val 3"/>
                <a:gd name="f52" fmla="val 5"/>
                <a:gd name="f53" fmla="+- 0 0 -90"/>
                <a:gd name="f54" fmla="*/ f3 1 154"/>
                <a:gd name="f55" fmla="*/ f4 1 122"/>
                <a:gd name="f56" fmla="val f5"/>
                <a:gd name="f57" fmla="val f6"/>
                <a:gd name="f58" fmla="val f7"/>
                <a:gd name="f59" fmla="*/ f53 f0 1"/>
                <a:gd name="f60" fmla="+- f58 0 f56"/>
                <a:gd name="f61" fmla="+- f57 0 f56"/>
                <a:gd name="f62" fmla="*/ f59 1 f2"/>
                <a:gd name="f63" fmla="*/ f61 1 154"/>
                <a:gd name="f64" fmla="*/ f60 1 122"/>
                <a:gd name="f65" fmla="*/ 0 f61 1"/>
                <a:gd name="f66" fmla="*/ 6 f60 1"/>
                <a:gd name="f67" fmla="*/ 16 f61 1"/>
                <a:gd name="f68" fmla="*/ 14 f60 1"/>
                <a:gd name="f69" fmla="*/ 116 f61 1"/>
                <a:gd name="f70" fmla="*/ 60 f60 1"/>
                <a:gd name="f71" fmla="*/ 112 f61 1"/>
                <a:gd name="f72" fmla="*/ 109 f60 1"/>
                <a:gd name="f73" fmla="*/ 101 f61 1"/>
                <a:gd name="f74" fmla="*/ 116 f60 1"/>
                <a:gd name="f75" fmla="*/ 106 f61 1"/>
                <a:gd name="f76" fmla="*/ 122 f60 1"/>
                <a:gd name="f77" fmla="*/ 122 f61 1"/>
                <a:gd name="f78" fmla="*/ 117 f60 1"/>
                <a:gd name="f79" fmla="*/ 136 f61 1"/>
                <a:gd name="f80" fmla="*/ 63 f60 1"/>
                <a:gd name="f81" fmla="*/ 111 f61 1"/>
                <a:gd name="f82" fmla="*/ 44 f60 1"/>
                <a:gd name="f83" fmla="*/ 4 f61 1"/>
                <a:gd name="f84" fmla="*/ 0 f60 1"/>
                <a:gd name="f85" fmla="*/ 2 f60 1"/>
                <a:gd name="f86" fmla="+- f62 0 f1"/>
                <a:gd name="f87" fmla="*/ f65 1 154"/>
                <a:gd name="f88" fmla="*/ f66 1 122"/>
                <a:gd name="f89" fmla="*/ f67 1 154"/>
                <a:gd name="f90" fmla="*/ f68 1 122"/>
                <a:gd name="f91" fmla="*/ f69 1 154"/>
                <a:gd name="f92" fmla="*/ f70 1 122"/>
                <a:gd name="f93" fmla="*/ f71 1 154"/>
                <a:gd name="f94" fmla="*/ f72 1 122"/>
                <a:gd name="f95" fmla="*/ f73 1 154"/>
                <a:gd name="f96" fmla="*/ f74 1 122"/>
                <a:gd name="f97" fmla="*/ f75 1 154"/>
                <a:gd name="f98" fmla="*/ f76 1 122"/>
                <a:gd name="f99" fmla="*/ f77 1 154"/>
                <a:gd name="f100" fmla="*/ f78 1 122"/>
                <a:gd name="f101" fmla="*/ f79 1 154"/>
                <a:gd name="f102" fmla="*/ f80 1 122"/>
                <a:gd name="f103" fmla="*/ f81 1 154"/>
                <a:gd name="f104" fmla="*/ f82 1 122"/>
                <a:gd name="f105" fmla="*/ f83 1 154"/>
                <a:gd name="f106" fmla="*/ f84 1 122"/>
                <a:gd name="f107" fmla="*/ f85 1 122"/>
                <a:gd name="f108" fmla="*/ 0 1 f63"/>
                <a:gd name="f109" fmla="*/ f57 1 f63"/>
                <a:gd name="f110" fmla="*/ 0 1 f64"/>
                <a:gd name="f111" fmla="*/ f58 1 f64"/>
                <a:gd name="f112" fmla="*/ f87 1 f63"/>
                <a:gd name="f113" fmla="*/ f88 1 f64"/>
                <a:gd name="f114" fmla="*/ f89 1 f63"/>
                <a:gd name="f115" fmla="*/ f90 1 f64"/>
                <a:gd name="f116" fmla="*/ f91 1 f63"/>
                <a:gd name="f117" fmla="*/ f92 1 f64"/>
                <a:gd name="f118" fmla="*/ f93 1 f63"/>
                <a:gd name="f119" fmla="*/ f94 1 f64"/>
                <a:gd name="f120" fmla="*/ f95 1 f63"/>
                <a:gd name="f121" fmla="*/ f96 1 f64"/>
                <a:gd name="f122" fmla="*/ f97 1 f63"/>
                <a:gd name="f123" fmla="*/ f98 1 f64"/>
                <a:gd name="f124" fmla="*/ f99 1 f63"/>
                <a:gd name="f125" fmla="*/ f100 1 f64"/>
                <a:gd name="f126" fmla="*/ f101 1 f63"/>
                <a:gd name="f127" fmla="*/ f102 1 f64"/>
                <a:gd name="f128" fmla="*/ f103 1 f63"/>
                <a:gd name="f129" fmla="*/ f104 1 f64"/>
                <a:gd name="f130" fmla="*/ f105 1 f63"/>
                <a:gd name="f131" fmla="*/ f106 1 f64"/>
                <a:gd name="f132" fmla="*/ f107 1 f64"/>
                <a:gd name="f133" fmla="*/ f108 f54 1"/>
                <a:gd name="f134" fmla="*/ f109 f54 1"/>
                <a:gd name="f135" fmla="*/ f111 f55 1"/>
                <a:gd name="f136" fmla="*/ f110 f55 1"/>
                <a:gd name="f137" fmla="*/ f112 f54 1"/>
                <a:gd name="f138" fmla="*/ f113 f55 1"/>
                <a:gd name="f139" fmla="*/ f114 f54 1"/>
                <a:gd name="f140" fmla="*/ f115 f55 1"/>
                <a:gd name="f141" fmla="*/ f116 f54 1"/>
                <a:gd name="f142" fmla="*/ f117 f55 1"/>
                <a:gd name="f143" fmla="*/ f118 f54 1"/>
                <a:gd name="f144" fmla="*/ f119 f55 1"/>
                <a:gd name="f145" fmla="*/ f120 f54 1"/>
                <a:gd name="f146" fmla="*/ f121 f55 1"/>
                <a:gd name="f147" fmla="*/ f122 f54 1"/>
                <a:gd name="f148" fmla="*/ f123 f55 1"/>
                <a:gd name="f149" fmla="*/ f124 f54 1"/>
                <a:gd name="f150" fmla="*/ f125 f55 1"/>
                <a:gd name="f151" fmla="*/ f126 f54 1"/>
                <a:gd name="f152" fmla="*/ f127 f55 1"/>
                <a:gd name="f153" fmla="*/ f128 f54 1"/>
                <a:gd name="f154" fmla="*/ f129 f55 1"/>
                <a:gd name="f155" fmla="*/ f130 f54 1"/>
                <a:gd name="f156" fmla="*/ f131 f55 1"/>
                <a:gd name="f157" fmla="*/ f132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6">
                  <a:pos x="f137" y="f138"/>
                </a:cxn>
                <a:cxn ang="f86">
                  <a:pos x="f139" y="f140"/>
                </a:cxn>
                <a:cxn ang="f86">
                  <a:pos x="f141" y="f142"/>
                </a:cxn>
                <a:cxn ang="f86">
                  <a:pos x="f143" y="f144"/>
                </a:cxn>
                <a:cxn ang="f86">
                  <a:pos x="f145" y="f146"/>
                </a:cxn>
                <a:cxn ang="f86">
                  <a:pos x="f147" y="f148"/>
                </a:cxn>
                <a:cxn ang="f86">
                  <a:pos x="f149" y="f150"/>
                </a:cxn>
                <a:cxn ang="f86">
                  <a:pos x="f151" y="f152"/>
                </a:cxn>
                <a:cxn ang="f86">
                  <a:pos x="f153" y="f154"/>
                </a:cxn>
                <a:cxn ang="f86">
                  <a:pos x="f155" y="f156"/>
                </a:cxn>
                <a:cxn ang="f86">
                  <a:pos x="f155" y="f157"/>
                </a:cxn>
                <a:cxn ang="f86">
                  <a:pos x="f137" y="f138"/>
                </a:cxn>
              </a:cxnLst>
              <a:rect l="f133" t="f136" r="f134" b="f135"/>
              <a:pathLst>
                <a:path w="154" h="122">
                  <a:moveTo>
                    <a:pt x="f5" y="f8"/>
                  </a:moveTo>
                  <a:cubicBezTo>
                    <a:pt x="f9" y="f10"/>
                    <a:pt x="f11" y="f10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18"/>
                  </a:cubicBezTo>
                  <a:cubicBezTo>
                    <a:pt x="f28" y="f31"/>
                    <a:pt x="f32" y="f33"/>
                    <a:pt x="f34" y="f7"/>
                  </a:cubicBezTo>
                  <a:cubicBezTo>
                    <a:pt x="f27" y="f35"/>
                    <a:pt x="f36" y="f37"/>
                    <a:pt x="f7" y="f36"/>
                  </a:cubicBezTo>
                  <a:cubicBezTo>
                    <a:pt x="f38" y="f26"/>
                    <a:pt x="f6" y="f39"/>
                    <a:pt x="f40" y="f41"/>
                  </a:cubicBezTo>
                  <a:cubicBezTo>
                    <a:pt x="f42" y="f43"/>
                    <a:pt x="f35" y="f44"/>
                    <a:pt x="f27" y="f45"/>
                  </a:cubicBezTo>
                  <a:cubicBezTo>
                    <a:pt x="f46" y="f15"/>
                    <a:pt x="f47" y="f48"/>
                    <a:pt x="f49" y="f5"/>
                  </a:cubicBezTo>
                  <a:cubicBezTo>
                    <a:pt x="f49" y="f5"/>
                    <a:pt x="f49" y="f50"/>
                    <a:pt x="f49" y="f9"/>
                  </a:cubicBezTo>
                  <a:cubicBezTo>
                    <a:pt x="f51" y="f49"/>
                    <a:pt x="f50" y="f52"/>
                    <a:pt x="f5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Freeform 59">
              <a:extLst>
                <a:ext uri="{FF2B5EF4-FFF2-40B4-BE49-F238E27FC236}">
                  <a16:creationId xmlns:a16="http://schemas.microsoft.com/office/drawing/2014/main" id="{E36B3115-2A96-9BAF-C6F4-3A2126583B2B}"/>
                </a:ext>
              </a:extLst>
            </p:cNvPr>
            <p:cNvSpPr/>
            <p:nvPr/>
          </p:nvSpPr>
          <p:spPr>
            <a:xfrm>
              <a:off x="2912272" y="4967285"/>
              <a:ext cx="22229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"/>
                <a:gd name="f7" fmla="val 8"/>
                <a:gd name="f8" fmla="val 6"/>
                <a:gd name="f9" fmla="val 5"/>
                <a:gd name="f10" fmla="val 4"/>
                <a:gd name="f11" fmla="val 2"/>
                <a:gd name="f12" fmla="val 3"/>
                <a:gd name="f13" fmla="+- 0 0 -90"/>
                <a:gd name="f14" fmla="*/ f3 1 7"/>
                <a:gd name="f15" fmla="*/ f4 1 8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0 1 8"/>
                <a:gd name="f24" fmla="*/ f21 1 7"/>
                <a:gd name="f25" fmla="*/ 7 f21 1"/>
                <a:gd name="f26" fmla="*/ 6 f20 1"/>
                <a:gd name="f27" fmla="*/ 2 f21 1"/>
                <a:gd name="f28" fmla="*/ 0 f20 1"/>
                <a:gd name="f29" fmla="*/ 0 f21 1"/>
                <a:gd name="f30" fmla="*/ 8 f20 1"/>
                <a:gd name="f31" fmla="+- f22 0 f1"/>
                <a:gd name="f32" fmla="*/ f25 1 7"/>
                <a:gd name="f33" fmla="*/ f26 1 8"/>
                <a:gd name="f34" fmla="*/ f27 1 7"/>
                <a:gd name="f35" fmla="*/ f28 1 8"/>
                <a:gd name="f36" fmla="*/ f29 1 7"/>
                <a:gd name="f37" fmla="*/ f30 1 8"/>
                <a:gd name="f38" fmla="*/ 0 1 f24"/>
                <a:gd name="f39" fmla="*/ f17 1 f24"/>
                <a:gd name="f40" fmla="*/ 0 1 f23"/>
                <a:gd name="f41" fmla="*/ f18 1 f23"/>
                <a:gd name="f42" fmla="*/ f32 1 f24"/>
                <a:gd name="f43" fmla="*/ f33 1 f23"/>
                <a:gd name="f44" fmla="*/ f34 1 f24"/>
                <a:gd name="f45" fmla="*/ f35 1 f23"/>
                <a:gd name="f46" fmla="*/ f36 1 f24"/>
                <a:gd name="f47" fmla="*/ f37 1 f23"/>
                <a:gd name="f48" fmla="*/ f38 f14 1"/>
                <a:gd name="f49" fmla="*/ f39 f14 1"/>
                <a:gd name="f50" fmla="*/ f41 f15 1"/>
                <a:gd name="f51" fmla="*/ f40 f15 1"/>
                <a:gd name="f52" fmla="*/ f42 f14 1"/>
                <a:gd name="f53" fmla="*/ f43 f15 1"/>
                <a:gd name="f54" fmla="*/ f44 f14 1"/>
                <a:gd name="f55" fmla="*/ f45 f15 1"/>
                <a:gd name="f56" fmla="*/ f46 f14 1"/>
                <a:gd name="f57" fmla="*/ f47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7"/>
                </a:cxn>
                <a:cxn ang="f31">
                  <a:pos x="f56" y="f57"/>
                </a:cxn>
                <a:cxn ang="f31">
                  <a:pos x="f52" y="f53"/>
                </a:cxn>
              </a:cxnLst>
              <a:rect l="f48" t="f51" r="f49" b="f50"/>
              <a:pathLst>
                <a:path w="7" h="8">
                  <a:moveTo>
                    <a:pt x="f6" y="f8"/>
                  </a:moveTo>
                  <a:cubicBezTo>
                    <a:pt x="f9" y="f10"/>
                    <a:pt x="f10" y="f11"/>
                    <a:pt x="f11" y="f5"/>
                  </a:cubicBezTo>
                  <a:cubicBezTo>
                    <a:pt x="f5" y="f11"/>
                    <a:pt x="f5" y="f10"/>
                    <a:pt x="f5" y="f7"/>
                  </a:cubicBezTo>
                  <a:cubicBezTo>
                    <a:pt x="f5" y="f7"/>
                    <a:pt x="f5" y="f7"/>
                    <a:pt x="f5" y="f7"/>
                  </a:cubicBezTo>
                  <a:cubicBezTo>
                    <a:pt x="f12" y="f7"/>
                    <a:pt x="f9" y="f6"/>
                    <a:pt x="f6" y="f8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Freeform 60">
              <a:extLst>
                <a:ext uri="{FF2B5EF4-FFF2-40B4-BE49-F238E27FC236}">
                  <a16:creationId xmlns:a16="http://schemas.microsoft.com/office/drawing/2014/main" id="{DFF3BEF0-05EC-2BCD-42DD-57A93B6B7ADC}"/>
                </a:ext>
              </a:extLst>
            </p:cNvPr>
            <p:cNvSpPr/>
            <p:nvPr/>
          </p:nvSpPr>
          <p:spPr>
            <a:xfrm>
              <a:off x="2597947" y="4598983"/>
              <a:ext cx="15873" cy="222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"/>
                <a:gd name="f7" fmla="val 7"/>
                <a:gd name="f8" fmla="val 1"/>
                <a:gd name="f9" fmla="val 2"/>
                <a:gd name="f10" fmla="val 6"/>
                <a:gd name="f11" fmla="val 4"/>
                <a:gd name="f12" fmla="val 3"/>
                <a:gd name="f13" fmla="+- 0 0 -90"/>
                <a:gd name="f14" fmla="*/ f3 1 5"/>
                <a:gd name="f15" fmla="*/ f4 1 7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5"/>
                <a:gd name="f24" fmla="*/ f20 1 7"/>
                <a:gd name="f25" fmla="*/ 1 f21 1"/>
                <a:gd name="f26" fmla="*/ 7 f20 1"/>
                <a:gd name="f27" fmla="*/ 5 f21 1"/>
                <a:gd name="f28" fmla="*/ 3 f20 1"/>
                <a:gd name="f29" fmla="*/ 1 f20 1"/>
                <a:gd name="f30" fmla="*/ 0 f21 1"/>
                <a:gd name="f31" fmla="*/ 0 f20 1"/>
                <a:gd name="f32" fmla="+- f22 0 f1"/>
                <a:gd name="f33" fmla="*/ f25 1 5"/>
                <a:gd name="f34" fmla="*/ f26 1 7"/>
                <a:gd name="f35" fmla="*/ f27 1 5"/>
                <a:gd name="f36" fmla="*/ f28 1 7"/>
                <a:gd name="f37" fmla="*/ f29 1 7"/>
                <a:gd name="f38" fmla="*/ f30 1 5"/>
                <a:gd name="f39" fmla="*/ f31 1 7"/>
                <a:gd name="f40" fmla="*/ 0 1 f23"/>
                <a:gd name="f41" fmla="*/ f17 1 f23"/>
                <a:gd name="f42" fmla="*/ 0 1 f24"/>
                <a:gd name="f43" fmla="*/ f18 1 f24"/>
                <a:gd name="f44" fmla="*/ f33 1 f23"/>
                <a:gd name="f45" fmla="*/ f34 1 f24"/>
                <a:gd name="f46" fmla="*/ f35 1 f23"/>
                <a:gd name="f47" fmla="*/ f36 1 f24"/>
                <a:gd name="f48" fmla="*/ f37 1 f24"/>
                <a:gd name="f49" fmla="*/ f38 1 f23"/>
                <a:gd name="f50" fmla="*/ f39 1 f24"/>
                <a:gd name="f51" fmla="*/ f40 f14 1"/>
                <a:gd name="f52" fmla="*/ f41 f14 1"/>
                <a:gd name="f53" fmla="*/ f43 f15 1"/>
                <a:gd name="f54" fmla="*/ f42 f15 1"/>
                <a:gd name="f55" fmla="*/ f44 f14 1"/>
                <a:gd name="f56" fmla="*/ f45 f15 1"/>
                <a:gd name="f57" fmla="*/ f46 f14 1"/>
                <a:gd name="f58" fmla="*/ f47 f15 1"/>
                <a:gd name="f59" fmla="*/ f48 f15 1"/>
                <a:gd name="f60" fmla="*/ f49 f14 1"/>
                <a:gd name="f61" fmla="*/ f50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7" y="f59"/>
                </a:cxn>
                <a:cxn ang="f32">
                  <a:pos x="f60" y="f61"/>
                </a:cxn>
                <a:cxn ang="f32">
                  <a:pos x="f55" y="f56"/>
                </a:cxn>
              </a:cxnLst>
              <a:rect l="f51" t="f54" r="f52" b="f53"/>
              <a:pathLst>
                <a:path w="5" h="7">
                  <a:moveTo>
                    <a:pt x="f8" y="f7"/>
                  </a:moveTo>
                  <a:cubicBezTo>
                    <a:pt x="f9" y="f10"/>
                    <a:pt x="f11" y="f6"/>
                    <a:pt x="f6" y="f12"/>
                  </a:cubicBezTo>
                  <a:cubicBezTo>
                    <a:pt x="f6" y="f9"/>
                    <a:pt x="f6" y="f8"/>
                    <a:pt x="f6" y="f8"/>
                  </a:cubicBezTo>
                  <a:cubicBezTo>
                    <a:pt x="f11" y="f5"/>
                    <a:pt x="f9" y="f5"/>
                    <a:pt x="f5" y="f5"/>
                  </a:cubicBezTo>
                  <a:cubicBezTo>
                    <a:pt x="f5" y="f12"/>
                    <a:pt x="f5" y="f6"/>
                    <a:pt x="f8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Freeform 61">
              <a:extLst>
                <a:ext uri="{FF2B5EF4-FFF2-40B4-BE49-F238E27FC236}">
                  <a16:creationId xmlns:a16="http://schemas.microsoft.com/office/drawing/2014/main" id="{50BCF428-467A-C17F-6C14-1B83087FAE51}"/>
                </a:ext>
              </a:extLst>
            </p:cNvPr>
            <p:cNvSpPr/>
            <p:nvPr/>
          </p:nvSpPr>
          <p:spPr>
            <a:xfrm>
              <a:off x="334167" y="4713283"/>
              <a:ext cx="908054" cy="4302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9"/>
                <a:gd name="f7" fmla="val 137"/>
                <a:gd name="f8" fmla="val 282"/>
                <a:gd name="f9" fmla="val 17"/>
                <a:gd name="f10" fmla="val 285"/>
                <a:gd name="f11" fmla="val 13"/>
                <a:gd name="f12" fmla="val 9"/>
                <a:gd name="f13" fmla="val 287"/>
                <a:gd name="f14" fmla="val 225"/>
                <a:gd name="f15" fmla="val 20"/>
                <a:gd name="f16" fmla="val 165"/>
                <a:gd name="f17" fmla="val 41"/>
                <a:gd name="f18" fmla="val 104"/>
                <a:gd name="f19" fmla="val 59"/>
                <a:gd name="f20" fmla="val 67"/>
                <a:gd name="f21" fmla="val 70"/>
                <a:gd name="f22" fmla="val 36"/>
                <a:gd name="f23" fmla="val 88"/>
                <a:gd name="f24" fmla="val 10"/>
                <a:gd name="f25" fmla="val 116"/>
                <a:gd name="f26" fmla="val 7"/>
                <a:gd name="f27" fmla="val 119"/>
                <a:gd name="f28" fmla="val 122"/>
                <a:gd name="f29" fmla="val 2"/>
                <a:gd name="f30" fmla="val 128"/>
                <a:gd name="f31" fmla="val 4"/>
                <a:gd name="f32" fmla="val 134"/>
                <a:gd name="f33" fmla="val 11"/>
                <a:gd name="f34" fmla="val 16"/>
                <a:gd name="f35" fmla="val 135"/>
                <a:gd name="f36" fmla="val 22"/>
                <a:gd name="f37" fmla="val 136"/>
                <a:gd name="f38" fmla="val 28"/>
                <a:gd name="f39" fmla="val 34"/>
                <a:gd name="f40" fmla="val 68"/>
                <a:gd name="f41" fmla="val 73"/>
                <a:gd name="f42" fmla="val 77"/>
                <a:gd name="f43" fmla="val 82"/>
                <a:gd name="f44" fmla="val 170"/>
                <a:gd name="f45" fmla="val 133"/>
                <a:gd name="f46" fmla="val 235"/>
                <a:gd name="f47" fmla="val 89"/>
                <a:gd name="f48" fmla="+- 0 0 -90"/>
                <a:gd name="f49" fmla="*/ f3 1 289"/>
                <a:gd name="f50" fmla="*/ f4 1 13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289"/>
                <a:gd name="f59" fmla="*/ f55 1 137"/>
                <a:gd name="f60" fmla="*/ 282 f56 1"/>
                <a:gd name="f61" fmla="*/ 17 f55 1"/>
                <a:gd name="f62" fmla="*/ 287 f56 1"/>
                <a:gd name="f63" fmla="*/ 0 f55 1"/>
                <a:gd name="f64" fmla="*/ 104 f56 1"/>
                <a:gd name="f65" fmla="*/ 59 f55 1"/>
                <a:gd name="f66" fmla="*/ 10 f56 1"/>
                <a:gd name="f67" fmla="*/ 116 f55 1"/>
                <a:gd name="f68" fmla="*/ 2 f56 1"/>
                <a:gd name="f69" fmla="*/ 128 f55 1"/>
                <a:gd name="f70" fmla="*/ 16 f56 1"/>
                <a:gd name="f71" fmla="*/ 135 f55 1"/>
                <a:gd name="f72" fmla="*/ 34 f56 1"/>
                <a:gd name="f73" fmla="*/ 137 f55 1"/>
                <a:gd name="f74" fmla="*/ 68 f56 1"/>
                <a:gd name="f75" fmla="*/ 82 f56 1"/>
                <a:gd name="f76" fmla="*/ 136 f55 1"/>
                <a:gd name="f77" fmla="+- f57 0 f1"/>
                <a:gd name="f78" fmla="*/ f60 1 289"/>
                <a:gd name="f79" fmla="*/ f61 1 137"/>
                <a:gd name="f80" fmla="*/ f62 1 289"/>
                <a:gd name="f81" fmla="*/ f63 1 137"/>
                <a:gd name="f82" fmla="*/ f64 1 289"/>
                <a:gd name="f83" fmla="*/ f65 1 137"/>
                <a:gd name="f84" fmla="*/ f66 1 289"/>
                <a:gd name="f85" fmla="*/ f67 1 137"/>
                <a:gd name="f86" fmla="*/ f68 1 289"/>
                <a:gd name="f87" fmla="*/ f69 1 137"/>
                <a:gd name="f88" fmla="*/ f70 1 289"/>
                <a:gd name="f89" fmla="*/ f71 1 137"/>
                <a:gd name="f90" fmla="*/ f72 1 289"/>
                <a:gd name="f91" fmla="*/ f73 1 137"/>
                <a:gd name="f92" fmla="*/ f74 1 289"/>
                <a:gd name="f93" fmla="*/ f75 1 289"/>
                <a:gd name="f94" fmla="*/ f76 1 137"/>
                <a:gd name="f95" fmla="*/ 0 1 f58"/>
                <a:gd name="f96" fmla="*/ f52 1 f58"/>
                <a:gd name="f97" fmla="*/ 0 1 f59"/>
                <a:gd name="f98" fmla="*/ f53 1 f59"/>
                <a:gd name="f99" fmla="*/ f78 1 f58"/>
                <a:gd name="f100" fmla="*/ f79 1 f59"/>
                <a:gd name="f101" fmla="*/ f80 1 f58"/>
                <a:gd name="f102" fmla="*/ f81 1 f59"/>
                <a:gd name="f103" fmla="*/ f82 1 f58"/>
                <a:gd name="f104" fmla="*/ f83 1 f59"/>
                <a:gd name="f105" fmla="*/ f84 1 f58"/>
                <a:gd name="f106" fmla="*/ f85 1 f59"/>
                <a:gd name="f107" fmla="*/ f86 1 f58"/>
                <a:gd name="f108" fmla="*/ f87 1 f59"/>
                <a:gd name="f109" fmla="*/ f88 1 f58"/>
                <a:gd name="f110" fmla="*/ f89 1 f59"/>
                <a:gd name="f111" fmla="*/ f90 1 f58"/>
                <a:gd name="f112" fmla="*/ f91 1 f59"/>
                <a:gd name="f113" fmla="*/ f92 1 f58"/>
                <a:gd name="f114" fmla="*/ f93 1 f58"/>
                <a:gd name="f115" fmla="*/ f94 1 f59"/>
                <a:gd name="f116" fmla="*/ f95 f49 1"/>
                <a:gd name="f117" fmla="*/ f96 f49 1"/>
                <a:gd name="f118" fmla="*/ f98 f50 1"/>
                <a:gd name="f119" fmla="*/ f97 f50 1"/>
                <a:gd name="f120" fmla="*/ f99 f49 1"/>
                <a:gd name="f121" fmla="*/ f100 f50 1"/>
                <a:gd name="f122" fmla="*/ f101 f49 1"/>
                <a:gd name="f123" fmla="*/ f102 f50 1"/>
                <a:gd name="f124" fmla="*/ f103 f49 1"/>
                <a:gd name="f125" fmla="*/ f104 f50 1"/>
                <a:gd name="f126" fmla="*/ f105 f49 1"/>
                <a:gd name="f127" fmla="*/ f106 f50 1"/>
                <a:gd name="f128" fmla="*/ f107 f49 1"/>
                <a:gd name="f129" fmla="*/ f108 f50 1"/>
                <a:gd name="f130" fmla="*/ f109 f49 1"/>
                <a:gd name="f131" fmla="*/ f110 f50 1"/>
                <a:gd name="f132" fmla="*/ f111 f49 1"/>
                <a:gd name="f133" fmla="*/ f112 f50 1"/>
                <a:gd name="f134" fmla="*/ f113 f49 1"/>
                <a:gd name="f135" fmla="*/ f114 f49 1"/>
                <a:gd name="f136" fmla="*/ f115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7">
                  <a:pos x="f120" y="f121"/>
                </a:cxn>
                <a:cxn ang="f77">
                  <a:pos x="f122" y="f123"/>
                </a:cxn>
                <a:cxn ang="f77">
                  <a:pos x="f124" y="f125"/>
                </a:cxn>
                <a:cxn ang="f77">
                  <a:pos x="f126" y="f127"/>
                </a:cxn>
                <a:cxn ang="f77">
                  <a:pos x="f128" y="f129"/>
                </a:cxn>
                <a:cxn ang="f77">
                  <a:pos x="f130" y="f131"/>
                </a:cxn>
                <a:cxn ang="f77">
                  <a:pos x="f132" y="f133"/>
                </a:cxn>
                <a:cxn ang="f77">
                  <a:pos x="f134" y="f133"/>
                </a:cxn>
                <a:cxn ang="f77">
                  <a:pos x="f135" y="f136"/>
                </a:cxn>
                <a:cxn ang="f77">
                  <a:pos x="f120" y="f121"/>
                </a:cxn>
              </a:cxnLst>
              <a:rect l="f116" t="f119" r="f117" b="f118"/>
              <a:pathLst>
                <a:path w="289" h="137">
                  <a:moveTo>
                    <a:pt x="f8" y="f9"/>
                  </a:moveTo>
                  <a:cubicBezTo>
                    <a:pt x="f10" y="f11"/>
                    <a:pt x="f6" y="f12"/>
                    <a:pt x="f13" y="f5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5" y="f28"/>
                    <a:pt x="f29" y="f30"/>
                  </a:cubicBezTo>
                  <a:cubicBezTo>
                    <a:pt x="f31" y="f32"/>
                    <a:pt x="f33" y="f32"/>
                    <a:pt x="f34" y="f35"/>
                  </a:cubicBezTo>
                  <a:cubicBezTo>
                    <a:pt x="f36" y="f37"/>
                    <a:pt x="f38" y="f37"/>
                    <a:pt x="f39" y="f7"/>
                  </a:cubicBezTo>
                  <a:cubicBezTo>
                    <a:pt x="f40" y="f7"/>
                    <a:pt x="f40" y="f7"/>
                    <a:pt x="f40" y="f7"/>
                  </a:cubicBezTo>
                  <a:cubicBezTo>
                    <a:pt x="f41" y="f37"/>
                    <a:pt x="f42" y="f37"/>
                    <a:pt x="f43" y="f37"/>
                  </a:cubicBezTo>
                  <a:cubicBezTo>
                    <a:pt x="f44" y="f45"/>
                    <a:pt x="f46" y="f47"/>
                    <a:pt x="f8" y="f9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Freeform 62">
              <a:extLst>
                <a:ext uri="{FF2B5EF4-FFF2-40B4-BE49-F238E27FC236}">
                  <a16:creationId xmlns:a16="http://schemas.microsoft.com/office/drawing/2014/main" id="{813F2484-BE6A-0E1C-32E4-47233997E10E}"/>
                </a:ext>
              </a:extLst>
            </p:cNvPr>
            <p:cNvSpPr/>
            <p:nvPr/>
          </p:nvSpPr>
          <p:spPr>
            <a:xfrm>
              <a:off x="3709190" y="4618040"/>
              <a:ext cx="768352" cy="4714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5"/>
                <a:gd name="f7" fmla="val 150"/>
                <a:gd name="f8" fmla="val 217"/>
                <a:gd name="f9" fmla="val 75"/>
                <a:gd name="f10" fmla="val 76"/>
                <a:gd name="f11" fmla="val 17"/>
                <a:gd name="f12" fmla="val 45"/>
                <a:gd name="f13" fmla="val 35"/>
                <a:gd name="f14" fmla="val 88"/>
                <a:gd name="f15" fmla="val 50"/>
                <a:gd name="f16" fmla="val 129"/>
                <a:gd name="f17" fmla="val 70"/>
                <a:gd name="f18" fmla="val 171"/>
                <a:gd name="f19" fmla="val 90"/>
                <a:gd name="f20" fmla="val 209"/>
                <a:gd name="f21" fmla="val 113"/>
                <a:gd name="f22" fmla="+- 0 0 -90"/>
                <a:gd name="f23" fmla="*/ f3 1 245"/>
                <a:gd name="f24" fmla="*/ f4 1 150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45"/>
                <a:gd name="f33" fmla="*/ f29 1 150"/>
                <a:gd name="f34" fmla="*/ 245 f30 1"/>
                <a:gd name="f35" fmla="*/ 150 f29 1"/>
                <a:gd name="f36" fmla="*/ 0 f30 1"/>
                <a:gd name="f37" fmla="*/ 17 f29 1"/>
                <a:gd name="f38" fmla="*/ 129 f30 1"/>
                <a:gd name="f39" fmla="*/ 70 f29 1"/>
                <a:gd name="f40" fmla="+- f31 0 f1"/>
                <a:gd name="f41" fmla="*/ f34 1 245"/>
                <a:gd name="f42" fmla="*/ f35 1 150"/>
                <a:gd name="f43" fmla="*/ f36 1 245"/>
                <a:gd name="f44" fmla="*/ f37 1 150"/>
                <a:gd name="f45" fmla="*/ f38 1 245"/>
                <a:gd name="f46" fmla="*/ f39 1 150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245" h="150">
                  <a:moveTo>
                    <a:pt x="f6" y="f7"/>
                  </a:moveTo>
                  <a:cubicBezTo>
                    <a:pt x="f8" y="f9"/>
                    <a:pt x="f10" y="f5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6" y="f7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Freeform 63">
              <a:extLst>
                <a:ext uri="{FF2B5EF4-FFF2-40B4-BE49-F238E27FC236}">
                  <a16:creationId xmlns:a16="http://schemas.microsoft.com/office/drawing/2014/main" id="{A1E1EA10-6223-D40F-AA55-5A5F1B57A916}"/>
                </a:ext>
              </a:extLst>
            </p:cNvPr>
            <p:cNvSpPr/>
            <p:nvPr/>
          </p:nvSpPr>
          <p:spPr>
            <a:xfrm>
              <a:off x="442121" y="5143499"/>
              <a:ext cx="106363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6363"/>
                <a:gd name="f7" fmla="val 34412"/>
                <a:gd name="f8" fmla="val 71951"/>
                <a:gd name="f9" fmla="+- 0 0 -90"/>
                <a:gd name="f10" fmla="*/ f3 1 106363"/>
                <a:gd name="f11" fmla="*/ f4 1 0"/>
                <a:gd name="f12" fmla="val f5"/>
                <a:gd name="f13" fmla="val f6"/>
                <a:gd name="f14" fmla="*/ f9 f0 1"/>
                <a:gd name="f15" fmla="+- f12 0 f12"/>
                <a:gd name="f16" fmla="+- f13 0 f12"/>
                <a:gd name="f17" fmla="*/ f14 1 f2"/>
                <a:gd name="f18" fmla="*/ f16 1 106363"/>
                <a:gd name="f19" fmla="*/ f15 1 0"/>
                <a:gd name="f20" fmla="+- f17 0 f1"/>
                <a:gd name="f21" fmla="*/ 106363 1 f18"/>
                <a:gd name="f22" fmla="*/ 0 1 f19"/>
                <a:gd name="f23" fmla="*/ 0 1 f18"/>
                <a:gd name="f24" fmla="*/ 1 1 f19"/>
                <a:gd name="f25" fmla="*/ f23 f10 1"/>
                <a:gd name="f26" fmla="*/ f21 f10 1"/>
                <a:gd name="f27" fmla="*/ f24 f11 1"/>
                <a:gd name="f28" fmla="*/ f22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">
                  <a:pos x="f26" y="f28"/>
                </a:cxn>
                <a:cxn ang="f20">
                  <a:pos x="f25" y="f28"/>
                </a:cxn>
                <a:cxn ang="f20">
                  <a:pos x="f26" y="f28"/>
                </a:cxn>
              </a:cxnLst>
              <a:rect l="f25" t="f28" r="f26" b="f27"/>
              <a:pathLst>
                <a:path w="106363">
                  <a:moveTo>
                    <a:pt x="f6" y="f5"/>
                  </a:moveTo>
                  <a:cubicBezTo>
                    <a:pt x="f5" y="f5"/>
                    <a:pt x="f5" y="f5"/>
                    <a:pt x="f5" y="f5"/>
                  </a:cubicBezTo>
                  <a:cubicBezTo>
                    <a:pt x="f7" y="f5"/>
                    <a:pt x="f8" y="f5"/>
                    <a:pt x="f6" y="f5"/>
                  </a:cubicBezTo>
                  <a:close/>
                </a:path>
              </a:pathLst>
            </a:custGeom>
            <a:solidFill>
              <a:srgbClr val="102E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94;p48">
            <a:extLst>
              <a:ext uri="{FF2B5EF4-FFF2-40B4-BE49-F238E27FC236}">
                <a16:creationId xmlns:a16="http://schemas.microsoft.com/office/drawing/2014/main" id="{D025FA46-B538-F9DF-F33E-90C55144EC7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TABLE OF CONTENTS</a:t>
            </a:r>
          </a:p>
        </p:txBody>
      </p:sp>
      <p:sp>
        <p:nvSpPr>
          <p:cNvPr id="3" name="Google Shape;1095;p48">
            <a:extLst>
              <a:ext uri="{FF2B5EF4-FFF2-40B4-BE49-F238E27FC236}">
                <a16:creationId xmlns:a16="http://schemas.microsoft.com/office/drawing/2014/main" id="{8BE5A59A-AD91-8591-9D32-2BEDFEB6B1A7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90928" y="2514581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HISTORY</a:t>
            </a:r>
          </a:p>
        </p:txBody>
      </p:sp>
      <p:sp>
        <p:nvSpPr>
          <p:cNvPr id="4" name="Google Shape;1096;p48">
            <a:extLst>
              <a:ext uri="{FF2B5EF4-FFF2-40B4-BE49-F238E27FC236}">
                <a16:creationId xmlns:a16="http://schemas.microsoft.com/office/drawing/2014/main" id="{51F6A937-1211-893F-5F3E-85934D7D329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90928" y="2953502"/>
            <a:ext cx="1673699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Here you could describe the topic of the section</a:t>
            </a:r>
          </a:p>
        </p:txBody>
      </p:sp>
      <p:sp>
        <p:nvSpPr>
          <p:cNvPr id="5" name="Google Shape;1097;p48">
            <a:extLst>
              <a:ext uri="{FF2B5EF4-FFF2-40B4-BE49-F238E27FC236}">
                <a16:creationId xmlns:a16="http://schemas.microsoft.com/office/drawing/2014/main" id="{B9608B05-D649-1A84-6489-6F319BF8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0928" y="1870706"/>
            <a:ext cx="1673397" cy="561597"/>
          </a:xfrm>
        </p:spPr>
        <p:txBody>
          <a:bodyPr anchor="b"/>
          <a:lstStyle/>
          <a:p>
            <a:pPr lvl="0"/>
            <a:r>
              <a:rPr lang="en-US"/>
              <a:t>01</a:t>
            </a:r>
          </a:p>
        </p:txBody>
      </p:sp>
      <p:sp>
        <p:nvSpPr>
          <p:cNvPr id="6" name="Google Shape;1098;p48">
            <a:extLst>
              <a:ext uri="{FF2B5EF4-FFF2-40B4-BE49-F238E27FC236}">
                <a16:creationId xmlns:a16="http://schemas.microsoft.com/office/drawing/2014/main" id="{93E7702E-27C1-A243-E318-96AD5EE5B72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755370" y="2518047"/>
            <a:ext cx="1764901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HOLIDAY</a:t>
            </a:r>
          </a:p>
        </p:txBody>
      </p:sp>
      <p:sp>
        <p:nvSpPr>
          <p:cNvPr id="7" name="Google Shape;1099;p48">
            <a:extLst>
              <a:ext uri="{FF2B5EF4-FFF2-40B4-BE49-F238E27FC236}">
                <a16:creationId xmlns:a16="http://schemas.microsoft.com/office/drawing/2014/main" id="{BBEEEE09-4B47-380B-207E-81072916203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801118" y="2956959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Here you could describe the topic of the section</a:t>
            </a:r>
          </a:p>
        </p:txBody>
      </p:sp>
      <p:sp>
        <p:nvSpPr>
          <p:cNvPr id="8" name="Google Shape;1100;p48">
            <a:extLst>
              <a:ext uri="{FF2B5EF4-FFF2-40B4-BE49-F238E27FC236}">
                <a16:creationId xmlns:a16="http://schemas.microsoft.com/office/drawing/2014/main" id="{4C4D01C9-A930-3E27-A17E-AC9540E3A9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1118" y="1870706"/>
            <a:ext cx="1673397" cy="561597"/>
          </a:xfrm>
        </p:spPr>
        <p:txBody>
          <a:bodyPr anchor="b"/>
          <a:lstStyle/>
          <a:p>
            <a:pPr lvl="0"/>
            <a:r>
              <a:rPr lang="en-US"/>
              <a:t>02</a:t>
            </a:r>
          </a:p>
        </p:txBody>
      </p:sp>
      <p:sp>
        <p:nvSpPr>
          <p:cNvPr id="9" name="Google Shape;1101;p48">
            <a:extLst>
              <a:ext uri="{FF2B5EF4-FFF2-40B4-BE49-F238E27FC236}">
                <a16:creationId xmlns:a16="http://schemas.microsoft.com/office/drawing/2014/main" id="{FFCE84DB-03DB-A1A0-E359-80690F76C5C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15231" y="2518047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COMMUNITY</a:t>
            </a:r>
          </a:p>
        </p:txBody>
      </p:sp>
      <p:sp>
        <p:nvSpPr>
          <p:cNvPr id="10" name="Google Shape;1102;p48">
            <a:extLst>
              <a:ext uri="{FF2B5EF4-FFF2-40B4-BE49-F238E27FC236}">
                <a16:creationId xmlns:a16="http://schemas.microsoft.com/office/drawing/2014/main" id="{1CE1F49F-4484-8078-6AA3-EE27C3F7B55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715231" y="2956959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Here you could describe the topic of the section</a:t>
            </a:r>
          </a:p>
        </p:txBody>
      </p:sp>
      <p:sp>
        <p:nvSpPr>
          <p:cNvPr id="11" name="Google Shape;1103;p48">
            <a:extLst>
              <a:ext uri="{FF2B5EF4-FFF2-40B4-BE49-F238E27FC236}">
                <a16:creationId xmlns:a16="http://schemas.microsoft.com/office/drawing/2014/main" id="{507DC6B2-69E1-E0F8-E483-1CF5E44A70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15231" y="1870706"/>
            <a:ext cx="1673397" cy="561597"/>
          </a:xfrm>
        </p:spPr>
        <p:txBody>
          <a:bodyPr anchor="b"/>
          <a:lstStyle/>
          <a:p>
            <a:pPr lvl="0"/>
            <a:r>
              <a:rPr lang="en-US"/>
              <a:t>03</a:t>
            </a:r>
          </a:p>
        </p:txBody>
      </p:sp>
      <p:sp>
        <p:nvSpPr>
          <p:cNvPr id="12" name="Google Shape;1104;p48">
            <a:extLst>
              <a:ext uri="{FF2B5EF4-FFF2-40B4-BE49-F238E27FC236}">
                <a16:creationId xmlns:a16="http://schemas.microsoft.com/office/drawing/2014/main" id="{F5B79AAF-653D-3793-592B-E868DAF3ED6C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679673" y="2521503"/>
            <a:ext cx="1673397" cy="36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EVENTS</a:t>
            </a:r>
          </a:p>
        </p:txBody>
      </p:sp>
      <p:sp>
        <p:nvSpPr>
          <p:cNvPr id="13" name="Google Shape;1105;p48">
            <a:extLst>
              <a:ext uri="{FF2B5EF4-FFF2-40B4-BE49-F238E27FC236}">
                <a16:creationId xmlns:a16="http://schemas.microsoft.com/office/drawing/2014/main" id="{5C653948-E237-CED1-54B9-CDA55EE30BB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679673" y="2960415"/>
            <a:ext cx="1673397" cy="7916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Here you could describe the topic of the section</a:t>
            </a:r>
          </a:p>
        </p:txBody>
      </p:sp>
      <p:sp>
        <p:nvSpPr>
          <p:cNvPr id="14" name="Google Shape;1106;p48">
            <a:extLst>
              <a:ext uri="{FF2B5EF4-FFF2-40B4-BE49-F238E27FC236}">
                <a16:creationId xmlns:a16="http://schemas.microsoft.com/office/drawing/2014/main" id="{15CC0D52-3856-2C1A-9A44-FB10DD5D7F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79673" y="1870706"/>
            <a:ext cx="1673397" cy="561597"/>
          </a:xfrm>
        </p:spPr>
        <p:txBody>
          <a:bodyPr anchor="b"/>
          <a:lstStyle/>
          <a:p>
            <a:pPr lvl="0"/>
            <a:r>
              <a:rPr lang="en-US"/>
              <a:t>04</a:t>
            </a:r>
          </a:p>
        </p:txBody>
      </p:sp>
      <p:grpSp>
        <p:nvGrpSpPr>
          <p:cNvPr id="15" name="Grupo 1">
            <a:extLst>
              <a:ext uri="{FF2B5EF4-FFF2-40B4-BE49-F238E27FC236}">
                <a16:creationId xmlns:a16="http://schemas.microsoft.com/office/drawing/2014/main" id="{F75DEEFB-DF95-4DAA-16F6-E642599D2396}"/>
              </a:ext>
            </a:extLst>
          </p:cNvPr>
          <p:cNvGrpSpPr/>
          <p:nvPr/>
        </p:nvGrpSpPr>
        <p:grpSpPr>
          <a:xfrm>
            <a:off x="0" y="3584576"/>
            <a:ext cx="9150345" cy="1587498"/>
            <a:chOff x="0" y="3584576"/>
            <a:chExt cx="9150345" cy="158749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FB81920-840E-CD16-4B50-8776F2A05359}"/>
                </a:ext>
              </a:extLst>
            </p:cNvPr>
            <p:cNvSpPr/>
            <p:nvPr/>
          </p:nvSpPr>
          <p:spPr>
            <a:xfrm>
              <a:off x="508004" y="4092570"/>
              <a:ext cx="6962771" cy="668334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F969BE3-49B7-7186-930D-D89D6467EA4B}"/>
                </a:ext>
              </a:extLst>
            </p:cNvPr>
            <p:cNvSpPr/>
            <p:nvPr/>
          </p:nvSpPr>
          <p:spPr>
            <a:xfrm>
              <a:off x="0" y="4792663"/>
              <a:ext cx="9150345" cy="379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FF04E08B-D787-82B7-83E3-B7A5E49F83C8}"/>
                </a:ext>
              </a:extLst>
            </p:cNvPr>
            <p:cNvSpPr/>
            <p:nvPr/>
          </p:nvSpPr>
          <p:spPr>
            <a:xfrm>
              <a:off x="0" y="4608511"/>
              <a:ext cx="9150345" cy="331790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2EC2E6FD-84AD-58D2-89E2-1ECC0A26B12C}"/>
                </a:ext>
              </a:extLst>
            </p:cNvPr>
            <p:cNvSpPr/>
            <p:nvPr/>
          </p:nvSpPr>
          <p:spPr>
            <a:xfrm>
              <a:off x="7307263" y="4294186"/>
              <a:ext cx="1465261" cy="4810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4ED4D1A9-66C0-1A9A-D3F8-D7336410F6AE}"/>
                </a:ext>
              </a:extLst>
            </p:cNvPr>
            <p:cNvSpPr/>
            <p:nvPr/>
          </p:nvSpPr>
          <p:spPr>
            <a:xfrm>
              <a:off x="4402141" y="3981453"/>
              <a:ext cx="912808" cy="2619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B275107E-A0B2-3193-B435-62CE9EF410C5}"/>
                </a:ext>
              </a:extLst>
            </p:cNvPr>
            <p:cNvSpPr/>
            <p:nvPr/>
          </p:nvSpPr>
          <p:spPr>
            <a:xfrm>
              <a:off x="4683127" y="3621088"/>
              <a:ext cx="207961" cy="3047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ED50FF80-A714-BDDE-EAAC-20AE21E251F1}"/>
                </a:ext>
              </a:extLst>
            </p:cNvPr>
            <p:cNvSpPr/>
            <p:nvPr/>
          </p:nvSpPr>
          <p:spPr>
            <a:xfrm>
              <a:off x="592138" y="4281485"/>
              <a:ext cx="228600" cy="2714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CC550BA0-960A-BED7-6B22-EF47B0F4FFEC}"/>
                </a:ext>
              </a:extLst>
            </p:cNvPr>
            <p:cNvSpPr/>
            <p:nvPr/>
          </p:nvSpPr>
          <p:spPr>
            <a:xfrm>
              <a:off x="6734171" y="4027483"/>
              <a:ext cx="220663" cy="2158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93615464-5EE2-54FC-C444-8F2338931A91}"/>
                </a:ext>
              </a:extLst>
            </p:cNvPr>
            <p:cNvSpPr/>
            <p:nvPr/>
          </p:nvSpPr>
          <p:spPr>
            <a:xfrm>
              <a:off x="5046665" y="3584576"/>
              <a:ext cx="268284" cy="1381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EC21AC90-DB7E-D03D-EAA3-623975CCC8F9}"/>
                </a:ext>
              </a:extLst>
            </p:cNvPr>
            <p:cNvSpPr/>
            <p:nvPr/>
          </p:nvSpPr>
          <p:spPr>
            <a:xfrm>
              <a:off x="5046665" y="3759198"/>
              <a:ext cx="111127" cy="1666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E7A1BC09-B718-E6AF-ED8F-158A8BB3AB3B}"/>
                </a:ext>
              </a:extLst>
            </p:cNvPr>
            <p:cNvSpPr/>
            <p:nvPr/>
          </p:nvSpPr>
          <p:spPr>
            <a:xfrm>
              <a:off x="5646740" y="4419596"/>
              <a:ext cx="195260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04092D38-A3B4-C62D-0701-07F6C9C10749}"/>
                </a:ext>
              </a:extLst>
            </p:cNvPr>
            <p:cNvSpPr/>
            <p:nvPr/>
          </p:nvSpPr>
          <p:spPr>
            <a:xfrm>
              <a:off x="6232522" y="4419596"/>
              <a:ext cx="188915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8" name="Freeform 6">
            <a:extLst>
              <a:ext uri="{FF2B5EF4-FFF2-40B4-BE49-F238E27FC236}">
                <a16:creationId xmlns:a16="http://schemas.microsoft.com/office/drawing/2014/main" id="{FFEF3508-D6BF-1B40-08E6-A1D27E098B85}"/>
              </a:ext>
            </a:extLst>
          </p:cNvPr>
          <p:cNvSpPr/>
          <p:nvPr/>
        </p:nvSpPr>
        <p:spPr>
          <a:xfrm>
            <a:off x="0" y="996622"/>
            <a:ext cx="9150345" cy="114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05"/>
              <a:gd name="f7" fmla="val 82"/>
              <a:gd name="f8" fmla="val 41"/>
              <a:gd name="f9" fmla="val 32"/>
              <a:gd name="f10" fmla="val 20"/>
              <a:gd name="f11" fmla="val 4"/>
              <a:gd name="f12" fmla="val 26"/>
              <a:gd name="f13" fmla="val 9"/>
              <a:gd name="f14" fmla="val 50"/>
              <a:gd name="f15" fmla="val 10"/>
              <a:gd name="f16" fmla="val 73"/>
              <a:gd name="f17" fmla="val 18"/>
              <a:gd name="f18" fmla="val 141"/>
              <a:gd name="f19" fmla="val 43"/>
              <a:gd name="f20" fmla="val 209"/>
              <a:gd name="f21" fmla="val 42"/>
              <a:gd name="f22" fmla="val 277"/>
              <a:gd name="f23" fmla="val 327"/>
              <a:gd name="f24" fmla="val 378"/>
              <a:gd name="f25" fmla="val 1"/>
              <a:gd name="f26" fmla="val 427"/>
              <a:gd name="f27" fmla="val 19"/>
              <a:gd name="f28" fmla="val 494"/>
              <a:gd name="f29" fmla="val 560"/>
              <a:gd name="f30" fmla="val 626"/>
              <a:gd name="f31" fmla="val 677"/>
              <a:gd name="f32" fmla="val 729"/>
              <a:gd name="f33" fmla="val 779"/>
              <a:gd name="f34" fmla="val 846"/>
              <a:gd name="f35" fmla="val 911"/>
              <a:gd name="f36" fmla="val 978"/>
              <a:gd name="f37" fmla="val 1028"/>
              <a:gd name="f38" fmla="val 1080"/>
              <a:gd name="f39" fmla="val 1131"/>
              <a:gd name="f40" fmla="val 1197"/>
              <a:gd name="f41" fmla="val 1262"/>
              <a:gd name="f42" fmla="val 1328"/>
              <a:gd name="f43" fmla="val 1353"/>
              <a:gd name="f44" fmla="val 1378"/>
              <a:gd name="f45" fmla="val 5"/>
              <a:gd name="f46" fmla="val 8"/>
              <a:gd name="f47" fmla="val 44"/>
              <a:gd name="f48" fmla="val 1387"/>
              <a:gd name="f49" fmla="val 47"/>
              <a:gd name="f50" fmla="val 1369"/>
              <a:gd name="f51" fmla="val 48"/>
              <a:gd name="f52" fmla="val 1352"/>
              <a:gd name="f53" fmla="val 51"/>
              <a:gd name="f54" fmla="val 1323"/>
              <a:gd name="f55" fmla="val 58"/>
              <a:gd name="f56" fmla="val 1296"/>
              <a:gd name="f57" fmla="val 68"/>
              <a:gd name="f58" fmla="val 1267"/>
              <a:gd name="f59" fmla="val 1227"/>
              <a:gd name="f60" fmla="val 80"/>
              <a:gd name="f61" fmla="val 1187"/>
              <a:gd name="f62" fmla="val 77"/>
              <a:gd name="f63" fmla="val 1149"/>
              <a:gd name="f64" fmla="val 63"/>
              <a:gd name="f65" fmla="val 1086"/>
              <a:gd name="f66" fmla="val 40"/>
              <a:gd name="f67" fmla="val 1023"/>
              <a:gd name="f68" fmla="val 960"/>
              <a:gd name="f69" fmla="val 906"/>
              <a:gd name="f70" fmla="val 851"/>
              <a:gd name="f71" fmla="val 797"/>
              <a:gd name="f72" fmla="val 734"/>
              <a:gd name="f73" fmla="val 671"/>
              <a:gd name="f74" fmla="val 608"/>
              <a:gd name="f75" fmla="val 554"/>
              <a:gd name="f76" fmla="val 499"/>
              <a:gd name="f77" fmla="val 445"/>
              <a:gd name="f78" fmla="val 383"/>
              <a:gd name="f79" fmla="val 321"/>
              <a:gd name="f80" fmla="val 258"/>
              <a:gd name="f81" fmla="val 204"/>
              <a:gd name="f82" fmla="val 151"/>
              <a:gd name="f83" fmla="val 81"/>
              <a:gd name="f84" fmla="val 96"/>
              <a:gd name="f85" fmla="val 64"/>
              <a:gd name="f86" fmla="val 66"/>
              <a:gd name="f87" fmla="val 55"/>
              <a:gd name="f88" fmla="val 34"/>
              <a:gd name="f89" fmla="val 49"/>
              <a:gd name="f90" fmla="+- 0 0 -90"/>
              <a:gd name="f91" fmla="*/ f3 1 1405"/>
              <a:gd name="f92" fmla="*/ f4 1 82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1405"/>
              <a:gd name="f101" fmla="*/ f97 1 82"/>
              <a:gd name="f102" fmla="*/ 0 f98 1"/>
              <a:gd name="f103" fmla="*/ 41 f97 1"/>
              <a:gd name="f104" fmla="*/ 4 f97 1"/>
              <a:gd name="f105" fmla="*/ 73 f98 1"/>
              <a:gd name="f106" fmla="*/ 18 f97 1"/>
              <a:gd name="f107" fmla="*/ 277 f98 1"/>
              <a:gd name="f108" fmla="*/ 427 f98 1"/>
              <a:gd name="f109" fmla="*/ 19 f97 1"/>
              <a:gd name="f110" fmla="*/ 626 f98 1"/>
              <a:gd name="f111" fmla="*/ 779 f98 1"/>
              <a:gd name="f112" fmla="*/ 978 f98 1"/>
              <a:gd name="f113" fmla="*/ 1131 f98 1"/>
              <a:gd name="f114" fmla="*/ 1328 f98 1"/>
              <a:gd name="f115" fmla="*/ 1405 f98 1"/>
              <a:gd name="f116" fmla="*/ 8 f97 1"/>
              <a:gd name="f117" fmla="*/ 44 f97 1"/>
              <a:gd name="f118" fmla="*/ 1352 f98 1"/>
              <a:gd name="f119" fmla="*/ 51 f97 1"/>
              <a:gd name="f120" fmla="*/ 1267 f98 1"/>
              <a:gd name="f121" fmla="*/ 73 f97 1"/>
              <a:gd name="f122" fmla="*/ 1149 f98 1"/>
              <a:gd name="f123" fmla="*/ 63 f97 1"/>
              <a:gd name="f124" fmla="*/ 960 f98 1"/>
              <a:gd name="f125" fmla="*/ 797 f98 1"/>
              <a:gd name="f126" fmla="*/ 608 f98 1"/>
              <a:gd name="f127" fmla="*/ 445 f98 1"/>
              <a:gd name="f128" fmla="*/ 258 f98 1"/>
              <a:gd name="f129" fmla="*/ 96 f98 1"/>
              <a:gd name="f130" fmla="*/ 64 f97 1"/>
              <a:gd name="f131" fmla="+- f99 0 f1"/>
              <a:gd name="f132" fmla="*/ f102 1 1405"/>
              <a:gd name="f133" fmla="*/ f103 1 82"/>
              <a:gd name="f134" fmla="*/ f104 1 82"/>
              <a:gd name="f135" fmla="*/ f105 1 1405"/>
              <a:gd name="f136" fmla="*/ f106 1 82"/>
              <a:gd name="f137" fmla="*/ f107 1 1405"/>
              <a:gd name="f138" fmla="*/ f108 1 1405"/>
              <a:gd name="f139" fmla="*/ f109 1 82"/>
              <a:gd name="f140" fmla="*/ f110 1 1405"/>
              <a:gd name="f141" fmla="*/ f111 1 1405"/>
              <a:gd name="f142" fmla="*/ f112 1 1405"/>
              <a:gd name="f143" fmla="*/ f113 1 1405"/>
              <a:gd name="f144" fmla="*/ f114 1 1405"/>
              <a:gd name="f145" fmla="*/ f115 1 1405"/>
              <a:gd name="f146" fmla="*/ f116 1 82"/>
              <a:gd name="f147" fmla="*/ f117 1 82"/>
              <a:gd name="f148" fmla="*/ f118 1 1405"/>
              <a:gd name="f149" fmla="*/ f119 1 82"/>
              <a:gd name="f150" fmla="*/ f120 1 1405"/>
              <a:gd name="f151" fmla="*/ f121 1 82"/>
              <a:gd name="f152" fmla="*/ f122 1 1405"/>
              <a:gd name="f153" fmla="*/ f123 1 82"/>
              <a:gd name="f154" fmla="*/ f124 1 1405"/>
              <a:gd name="f155" fmla="*/ f125 1 1405"/>
              <a:gd name="f156" fmla="*/ f126 1 1405"/>
              <a:gd name="f157" fmla="*/ f127 1 1405"/>
              <a:gd name="f158" fmla="*/ f128 1 1405"/>
              <a:gd name="f159" fmla="*/ f129 1 1405"/>
              <a:gd name="f160" fmla="*/ f130 1 82"/>
              <a:gd name="f161" fmla="*/ 0 1 f100"/>
              <a:gd name="f162" fmla="*/ f94 1 f100"/>
              <a:gd name="f163" fmla="*/ 0 1 f101"/>
              <a:gd name="f164" fmla="*/ f95 1 f101"/>
              <a:gd name="f165" fmla="*/ f132 1 f100"/>
              <a:gd name="f166" fmla="*/ f133 1 f101"/>
              <a:gd name="f167" fmla="*/ f134 1 f101"/>
              <a:gd name="f168" fmla="*/ f135 1 f100"/>
              <a:gd name="f169" fmla="*/ f136 1 f101"/>
              <a:gd name="f170" fmla="*/ f137 1 f100"/>
              <a:gd name="f171" fmla="*/ f138 1 f100"/>
              <a:gd name="f172" fmla="*/ f139 1 f101"/>
              <a:gd name="f173" fmla="*/ f140 1 f100"/>
              <a:gd name="f174" fmla="*/ f141 1 f100"/>
              <a:gd name="f175" fmla="*/ f142 1 f100"/>
              <a:gd name="f176" fmla="*/ f143 1 f100"/>
              <a:gd name="f177" fmla="*/ f144 1 f100"/>
              <a:gd name="f178" fmla="*/ f145 1 f100"/>
              <a:gd name="f179" fmla="*/ f146 1 f101"/>
              <a:gd name="f180" fmla="*/ f147 1 f101"/>
              <a:gd name="f181" fmla="*/ f148 1 f100"/>
              <a:gd name="f182" fmla="*/ f149 1 f101"/>
              <a:gd name="f183" fmla="*/ f150 1 f100"/>
              <a:gd name="f184" fmla="*/ f151 1 f101"/>
              <a:gd name="f185" fmla="*/ f152 1 f100"/>
              <a:gd name="f186" fmla="*/ f153 1 f101"/>
              <a:gd name="f187" fmla="*/ f154 1 f100"/>
              <a:gd name="f188" fmla="*/ f155 1 f100"/>
              <a:gd name="f189" fmla="*/ f156 1 f100"/>
              <a:gd name="f190" fmla="*/ f157 1 f100"/>
              <a:gd name="f191" fmla="*/ f158 1 f100"/>
              <a:gd name="f192" fmla="*/ f159 1 f100"/>
              <a:gd name="f193" fmla="*/ f160 1 f101"/>
              <a:gd name="f194" fmla="*/ f161 f91 1"/>
              <a:gd name="f195" fmla="*/ f162 f91 1"/>
              <a:gd name="f196" fmla="*/ f164 f92 1"/>
              <a:gd name="f197" fmla="*/ f163 f92 1"/>
              <a:gd name="f198" fmla="*/ f165 f91 1"/>
              <a:gd name="f199" fmla="*/ f166 f92 1"/>
              <a:gd name="f200" fmla="*/ f167 f92 1"/>
              <a:gd name="f201" fmla="*/ f168 f91 1"/>
              <a:gd name="f202" fmla="*/ f169 f92 1"/>
              <a:gd name="f203" fmla="*/ f170 f91 1"/>
              <a:gd name="f204" fmla="*/ f171 f91 1"/>
              <a:gd name="f205" fmla="*/ f172 f92 1"/>
              <a:gd name="f206" fmla="*/ f173 f91 1"/>
              <a:gd name="f207" fmla="*/ f174 f91 1"/>
              <a:gd name="f208" fmla="*/ f175 f91 1"/>
              <a:gd name="f209" fmla="*/ f176 f91 1"/>
              <a:gd name="f210" fmla="*/ f177 f91 1"/>
              <a:gd name="f211" fmla="*/ f178 f91 1"/>
              <a:gd name="f212" fmla="*/ f179 f92 1"/>
              <a:gd name="f213" fmla="*/ f180 f92 1"/>
              <a:gd name="f214" fmla="*/ f181 f91 1"/>
              <a:gd name="f215" fmla="*/ f182 f92 1"/>
              <a:gd name="f216" fmla="*/ f183 f91 1"/>
              <a:gd name="f217" fmla="*/ f184 f92 1"/>
              <a:gd name="f218" fmla="*/ f185 f91 1"/>
              <a:gd name="f219" fmla="*/ f186 f92 1"/>
              <a:gd name="f220" fmla="*/ f187 f91 1"/>
              <a:gd name="f221" fmla="*/ f188 f91 1"/>
              <a:gd name="f222" fmla="*/ f189 f91 1"/>
              <a:gd name="f223" fmla="*/ f190 f91 1"/>
              <a:gd name="f224" fmla="*/ f191 f91 1"/>
              <a:gd name="f225" fmla="*/ f192 f91 1"/>
              <a:gd name="f226" fmla="*/ f193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1">
                <a:pos x="f198" y="f199"/>
              </a:cxn>
              <a:cxn ang="f131">
                <a:pos x="f198" y="f200"/>
              </a:cxn>
              <a:cxn ang="f131">
                <a:pos x="f201" y="f202"/>
              </a:cxn>
              <a:cxn ang="f131">
                <a:pos x="f203" y="f202"/>
              </a:cxn>
              <a:cxn ang="f131">
                <a:pos x="f204" y="f205"/>
              </a:cxn>
              <a:cxn ang="f131">
                <a:pos x="f206" y="f205"/>
              </a:cxn>
              <a:cxn ang="f131">
                <a:pos x="f207" y="f205"/>
              </a:cxn>
              <a:cxn ang="f131">
                <a:pos x="f208" y="f205"/>
              </a:cxn>
              <a:cxn ang="f131">
                <a:pos x="f209" y="f205"/>
              </a:cxn>
              <a:cxn ang="f131">
                <a:pos x="f210" y="f205"/>
              </a:cxn>
              <a:cxn ang="f131">
                <a:pos x="f211" y="f212"/>
              </a:cxn>
              <a:cxn ang="f131">
                <a:pos x="f211" y="f213"/>
              </a:cxn>
              <a:cxn ang="f131">
                <a:pos x="f214" y="f215"/>
              </a:cxn>
              <a:cxn ang="f131">
                <a:pos x="f216" y="f217"/>
              </a:cxn>
              <a:cxn ang="f131">
                <a:pos x="f218" y="f219"/>
              </a:cxn>
              <a:cxn ang="f131">
                <a:pos x="f220" y="f219"/>
              </a:cxn>
              <a:cxn ang="f131">
                <a:pos x="f221" y="f219"/>
              </a:cxn>
              <a:cxn ang="f131">
                <a:pos x="f222" y="f219"/>
              </a:cxn>
              <a:cxn ang="f131">
                <a:pos x="f223" y="f219"/>
              </a:cxn>
              <a:cxn ang="f131">
                <a:pos x="f224" y="f219"/>
              </a:cxn>
              <a:cxn ang="f131">
                <a:pos x="f225" y="f226"/>
              </a:cxn>
              <a:cxn ang="f131">
                <a:pos x="f198" y="f199"/>
              </a:cxn>
            </a:cxnLst>
            <a:rect l="f194" t="f197" r="f195" b="f196"/>
            <a:pathLst>
              <a:path w="1405" h="82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17"/>
                </a:cubicBezTo>
                <a:cubicBezTo>
                  <a:pt x="f23" y="f5"/>
                  <a:pt x="f24" y="f25"/>
                  <a:pt x="f26" y="f27"/>
                </a:cubicBezTo>
                <a:cubicBezTo>
                  <a:pt x="f28" y="f21"/>
                  <a:pt x="f29" y="f21"/>
                  <a:pt x="f30" y="f27"/>
                </a:cubicBezTo>
                <a:cubicBezTo>
                  <a:pt x="f31" y="f25"/>
                  <a:pt x="f32" y="f25"/>
                  <a:pt x="f33" y="f27"/>
                </a:cubicBezTo>
                <a:cubicBezTo>
                  <a:pt x="f34" y="f19"/>
                  <a:pt x="f35" y="f21"/>
                  <a:pt x="f36" y="f27"/>
                </a:cubicBezTo>
                <a:cubicBezTo>
                  <a:pt x="f37" y="f25"/>
                  <a:pt x="f38" y="f25"/>
                  <a:pt x="f39" y="f27"/>
                </a:cubicBezTo>
                <a:cubicBezTo>
                  <a:pt x="f40" y="f21"/>
                  <a:pt x="f41" y="f19"/>
                  <a:pt x="f42" y="f27"/>
                </a:cubicBezTo>
                <a:cubicBezTo>
                  <a:pt x="f43" y="f15"/>
                  <a:pt x="f44" y="f45"/>
                  <a:pt x="f6" y="f46"/>
                </a:cubicBezTo>
                <a:cubicBezTo>
                  <a:pt x="f6" y="f10"/>
                  <a:pt x="f6" y="f9"/>
                  <a:pt x="f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16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6"/>
                  <a:pt x="f68" y="f64"/>
                </a:cubicBezTo>
                <a:cubicBezTo>
                  <a:pt x="f69" y="f7"/>
                  <a:pt x="f70" y="f7"/>
                  <a:pt x="f71" y="f64"/>
                </a:cubicBezTo>
                <a:cubicBezTo>
                  <a:pt x="f72" y="f66"/>
                  <a:pt x="f73" y="f8"/>
                  <a:pt x="f74" y="f64"/>
                </a:cubicBezTo>
                <a:cubicBezTo>
                  <a:pt x="f75" y="f7"/>
                  <a:pt x="f76" y="f7"/>
                  <a:pt x="f77" y="f64"/>
                </a:cubicBezTo>
                <a:cubicBezTo>
                  <a:pt x="f78" y="f8"/>
                  <a:pt x="f79" y="f66"/>
                  <a:pt x="f80" y="f64"/>
                </a:cubicBezTo>
                <a:cubicBezTo>
                  <a:pt x="f81" y="f7"/>
                  <a:pt x="f82" y="f83"/>
                  <a:pt x="f84" y="f85"/>
                </a:cubicBezTo>
                <a:cubicBezTo>
                  <a:pt x="f86" y="f87"/>
                  <a:pt x="f88" y="f89"/>
                  <a:pt x="f5" y="f8"/>
                </a:cubicBezTo>
                <a:close/>
              </a:path>
            </a:pathLst>
          </a:custGeom>
          <a:solidFill>
            <a:srgbClr val="00206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19">
            <a:extLst>
              <a:ext uri="{FF2B5EF4-FFF2-40B4-BE49-F238E27FC236}">
                <a16:creationId xmlns:a16="http://schemas.microsoft.com/office/drawing/2014/main" id="{4170E936-8A78-8EAB-2CCF-4177AF3AED4C}"/>
              </a:ext>
            </a:extLst>
          </p:cNvPr>
          <p:cNvSpPr/>
          <p:nvPr/>
        </p:nvSpPr>
        <p:spPr>
          <a:xfrm>
            <a:off x="2956255" y="4324023"/>
            <a:ext cx="4653409" cy="64409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263;p42">
            <a:extLst>
              <a:ext uri="{FF2B5EF4-FFF2-40B4-BE49-F238E27FC236}">
                <a16:creationId xmlns:a16="http://schemas.microsoft.com/office/drawing/2014/main" id="{64D9CD9D-26DC-178C-A321-FE675A65E4AA}"/>
              </a:ext>
            </a:extLst>
          </p:cNvPr>
          <p:cNvSpPr txBox="1"/>
          <p:nvPr/>
        </p:nvSpPr>
        <p:spPr>
          <a:xfrm>
            <a:off x="2537853" y="281607"/>
            <a:ext cx="4068302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400" b="0" i="0" u="none" strike="noStrike" kern="0" cap="none" spc="0" baseline="0">
                <a:solidFill>
                  <a:srgbClr val="002060"/>
                </a:solidFill>
                <a:uFillTx/>
                <a:latin typeface="Prompt Black" pitchFamily="2"/>
                <a:ea typeface="DM Sans"/>
                <a:cs typeface="Prompt Black" pitchFamily="2"/>
              </a:rPr>
              <a:t>FUENTE</a:t>
            </a:r>
          </a:p>
        </p:txBody>
      </p:sp>
      <p:sp>
        <p:nvSpPr>
          <p:cNvPr id="4" name="Google Shape;270;p42">
            <a:extLst>
              <a:ext uri="{FF2B5EF4-FFF2-40B4-BE49-F238E27FC236}">
                <a16:creationId xmlns:a16="http://schemas.microsoft.com/office/drawing/2014/main" id="{9686E2C3-382D-5A1C-0BC1-7D1849B49228}"/>
              </a:ext>
            </a:extLst>
          </p:cNvPr>
          <p:cNvSpPr txBox="1"/>
          <p:nvPr/>
        </p:nvSpPr>
        <p:spPr>
          <a:xfrm>
            <a:off x="877421" y="1493270"/>
            <a:ext cx="4157667" cy="424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002060"/>
                </a:solidFill>
                <a:uFillTx/>
                <a:latin typeface="Arial "/>
                <a:ea typeface="Rubik"/>
                <a:cs typeface="Arial" pitchFamily="34"/>
              </a:rPr>
              <a:t>ELABORADO POR  </a:t>
            </a:r>
            <a:r>
              <a:rPr lang="es-PE" sz="1600" b="0" i="0" u="none" strike="noStrike" kern="0" cap="none" spc="0" baseline="0" dirty="0" smtClean="0">
                <a:solidFill>
                  <a:srgbClr val="002060"/>
                </a:solidFill>
                <a:uFillTx/>
                <a:latin typeface="Arial "/>
                <a:ea typeface="Montserrat"/>
                <a:cs typeface="Arial" pitchFamily="34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Arial "/>
                <a:ea typeface="Montserrat"/>
                <a:cs typeface="Arial" pitchFamily="34"/>
              </a:rPr>
              <a:t/>
            </a:r>
            <a:b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Arial "/>
                <a:ea typeface="Montserrat"/>
                <a:cs typeface="Arial" pitchFamily="34"/>
              </a:rPr>
            </a:br>
            <a: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Arial "/>
                <a:ea typeface="Montserrat"/>
                <a:cs typeface="Arial" pitchFamily="34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7F7F7F"/>
              </a:solidFill>
              <a:uFillTx/>
              <a:latin typeface="Arial "/>
              <a:ea typeface="Montserrat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Arial "/>
              <a:ea typeface="Rubik"/>
              <a:cs typeface="Arial" pitchFamily="34"/>
            </a:endParaRPr>
          </a:p>
        </p:txBody>
      </p:sp>
      <p:grpSp>
        <p:nvGrpSpPr>
          <p:cNvPr id="5" name="Grupo 3">
            <a:extLst>
              <a:ext uri="{FF2B5EF4-FFF2-40B4-BE49-F238E27FC236}">
                <a16:creationId xmlns:a16="http://schemas.microsoft.com/office/drawing/2014/main" id="{5B772E9E-8EE5-C887-9FE1-0C22D314A437}"/>
              </a:ext>
            </a:extLst>
          </p:cNvPr>
          <p:cNvGrpSpPr/>
          <p:nvPr/>
        </p:nvGrpSpPr>
        <p:grpSpPr>
          <a:xfrm>
            <a:off x="877421" y="2247650"/>
            <a:ext cx="2989182" cy="1594557"/>
            <a:chOff x="877421" y="2247650"/>
            <a:chExt cx="2989182" cy="1594557"/>
          </a:xfrm>
        </p:grpSpPr>
        <p:sp>
          <p:nvSpPr>
            <p:cNvPr id="6" name="Google Shape;272;p42">
              <a:extLst>
                <a:ext uri="{FF2B5EF4-FFF2-40B4-BE49-F238E27FC236}">
                  <a16:creationId xmlns:a16="http://schemas.microsoft.com/office/drawing/2014/main" id="{1E38DAB0-EC6F-2BA6-B0F2-63664BBB4E5E}"/>
                </a:ext>
              </a:extLst>
            </p:cNvPr>
            <p:cNvSpPr txBox="1"/>
            <p:nvPr/>
          </p:nvSpPr>
          <p:spPr>
            <a:xfrm>
              <a:off x="877421" y="2247650"/>
              <a:ext cx="2117101" cy="30870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002060"/>
                  </a:solidFill>
                  <a:uFillTx/>
                  <a:latin typeface="Arial "/>
                  <a:ea typeface="Rubik"/>
                  <a:cs typeface="Arial" pitchFamily="34"/>
                </a:rPr>
                <a:t>IMAGES :</a:t>
              </a:r>
            </a:p>
          </p:txBody>
        </p:sp>
        <p:sp>
          <p:nvSpPr>
            <p:cNvPr id="7" name="Google Shape;273;p42">
              <a:extLst>
                <a:ext uri="{FF2B5EF4-FFF2-40B4-BE49-F238E27FC236}">
                  <a16:creationId xmlns:a16="http://schemas.microsoft.com/office/drawing/2014/main" id="{395BF0B3-2A65-E475-4815-3C4A61292BE6}"/>
                </a:ext>
              </a:extLst>
            </p:cNvPr>
            <p:cNvSpPr txBox="1"/>
            <p:nvPr/>
          </p:nvSpPr>
          <p:spPr>
            <a:xfrm>
              <a:off x="877421" y="2556278"/>
              <a:ext cx="2989182" cy="12859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285722" marR="0" lvl="0" indent="-285722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7F7F7F"/>
                  </a:solidFill>
                  <a:uFillTx/>
                  <a:latin typeface="Arial "/>
                  <a:ea typeface="Montserrat"/>
                  <a:cs typeface="Arial" pitchFamily="34"/>
                </a:rPr>
                <a:t>unsplash.com</a:t>
              </a:r>
            </a:p>
          </p:txBody>
        </p:sp>
      </p:grpSp>
      <p:sp>
        <p:nvSpPr>
          <p:cNvPr id="8" name="Google Shape;274;p42">
            <a:extLst>
              <a:ext uri="{FF2B5EF4-FFF2-40B4-BE49-F238E27FC236}">
                <a16:creationId xmlns:a16="http://schemas.microsoft.com/office/drawing/2014/main" id="{B978F153-00A6-829D-6CFB-0E67FE3939CE}"/>
              </a:ext>
            </a:extLst>
          </p:cNvPr>
          <p:cNvSpPr txBox="1"/>
          <p:nvPr/>
        </p:nvSpPr>
        <p:spPr>
          <a:xfrm>
            <a:off x="877421" y="3467039"/>
            <a:ext cx="2117101" cy="3087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002060"/>
                </a:solidFill>
                <a:uFillTx/>
                <a:latin typeface="Arial "/>
                <a:ea typeface="Rubik"/>
                <a:cs typeface="Arial" pitchFamily="34"/>
              </a:rPr>
              <a:t>FONTS :</a:t>
            </a:r>
          </a:p>
        </p:txBody>
      </p:sp>
      <p:sp>
        <p:nvSpPr>
          <p:cNvPr id="9" name="Google Shape;275;p42">
            <a:extLst>
              <a:ext uri="{FF2B5EF4-FFF2-40B4-BE49-F238E27FC236}">
                <a16:creationId xmlns:a16="http://schemas.microsoft.com/office/drawing/2014/main" id="{3E7F6680-DD88-62DC-DC85-9050D2E0D3F3}"/>
              </a:ext>
            </a:extLst>
          </p:cNvPr>
          <p:cNvSpPr txBox="1"/>
          <p:nvPr/>
        </p:nvSpPr>
        <p:spPr>
          <a:xfrm>
            <a:off x="877421" y="3775667"/>
            <a:ext cx="2645377" cy="684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7F7F7F"/>
                </a:solidFill>
                <a:uFillTx/>
                <a:latin typeface="Arial "/>
                <a:ea typeface="Montserrat"/>
                <a:cs typeface="Arial" pitchFamily="34"/>
              </a:rPr>
              <a:t>Prompt Black</a:t>
            </a:r>
          </a:p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7F7F7F"/>
                </a:solidFill>
                <a:uFillTx/>
                <a:latin typeface="Arial "/>
                <a:ea typeface="Montserrat"/>
                <a:cs typeface="Arial" pitchFamily="34"/>
              </a:rPr>
              <a:t>Arial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500" b="0" i="0" u="none" strike="noStrike" kern="0" cap="none" spc="0" baseline="0">
              <a:solidFill>
                <a:srgbClr val="7F7F7F"/>
              </a:solidFill>
              <a:uFillTx/>
              <a:latin typeface="Arial "/>
              <a:ea typeface="Montserrat"/>
              <a:cs typeface="Arial" pitchFamily="34"/>
            </a:endParaRPr>
          </a:p>
        </p:txBody>
      </p:sp>
      <p:grpSp>
        <p:nvGrpSpPr>
          <p:cNvPr id="14" name="Grupo 27">
            <a:extLst>
              <a:ext uri="{FF2B5EF4-FFF2-40B4-BE49-F238E27FC236}">
                <a16:creationId xmlns:a16="http://schemas.microsoft.com/office/drawing/2014/main" id="{962778D9-5B61-B61B-1F79-044C37DC2D7E}"/>
              </a:ext>
            </a:extLst>
          </p:cNvPr>
          <p:cNvGrpSpPr/>
          <p:nvPr/>
        </p:nvGrpSpPr>
        <p:grpSpPr>
          <a:xfrm>
            <a:off x="7978569" y="716395"/>
            <a:ext cx="1165430" cy="368960"/>
            <a:chOff x="7978569" y="716395"/>
            <a:chExt cx="1165430" cy="36896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9BC2B46-8705-D217-C718-7A13EB1CCA60}"/>
                </a:ext>
              </a:extLst>
            </p:cNvPr>
            <p:cNvSpPr/>
            <p:nvPr/>
          </p:nvSpPr>
          <p:spPr>
            <a:xfrm>
              <a:off x="8043272" y="834463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9549D67-AD49-2842-746B-A2BD11E7F12D}"/>
                </a:ext>
              </a:extLst>
            </p:cNvPr>
            <p:cNvSpPr/>
            <p:nvPr/>
          </p:nvSpPr>
          <p:spPr>
            <a:xfrm>
              <a:off x="7978569" y="997171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FB698E1-6112-3322-C0BA-BF3644130C8C}"/>
                </a:ext>
              </a:extLst>
            </p:cNvPr>
            <p:cNvSpPr/>
            <p:nvPr/>
          </p:nvSpPr>
          <p:spPr>
            <a:xfrm>
              <a:off x="7978569" y="954377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A099584-0400-F37C-2F83-DFF157EACC23}"/>
                </a:ext>
              </a:extLst>
            </p:cNvPr>
            <p:cNvSpPr/>
            <p:nvPr/>
          </p:nvSpPr>
          <p:spPr>
            <a:xfrm>
              <a:off x="8909255" y="881317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F8D5277-3B6A-4D8B-F649-354213BF2FFB}"/>
                </a:ext>
              </a:extLst>
            </p:cNvPr>
            <p:cNvSpPr/>
            <p:nvPr/>
          </p:nvSpPr>
          <p:spPr>
            <a:xfrm>
              <a:off x="8539252" y="808640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48D4807-C2BF-047E-3624-4988FE740565}"/>
                </a:ext>
              </a:extLst>
            </p:cNvPr>
            <p:cNvSpPr/>
            <p:nvPr/>
          </p:nvSpPr>
          <p:spPr>
            <a:xfrm>
              <a:off x="8575032" y="724881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70581DB-AF80-665B-2F96-D78D46354D0D}"/>
                </a:ext>
              </a:extLst>
            </p:cNvPr>
            <p:cNvSpPr/>
            <p:nvPr/>
          </p:nvSpPr>
          <p:spPr>
            <a:xfrm>
              <a:off x="8053989" y="878372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EE92C76-ED76-76B7-9D53-665B5001AD27}"/>
                </a:ext>
              </a:extLst>
            </p:cNvPr>
            <p:cNvSpPr/>
            <p:nvPr/>
          </p:nvSpPr>
          <p:spPr>
            <a:xfrm>
              <a:off x="8836267" y="819338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387F1B0-1F8A-DAF4-78EE-F4FD09EC0649}"/>
                </a:ext>
              </a:extLst>
            </p:cNvPr>
            <p:cNvSpPr/>
            <p:nvPr/>
          </p:nvSpPr>
          <p:spPr>
            <a:xfrm>
              <a:off x="8621338" y="716395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B3154B0-9CBB-8B0A-C306-42E36221F196}"/>
                </a:ext>
              </a:extLst>
            </p:cNvPr>
            <p:cNvSpPr/>
            <p:nvPr/>
          </p:nvSpPr>
          <p:spPr>
            <a:xfrm>
              <a:off x="8621338" y="756986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C840D4D-AC86-BB6E-5B1C-BF4AD7A7A73B}"/>
                </a:ext>
              </a:extLst>
            </p:cNvPr>
            <p:cNvSpPr/>
            <p:nvPr/>
          </p:nvSpPr>
          <p:spPr>
            <a:xfrm>
              <a:off x="8697763" y="910468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063E4C0-72FA-902E-03CD-B5E9B429CE4C}"/>
                </a:ext>
              </a:extLst>
            </p:cNvPr>
            <p:cNvSpPr/>
            <p:nvPr/>
          </p:nvSpPr>
          <p:spPr>
            <a:xfrm>
              <a:off x="8772369" y="910468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rupo 51">
            <a:extLst>
              <a:ext uri="{FF2B5EF4-FFF2-40B4-BE49-F238E27FC236}">
                <a16:creationId xmlns:a16="http://schemas.microsoft.com/office/drawing/2014/main" id="{5F57F95B-5415-969C-E92C-267BBCFC38EC}"/>
              </a:ext>
            </a:extLst>
          </p:cNvPr>
          <p:cNvGrpSpPr/>
          <p:nvPr/>
        </p:nvGrpSpPr>
        <p:grpSpPr>
          <a:xfrm>
            <a:off x="0" y="954377"/>
            <a:ext cx="7998083" cy="133776"/>
            <a:chOff x="0" y="954377"/>
            <a:chExt cx="7998083" cy="133776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BF2FFE6-E47A-2FDA-5E5A-D7859810F3A4}"/>
                </a:ext>
              </a:extLst>
            </p:cNvPr>
            <p:cNvSpPr/>
            <p:nvPr/>
          </p:nvSpPr>
          <p:spPr>
            <a:xfrm>
              <a:off x="0" y="998085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E211B374-09D0-2B13-2E9C-D6D6BDE8A58E}"/>
                </a:ext>
              </a:extLst>
            </p:cNvPr>
            <p:cNvSpPr/>
            <p:nvPr/>
          </p:nvSpPr>
          <p:spPr>
            <a:xfrm>
              <a:off x="0" y="954377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rupo 1">
            <a:extLst>
              <a:ext uri="{FF2B5EF4-FFF2-40B4-BE49-F238E27FC236}">
                <a16:creationId xmlns:a16="http://schemas.microsoft.com/office/drawing/2014/main" id="{4F33D3A0-E3AB-23C1-A462-2E366D53780F}"/>
              </a:ext>
            </a:extLst>
          </p:cNvPr>
          <p:cNvGrpSpPr/>
          <p:nvPr/>
        </p:nvGrpSpPr>
        <p:grpSpPr>
          <a:xfrm>
            <a:off x="3238503" y="2211384"/>
            <a:ext cx="4162421" cy="2543185"/>
            <a:chOff x="3238503" y="2211384"/>
            <a:chExt cx="4162421" cy="2543185"/>
          </a:xfrm>
        </p:grpSpPr>
        <p:sp>
          <p:nvSpPr>
            <p:cNvPr id="31" name="Freeform 67">
              <a:extLst>
                <a:ext uri="{FF2B5EF4-FFF2-40B4-BE49-F238E27FC236}">
                  <a16:creationId xmlns:a16="http://schemas.microsoft.com/office/drawing/2014/main" id="{F7869E3D-64EF-E6B4-617E-DADF892898FB}"/>
                </a:ext>
              </a:extLst>
            </p:cNvPr>
            <p:cNvSpPr/>
            <p:nvPr/>
          </p:nvSpPr>
          <p:spPr>
            <a:xfrm>
              <a:off x="3238503" y="3043242"/>
              <a:ext cx="4162421" cy="17113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68">
              <a:extLst>
                <a:ext uri="{FF2B5EF4-FFF2-40B4-BE49-F238E27FC236}">
                  <a16:creationId xmlns:a16="http://schemas.microsoft.com/office/drawing/2014/main" id="{D3EF814F-77A9-755B-D92C-972D2805DA3D}"/>
                </a:ext>
              </a:extLst>
            </p:cNvPr>
            <p:cNvSpPr/>
            <p:nvPr/>
          </p:nvSpPr>
          <p:spPr>
            <a:xfrm>
              <a:off x="5451479" y="2270126"/>
              <a:ext cx="369883" cy="7445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69">
              <a:extLst>
                <a:ext uri="{FF2B5EF4-FFF2-40B4-BE49-F238E27FC236}">
                  <a16:creationId xmlns:a16="http://schemas.microsoft.com/office/drawing/2014/main" id="{C1F02765-A0E5-9462-7AA5-820FD922B9EC}"/>
                </a:ext>
              </a:extLst>
            </p:cNvPr>
            <p:cNvSpPr/>
            <p:nvPr/>
          </p:nvSpPr>
          <p:spPr>
            <a:xfrm>
              <a:off x="3252785" y="3341683"/>
              <a:ext cx="236536" cy="4762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70">
              <a:extLst>
                <a:ext uri="{FF2B5EF4-FFF2-40B4-BE49-F238E27FC236}">
                  <a16:creationId xmlns:a16="http://schemas.microsoft.com/office/drawing/2014/main" id="{02A2779F-BAAD-0DB3-210A-D0C5350135FF}"/>
                </a:ext>
              </a:extLst>
            </p:cNvPr>
            <p:cNvSpPr/>
            <p:nvPr/>
          </p:nvSpPr>
          <p:spPr>
            <a:xfrm>
              <a:off x="5807070" y="2211384"/>
              <a:ext cx="234945" cy="3571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71">
              <a:extLst>
                <a:ext uri="{FF2B5EF4-FFF2-40B4-BE49-F238E27FC236}">
                  <a16:creationId xmlns:a16="http://schemas.microsoft.com/office/drawing/2014/main" id="{3CF09761-1FB7-D560-2A56-7929BB528B5C}"/>
                </a:ext>
              </a:extLst>
            </p:cNvPr>
            <p:cNvSpPr/>
            <p:nvPr/>
          </p:nvSpPr>
          <p:spPr>
            <a:xfrm>
              <a:off x="5437186" y="3771899"/>
              <a:ext cx="354009" cy="3429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72">
              <a:extLst>
                <a:ext uri="{FF2B5EF4-FFF2-40B4-BE49-F238E27FC236}">
                  <a16:creationId xmlns:a16="http://schemas.microsoft.com/office/drawing/2014/main" id="{9D7533DE-E91F-AFD3-9CD1-A5B8EE2AD96C}"/>
                </a:ext>
              </a:extLst>
            </p:cNvPr>
            <p:cNvSpPr/>
            <p:nvPr/>
          </p:nvSpPr>
          <p:spPr>
            <a:xfrm>
              <a:off x="6264270" y="3771899"/>
              <a:ext cx="354009" cy="3429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73">
              <a:extLst>
                <a:ext uri="{FF2B5EF4-FFF2-40B4-BE49-F238E27FC236}">
                  <a16:creationId xmlns:a16="http://schemas.microsoft.com/office/drawing/2014/main" id="{8D81558A-0D1B-7BB4-37A8-9C01AD41CBC7}"/>
                </a:ext>
              </a:extLst>
            </p:cNvPr>
            <p:cNvSpPr/>
            <p:nvPr/>
          </p:nvSpPr>
          <p:spPr>
            <a:xfrm>
              <a:off x="4610103" y="3771899"/>
              <a:ext cx="355601" cy="3571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405654A8-DD3A-7394-BA70-EE2BA329C394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002060"/>
                </a:solidFill>
                <a:uFillTx/>
                <a:latin typeface="Prompt Black" pitchFamily="2"/>
                <a:cs typeface="Prompt Black" pitchFamily="2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50239DF7-33A9-07B3-B417-74E332FF8F7A}"/>
              </a:ext>
            </a:extLst>
          </p:cNvPr>
          <p:cNvSpPr/>
          <p:nvPr/>
        </p:nvSpPr>
        <p:spPr>
          <a:xfrm>
            <a:off x="503240" y="1363663"/>
            <a:ext cx="4032247" cy="55086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069"/>
              <a:gd name="f8" fmla="val 145"/>
              <a:gd name="f9" fmla="val 209"/>
              <a:gd name="f10" fmla="val 41"/>
              <a:gd name="f11" fmla="val 27"/>
              <a:gd name="f12" fmla="val 14"/>
              <a:gd name="f13" fmla="val 216"/>
              <a:gd name="f14" fmla="val 222"/>
              <a:gd name="f15" fmla="val 228"/>
              <a:gd name="f16" fmla="val 317"/>
              <a:gd name="f17" fmla="val 405"/>
              <a:gd name="f18" fmla="val 494"/>
              <a:gd name="f19" fmla="val 534"/>
              <a:gd name="f20" fmla="val 539"/>
              <a:gd name="f21" fmla="val 4"/>
              <a:gd name="f22" fmla="val 548"/>
              <a:gd name="f23" fmla="val 44"/>
              <a:gd name="f24" fmla="val 721"/>
              <a:gd name="f25" fmla="val 895"/>
              <a:gd name="f26" fmla="val 1049"/>
              <a:gd name="f27" fmla="val 64"/>
              <a:gd name="f28" fmla="val 1037"/>
              <a:gd name="f29" fmla="val 85"/>
              <a:gd name="f30" fmla="val 1033"/>
              <a:gd name="f31" fmla="val 111"/>
              <a:gd name="f32" fmla="val 1011"/>
              <a:gd name="f33" fmla="val 109"/>
              <a:gd name="f34" fmla="val 991"/>
              <a:gd name="f35" fmla="val 106"/>
              <a:gd name="f36" fmla="val 971"/>
              <a:gd name="f37" fmla="val 108"/>
              <a:gd name="f38" fmla="val 943"/>
              <a:gd name="f39" fmla="val 915"/>
              <a:gd name="f40" fmla="val 114"/>
              <a:gd name="f41" fmla="val 889"/>
              <a:gd name="f42" fmla="val 122"/>
              <a:gd name="f43" fmla="val 829"/>
              <a:gd name="f44" fmla="val 142"/>
              <a:gd name="f45" fmla="val 771"/>
              <a:gd name="f46" fmla="val 143"/>
              <a:gd name="f47" fmla="val 712"/>
              <a:gd name="f48" fmla="val 654"/>
              <a:gd name="f49" fmla="val 101"/>
              <a:gd name="f50" fmla="val 595"/>
              <a:gd name="f51" fmla="val 102"/>
              <a:gd name="f52" fmla="val 537"/>
              <a:gd name="f53" fmla="val 480"/>
              <a:gd name="f54" fmla="val 424"/>
              <a:gd name="f55" fmla="val 144"/>
              <a:gd name="f56" fmla="val 367"/>
              <a:gd name="f57" fmla="val 124"/>
              <a:gd name="f58" fmla="val 304"/>
              <a:gd name="f59" fmla="val 241"/>
              <a:gd name="f60" fmla="val 178"/>
              <a:gd name="f61" fmla="val 120"/>
              <a:gd name="f62" fmla="val 62"/>
              <a:gd name="f63" fmla="val 118"/>
              <a:gd name="f64" fmla="val 68"/>
              <a:gd name="f65" fmla="val 129"/>
              <a:gd name="f66" fmla="val 42"/>
              <a:gd name="f67" fmla="val 140"/>
              <a:gd name="f68" fmla="val 67"/>
              <a:gd name="f69" fmla="val 69"/>
              <a:gd name="f70" fmla="val 71"/>
              <a:gd name="f71" fmla="val 73"/>
              <a:gd name="f72" fmla="val 74"/>
              <a:gd name="f73" fmla="val 150"/>
              <a:gd name="f74" fmla="val 75"/>
              <a:gd name="f75" fmla="val 155"/>
              <a:gd name="f76" fmla="val 332"/>
              <a:gd name="f77" fmla="val 510"/>
              <a:gd name="f78" fmla="val 687"/>
              <a:gd name="f79" fmla="val 691"/>
              <a:gd name="f80" fmla="val 696"/>
              <a:gd name="f81" fmla="val 72"/>
              <a:gd name="f82" fmla="val 700"/>
              <a:gd name="f83" fmla="val 70"/>
              <a:gd name="f84" fmla="val 692"/>
              <a:gd name="f85" fmla="val 65"/>
              <a:gd name="f86" fmla="val 154"/>
              <a:gd name="f87" fmla="val 66"/>
              <a:gd name="f88" fmla="val 9"/>
              <a:gd name="f89" fmla="val 515"/>
              <a:gd name="f90" fmla="val 6"/>
              <a:gd name="f91" fmla="val 473"/>
              <a:gd name="f92" fmla="val 12"/>
              <a:gd name="f93" fmla="val 22"/>
              <a:gd name="f94" fmla="val 31"/>
              <a:gd name="f95" fmla="val 513"/>
              <a:gd name="f96" fmla="val 329"/>
              <a:gd name="f97" fmla="val 30"/>
              <a:gd name="f98" fmla="val 21"/>
              <a:gd name="f99" fmla="val 11"/>
              <a:gd name="f100" fmla="val 311"/>
              <a:gd name="f101" fmla="val 294"/>
              <a:gd name="f102" fmla="val 276"/>
              <a:gd name="f103" fmla="val 312"/>
              <a:gd name="f104" fmla="val 395"/>
              <a:gd name="f105" fmla="val 377"/>
              <a:gd name="f106" fmla="val 359"/>
              <a:gd name="f107" fmla="val 342"/>
              <a:gd name="f108" fmla="val 32"/>
              <a:gd name="f109" fmla="val 378"/>
              <a:gd name="f110" fmla="val 407"/>
              <a:gd name="f111" fmla="val 426"/>
              <a:gd name="f112" fmla="val 443"/>
              <a:gd name="f113" fmla="val 461"/>
              <a:gd name="f114" fmla="val 263"/>
              <a:gd name="f115" fmla="val 248"/>
              <a:gd name="f116" fmla="val 235"/>
              <a:gd name="f117" fmla="val 221"/>
              <a:gd name="f118" fmla="val 249"/>
              <a:gd name="f119" fmla="val 807"/>
              <a:gd name="f120" fmla="val 60"/>
              <a:gd name="f121" fmla="val 792"/>
              <a:gd name="f122" fmla="val 61"/>
              <a:gd name="f123" fmla="val 778"/>
              <a:gd name="f124" fmla="val 87"/>
              <a:gd name="f125" fmla="val 779"/>
              <a:gd name="f126" fmla="val 98"/>
              <a:gd name="f127" fmla="val 785"/>
              <a:gd name="f128" fmla="val 105"/>
              <a:gd name="f129" fmla="val 796"/>
              <a:gd name="f130" fmla="val 810"/>
              <a:gd name="f131" fmla="val 825"/>
              <a:gd name="f132" fmla="val 91"/>
              <a:gd name="f133" fmla="val 824"/>
              <a:gd name="f134" fmla="val 77"/>
              <a:gd name="f135" fmla="val 823"/>
              <a:gd name="f136" fmla="val 816"/>
              <a:gd name="f137" fmla="val 914"/>
              <a:gd name="f138" fmla="val 913"/>
              <a:gd name="f139" fmla="val 907"/>
              <a:gd name="f140" fmla="val 896"/>
              <a:gd name="f141" fmla="val 882"/>
              <a:gd name="f142" fmla="val 868"/>
              <a:gd name="f143" fmla="val 97"/>
              <a:gd name="f144" fmla="val 876"/>
              <a:gd name="f145" fmla="val 887"/>
              <a:gd name="f146" fmla="val 901"/>
              <a:gd name="f147" fmla="+- 0 0 -90"/>
              <a:gd name="f148" fmla="*/ f4 1 1069"/>
              <a:gd name="f149" fmla="*/ f5 1 145"/>
              <a:gd name="f150" fmla="val f6"/>
              <a:gd name="f151" fmla="val f7"/>
              <a:gd name="f152" fmla="val f8"/>
              <a:gd name="f153" fmla="*/ f147 f0 1"/>
              <a:gd name="f154" fmla="+- f152 0 f150"/>
              <a:gd name="f155" fmla="+- f151 0 f150"/>
              <a:gd name="f156" fmla="*/ f153 1 f3"/>
              <a:gd name="f157" fmla="*/ f155 1 1069"/>
              <a:gd name="f158" fmla="*/ f154 1 145"/>
              <a:gd name="f159" fmla="*/ 209 f155 1"/>
              <a:gd name="f160" fmla="*/ 41 f154 1"/>
              <a:gd name="f161" fmla="*/ 0 f154 1"/>
              <a:gd name="f162" fmla="*/ 228 f155 1"/>
              <a:gd name="f163" fmla="*/ 494 f155 1"/>
              <a:gd name="f164" fmla="*/ 548 f155 1"/>
              <a:gd name="f165" fmla="*/ 44 f154 1"/>
              <a:gd name="f166" fmla="*/ 1069 f155 1"/>
              <a:gd name="f167" fmla="*/ 1033 f155 1"/>
              <a:gd name="f168" fmla="*/ 111 f154 1"/>
              <a:gd name="f169" fmla="*/ 971 f155 1"/>
              <a:gd name="f170" fmla="*/ 108 f154 1"/>
              <a:gd name="f171" fmla="*/ 889 f155 1"/>
              <a:gd name="f172" fmla="*/ 122 f154 1"/>
              <a:gd name="f173" fmla="*/ 712 f155 1"/>
              <a:gd name="f174" fmla="*/ 537 f155 1"/>
              <a:gd name="f175" fmla="*/ 367 f155 1"/>
              <a:gd name="f176" fmla="*/ 124 f154 1"/>
              <a:gd name="f177" fmla="*/ 178 f155 1"/>
              <a:gd name="f178" fmla="*/ 0 f155 1"/>
              <a:gd name="f179" fmla="*/ 118 f154 1"/>
              <a:gd name="f180" fmla="*/ 140 f155 1"/>
              <a:gd name="f181" fmla="*/ 67 f154 1"/>
              <a:gd name="f182" fmla="*/ 73 f154 1"/>
              <a:gd name="f183" fmla="*/ 155 f155 1"/>
              <a:gd name="f184" fmla="*/ 75 f154 1"/>
              <a:gd name="f185" fmla="*/ 687 f155 1"/>
              <a:gd name="f186" fmla="*/ 700 f155 1"/>
              <a:gd name="f187" fmla="*/ 70 f154 1"/>
              <a:gd name="f188" fmla="*/ 65 f154 1"/>
              <a:gd name="f189" fmla="*/ 154 f155 1"/>
              <a:gd name="f190" fmla="*/ 534 f155 1"/>
              <a:gd name="f191" fmla="*/ 42 f154 1"/>
              <a:gd name="f192" fmla="*/ 473 f155 1"/>
              <a:gd name="f193" fmla="*/ 12 f154 1"/>
              <a:gd name="f194" fmla="*/ 329 f155 1"/>
              <a:gd name="f195" fmla="*/ 11 f154 1"/>
              <a:gd name="f196" fmla="*/ 276 f155 1"/>
              <a:gd name="f197" fmla="*/ 395 f155 1"/>
              <a:gd name="f198" fmla="*/ 342 f155 1"/>
              <a:gd name="f199" fmla="*/ 407 f155 1"/>
              <a:gd name="f200" fmla="*/ 461 f155 1"/>
              <a:gd name="f201" fmla="*/ 263 f155 1"/>
              <a:gd name="f202" fmla="*/ 221 f155 1"/>
              <a:gd name="f203" fmla="*/ 807 f155 1"/>
              <a:gd name="f204" fmla="*/ 60 f154 1"/>
              <a:gd name="f205" fmla="*/ 778 f155 1"/>
              <a:gd name="f206" fmla="*/ 87 f154 1"/>
              <a:gd name="f207" fmla="*/ 796 f155 1"/>
              <a:gd name="f208" fmla="*/ 105 f154 1"/>
              <a:gd name="f209" fmla="*/ 824 f155 1"/>
              <a:gd name="f210" fmla="*/ 77 f154 1"/>
              <a:gd name="f211" fmla="*/ 914 f155 1"/>
              <a:gd name="f212" fmla="*/ 896 f155 1"/>
              <a:gd name="f213" fmla="*/ 868 f155 1"/>
              <a:gd name="f214" fmla="*/ 887 f155 1"/>
              <a:gd name="f215" fmla="+- f156 0 f1"/>
              <a:gd name="f216" fmla="*/ f159 1 1069"/>
              <a:gd name="f217" fmla="*/ f160 1 145"/>
              <a:gd name="f218" fmla="*/ f161 1 145"/>
              <a:gd name="f219" fmla="*/ f162 1 1069"/>
              <a:gd name="f220" fmla="*/ f163 1 1069"/>
              <a:gd name="f221" fmla="*/ f164 1 1069"/>
              <a:gd name="f222" fmla="*/ f165 1 145"/>
              <a:gd name="f223" fmla="*/ f166 1 1069"/>
              <a:gd name="f224" fmla="*/ f167 1 1069"/>
              <a:gd name="f225" fmla="*/ f168 1 145"/>
              <a:gd name="f226" fmla="*/ f169 1 1069"/>
              <a:gd name="f227" fmla="*/ f170 1 145"/>
              <a:gd name="f228" fmla="*/ f171 1 1069"/>
              <a:gd name="f229" fmla="*/ f172 1 145"/>
              <a:gd name="f230" fmla="*/ f173 1 1069"/>
              <a:gd name="f231" fmla="*/ f174 1 1069"/>
              <a:gd name="f232" fmla="*/ f175 1 1069"/>
              <a:gd name="f233" fmla="*/ f176 1 145"/>
              <a:gd name="f234" fmla="*/ f177 1 1069"/>
              <a:gd name="f235" fmla="*/ f178 1 1069"/>
              <a:gd name="f236" fmla="*/ f179 1 145"/>
              <a:gd name="f237" fmla="*/ f180 1 1069"/>
              <a:gd name="f238" fmla="*/ f181 1 145"/>
              <a:gd name="f239" fmla="*/ f182 1 145"/>
              <a:gd name="f240" fmla="*/ f183 1 1069"/>
              <a:gd name="f241" fmla="*/ f184 1 145"/>
              <a:gd name="f242" fmla="*/ f185 1 1069"/>
              <a:gd name="f243" fmla="*/ f186 1 1069"/>
              <a:gd name="f244" fmla="*/ f187 1 145"/>
              <a:gd name="f245" fmla="*/ f188 1 145"/>
              <a:gd name="f246" fmla="*/ f189 1 1069"/>
              <a:gd name="f247" fmla="*/ f190 1 1069"/>
              <a:gd name="f248" fmla="*/ f191 1 145"/>
              <a:gd name="f249" fmla="*/ f192 1 1069"/>
              <a:gd name="f250" fmla="*/ f193 1 145"/>
              <a:gd name="f251" fmla="*/ f194 1 1069"/>
              <a:gd name="f252" fmla="*/ f195 1 145"/>
              <a:gd name="f253" fmla="*/ f196 1 1069"/>
              <a:gd name="f254" fmla="*/ f197 1 1069"/>
              <a:gd name="f255" fmla="*/ f198 1 1069"/>
              <a:gd name="f256" fmla="*/ f199 1 1069"/>
              <a:gd name="f257" fmla="*/ f200 1 1069"/>
              <a:gd name="f258" fmla="*/ f201 1 1069"/>
              <a:gd name="f259" fmla="*/ f202 1 1069"/>
              <a:gd name="f260" fmla="*/ f203 1 1069"/>
              <a:gd name="f261" fmla="*/ f204 1 145"/>
              <a:gd name="f262" fmla="*/ f205 1 1069"/>
              <a:gd name="f263" fmla="*/ f206 1 145"/>
              <a:gd name="f264" fmla="*/ f207 1 1069"/>
              <a:gd name="f265" fmla="*/ f208 1 145"/>
              <a:gd name="f266" fmla="*/ f209 1 1069"/>
              <a:gd name="f267" fmla="*/ f210 1 145"/>
              <a:gd name="f268" fmla="*/ f211 1 1069"/>
              <a:gd name="f269" fmla="*/ f212 1 1069"/>
              <a:gd name="f270" fmla="*/ f213 1 1069"/>
              <a:gd name="f271" fmla="*/ f214 1 1069"/>
              <a:gd name="f272" fmla="*/ 0 1 f157"/>
              <a:gd name="f273" fmla="*/ f151 1 f157"/>
              <a:gd name="f274" fmla="*/ 0 1 f158"/>
              <a:gd name="f275" fmla="*/ f152 1 f158"/>
              <a:gd name="f276" fmla="*/ f216 1 f157"/>
              <a:gd name="f277" fmla="*/ f217 1 f158"/>
              <a:gd name="f278" fmla="*/ f218 1 f158"/>
              <a:gd name="f279" fmla="*/ f219 1 f157"/>
              <a:gd name="f280" fmla="*/ f220 1 f157"/>
              <a:gd name="f281" fmla="*/ f221 1 f157"/>
              <a:gd name="f282" fmla="*/ f222 1 f158"/>
              <a:gd name="f283" fmla="*/ f223 1 f157"/>
              <a:gd name="f284" fmla="*/ f224 1 f157"/>
              <a:gd name="f285" fmla="*/ f225 1 f158"/>
              <a:gd name="f286" fmla="*/ f226 1 f157"/>
              <a:gd name="f287" fmla="*/ f227 1 f158"/>
              <a:gd name="f288" fmla="*/ f228 1 f157"/>
              <a:gd name="f289" fmla="*/ f229 1 f158"/>
              <a:gd name="f290" fmla="*/ f230 1 f157"/>
              <a:gd name="f291" fmla="*/ f231 1 f157"/>
              <a:gd name="f292" fmla="*/ f232 1 f157"/>
              <a:gd name="f293" fmla="*/ f233 1 f158"/>
              <a:gd name="f294" fmla="*/ f234 1 f157"/>
              <a:gd name="f295" fmla="*/ f235 1 f157"/>
              <a:gd name="f296" fmla="*/ f236 1 f158"/>
              <a:gd name="f297" fmla="*/ f237 1 f157"/>
              <a:gd name="f298" fmla="*/ f238 1 f158"/>
              <a:gd name="f299" fmla="*/ f239 1 f158"/>
              <a:gd name="f300" fmla="*/ f240 1 f157"/>
              <a:gd name="f301" fmla="*/ f241 1 f158"/>
              <a:gd name="f302" fmla="*/ f242 1 f157"/>
              <a:gd name="f303" fmla="*/ f243 1 f157"/>
              <a:gd name="f304" fmla="*/ f244 1 f158"/>
              <a:gd name="f305" fmla="*/ f245 1 f158"/>
              <a:gd name="f306" fmla="*/ f246 1 f157"/>
              <a:gd name="f307" fmla="*/ f247 1 f157"/>
              <a:gd name="f308" fmla="*/ f248 1 f158"/>
              <a:gd name="f309" fmla="*/ f249 1 f157"/>
              <a:gd name="f310" fmla="*/ f250 1 f158"/>
              <a:gd name="f311" fmla="*/ f251 1 f157"/>
              <a:gd name="f312" fmla="*/ f252 1 f158"/>
              <a:gd name="f313" fmla="*/ f253 1 f157"/>
              <a:gd name="f314" fmla="*/ f254 1 f157"/>
              <a:gd name="f315" fmla="*/ f255 1 f157"/>
              <a:gd name="f316" fmla="*/ f256 1 f157"/>
              <a:gd name="f317" fmla="*/ f257 1 f157"/>
              <a:gd name="f318" fmla="*/ f258 1 f157"/>
              <a:gd name="f319" fmla="*/ f259 1 f157"/>
              <a:gd name="f320" fmla="*/ f260 1 f157"/>
              <a:gd name="f321" fmla="*/ f261 1 f158"/>
              <a:gd name="f322" fmla="*/ f262 1 f157"/>
              <a:gd name="f323" fmla="*/ f263 1 f158"/>
              <a:gd name="f324" fmla="*/ f264 1 f157"/>
              <a:gd name="f325" fmla="*/ f265 1 f158"/>
              <a:gd name="f326" fmla="*/ f266 1 f157"/>
              <a:gd name="f327" fmla="*/ f267 1 f158"/>
              <a:gd name="f328" fmla="*/ f268 1 f157"/>
              <a:gd name="f329" fmla="*/ f269 1 f157"/>
              <a:gd name="f330" fmla="*/ f270 1 f157"/>
              <a:gd name="f331" fmla="*/ f271 1 f157"/>
              <a:gd name="f332" fmla="*/ f272 f148 1"/>
              <a:gd name="f333" fmla="*/ f273 f148 1"/>
              <a:gd name="f334" fmla="*/ f275 f149 1"/>
              <a:gd name="f335" fmla="*/ f274 f149 1"/>
              <a:gd name="f336" fmla="*/ f276 f148 1"/>
              <a:gd name="f337" fmla="*/ f277 f149 1"/>
              <a:gd name="f338" fmla="*/ f278 f149 1"/>
              <a:gd name="f339" fmla="*/ f279 f148 1"/>
              <a:gd name="f340" fmla="*/ f280 f148 1"/>
              <a:gd name="f341" fmla="*/ f281 f148 1"/>
              <a:gd name="f342" fmla="*/ f282 f149 1"/>
              <a:gd name="f343" fmla="*/ f283 f148 1"/>
              <a:gd name="f344" fmla="*/ f284 f148 1"/>
              <a:gd name="f345" fmla="*/ f285 f149 1"/>
              <a:gd name="f346" fmla="*/ f286 f148 1"/>
              <a:gd name="f347" fmla="*/ f287 f149 1"/>
              <a:gd name="f348" fmla="*/ f288 f148 1"/>
              <a:gd name="f349" fmla="*/ f289 f149 1"/>
              <a:gd name="f350" fmla="*/ f290 f148 1"/>
              <a:gd name="f351" fmla="*/ f291 f148 1"/>
              <a:gd name="f352" fmla="*/ f292 f148 1"/>
              <a:gd name="f353" fmla="*/ f293 f149 1"/>
              <a:gd name="f354" fmla="*/ f294 f148 1"/>
              <a:gd name="f355" fmla="*/ f295 f148 1"/>
              <a:gd name="f356" fmla="*/ f296 f149 1"/>
              <a:gd name="f357" fmla="*/ f297 f148 1"/>
              <a:gd name="f358" fmla="*/ f298 f149 1"/>
              <a:gd name="f359" fmla="*/ f299 f149 1"/>
              <a:gd name="f360" fmla="*/ f300 f148 1"/>
              <a:gd name="f361" fmla="*/ f301 f149 1"/>
              <a:gd name="f362" fmla="*/ f302 f148 1"/>
              <a:gd name="f363" fmla="*/ f303 f148 1"/>
              <a:gd name="f364" fmla="*/ f304 f149 1"/>
              <a:gd name="f365" fmla="*/ f305 f149 1"/>
              <a:gd name="f366" fmla="*/ f306 f148 1"/>
              <a:gd name="f367" fmla="*/ f307 f148 1"/>
              <a:gd name="f368" fmla="*/ f308 f149 1"/>
              <a:gd name="f369" fmla="*/ f309 f148 1"/>
              <a:gd name="f370" fmla="*/ f310 f149 1"/>
              <a:gd name="f371" fmla="*/ f311 f148 1"/>
              <a:gd name="f372" fmla="*/ f312 f149 1"/>
              <a:gd name="f373" fmla="*/ f313 f148 1"/>
              <a:gd name="f374" fmla="*/ f314 f148 1"/>
              <a:gd name="f375" fmla="*/ f315 f148 1"/>
              <a:gd name="f376" fmla="*/ f316 f148 1"/>
              <a:gd name="f377" fmla="*/ f317 f148 1"/>
              <a:gd name="f378" fmla="*/ f318 f148 1"/>
              <a:gd name="f379" fmla="*/ f319 f148 1"/>
              <a:gd name="f380" fmla="*/ f320 f148 1"/>
              <a:gd name="f381" fmla="*/ f321 f149 1"/>
              <a:gd name="f382" fmla="*/ f322 f148 1"/>
              <a:gd name="f383" fmla="*/ f323 f149 1"/>
              <a:gd name="f384" fmla="*/ f324 f148 1"/>
              <a:gd name="f385" fmla="*/ f325 f149 1"/>
              <a:gd name="f386" fmla="*/ f326 f148 1"/>
              <a:gd name="f387" fmla="*/ f327 f149 1"/>
              <a:gd name="f388" fmla="*/ f328 f148 1"/>
              <a:gd name="f389" fmla="*/ f329 f148 1"/>
              <a:gd name="f390" fmla="*/ f330 f148 1"/>
              <a:gd name="f391" fmla="*/ f331 f1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5">
                <a:pos x="f336" y="f337"/>
              </a:cxn>
              <a:cxn ang="f215">
                <a:pos x="f336" y="f338"/>
              </a:cxn>
              <a:cxn ang="f215">
                <a:pos x="f339" y="f338"/>
              </a:cxn>
              <a:cxn ang="f215">
                <a:pos x="f340" y="f338"/>
              </a:cxn>
              <a:cxn ang="f215">
                <a:pos x="f341" y="f342"/>
              </a:cxn>
              <a:cxn ang="f215">
                <a:pos x="f343" y="f342"/>
              </a:cxn>
              <a:cxn ang="f215">
                <a:pos x="f344" y="f345"/>
              </a:cxn>
              <a:cxn ang="f215">
                <a:pos x="f346" y="f347"/>
              </a:cxn>
              <a:cxn ang="f215">
                <a:pos x="f348" y="f349"/>
              </a:cxn>
              <a:cxn ang="f215">
                <a:pos x="f350" y="f349"/>
              </a:cxn>
              <a:cxn ang="f215">
                <a:pos x="f351" y="f349"/>
              </a:cxn>
              <a:cxn ang="f215">
                <a:pos x="f352" y="f353"/>
              </a:cxn>
              <a:cxn ang="f215">
                <a:pos x="f354" y="f353"/>
              </a:cxn>
              <a:cxn ang="f215">
                <a:pos x="f355" y="f356"/>
              </a:cxn>
              <a:cxn ang="f215">
                <a:pos x="f336" y="f337"/>
              </a:cxn>
              <a:cxn ang="f215">
                <a:pos x="f357" y="f358"/>
              </a:cxn>
              <a:cxn ang="f215">
                <a:pos x="f357" y="f359"/>
              </a:cxn>
              <a:cxn ang="f215">
                <a:pos x="f360" y="f361"/>
              </a:cxn>
              <a:cxn ang="f215">
                <a:pos x="f362" y="f361"/>
              </a:cxn>
              <a:cxn ang="f215">
                <a:pos x="f363" y="f364"/>
              </a:cxn>
              <a:cxn ang="f215">
                <a:pos x="f362" y="f365"/>
              </a:cxn>
              <a:cxn ang="f215">
                <a:pos x="f366" y="f365"/>
              </a:cxn>
              <a:cxn ang="f215">
                <a:pos x="f357" y="f358"/>
              </a:cxn>
              <a:cxn ang="f215">
                <a:pos x="f367" y="f368"/>
              </a:cxn>
              <a:cxn ang="f215">
                <a:pos x="f369" y="f370"/>
              </a:cxn>
              <a:cxn ang="f215">
                <a:pos x="f369" y="f368"/>
              </a:cxn>
              <a:cxn ang="f215">
                <a:pos x="f367" y="f368"/>
              </a:cxn>
              <a:cxn ang="f215">
                <a:pos x="f371" y="f337"/>
              </a:cxn>
              <a:cxn ang="f215">
                <a:pos x="f371" y="f372"/>
              </a:cxn>
              <a:cxn ang="f215">
                <a:pos x="f373" y="f372"/>
              </a:cxn>
              <a:cxn ang="f215">
                <a:pos x="f373" y="f337"/>
              </a:cxn>
              <a:cxn ang="f215">
                <a:pos x="f371" y="f337"/>
              </a:cxn>
              <a:cxn ang="f215">
                <a:pos x="f374" y="f368"/>
              </a:cxn>
              <a:cxn ang="f215">
                <a:pos x="f374" y="f372"/>
              </a:cxn>
              <a:cxn ang="f215">
                <a:pos x="f375" y="f372"/>
              </a:cxn>
              <a:cxn ang="f215">
                <a:pos x="f375" y="f368"/>
              </a:cxn>
              <a:cxn ang="f215">
                <a:pos x="f374" y="f368"/>
              </a:cxn>
              <a:cxn ang="f215">
                <a:pos x="f376" y="f368"/>
              </a:cxn>
              <a:cxn ang="f215">
                <a:pos x="f377" y="f368"/>
              </a:cxn>
              <a:cxn ang="f215">
                <a:pos x="f377" y="f372"/>
              </a:cxn>
              <a:cxn ang="f215">
                <a:pos x="f376" y="f372"/>
              </a:cxn>
              <a:cxn ang="f215">
                <a:pos x="f376" y="f368"/>
              </a:cxn>
              <a:cxn ang="f215">
                <a:pos x="f378" y="f337"/>
              </a:cxn>
              <a:cxn ang="f215">
                <a:pos x="f378" y="f372"/>
              </a:cxn>
              <a:cxn ang="f215">
                <a:pos x="f379" y="f372"/>
              </a:cxn>
              <a:cxn ang="f215">
                <a:pos x="f379" y="f337"/>
              </a:cxn>
              <a:cxn ang="f215">
                <a:pos x="f378" y="f337"/>
              </a:cxn>
              <a:cxn ang="f215">
                <a:pos x="f380" y="f381"/>
              </a:cxn>
              <a:cxn ang="f215">
                <a:pos x="f382" y="f383"/>
              </a:cxn>
              <a:cxn ang="f215">
                <a:pos x="f384" y="f385"/>
              </a:cxn>
              <a:cxn ang="f215">
                <a:pos x="f386" y="f387"/>
              </a:cxn>
              <a:cxn ang="f215">
                <a:pos x="f380" y="f381"/>
              </a:cxn>
              <a:cxn ang="f215">
                <a:pos x="f388" y="f387"/>
              </a:cxn>
              <a:cxn ang="f215">
                <a:pos x="f389" y="f381"/>
              </a:cxn>
              <a:cxn ang="f215">
                <a:pos x="f390" y="f383"/>
              </a:cxn>
              <a:cxn ang="f215">
                <a:pos x="f391" y="f385"/>
              </a:cxn>
              <a:cxn ang="f215">
                <a:pos x="f388" y="f387"/>
              </a:cxn>
            </a:cxnLst>
            <a:rect l="f332" t="f335" r="f333" b="f334"/>
            <a:pathLst>
              <a:path w="1069" h="145">
                <a:moveTo>
                  <a:pt x="f9" y="f10"/>
                </a:moveTo>
                <a:cubicBezTo>
                  <a:pt x="f9" y="f11"/>
                  <a:pt x="f9" y="f12"/>
                  <a:pt x="f9" y="f6"/>
                </a:cubicBezTo>
                <a:cubicBezTo>
                  <a:pt x="f13" y="f6"/>
                  <a:pt x="f14" y="f6"/>
                  <a:pt x="f15" y="f6"/>
                </a:cubicBezTo>
                <a:cubicBezTo>
                  <a:pt x="f16" y="f6"/>
                  <a:pt x="f17" y="f6"/>
                  <a:pt x="f18" y="f6"/>
                </a:cubicBezTo>
                <a:cubicBezTo>
                  <a:pt x="f19" y="f6"/>
                  <a:pt x="f20" y="f21"/>
                  <a:pt x="f22" y="f23"/>
                </a:cubicBezTo>
                <a:cubicBezTo>
                  <a:pt x="f24" y="f23"/>
                  <a:pt x="f25" y="f23"/>
                  <a:pt x="f7" y="f23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1"/>
                  <a:pt x="f39" y="f40"/>
                  <a:pt x="f41" y="f42"/>
                </a:cubicBezTo>
                <a:cubicBezTo>
                  <a:pt x="f43" y="f44"/>
                  <a:pt x="f45" y="f46"/>
                  <a:pt x="f47" y="f42"/>
                </a:cubicBezTo>
                <a:cubicBezTo>
                  <a:pt x="f48" y="f49"/>
                  <a:pt x="f50" y="f51"/>
                  <a:pt x="f52" y="f42"/>
                </a:cubicBezTo>
                <a:cubicBezTo>
                  <a:pt x="f53" y="f44"/>
                  <a:pt x="f54" y="f55"/>
                  <a:pt x="f56" y="f57"/>
                </a:cubicBezTo>
                <a:cubicBezTo>
                  <a:pt x="f58" y="f49"/>
                  <a:pt x="f59" y="f51"/>
                  <a:pt x="f60" y="f57"/>
                </a:cubicBezTo>
                <a:cubicBezTo>
                  <a:pt x="f61" y="f8"/>
                  <a:pt x="f62" y="f44"/>
                  <a:pt x="f6" y="f63"/>
                </a:cubicBezTo>
                <a:cubicBezTo>
                  <a:pt x="f64" y="f29"/>
                  <a:pt x="f65" y="f66"/>
                  <a:pt x="f9" y="f10"/>
                </a:cubicBezTo>
                <a:close/>
                <a:moveTo>
                  <a:pt x="f67" y="f68"/>
                </a:moveTo>
                <a:cubicBezTo>
                  <a:pt x="f67" y="f69"/>
                  <a:pt x="f67" y="f70"/>
                  <a:pt x="f67" y="f71"/>
                </a:cubicBezTo>
                <a:cubicBezTo>
                  <a:pt x="f8" y="f72"/>
                  <a:pt x="f73" y="f74"/>
                  <a:pt x="f75" y="f74"/>
                </a:cubicBezTo>
                <a:cubicBezTo>
                  <a:pt x="f76" y="f74"/>
                  <a:pt x="f77" y="f74"/>
                  <a:pt x="f78" y="f74"/>
                </a:cubicBezTo>
                <a:cubicBezTo>
                  <a:pt x="f79" y="f74"/>
                  <a:pt x="f80" y="f81"/>
                  <a:pt x="f82" y="f83"/>
                </a:cubicBezTo>
                <a:cubicBezTo>
                  <a:pt x="f80" y="f64"/>
                  <a:pt x="f84" y="f85"/>
                  <a:pt x="f78" y="f85"/>
                </a:cubicBezTo>
                <a:cubicBezTo>
                  <a:pt x="f77" y="f85"/>
                  <a:pt x="f76" y="f85"/>
                  <a:pt x="f86" y="f85"/>
                </a:cubicBezTo>
                <a:cubicBezTo>
                  <a:pt x="f73" y="f85"/>
                  <a:pt x="f8" y="f87"/>
                  <a:pt x="f67" y="f68"/>
                </a:cubicBezTo>
                <a:close/>
                <a:moveTo>
                  <a:pt x="f19" y="f66"/>
                </a:moveTo>
                <a:cubicBezTo>
                  <a:pt x="f20" y="f88"/>
                  <a:pt x="f89" y="f90"/>
                  <a:pt x="f91" y="f92"/>
                </a:cubicBezTo>
                <a:cubicBezTo>
                  <a:pt x="f91" y="f93"/>
                  <a:pt x="f91" y="f94"/>
                  <a:pt x="f91" y="f66"/>
                </a:cubicBezTo>
                <a:cubicBezTo>
                  <a:pt x="f18" y="f66"/>
                  <a:pt x="f95" y="f66"/>
                  <a:pt x="f19" y="f66"/>
                </a:cubicBezTo>
                <a:close/>
                <a:moveTo>
                  <a:pt x="f96" y="f10"/>
                </a:moveTo>
                <a:cubicBezTo>
                  <a:pt x="f96" y="f97"/>
                  <a:pt x="f96" y="f98"/>
                  <a:pt x="f96" y="f99"/>
                </a:cubicBezTo>
                <a:cubicBezTo>
                  <a:pt x="f100" y="f99"/>
                  <a:pt x="f101" y="f99"/>
                  <a:pt x="f102" y="f99"/>
                </a:cubicBezTo>
                <a:cubicBezTo>
                  <a:pt x="f102" y="f98"/>
                  <a:pt x="f102" y="f94"/>
                  <a:pt x="f102" y="f10"/>
                </a:cubicBezTo>
                <a:cubicBezTo>
                  <a:pt x="f101" y="f10"/>
                  <a:pt x="f103" y="f10"/>
                  <a:pt x="f96" y="f10"/>
                </a:cubicBezTo>
                <a:close/>
                <a:moveTo>
                  <a:pt x="f104" y="f66"/>
                </a:moveTo>
                <a:cubicBezTo>
                  <a:pt x="f104" y="f94"/>
                  <a:pt x="f104" y="f98"/>
                  <a:pt x="f104" y="f99"/>
                </a:cubicBezTo>
                <a:cubicBezTo>
                  <a:pt x="f105" y="f99"/>
                  <a:pt x="f106" y="f99"/>
                  <a:pt x="f107" y="f99"/>
                </a:cubicBezTo>
                <a:cubicBezTo>
                  <a:pt x="f107" y="f93"/>
                  <a:pt x="f107" y="f108"/>
                  <a:pt x="f107" y="f66"/>
                </a:cubicBezTo>
                <a:cubicBezTo>
                  <a:pt x="f2" y="f66"/>
                  <a:pt x="f109" y="f66"/>
                  <a:pt x="f104" y="f66"/>
                </a:cubicBezTo>
                <a:close/>
                <a:moveTo>
                  <a:pt x="f110" y="f66"/>
                </a:moveTo>
                <a:cubicBezTo>
                  <a:pt x="f111" y="f66"/>
                  <a:pt x="f112" y="f66"/>
                  <a:pt x="f113" y="f66"/>
                </a:cubicBezTo>
                <a:cubicBezTo>
                  <a:pt x="f113" y="f94"/>
                  <a:pt x="f113" y="f98"/>
                  <a:pt x="f113" y="f99"/>
                </a:cubicBezTo>
                <a:cubicBezTo>
                  <a:pt x="f112" y="f99"/>
                  <a:pt x="f111" y="f99"/>
                  <a:pt x="f110" y="f99"/>
                </a:cubicBezTo>
                <a:cubicBezTo>
                  <a:pt x="f110" y="f98"/>
                  <a:pt x="f110" y="f94"/>
                  <a:pt x="f110" y="f66"/>
                </a:cubicBezTo>
                <a:close/>
                <a:moveTo>
                  <a:pt x="f114" y="f10"/>
                </a:moveTo>
                <a:cubicBezTo>
                  <a:pt x="f114" y="f94"/>
                  <a:pt x="f114" y="f98"/>
                  <a:pt x="f114" y="f99"/>
                </a:cubicBezTo>
                <a:cubicBezTo>
                  <a:pt x="f115" y="f99"/>
                  <a:pt x="f116" y="f99"/>
                  <a:pt x="f117" y="f99"/>
                </a:cubicBezTo>
                <a:cubicBezTo>
                  <a:pt x="f117" y="f98"/>
                  <a:pt x="f117" y="f94"/>
                  <a:pt x="f117" y="f10"/>
                </a:cubicBezTo>
                <a:cubicBezTo>
                  <a:pt x="f116" y="f10"/>
                  <a:pt x="f118" y="f10"/>
                  <a:pt x="f114" y="f10"/>
                </a:cubicBezTo>
                <a:close/>
                <a:moveTo>
                  <a:pt x="f119" y="f120"/>
                </a:moveTo>
                <a:cubicBezTo>
                  <a:pt x="f121" y="f122"/>
                  <a:pt x="f123" y="f72"/>
                  <a:pt x="f123" y="f124"/>
                </a:cubicBezTo>
                <a:cubicBezTo>
                  <a:pt x="f125" y="f126"/>
                  <a:pt x="f127" y="f128"/>
                  <a:pt x="f129" y="f128"/>
                </a:cubicBezTo>
                <a:cubicBezTo>
                  <a:pt x="f130" y="f35"/>
                  <a:pt x="f131" y="f132"/>
                  <a:pt x="f133" y="f134"/>
                </a:cubicBezTo>
                <a:cubicBezTo>
                  <a:pt x="f135" y="f87"/>
                  <a:pt x="f136" y="f122"/>
                  <a:pt x="f119" y="f120"/>
                </a:cubicBezTo>
                <a:close/>
                <a:moveTo>
                  <a:pt x="f137" y="f134"/>
                </a:moveTo>
                <a:cubicBezTo>
                  <a:pt x="f138" y="f68"/>
                  <a:pt x="f139" y="f122"/>
                  <a:pt x="f140" y="f120"/>
                </a:cubicBezTo>
                <a:cubicBezTo>
                  <a:pt x="f141" y="f120"/>
                  <a:pt x="f142" y="f72"/>
                  <a:pt x="f142" y="f124"/>
                </a:cubicBezTo>
                <a:cubicBezTo>
                  <a:pt x="f142" y="f143"/>
                  <a:pt x="f144" y="f128"/>
                  <a:pt x="f145" y="f128"/>
                </a:cubicBezTo>
                <a:cubicBezTo>
                  <a:pt x="f146" y="f128"/>
                  <a:pt x="f137" y="f132"/>
                  <a:pt x="f137" y="f134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28CBD7F3-D8E1-4971-4E76-5DF1B6F5D57F}"/>
              </a:ext>
            </a:extLst>
          </p:cNvPr>
          <p:cNvSpPr/>
          <p:nvPr/>
        </p:nvSpPr>
        <p:spPr>
          <a:xfrm>
            <a:off x="209553" y="1939927"/>
            <a:ext cx="5299076" cy="3111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05"/>
              <a:gd name="f7" fmla="val 82"/>
              <a:gd name="f8" fmla="val 41"/>
              <a:gd name="f9" fmla="val 32"/>
              <a:gd name="f10" fmla="val 20"/>
              <a:gd name="f11" fmla="val 4"/>
              <a:gd name="f12" fmla="val 26"/>
              <a:gd name="f13" fmla="val 9"/>
              <a:gd name="f14" fmla="val 50"/>
              <a:gd name="f15" fmla="val 10"/>
              <a:gd name="f16" fmla="val 73"/>
              <a:gd name="f17" fmla="val 18"/>
              <a:gd name="f18" fmla="val 141"/>
              <a:gd name="f19" fmla="val 43"/>
              <a:gd name="f20" fmla="val 209"/>
              <a:gd name="f21" fmla="val 42"/>
              <a:gd name="f22" fmla="val 277"/>
              <a:gd name="f23" fmla="val 327"/>
              <a:gd name="f24" fmla="val 378"/>
              <a:gd name="f25" fmla="val 1"/>
              <a:gd name="f26" fmla="val 427"/>
              <a:gd name="f27" fmla="val 19"/>
              <a:gd name="f28" fmla="val 494"/>
              <a:gd name="f29" fmla="val 560"/>
              <a:gd name="f30" fmla="val 626"/>
              <a:gd name="f31" fmla="val 677"/>
              <a:gd name="f32" fmla="val 729"/>
              <a:gd name="f33" fmla="val 779"/>
              <a:gd name="f34" fmla="val 846"/>
              <a:gd name="f35" fmla="val 911"/>
              <a:gd name="f36" fmla="val 978"/>
              <a:gd name="f37" fmla="val 1028"/>
              <a:gd name="f38" fmla="val 1080"/>
              <a:gd name="f39" fmla="val 1131"/>
              <a:gd name="f40" fmla="val 1197"/>
              <a:gd name="f41" fmla="val 1262"/>
              <a:gd name="f42" fmla="val 1328"/>
              <a:gd name="f43" fmla="val 1353"/>
              <a:gd name="f44" fmla="val 1378"/>
              <a:gd name="f45" fmla="val 5"/>
              <a:gd name="f46" fmla="val 8"/>
              <a:gd name="f47" fmla="val 44"/>
              <a:gd name="f48" fmla="val 1387"/>
              <a:gd name="f49" fmla="val 47"/>
              <a:gd name="f50" fmla="val 1369"/>
              <a:gd name="f51" fmla="val 48"/>
              <a:gd name="f52" fmla="val 1352"/>
              <a:gd name="f53" fmla="val 51"/>
              <a:gd name="f54" fmla="val 1323"/>
              <a:gd name="f55" fmla="val 58"/>
              <a:gd name="f56" fmla="val 1296"/>
              <a:gd name="f57" fmla="val 68"/>
              <a:gd name="f58" fmla="val 1267"/>
              <a:gd name="f59" fmla="val 1227"/>
              <a:gd name="f60" fmla="val 80"/>
              <a:gd name="f61" fmla="val 1187"/>
              <a:gd name="f62" fmla="val 77"/>
              <a:gd name="f63" fmla="val 1149"/>
              <a:gd name="f64" fmla="val 63"/>
              <a:gd name="f65" fmla="val 1086"/>
              <a:gd name="f66" fmla="val 40"/>
              <a:gd name="f67" fmla="val 1023"/>
              <a:gd name="f68" fmla="val 960"/>
              <a:gd name="f69" fmla="val 906"/>
              <a:gd name="f70" fmla="val 851"/>
              <a:gd name="f71" fmla="val 797"/>
              <a:gd name="f72" fmla="val 734"/>
              <a:gd name="f73" fmla="val 671"/>
              <a:gd name="f74" fmla="val 608"/>
              <a:gd name="f75" fmla="val 554"/>
              <a:gd name="f76" fmla="val 499"/>
              <a:gd name="f77" fmla="val 445"/>
              <a:gd name="f78" fmla="val 383"/>
              <a:gd name="f79" fmla="val 321"/>
              <a:gd name="f80" fmla="val 258"/>
              <a:gd name="f81" fmla="val 204"/>
              <a:gd name="f82" fmla="val 151"/>
              <a:gd name="f83" fmla="val 81"/>
              <a:gd name="f84" fmla="val 96"/>
              <a:gd name="f85" fmla="val 64"/>
              <a:gd name="f86" fmla="val 66"/>
              <a:gd name="f87" fmla="val 55"/>
              <a:gd name="f88" fmla="val 34"/>
              <a:gd name="f89" fmla="val 49"/>
              <a:gd name="f90" fmla="+- 0 0 -90"/>
              <a:gd name="f91" fmla="*/ f3 1 1405"/>
              <a:gd name="f92" fmla="*/ f4 1 82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1405"/>
              <a:gd name="f101" fmla="*/ f97 1 82"/>
              <a:gd name="f102" fmla="*/ 0 f98 1"/>
              <a:gd name="f103" fmla="*/ 41 f97 1"/>
              <a:gd name="f104" fmla="*/ 4 f97 1"/>
              <a:gd name="f105" fmla="*/ 73 f98 1"/>
              <a:gd name="f106" fmla="*/ 18 f97 1"/>
              <a:gd name="f107" fmla="*/ 277 f98 1"/>
              <a:gd name="f108" fmla="*/ 427 f98 1"/>
              <a:gd name="f109" fmla="*/ 19 f97 1"/>
              <a:gd name="f110" fmla="*/ 626 f98 1"/>
              <a:gd name="f111" fmla="*/ 779 f98 1"/>
              <a:gd name="f112" fmla="*/ 978 f98 1"/>
              <a:gd name="f113" fmla="*/ 1131 f98 1"/>
              <a:gd name="f114" fmla="*/ 1328 f98 1"/>
              <a:gd name="f115" fmla="*/ 1405 f98 1"/>
              <a:gd name="f116" fmla="*/ 8 f97 1"/>
              <a:gd name="f117" fmla="*/ 44 f97 1"/>
              <a:gd name="f118" fmla="*/ 1352 f98 1"/>
              <a:gd name="f119" fmla="*/ 51 f97 1"/>
              <a:gd name="f120" fmla="*/ 1267 f98 1"/>
              <a:gd name="f121" fmla="*/ 73 f97 1"/>
              <a:gd name="f122" fmla="*/ 1149 f98 1"/>
              <a:gd name="f123" fmla="*/ 63 f97 1"/>
              <a:gd name="f124" fmla="*/ 960 f98 1"/>
              <a:gd name="f125" fmla="*/ 797 f98 1"/>
              <a:gd name="f126" fmla="*/ 608 f98 1"/>
              <a:gd name="f127" fmla="*/ 445 f98 1"/>
              <a:gd name="f128" fmla="*/ 258 f98 1"/>
              <a:gd name="f129" fmla="*/ 96 f98 1"/>
              <a:gd name="f130" fmla="*/ 64 f97 1"/>
              <a:gd name="f131" fmla="+- f99 0 f1"/>
              <a:gd name="f132" fmla="*/ f102 1 1405"/>
              <a:gd name="f133" fmla="*/ f103 1 82"/>
              <a:gd name="f134" fmla="*/ f104 1 82"/>
              <a:gd name="f135" fmla="*/ f105 1 1405"/>
              <a:gd name="f136" fmla="*/ f106 1 82"/>
              <a:gd name="f137" fmla="*/ f107 1 1405"/>
              <a:gd name="f138" fmla="*/ f108 1 1405"/>
              <a:gd name="f139" fmla="*/ f109 1 82"/>
              <a:gd name="f140" fmla="*/ f110 1 1405"/>
              <a:gd name="f141" fmla="*/ f111 1 1405"/>
              <a:gd name="f142" fmla="*/ f112 1 1405"/>
              <a:gd name="f143" fmla="*/ f113 1 1405"/>
              <a:gd name="f144" fmla="*/ f114 1 1405"/>
              <a:gd name="f145" fmla="*/ f115 1 1405"/>
              <a:gd name="f146" fmla="*/ f116 1 82"/>
              <a:gd name="f147" fmla="*/ f117 1 82"/>
              <a:gd name="f148" fmla="*/ f118 1 1405"/>
              <a:gd name="f149" fmla="*/ f119 1 82"/>
              <a:gd name="f150" fmla="*/ f120 1 1405"/>
              <a:gd name="f151" fmla="*/ f121 1 82"/>
              <a:gd name="f152" fmla="*/ f122 1 1405"/>
              <a:gd name="f153" fmla="*/ f123 1 82"/>
              <a:gd name="f154" fmla="*/ f124 1 1405"/>
              <a:gd name="f155" fmla="*/ f125 1 1405"/>
              <a:gd name="f156" fmla="*/ f126 1 1405"/>
              <a:gd name="f157" fmla="*/ f127 1 1405"/>
              <a:gd name="f158" fmla="*/ f128 1 1405"/>
              <a:gd name="f159" fmla="*/ f129 1 1405"/>
              <a:gd name="f160" fmla="*/ f130 1 82"/>
              <a:gd name="f161" fmla="*/ 0 1 f100"/>
              <a:gd name="f162" fmla="*/ f94 1 f100"/>
              <a:gd name="f163" fmla="*/ 0 1 f101"/>
              <a:gd name="f164" fmla="*/ f95 1 f101"/>
              <a:gd name="f165" fmla="*/ f132 1 f100"/>
              <a:gd name="f166" fmla="*/ f133 1 f101"/>
              <a:gd name="f167" fmla="*/ f134 1 f101"/>
              <a:gd name="f168" fmla="*/ f135 1 f100"/>
              <a:gd name="f169" fmla="*/ f136 1 f101"/>
              <a:gd name="f170" fmla="*/ f137 1 f100"/>
              <a:gd name="f171" fmla="*/ f138 1 f100"/>
              <a:gd name="f172" fmla="*/ f139 1 f101"/>
              <a:gd name="f173" fmla="*/ f140 1 f100"/>
              <a:gd name="f174" fmla="*/ f141 1 f100"/>
              <a:gd name="f175" fmla="*/ f142 1 f100"/>
              <a:gd name="f176" fmla="*/ f143 1 f100"/>
              <a:gd name="f177" fmla="*/ f144 1 f100"/>
              <a:gd name="f178" fmla="*/ f145 1 f100"/>
              <a:gd name="f179" fmla="*/ f146 1 f101"/>
              <a:gd name="f180" fmla="*/ f147 1 f101"/>
              <a:gd name="f181" fmla="*/ f148 1 f100"/>
              <a:gd name="f182" fmla="*/ f149 1 f101"/>
              <a:gd name="f183" fmla="*/ f150 1 f100"/>
              <a:gd name="f184" fmla="*/ f151 1 f101"/>
              <a:gd name="f185" fmla="*/ f152 1 f100"/>
              <a:gd name="f186" fmla="*/ f153 1 f101"/>
              <a:gd name="f187" fmla="*/ f154 1 f100"/>
              <a:gd name="f188" fmla="*/ f155 1 f100"/>
              <a:gd name="f189" fmla="*/ f156 1 f100"/>
              <a:gd name="f190" fmla="*/ f157 1 f100"/>
              <a:gd name="f191" fmla="*/ f158 1 f100"/>
              <a:gd name="f192" fmla="*/ f159 1 f100"/>
              <a:gd name="f193" fmla="*/ f160 1 f101"/>
              <a:gd name="f194" fmla="*/ f161 f91 1"/>
              <a:gd name="f195" fmla="*/ f162 f91 1"/>
              <a:gd name="f196" fmla="*/ f164 f92 1"/>
              <a:gd name="f197" fmla="*/ f163 f92 1"/>
              <a:gd name="f198" fmla="*/ f165 f91 1"/>
              <a:gd name="f199" fmla="*/ f166 f92 1"/>
              <a:gd name="f200" fmla="*/ f167 f92 1"/>
              <a:gd name="f201" fmla="*/ f168 f91 1"/>
              <a:gd name="f202" fmla="*/ f169 f92 1"/>
              <a:gd name="f203" fmla="*/ f170 f91 1"/>
              <a:gd name="f204" fmla="*/ f171 f91 1"/>
              <a:gd name="f205" fmla="*/ f172 f92 1"/>
              <a:gd name="f206" fmla="*/ f173 f91 1"/>
              <a:gd name="f207" fmla="*/ f174 f91 1"/>
              <a:gd name="f208" fmla="*/ f175 f91 1"/>
              <a:gd name="f209" fmla="*/ f176 f91 1"/>
              <a:gd name="f210" fmla="*/ f177 f91 1"/>
              <a:gd name="f211" fmla="*/ f178 f91 1"/>
              <a:gd name="f212" fmla="*/ f179 f92 1"/>
              <a:gd name="f213" fmla="*/ f180 f92 1"/>
              <a:gd name="f214" fmla="*/ f181 f91 1"/>
              <a:gd name="f215" fmla="*/ f182 f92 1"/>
              <a:gd name="f216" fmla="*/ f183 f91 1"/>
              <a:gd name="f217" fmla="*/ f184 f92 1"/>
              <a:gd name="f218" fmla="*/ f185 f91 1"/>
              <a:gd name="f219" fmla="*/ f186 f92 1"/>
              <a:gd name="f220" fmla="*/ f187 f91 1"/>
              <a:gd name="f221" fmla="*/ f188 f91 1"/>
              <a:gd name="f222" fmla="*/ f189 f91 1"/>
              <a:gd name="f223" fmla="*/ f190 f91 1"/>
              <a:gd name="f224" fmla="*/ f191 f91 1"/>
              <a:gd name="f225" fmla="*/ f192 f91 1"/>
              <a:gd name="f226" fmla="*/ f193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1">
                <a:pos x="f198" y="f199"/>
              </a:cxn>
              <a:cxn ang="f131">
                <a:pos x="f198" y="f200"/>
              </a:cxn>
              <a:cxn ang="f131">
                <a:pos x="f201" y="f202"/>
              </a:cxn>
              <a:cxn ang="f131">
                <a:pos x="f203" y="f202"/>
              </a:cxn>
              <a:cxn ang="f131">
                <a:pos x="f204" y="f205"/>
              </a:cxn>
              <a:cxn ang="f131">
                <a:pos x="f206" y="f205"/>
              </a:cxn>
              <a:cxn ang="f131">
                <a:pos x="f207" y="f205"/>
              </a:cxn>
              <a:cxn ang="f131">
                <a:pos x="f208" y="f205"/>
              </a:cxn>
              <a:cxn ang="f131">
                <a:pos x="f209" y="f205"/>
              </a:cxn>
              <a:cxn ang="f131">
                <a:pos x="f210" y="f205"/>
              </a:cxn>
              <a:cxn ang="f131">
                <a:pos x="f211" y="f212"/>
              </a:cxn>
              <a:cxn ang="f131">
                <a:pos x="f211" y="f213"/>
              </a:cxn>
              <a:cxn ang="f131">
                <a:pos x="f214" y="f215"/>
              </a:cxn>
              <a:cxn ang="f131">
                <a:pos x="f216" y="f217"/>
              </a:cxn>
              <a:cxn ang="f131">
                <a:pos x="f218" y="f219"/>
              </a:cxn>
              <a:cxn ang="f131">
                <a:pos x="f220" y="f219"/>
              </a:cxn>
              <a:cxn ang="f131">
                <a:pos x="f221" y="f219"/>
              </a:cxn>
              <a:cxn ang="f131">
                <a:pos x="f222" y="f219"/>
              </a:cxn>
              <a:cxn ang="f131">
                <a:pos x="f223" y="f219"/>
              </a:cxn>
              <a:cxn ang="f131">
                <a:pos x="f224" y="f219"/>
              </a:cxn>
              <a:cxn ang="f131">
                <a:pos x="f225" y="f226"/>
              </a:cxn>
              <a:cxn ang="f131">
                <a:pos x="f198" y="f199"/>
              </a:cxn>
            </a:cxnLst>
            <a:rect l="f194" t="f197" r="f195" b="f196"/>
            <a:pathLst>
              <a:path w="1405" h="82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17"/>
                </a:cubicBezTo>
                <a:cubicBezTo>
                  <a:pt x="f23" y="f5"/>
                  <a:pt x="f24" y="f25"/>
                  <a:pt x="f26" y="f27"/>
                </a:cubicBezTo>
                <a:cubicBezTo>
                  <a:pt x="f28" y="f21"/>
                  <a:pt x="f29" y="f21"/>
                  <a:pt x="f30" y="f27"/>
                </a:cubicBezTo>
                <a:cubicBezTo>
                  <a:pt x="f31" y="f25"/>
                  <a:pt x="f32" y="f25"/>
                  <a:pt x="f33" y="f27"/>
                </a:cubicBezTo>
                <a:cubicBezTo>
                  <a:pt x="f34" y="f19"/>
                  <a:pt x="f35" y="f21"/>
                  <a:pt x="f36" y="f27"/>
                </a:cubicBezTo>
                <a:cubicBezTo>
                  <a:pt x="f37" y="f25"/>
                  <a:pt x="f38" y="f25"/>
                  <a:pt x="f39" y="f27"/>
                </a:cubicBezTo>
                <a:cubicBezTo>
                  <a:pt x="f40" y="f21"/>
                  <a:pt x="f41" y="f19"/>
                  <a:pt x="f42" y="f27"/>
                </a:cubicBezTo>
                <a:cubicBezTo>
                  <a:pt x="f43" y="f15"/>
                  <a:pt x="f44" y="f45"/>
                  <a:pt x="f6" y="f46"/>
                </a:cubicBezTo>
                <a:cubicBezTo>
                  <a:pt x="f6" y="f10"/>
                  <a:pt x="f6" y="f9"/>
                  <a:pt x="f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16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6"/>
                  <a:pt x="f68" y="f64"/>
                </a:cubicBezTo>
                <a:cubicBezTo>
                  <a:pt x="f69" y="f7"/>
                  <a:pt x="f70" y="f7"/>
                  <a:pt x="f71" y="f64"/>
                </a:cubicBezTo>
                <a:cubicBezTo>
                  <a:pt x="f72" y="f66"/>
                  <a:pt x="f73" y="f8"/>
                  <a:pt x="f74" y="f64"/>
                </a:cubicBezTo>
                <a:cubicBezTo>
                  <a:pt x="f75" y="f7"/>
                  <a:pt x="f76" y="f7"/>
                  <a:pt x="f77" y="f64"/>
                </a:cubicBezTo>
                <a:cubicBezTo>
                  <a:pt x="f78" y="f8"/>
                  <a:pt x="f79" y="f66"/>
                  <a:pt x="f80" y="f64"/>
                </a:cubicBezTo>
                <a:cubicBezTo>
                  <a:pt x="f81" y="f7"/>
                  <a:pt x="f82" y="f83"/>
                  <a:pt x="f84" y="f85"/>
                </a:cubicBezTo>
                <a:cubicBezTo>
                  <a:pt x="f86" y="f87"/>
                  <a:pt x="f88" y="f89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902987C-9808-E600-496E-C4D03F090DAC}"/>
              </a:ext>
            </a:extLst>
          </p:cNvPr>
          <p:cNvSpPr/>
          <p:nvPr/>
        </p:nvSpPr>
        <p:spPr>
          <a:xfrm>
            <a:off x="209553" y="1789115"/>
            <a:ext cx="5299076" cy="27304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405"/>
              <a:gd name="f8" fmla="val 72"/>
              <a:gd name="f9" fmla="val 31"/>
              <a:gd name="f10" fmla="val 25"/>
              <a:gd name="f11" fmla="val 16"/>
              <a:gd name="f12" fmla="val 6"/>
              <a:gd name="f13" fmla="val 29"/>
              <a:gd name="f14" fmla="val 5"/>
              <a:gd name="f15" fmla="val 56"/>
              <a:gd name="f16" fmla="val 10"/>
              <a:gd name="f17" fmla="val 82"/>
              <a:gd name="f18" fmla="val 19"/>
              <a:gd name="f19" fmla="val 144"/>
              <a:gd name="f20" fmla="val 42"/>
              <a:gd name="f21" fmla="val 207"/>
              <a:gd name="f22" fmla="val 269"/>
              <a:gd name="f23" fmla="val 20"/>
              <a:gd name="f24" fmla="val 286"/>
              <a:gd name="f25" fmla="val 14"/>
              <a:gd name="f26" fmla="val 305"/>
              <a:gd name="f27" fmla="val 323"/>
              <a:gd name="f28" fmla="val 7"/>
              <a:gd name="f29" fmla="val 3"/>
              <a:gd name="f30" fmla="val 397"/>
              <a:gd name="f31" fmla="val 432"/>
              <a:gd name="f32" fmla="val 496"/>
              <a:gd name="f33" fmla="val 559"/>
              <a:gd name="f34" fmla="val 41"/>
              <a:gd name="f35" fmla="val 622"/>
              <a:gd name="f36" fmla="val 675"/>
              <a:gd name="f37" fmla="val 729"/>
              <a:gd name="f38" fmla="val 782"/>
              <a:gd name="f39" fmla="val 847"/>
              <a:gd name="f40" fmla="val 910"/>
              <a:gd name="f41" fmla="val 974"/>
              <a:gd name="f42" fmla="val 1027"/>
              <a:gd name="f43" fmla="val 1081"/>
              <a:gd name="f44" fmla="val 1134"/>
              <a:gd name="f45" fmla="val 1198"/>
              <a:gd name="f46" fmla="val 1261"/>
              <a:gd name="f47" fmla="val 1326"/>
              <a:gd name="f48" fmla="val 1350"/>
              <a:gd name="f49" fmla="val 1377"/>
              <a:gd name="f50" fmla="val 8"/>
              <a:gd name="f51" fmla="val 2"/>
              <a:gd name="f52" fmla="val 30"/>
              <a:gd name="f53" fmla="val 1362"/>
              <a:gd name="f54" fmla="val 1321"/>
              <a:gd name="f55" fmla="val 53"/>
              <a:gd name="f56" fmla="val 1280"/>
              <a:gd name="f57" fmla="val 62"/>
              <a:gd name="f58" fmla="val 1236"/>
              <a:gd name="f59" fmla="val 70"/>
              <a:gd name="f60" fmla="val 1191"/>
              <a:gd name="f61" fmla="val 69"/>
              <a:gd name="f62" fmla="val 1148"/>
              <a:gd name="f63" fmla="val 1085"/>
              <a:gd name="f64" fmla="val 1023"/>
              <a:gd name="f65" fmla="val 960"/>
              <a:gd name="f66" fmla="val 906"/>
              <a:gd name="f67" fmla="val 851"/>
              <a:gd name="f68" fmla="val 797"/>
              <a:gd name="f69" fmla="val 734"/>
              <a:gd name="f70" fmla="val 671"/>
              <a:gd name="f71" fmla="val 608"/>
              <a:gd name="f72" fmla="val 554"/>
              <a:gd name="f73" fmla="val 500"/>
              <a:gd name="f74" fmla="val 446"/>
              <a:gd name="f75" fmla="val 383"/>
              <a:gd name="f76" fmla="val 320"/>
              <a:gd name="f77" fmla="val 256"/>
              <a:gd name="f78" fmla="val 203"/>
              <a:gd name="f79" fmla="val 149"/>
              <a:gd name="f80" fmla="val 95"/>
              <a:gd name="f81" fmla="val 54"/>
              <a:gd name="f82" fmla="val 64"/>
              <a:gd name="f83" fmla="val 44"/>
              <a:gd name="f84" fmla="val 33"/>
              <a:gd name="f85" fmla="val 39"/>
              <a:gd name="f86" fmla="+- 0 0 -90"/>
              <a:gd name="f87" fmla="*/ f4 1 1405"/>
              <a:gd name="f88" fmla="*/ f5 1 72"/>
              <a:gd name="f89" fmla="val f6"/>
              <a:gd name="f90" fmla="val f7"/>
              <a:gd name="f91" fmla="val f8"/>
              <a:gd name="f92" fmla="*/ f86 f0 1"/>
              <a:gd name="f93" fmla="+- f91 0 f89"/>
              <a:gd name="f94" fmla="+- f90 0 f89"/>
              <a:gd name="f95" fmla="*/ f92 1 f3"/>
              <a:gd name="f96" fmla="*/ f94 1 1405"/>
              <a:gd name="f97" fmla="*/ f93 1 72"/>
              <a:gd name="f98" fmla="*/ 0 f94 1"/>
              <a:gd name="f99" fmla="*/ 31 f93 1"/>
              <a:gd name="f100" fmla="*/ 6 f93 1"/>
              <a:gd name="f101" fmla="*/ 82 f94 1"/>
              <a:gd name="f102" fmla="*/ 19 f93 1"/>
              <a:gd name="f103" fmla="*/ 269 f94 1"/>
              <a:gd name="f104" fmla="*/ 20 f93 1"/>
              <a:gd name="f105" fmla="*/ 323 f94 1"/>
              <a:gd name="f106" fmla="*/ 7 f93 1"/>
              <a:gd name="f107" fmla="*/ 432 f94 1"/>
              <a:gd name="f108" fmla="*/ 622 f94 1"/>
              <a:gd name="f109" fmla="*/ 782 f94 1"/>
              <a:gd name="f110" fmla="*/ 974 f94 1"/>
              <a:gd name="f111" fmla="*/ 1134 f94 1"/>
              <a:gd name="f112" fmla="*/ 1326 f94 1"/>
              <a:gd name="f113" fmla="*/ 1405 f94 1"/>
              <a:gd name="f114" fmla="*/ 2 f93 1"/>
              <a:gd name="f115" fmla="*/ 30 f93 1"/>
              <a:gd name="f116" fmla="*/ 1280 f94 1"/>
              <a:gd name="f117" fmla="*/ 62 f93 1"/>
              <a:gd name="f118" fmla="*/ 1148 f94 1"/>
              <a:gd name="f119" fmla="*/ 53 f93 1"/>
              <a:gd name="f120" fmla="*/ 960 f94 1"/>
              <a:gd name="f121" fmla="*/ 797 f94 1"/>
              <a:gd name="f122" fmla="*/ 608 f94 1"/>
              <a:gd name="f123" fmla="*/ 446 f94 1"/>
              <a:gd name="f124" fmla="*/ 256 f94 1"/>
              <a:gd name="f125" fmla="*/ 95 f94 1"/>
              <a:gd name="f126" fmla="*/ 54 f93 1"/>
              <a:gd name="f127" fmla="+- f95 0 f1"/>
              <a:gd name="f128" fmla="*/ f98 1 1405"/>
              <a:gd name="f129" fmla="*/ f99 1 72"/>
              <a:gd name="f130" fmla="*/ f100 1 72"/>
              <a:gd name="f131" fmla="*/ f101 1 1405"/>
              <a:gd name="f132" fmla="*/ f102 1 72"/>
              <a:gd name="f133" fmla="*/ f103 1 1405"/>
              <a:gd name="f134" fmla="*/ f104 1 72"/>
              <a:gd name="f135" fmla="*/ f105 1 1405"/>
              <a:gd name="f136" fmla="*/ f106 1 72"/>
              <a:gd name="f137" fmla="*/ f107 1 1405"/>
              <a:gd name="f138" fmla="*/ f108 1 1405"/>
              <a:gd name="f139" fmla="*/ f109 1 1405"/>
              <a:gd name="f140" fmla="*/ f110 1 1405"/>
              <a:gd name="f141" fmla="*/ f111 1 1405"/>
              <a:gd name="f142" fmla="*/ f112 1 1405"/>
              <a:gd name="f143" fmla="*/ f113 1 1405"/>
              <a:gd name="f144" fmla="*/ f114 1 72"/>
              <a:gd name="f145" fmla="*/ f115 1 72"/>
              <a:gd name="f146" fmla="*/ f116 1 1405"/>
              <a:gd name="f147" fmla="*/ f117 1 72"/>
              <a:gd name="f148" fmla="*/ f118 1 1405"/>
              <a:gd name="f149" fmla="*/ f119 1 72"/>
              <a:gd name="f150" fmla="*/ f120 1 1405"/>
              <a:gd name="f151" fmla="*/ f121 1 1405"/>
              <a:gd name="f152" fmla="*/ f122 1 1405"/>
              <a:gd name="f153" fmla="*/ f123 1 1405"/>
              <a:gd name="f154" fmla="*/ f124 1 1405"/>
              <a:gd name="f155" fmla="*/ f125 1 1405"/>
              <a:gd name="f156" fmla="*/ f126 1 72"/>
              <a:gd name="f157" fmla="*/ 0 1 f96"/>
              <a:gd name="f158" fmla="*/ f90 1 f96"/>
              <a:gd name="f159" fmla="*/ 0 1 f97"/>
              <a:gd name="f160" fmla="*/ f91 1 f97"/>
              <a:gd name="f161" fmla="*/ f128 1 f96"/>
              <a:gd name="f162" fmla="*/ f129 1 f97"/>
              <a:gd name="f163" fmla="*/ f130 1 f97"/>
              <a:gd name="f164" fmla="*/ f131 1 f96"/>
              <a:gd name="f165" fmla="*/ f132 1 f97"/>
              <a:gd name="f166" fmla="*/ f133 1 f96"/>
              <a:gd name="f167" fmla="*/ f134 1 f97"/>
              <a:gd name="f168" fmla="*/ f135 1 f96"/>
              <a:gd name="f169" fmla="*/ f136 1 f97"/>
              <a:gd name="f170" fmla="*/ f137 1 f96"/>
              <a:gd name="f171" fmla="*/ f138 1 f96"/>
              <a:gd name="f172" fmla="*/ f139 1 f96"/>
              <a:gd name="f173" fmla="*/ f140 1 f96"/>
              <a:gd name="f174" fmla="*/ f141 1 f96"/>
              <a:gd name="f175" fmla="*/ f142 1 f96"/>
              <a:gd name="f176" fmla="*/ f143 1 f96"/>
              <a:gd name="f177" fmla="*/ f144 1 f97"/>
              <a:gd name="f178" fmla="*/ f145 1 f97"/>
              <a:gd name="f179" fmla="*/ f146 1 f96"/>
              <a:gd name="f180" fmla="*/ f147 1 f97"/>
              <a:gd name="f181" fmla="*/ f148 1 f96"/>
              <a:gd name="f182" fmla="*/ f149 1 f97"/>
              <a:gd name="f183" fmla="*/ f150 1 f96"/>
              <a:gd name="f184" fmla="*/ f151 1 f96"/>
              <a:gd name="f185" fmla="*/ f152 1 f96"/>
              <a:gd name="f186" fmla="*/ f153 1 f96"/>
              <a:gd name="f187" fmla="*/ f154 1 f96"/>
              <a:gd name="f188" fmla="*/ f155 1 f96"/>
              <a:gd name="f189" fmla="*/ f156 1 f97"/>
              <a:gd name="f190" fmla="*/ f157 f87 1"/>
              <a:gd name="f191" fmla="*/ f158 f87 1"/>
              <a:gd name="f192" fmla="*/ f160 f88 1"/>
              <a:gd name="f193" fmla="*/ f159 f88 1"/>
              <a:gd name="f194" fmla="*/ f161 f87 1"/>
              <a:gd name="f195" fmla="*/ f162 f88 1"/>
              <a:gd name="f196" fmla="*/ f163 f88 1"/>
              <a:gd name="f197" fmla="*/ f164 f87 1"/>
              <a:gd name="f198" fmla="*/ f165 f88 1"/>
              <a:gd name="f199" fmla="*/ f166 f87 1"/>
              <a:gd name="f200" fmla="*/ f167 f88 1"/>
              <a:gd name="f201" fmla="*/ f168 f87 1"/>
              <a:gd name="f202" fmla="*/ f169 f88 1"/>
              <a:gd name="f203" fmla="*/ f170 f87 1"/>
              <a:gd name="f204" fmla="*/ f171 f87 1"/>
              <a:gd name="f205" fmla="*/ f172 f87 1"/>
              <a:gd name="f206" fmla="*/ f173 f87 1"/>
              <a:gd name="f207" fmla="*/ f174 f87 1"/>
              <a:gd name="f208" fmla="*/ f175 f87 1"/>
              <a:gd name="f209" fmla="*/ f176 f87 1"/>
              <a:gd name="f210" fmla="*/ f177 f88 1"/>
              <a:gd name="f211" fmla="*/ f178 f88 1"/>
              <a:gd name="f212" fmla="*/ f179 f87 1"/>
              <a:gd name="f213" fmla="*/ f180 f88 1"/>
              <a:gd name="f214" fmla="*/ f181 f87 1"/>
              <a:gd name="f215" fmla="*/ f182 f88 1"/>
              <a:gd name="f216" fmla="*/ f183 f87 1"/>
              <a:gd name="f217" fmla="*/ f184 f87 1"/>
              <a:gd name="f218" fmla="*/ f185 f87 1"/>
              <a:gd name="f219" fmla="*/ f186 f87 1"/>
              <a:gd name="f220" fmla="*/ f187 f87 1"/>
              <a:gd name="f221" fmla="*/ f188 f87 1"/>
              <a:gd name="f222" fmla="*/ f189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7">
                <a:pos x="f194" y="f195"/>
              </a:cxn>
              <a:cxn ang="f127">
                <a:pos x="f194" y="f196"/>
              </a:cxn>
              <a:cxn ang="f127">
                <a:pos x="f197" y="f198"/>
              </a:cxn>
              <a:cxn ang="f127">
                <a:pos x="f199" y="f200"/>
              </a:cxn>
              <a:cxn ang="f127">
                <a:pos x="f201" y="f202"/>
              </a:cxn>
              <a:cxn ang="f127">
                <a:pos x="f203" y="f198"/>
              </a:cxn>
              <a:cxn ang="f127">
                <a:pos x="f204" y="f198"/>
              </a:cxn>
              <a:cxn ang="f127">
                <a:pos x="f205" y="f198"/>
              </a:cxn>
              <a:cxn ang="f127">
                <a:pos x="f206" y="f198"/>
              </a:cxn>
              <a:cxn ang="f127">
                <a:pos x="f207" y="f198"/>
              </a:cxn>
              <a:cxn ang="f127">
                <a:pos x="f208" y="f198"/>
              </a:cxn>
              <a:cxn ang="f127">
                <a:pos x="f209" y="f210"/>
              </a:cxn>
              <a:cxn ang="f127">
                <a:pos x="f209" y="f211"/>
              </a:cxn>
              <a:cxn ang="f127">
                <a:pos x="f212" y="f213"/>
              </a:cxn>
              <a:cxn ang="f127">
                <a:pos x="f214" y="f215"/>
              </a:cxn>
              <a:cxn ang="f127">
                <a:pos x="f216" y="f215"/>
              </a:cxn>
              <a:cxn ang="f127">
                <a:pos x="f217" y="f215"/>
              </a:cxn>
              <a:cxn ang="f127">
                <a:pos x="f218" y="f215"/>
              </a:cxn>
              <a:cxn ang="f127">
                <a:pos x="f219" y="f215"/>
              </a:cxn>
              <a:cxn ang="f127">
                <a:pos x="f220" y="f215"/>
              </a:cxn>
              <a:cxn ang="f127">
                <a:pos x="f221" y="f222"/>
              </a:cxn>
              <a:cxn ang="f127">
                <a:pos x="f194" y="f195"/>
              </a:cxn>
            </a:cxnLst>
            <a:rect l="f190" t="f193" r="f191" b="f192"/>
            <a:pathLst>
              <a:path w="1405" h="72">
                <a:moveTo>
                  <a:pt x="f6" y="f9"/>
                </a:moveTo>
                <a:cubicBezTo>
                  <a:pt x="f6" y="f10"/>
                  <a:pt x="f6" y="f11"/>
                  <a:pt x="f6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0"/>
                  <a:pt x="f22" y="f23"/>
                </a:cubicBezTo>
                <a:cubicBezTo>
                  <a:pt x="f24" y="f25"/>
                  <a:pt x="f26" y="f16"/>
                  <a:pt x="f27" y="f28"/>
                </a:cubicBezTo>
                <a:cubicBezTo>
                  <a:pt x="f2" y="f29"/>
                  <a:pt x="f30" y="f12"/>
                  <a:pt x="f31" y="f18"/>
                </a:cubicBezTo>
                <a:cubicBezTo>
                  <a:pt x="f32" y="f20"/>
                  <a:pt x="f33" y="f34"/>
                  <a:pt x="f35" y="f18"/>
                </a:cubicBezTo>
                <a:cubicBezTo>
                  <a:pt x="f36" y="f6"/>
                  <a:pt x="f37" y="f6"/>
                  <a:pt x="f38" y="f18"/>
                </a:cubicBezTo>
                <a:cubicBezTo>
                  <a:pt x="f39" y="f34"/>
                  <a:pt x="f40" y="f20"/>
                  <a:pt x="f41" y="f18"/>
                </a:cubicBezTo>
                <a:cubicBezTo>
                  <a:pt x="f42" y="f6"/>
                  <a:pt x="f43" y="f6"/>
                  <a:pt x="f44" y="f18"/>
                </a:cubicBezTo>
                <a:cubicBezTo>
                  <a:pt x="f45" y="f34"/>
                  <a:pt x="f46" y="f34"/>
                  <a:pt x="f47" y="f18"/>
                </a:cubicBezTo>
                <a:cubicBezTo>
                  <a:pt x="f48" y="f16"/>
                  <a:pt x="f49" y="f50"/>
                  <a:pt x="f7" y="f51"/>
                </a:cubicBezTo>
                <a:cubicBezTo>
                  <a:pt x="f7" y="f11"/>
                  <a:pt x="f7" y="f10"/>
                  <a:pt x="f7" y="f52"/>
                </a:cubicBezTo>
                <a:cubicBezTo>
                  <a:pt x="f53" y="f34"/>
                  <a:pt x="f54" y="f55"/>
                  <a:pt x="f56" y="f57"/>
                </a:cubicBezTo>
                <a:cubicBezTo>
                  <a:pt x="f58" y="f59"/>
                  <a:pt x="f60" y="f61"/>
                  <a:pt x="f62" y="f55"/>
                </a:cubicBezTo>
                <a:cubicBezTo>
                  <a:pt x="f63" y="f52"/>
                  <a:pt x="f64" y="f9"/>
                  <a:pt x="f65" y="f55"/>
                </a:cubicBezTo>
                <a:cubicBezTo>
                  <a:pt x="f66" y="f8"/>
                  <a:pt x="f67" y="f8"/>
                  <a:pt x="f68" y="f55"/>
                </a:cubicBezTo>
                <a:cubicBezTo>
                  <a:pt x="f69" y="f52"/>
                  <a:pt x="f70" y="f9"/>
                  <a:pt x="f71" y="f55"/>
                </a:cubicBezTo>
                <a:cubicBezTo>
                  <a:pt x="f72" y="f8"/>
                  <a:pt x="f73" y="f8"/>
                  <a:pt x="f74" y="f55"/>
                </a:cubicBezTo>
                <a:cubicBezTo>
                  <a:pt x="f75" y="f9"/>
                  <a:pt x="f76" y="f9"/>
                  <a:pt x="f77" y="f55"/>
                </a:cubicBezTo>
                <a:cubicBezTo>
                  <a:pt x="f78" y="f8"/>
                  <a:pt x="f79" y="f59"/>
                  <a:pt x="f80" y="f81"/>
                </a:cubicBezTo>
                <a:cubicBezTo>
                  <a:pt x="f82" y="f83"/>
                  <a:pt x="f84" y="f85"/>
                  <a:pt x="f6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8FF0354-57A6-A633-547E-BB8966DB5DDB}"/>
              </a:ext>
            </a:extLst>
          </p:cNvPr>
          <p:cNvSpPr/>
          <p:nvPr/>
        </p:nvSpPr>
        <p:spPr>
          <a:xfrm>
            <a:off x="4441826" y="1530348"/>
            <a:ext cx="849313" cy="3952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5"/>
              <a:gd name="f7" fmla="val 104"/>
              <a:gd name="f8" fmla="val 1"/>
              <a:gd name="f9" fmla="val 71"/>
              <a:gd name="f10" fmla="val 35"/>
              <a:gd name="f11" fmla="val 33"/>
              <a:gd name="f12" fmla="val 68"/>
              <a:gd name="f13" fmla="val 102"/>
              <a:gd name="f14" fmla="val 2"/>
              <a:gd name="f15" fmla="val 136"/>
              <a:gd name="f16" fmla="val 3"/>
              <a:gd name="f17" fmla="val 169"/>
              <a:gd name="f18" fmla="val 7"/>
              <a:gd name="f19" fmla="val 202"/>
              <a:gd name="f20" fmla="val 12"/>
              <a:gd name="f21" fmla="val 220"/>
              <a:gd name="f22" fmla="val 34"/>
              <a:gd name="f23" fmla="val 67"/>
              <a:gd name="f24" fmla="val 151"/>
              <a:gd name="f25" fmla="val 100"/>
              <a:gd name="f26" fmla="val 76"/>
              <a:gd name="f27" fmla="+- 0 0 -90"/>
              <a:gd name="f28" fmla="*/ f3 1 225"/>
              <a:gd name="f29" fmla="*/ f4 1 104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25"/>
              <a:gd name="f38" fmla="*/ f34 1 104"/>
              <a:gd name="f39" fmla="*/ 1 f35 1"/>
              <a:gd name="f40" fmla="*/ 71 f34 1"/>
              <a:gd name="f41" fmla="*/ 68 f35 1"/>
              <a:gd name="f42" fmla="*/ 1 f34 1"/>
              <a:gd name="f43" fmla="*/ 169 f35 1"/>
              <a:gd name="f44" fmla="*/ 7 f34 1"/>
              <a:gd name="f45" fmla="*/ 225 f35 1"/>
              <a:gd name="f46" fmla="*/ 67 f34 1"/>
              <a:gd name="f47" fmla="+- f36 0 f1"/>
              <a:gd name="f48" fmla="*/ f39 1 225"/>
              <a:gd name="f49" fmla="*/ f40 1 104"/>
              <a:gd name="f50" fmla="*/ f41 1 225"/>
              <a:gd name="f51" fmla="*/ f42 1 104"/>
              <a:gd name="f52" fmla="*/ f43 1 225"/>
              <a:gd name="f53" fmla="*/ f44 1 104"/>
              <a:gd name="f54" fmla="*/ f45 1 225"/>
              <a:gd name="f55" fmla="*/ f46 1 104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225" h="104">
                <a:moveTo>
                  <a:pt x="f8" y="f9"/>
                </a:moveTo>
                <a:cubicBezTo>
                  <a:pt x="f5" y="f10"/>
                  <a:pt x="f11" y="f5"/>
                  <a:pt x="f12" y="f8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6" y="f23"/>
                </a:cubicBezTo>
                <a:cubicBezTo>
                  <a:pt x="f24" y="f25"/>
                  <a:pt x="f26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8504BD6-DEBB-46D4-96F8-8EC4E84F532F}"/>
              </a:ext>
            </a:extLst>
          </p:cNvPr>
          <p:cNvSpPr/>
          <p:nvPr/>
        </p:nvSpPr>
        <p:spPr>
          <a:xfrm>
            <a:off x="2759073" y="1271592"/>
            <a:ext cx="528642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0"/>
              <a:gd name="f7" fmla="val 57"/>
              <a:gd name="f8" fmla="val 139"/>
              <a:gd name="f9" fmla="val 93"/>
              <a:gd name="f10" fmla="val 48"/>
              <a:gd name="f11" fmla="val 11"/>
              <a:gd name="f12" fmla="val 38"/>
              <a:gd name="f13" fmla="val 21"/>
              <a:gd name="f14" fmla="val 32"/>
              <a:gd name="f15" fmla="val 5"/>
              <a:gd name="f16" fmla="val 34"/>
              <a:gd name="f17" fmla="val 2"/>
              <a:gd name="f18" fmla="val 40"/>
              <a:gd name="f19" fmla="val 44"/>
              <a:gd name="f20" fmla="val 72"/>
              <a:gd name="f21" fmla="val 101"/>
              <a:gd name="f22" fmla="val 129"/>
              <a:gd name="f23" fmla="val 132"/>
              <a:gd name="f24" fmla="val 6"/>
              <a:gd name="f25" fmla="val 9"/>
              <a:gd name="f26" fmla="val 24"/>
              <a:gd name="f27" fmla="+- 0 0 -90"/>
              <a:gd name="f28" fmla="*/ f3 1 140"/>
              <a:gd name="f29" fmla="*/ f4 1 57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40"/>
              <a:gd name="f38" fmla="*/ f34 1 57"/>
              <a:gd name="f39" fmla="*/ 139 f35 1"/>
              <a:gd name="f40" fmla="*/ 57 f34 1"/>
              <a:gd name="f41" fmla="*/ 0 f35 1"/>
              <a:gd name="f42" fmla="*/ 32 f35 1"/>
              <a:gd name="f43" fmla="*/ 5 f34 1"/>
              <a:gd name="f44" fmla="*/ 44 f35 1"/>
              <a:gd name="f45" fmla="*/ 0 f34 1"/>
              <a:gd name="f46" fmla="*/ 129 f35 1"/>
              <a:gd name="f47" fmla="*/ 9 f34 1"/>
              <a:gd name="f48" fmla="+- f36 0 f1"/>
              <a:gd name="f49" fmla="*/ f39 1 140"/>
              <a:gd name="f50" fmla="*/ f40 1 57"/>
              <a:gd name="f51" fmla="*/ f41 1 140"/>
              <a:gd name="f52" fmla="*/ f42 1 140"/>
              <a:gd name="f53" fmla="*/ f43 1 57"/>
              <a:gd name="f54" fmla="*/ f44 1 140"/>
              <a:gd name="f55" fmla="*/ f45 1 57"/>
              <a:gd name="f56" fmla="*/ f46 1 140"/>
              <a:gd name="f57" fmla="*/ f47 1 57"/>
              <a:gd name="f58" fmla="*/ 0 1 f37"/>
              <a:gd name="f59" fmla="*/ f31 1 f37"/>
              <a:gd name="f60" fmla="*/ 0 1 f38"/>
              <a:gd name="f61" fmla="*/ f32 1 f38"/>
              <a:gd name="f62" fmla="*/ f49 1 f37"/>
              <a:gd name="f63" fmla="*/ f50 1 f38"/>
              <a:gd name="f64" fmla="*/ f51 1 f37"/>
              <a:gd name="f65" fmla="*/ f52 1 f37"/>
              <a:gd name="f66" fmla="*/ f53 1 f38"/>
              <a:gd name="f67" fmla="*/ f54 1 f37"/>
              <a:gd name="f68" fmla="*/ f55 1 f38"/>
              <a:gd name="f69" fmla="*/ f56 1 f37"/>
              <a:gd name="f70" fmla="*/ f57 1 f38"/>
              <a:gd name="f71" fmla="*/ f58 f28 1"/>
              <a:gd name="f72" fmla="*/ f59 f28 1"/>
              <a:gd name="f73" fmla="*/ f61 f29 1"/>
              <a:gd name="f74" fmla="*/ f60 f29 1"/>
              <a:gd name="f75" fmla="*/ f62 f28 1"/>
              <a:gd name="f76" fmla="*/ f63 f29 1"/>
              <a:gd name="f77" fmla="*/ f64 f28 1"/>
              <a:gd name="f78" fmla="*/ f65 f28 1"/>
              <a:gd name="f79" fmla="*/ f66 f29 1"/>
              <a:gd name="f80" fmla="*/ f67 f28 1"/>
              <a:gd name="f81" fmla="*/ f68 f29 1"/>
              <a:gd name="f82" fmla="*/ f69 f28 1"/>
              <a:gd name="f83" fmla="*/ f70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5" y="f76"/>
              </a:cxn>
              <a:cxn ang="f48">
                <a:pos x="f77" y="f76"/>
              </a:cxn>
              <a:cxn ang="f48">
                <a:pos x="f78" y="f79"/>
              </a:cxn>
              <a:cxn ang="f48">
                <a:pos x="f80" y="f81"/>
              </a:cxn>
              <a:cxn ang="f48">
                <a:pos x="f82" y="f81"/>
              </a:cxn>
              <a:cxn ang="f48">
                <a:pos x="f75" y="f83"/>
              </a:cxn>
              <a:cxn ang="f48">
                <a:pos x="f75" y="f76"/>
              </a:cxn>
            </a:cxnLst>
            <a:rect l="f71" t="f74" r="f72" b="f73"/>
            <a:pathLst>
              <a:path w="140" h="57">
                <a:moveTo>
                  <a:pt x="f8" y="f7"/>
                </a:moveTo>
                <a:cubicBezTo>
                  <a:pt x="f9" y="f7"/>
                  <a:pt x="f10" y="f7"/>
                  <a:pt x="f5" y="f7"/>
                </a:cubicBezTo>
                <a:cubicBezTo>
                  <a:pt x="f11" y="f12"/>
                  <a:pt x="f13" y="f13"/>
                  <a:pt x="f14" y="f15"/>
                </a:cubicBezTo>
                <a:cubicBezTo>
                  <a:pt x="f16" y="f17"/>
                  <a:pt x="f18" y="f5"/>
                  <a:pt x="f19" y="f5"/>
                </a:cubicBezTo>
                <a:cubicBezTo>
                  <a:pt x="f20" y="f5"/>
                  <a:pt x="f21" y="f5"/>
                  <a:pt x="f22" y="f5"/>
                </a:cubicBezTo>
                <a:cubicBezTo>
                  <a:pt x="f23" y="f5"/>
                  <a:pt x="f8" y="f24"/>
                  <a:pt x="f8" y="f25"/>
                </a:cubicBezTo>
                <a:cubicBezTo>
                  <a:pt x="f6" y="f26"/>
                  <a:pt x="f8" y="f18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0A20110-937E-172C-763B-E395CFB39F11}"/>
              </a:ext>
            </a:extLst>
          </p:cNvPr>
          <p:cNvSpPr/>
          <p:nvPr/>
        </p:nvSpPr>
        <p:spPr>
          <a:xfrm>
            <a:off x="2920995" y="976314"/>
            <a:ext cx="120645" cy="249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66"/>
              <a:gd name="f8" fmla="val 21"/>
              <a:gd name="f9" fmla="val 18"/>
              <a:gd name="f10" fmla="val 13"/>
              <a:gd name="f11" fmla="val 6"/>
              <a:gd name="f12" fmla="val 61"/>
              <a:gd name="f13" fmla="val 7"/>
              <a:gd name="f14" fmla="val 55"/>
              <a:gd name="f15" fmla="val 50"/>
              <a:gd name="f16" fmla="val 4"/>
              <a:gd name="f17" fmla="val 42"/>
              <a:gd name="f18" fmla="val 1"/>
              <a:gd name="f19" fmla="val 33"/>
              <a:gd name="f20" fmla="val 25"/>
              <a:gd name="f21" fmla="val 9"/>
              <a:gd name="f22" fmla="val 5"/>
              <a:gd name="f23" fmla="val 8"/>
              <a:gd name="f24" fmla="val 23"/>
              <a:gd name="f25" fmla="val 2"/>
              <a:gd name="f26" fmla="val 27"/>
              <a:gd name="f27" fmla="val 15"/>
              <a:gd name="f28" fmla="val 31"/>
              <a:gd name="f29" fmla="val 20"/>
              <a:gd name="f30" fmla="val 30"/>
              <a:gd name="f31" fmla="val 35"/>
              <a:gd name="f32" fmla="val 49"/>
              <a:gd name="f33" fmla="+- 0 0 -90"/>
              <a:gd name="f34" fmla="*/ f3 1 32"/>
              <a:gd name="f35" fmla="*/ f4 1 66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32"/>
              <a:gd name="f44" fmla="*/ f40 1 66"/>
              <a:gd name="f45" fmla="*/ 21 f41 1"/>
              <a:gd name="f46" fmla="*/ 66 f40 1"/>
              <a:gd name="f47" fmla="*/ 6 f41 1"/>
              <a:gd name="f48" fmla="*/ 50 f40 1"/>
              <a:gd name="f49" fmla="*/ 0 f41 1"/>
              <a:gd name="f50" fmla="*/ 25 f40 1"/>
              <a:gd name="f51" fmla="*/ 4 f41 1"/>
              <a:gd name="f52" fmla="*/ 5 f40 1"/>
              <a:gd name="f53" fmla="*/ 23 f41 1"/>
              <a:gd name="f54" fmla="*/ 2 f40 1"/>
              <a:gd name="f55" fmla="*/ 31 f41 1"/>
              <a:gd name="f56" fmla="*/ 20 f40 1"/>
              <a:gd name="f57" fmla="+- f42 0 f1"/>
              <a:gd name="f58" fmla="*/ f45 1 32"/>
              <a:gd name="f59" fmla="*/ f46 1 66"/>
              <a:gd name="f60" fmla="*/ f47 1 32"/>
              <a:gd name="f61" fmla="*/ f48 1 66"/>
              <a:gd name="f62" fmla="*/ f49 1 32"/>
              <a:gd name="f63" fmla="*/ f50 1 66"/>
              <a:gd name="f64" fmla="*/ f51 1 32"/>
              <a:gd name="f65" fmla="*/ f52 1 66"/>
              <a:gd name="f66" fmla="*/ f53 1 32"/>
              <a:gd name="f67" fmla="*/ f54 1 66"/>
              <a:gd name="f68" fmla="*/ f55 1 32"/>
              <a:gd name="f69" fmla="*/ f56 1 66"/>
              <a:gd name="f70" fmla="*/ 0 1 f43"/>
              <a:gd name="f71" fmla="*/ f37 1 f43"/>
              <a:gd name="f72" fmla="*/ 0 1 f44"/>
              <a:gd name="f73" fmla="*/ f38 1 f44"/>
              <a:gd name="f74" fmla="*/ f58 1 f43"/>
              <a:gd name="f75" fmla="*/ f59 1 f44"/>
              <a:gd name="f76" fmla="*/ f60 1 f43"/>
              <a:gd name="f77" fmla="*/ f61 1 f44"/>
              <a:gd name="f78" fmla="*/ f62 1 f43"/>
              <a:gd name="f79" fmla="*/ f63 1 f44"/>
              <a:gd name="f80" fmla="*/ f64 1 f43"/>
              <a:gd name="f81" fmla="*/ f65 1 f44"/>
              <a:gd name="f82" fmla="*/ f66 1 f43"/>
              <a:gd name="f83" fmla="*/ f67 1 f44"/>
              <a:gd name="f84" fmla="*/ f68 1 f43"/>
              <a:gd name="f85" fmla="*/ f69 1 f44"/>
              <a:gd name="f86" fmla="*/ f70 f34 1"/>
              <a:gd name="f87" fmla="*/ f71 f34 1"/>
              <a:gd name="f88" fmla="*/ f73 f35 1"/>
              <a:gd name="f89" fmla="*/ f72 f35 1"/>
              <a:gd name="f90" fmla="*/ f74 f34 1"/>
              <a:gd name="f91" fmla="*/ f75 f35 1"/>
              <a:gd name="f92" fmla="*/ f76 f34 1"/>
              <a:gd name="f93" fmla="*/ f77 f35 1"/>
              <a:gd name="f94" fmla="*/ f78 f34 1"/>
              <a:gd name="f95" fmla="*/ f79 f35 1"/>
              <a:gd name="f96" fmla="*/ f80 f34 1"/>
              <a:gd name="f97" fmla="*/ f81 f35 1"/>
              <a:gd name="f98" fmla="*/ f82 f34 1"/>
              <a:gd name="f99" fmla="*/ f83 f35 1"/>
              <a:gd name="f100" fmla="*/ f84 f34 1"/>
              <a:gd name="f101" fmla="*/ f8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90" y="f91"/>
              </a:cxn>
              <a:cxn ang="f57">
                <a:pos x="f92" y="f91"/>
              </a:cxn>
              <a:cxn ang="f57">
                <a:pos x="f92" y="f93"/>
              </a:cxn>
              <a:cxn ang="f57">
                <a:pos x="f94" y="f95"/>
              </a:cxn>
              <a:cxn ang="f57">
                <a:pos x="f96" y="f97"/>
              </a:cxn>
              <a:cxn ang="f57">
                <a:pos x="f98" y="f99"/>
              </a:cxn>
              <a:cxn ang="f57">
                <a:pos x="f100" y="f101"/>
              </a:cxn>
              <a:cxn ang="f57">
                <a:pos x="f90" y="f91"/>
              </a:cxn>
            </a:cxnLst>
            <a:rect l="f86" t="f89" r="f87" b="f88"/>
            <a:pathLst>
              <a:path w="32" h="66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1" y="f12"/>
                  <a:pt x="f13" y="f14"/>
                  <a:pt x="f11" y="f15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5" y="f9"/>
                  <a:pt x="f5" y="f21"/>
                  <a:pt x="f16" y="f22"/>
                </a:cubicBezTo>
                <a:cubicBezTo>
                  <a:pt x="f23" y="f18"/>
                  <a:pt x="f9" y="f5"/>
                  <a:pt x="f24" y="f25"/>
                </a:cubicBezTo>
                <a:cubicBezTo>
                  <a:pt x="f26" y="f22"/>
                  <a:pt x="f6" y="f27"/>
                  <a:pt x="f28" y="f29"/>
                </a:cubicBezTo>
                <a:cubicBezTo>
                  <a:pt x="f30" y="f31"/>
                  <a:pt x="f20" y="f32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FC8E9C70-49B7-7877-0675-DCFB2ABBA6FE}"/>
              </a:ext>
            </a:extLst>
          </p:cNvPr>
          <p:cNvSpPr/>
          <p:nvPr/>
        </p:nvSpPr>
        <p:spPr>
          <a:xfrm>
            <a:off x="552453" y="1519239"/>
            <a:ext cx="131765" cy="2238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59"/>
              <a:gd name="f8" fmla="val 39"/>
              <a:gd name="f9" fmla="val 24"/>
              <a:gd name="f10" fmla="val 46"/>
              <a:gd name="f11" fmla="val 13"/>
              <a:gd name="f12" fmla="val 51"/>
              <a:gd name="f13" fmla="val 40"/>
              <a:gd name="f14" fmla="val 23"/>
              <a:gd name="f15" fmla="val 7"/>
              <a:gd name="f16" fmla="val 4"/>
              <a:gd name="f17" fmla="val 6"/>
              <a:gd name="f18" fmla="val 10"/>
              <a:gd name="f19" fmla="val 1"/>
              <a:gd name="f20" fmla="val 16"/>
              <a:gd name="f21" fmla="val 2"/>
              <a:gd name="f22" fmla="val 18"/>
              <a:gd name="f23" fmla="val 29"/>
              <a:gd name="f24" fmla="val 27"/>
              <a:gd name="f25" fmla="+- 0 0 -90"/>
              <a:gd name="f26" fmla="*/ f3 1 35"/>
              <a:gd name="f27" fmla="*/ f4 1 59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35"/>
              <a:gd name="f36" fmla="*/ f32 1 59"/>
              <a:gd name="f37" fmla="*/ 35 f33 1"/>
              <a:gd name="f38" fmla="*/ 39 f32 1"/>
              <a:gd name="f39" fmla="*/ 0 f33 1"/>
              <a:gd name="f40" fmla="*/ 59 f32 1"/>
              <a:gd name="f41" fmla="*/ 7 f32 1"/>
              <a:gd name="f42" fmla="*/ 6 f33 1"/>
              <a:gd name="f43" fmla="*/ 0 f32 1"/>
              <a:gd name="f44" fmla="*/ 18 f33 1"/>
              <a:gd name="f45" fmla="*/ 6 f32 1"/>
              <a:gd name="f46" fmla="+- f34 0 f1"/>
              <a:gd name="f47" fmla="*/ f37 1 35"/>
              <a:gd name="f48" fmla="*/ f38 1 59"/>
              <a:gd name="f49" fmla="*/ f39 1 35"/>
              <a:gd name="f50" fmla="*/ f40 1 59"/>
              <a:gd name="f51" fmla="*/ f41 1 59"/>
              <a:gd name="f52" fmla="*/ f42 1 35"/>
              <a:gd name="f53" fmla="*/ f43 1 59"/>
              <a:gd name="f54" fmla="*/ f44 1 35"/>
              <a:gd name="f55" fmla="*/ f45 1 59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6"/>
              <a:gd name="f64" fmla="*/ f51 1 f36"/>
              <a:gd name="f65" fmla="*/ f52 1 f35"/>
              <a:gd name="f66" fmla="*/ f53 1 f36"/>
              <a:gd name="f67" fmla="*/ f54 1 f35"/>
              <a:gd name="f68" fmla="*/ f55 1 f36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7 1"/>
              <a:gd name="f77" fmla="*/ f64 f27 1"/>
              <a:gd name="f78" fmla="*/ f65 f26 1"/>
              <a:gd name="f79" fmla="*/ f66 f27 1"/>
              <a:gd name="f80" fmla="*/ f67 f26 1"/>
              <a:gd name="f81" fmla="*/ f68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6"/>
              </a:cxn>
              <a:cxn ang="f46">
                <a:pos x="f75" y="f77"/>
              </a:cxn>
              <a:cxn ang="f46">
                <a:pos x="f78" y="f79"/>
              </a:cxn>
              <a:cxn ang="f46">
                <a:pos x="f80" y="f81"/>
              </a:cxn>
              <a:cxn ang="f46">
                <a:pos x="f73" y="f74"/>
              </a:cxn>
            </a:cxnLst>
            <a:rect l="f69" t="f72" r="f70" b="f71"/>
            <a:pathLst>
              <a:path w="35" h="59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5" y="f13"/>
                  <a:pt x="f5" y="f14"/>
                  <a:pt x="f5" y="f15"/>
                </a:cubicBezTo>
                <a:cubicBezTo>
                  <a:pt x="f5" y="f16"/>
                  <a:pt x="f16" y="f5"/>
                  <a:pt x="f17" y="f5"/>
                </a:cubicBezTo>
                <a:cubicBezTo>
                  <a:pt x="f18" y="f19"/>
                  <a:pt x="f20" y="f21"/>
                  <a:pt x="f22" y="f17"/>
                </a:cubicBezTo>
                <a:cubicBezTo>
                  <a:pt x="f9" y="f20"/>
                  <a:pt x="f23" y="f24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FD3D9FA6-5AFD-FD0B-983C-749D75B7670E}"/>
              </a:ext>
            </a:extLst>
          </p:cNvPr>
          <p:cNvSpPr/>
          <p:nvPr/>
        </p:nvSpPr>
        <p:spPr>
          <a:xfrm>
            <a:off x="4110035" y="1309685"/>
            <a:ext cx="128592" cy="1793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47"/>
              <a:gd name="f8" fmla="val 4"/>
              <a:gd name="f9" fmla="val 33"/>
              <a:gd name="f10" fmla="val 6"/>
              <a:gd name="f11" fmla="val 20"/>
              <a:gd name="f12" fmla="val 12"/>
              <a:gd name="f13" fmla="val 8"/>
              <a:gd name="f14" fmla="val 15"/>
              <a:gd name="f15" fmla="val 25"/>
              <a:gd name="f16" fmla="val 3"/>
              <a:gd name="f17" fmla="val 18"/>
              <a:gd name="f18" fmla="val 32"/>
              <a:gd name="f19" fmla="val 23"/>
              <a:gd name="f20" fmla="+- 0 0 -90"/>
              <a:gd name="f21" fmla="*/ f3 1 34"/>
              <a:gd name="f22" fmla="*/ f4 1 47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4"/>
              <a:gd name="f31" fmla="*/ f27 1 47"/>
              <a:gd name="f32" fmla="*/ 0 f28 1"/>
              <a:gd name="f33" fmla="*/ 47 f27 1"/>
              <a:gd name="f34" fmla="*/ 12 f28 1"/>
              <a:gd name="f35" fmla="*/ 8 f27 1"/>
              <a:gd name="f36" fmla="*/ 34 f28 1"/>
              <a:gd name="f37" fmla="*/ 0 f27 1"/>
              <a:gd name="f38" fmla="+- f29 0 f1"/>
              <a:gd name="f39" fmla="*/ f32 1 34"/>
              <a:gd name="f40" fmla="*/ f33 1 47"/>
              <a:gd name="f41" fmla="*/ f34 1 34"/>
              <a:gd name="f42" fmla="*/ f35 1 47"/>
              <a:gd name="f43" fmla="*/ f36 1 34"/>
              <a:gd name="f44" fmla="*/ f37 1 47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0"/>
              <a:gd name="f54" fmla="*/ f44 1 f31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1 1"/>
              <a:gd name="f64" fmla="*/ f54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63" y="f64"/>
              </a:cxn>
              <a:cxn ang="f38">
                <a:pos x="f63" y="f60"/>
              </a:cxn>
              <a:cxn ang="f38">
                <a:pos x="f59" y="f60"/>
              </a:cxn>
            </a:cxnLst>
            <a:rect l="f55" t="f58" r="f56" b="f57"/>
            <a:pathLst>
              <a:path w="34" h="47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8"/>
                  <a:pt x="f15" y="f16"/>
                  <a:pt x="f6" y="f5"/>
                </a:cubicBezTo>
                <a:cubicBezTo>
                  <a:pt x="f6" y="f17"/>
                  <a:pt x="f6" y="f18"/>
                  <a:pt x="f6" y="f7"/>
                </a:cubicBezTo>
                <a:cubicBezTo>
                  <a:pt x="f19" y="f7"/>
                  <a:pt x="f12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8A093F9F-8556-0D12-B1B8-B243C59B4F53}"/>
              </a:ext>
            </a:extLst>
          </p:cNvPr>
          <p:cNvSpPr/>
          <p:nvPr/>
        </p:nvSpPr>
        <p:spPr>
          <a:xfrm>
            <a:off x="3132140" y="944566"/>
            <a:ext cx="155576" cy="1143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30"/>
              <a:gd name="f8" fmla="val 3"/>
              <a:gd name="f9" fmla="val 28"/>
              <a:gd name="f10" fmla="val 14"/>
              <a:gd name="f11" fmla="val 13"/>
              <a:gd name="f12" fmla="val 23"/>
              <a:gd name="f13" fmla="val 27"/>
              <a:gd name="f14" fmla="+- 0 0 -90"/>
              <a:gd name="f15" fmla="*/ f3 1 41"/>
              <a:gd name="f16" fmla="*/ f4 1 30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41"/>
              <a:gd name="f25" fmla="*/ f21 1 30"/>
              <a:gd name="f26" fmla="*/ 0 f22 1"/>
              <a:gd name="f27" fmla="*/ 30 f21 1"/>
              <a:gd name="f28" fmla="*/ 41 f22 1"/>
              <a:gd name="f29" fmla="*/ 0 f21 1"/>
              <a:gd name="f30" fmla="+- f23 0 f1"/>
              <a:gd name="f31" fmla="*/ f26 1 41"/>
              <a:gd name="f32" fmla="*/ f27 1 30"/>
              <a:gd name="f33" fmla="*/ f28 1 41"/>
              <a:gd name="f34" fmla="*/ f29 1 30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4"/>
              <a:gd name="f42" fmla="*/ f34 1 f25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5 1"/>
              <a:gd name="f50" fmla="*/ f4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9" y="f50"/>
              </a:cxn>
              <a:cxn ang="f30">
                <a:pos x="f49" y="f48"/>
              </a:cxn>
              <a:cxn ang="f30">
                <a:pos x="f47" y="f48"/>
              </a:cxn>
            </a:cxnLst>
            <a:rect l="f43" t="f46" r="f44" b="f45"/>
            <a:pathLst>
              <a:path w="41" h="30">
                <a:moveTo>
                  <a:pt x="f5" y="f7"/>
                </a:moveTo>
                <a:cubicBezTo>
                  <a:pt x="f8" y="f8"/>
                  <a:pt x="f9" y="f10"/>
                  <a:pt x="f6" y="f5"/>
                </a:cubicBezTo>
                <a:cubicBezTo>
                  <a:pt x="f6" y="f11"/>
                  <a:pt x="f6" y="f12"/>
                  <a:pt x="f6" y="f7"/>
                </a:cubicBezTo>
                <a:cubicBezTo>
                  <a:pt x="f13" y="f7"/>
                  <a:pt x="f10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41B66B02-4C34-9EBA-384D-212641BFA56A}"/>
              </a:ext>
            </a:extLst>
          </p:cNvPr>
          <p:cNvSpPr/>
          <p:nvPr/>
        </p:nvSpPr>
        <p:spPr>
          <a:xfrm>
            <a:off x="3132140" y="1089022"/>
            <a:ext cx="65086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36"/>
              <a:gd name="f8" fmla="val 6"/>
              <a:gd name="f9" fmla="val 11"/>
              <a:gd name="f10" fmla="val 12"/>
              <a:gd name="f11" fmla="val 24"/>
              <a:gd name="f12" fmla="val 13"/>
              <a:gd name="f13" fmla="+- 0 0 -90"/>
              <a:gd name="f14" fmla="*/ f3 1 17"/>
              <a:gd name="f15" fmla="*/ f4 1 36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17"/>
              <a:gd name="f24" fmla="*/ f20 1 36"/>
              <a:gd name="f25" fmla="*/ 0 f21 1"/>
              <a:gd name="f26" fmla="*/ 0 f20 1"/>
              <a:gd name="f27" fmla="*/ 17 f21 1"/>
              <a:gd name="f28" fmla="*/ 36 f20 1"/>
              <a:gd name="f29" fmla="+- f22 0 f1"/>
              <a:gd name="f30" fmla="*/ f25 1 17"/>
              <a:gd name="f31" fmla="*/ f26 1 36"/>
              <a:gd name="f32" fmla="*/ f27 1 17"/>
              <a:gd name="f33" fmla="*/ f28 1 36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3"/>
              <a:gd name="f41" fmla="*/ f33 1 f24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4 1"/>
              <a:gd name="f49" fmla="*/ f4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8" y="f47"/>
              </a:cxn>
              <a:cxn ang="f29">
                <a:pos x="f48" y="f49"/>
              </a:cxn>
              <a:cxn ang="f29">
                <a:pos x="f46" y="f49"/>
              </a:cxn>
              <a:cxn ang="f29">
                <a:pos x="f46" y="f47"/>
              </a:cxn>
            </a:cxnLst>
            <a:rect l="f42" t="f45" r="f43" b="f44"/>
            <a:pathLst>
              <a:path w="17" h="36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2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3F6C2699-89AF-318E-F0D7-AAF1B26F5BCA}"/>
              </a:ext>
            </a:extLst>
          </p:cNvPr>
          <p:cNvSpPr/>
          <p:nvPr/>
        </p:nvSpPr>
        <p:spPr>
          <a:xfrm>
            <a:off x="3479804" y="1631947"/>
            <a:ext cx="112708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23"/>
              <a:gd name="f8" fmla="val 8"/>
              <a:gd name="f9" fmla="val 21"/>
              <a:gd name="f10" fmla="val 15"/>
              <a:gd name="f11" fmla="val 19"/>
              <a:gd name="f12" fmla="val 9"/>
              <a:gd name="f13" fmla="val 22"/>
              <a:gd name="f14" fmla="val 7"/>
              <a:gd name="f15" fmla="val 3"/>
              <a:gd name="f16" fmla="val 18"/>
              <a:gd name="f17" fmla="val 16"/>
              <a:gd name="f18" fmla="val 5"/>
              <a:gd name="f19" fmla="val 11"/>
              <a:gd name="f20" fmla="val 10"/>
              <a:gd name="f21" fmla="val 1"/>
              <a:gd name="f22" fmla="val 17"/>
              <a:gd name="f23" fmla="val 4"/>
              <a:gd name="f24" fmla="+- 0 0 -90"/>
              <a:gd name="f25" fmla="*/ f3 1 30"/>
              <a:gd name="f26" fmla="*/ f4 1 23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30"/>
              <a:gd name="f35" fmla="*/ f31 1 23"/>
              <a:gd name="f36" fmla="*/ 30 f32 1"/>
              <a:gd name="f37" fmla="*/ 8 f31 1"/>
              <a:gd name="f38" fmla="*/ 9 f32 1"/>
              <a:gd name="f39" fmla="*/ 22 f31 1"/>
              <a:gd name="f40" fmla="*/ 0 f32 1"/>
              <a:gd name="f41" fmla="*/ 16 f31 1"/>
              <a:gd name="f42" fmla="*/ 16 f32 1"/>
              <a:gd name="f43" fmla="*/ 1 f31 1"/>
              <a:gd name="f44" fmla="+- f33 0 f1"/>
              <a:gd name="f45" fmla="*/ f36 1 30"/>
              <a:gd name="f46" fmla="*/ f37 1 23"/>
              <a:gd name="f47" fmla="*/ f38 1 30"/>
              <a:gd name="f48" fmla="*/ f39 1 23"/>
              <a:gd name="f49" fmla="*/ f40 1 30"/>
              <a:gd name="f50" fmla="*/ f41 1 23"/>
              <a:gd name="f51" fmla="*/ f42 1 30"/>
              <a:gd name="f52" fmla="*/ f43 1 23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30" h="23">
                <a:moveTo>
                  <a:pt x="f6" y="f8"/>
                </a:moveTo>
                <a:cubicBezTo>
                  <a:pt x="f9" y="f10"/>
                  <a:pt x="f10" y="f11"/>
                  <a:pt x="f12" y="f13"/>
                </a:cubicBezTo>
                <a:cubicBezTo>
                  <a:pt x="f14" y="f7"/>
                  <a:pt x="f15" y="f16"/>
                  <a:pt x="f5" y="f17"/>
                </a:cubicBezTo>
                <a:cubicBezTo>
                  <a:pt x="f18" y="f19"/>
                  <a:pt x="f20" y="f18"/>
                  <a:pt x="f17" y="f21"/>
                </a:cubicBezTo>
                <a:cubicBezTo>
                  <a:pt x="f22" y="f5"/>
                  <a:pt x="f13" y="f23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8A46C589-B4EB-0A9D-E21B-5CBD3040A3D6}"/>
              </a:ext>
            </a:extLst>
          </p:cNvPr>
          <p:cNvSpPr/>
          <p:nvPr/>
        </p:nvSpPr>
        <p:spPr>
          <a:xfrm>
            <a:off x="3819521" y="1631947"/>
            <a:ext cx="109535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3"/>
              <a:gd name="f8" fmla="val 9"/>
              <a:gd name="f9" fmla="val 20"/>
              <a:gd name="f10" fmla="val 15"/>
              <a:gd name="f11" fmla="val 14"/>
              <a:gd name="f12" fmla="val 8"/>
              <a:gd name="f13" fmla="val 6"/>
              <a:gd name="f14" fmla="val 3"/>
              <a:gd name="f15" fmla="val 17"/>
              <a:gd name="f16" fmla="val 5"/>
              <a:gd name="f17" fmla="val 10"/>
              <a:gd name="f18" fmla="val 11"/>
              <a:gd name="f19" fmla="val 1"/>
              <a:gd name="f20" fmla="val 18"/>
              <a:gd name="f21" fmla="val 22"/>
              <a:gd name="f22" fmla="+- 0 0 -90"/>
              <a:gd name="f23" fmla="*/ f3 1 29"/>
              <a:gd name="f24" fmla="*/ f4 1 23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9"/>
              <a:gd name="f33" fmla="*/ f29 1 23"/>
              <a:gd name="f34" fmla="*/ 29 f30 1"/>
              <a:gd name="f35" fmla="*/ 9 f29 1"/>
              <a:gd name="f36" fmla="*/ 8 f30 1"/>
              <a:gd name="f37" fmla="*/ 23 f29 1"/>
              <a:gd name="f38" fmla="*/ 0 f30 1"/>
              <a:gd name="f39" fmla="*/ 15 f29 1"/>
              <a:gd name="f40" fmla="*/ 17 f30 1"/>
              <a:gd name="f41" fmla="*/ 1 f29 1"/>
              <a:gd name="f42" fmla="+- f31 0 f1"/>
              <a:gd name="f43" fmla="*/ f34 1 29"/>
              <a:gd name="f44" fmla="*/ f35 1 23"/>
              <a:gd name="f45" fmla="*/ f36 1 29"/>
              <a:gd name="f46" fmla="*/ f37 1 23"/>
              <a:gd name="f47" fmla="*/ f38 1 29"/>
              <a:gd name="f48" fmla="*/ f39 1 23"/>
              <a:gd name="f49" fmla="*/ f40 1 29"/>
              <a:gd name="f50" fmla="*/ f41 1 23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29" h="23">
                <a:moveTo>
                  <a:pt x="f6" y="f8"/>
                </a:moveTo>
                <a:cubicBezTo>
                  <a:pt x="f9" y="f10"/>
                  <a:pt x="f11" y="f9"/>
                  <a:pt x="f12" y="f7"/>
                </a:cubicBezTo>
                <a:cubicBezTo>
                  <a:pt x="f13" y="f7"/>
                  <a:pt x="f14" y="f15"/>
                  <a:pt x="f5" y="f10"/>
                </a:cubicBezTo>
                <a:cubicBezTo>
                  <a:pt x="f16" y="f17"/>
                  <a:pt x="f18" y="f16"/>
                  <a:pt x="f15" y="f19"/>
                </a:cubicBezTo>
                <a:cubicBezTo>
                  <a:pt x="f20" y="f5"/>
                  <a:pt x="f21" y="f16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968D7926-C6C7-2240-58F2-B48A6AD976A5}"/>
              </a:ext>
            </a:extLst>
          </p:cNvPr>
          <p:cNvSpPr/>
          <p:nvPr/>
        </p:nvSpPr>
        <p:spPr>
          <a:xfrm>
            <a:off x="439734" y="3757617"/>
            <a:ext cx="3317872" cy="10366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9"/>
              <a:gd name="f7" fmla="val 274"/>
              <a:gd name="f8" fmla="val 133"/>
              <a:gd name="f9" fmla="val 16"/>
              <a:gd name="f10" fmla="val 124"/>
              <a:gd name="f11" fmla="val 18"/>
              <a:gd name="f12" fmla="val 109"/>
              <a:gd name="f13" fmla="val 17"/>
              <a:gd name="f14" fmla="val 92"/>
              <a:gd name="f15" fmla="val 83"/>
              <a:gd name="f16" fmla="val 15"/>
              <a:gd name="f17" fmla="val 73"/>
              <a:gd name="f18" fmla="val 65"/>
              <a:gd name="f19" fmla="val 19"/>
              <a:gd name="f20" fmla="val 59"/>
              <a:gd name="f21" fmla="val 26"/>
              <a:gd name="f22" fmla="val 54"/>
              <a:gd name="f23" fmla="val 31"/>
              <a:gd name="f24" fmla="val 49"/>
              <a:gd name="f25" fmla="val 36"/>
              <a:gd name="f26" fmla="val 44"/>
              <a:gd name="f27" fmla="val 46"/>
              <a:gd name="f28" fmla="val 45"/>
              <a:gd name="f29" fmla="val 101"/>
              <a:gd name="f30" fmla="val 120"/>
              <a:gd name="f31" fmla="val 61"/>
              <a:gd name="f32" fmla="val 122"/>
              <a:gd name="f33" fmla="val 74"/>
              <a:gd name="f34" fmla="val 126"/>
              <a:gd name="f35" fmla="val 108"/>
              <a:gd name="f36" fmla="val 85"/>
              <a:gd name="f37" fmla="val 104"/>
              <a:gd name="f38" fmla="val 99"/>
              <a:gd name="f39" fmla="val 97"/>
              <a:gd name="f40" fmla="val 98"/>
              <a:gd name="f41" fmla="val 118"/>
              <a:gd name="f42" fmla="val 94"/>
              <a:gd name="f43" fmla="val 121"/>
              <a:gd name="f44" fmla="val 81"/>
              <a:gd name="f45" fmla="val 119"/>
              <a:gd name="f46" fmla="val 63"/>
              <a:gd name="f47" fmla="val 50"/>
              <a:gd name="f48" fmla="val 23"/>
              <a:gd name="f49" fmla="val 6"/>
              <a:gd name="f50" fmla="val 128"/>
              <a:gd name="f51" fmla="val 144"/>
              <a:gd name="f52" fmla="val 8"/>
              <a:gd name="f53" fmla="val 163"/>
              <a:gd name="f54" fmla="val 182"/>
              <a:gd name="f55" fmla="val 27"/>
              <a:gd name="f56" fmla="val 200"/>
              <a:gd name="f57" fmla="val 39"/>
              <a:gd name="f58" fmla="val 212"/>
              <a:gd name="f59" fmla="val 222"/>
              <a:gd name="f60" fmla="val 233"/>
              <a:gd name="f61" fmla="val 40"/>
              <a:gd name="f62" fmla="val 264"/>
              <a:gd name="f63" fmla="val 22"/>
              <a:gd name="f64" fmla="val 297"/>
              <a:gd name="f65" fmla="val 331"/>
              <a:gd name="f66" fmla="val 470"/>
              <a:gd name="f67" fmla="val 608"/>
              <a:gd name="f68" fmla="val 747"/>
              <a:gd name="f69" fmla="val 797"/>
              <a:gd name="f70" fmla="val 835"/>
              <a:gd name="f71" fmla="val 858"/>
              <a:gd name="f72" fmla="val 84"/>
              <a:gd name="f73" fmla="val 875"/>
              <a:gd name="f74" fmla="val 168"/>
              <a:gd name="f75" fmla="val 848"/>
              <a:gd name="f76" fmla="val 206"/>
              <a:gd name="f77" fmla="val 826"/>
              <a:gd name="f78" fmla="val 236"/>
              <a:gd name="f79" fmla="val 796"/>
              <a:gd name="f80" fmla="val 254"/>
              <a:gd name="f81" fmla="val 759"/>
              <a:gd name="f82" fmla="val 603"/>
              <a:gd name="f83" fmla="val 446"/>
              <a:gd name="f84" fmla="val 290"/>
              <a:gd name="f85" fmla="val 253"/>
              <a:gd name="f86" fmla="val 273"/>
              <a:gd name="f87" fmla="val 255"/>
              <a:gd name="f88" fmla="val 244"/>
              <a:gd name="f89" fmla="val 239"/>
              <a:gd name="f90" fmla="val 227"/>
              <a:gd name="f91" fmla="val 208"/>
              <a:gd name="f92" fmla="val 228"/>
              <a:gd name="f93" fmla="val 192"/>
              <a:gd name="f94" fmla="val 238"/>
              <a:gd name="f95" fmla="val 178"/>
              <a:gd name="f96" fmla="val 248"/>
              <a:gd name="f97" fmla="val 162"/>
              <a:gd name="f98" fmla="val 256"/>
              <a:gd name="f99" fmla="val 146"/>
              <a:gd name="f100" fmla="val 127"/>
              <a:gd name="f101" fmla="val 269"/>
              <a:gd name="f102" fmla="val 247"/>
              <a:gd name="f103" fmla="val 229"/>
              <a:gd name="f104" fmla="val 221"/>
              <a:gd name="f105" fmla="val 198"/>
              <a:gd name="f106" fmla="val 173"/>
              <a:gd name="f107" fmla="val 89"/>
              <a:gd name="f108" fmla="val 170"/>
              <a:gd name="f109" fmla="val 167"/>
              <a:gd name="f110" fmla="val 77"/>
              <a:gd name="f111" fmla="val 150"/>
              <a:gd name="f112" fmla="val 154"/>
              <a:gd name="f113" fmla="val 187"/>
              <a:gd name="f114" fmla="val 204"/>
              <a:gd name="f115" fmla="val 43"/>
              <a:gd name="f116" fmla="val 211"/>
              <a:gd name="f117" fmla="val 37"/>
              <a:gd name="f118" fmla="val 223"/>
              <a:gd name="f119" fmla="val 224"/>
              <a:gd name="f120" fmla="val 226"/>
              <a:gd name="f121" fmla="val 215"/>
              <a:gd name="f122" fmla="val 195"/>
              <a:gd name="f123" fmla="val 186"/>
              <a:gd name="f124" fmla="val 149"/>
              <a:gd name="f125" fmla="val 141"/>
              <a:gd name="f126" fmla="val 138"/>
              <a:gd name="f127" fmla="val 136"/>
              <a:gd name="f128" fmla="val 606"/>
              <a:gd name="f129" fmla="val 166"/>
              <a:gd name="f130" fmla="val 622"/>
              <a:gd name="f131" fmla="val 636"/>
              <a:gd name="f132" fmla="val 152"/>
              <a:gd name="f133" fmla="val 635"/>
              <a:gd name="f134" fmla="val 137"/>
              <a:gd name="f135" fmla="val 620"/>
              <a:gd name="f136" fmla="val 107"/>
              <a:gd name="f137" fmla="val 604"/>
              <a:gd name="f138" fmla="val 588"/>
              <a:gd name="f139" fmla="val 576"/>
              <a:gd name="f140" fmla="val 577"/>
              <a:gd name="f141" fmla="val 589"/>
              <a:gd name="f142" fmla="val 739"/>
              <a:gd name="f143" fmla="val 755"/>
              <a:gd name="f144" fmla="val 768"/>
              <a:gd name="f145" fmla="val 754"/>
              <a:gd name="f146" fmla="val 722"/>
              <a:gd name="f147" fmla="val 708"/>
              <a:gd name="f148" fmla="val 709"/>
              <a:gd name="f149" fmla="val 502"/>
              <a:gd name="f150" fmla="val 139"/>
              <a:gd name="f151" fmla="val 503"/>
              <a:gd name="f152" fmla="val 491"/>
              <a:gd name="f153" fmla="val 475"/>
              <a:gd name="f154" fmla="val 458"/>
              <a:gd name="f155" fmla="val 106"/>
              <a:gd name="f156" fmla="val 444"/>
              <a:gd name="f157" fmla="val 443"/>
              <a:gd name="f158" fmla="val 153"/>
              <a:gd name="f159" fmla="val 455"/>
              <a:gd name="f160" fmla="val 165"/>
              <a:gd name="f161" fmla="val 471"/>
              <a:gd name="f162" fmla="val 488"/>
              <a:gd name="f163" fmla="val 501"/>
              <a:gd name="f164" fmla="val 155"/>
              <a:gd name="f165" fmla="+- 0 0 -90"/>
              <a:gd name="f166" fmla="*/ f3 1 879"/>
              <a:gd name="f167" fmla="*/ f4 1 274"/>
              <a:gd name="f168" fmla="val f5"/>
              <a:gd name="f169" fmla="val f6"/>
              <a:gd name="f170" fmla="val f7"/>
              <a:gd name="f171" fmla="*/ f165 f0 1"/>
              <a:gd name="f172" fmla="+- f170 0 f168"/>
              <a:gd name="f173" fmla="+- f169 0 f168"/>
              <a:gd name="f174" fmla="*/ f171 1 f2"/>
              <a:gd name="f175" fmla="*/ f173 1 879"/>
              <a:gd name="f176" fmla="*/ f172 1 274"/>
              <a:gd name="f177" fmla="*/ 0 f173 1"/>
              <a:gd name="f178" fmla="*/ 133 f172 1"/>
              <a:gd name="f179" fmla="*/ 17 f173 1"/>
              <a:gd name="f180" fmla="*/ 92 f172 1"/>
              <a:gd name="f181" fmla="*/ 65 f172 1"/>
              <a:gd name="f182" fmla="*/ 31 f173 1"/>
              <a:gd name="f183" fmla="*/ 49 f172 1"/>
              <a:gd name="f184" fmla="*/ 44 f173 1"/>
              <a:gd name="f185" fmla="*/ 45 f173 1"/>
              <a:gd name="f186" fmla="*/ 120 f172 1"/>
              <a:gd name="f187" fmla="*/ 83 f173 1"/>
              <a:gd name="f188" fmla="*/ 108 f172 1"/>
              <a:gd name="f189" fmla="*/ 97 f173 1"/>
              <a:gd name="f190" fmla="*/ 98 f172 1"/>
              <a:gd name="f191" fmla="*/ 119 f173 1"/>
              <a:gd name="f192" fmla="*/ 63 f172 1"/>
              <a:gd name="f193" fmla="*/ 23 f172 1"/>
              <a:gd name="f194" fmla="*/ 144 f173 1"/>
              <a:gd name="f195" fmla="*/ 8 f172 1"/>
              <a:gd name="f196" fmla="*/ 200 f173 1"/>
              <a:gd name="f197" fmla="*/ 39 f172 1"/>
              <a:gd name="f198" fmla="*/ 233 f173 1"/>
              <a:gd name="f199" fmla="*/ 40 f172 1"/>
              <a:gd name="f200" fmla="*/ 331 f173 1"/>
              <a:gd name="f201" fmla="*/ 18 f172 1"/>
              <a:gd name="f202" fmla="*/ 747 f173 1"/>
              <a:gd name="f203" fmla="*/ 19 f172 1"/>
              <a:gd name="f204" fmla="*/ 858 f173 1"/>
              <a:gd name="f205" fmla="*/ 84 f172 1"/>
              <a:gd name="f206" fmla="*/ 848 f173 1"/>
              <a:gd name="f207" fmla="*/ 206 f172 1"/>
              <a:gd name="f208" fmla="*/ 759 f173 1"/>
              <a:gd name="f209" fmla="*/ 254 f172 1"/>
              <a:gd name="f210" fmla="*/ 290 f173 1"/>
              <a:gd name="f211" fmla="*/ 253 f172 1"/>
              <a:gd name="f212" fmla="*/ 239 f173 1"/>
              <a:gd name="f213" fmla="*/ 236 f172 1"/>
              <a:gd name="f214" fmla="*/ 192 f173 1"/>
              <a:gd name="f215" fmla="*/ 238 f172 1"/>
              <a:gd name="f216" fmla="*/ 146 f173 1"/>
              <a:gd name="f217" fmla="*/ 264 f172 1"/>
              <a:gd name="f218" fmla="*/ 247 f172 1"/>
              <a:gd name="f219" fmla="*/ 221 f172 1"/>
              <a:gd name="f220" fmla="*/ 92 f173 1"/>
              <a:gd name="f221" fmla="*/ 173 f172 1"/>
              <a:gd name="f222" fmla="*/ 84 f173 1"/>
              <a:gd name="f223" fmla="*/ 167 f172 1"/>
              <a:gd name="f224" fmla="*/ 154 f172 1"/>
              <a:gd name="f225" fmla="*/ 204 f172 1"/>
              <a:gd name="f226" fmla="*/ 224 f172 1"/>
              <a:gd name="f227" fmla="*/ 16 f173 1"/>
              <a:gd name="f228" fmla="*/ 178 f172 1"/>
              <a:gd name="f229" fmla="*/ 141 f172 1"/>
              <a:gd name="f230" fmla="*/ 606 f173 1"/>
              <a:gd name="f231" fmla="*/ 166 f172 1"/>
              <a:gd name="f232" fmla="*/ 635 f173 1"/>
              <a:gd name="f233" fmla="*/ 137 f172 1"/>
              <a:gd name="f234" fmla="*/ 604 f173 1"/>
              <a:gd name="f235" fmla="*/ 107 f172 1"/>
              <a:gd name="f236" fmla="*/ 576 f173 1"/>
              <a:gd name="f237" fmla="*/ 138 f172 1"/>
              <a:gd name="f238" fmla="*/ 739 f173 1"/>
              <a:gd name="f239" fmla="*/ 768 f173 1"/>
              <a:gd name="f240" fmla="*/ 709 f173 1"/>
              <a:gd name="f241" fmla="*/ 502 f173 1"/>
              <a:gd name="f242" fmla="*/ 139 f172 1"/>
              <a:gd name="f243" fmla="*/ 475 f173 1"/>
              <a:gd name="f244" fmla="*/ 443 f173 1"/>
              <a:gd name="f245" fmla="*/ 136 f172 1"/>
              <a:gd name="f246" fmla="*/ 471 f173 1"/>
              <a:gd name="f247" fmla="+- f174 0 f1"/>
              <a:gd name="f248" fmla="*/ f177 1 879"/>
              <a:gd name="f249" fmla="*/ f178 1 274"/>
              <a:gd name="f250" fmla="*/ f179 1 879"/>
              <a:gd name="f251" fmla="*/ f180 1 274"/>
              <a:gd name="f252" fmla="*/ f181 1 274"/>
              <a:gd name="f253" fmla="*/ f182 1 879"/>
              <a:gd name="f254" fmla="*/ f183 1 274"/>
              <a:gd name="f255" fmla="*/ f184 1 879"/>
              <a:gd name="f256" fmla="*/ f185 1 879"/>
              <a:gd name="f257" fmla="*/ f186 1 274"/>
              <a:gd name="f258" fmla="*/ f187 1 879"/>
              <a:gd name="f259" fmla="*/ f188 1 274"/>
              <a:gd name="f260" fmla="*/ f189 1 879"/>
              <a:gd name="f261" fmla="*/ f190 1 274"/>
              <a:gd name="f262" fmla="*/ f191 1 879"/>
              <a:gd name="f263" fmla="*/ f192 1 274"/>
              <a:gd name="f264" fmla="*/ f193 1 274"/>
              <a:gd name="f265" fmla="*/ f194 1 879"/>
              <a:gd name="f266" fmla="*/ f195 1 274"/>
              <a:gd name="f267" fmla="*/ f196 1 879"/>
              <a:gd name="f268" fmla="*/ f197 1 274"/>
              <a:gd name="f269" fmla="*/ f198 1 879"/>
              <a:gd name="f270" fmla="*/ f199 1 274"/>
              <a:gd name="f271" fmla="*/ f200 1 879"/>
              <a:gd name="f272" fmla="*/ f201 1 274"/>
              <a:gd name="f273" fmla="*/ f202 1 879"/>
              <a:gd name="f274" fmla="*/ f203 1 274"/>
              <a:gd name="f275" fmla="*/ f204 1 879"/>
              <a:gd name="f276" fmla="*/ f205 1 274"/>
              <a:gd name="f277" fmla="*/ f206 1 879"/>
              <a:gd name="f278" fmla="*/ f207 1 274"/>
              <a:gd name="f279" fmla="*/ f208 1 879"/>
              <a:gd name="f280" fmla="*/ f209 1 274"/>
              <a:gd name="f281" fmla="*/ f210 1 879"/>
              <a:gd name="f282" fmla="*/ f211 1 274"/>
              <a:gd name="f283" fmla="*/ f212 1 879"/>
              <a:gd name="f284" fmla="*/ f213 1 274"/>
              <a:gd name="f285" fmla="*/ f214 1 879"/>
              <a:gd name="f286" fmla="*/ f215 1 274"/>
              <a:gd name="f287" fmla="*/ f216 1 879"/>
              <a:gd name="f288" fmla="*/ f217 1 274"/>
              <a:gd name="f289" fmla="*/ f218 1 274"/>
              <a:gd name="f290" fmla="*/ f219 1 274"/>
              <a:gd name="f291" fmla="*/ f220 1 879"/>
              <a:gd name="f292" fmla="*/ f221 1 274"/>
              <a:gd name="f293" fmla="*/ f222 1 879"/>
              <a:gd name="f294" fmla="*/ f223 1 274"/>
              <a:gd name="f295" fmla="*/ f224 1 274"/>
              <a:gd name="f296" fmla="*/ f225 1 274"/>
              <a:gd name="f297" fmla="*/ f226 1 274"/>
              <a:gd name="f298" fmla="*/ f227 1 879"/>
              <a:gd name="f299" fmla="*/ f228 1 274"/>
              <a:gd name="f300" fmla="*/ f229 1 274"/>
              <a:gd name="f301" fmla="*/ f230 1 879"/>
              <a:gd name="f302" fmla="*/ f231 1 274"/>
              <a:gd name="f303" fmla="*/ f232 1 879"/>
              <a:gd name="f304" fmla="*/ f233 1 274"/>
              <a:gd name="f305" fmla="*/ f234 1 879"/>
              <a:gd name="f306" fmla="*/ f235 1 274"/>
              <a:gd name="f307" fmla="*/ f236 1 879"/>
              <a:gd name="f308" fmla="*/ f237 1 274"/>
              <a:gd name="f309" fmla="*/ f238 1 879"/>
              <a:gd name="f310" fmla="*/ f239 1 879"/>
              <a:gd name="f311" fmla="*/ f240 1 879"/>
              <a:gd name="f312" fmla="*/ f241 1 879"/>
              <a:gd name="f313" fmla="*/ f242 1 274"/>
              <a:gd name="f314" fmla="*/ f243 1 879"/>
              <a:gd name="f315" fmla="*/ f244 1 879"/>
              <a:gd name="f316" fmla="*/ f245 1 274"/>
              <a:gd name="f317" fmla="*/ f246 1 879"/>
              <a:gd name="f318" fmla="*/ 0 1 f175"/>
              <a:gd name="f319" fmla="*/ f169 1 f175"/>
              <a:gd name="f320" fmla="*/ 0 1 f176"/>
              <a:gd name="f321" fmla="*/ f170 1 f176"/>
              <a:gd name="f322" fmla="*/ f248 1 f175"/>
              <a:gd name="f323" fmla="*/ f249 1 f176"/>
              <a:gd name="f324" fmla="*/ f250 1 f175"/>
              <a:gd name="f325" fmla="*/ f251 1 f176"/>
              <a:gd name="f326" fmla="*/ f252 1 f176"/>
              <a:gd name="f327" fmla="*/ f253 1 f175"/>
              <a:gd name="f328" fmla="*/ f254 1 f176"/>
              <a:gd name="f329" fmla="*/ f255 1 f175"/>
              <a:gd name="f330" fmla="*/ f256 1 f175"/>
              <a:gd name="f331" fmla="*/ f257 1 f176"/>
              <a:gd name="f332" fmla="*/ f258 1 f175"/>
              <a:gd name="f333" fmla="*/ f259 1 f176"/>
              <a:gd name="f334" fmla="*/ f260 1 f175"/>
              <a:gd name="f335" fmla="*/ f261 1 f176"/>
              <a:gd name="f336" fmla="*/ f262 1 f175"/>
              <a:gd name="f337" fmla="*/ f263 1 f176"/>
              <a:gd name="f338" fmla="*/ f264 1 f176"/>
              <a:gd name="f339" fmla="*/ f265 1 f175"/>
              <a:gd name="f340" fmla="*/ f266 1 f176"/>
              <a:gd name="f341" fmla="*/ f267 1 f175"/>
              <a:gd name="f342" fmla="*/ f268 1 f176"/>
              <a:gd name="f343" fmla="*/ f269 1 f175"/>
              <a:gd name="f344" fmla="*/ f270 1 f176"/>
              <a:gd name="f345" fmla="*/ f271 1 f175"/>
              <a:gd name="f346" fmla="*/ f272 1 f176"/>
              <a:gd name="f347" fmla="*/ f273 1 f175"/>
              <a:gd name="f348" fmla="*/ f274 1 f176"/>
              <a:gd name="f349" fmla="*/ f275 1 f175"/>
              <a:gd name="f350" fmla="*/ f276 1 f176"/>
              <a:gd name="f351" fmla="*/ f277 1 f175"/>
              <a:gd name="f352" fmla="*/ f278 1 f176"/>
              <a:gd name="f353" fmla="*/ f279 1 f175"/>
              <a:gd name="f354" fmla="*/ f280 1 f176"/>
              <a:gd name="f355" fmla="*/ f281 1 f175"/>
              <a:gd name="f356" fmla="*/ f282 1 f176"/>
              <a:gd name="f357" fmla="*/ f283 1 f175"/>
              <a:gd name="f358" fmla="*/ f284 1 f176"/>
              <a:gd name="f359" fmla="*/ f285 1 f175"/>
              <a:gd name="f360" fmla="*/ f286 1 f176"/>
              <a:gd name="f361" fmla="*/ f287 1 f175"/>
              <a:gd name="f362" fmla="*/ f288 1 f176"/>
              <a:gd name="f363" fmla="*/ f289 1 f176"/>
              <a:gd name="f364" fmla="*/ f290 1 f176"/>
              <a:gd name="f365" fmla="*/ f291 1 f175"/>
              <a:gd name="f366" fmla="*/ f292 1 f176"/>
              <a:gd name="f367" fmla="*/ f293 1 f175"/>
              <a:gd name="f368" fmla="*/ f294 1 f176"/>
              <a:gd name="f369" fmla="*/ f295 1 f176"/>
              <a:gd name="f370" fmla="*/ f296 1 f176"/>
              <a:gd name="f371" fmla="*/ f297 1 f176"/>
              <a:gd name="f372" fmla="*/ f298 1 f175"/>
              <a:gd name="f373" fmla="*/ f299 1 f176"/>
              <a:gd name="f374" fmla="*/ f300 1 f176"/>
              <a:gd name="f375" fmla="*/ f301 1 f175"/>
              <a:gd name="f376" fmla="*/ f302 1 f176"/>
              <a:gd name="f377" fmla="*/ f303 1 f175"/>
              <a:gd name="f378" fmla="*/ f304 1 f176"/>
              <a:gd name="f379" fmla="*/ f305 1 f175"/>
              <a:gd name="f380" fmla="*/ f306 1 f176"/>
              <a:gd name="f381" fmla="*/ f307 1 f175"/>
              <a:gd name="f382" fmla="*/ f308 1 f176"/>
              <a:gd name="f383" fmla="*/ f309 1 f175"/>
              <a:gd name="f384" fmla="*/ f310 1 f175"/>
              <a:gd name="f385" fmla="*/ f311 1 f175"/>
              <a:gd name="f386" fmla="*/ f312 1 f175"/>
              <a:gd name="f387" fmla="*/ f313 1 f176"/>
              <a:gd name="f388" fmla="*/ f314 1 f175"/>
              <a:gd name="f389" fmla="*/ f315 1 f175"/>
              <a:gd name="f390" fmla="*/ f316 1 f176"/>
              <a:gd name="f391" fmla="*/ f317 1 f175"/>
              <a:gd name="f392" fmla="*/ f318 f166 1"/>
              <a:gd name="f393" fmla="*/ f319 f166 1"/>
              <a:gd name="f394" fmla="*/ f321 f167 1"/>
              <a:gd name="f395" fmla="*/ f320 f167 1"/>
              <a:gd name="f396" fmla="*/ f322 f166 1"/>
              <a:gd name="f397" fmla="*/ f323 f167 1"/>
              <a:gd name="f398" fmla="*/ f324 f166 1"/>
              <a:gd name="f399" fmla="*/ f325 f167 1"/>
              <a:gd name="f400" fmla="*/ f326 f167 1"/>
              <a:gd name="f401" fmla="*/ f327 f166 1"/>
              <a:gd name="f402" fmla="*/ f328 f167 1"/>
              <a:gd name="f403" fmla="*/ f329 f166 1"/>
              <a:gd name="f404" fmla="*/ f330 f166 1"/>
              <a:gd name="f405" fmla="*/ f331 f167 1"/>
              <a:gd name="f406" fmla="*/ f332 f166 1"/>
              <a:gd name="f407" fmla="*/ f333 f167 1"/>
              <a:gd name="f408" fmla="*/ f334 f166 1"/>
              <a:gd name="f409" fmla="*/ f335 f167 1"/>
              <a:gd name="f410" fmla="*/ f336 f166 1"/>
              <a:gd name="f411" fmla="*/ f337 f167 1"/>
              <a:gd name="f412" fmla="*/ f338 f167 1"/>
              <a:gd name="f413" fmla="*/ f339 f166 1"/>
              <a:gd name="f414" fmla="*/ f340 f167 1"/>
              <a:gd name="f415" fmla="*/ f341 f166 1"/>
              <a:gd name="f416" fmla="*/ f342 f167 1"/>
              <a:gd name="f417" fmla="*/ f343 f166 1"/>
              <a:gd name="f418" fmla="*/ f344 f167 1"/>
              <a:gd name="f419" fmla="*/ f345 f166 1"/>
              <a:gd name="f420" fmla="*/ f346 f167 1"/>
              <a:gd name="f421" fmla="*/ f347 f166 1"/>
              <a:gd name="f422" fmla="*/ f348 f167 1"/>
              <a:gd name="f423" fmla="*/ f349 f166 1"/>
              <a:gd name="f424" fmla="*/ f350 f167 1"/>
              <a:gd name="f425" fmla="*/ f351 f166 1"/>
              <a:gd name="f426" fmla="*/ f352 f167 1"/>
              <a:gd name="f427" fmla="*/ f353 f166 1"/>
              <a:gd name="f428" fmla="*/ f354 f167 1"/>
              <a:gd name="f429" fmla="*/ f355 f166 1"/>
              <a:gd name="f430" fmla="*/ f356 f167 1"/>
              <a:gd name="f431" fmla="*/ f357 f166 1"/>
              <a:gd name="f432" fmla="*/ f358 f167 1"/>
              <a:gd name="f433" fmla="*/ f359 f166 1"/>
              <a:gd name="f434" fmla="*/ f360 f167 1"/>
              <a:gd name="f435" fmla="*/ f361 f166 1"/>
              <a:gd name="f436" fmla="*/ f362 f167 1"/>
              <a:gd name="f437" fmla="*/ f363 f167 1"/>
              <a:gd name="f438" fmla="*/ f364 f167 1"/>
              <a:gd name="f439" fmla="*/ f365 f166 1"/>
              <a:gd name="f440" fmla="*/ f366 f167 1"/>
              <a:gd name="f441" fmla="*/ f367 f166 1"/>
              <a:gd name="f442" fmla="*/ f368 f167 1"/>
              <a:gd name="f443" fmla="*/ f369 f167 1"/>
              <a:gd name="f444" fmla="*/ f370 f167 1"/>
              <a:gd name="f445" fmla="*/ f371 f167 1"/>
              <a:gd name="f446" fmla="*/ f372 f166 1"/>
              <a:gd name="f447" fmla="*/ f373 f167 1"/>
              <a:gd name="f448" fmla="*/ f374 f167 1"/>
              <a:gd name="f449" fmla="*/ f375 f166 1"/>
              <a:gd name="f450" fmla="*/ f376 f167 1"/>
              <a:gd name="f451" fmla="*/ f377 f166 1"/>
              <a:gd name="f452" fmla="*/ f378 f167 1"/>
              <a:gd name="f453" fmla="*/ f379 f166 1"/>
              <a:gd name="f454" fmla="*/ f380 f167 1"/>
              <a:gd name="f455" fmla="*/ f381 f166 1"/>
              <a:gd name="f456" fmla="*/ f382 f167 1"/>
              <a:gd name="f457" fmla="*/ f383 f166 1"/>
              <a:gd name="f458" fmla="*/ f384 f166 1"/>
              <a:gd name="f459" fmla="*/ f385 f166 1"/>
              <a:gd name="f460" fmla="*/ f386 f166 1"/>
              <a:gd name="f461" fmla="*/ f387 f167 1"/>
              <a:gd name="f462" fmla="*/ f388 f166 1"/>
              <a:gd name="f463" fmla="*/ f389 f166 1"/>
              <a:gd name="f464" fmla="*/ f390 f167 1"/>
              <a:gd name="f465" fmla="*/ f391 f1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7">
                <a:pos x="f396" y="f397"/>
              </a:cxn>
              <a:cxn ang="f247">
                <a:pos x="f398" y="f399"/>
              </a:cxn>
              <a:cxn ang="f247">
                <a:pos x="f398" y="f400"/>
              </a:cxn>
              <a:cxn ang="f247">
                <a:pos x="f401" y="f402"/>
              </a:cxn>
              <a:cxn ang="f247">
                <a:pos x="f403" y="f400"/>
              </a:cxn>
              <a:cxn ang="f247">
                <a:pos x="f404" y="f405"/>
              </a:cxn>
              <a:cxn ang="f247">
                <a:pos x="f406" y="f407"/>
              </a:cxn>
              <a:cxn ang="f247">
                <a:pos x="f408" y="f409"/>
              </a:cxn>
              <a:cxn ang="f247">
                <a:pos x="f410" y="f411"/>
              </a:cxn>
              <a:cxn ang="f247">
                <a:pos x="f410" y="f412"/>
              </a:cxn>
              <a:cxn ang="f247">
                <a:pos x="f413" y="f414"/>
              </a:cxn>
              <a:cxn ang="f247">
                <a:pos x="f415" y="f416"/>
              </a:cxn>
              <a:cxn ang="f247">
                <a:pos x="f417" y="f418"/>
              </a:cxn>
              <a:cxn ang="f247">
                <a:pos x="f419" y="f420"/>
              </a:cxn>
              <a:cxn ang="f247">
                <a:pos x="f421" y="f422"/>
              </a:cxn>
              <a:cxn ang="f247">
                <a:pos x="f423" y="f424"/>
              </a:cxn>
              <a:cxn ang="f247">
                <a:pos x="f425" y="f426"/>
              </a:cxn>
              <a:cxn ang="f247">
                <a:pos x="f427" y="f428"/>
              </a:cxn>
              <a:cxn ang="f247">
                <a:pos x="f429" y="f430"/>
              </a:cxn>
              <a:cxn ang="f247">
                <a:pos x="f431" y="f432"/>
              </a:cxn>
              <a:cxn ang="f247">
                <a:pos x="f433" y="f434"/>
              </a:cxn>
              <a:cxn ang="f247">
                <a:pos x="f435" y="f436"/>
              </a:cxn>
              <a:cxn ang="f247">
                <a:pos x="f410" y="f437"/>
              </a:cxn>
              <a:cxn ang="f247">
                <a:pos x="f410" y="f438"/>
              </a:cxn>
              <a:cxn ang="f247">
                <a:pos x="f439" y="f440"/>
              </a:cxn>
              <a:cxn ang="f247">
                <a:pos x="f441" y="f442"/>
              </a:cxn>
              <a:cxn ang="f247">
                <a:pos x="f404" y="f443"/>
              </a:cxn>
              <a:cxn ang="f247">
                <a:pos x="f403" y="f444"/>
              </a:cxn>
              <a:cxn ang="f247">
                <a:pos x="f401" y="f445"/>
              </a:cxn>
              <a:cxn ang="f247">
                <a:pos x="f446" y="f444"/>
              </a:cxn>
              <a:cxn ang="f247">
                <a:pos x="f398" y="f447"/>
              </a:cxn>
              <a:cxn ang="f247">
                <a:pos x="f396" y="f448"/>
              </a:cxn>
              <a:cxn ang="f247">
                <a:pos x="f396" y="f397"/>
              </a:cxn>
              <a:cxn ang="f247">
                <a:pos x="f449" y="f450"/>
              </a:cxn>
              <a:cxn ang="f247">
                <a:pos x="f451" y="f452"/>
              </a:cxn>
              <a:cxn ang="f247">
                <a:pos x="f453" y="f454"/>
              </a:cxn>
              <a:cxn ang="f247">
                <a:pos x="f455" y="f456"/>
              </a:cxn>
              <a:cxn ang="f247">
                <a:pos x="f449" y="f450"/>
              </a:cxn>
              <a:cxn ang="f247">
                <a:pos x="f457" y="f450"/>
              </a:cxn>
              <a:cxn ang="f247">
                <a:pos x="f458" y="f452"/>
              </a:cxn>
              <a:cxn ang="f247">
                <a:pos x="f457" y="f454"/>
              </a:cxn>
              <a:cxn ang="f247">
                <a:pos x="f459" y="f456"/>
              </a:cxn>
              <a:cxn ang="f247">
                <a:pos x="f457" y="f450"/>
              </a:cxn>
              <a:cxn ang="f247">
                <a:pos x="f460" y="f461"/>
              </a:cxn>
              <a:cxn ang="f247">
                <a:pos x="f462" y="f454"/>
              </a:cxn>
              <a:cxn ang="f247">
                <a:pos x="f463" y="f464"/>
              </a:cxn>
              <a:cxn ang="f247">
                <a:pos x="f465" y="f450"/>
              </a:cxn>
              <a:cxn ang="f247">
                <a:pos x="f460" y="f461"/>
              </a:cxn>
            </a:cxnLst>
            <a:rect l="f392" t="f395" r="f393" b="f394"/>
            <a:pathLst>
              <a:path w="879" h="27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9" y="f15"/>
                  <a:pt x="f16" y="f17"/>
                  <a:pt x="f13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2"/>
                  <a:pt x="f26" y="f20"/>
                  <a:pt x="f26" y="f18"/>
                </a:cubicBezTo>
                <a:cubicBezTo>
                  <a:pt x="f27" y="f15"/>
                  <a:pt x="f28" y="f29"/>
                  <a:pt x="f28" y="f30"/>
                </a:cubicBezTo>
                <a:cubicBezTo>
                  <a:pt x="f31" y="f32"/>
                  <a:pt x="f33" y="f34"/>
                  <a:pt x="f15" y="f35"/>
                </a:cubicBezTo>
                <a:cubicBezTo>
                  <a:pt x="f36" y="f37"/>
                  <a:pt x="f14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1" y="f47"/>
                  <a:pt x="f45" y="f25"/>
                  <a:pt x="f45" y="f48"/>
                </a:cubicBezTo>
                <a:cubicBezTo>
                  <a:pt x="f30" y="f49"/>
                  <a:pt x="f50" y="f5"/>
                  <a:pt x="f51" y="f52"/>
                </a:cubicBezTo>
                <a:cubicBezTo>
                  <a:pt x="f53" y="f11"/>
                  <a:pt x="f54" y="f55"/>
                  <a:pt x="f56" y="f57"/>
                </a:cubicBezTo>
                <a:cubicBezTo>
                  <a:pt x="f58" y="f27"/>
                  <a:pt x="f59" y="f27"/>
                  <a:pt x="f60" y="f61"/>
                </a:cubicBezTo>
                <a:cubicBezTo>
                  <a:pt x="f62" y="f63"/>
                  <a:pt x="f64" y="f11"/>
                  <a:pt x="f65" y="f11"/>
                </a:cubicBezTo>
                <a:cubicBezTo>
                  <a:pt x="f66" y="f19"/>
                  <a:pt x="f67" y="f19"/>
                  <a:pt x="f68" y="f19"/>
                </a:cubicBezTo>
                <a:cubicBezTo>
                  <a:pt x="f69" y="f19"/>
                  <a:pt x="f70" y="f57"/>
                  <a:pt x="f71" y="f72"/>
                </a:cubicBezTo>
                <a:cubicBezTo>
                  <a:pt x="f6" y="f34"/>
                  <a:pt x="f73" y="f74"/>
                  <a:pt x="f75" y="f76"/>
                </a:cubicBezTo>
                <a:cubicBezTo>
                  <a:pt x="f77" y="f78"/>
                  <a:pt x="f79" y="f80"/>
                  <a:pt x="f81" y="f80"/>
                </a:cubicBezTo>
                <a:cubicBezTo>
                  <a:pt x="f82" y="f80"/>
                  <a:pt x="f83" y="f80"/>
                  <a:pt x="f84" y="f85"/>
                </a:cubicBezTo>
                <a:cubicBezTo>
                  <a:pt x="f86" y="f85"/>
                  <a:pt x="f87" y="f88"/>
                  <a:pt x="f89" y="f78"/>
                </a:cubicBezTo>
                <a:cubicBezTo>
                  <a:pt x="f5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62"/>
                </a:cubicBezTo>
                <a:cubicBezTo>
                  <a:pt x="f100" y="f7"/>
                  <a:pt x="f30" y="f101"/>
                  <a:pt x="f45" y="f102"/>
                </a:cubicBezTo>
                <a:cubicBezTo>
                  <a:pt x="f45" y="f94"/>
                  <a:pt x="f41" y="f103"/>
                  <a:pt x="f45" y="f104"/>
                </a:cubicBezTo>
                <a:cubicBezTo>
                  <a:pt x="f32" y="f105"/>
                  <a:pt x="f30" y="f95"/>
                  <a:pt x="f14" y="f106"/>
                </a:cubicBezTo>
                <a:cubicBezTo>
                  <a:pt x="f107" y="f106"/>
                  <a:pt x="f36" y="f108"/>
                  <a:pt x="f72" y="f109"/>
                </a:cubicBezTo>
                <a:cubicBezTo>
                  <a:pt x="f110" y="f111"/>
                  <a:pt x="f46" y="f111"/>
                  <a:pt x="f28" y="f112"/>
                </a:cubicBezTo>
                <a:cubicBezTo>
                  <a:pt x="f28" y="f108"/>
                  <a:pt x="f27" y="f113"/>
                  <a:pt x="f26" y="f114"/>
                </a:cubicBezTo>
                <a:cubicBezTo>
                  <a:pt x="f115" y="f116"/>
                  <a:pt x="f117" y="f118"/>
                  <a:pt x="f23" y="f119"/>
                </a:cubicBezTo>
                <a:cubicBezTo>
                  <a:pt x="f11" y="f120"/>
                  <a:pt x="f9" y="f121"/>
                  <a:pt x="f9" y="f114"/>
                </a:cubicBezTo>
                <a:cubicBezTo>
                  <a:pt x="f13" y="f122"/>
                  <a:pt x="f16" y="f123"/>
                  <a:pt x="f13" y="f95"/>
                </a:cubicBezTo>
                <a:cubicBezTo>
                  <a:pt x="f19" y="f97"/>
                  <a:pt x="f16" y="f124"/>
                  <a:pt x="f5" y="f125"/>
                </a:cubicBezTo>
                <a:cubicBezTo>
                  <a:pt x="f5" y="f126"/>
                  <a:pt x="f5" y="f127"/>
                  <a:pt x="f5" y="f8"/>
                </a:cubicBezTo>
                <a:close/>
                <a:moveTo>
                  <a:pt x="f128" y="f129"/>
                </a:moveTo>
                <a:cubicBezTo>
                  <a:pt x="f130" y="f129"/>
                  <a:pt x="f131" y="f132"/>
                  <a:pt x="f133" y="f134"/>
                </a:cubicBezTo>
                <a:cubicBezTo>
                  <a:pt x="f133" y="f43"/>
                  <a:pt x="f135" y="f136"/>
                  <a:pt x="f137" y="f136"/>
                </a:cubicBezTo>
                <a:cubicBezTo>
                  <a:pt x="f138" y="f35"/>
                  <a:pt x="f139" y="f43"/>
                  <a:pt x="f139" y="f126"/>
                </a:cubicBezTo>
                <a:cubicBezTo>
                  <a:pt x="f140" y="f112"/>
                  <a:pt x="f141" y="f129"/>
                  <a:pt x="f128" y="f129"/>
                </a:cubicBezTo>
                <a:close/>
                <a:moveTo>
                  <a:pt x="f142" y="f129"/>
                </a:moveTo>
                <a:cubicBezTo>
                  <a:pt x="f143" y="f129"/>
                  <a:pt x="f144" y="f132"/>
                  <a:pt x="f144" y="f134"/>
                </a:cubicBezTo>
                <a:cubicBezTo>
                  <a:pt x="f144" y="f43"/>
                  <a:pt x="f145" y="f35"/>
                  <a:pt x="f142" y="f136"/>
                </a:cubicBezTo>
                <a:cubicBezTo>
                  <a:pt x="f146" y="f136"/>
                  <a:pt x="f147" y="f43"/>
                  <a:pt x="f148" y="f126"/>
                </a:cubicBezTo>
                <a:cubicBezTo>
                  <a:pt x="f148" y="f112"/>
                  <a:pt x="f146" y="f129"/>
                  <a:pt x="f142" y="f129"/>
                </a:cubicBezTo>
                <a:close/>
                <a:moveTo>
                  <a:pt x="f149" y="f150"/>
                </a:moveTo>
                <a:cubicBezTo>
                  <a:pt x="f151" y="f32"/>
                  <a:pt x="f152" y="f12"/>
                  <a:pt x="f153" y="f136"/>
                </a:cubicBezTo>
                <a:cubicBezTo>
                  <a:pt x="f154" y="f155"/>
                  <a:pt x="f156" y="f45"/>
                  <a:pt x="f157" y="f127"/>
                </a:cubicBezTo>
                <a:cubicBezTo>
                  <a:pt x="f157" y="f158"/>
                  <a:pt x="f159" y="f160"/>
                  <a:pt x="f161" y="f129"/>
                </a:cubicBezTo>
                <a:cubicBezTo>
                  <a:pt x="f162" y="f129"/>
                  <a:pt x="f163" y="f164"/>
                  <a:pt x="f149" y="f15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44870197-21EA-D687-8C2E-DD143720DB80}"/>
              </a:ext>
            </a:extLst>
          </p:cNvPr>
          <p:cNvSpPr/>
          <p:nvPr/>
        </p:nvSpPr>
        <p:spPr>
          <a:xfrm>
            <a:off x="439734" y="2463795"/>
            <a:ext cx="3328982" cy="1249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2"/>
              <a:gd name="f7" fmla="val 330"/>
              <a:gd name="f8" fmla="val 147"/>
              <a:gd name="f9" fmla="val 17"/>
              <a:gd name="f10" fmla="val 136"/>
              <a:gd name="f11" fmla="val 33"/>
              <a:gd name="f12" fmla="val 124"/>
              <a:gd name="f13" fmla="val 49"/>
              <a:gd name="f14" fmla="val 113"/>
              <a:gd name="f15" fmla="val 81"/>
              <a:gd name="f16" fmla="val 93"/>
              <a:gd name="f17" fmla="val 115"/>
              <a:gd name="f18" fmla="val 91"/>
              <a:gd name="f19" fmla="val 110"/>
              <a:gd name="f20" fmla="val 174"/>
              <a:gd name="f21" fmla="val 127"/>
              <a:gd name="f22" fmla="val 199"/>
              <a:gd name="f23" fmla="val 226"/>
              <a:gd name="f24" fmla="val 257"/>
              <a:gd name="f25" fmla="val 289"/>
              <a:gd name="f26" fmla="val 92"/>
              <a:gd name="f27" fmla="val 320"/>
              <a:gd name="f28" fmla="val 111"/>
              <a:gd name="f29" fmla="val 345"/>
              <a:gd name="f30" fmla="val 126"/>
              <a:gd name="f31" fmla="val 368"/>
              <a:gd name="f32" fmla="val 393"/>
              <a:gd name="f33" fmla="val 112"/>
              <a:gd name="f34" fmla="val 426"/>
              <a:gd name="f35" fmla="val 460"/>
              <a:gd name="f36" fmla="val 493"/>
              <a:gd name="f37" fmla="val 500"/>
              <a:gd name="f38" fmla="val 116"/>
              <a:gd name="f39" fmla="val 507"/>
              <a:gd name="f40" fmla="val 118"/>
              <a:gd name="f41" fmla="val 517"/>
              <a:gd name="f42" fmla="val 123"/>
              <a:gd name="f43" fmla="val 99"/>
              <a:gd name="f44" fmla="val 78"/>
              <a:gd name="f45" fmla="val 58"/>
              <a:gd name="f46" fmla="val 512"/>
              <a:gd name="f47" fmla="val 7"/>
              <a:gd name="f48" fmla="val 569"/>
              <a:gd name="f49" fmla="val 575"/>
              <a:gd name="f50" fmla="val 583"/>
              <a:gd name="f51" fmla="val 5"/>
              <a:gd name="f52" fmla="val 588"/>
              <a:gd name="f53" fmla="val 8"/>
              <a:gd name="f54" fmla="val 595"/>
              <a:gd name="f55" fmla="val 10"/>
              <a:gd name="f56" fmla="val 599"/>
              <a:gd name="f57" fmla="val 16"/>
              <a:gd name="f58" fmla="val 605"/>
              <a:gd name="f59" fmla="val 21"/>
              <a:gd name="f60" fmla="val 26"/>
              <a:gd name="f61" fmla="val 34"/>
              <a:gd name="f62" fmla="val 589"/>
              <a:gd name="f63" fmla="val 35"/>
              <a:gd name="f64" fmla="val 576"/>
              <a:gd name="f65" fmla="val 37"/>
              <a:gd name="f66" fmla="val 562"/>
              <a:gd name="f67" fmla="val 36"/>
              <a:gd name="f68" fmla="val 548"/>
              <a:gd name="f69" fmla="val 64"/>
              <a:gd name="f70" fmla="val 90"/>
              <a:gd name="f71" fmla="val 120"/>
              <a:gd name="f72" fmla="val 555"/>
              <a:gd name="f73" fmla="val 117"/>
              <a:gd name="f74" fmla="val 561"/>
              <a:gd name="f75" fmla="val 114"/>
              <a:gd name="f76" fmla="val 567"/>
              <a:gd name="f77" fmla="val 598"/>
              <a:gd name="f78" fmla="val 630"/>
              <a:gd name="f79" fmla="val 660"/>
              <a:gd name="f80" fmla="val 688"/>
              <a:gd name="f81" fmla="val 713"/>
              <a:gd name="f82" fmla="val 740"/>
              <a:gd name="f83" fmla="val 767"/>
              <a:gd name="f84" fmla="val 796"/>
              <a:gd name="f85" fmla="val 824"/>
              <a:gd name="f86" fmla="val 106"/>
              <a:gd name="f87" fmla="val 843"/>
              <a:gd name="f88" fmla="val 861"/>
              <a:gd name="f89" fmla="val 129"/>
              <a:gd name="f90" fmla="val 877"/>
              <a:gd name="f91" fmla="val 142"/>
              <a:gd name="f92" fmla="val 146"/>
              <a:gd name="f93" fmla="val 881"/>
              <a:gd name="f94" fmla="val 156"/>
              <a:gd name="f95" fmla="val 164"/>
              <a:gd name="f96" fmla="val 875"/>
              <a:gd name="f97" fmla="val 867"/>
              <a:gd name="f98" fmla="val 167"/>
              <a:gd name="f99" fmla="val 847"/>
              <a:gd name="f100" fmla="val 157"/>
              <a:gd name="f101" fmla="val 835"/>
              <a:gd name="f102" fmla="val 823"/>
              <a:gd name="f103" fmla="val 139"/>
              <a:gd name="f104" fmla="val 800"/>
              <a:gd name="f105" fmla="val 776"/>
              <a:gd name="f106" fmla="val 122"/>
              <a:gd name="f107" fmla="val 752"/>
              <a:gd name="f108" fmla="val 717"/>
              <a:gd name="f109" fmla="val 683"/>
              <a:gd name="f110" fmla="val 158"/>
              <a:gd name="f111" fmla="val 648"/>
              <a:gd name="f112" fmla="val 626"/>
              <a:gd name="f113" fmla="val 580"/>
              <a:gd name="f114" fmla="val 135"/>
              <a:gd name="f115" fmla="val 541"/>
              <a:gd name="f116" fmla="val 546"/>
              <a:gd name="f117" fmla="val 197"/>
              <a:gd name="f118" fmla="val 547"/>
              <a:gd name="f119" fmla="val 202"/>
              <a:gd name="f120" fmla="val 207"/>
              <a:gd name="f121" fmla="val 215"/>
              <a:gd name="f122" fmla="val 558"/>
              <a:gd name="f123" fmla="val 212"/>
              <a:gd name="f124" fmla="val 568"/>
              <a:gd name="f125" fmla="val 210"/>
              <a:gd name="f126" fmla="val 578"/>
              <a:gd name="f127" fmla="val 208"/>
              <a:gd name="f128" fmla="val 620"/>
              <a:gd name="f129" fmla="val 214"/>
              <a:gd name="f130" fmla="val 241"/>
              <a:gd name="f131" fmla="val 621"/>
              <a:gd name="f132" fmla="val 270"/>
              <a:gd name="f133" fmla="val 300"/>
              <a:gd name="f134" fmla="val 532"/>
              <a:gd name="f135" fmla="val 445"/>
              <a:gd name="f136" fmla="val 356"/>
              <a:gd name="f137" fmla="val 311"/>
              <a:gd name="f138" fmla="val 353"/>
              <a:gd name="f139" fmla="val 292"/>
              <a:gd name="f140" fmla="val 357"/>
              <a:gd name="f141" fmla="val 275"/>
              <a:gd name="f142" fmla="val 359"/>
              <a:gd name="f143" fmla="val 266"/>
              <a:gd name="f144" fmla="val 373"/>
              <a:gd name="f145" fmla="val 255"/>
              <a:gd name="f146" fmla="val 383"/>
              <a:gd name="f147" fmla="val 252"/>
              <a:gd name="f148" fmla="val 240"/>
              <a:gd name="f149" fmla="val 471"/>
              <a:gd name="f150" fmla="val 232"/>
              <a:gd name="f151" fmla="val 516"/>
              <a:gd name="f152" fmla="val 222"/>
              <a:gd name="f153" fmla="val 176"/>
              <a:gd name="f154" fmla="val 154"/>
              <a:gd name="f155" fmla="val 485"/>
              <a:gd name="f156" fmla="val 469"/>
              <a:gd name="f157" fmla="val 132"/>
              <a:gd name="f158" fmla="val 450"/>
              <a:gd name="f159" fmla="val 430"/>
              <a:gd name="f160" fmla="val 412"/>
              <a:gd name="f161" fmla="val 376"/>
              <a:gd name="f162" fmla="val 340"/>
              <a:gd name="f163" fmla="val 303"/>
              <a:gd name="f164" fmla="val 282"/>
              <a:gd name="f165" fmla="val 260"/>
              <a:gd name="f166" fmla="val 239"/>
              <a:gd name="f167" fmla="val 204"/>
              <a:gd name="f168" fmla="val 169"/>
              <a:gd name="f169" fmla="val 134"/>
              <a:gd name="f170" fmla="val 87"/>
              <a:gd name="f171" fmla="val 65"/>
              <a:gd name="f172" fmla="val 138"/>
              <a:gd name="f173" fmla="val 54"/>
              <a:gd name="f174" fmla="val 145"/>
              <a:gd name="f175" fmla="val 42"/>
              <a:gd name="f176" fmla="val 152"/>
              <a:gd name="f177" fmla="val 32"/>
              <a:gd name="f178" fmla="val 161"/>
              <a:gd name="f179" fmla="val 20"/>
              <a:gd name="f180" fmla="val 170"/>
              <a:gd name="f181" fmla="val 159"/>
              <a:gd name="f182" fmla="val 155"/>
              <a:gd name="f183" fmla="val 151"/>
              <a:gd name="f184" fmla="val 557"/>
              <a:gd name="f185" fmla="val 249"/>
              <a:gd name="f186" fmla="val 545"/>
              <a:gd name="f187" fmla="val 539"/>
              <a:gd name="f188" fmla="val 272"/>
              <a:gd name="f189" fmla="val 538"/>
              <a:gd name="f190" fmla="val 277"/>
              <a:gd name="f191" fmla="val 544"/>
              <a:gd name="f192" fmla="val 284"/>
              <a:gd name="f193" fmla="val 551"/>
              <a:gd name="f194" fmla="val 286"/>
              <a:gd name="f195" fmla="val 288"/>
              <a:gd name="f196" fmla="val 274"/>
              <a:gd name="f197" fmla="val 267"/>
              <a:gd name="f198" fmla="val 565"/>
              <a:gd name="f199" fmla="+- 0 0 -90"/>
              <a:gd name="f200" fmla="*/ f3 1 882"/>
              <a:gd name="f201" fmla="*/ f4 1 330"/>
              <a:gd name="f202" fmla="val f5"/>
              <a:gd name="f203" fmla="val f6"/>
              <a:gd name="f204" fmla="val f7"/>
              <a:gd name="f205" fmla="*/ f199 f0 1"/>
              <a:gd name="f206" fmla="+- f204 0 f202"/>
              <a:gd name="f207" fmla="+- f203 0 f202"/>
              <a:gd name="f208" fmla="*/ f205 1 f2"/>
              <a:gd name="f209" fmla="*/ f207 1 882"/>
              <a:gd name="f210" fmla="*/ f206 1 330"/>
              <a:gd name="f211" fmla="*/ 0 f207 1"/>
              <a:gd name="f212" fmla="*/ 147 f206 1"/>
              <a:gd name="f213" fmla="*/ 49 f207 1"/>
              <a:gd name="f214" fmla="*/ 113 f206 1"/>
              <a:gd name="f215" fmla="*/ 147 f207 1"/>
              <a:gd name="f216" fmla="*/ 110 f206 1"/>
              <a:gd name="f217" fmla="*/ 226 f207 1"/>
              <a:gd name="f218" fmla="*/ 320 f207 1"/>
              <a:gd name="f219" fmla="*/ 111 f206 1"/>
              <a:gd name="f220" fmla="*/ 393 f207 1"/>
              <a:gd name="f221" fmla="*/ 112 f206 1"/>
              <a:gd name="f222" fmla="*/ 493 f207 1"/>
              <a:gd name="f223" fmla="*/ 517 f207 1"/>
              <a:gd name="f224" fmla="*/ 123 f206 1"/>
              <a:gd name="f225" fmla="*/ 58 f206 1"/>
              <a:gd name="f226" fmla="*/ 569 f207 1"/>
              <a:gd name="f227" fmla="*/ 7 f206 1"/>
              <a:gd name="f228" fmla="*/ 588 f207 1"/>
              <a:gd name="f229" fmla="*/ 8 f206 1"/>
              <a:gd name="f230" fmla="*/ 605 f207 1"/>
              <a:gd name="f231" fmla="*/ 21 f206 1"/>
              <a:gd name="f232" fmla="*/ 589 f207 1"/>
              <a:gd name="f233" fmla="*/ 35 f206 1"/>
              <a:gd name="f234" fmla="*/ 548 f207 1"/>
              <a:gd name="f235" fmla="*/ 36 f206 1"/>
              <a:gd name="f236" fmla="*/ 120 f206 1"/>
              <a:gd name="f237" fmla="*/ 567 f207 1"/>
              <a:gd name="f238" fmla="*/ 660 f207 1"/>
              <a:gd name="f239" fmla="*/ 740 f207 1"/>
              <a:gd name="f240" fmla="*/ 824 f207 1"/>
              <a:gd name="f241" fmla="*/ 106 f206 1"/>
              <a:gd name="f242" fmla="*/ 877 f207 1"/>
              <a:gd name="f243" fmla="*/ 142 f206 1"/>
              <a:gd name="f244" fmla="*/ 882 f207 1"/>
              <a:gd name="f245" fmla="*/ 164 f206 1"/>
              <a:gd name="f246" fmla="*/ 861 f207 1"/>
              <a:gd name="f247" fmla="*/ 823 f207 1"/>
              <a:gd name="f248" fmla="*/ 139 f206 1"/>
              <a:gd name="f249" fmla="*/ 752 f207 1"/>
              <a:gd name="f250" fmla="*/ 136 f206 1"/>
              <a:gd name="f251" fmla="*/ 648 f207 1"/>
              <a:gd name="f252" fmla="*/ 580 f207 1"/>
              <a:gd name="f253" fmla="*/ 135 f206 1"/>
              <a:gd name="f254" fmla="*/ 546 f207 1"/>
              <a:gd name="f255" fmla="*/ 197 f206 1"/>
              <a:gd name="f256" fmla="*/ 547 f207 1"/>
              <a:gd name="f257" fmla="*/ 215 f206 1"/>
              <a:gd name="f258" fmla="*/ 578 f207 1"/>
              <a:gd name="f259" fmla="*/ 208 f206 1"/>
              <a:gd name="f260" fmla="*/ 620 f207 1"/>
              <a:gd name="f261" fmla="*/ 241 f206 1"/>
              <a:gd name="f262" fmla="*/ 330 f206 1"/>
              <a:gd name="f263" fmla="*/ 356 f207 1"/>
              <a:gd name="f264" fmla="*/ 357 f207 1"/>
              <a:gd name="f265" fmla="*/ 275 f206 1"/>
              <a:gd name="f266" fmla="*/ 383 f207 1"/>
              <a:gd name="f267" fmla="*/ 252 f206 1"/>
              <a:gd name="f268" fmla="*/ 516 f207 1"/>
              <a:gd name="f269" fmla="*/ 222 f206 1"/>
              <a:gd name="f270" fmla="*/ 154 f206 1"/>
              <a:gd name="f271" fmla="*/ 469 f207 1"/>
              <a:gd name="f272" fmla="*/ 132 f206 1"/>
              <a:gd name="f273" fmla="*/ 412 f207 1"/>
              <a:gd name="f274" fmla="*/ 303 f207 1"/>
              <a:gd name="f275" fmla="*/ 239 f207 1"/>
              <a:gd name="f276" fmla="*/ 134 f207 1"/>
              <a:gd name="f277" fmla="*/ 65 f207 1"/>
              <a:gd name="f278" fmla="*/ 138 f206 1"/>
              <a:gd name="f279" fmla="*/ 32 f207 1"/>
              <a:gd name="f280" fmla="*/ 161 f206 1"/>
              <a:gd name="f281" fmla="*/ 159 f206 1"/>
              <a:gd name="f282" fmla="*/ 557 f207 1"/>
              <a:gd name="f283" fmla="*/ 249 f206 1"/>
              <a:gd name="f284" fmla="*/ 532 f207 1"/>
              <a:gd name="f285" fmla="*/ 272 f206 1"/>
              <a:gd name="f286" fmla="*/ 551 f207 1"/>
              <a:gd name="f287" fmla="*/ 286 f206 1"/>
              <a:gd name="f288" fmla="*/ 575 f207 1"/>
              <a:gd name="f289" fmla="*/ 274 f206 1"/>
              <a:gd name="f290" fmla="+- f208 0 f1"/>
              <a:gd name="f291" fmla="*/ f211 1 882"/>
              <a:gd name="f292" fmla="*/ f212 1 330"/>
              <a:gd name="f293" fmla="*/ f213 1 882"/>
              <a:gd name="f294" fmla="*/ f214 1 330"/>
              <a:gd name="f295" fmla="*/ f215 1 882"/>
              <a:gd name="f296" fmla="*/ f216 1 330"/>
              <a:gd name="f297" fmla="*/ f217 1 882"/>
              <a:gd name="f298" fmla="*/ f218 1 882"/>
              <a:gd name="f299" fmla="*/ f219 1 330"/>
              <a:gd name="f300" fmla="*/ f220 1 882"/>
              <a:gd name="f301" fmla="*/ f221 1 330"/>
              <a:gd name="f302" fmla="*/ f222 1 882"/>
              <a:gd name="f303" fmla="*/ f223 1 882"/>
              <a:gd name="f304" fmla="*/ f224 1 330"/>
              <a:gd name="f305" fmla="*/ f225 1 330"/>
              <a:gd name="f306" fmla="*/ f226 1 882"/>
              <a:gd name="f307" fmla="*/ f227 1 330"/>
              <a:gd name="f308" fmla="*/ f228 1 882"/>
              <a:gd name="f309" fmla="*/ f229 1 330"/>
              <a:gd name="f310" fmla="*/ f230 1 882"/>
              <a:gd name="f311" fmla="*/ f231 1 330"/>
              <a:gd name="f312" fmla="*/ f232 1 882"/>
              <a:gd name="f313" fmla="*/ f233 1 330"/>
              <a:gd name="f314" fmla="*/ f234 1 882"/>
              <a:gd name="f315" fmla="*/ f235 1 330"/>
              <a:gd name="f316" fmla="*/ f236 1 330"/>
              <a:gd name="f317" fmla="*/ f237 1 882"/>
              <a:gd name="f318" fmla="*/ f238 1 882"/>
              <a:gd name="f319" fmla="*/ f239 1 882"/>
              <a:gd name="f320" fmla="*/ f240 1 882"/>
              <a:gd name="f321" fmla="*/ f241 1 330"/>
              <a:gd name="f322" fmla="*/ f242 1 882"/>
              <a:gd name="f323" fmla="*/ f243 1 330"/>
              <a:gd name="f324" fmla="*/ f244 1 882"/>
              <a:gd name="f325" fmla="*/ f245 1 330"/>
              <a:gd name="f326" fmla="*/ f246 1 882"/>
              <a:gd name="f327" fmla="*/ f247 1 882"/>
              <a:gd name="f328" fmla="*/ f248 1 330"/>
              <a:gd name="f329" fmla="*/ f249 1 882"/>
              <a:gd name="f330" fmla="*/ f250 1 330"/>
              <a:gd name="f331" fmla="*/ f251 1 882"/>
              <a:gd name="f332" fmla="*/ f252 1 882"/>
              <a:gd name="f333" fmla="*/ f253 1 330"/>
              <a:gd name="f334" fmla="*/ f254 1 882"/>
              <a:gd name="f335" fmla="*/ f255 1 330"/>
              <a:gd name="f336" fmla="*/ f256 1 882"/>
              <a:gd name="f337" fmla="*/ f257 1 330"/>
              <a:gd name="f338" fmla="*/ f258 1 882"/>
              <a:gd name="f339" fmla="*/ f259 1 330"/>
              <a:gd name="f340" fmla="*/ f260 1 882"/>
              <a:gd name="f341" fmla="*/ f261 1 330"/>
              <a:gd name="f342" fmla="*/ f262 1 330"/>
              <a:gd name="f343" fmla="*/ f263 1 882"/>
              <a:gd name="f344" fmla="*/ f264 1 882"/>
              <a:gd name="f345" fmla="*/ f265 1 330"/>
              <a:gd name="f346" fmla="*/ f266 1 882"/>
              <a:gd name="f347" fmla="*/ f267 1 330"/>
              <a:gd name="f348" fmla="*/ f268 1 882"/>
              <a:gd name="f349" fmla="*/ f269 1 330"/>
              <a:gd name="f350" fmla="*/ f270 1 330"/>
              <a:gd name="f351" fmla="*/ f271 1 882"/>
              <a:gd name="f352" fmla="*/ f272 1 330"/>
              <a:gd name="f353" fmla="*/ f273 1 882"/>
              <a:gd name="f354" fmla="*/ f274 1 882"/>
              <a:gd name="f355" fmla="*/ f275 1 882"/>
              <a:gd name="f356" fmla="*/ f276 1 882"/>
              <a:gd name="f357" fmla="*/ f277 1 882"/>
              <a:gd name="f358" fmla="*/ f278 1 330"/>
              <a:gd name="f359" fmla="*/ f279 1 882"/>
              <a:gd name="f360" fmla="*/ f280 1 330"/>
              <a:gd name="f361" fmla="*/ f281 1 330"/>
              <a:gd name="f362" fmla="*/ f282 1 882"/>
              <a:gd name="f363" fmla="*/ f283 1 330"/>
              <a:gd name="f364" fmla="*/ f284 1 882"/>
              <a:gd name="f365" fmla="*/ f285 1 330"/>
              <a:gd name="f366" fmla="*/ f286 1 882"/>
              <a:gd name="f367" fmla="*/ f287 1 330"/>
              <a:gd name="f368" fmla="*/ f288 1 882"/>
              <a:gd name="f369" fmla="*/ f289 1 330"/>
              <a:gd name="f370" fmla="*/ 0 1 f209"/>
              <a:gd name="f371" fmla="*/ f203 1 f209"/>
              <a:gd name="f372" fmla="*/ 0 1 f210"/>
              <a:gd name="f373" fmla="*/ f204 1 f210"/>
              <a:gd name="f374" fmla="*/ f291 1 f209"/>
              <a:gd name="f375" fmla="*/ f292 1 f210"/>
              <a:gd name="f376" fmla="*/ f293 1 f209"/>
              <a:gd name="f377" fmla="*/ f294 1 f210"/>
              <a:gd name="f378" fmla="*/ f295 1 f209"/>
              <a:gd name="f379" fmla="*/ f296 1 f210"/>
              <a:gd name="f380" fmla="*/ f297 1 f209"/>
              <a:gd name="f381" fmla="*/ f298 1 f209"/>
              <a:gd name="f382" fmla="*/ f299 1 f210"/>
              <a:gd name="f383" fmla="*/ f300 1 f209"/>
              <a:gd name="f384" fmla="*/ f301 1 f210"/>
              <a:gd name="f385" fmla="*/ f302 1 f209"/>
              <a:gd name="f386" fmla="*/ f303 1 f209"/>
              <a:gd name="f387" fmla="*/ f304 1 f210"/>
              <a:gd name="f388" fmla="*/ f305 1 f210"/>
              <a:gd name="f389" fmla="*/ f306 1 f209"/>
              <a:gd name="f390" fmla="*/ f307 1 f210"/>
              <a:gd name="f391" fmla="*/ f308 1 f209"/>
              <a:gd name="f392" fmla="*/ f309 1 f210"/>
              <a:gd name="f393" fmla="*/ f310 1 f209"/>
              <a:gd name="f394" fmla="*/ f311 1 f210"/>
              <a:gd name="f395" fmla="*/ f312 1 f209"/>
              <a:gd name="f396" fmla="*/ f313 1 f210"/>
              <a:gd name="f397" fmla="*/ f314 1 f209"/>
              <a:gd name="f398" fmla="*/ f315 1 f210"/>
              <a:gd name="f399" fmla="*/ f316 1 f210"/>
              <a:gd name="f400" fmla="*/ f317 1 f209"/>
              <a:gd name="f401" fmla="*/ f318 1 f209"/>
              <a:gd name="f402" fmla="*/ f319 1 f209"/>
              <a:gd name="f403" fmla="*/ f320 1 f209"/>
              <a:gd name="f404" fmla="*/ f321 1 f210"/>
              <a:gd name="f405" fmla="*/ f322 1 f209"/>
              <a:gd name="f406" fmla="*/ f323 1 f210"/>
              <a:gd name="f407" fmla="*/ f324 1 f209"/>
              <a:gd name="f408" fmla="*/ f325 1 f210"/>
              <a:gd name="f409" fmla="*/ f326 1 f209"/>
              <a:gd name="f410" fmla="*/ f327 1 f209"/>
              <a:gd name="f411" fmla="*/ f328 1 f210"/>
              <a:gd name="f412" fmla="*/ f329 1 f209"/>
              <a:gd name="f413" fmla="*/ f330 1 f210"/>
              <a:gd name="f414" fmla="*/ f331 1 f209"/>
              <a:gd name="f415" fmla="*/ f332 1 f209"/>
              <a:gd name="f416" fmla="*/ f333 1 f210"/>
              <a:gd name="f417" fmla="*/ f334 1 f209"/>
              <a:gd name="f418" fmla="*/ f335 1 f210"/>
              <a:gd name="f419" fmla="*/ f336 1 f209"/>
              <a:gd name="f420" fmla="*/ f337 1 f210"/>
              <a:gd name="f421" fmla="*/ f338 1 f209"/>
              <a:gd name="f422" fmla="*/ f339 1 f210"/>
              <a:gd name="f423" fmla="*/ f340 1 f209"/>
              <a:gd name="f424" fmla="*/ f341 1 f210"/>
              <a:gd name="f425" fmla="*/ f342 1 f210"/>
              <a:gd name="f426" fmla="*/ f343 1 f209"/>
              <a:gd name="f427" fmla="*/ f344 1 f209"/>
              <a:gd name="f428" fmla="*/ f345 1 f210"/>
              <a:gd name="f429" fmla="*/ f346 1 f209"/>
              <a:gd name="f430" fmla="*/ f347 1 f210"/>
              <a:gd name="f431" fmla="*/ f348 1 f209"/>
              <a:gd name="f432" fmla="*/ f349 1 f210"/>
              <a:gd name="f433" fmla="*/ f350 1 f210"/>
              <a:gd name="f434" fmla="*/ f351 1 f209"/>
              <a:gd name="f435" fmla="*/ f352 1 f210"/>
              <a:gd name="f436" fmla="*/ f353 1 f209"/>
              <a:gd name="f437" fmla="*/ f354 1 f209"/>
              <a:gd name="f438" fmla="*/ f355 1 f209"/>
              <a:gd name="f439" fmla="*/ f356 1 f209"/>
              <a:gd name="f440" fmla="*/ f357 1 f209"/>
              <a:gd name="f441" fmla="*/ f358 1 f210"/>
              <a:gd name="f442" fmla="*/ f359 1 f209"/>
              <a:gd name="f443" fmla="*/ f360 1 f210"/>
              <a:gd name="f444" fmla="*/ f361 1 f210"/>
              <a:gd name="f445" fmla="*/ f362 1 f209"/>
              <a:gd name="f446" fmla="*/ f363 1 f210"/>
              <a:gd name="f447" fmla="*/ f364 1 f209"/>
              <a:gd name="f448" fmla="*/ f365 1 f210"/>
              <a:gd name="f449" fmla="*/ f366 1 f209"/>
              <a:gd name="f450" fmla="*/ f367 1 f210"/>
              <a:gd name="f451" fmla="*/ f368 1 f209"/>
              <a:gd name="f452" fmla="*/ f369 1 f210"/>
              <a:gd name="f453" fmla="*/ f370 f200 1"/>
              <a:gd name="f454" fmla="*/ f371 f200 1"/>
              <a:gd name="f455" fmla="*/ f373 f201 1"/>
              <a:gd name="f456" fmla="*/ f372 f201 1"/>
              <a:gd name="f457" fmla="*/ f374 f200 1"/>
              <a:gd name="f458" fmla="*/ f375 f201 1"/>
              <a:gd name="f459" fmla="*/ f376 f200 1"/>
              <a:gd name="f460" fmla="*/ f377 f201 1"/>
              <a:gd name="f461" fmla="*/ f378 f200 1"/>
              <a:gd name="f462" fmla="*/ f379 f201 1"/>
              <a:gd name="f463" fmla="*/ f380 f200 1"/>
              <a:gd name="f464" fmla="*/ f381 f200 1"/>
              <a:gd name="f465" fmla="*/ f382 f201 1"/>
              <a:gd name="f466" fmla="*/ f383 f200 1"/>
              <a:gd name="f467" fmla="*/ f384 f201 1"/>
              <a:gd name="f468" fmla="*/ f385 f200 1"/>
              <a:gd name="f469" fmla="*/ f386 f200 1"/>
              <a:gd name="f470" fmla="*/ f387 f201 1"/>
              <a:gd name="f471" fmla="*/ f388 f201 1"/>
              <a:gd name="f472" fmla="*/ f389 f200 1"/>
              <a:gd name="f473" fmla="*/ f390 f201 1"/>
              <a:gd name="f474" fmla="*/ f391 f200 1"/>
              <a:gd name="f475" fmla="*/ f392 f201 1"/>
              <a:gd name="f476" fmla="*/ f393 f200 1"/>
              <a:gd name="f477" fmla="*/ f394 f201 1"/>
              <a:gd name="f478" fmla="*/ f395 f200 1"/>
              <a:gd name="f479" fmla="*/ f396 f201 1"/>
              <a:gd name="f480" fmla="*/ f397 f200 1"/>
              <a:gd name="f481" fmla="*/ f398 f201 1"/>
              <a:gd name="f482" fmla="*/ f399 f201 1"/>
              <a:gd name="f483" fmla="*/ f400 f200 1"/>
              <a:gd name="f484" fmla="*/ f401 f200 1"/>
              <a:gd name="f485" fmla="*/ f402 f200 1"/>
              <a:gd name="f486" fmla="*/ f403 f200 1"/>
              <a:gd name="f487" fmla="*/ f404 f201 1"/>
              <a:gd name="f488" fmla="*/ f405 f200 1"/>
              <a:gd name="f489" fmla="*/ f406 f201 1"/>
              <a:gd name="f490" fmla="*/ f407 f200 1"/>
              <a:gd name="f491" fmla="*/ f408 f201 1"/>
              <a:gd name="f492" fmla="*/ f409 f200 1"/>
              <a:gd name="f493" fmla="*/ f410 f200 1"/>
              <a:gd name="f494" fmla="*/ f411 f201 1"/>
              <a:gd name="f495" fmla="*/ f412 f200 1"/>
              <a:gd name="f496" fmla="*/ f413 f201 1"/>
              <a:gd name="f497" fmla="*/ f414 f200 1"/>
              <a:gd name="f498" fmla="*/ f415 f200 1"/>
              <a:gd name="f499" fmla="*/ f416 f201 1"/>
              <a:gd name="f500" fmla="*/ f417 f200 1"/>
              <a:gd name="f501" fmla="*/ f418 f201 1"/>
              <a:gd name="f502" fmla="*/ f419 f200 1"/>
              <a:gd name="f503" fmla="*/ f420 f201 1"/>
              <a:gd name="f504" fmla="*/ f421 f200 1"/>
              <a:gd name="f505" fmla="*/ f422 f201 1"/>
              <a:gd name="f506" fmla="*/ f423 f200 1"/>
              <a:gd name="f507" fmla="*/ f424 f201 1"/>
              <a:gd name="f508" fmla="*/ f425 f201 1"/>
              <a:gd name="f509" fmla="*/ f426 f200 1"/>
              <a:gd name="f510" fmla="*/ f427 f200 1"/>
              <a:gd name="f511" fmla="*/ f428 f201 1"/>
              <a:gd name="f512" fmla="*/ f429 f200 1"/>
              <a:gd name="f513" fmla="*/ f430 f201 1"/>
              <a:gd name="f514" fmla="*/ f431 f200 1"/>
              <a:gd name="f515" fmla="*/ f432 f201 1"/>
              <a:gd name="f516" fmla="*/ f433 f201 1"/>
              <a:gd name="f517" fmla="*/ f434 f200 1"/>
              <a:gd name="f518" fmla="*/ f435 f201 1"/>
              <a:gd name="f519" fmla="*/ f436 f200 1"/>
              <a:gd name="f520" fmla="*/ f437 f200 1"/>
              <a:gd name="f521" fmla="*/ f438 f200 1"/>
              <a:gd name="f522" fmla="*/ f439 f200 1"/>
              <a:gd name="f523" fmla="*/ f440 f200 1"/>
              <a:gd name="f524" fmla="*/ f441 f201 1"/>
              <a:gd name="f525" fmla="*/ f442 f200 1"/>
              <a:gd name="f526" fmla="*/ f443 f201 1"/>
              <a:gd name="f527" fmla="*/ f444 f201 1"/>
              <a:gd name="f528" fmla="*/ f445 f200 1"/>
              <a:gd name="f529" fmla="*/ f446 f201 1"/>
              <a:gd name="f530" fmla="*/ f447 f200 1"/>
              <a:gd name="f531" fmla="*/ f448 f201 1"/>
              <a:gd name="f532" fmla="*/ f449 f200 1"/>
              <a:gd name="f533" fmla="*/ f450 f201 1"/>
              <a:gd name="f534" fmla="*/ f451 f200 1"/>
              <a:gd name="f535" fmla="*/ f452 f2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0">
                <a:pos x="f457" y="f458"/>
              </a:cxn>
              <a:cxn ang="f290">
                <a:pos x="f459" y="f460"/>
              </a:cxn>
              <a:cxn ang="f290">
                <a:pos x="f461" y="f462"/>
              </a:cxn>
              <a:cxn ang="f290">
                <a:pos x="f463" y="f462"/>
              </a:cxn>
              <a:cxn ang="f290">
                <a:pos x="f464" y="f465"/>
              </a:cxn>
              <a:cxn ang="f290">
                <a:pos x="f466" y="f467"/>
              </a:cxn>
              <a:cxn ang="f290">
                <a:pos x="f468" y="f467"/>
              </a:cxn>
              <a:cxn ang="f290">
                <a:pos x="f469" y="f470"/>
              </a:cxn>
              <a:cxn ang="f290">
                <a:pos x="f469" y="f471"/>
              </a:cxn>
              <a:cxn ang="f290">
                <a:pos x="f472" y="f473"/>
              </a:cxn>
              <a:cxn ang="f290">
                <a:pos x="f474" y="f475"/>
              </a:cxn>
              <a:cxn ang="f290">
                <a:pos x="f476" y="f477"/>
              </a:cxn>
              <a:cxn ang="f290">
                <a:pos x="f478" y="f479"/>
              </a:cxn>
              <a:cxn ang="f290">
                <a:pos x="f480" y="f481"/>
              </a:cxn>
              <a:cxn ang="f290">
                <a:pos x="f480" y="f482"/>
              </a:cxn>
              <a:cxn ang="f290">
                <a:pos x="f483" y="f462"/>
              </a:cxn>
              <a:cxn ang="f290">
                <a:pos x="f484" y="f462"/>
              </a:cxn>
              <a:cxn ang="f290">
                <a:pos x="f485" y="f462"/>
              </a:cxn>
              <a:cxn ang="f290">
                <a:pos x="f486" y="f487"/>
              </a:cxn>
              <a:cxn ang="f290">
                <a:pos x="f488" y="f489"/>
              </a:cxn>
              <a:cxn ang="f290">
                <a:pos x="f490" y="f491"/>
              </a:cxn>
              <a:cxn ang="f290">
                <a:pos x="f492" y="f491"/>
              </a:cxn>
              <a:cxn ang="f290">
                <a:pos x="f493" y="f494"/>
              </a:cxn>
              <a:cxn ang="f290">
                <a:pos x="f495" y="f496"/>
              </a:cxn>
              <a:cxn ang="f290">
                <a:pos x="f497" y="f496"/>
              </a:cxn>
              <a:cxn ang="f290">
                <a:pos x="f498" y="f499"/>
              </a:cxn>
              <a:cxn ang="f290">
                <a:pos x="f500" y="f501"/>
              </a:cxn>
              <a:cxn ang="f290">
                <a:pos x="f502" y="f503"/>
              </a:cxn>
              <a:cxn ang="f290">
                <a:pos x="f504" y="f505"/>
              </a:cxn>
              <a:cxn ang="f290">
                <a:pos x="f506" y="f507"/>
              </a:cxn>
              <a:cxn ang="f290">
                <a:pos x="f506" y="f508"/>
              </a:cxn>
              <a:cxn ang="f290">
                <a:pos x="f509" y="f508"/>
              </a:cxn>
              <a:cxn ang="f290">
                <a:pos x="f510" y="f511"/>
              </a:cxn>
              <a:cxn ang="f290">
                <a:pos x="f512" y="f513"/>
              </a:cxn>
              <a:cxn ang="f290">
                <a:pos x="f514" y="f515"/>
              </a:cxn>
              <a:cxn ang="f290">
                <a:pos x="f514" y="f516"/>
              </a:cxn>
              <a:cxn ang="f290">
                <a:pos x="f517" y="f518"/>
              </a:cxn>
              <a:cxn ang="f290">
                <a:pos x="f519" y="f499"/>
              </a:cxn>
              <a:cxn ang="f290">
                <a:pos x="f520" y="f499"/>
              </a:cxn>
              <a:cxn ang="f290">
                <a:pos x="f521" y="f496"/>
              </a:cxn>
              <a:cxn ang="f290">
                <a:pos x="f522" y="f496"/>
              </a:cxn>
              <a:cxn ang="f290">
                <a:pos x="f523" y="f524"/>
              </a:cxn>
              <a:cxn ang="f290">
                <a:pos x="f525" y="f526"/>
              </a:cxn>
              <a:cxn ang="f290">
                <a:pos x="f457" y="f527"/>
              </a:cxn>
              <a:cxn ang="f290">
                <a:pos x="f457" y="f458"/>
              </a:cxn>
              <a:cxn ang="f290">
                <a:pos x="f528" y="f529"/>
              </a:cxn>
              <a:cxn ang="f290">
                <a:pos x="f530" y="f531"/>
              </a:cxn>
              <a:cxn ang="f290">
                <a:pos x="f532" y="f533"/>
              </a:cxn>
              <a:cxn ang="f290">
                <a:pos x="f534" y="f535"/>
              </a:cxn>
              <a:cxn ang="f290">
                <a:pos x="f528" y="f529"/>
              </a:cxn>
            </a:cxnLst>
            <a:rect l="f453" t="f456" r="f454" b="f455"/>
            <a:pathLst>
              <a:path w="882" h="330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8" y="f19"/>
                </a:cubicBezTo>
                <a:cubicBezTo>
                  <a:pt x="f20" y="f21"/>
                  <a:pt x="f22" y="f21"/>
                  <a:pt x="f23" y="f19"/>
                </a:cubicBezTo>
                <a:cubicBezTo>
                  <a:pt x="f24" y="f18"/>
                  <a:pt x="f25" y="f26"/>
                  <a:pt x="f27" y="f28"/>
                </a:cubicBezTo>
                <a:cubicBezTo>
                  <a:pt x="f29" y="f30"/>
                  <a:pt x="f31" y="f21"/>
                  <a:pt x="f32" y="f33"/>
                </a:cubicBezTo>
                <a:cubicBezTo>
                  <a:pt x="f34" y="f26"/>
                  <a:pt x="f35" y="f26"/>
                  <a:pt x="f36" y="f33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1" y="f43"/>
                  <a:pt x="f41" y="f44"/>
                  <a:pt x="f41" y="f45"/>
                </a:cubicBezTo>
                <a:cubicBezTo>
                  <a:pt x="f41" y="f5"/>
                  <a:pt x="f46" y="f47"/>
                  <a:pt x="f48" y="f47"/>
                </a:cubicBezTo>
                <a:cubicBezTo>
                  <a:pt x="f49" y="f47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56" y="f60"/>
                  <a:pt x="f54" y="f61"/>
                  <a:pt x="f62" y="f63"/>
                </a:cubicBezTo>
                <a:cubicBezTo>
                  <a:pt x="f64" y="f65"/>
                  <a:pt x="f66" y="f67"/>
                  <a:pt x="f68" y="f67"/>
                </a:cubicBezTo>
                <a:cubicBezTo>
                  <a:pt x="f68" y="f69"/>
                  <a:pt x="f68" y="f70"/>
                  <a:pt x="f68" y="f71"/>
                </a:cubicBezTo>
                <a:cubicBezTo>
                  <a:pt x="f72" y="f73"/>
                  <a:pt x="f74" y="f75"/>
                  <a:pt x="f76" y="f19"/>
                </a:cubicBezTo>
                <a:cubicBezTo>
                  <a:pt x="f77" y="f16"/>
                  <a:pt x="f78" y="f26"/>
                  <a:pt x="f79" y="f19"/>
                </a:cubicBezTo>
                <a:cubicBezTo>
                  <a:pt x="f80" y="f21"/>
                  <a:pt x="f81" y="f21"/>
                  <a:pt x="f82" y="f19"/>
                </a:cubicBezTo>
                <a:cubicBezTo>
                  <a:pt x="f83" y="f16"/>
                  <a:pt x="f84" y="f26"/>
                  <a:pt x="f85" y="f86"/>
                </a:cubicBezTo>
                <a:cubicBezTo>
                  <a:pt x="f87" y="f38"/>
                  <a:pt x="f88" y="f89"/>
                  <a:pt x="f90" y="f91"/>
                </a:cubicBezTo>
                <a:cubicBezTo>
                  <a:pt x="f6" y="f92"/>
                  <a:pt x="f93" y="f94"/>
                  <a:pt x="f6" y="f95"/>
                </a:cubicBezTo>
                <a:cubicBezTo>
                  <a:pt x="f96" y="f95"/>
                  <a:pt x="f97" y="f98"/>
                  <a:pt x="f88" y="f95"/>
                </a:cubicBezTo>
                <a:cubicBezTo>
                  <a:pt x="f99" y="f100"/>
                  <a:pt x="f101" y="f8"/>
                  <a:pt x="f102" y="f103"/>
                </a:cubicBezTo>
                <a:cubicBezTo>
                  <a:pt x="f104" y="f42"/>
                  <a:pt x="f105" y="f106"/>
                  <a:pt x="f107" y="f10"/>
                </a:cubicBezTo>
                <a:cubicBezTo>
                  <a:pt x="f108" y="f100"/>
                  <a:pt x="f109" y="f110"/>
                  <a:pt x="f111" y="f10"/>
                </a:cubicBezTo>
                <a:cubicBezTo>
                  <a:pt x="f112" y="f42"/>
                  <a:pt x="f58" y="f30"/>
                  <a:pt x="f113" y="f114"/>
                </a:cubicBezTo>
                <a:cubicBezTo>
                  <a:pt x="f68" y="f8"/>
                  <a:pt x="f115" y="f98"/>
                  <a:pt x="f116" y="f117"/>
                </a:cubicBezTo>
                <a:cubicBezTo>
                  <a:pt x="f118" y="f119"/>
                  <a:pt x="f118" y="f120"/>
                  <a:pt x="f118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58" y="f119"/>
                  <a:pt x="f128" y="f129"/>
                  <a:pt x="f128" y="f130"/>
                </a:cubicBezTo>
                <a:cubicBezTo>
                  <a:pt x="f131" y="f132"/>
                  <a:pt x="f128" y="f133"/>
                  <a:pt x="f128" y="f7"/>
                </a:cubicBezTo>
                <a:cubicBezTo>
                  <a:pt x="f134" y="f7"/>
                  <a:pt x="f135" y="f7"/>
                  <a:pt x="f136" y="f7"/>
                </a:cubicBezTo>
                <a:cubicBezTo>
                  <a:pt x="f136" y="f137"/>
                  <a:pt x="f138" y="f139"/>
                  <a:pt x="f140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34" y="f148"/>
                  <a:pt x="f149" y="f150"/>
                  <a:pt x="f151" y="f152"/>
                </a:cubicBezTo>
                <a:cubicBezTo>
                  <a:pt x="f151" y="f22"/>
                  <a:pt x="f151" y="f153"/>
                  <a:pt x="f151" y="f154"/>
                </a:cubicBezTo>
                <a:cubicBezTo>
                  <a:pt x="f37" y="f8"/>
                  <a:pt x="f155" y="f103"/>
                  <a:pt x="f156" y="f157"/>
                </a:cubicBezTo>
                <a:cubicBezTo>
                  <a:pt x="f158" y="f42"/>
                  <a:pt x="f159" y="f42"/>
                  <a:pt x="f160" y="f114"/>
                </a:cubicBezTo>
                <a:cubicBezTo>
                  <a:pt x="f161" y="f110"/>
                  <a:pt x="f162" y="f110"/>
                  <a:pt x="f163" y="f114"/>
                </a:cubicBezTo>
                <a:cubicBezTo>
                  <a:pt x="f164" y="f106"/>
                  <a:pt x="f165" y="f42"/>
                  <a:pt x="f166" y="f10"/>
                </a:cubicBezTo>
                <a:cubicBezTo>
                  <a:pt x="f167" y="f110"/>
                  <a:pt x="f168" y="f110"/>
                  <a:pt x="f169" y="f10"/>
                </a:cubicBezTo>
                <a:cubicBezTo>
                  <a:pt x="f28" y="f106"/>
                  <a:pt x="f170" y="f42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55" y="f180"/>
                  <a:pt x="f5" y="f181"/>
                </a:cubicBezTo>
                <a:cubicBezTo>
                  <a:pt x="f5" y="f182"/>
                  <a:pt x="f5" y="f183"/>
                  <a:pt x="f5" y="f8"/>
                </a:cubicBezTo>
                <a:close/>
                <a:moveTo>
                  <a:pt x="f184" y="f185"/>
                </a:moveTo>
                <a:cubicBezTo>
                  <a:pt x="f186" y="f165"/>
                  <a:pt x="f187" y="f143"/>
                  <a:pt x="f134" y="f188"/>
                </a:cubicBezTo>
                <a:cubicBezTo>
                  <a:pt x="f189" y="f190"/>
                  <a:pt x="f191" y="f192"/>
                  <a:pt x="f193" y="f194"/>
                </a:cubicBezTo>
                <a:cubicBezTo>
                  <a:pt x="f66" y="f25"/>
                  <a:pt x="f49" y="f195"/>
                  <a:pt x="f49" y="f196"/>
                </a:cubicBezTo>
                <a:cubicBezTo>
                  <a:pt x="f49" y="f197"/>
                  <a:pt x="f198" y="f165"/>
                  <a:pt x="f184" y="f18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41401265-CDAF-832F-B5F0-4EE7AD294BB5}"/>
              </a:ext>
            </a:extLst>
          </p:cNvPr>
          <p:cNvSpPr/>
          <p:nvPr/>
        </p:nvSpPr>
        <p:spPr>
          <a:xfrm>
            <a:off x="1001716" y="3330573"/>
            <a:ext cx="128582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8"/>
              <a:gd name="f8" fmla="val 15"/>
              <a:gd name="f9" fmla="val 24"/>
              <a:gd name="f10" fmla="val 21"/>
              <a:gd name="f11" fmla="val 19"/>
              <a:gd name="f12" fmla="val 14"/>
              <a:gd name="f13" fmla="val 27"/>
              <a:gd name="f14" fmla="val 9"/>
              <a:gd name="f15" fmla="val 26"/>
              <a:gd name="f16" fmla="val 4"/>
              <a:gd name="f17" fmla="val 5"/>
              <a:gd name="f18" fmla="val 2"/>
              <a:gd name="f19" fmla="val 25"/>
              <a:gd name="f20" fmla="val 8"/>
              <a:gd name="f21" fmla="+- 0 0 -90"/>
              <a:gd name="f22" fmla="*/ f3 1 34"/>
              <a:gd name="f23" fmla="*/ f4 1 28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4"/>
              <a:gd name="f32" fmla="*/ f28 1 28"/>
              <a:gd name="f33" fmla="*/ 34 f29 1"/>
              <a:gd name="f34" fmla="*/ 15 f28 1"/>
              <a:gd name="f35" fmla="*/ 14 f29 1"/>
              <a:gd name="f36" fmla="*/ 27 f28 1"/>
              <a:gd name="f37" fmla="*/ 0 f29 1"/>
              <a:gd name="f38" fmla="*/ 14 f28 1"/>
              <a:gd name="f39" fmla="*/ 15 f29 1"/>
              <a:gd name="f40" fmla="*/ 0 f28 1"/>
              <a:gd name="f41" fmla="+- f30 0 f1"/>
              <a:gd name="f42" fmla="*/ f33 1 34"/>
              <a:gd name="f43" fmla="*/ f34 1 28"/>
              <a:gd name="f44" fmla="*/ f35 1 34"/>
              <a:gd name="f45" fmla="*/ f36 1 28"/>
              <a:gd name="f46" fmla="*/ f37 1 34"/>
              <a:gd name="f47" fmla="*/ f38 1 28"/>
              <a:gd name="f48" fmla="*/ f39 1 34"/>
              <a:gd name="f49" fmla="*/ f40 1 28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34" h="28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16" y="f11"/>
                  <a:pt x="f5" y="f12"/>
                </a:cubicBezTo>
                <a:cubicBezTo>
                  <a:pt x="f17" y="f14"/>
                  <a:pt x="f14" y="f18"/>
                  <a:pt x="f8" y="f5"/>
                </a:cubicBezTo>
                <a:cubicBezTo>
                  <a:pt x="f11" y="f5"/>
                  <a:pt x="f19" y="f20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3">
            <a:extLst>
              <a:ext uri="{FF2B5EF4-FFF2-40B4-BE49-F238E27FC236}">
                <a16:creationId xmlns:a16="http://schemas.microsoft.com/office/drawing/2014/main" id="{4F040DB6-45A0-1B64-8ADD-CF96AF258932}"/>
              </a:ext>
            </a:extLst>
          </p:cNvPr>
          <p:cNvSpPr/>
          <p:nvPr/>
        </p:nvSpPr>
        <p:spPr>
          <a:xfrm>
            <a:off x="1166810" y="3497259"/>
            <a:ext cx="128582" cy="109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9"/>
              <a:gd name="f8" fmla="val 15"/>
              <a:gd name="f9" fmla="val 25"/>
              <a:gd name="f10" fmla="val 21"/>
              <a:gd name="f11" fmla="val 18"/>
              <a:gd name="f12" fmla="val 14"/>
              <a:gd name="f13" fmla="val 27"/>
              <a:gd name="f14" fmla="val 8"/>
              <a:gd name="f15" fmla="val 26"/>
              <a:gd name="f16" fmla="val 4"/>
              <a:gd name="f17" fmla="val 12"/>
              <a:gd name="f18" fmla="val 5"/>
              <a:gd name="f19" fmla="val 10"/>
              <a:gd name="f20" fmla="val 1"/>
              <a:gd name="f21" fmla="val 20"/>
              <a:gd name="f22" fmla="+- 0 0 -90"/>
              <a:gd name="f23" fmla="*/ f3 1 34"/>
              <a:gd name="f24" fmla="*/ f4 1 29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4"/>
              <a:gd name="f33" fmla="*/ f29 1 29"/>
              <a:gd name="f34" fmla="*/ 34 f30 1"/>
              <a:gd name="f35" fmla="*/ 15 f29 1"/>
              <a:gd name="f36" fmla="*/ 14 f30 1"/>
              <a:gd name="f37" fmla="*/ 27 f29 1"/>
              <a:gd name="f38" fmla="*/ 0 f30 1"/>
              <a:gd name="f39" fmla="*/ 12 f29 1"/>
              <a:gd name="f40" fmla="*/ 15 f30 1"/>
              <a:gd name="f41" fmla="*/ 1 f29 1"/>
              <a:gd name="f42" fmla="+- f31 0 f1"/>
              <a:gd name="f43" fmla="*/ f34 1 34"/>
              <a:gd name="f44" fmla="*/ f35 1 29"/>
              <a:gd name="f45" fmla="*/ f36 1 34"/>
              <a:gd name="f46" fmla="*/ f37 1 29"/>
              <a:gd name="f47" fmla="*/ f38 1 34"/>
              <a:gd name="f48" fmla="*/ f39 1 29"/>
              <a:gd name="f49" fmla="*/ f40 1 34"/>
              <a:gd name="f50" fmla="*/ f41 1 29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34" h="29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16" y="f11"/>
                  <a:pt x="f5" y="f17"/>
                </a:cubicBezTo>
                <a:cubicBezTo>
                  <a:pt x="f18" y="f14"/>
                  <a:pt x="f19" y="f20"/>
                  <a:pt x="f8" y="f20"/>
                </a:cubicBezTo>
                <a:cubicBezTo>
                  <a:pt x="f21" y="f5"/>
                  <a:pt x="f9" y="f14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4">
            <a:extLst>
              <a:ext uri="{FF2B5EF4-FFF2-40B4-BE49-F238E27FC236}">
                <a16:creationId xmlns:a16="http://schemas.microsoft.com/office/drawing/2014/main" id="{36575F2B-ED94-6D7F-2537-6A30D18F415C}"/>
              </a:ext>
            </a:extLst>
          </p:cNvPr>
          <p:cNvSpPr/>
          <p:nvPr/>
        </p:nvSpPr>
        <p:spPr>
          <a:xfrm>
            <a:off x="1281110" y="3160715"/>
            <a:ext cx="128582" cy="1047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8"/>
              <a:gd name="f8" fmla="val 15"/>
              <a:gd name="f9" fmla="val 25"/>
              <a:gd name="f10" fmla="val 21"/>
              <a:gd name="f11" fmla="val 19"/>
              <a:gd name="f12" fmla="val 14"/>
              <a:gd name="f13" fmla="val 27"/>
              <a:gd name="f14" fmla="val 9"/>
              <a:gd name="f15" fmla="val 4"/>
              <a:gd name="f16" fmla="val 5"/>
              <a:gd name="f17" fmla="val 10"/>
              <a:gd name="f18" fmla="val 2"/>
              <a:gd name="f19" fmla="val 1"/>
              <a:gd name="f20" fmla="val 8"/>
              <a:gd name="f21" fmla="+- 0 0 -90"/>
              <a:gd name="f22" fmla="*/ f3 1 34"/>
              <a:gd name="f23" fmla="*/ f4 1 28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4"/>
              <a:gd name="f32" fmla="*/ f28 1 28"/>
              <a:gd name="f33" fmla="*/ 34 f29 1"/>
              <a:gd name="f34" fmla="*/ 15 f28 1"/>
              <a:gd name="f35" fmla="*/ 14 f29 1"/>
              <a:gd name="f36" fmla="*/ 27 f28 1"/>
              <a:gd name="f37" fmla="*/ 0 f29 1"/>
              <a:gd name="f38" fmla="*/ 15 f29 1"/>
              <a:gd name="f39" fmla="*/ 1 f28 1"/>
              <a:gd name="f40" fmla="+- f30 0 f1"/>
              <a:gd name="f41" fmla="*/ f33 1 34"/>
              <a:gd name="f42" fmla="*/ f34 1 28"/>
              <a:gd name="f43" fmla="*/ f35 1 34"/>
              <a:gd name="f44" fmla="*/ f36 1 28"/>
              <a:gd name="f45" fmla="*/ f37 1 34"/>
              <a:gd name="f46" fmla="*/ f38 1 34"/>
              <a:gd name="f47" fmla="*/ f39 1 28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1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2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4"/>
              </a:cxn>
              <a:cxn ang="f40">
                <a:pos x="f68" y="f69"/>
              </a:cxn>
              <a:cxn ang="f40">
                <a:pos x="f63" y="f64"/>
              </a:cxn>
            </a:cxnLst>
            <a:rect l="f59" t="f62" r="f60" b="f61"/>
            <a:pathLst>
              <a:path w="34" h="28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3"/>
                  <a:pt x="f15" y="f11"/>
                  <a:pt x="f5" y="f8"/>
                </a:cubicBezTo>
                <a:cubicBezTo>
                  <a:pt x="f16" y="f17"/>
                  <a:pt x="f14" y="f18"/>
                  <a:pt x="f8" y="f19"/>
                </a:cubicBezTo>
                <a:cubicBezTo>
                  <a:pt x="f11" y="f5"/>
                  <a:pt x="f9" y="f20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5">
            <a:extLst>
              <a:ext uri="{FF2B5EF4-FFF2-40B4-BE49-F238E27FC236}">
                <a16:creationId xmlns:a16="http://schemas.microsoft.com/office/drawing/2014/main" id="{86F29443-5126-C012-16A9-07D0EB5E2A67}"/>
              </a:ext>
            </a:extLst>
          </p:cNvPr>
          <p:cNvSpPr/>
          <p:nvPr/>
        </p:nvSpPr>
        <p:spPr>
          <a:xfrm>
            <a:off x="3009903" y="3136904"/>
            <a:ext cx="101598" cy="1285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"/>
              <a:gd name="f7" fmla="val 34"/>
              <a:gd name="f8" fmla="val 12"/>
              <a:gd name="f9" fmla="val 19"/>
              <a:gd name="f10" fmla="val 9"/>
              <a:gd name="f11" fmla="val 15"/>
              <a:gd name="f12" fmla="val 26"/>
              <a:gd name="f13" fmla="val 25"/>
              <a:gd name="f14" fmla="val 17"/>
              <a:gd name="f15" fmla="val 29"/>
              <a:gd name="f16" fmla="val 13"/>
              <a:gd name="f17" fmla="val 8"/>
              <a:gd name="f18" fmla="val 30"/>
              <a:gd name="f19" fmla="val 20"/>
              <a:gd name="f20" fmla="val 6"/>
              <a:gd name="f21" fmla="val 10"/>
              <a:gd name="f22" fmla="+- 0 0 -90"/>
              <a:gd name="f23" fmla="*/ f3 1 27"/>
              <a:gd name="f24" fmla="*/ f4 1 34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7"/>
              <a:gd name="f33" fmla="*/ f29 1 34"/>
              <a:gd name="f34" fmla="*/ 12 f30 1"/>
              <a:gd name="f35" fmla="*/ 0 f29 1"/>
              <a:gd name="f36" fmla="*/ 26 f30 1"/>
              <a:gd name="f37" fmla="*/ 19 f29 1"/>
              <a:gd name="f38" fmla="*/ 13 f30 1"/>
              <a:gd name="f39" fmla="*/ 34 f29 1"/>
              <a:gd name="f40" fmla="*/ 0 f30 1"/>
              <a:gd name="f41" fmla="*/ 20 f29 1"/>
              <a:gd name="f42" fmla="+- f31 0 f1"/>
              <a:gd name="f43" fmla="*/ f34 1 27"/>
              <a:gd name="f44" fmla="*/ f35 1 34"/>
              <a:gd name="f45" fmla="*/ f36 1 27"/>
              <a:gd name="f46" fmla="*/ f37 1 34"/>
              <a:gd name="f47" fmla="*/ f38 1 27"/>
              <a:gd name="f48" fmla="*/ f39 1 34"/>
              <a:gd name="f49" fmla="*/ f40 1 27"/>
              <a:gd name="f50" fmla="*/ f41 1 34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27" h="34">
                <a:moveTo>
                  <a:pt x="f8" y="f5"/>
                </a:moveTo>
                <a:cubicBezTo>
                  <a:pt x="f9" y="f10"/>
                  <a:pt x="f6" y="f11"/>
                  <a:pt x="f12" y="f9"/>
                </a:cubicBezTo>
                <a:cubicBezTo>
                  <a:pt x="f13" y="f13"/>
                  <a:pt x="f14" y="f15"/>
                  <a:pt x="f16" y="f7"/>
                </a:cubicBezTo>
                <a:cubicBezTo>
                  <a:pt x="f17" y="f18"/>
                  <a:pt x="f5" y="f13"/>
                  <a:pt x="f5" y="f19"/>
                </a:cubicBezTo>
                <a:cubicBezTo>
                  <a:pt x="f5" y="f11"/>
                  <a:pt x="f20" y="f21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6">
            <a:extLst>
              <a:ext uri="{FF2B5EF4-FFF2-40B4-BE49-F238E27FC236}">
                <a16:creationId xmlns:a16="http://schemas.microsoft.com/office/drawing/2014/main" id="{62110570-657C-718E-BD80-6F28CA14CBC1}"/>
              </a:ext>
            </a:extLst>
          </p:cNvPr>
          <p:cNvSpPr/>
          <p:nvPr/>
        </p:nvSpPr>
        <p:spPr>
          <a:xfrm>
            <a:off x="3338510" y="3382959"/>
            <a:ext cx="127001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8"/>
              <a:gd name="f8" fmla="val 16"/>
              <a:gd name="f9" fmla="val 25"/>
              <a:gd name="f10" fmla="val 22"/>
              <a:gd name="f11" fmla="val 19"/>
              <a:gd name="f12" fmla="val 14"/>
              <a:gd name="f13" fmla="val 27"/>
              <a:gd name="f14" fmla="val 9"/>
              <a:gd name="f15" fmla="val 5"/>
              <a:gd name="f16" fmla="val 15"/>
              <a:gd name="f17" fmla="val 10"/>
              <a:gd name="f18" fmla="val 2"/>
              <a:gd name="f19" fmla="val 1"/>
              <a:gd name="f20" fmla="val 20"/>
              <a:gd name="f21" fmla="val 26"/>
              <a:gd name="f22" fmla="val 8"/>
              <a:gd name="f23" fmla="+- 0 0 -90"/>
              <a:gd name="f24" fmla="*/ f3 1 34"/>
              <a:gd name="f25" fmla="*/ f4 1 28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34"/>
              <a:gd name="f34" fmla="*/ f30 1 28"/>
              <a:gd name="f35" fmla="*/ 34 f31 1"/>
              <a:gd name="f36" fmla="*/ 16 f30 1"/>
              <a:gd name="f37" fmla="*/ 14 f31 1"/>
              <a:gd name="f38" fmla="*/ 27 f30 1"/>
              <a:gd name="f39" fmla="*/ 0 f31 1"/>
              <a:gd name="f40" fmla="*/ 15 f30 1"/>
              <a:gd name="f41" fmla="*/ 16 f31 1"/>
              <a:gd name="f42" fmla="*/ 1 f30 1"/>
              <a:gd name="f43" fmla="+- f32 0 f1"/>
              <a:gd name="f44" fmla="*/ f35 1 34"/>
              <a:gd name="f45" fmla="*/ f36 1 28"/>
              <a:gd name="f46" fmla="*/ f37 1 34"/>
              <a:gd name="f47" fmla="*/ f38 1 28"/>
              <a:gd name="f48" fmla="*/ f39 1 34"/>
              <a:gd name="f49" fmla="*/ f40 1 28"/>
              <a:gd name="f50" fmla="*/ f41 1 34"/>
              <a:gd name="f51" fmla="*/ f42 1 28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34" h="28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3"/>
                  <a:pt x="f15" y="f11"/>
                  <a:pt x="f5" y="f16"/>
                </a:cubicBezTo>
                <a:cubicBezTo>
                  <a:pt x="f15" y="f17"/>
                  <a:pt x="f17" y="f18"/>
                  <a:pt x="f8" y="f19"/>
                </a:cubicBezTo>
                <a:cubicBezTo>
                  <a:pt x="f20" y="f5"/>
                  <a:pt x="f21" y="f22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858A6041-9926-94E0-C68E-98774211F25B}"/>
              </a:ext>
            </a:extLst>
          </p:cNvPr>
          <p:cNvSpPr/>
          <p:nvPr/>
        </p:nvSpPr>
        <p:spPr>
          <a:xfrm>
            <a:off x="3171825" y="3549645"/>
            <a:ext cx="106363" cy="1317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35"/>
              <a:gd name="f8" fmla="val 13"/>
              <a:gd name="f9" fmla="val 7"/>
              <a:gd name="f10" fmla="val 25"/>
              <a:gd name="f11" fmla="val 19"/>
              <a:gd name="f12" fmla="val 1"/>
              <a:gd name="f13" fmla="val 15"/>
              <a:gd name="f14" fmla="val 2"/>
              <a:gd name="f15" fmla="val 9"/>
              <a:gd name="f16" fmla="val 5"/>
              <a:gd name="f17" fmla="val 14"/>
              <a:gd name="f18" fmla="val 26"/>
              <a:gd name="f19" fmla="val 10"/>
              <a:gd name="f20" fmla="val 27"/>
              <a:gd name="f21" fmla="val 16"/>
              <a:gd name="f22" fmla="val 20"/>
              <a:gd name="f23" fmla="+- 0 0 -90"/>
              <a:gd name="f24" fmla="*/ f3 1 28"/>
              <a:gd name="f25" fmla="*/ f4 1 35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8"/>
              <a:gd name="f34" fmla="*/ f30 1 35"/>
              <a:gd name="f35" fmla="*/ 13 f31 1"/>
              <a:gd name="f36" fmla="*/ 35 f30 1"/>
              <a:gd name="f37" fmla="*/ 1 f31 1"/>
              <a:gd name="f38" fmla="*/ 15 f30 1"/>
              <a:gd name="f39" fmla="*/ 14 f31 1"/>
              <a:gd name="f40" fmla="*/ 0 f30 1"/>
              <a:gd name="f41" fmla="*/ 27 f31 1"/>
              <a:gd name="f42" fmla="*/ 16 f30 1"/>
              <a:gd name="f43" fmla="+- f32 0 f1"/>
              <a:gd name="f44" fmla="*/ f35 1 28"/>
              <a:gd name="f45" fmla="*/ f36 1 35"/>
              <a:gd name="f46" fmla="*/ f37 1 28"/>
              <a:gd name="f47" fmla="*/ f38 1 35"/>
              <a:gd name="f48" fmla="*/ f39 1 28"/>
              <a:gd name="f49" fmla="*/ f40 1 35"/>
              <a:gd name="f50" fmla="*/ f41 1 28"/>
              <a:gd name="f51" fmla="*/ f42 1 35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28" h="35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5"/>
                  <a:pt x="f15" y="f16"/>
                  <a:pt x="f17" y="f5"/>
                </a:cubicBezTo>
                <a:cubicBezTo>
                  <a:pt x="f11" y="f16"/>
                  <a:pt x="f18" y="f19"/>
                  <a:pt x="f20" y="f21"/>
                </a:cubicBezTo>
                <a:cubicBezTo>
                  <a:pt x="f6" y="f22"/>
                  <a:pt x="f22" y="f18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3" name="Imagen 46">
            <a:extLst>
              <a:ext uri="{FF2B5EF4-FFF2-40B4-BE49-F238E27FC236}">
                <a16:creationId xmlns:a16="http://schemas.microsoft.com/office/drawing/2014/main" id="{511E5FA9-197B-CB24-73F1-B80C06E97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708" y="2502694"/>
            <a:ext cx="2979069" cy="20939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Freeform 31">
            <a:extLst>
              <a:ext uri="{FF2B5EF4-FFF2-40B4-BE49-F238E27FC236}">
                <a16:creationId xmlns:a16="http://schemas.microsoft.com/office/drawing/2014/main" id="{6359CB71-F2BC-43B8-69D9-A716A734F06F}"/>
              </a:ext>
            </a:extLst>
          </p:cNvPr>
          <p:cNvSpPr/>
          <p:nvPr/>
        </p:nvSpPr>
        <p:spPr>
          <a:xfrm>
            <a:off x="5732465" y="655633"/>
            <a:ext cx="3222629" cy="22209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58"/>
              <a:gd name="f7" fmla="val 935"/>
              <a:gd name="f8" fmla="val 1108"/>
              <a:gd name="f9" fmla="val 539"/>
              <a:gd name="f10" fmla="val 1129"/>
              <a:gd name="f11" fmla="val 519"/>
              <a:gd name="f12" fmla="val 1150"/>
              <a:gd name="f13" fmla="val 499"/>
              <a:gd name="f14" fmla="val 1172"/>
              <a:gd name="f15" fmla="val 480"/>
              <a:gd name="f16" fmla="val 1187"/>
              <a:gd name="f17" fmla="val 466"/>
              <a:gd name="f18" fmla="val 1206"/>
              <a:gd name="f19" fmla="val 458"/>
              <a:gd name="f20" fmla="val 1227"/>
              <a:gd name="f21" fmla="val 457"/>
              <a:gd name="f22" fmla="val 1250"/>
              <a:gd name="f23" fmla="val 456"/>
              <a:gd name="f24" fmla="val 1273"/>
              <a:gd name="f25" fmla="val 1296"/>
              <a:gd name="f26" fmla="val 1303"/>
              <a:gd name="f27" fmla="val 1311"/>
              <a:gd name="f28" fmla="val 460"/>
              <a:gd name="f29" fmla="val 1318"/>
              <a:gd name="f30" fmla="val 463"/>
              <a:gd name="f31" fmla="val 1336"/>
              <a:gd name="f32" fmla="val 472"/>
              <a:gd name="f33" fmla="val 1349"/>
              <a:gd name="f34" fmla="val 486"/>
              <a:gd name="f35" fmla="val 1355"/>
              <a:gd name="f36" fmla="val 506"/>
              <a:gd name="f37" fmla="val 517"/>
              <a:gd name="f38" fmla="val 528"/>
              <a:gd name="f39" fmla="val 599"/>
              <a:gd name="f40" fmla="val 659"/>
              <a:gd name="f41" fmla="val 718"/>
              <a:gd name="f42" fmla="val 756"/>
              <a:gd name="f43" fmla="val 1331"/>
              <a:gd name="f44" fmla="val 787"/>
              <a:gd name="f45" fmla="val 1293"/>
              <a:gd name="f46" fmla="val 789"/>
              <a:gd name="f47" fmla="val 1286"/>
              <a:gd name="f48" fmla="val 790"/>
              <a:gd name="f49" fmla="val 1279"/>
              <a:gd name="f50" fmla="val 1272"/>
              <a:gd name="f51" fmla="val 1260"/>
              <a:gd name="f52" fmla="val 1247"/>
              <a:gd name="f53" fmla="val 1234"/>
              <a:gd name="f54" fmla="val 1218"/>
              <a:gd name="f55" fmla="val 1203"/>
              <a:gd name="f56" fmla="val 1188"/>
              <a:gd name="f57" fmla="val 780"/>
              <a:gd name="f58" fmla="val 1164"/>
              <a:gd name="f59" fmla="val 769"/>
              <a:gd name="f60" fmla="val 1140"/>
              <a:gd name="f61" fmla="val 759"/>
              <a:gd name="f62" fmla="val 1115"/>
              <a:gd name="f63" fmla="val 748"/>
              <a:gd name="f64" fmla="val 1114"/>
              <a:gd name="f65" fmla="val 747"/>
              <a:gd name="f66" fmla="val 1113"/>
              <a:gd name="f67" fmla="val 1112"/>
              <a:gd name="f68" fmla="val 746"/>
              <a:gd name="f69" fmla="val 1109"/>
              <a:gd name="f70" fmla="val 743"/>
              <a:gd name="f71" fmla="val 1106"/>
              <a:gd name="f72" fmla="val 745"/>
              <a:gd name="f73" fmla="val 1103"/>
              <a:gd name="f74" fmla="val 1093"/>
              <a:gd name="f75" fmla="val 754"/>
              <a:gd name="f76" fmla="val 1083"/>
              <a:gd name="f77" fmla="val 761"/>
              <a:gd name="f78" fmla="val 1073"/>
              <a:gd name="f79" fmla="val 768"/>
              <a:gd name="f80" fmla="val 1041"/>
              <a:gd name="f81" fmla="val 788"/>
              <a:gd name="f82" fmla="val 1007"/>
              <a:gd name="f83" fmla="val 803"/>
              <a:gd name="f84" fmla="val 973"/>
              <a:gd name="f85" fmla="val 816"/>
              <a:gd name="f86" fmla="val 941"/>
              <a:gd name="f87" fmla="val 829"/>
              <a:gd name="f88" fmla="val 909"/>
              <a:gd name="f89" fmla="val 839"/>
              <a:gd name="f90" fmla="val 877"/>
              <a:gd name="f91" fmla="val 848"/>
              <a:gd name="f92" fmla="val 876"/>
              <a:gd name="f93" fmla="val 849"/>
              <a:gd name="f94" fmla="val 874"/>
              <a:gd name="f95" fmla="val 872"/>
              <a:gd name="f96" fmla="val 850"/>
              <a:gd name="f97" fmla="val 886"/>
              <a:gd name="f98" fmla="val 823"/>
              <a:gd name="f99" fmla="val 893"/>
              <a:gd name="f100" fmla="val 796"/>
              <a:gd name="f101" fmla="val 896"/>
              <a:gd name="f102" fmla="val 767"/>
              <a:gd name="f103" fmla="val 905"/>
              <a:gd name="f104" fmla="val 913"/>
              <a:gd name="f105" fmla="val 922"/>
              <a:gd name="f106" fmla="val 927"/>
              <a:gd name="f107" fmla="val 931"/>
              <a:gd name="f108" fmla="val 765"/>
              <a:gd name="f109" fmla="val 933"/>
              <a:gd name="f110" fmla="val 938"/>
              <a:gd name="f111" fmla="val 753"/>
              <a:gd name="f112" fmla="val 932"/>
              <a:gd name="f113" fmla="val 744"/>
              <a:gd name="f114" fmla="val 923"/>
              <a:gd name="f115" fmla="val 916"/>
              <a:gd name="f116" fmla="val 908"/>
              <a:gd name="f117" fmla="val 901"/>
              <a:gd name="f118" fmla="val 899"/>
              <a:gd name="f119" fmla="val 898"/>
              <a:gd name="f120" fmla="val 895"/>
              <a:gd name="f121" fmla="val 716"/>
              <a:gd name="f122" fmla="val 889"/>
              <a:gd name="f123" fmla="val 689"/>
              <a:gd name="f124" fmla="val 878"/>
              <a:gd name="f125" fmla="val 664"/>
              <a:gd name="f126" fmla="val 881"/>
              <a:gd name="f127" fmla="val 884"/>
              <a:gd name="f128" fmla="val 663"/>
              <a:gd name="f129" fmla="val 926"/>
              <a:gd name="f130" fmla="val 661"/>
              <a:gd name="f131" fmla="val 965"/>
              <a:gd name="f132" fmla="val 1004"/>
              <a:gd name="f133" fmla="val 656"/>
              <a:gd name="f134" fmla="val 1030"/>
              <a:gd name="f135" fmla="val 655"/>
              <a:gd name="f136" fmla="val 1056"/>
              <a:gd name="f137" fmla="val 653"/>
              <a:gd name="f138" fmla="val 1081"/>
              <a:gd name="f139" fmla="val 652"/>
              <a:gd name="f140" fmla="val 1084"/>
              <a:gd name="f141" fmla="val 651"/>
              <a:gd name="f142" fmla="val 1087"/>
              <a:gd name="f143" fmla="val 1090"/>
              <a:gd name="f144" fmla="val 650"/>
              <a:gd name="f145" fmla="val 1095"/>
              <a:gd name="f146" fmla="val 647"/>
              <a:gd name="f147" fmla="val 1097"/>
              <a:gd name="f148" fmla="val 641"/>
              <a:gd name="f149" fmla="val 636"/>
              <a:gd name="f150" fmla="val 1094"/>
              <a:gd name="f151" fmla="val 631"/>
              <a:gd name="f152" fmla="val 1089"/>
              <a:gd name="f153" fmla="val 627"/>
              <a:gd name="f154" fmla="val 1066"/>
              <a:gd name="f155" fmla="val 628"/>
              <a:gd name="f156" fmla="val 1050"/>
              <a:gd name="f157" fmla="val 629"/>
              <a:gd name="f158" fmla="val 1033"/>
              <a:gd name="f159" fmla="val 630"/>
              <a:gd name="f160" fmla="val 1010"/>
              <a:gd name="f161" fmla="val 632"/>
              <a:gd name="f162" fmla="val 987"/>
              <a:gd name="f163" fmla="val 633"/>
              <a:gd name="f164" fmla="val 964"/>
              <a:gd name="f165" fmla="val 635"/>
              <a:gd name="f166" fmla="val 900"/>
              <a:gd name="f167" fmla="val 638"/>
              <a:gd name="f168" fmla="val 868"/>
              <a:gd name="f169" fmla="val 640"/>
              <a:gd name="f170" fmla="val 867"/>
              <a:gd name="f171" fmla="val 865"/>
              <a:gd name="f172" fmla="val 864"/>
              <a:gd name="f173" fmla="val 639"/>
              <a:gd name="f174" fmla="val 857"/>
              <a:gd name="f175" fmla="val 620"/>
              <a:gd name="f176" fmla="val 842"/>
              <a:gd name="f177" fmla="val 610"/>
              <a:gd name="f178" fmla="val 609"/>
              <a:gd name="f179" fmla="val 603"/>
              <a:gd name="f180" fmla="val 854"/>
              <a:gd name="f181" fmla="val 597"/>
              <a:gd name="f182" fmla="val 860"/>
              <a:gd name="f183" fmla="val 590"/>
              <a:gd name="f184" fmla="val 863"/>
              <a:gd name="f185" fmla="val 587"/>
              <a:gd name="f186" fmla="val 583"/>
              <a:gd name="f187" fmla="val 862"/>
              <a:gd name="f188" fmla="val 578"/>
              <a:gd name="f189" fmla="val 861"/>
              <a:gd name="f190" fmla="val 573"/>
              <a:gd name="f191" fmla="val 571"/>
              <a:gd name="f192" fmla="val 853"/>
              <a:gd name="f193" fmla="val 570"/>
              <a:gd name="f194" fmla="val 845"/>
              <a:gd name="f195" fmla="val 574"/>
              <a:gd name="f196" fmla="val 836"/>
              <a:gd name="f197" fmla="val 580"/>
              <a:gd name="f198" fmla="val 830"/>
              <a:gd name="f199" fmla="val 585"/>
              <a:gd name="f200" fmla="val 824"/>
              <a:gd name="f201" fmla="val 591"/>
              <a:gd name="f202" fmla="val 821"/>
              <a:gd name="f203" fmla="val 589"/>
              <a:gd name="f204" fmla="val 819"/>
              <a:gd name="f205" fmla="val 781"/>
              <a:gd name="f206" fmla="val 557"/>
              <a:gd name="f207" fmla="val 741"/>
              <a:gd name="f208" fmla="val 542"/>
              <a:gd name="f209" fmla="val 697"/>
              <a:gd name="f210" fmla="val 538"/>
              <a:gd name="f211" fmla="val 537"/>
              <a:gd name="f212" fmla="val 690"/>
              <a:gd name="f213" fmla="val 531"/>
              <a:gd name="f214" fmla="val 524"/>
              <a:gd name="f215" fmla="val 511"/>
              <a:gd name="f216" fmla="val 504"/>
              <a:gd name="f217" fmla="val 685"/>
              <a:gd name="f218" fmla="val 498"/>
              <a:gd name="f219" fmla="val 678"/>
              <a:gd name="f220" fmla="val 671"/>
              <a:gd name="f221" fmla="val 666"/>
              <a:gd name="f222" fmla="val 503"/>
              <a:gd name="f223" fmla="val 518"/>
              <a:gd name="f224" fmla="val 526"/>
              <a:gd name="f225" fmla="val 534"/>
              <a:gd name="f226" fmla="val 536"/>
              <a:gd name="f227" fmla="val 665"/>
              <a:gd name="f228" fmla="val 643"/>
              <a:gd name="f229" fmla="val 623"/>
              <a:gd name="f230" fmla="val 543"/>
              <a:gd name="f231" fmla="val 604"/>
              <a:gd name="f232" fmla="val 549"/>
              <a:gd name="f233" fmla="val 558"/>
              <a:gd name="f234" fmla="val 555"/>
              <a:gd name="f235" fmla="val 572"/>
              <a:gd name="f236" fmla="val 533"/>
              <a:gd name="f237" fmla="val 532"/>
              <a:gd name="f238" fmla="val 592"/>
              <a:gd name="f239" fmla="val 525"/>
              <a:gd name="f240" fmla="val 586"/>
              <a:gd name="f241" fmla="val 513"/>
              <a:gd name="f242" fmla="val 507"/>
              <a:gd name="f243" fmla="val 495"/>
              <a:gd name="f244" fmla="val 494"/>
              <a:gd name="f245" fmla="val 492"/>
              <a:gd name="f246" fmla="val 582"/>
              <a:gd name="f247" fmla="val 493"/>
              <a:gd name="f248" fmla="val 496"/>
              <a:gd name="f249" fmla="val 501"/>
              <a:gd name="f250" fmla="val 596"/>
              <a:gd name="f251" fmla="val 601"/>
              <a:gd name="f252" fmla="val 512"/>
              <a:gd name="f253" fmla="val 606"/>
              <a:gd name="f254" fmla="val 607"/>
              <a:gd name="f255" fmla="val 514"/>
              <a:gd name="f256" fmla="val 515"/>
              <a:gd name="f257" fmla="val 608"/>
              <a:gd name="f258" fmla="val 611"/>
              <a:gd name="f259" fmla="val 510"/>
              <a:gd name="f260" fmla="val 614"/>
              <a:gd name="f261" fmla="val 508"/>
              <a:gd name="f262" fmla="val 616"/>
              <a:gd name="f263" fmla="val 500"/>
              <a:gd name="f264" fmla="val 485"/>
              <a:gd name="f265" fmla="val 484"/>
              <a:gd name="f266" fmla="val 483"/>
              <a:gd name="f267" fmla="val 481"/>
              <a:gd name="f268" fmla="val 445"/>
              <a:gd name="f269" fmla="val 654"/>
              <a:gd name="f270" fmla="val 410"/>
              <a:gd name="f271" fmla="val 375"/>
              <a:gd name="f272" fmla="val 332"/>
              <a:gd name="f273" fmla="val 657"/>
              <a:gd name="f274" fmla="val 288"/>
              <a:gd name="f275" fmla="val 658"/>
              <a:gd name="f276" fmla="val 245"/>
              <a:gd name="f277" fmla="val 192"/>
              <a:gd name="f278" fmla="val 660"/>
              <a:gd name="f279" fmla="val 139"/>
              <a:gd name="f280" fmla="val 86"/>
              <a:gd name="f281" fmla="val 662"/>
              <a:gd name="f282" fmla="val 76"/>
              <a:gd name="f283" fmla="val 66"/>
              <a:gd name="f284" fmla="val 56"/>
              <a:gd name="f285" fmla="val 47"/>
              <a:gd name="f286" fmla="val 42"/>
              <a:gd name="f287" fmla="val 668"/>
              <a:gd name="f288" fmla="val 43"/>
              <a:gd name="f289" fmla="val 676"/>
              <a:gd name="f290" fmla="val 683"/>
              <a:gd name="f291" fmla="val 48"/>
              <a:gd name="f292" fmla="val 687"/>
              <a:gd name="f293" fmla="val 84"/>
              <a:gd name="f294" fmla="val 111"/>
              <a:gd name="f295" fmla="val 686"/>
              <a:gd name="f296" fmla="val 138"/>
              <a:gd name="f297" fmla="val 183"/>
              <a:gd name="f298" fmla="val 684"/>
              <a:gd name="f299" fmla="val 228"/>
              <a:gd name="f300" fmla="val 272"/>
              <a:gd name="f301" fmla="val 682"/>
              <a:gd name="f302" fmla="val 317"/>
              <a:gd name="f303" fmla="val 681"/>
              <a:gd name="f304" fmla="val 361"/>
              <a:gd name="f305" fmla="val 680"/>
              <a:gd name="f306" fmla="val 405"/>
              <a:gd name="f307" fmla="val 679"/>
              <a:gd name="f308" fmla="val 426"/>
              <a:gd name="f309" fmla="val 447"/>
              <a:gd name="f310" fmla="val 468"/>
              <a:gd name="f311" fmla="val 470"/>
              <a:gd name="f312" fmla="val 471"/>
              <a:gd name="f313" fmla="val 469"/>
              <a:gd name="f314" fmla="val 699"/>
              <a:gd name="f315" fmla="val 464"/>
              <a:gd name="f316" fmla="val 710"/>
              <a:gd name="f317" fmla="val 462"/>
              <a:gd name="f318" fmla="val 721"/>
              <a:gd name="f319" fmla="val 461"/>
              <a:gd name="f320" fmla="val 732"/>
              <a:gd name="f321" fmla="val 459"/>
              <a:gd name="f322" fmla="val 454"/>
              <a:gd name="f323" fmla="val 448"/>
              <a:gd name="f324" fmla="val 442"/>
              <a:gd name="f325" fmla="val 439"/>
              <a:gd name="f326" fmla="val 436"/>
              <a:gd name="f327" fmla="val 434"/>
              <a:gd name="f328" fmla="val 421"/>
              <a:gd name="f329" fmla="val 749"/>
              <a:gd name="f330" fmla="val 755"/>
              <a:gd name="f331" fmla="val 762"/>
              <a:gd name="f332" fmla="val 441"/>
              <a:gd name="f333" fmla="val 449"/>
              <a:gd name="f334" fmla="val 793"/>
              <a:gd name="f335" fmla="val 817"/>
              <a:gd name="f336" fmla="val 479"/>
              <a:gd name="f337" fmla="val 840"/>
              <a:gd name="f338" fmla="val 490"/>
              <a:gd name="f339" fmla="val 505"/>
              <a:gd name="f340" fmla="val 523"/>
              <a:gd name="f341" fmla="val 902"/>
              <a:gd name="f342" fmla="val 919"/>
              <a:gd name="f343" fmla="val 920"/>
              <a:gd name="f344" fmla="val 502"/>
              <a:gd name="f345" fmla="val 408"/>
              <a:gd name="f346" fmla="val 929"/>
              <a:gd name="f347" fmla="val 372"/>
              <a:gd name="f348" fmla="val 335"/>
              <a:gd name="f349" fmla="val 298"/>
              <a:gd name="f350" fmla="val 225"/>
              <a:gd name="f351" fmla="val 934"/>
              <a:gd name="f352" fmla="val 158"/>
              <a:gd name="f353" fmla="val 912"/>
              <a:gd name="f354" fmla="val 101"/>
              <a:gd name="f355" fmla="val 94"/>
              <a:gd name="f356" fmla="val 859"/>
              <a:gd name="f357" fmla="val 87"/>
              <a:gd name="f358" fmla="val 81"/>
              <a:gd name="f359" fmla="val 846"/>
              <a:gd name="f360" fmla="val 73"/>
              <a:gd name="f361" fmla="val 838"/>
              <a:gd name="f362" fmla="val 59"/>
              <a:gd name="f363" fmla="val 822"/>
              <a:gd name="f364" fmla="val 33"/>
              <a:gd name="f365" fmla="val 16"/>
              <a:gd name="f366" fmla="val 752"/>
              <a:gd name="f367" fmla="val 11"/>
              <a:gd name="f368" fmla="val 711"/>
              <a:gd name="f369" fmla="val 19"/>
              <a:gd name="f370" fmla="val 65"/>
              <a:gd name="f371" fmla="val 110"/>
              <a:gd name="f372" fmla="val 169"/>
              <a:gd name="f373" fmla="val 438"/>
              <a:gd name="f374" fmla="val 237"/>
              <a:gd name="f375" fmla="val 424"/>
              <a:gd name="f376" fmla="val 262"/>
              <a:gd name="f377" fmla="val 419"/>
              <a:gd name="f378" fmla="val 417"/>
              <a:gd name="f379" fmla="val 314"/>
              <a:gd name="f380" fmla="val 418"/>
              <a:gd name="f381" fmla="val 338"/>
              <a:gd name="f382" fmla="val 362"/>
              <a:gd name="f383" fmla="val 387"/>
              <a:gd name="f384" fmla="val 393"/>
              <a:gd name="f385" fmla="val 399"/>
              <a:gd name="f386" fmla="val 407"/>
              <a:gd name="f387" fmla="val 409"/>
              <a:gd name="f388" fmla="val 416"/>
              <a:gd name="f389" fmla="val 382"/>
              <a:gd name="f390" fmla="val 423"/>
              <a:gd name="f391" fmla="val 348"/>
              <a:gd name="f392" fmla="val 430"/>
              <a:gd name="f393" fmla="val 313"/>
              <a:gd name="f394" fmla="val 433"/>
              <a:gd name="f395" fmla="val 299"/>
              <a:gd name="f396" fmla="val 435"/>
              <a:gd name="f397" fmla="val 284"/>
              <a:gd name="f398" fmla="val 270"/>
              <a:gd name="f399" fmla="val 218"/>
              <a:gd name="f400" fmla="val 187"/>
              <a:gd name="f401" fmla="val 556"/>
              <a:gd name="f402" fmla="val 178"/>
              <a:gd name="f403" fmla="val 566"/>
              <a:gd name="f404" fmla="val 176"/>
              <a:gd name="f405" fmla="val 577"/>
              <a:gd name="f406" fmla="val 177"/>
              <a:gd name="f407" fmla="val 588"/>
              <a:gd name="f408" fmla="val 605"/>
              <a:gd name="f409" fmla="val 618"/>
              <a:gd name="f410" fmla="val 621"/>
              <a:gd name="f411" fmla="val 624"/>
              <a:gd name="f412" fmla="val 175"/>
              <a:gd name="f413" fmla="val 173"/>
              <a:gd name="f414" fmla="val 171"/>
              <a:gd name="f415" fmla="val 170"/>
              <a:gd name="f416" fmla="val 168"/>
              <a:gd name="f417" fmla="val 148"/>
              <a:gd name="f418" fmla="val 128"/>
              <a:gd name="f419" fmla="val 108"/>
              <a:gd name="f420" fmla="val 107"/>
              <a:gd name="f421" fmla="val 106"/>
              <a:gd name="f422" fmla="val 104"/>
              <a:gd name="f423" fmla="val 622"/>
              <a:gd name="f424" fmla="val 425"/>
              <a:gd name="f425" fmla="val 420"/>
              <a:gd name="f426" fmla="val 109"/>
              <a:gd name="f427" fmla="val 115"/>
              <a:gd name="f428" fmla="val 122"/>
              <a:gd name="f429" fmla="val 135"/>
              <a:gd name="f430" fmla="val 394"/>
              <a:gd name="f431" fmla="val 380"/>
              <a:gd name="f432" fmla="val 365"/>
              <a:gd name="f433" fmla="val 357"/>
              <a:gd name="f434" fmla="val 354"/>
              <a:gd name="f435" fmla="val 127"/>
              <a:gd name="f436" fmla="val 100"/>
              <a:gd name="f437" fmla="val 46"/>
              <a:gd name="f438" fmla="val 34"/>
              <a:gd name="f439" fmla="val 23"/>
              <a:gd name="f440" fmla="val 12"/>
              <a:gd name="f441" fmla="val 4"/>
              <a:gd name="f442" fmla="val 17"/>
              <a:gd name="f443" fmla="val 24"/>
              <a:gd name="f444" fmla="val 30"/>
              <a:gd name="f445" fmla="val 443"/>
              <a:gd name="f446" fmla="val 529"/>
              <a:gd name="f447" fmla="val 626"/>
              <a:gd name="f448" fmla="val 32"/>
              <a:gd name="f449" fmla="val 25"/>
              <a:gd name="f450" fmla="val 20"/>
              <a:gd name="f451" fmla="val 15"/>
              <a:gd name="f452" fmla="val 8"/>
              <a:gd name="f453" fmla="val 3"/>
              <a:gd name="f454" fmla="val 707"/>
              <a:gd name="f455" fmla="val 714"/>
              <a:gd name="f456" fmla="val 719"/>
              <a:gd name="f457" fmla="val 22"/>
              <a:gd name="f458" fmla="val 71"/>
              <a:gd name="f459" fmla="val 121"/>
              <a:gd name="f460" fmla="val 172"/>
              <a:gd name="f461" fmla="val 722"/>
              <a:gd name="f462" fmla="val 742"/>
              <a:gd name="f463" fmla="val 181"/>
              <a:gd name="f464" fmla="val 750"/>
              <a:gd name="f465" fmla="val 186"/>
              <a:gd name="f466" fmla="val 188"/>
              <a:gd name="f467" fmla="val 758"/>
              <a:gd name="f468" fmla="val 195"/>
              <a:gd name="f469" fmla="val 774"/>
              <a:gd name="f470" fmla="val 205"/>
              <a:gd name="f471" fmla="val 778"/>
              <a:gd name="f472" fmla="val 233"/>
              <a:gd name="f473" fmla="val 784"/>
              <a:gd name="f474" fmla="val 244"/>
              <a:gd name="f475" fmla="val 255"/>
              <a:gd name="f476" fmla="val 791"/>
              <a:gd name="f477" fmla="val 266"/>
              <a:gd name="f478" fmla="val 809"/>
              <a:gd name="f479" fmla="val 327"/>
              <a:gd name="f480" fmla="val 826"/>
              <a:gd name="f481" fmla="val 388"/>
              <a:gd name="f482" fmla="val 843"/>
              <a:gd name="f483" fmla="val 450"/>
              <a:gd name="f484" fmla="val 847"/>
              <a:gd name="f485" fmla="val 852"/>
              <a:gd name="f486" fmla="val 879"/>
              <a:gd name="f487" fmla="val 892"/>
              <a:gd name="f488" fmla="val 465"/>
              <a:gd name="f489" fmla="val 915"/>
              <a:gd name="f490" fmla="val 475"/>
              <a:gd name="f491" fmla="val 961"/>
              <a:gd name="f492" fmla="val 968"/>
              <a:gd name="f493" fmla="val 482"/>
              <a:gd name="f494" fmla="val 971"/>
              <a:gd name="f495" fmla="val 984"/>
              <a:gd name="f496" fmla="val 487"/>
              <a:gd name="f497" fmla="val 997"/>
              <a:gd name="f498" fmla="val 491"/>
              <a:gd name="f499" fmla="val 1025"/>
              <a:gd name="f500" fmla="val 1039"/>
              <a:gd name="f501" fmla="val 1054"/>
              <a:gd name="f502" fmla="val 1072"/>
              <a:gd name="f503" fmla="val 527"/>
              <a:gd name="f504" fmla="val 1105"/>
              <a:gd name="f505" fmla="val 1107"/>
              <a:gd name="f506" fmla="val 310"/>
              <a:gd name="f507" fmla="val 334"/>
              <a:gd name="f508" fmla="val 353"/>
              <a:gd name="f509" fmla="val 695"/>
              <a:gd name="f510" fmla="val 287"/>
              <a:gd name="f511" fmla="val 268"/>
              <a:gd name="f512" fmla="val 766"/>
              <a:gd name="f513" fmla="val 451"/>
              <a:gd name="f514" fmla="val 432"/>
              <a:gd name="f515" fmla="val 431"/>
              <a:gd name="f516" fmla="val 730"/>
              <a:gd name="f517" fmla="val 429"/>
              <a:gd name="f518" fmla="val 428"/>
              <a:gd name="f519" fmla="val 422"/>
              <a:gd name="f520" fmla="val 541"/>
              <a:gd name="f521" fmla="val 413"/>
              <a:gd name="f522" fmla="val 509"/>
              <a:gd name="f523" fmla="val 411"/>
              <a:gd name="f524" fmla="val 412"/>
              <a:gd name="f525" fmla="val 474"/>
              <a:gd name="f526" fmla="val 427"/>
              <a:gd name="f527" fmla="val 554"/>
              <a:gd name="f528" fmla="val 612"/>
              <a:gd name="f529" fmla="val 437"/>
              <a:gd name="f530" fmla="val 440"/>
              <a:gd name="f531" fmla="val 446"/>
              <a:gd name="f532" fmla="val 1299"/>
              <a:gd name="f533" fmla="val 1307"/>
              <a:gd name="f534" fmla="val 1315"/>
              <a:gd name="f535" fmla="val 1324"/>
              <a:gd name="f536" fmla="val 1326"/>
              <a:gd name="f537" fmla="val 1329"/>
              <a:gd name="f538" fmla="val 634"/>
              <a:gd name="f539" fmla="val 1338"/>
              <a:gd name="f540" fmla="val 625"/>
              <a:gd name="f541" fmla="val 1335"/>
              <a:gd name="f542" fmla="val 615"/>
              <a:gd name="f543" fmla="val 1330"/>
              <a:gd name="f544" fmla="val 1308"/>
              <a:gd name="f545" fmla="val 1291"/>
              <a:gd name="f546" fmla="val 1274"/>
              <a:gd name="f547" fmla="val 1266"/>
              <a:gd name="f548" fmla="val 1282"/>
              <a:gd name="f549" fmla="val 1290"/>
              <a:gd name="f550" fmla="+- 0 0 -90"/>
              <a:gd name="f551" fmla="*/ f3 1 1358"/>
              <a:gd name="f552" fmla="*/ f4 1 935"/>
              <a:gd name="f553" fmla="val f5"/>
              <a:gd name="f554" fmla="val f6"/>
              <a:gd name="f555" fmla="val f7"/>
              <a:gd name="f556" fmla="*/ f550 f0 1"/>
              <a:gd name="f557" fmla="+- f555 0 f553"/>
              <a:gd name="f558" fmla="+- f554 0 f553"/>
              <a:gd name="f559" fmla="*/ f556 1 f2"/>
              <a:gd name="f560" fmla="*/ f558 1 1358"/>
              <a:gd name="f561" fmla="*/ f557 1 935"/>
              <a:gd name="f562" fmla="*/ 1227 f558 1"/>
              <a:gd name="f563" fmla="*/ 457 f557 1"/>
              <a:gd name="f564" fmla="*/ 1355 f558 1"/>
              <a:gd name="f565" fmla="*/ 506 f557 1"/>
              <a:gd name="f566" fmla="*/ 1293 f558 1"/>
              <a:gd name="f567" fmla="*/ 789 f557 1"/>
              <a:gd name="f568" fmla="*/ 1188 f558 1"/>
              <a:gd name="f569" fmla="*/ 780 f557 1"/>
              <a:gd name="f570" fmla="*/ 1103 f558 1"/>
              <a:gd name="f571" fmla="*/ 747 f557 1"/>
              <a:gd name="f572" fmla="*/ 877 f558 1"/>
              <a:gd name="f573" fmla="*/ 848 f557 1"/>
              <a:gd name="f574" fmla="*/ 922 f558 1"/>
              <a:gd name="f575" fmla="*/ 767 f557 1"/>
              <a:gd name="f576" fmla="*/ 901 f558 1"/>
              <a:gd name="f577" fmla="*/ 743 f557 1"/>
              <a:gd name="f578" fmla="*/ 886 f558 1"/>
              <a:gd name="f579" fmla="*/ 663 f557 1"/>
              <a:gd name="f580" fmla="*/ 1090 f558 1"/>
              <a:gd name="f581" fmla="*/ 650 f557 1"/>
              <a:gd name="f582" fmla="*/ 1033 f558 1"/>
              <a:gd name="f583" fmla="*/ 630 f557 1"/>
              <a:gd name="f584" fmla="*/ 864 f558 1"/>
              <a:gd name="f585" fmla="*/ 639 f557 1"/>
              <a:gd name="f586" fmla="*/ 860 f558 1"/>
              <a:gd name="f587" fmla="*/ 590 f557 1"/>
              <a:gd name="f588" fmla="*/ 842 f558 1"/>
              <a:gd name="f589" fmla="*/ 574 f557 1"/>
              <a:gd name="f590" fmla="*/ 697 f558 1"/>
              <a:gd name="f591" fmla="*/ 538 f557 1"/>
              <a:gd name="f592" fmla="*/ 678 f558 1"/>
              <a:gd name="f593" fmla="*/ 498 f557 1"/>
              <a:gd name="f594" fmla="*/ 663 f558 1"/>
              <a:gd name="f595" fmla="*/ 537 f557 1"/>
              <a:gd name="f596" fmla="*/ 532 f558 1"/>
              <a:gd name="f597" fmla="*/ 591 f557 1"/>
              <a:gd name="f598" fmla="*/ 503 f558 1"/>
              <a:gd name="f599" fmla="*/ 570 f557 1"/>
              <a:gd name="f600" fmla="*/ 512 f558 1"/>
              <a:gd name="f601" fmla="*/ 606 f557 1"/>
              <a:gd name="f602" fmla="*/ 485 f558 1"/>
              <a:gd name="f603" fmla="*/ 651 f557 1"/>
              <a:gd name="f604" fmla="*/ 245 f558 1"/>
              <a:gd name="f605" fmla="*/ 659 f557 1"/>
              <a:gd name="f606" fmla="*/ 43 f558 1"/>
              <a:gd name="f607" fmla="*/ 676 f557 1"/>
              <a:gd name="f608" fmla="*/ 272 f558 1"/>
              <a:gd name="f609" fmla="*/ 682 f557 1"/>
              <a:gd name="f610" fmla="*/ 472 f558 1"/>
              <a:gd name="f611" fmla="*/ 678 f557 1"/>
              <a:gd name="f612" fmla="*/ 442 f558 1"/>
              <a:gd name="f613" fmla="*/ 434 f558 1"/>
              <a:gd name="f614" fmla="*/ 479 f558 1"/>
              <a:gd name="f615" fmla="*/ 840 f557 1"/>
              <a:gd name="f616" fmla="*/ 502 f558 1"/>
              <a:gd name="f617" fmla="*/ 920 f557 1"/>
              <a:gd name="f618" fmla="*/ 101 f558 1"/>
              <a:gd name="f619" fmla="*/ 865 f557 1"/>
              <a:gd name="f620" fmla="*/ 11 f558 1"/>
              <a:gd name="f621" fmla="*/ 711 f557 1"/>
              <a:gd name="f622" fmla="*/ 314 f558 1"/>
              <a:gd name="f623" fmla="*/ 418 f557 1"/>
              <a:gd name="f624" fmla="*/ 409 f558 1"/>
              <a:gd name="f625" fmla="*/ 416 f557 1"/>
              <a:gd name="f626" fmla="*/ 556 f558 1"/>
              <a:gd name="f627" fmla="*/ 178 f557 1"/>
              <a:gd name="f628" fmla="*/ 624 f558 1"/>
              <a:gd name="f629" fmla="*/ 177 f557 1"/>
              <a:gd name="f630" fmla="*/ 627 f558 1"/>
              <a:gd name="f631" fmla="*/ 108 f557 1"/>
              <a:gd name="f632" fmla="*/ 425 f558 1"/>
              <a:gd name="f633" fmla="*/ 104 f557 1"/>
              <a:gd name="f634" fmla="*/ 138 f557 1"/>
              <a:gd name="f635" fmla="*/ 354 f558 1"/>
              <a:gd name="f636" fmla="*/ 46 f557 1"/>
              <a:gd name="f637" fmla="*/ 0 f557 1"/>
              <a:gd name="f638" fmla="*/ 424 f558 1"/>
              <a:gd name="f639" fmla="*/ 34 f557 1"/>
              <a:gd name="f640" fmla="*/ 639 f558 1"/>
              <a:gd name="f641" fmla="*/ 3 f557 1"/>
              <a:gd name="f642" fmla="*/ 719 f558 1"/>
              <a:gd name="f643" fmla="*/ 22 f557 1"/>
              <a:gd name="f644" fmla="*/ 722 f558 1"/>
              <a:gd name="f645" fmla="*/ 781 f558 1"/>
              <a:gd name="f646" fmla="*/ 233 f557 1"/>
              <a:gd name="f647" fmla="*/ 852 f558 1"/>
              <a:gd name="f648" fmla="*/ 971 f558 1"/>
              <a:gd name="f649" fmla="*/ 484 f557 1"/>
              <a:gd name="f650" fmla="*/ 1105 f558 1"/>
              <a:gd name="f651" fmla="*/ 652 f558 1"/>
              <a:gd name="f652" fmla="*/ 354 f557 1"/>
              <a:gd name="f653" fmla="*/ 609 f558 1"/>
              <a:gd name="f654" fmla="*/ 310 f557 1"/>
              <a:gd name="f655" fmla="*/ 768 f558 1"/>
              <a:gd name="f656" fmla="*/ 432 f557 1"/>
              <a:gd name="f657" fmla="*/ 509 f558 1"/>
              <a:gd name="f658" fmla="*/ 411 f557 1"/>
              <a:gd name="f659" fmla="*/ 480 f558 1"/>
              <a:gd name="f660" fmla="*/ 427 f557 1"/>
              <a:gd name="f661" fmla="*/ 641 f558 1"/>
              <a:gd name="f662" fmla="*/ 440 f557 1"/>
              <a:gd name="f663" fmla="*/ 1299 f558 1"/>
              <a:gd name="f664" fmla="*/ 635 f557 1"/>
              <a:gd name="f665" fmla="*/ 1331 f558 1"/>
              <a:gd name="f666" fmla="*/ 633 f557 1"/>
              <a:gd name="f667" fmla="*/ 1274 f558 1"/>
              <a:gd name="f668" fmla="*/ 611 f557 1"/>
              <a:gd name="f669" fmla="+- f559 0 f1"/>
              <a:gd name="f670" fmla="*/ f562 1 1358"/>
              <a:gd name="f671" fmla="*/ f563 1 935"/>
              <a:gd name="f672" fmla="*/ f564 1 1358"/>
              <a:gd name="f673" fmla="*/ f565 1 935"/>
              <a:gd name="f674" fmla="*/ f566 1 1358"/>
              <a:gd name="f675" fmla="*/ f567 1 935"/>
              <a:gd name="f676" fmla="*/ f568 1 1358"/>
              <a:gd name="f677" fmla="*/ f569 1 935"/>
              <a:gd name="f678" fmla="*/ f570 1 1358"/>
              <a:gd name="f679" fmla="*/ f571 1 935"/>
              <a:gd name="f680" fmla="*/ f572 1 1358"/>
              <a:gd name="f681" fmla="*/ f573 1 935"/>
              <a:gd name="f682" fmla="*/ f574 1 1358"/>
              <a:gd name="f683" fmla="*/ f575 1 935"/>
              <a:gd name="f684" fmla="*/ f576 1 1358"/>
              <a:gd name="f685" fmla="*/ f577 1 935"/>
              <a:gd name="f686" fmla="*/ f578 1 1358"/>
              <a:gd name="f687" fmla="*/ f579 1 935"/>
              <a:gd name="f688" fmla="*/ f580 1 1358"/>
              <a:gd name="f689" fmla="*/ f581 1 935"/>
              <a:gd name="f690" fmla="*/ f582 1 1358"/>
              <a:gd name="f691" fmla="*/ f583 1 935"/>
              <a:gd name="f692" fmla="*/ f584 1 1358"/>
              <a:gd name="f693" fmla="*/ f585 1 935"/>
              <a:gd name="f694" fmla="*/ f586 1 1358"/>
              <a:gd name="f695" fmla="*/ f587 1 935"/>
              <a:gd name="f696" fmla="*/ f588 1 1358"/>
              <a:gd name="f697" fmla="*/ f589 1 935"/>
              <a:gd name="f698" fmla="*/ f590 1 1358"/>
              <a:gd name="f699" fmla="*/ f591 1 935"/>
              <a:gd name="f700" fmla="*/ f592 1 1358"/>
              <a:gd name="f701" fmla="*/ f593 1 935"/>
              <a:gd name="f702" fmla="*/ f594 1 1358"/>
              <a:gd name="f703" fmla="*/ f595 1 935"/>
              <a:gd name="f704" fmla="*/ f596 1 1358"/>
              <a:gd name="f705" fmla="*/ f597 1 935"/>
              <a:gd name="f706" fmla="*/ f598 1 1358"/>
              <a:gd name="f707" fmla="*/ f599 1 935"/>
              <a:gd name="f708" fmla="*/ f600 1 1358"/>
              <a:gd name="f709" fmla="*/ f601 1 935"/>
              <a:gd name="f710" fmla="*/ f602 1 1358"/>
              <a:gd name="f711" fmla="*/ f603 1 935"/>
              <a:gd name="f712" fmla="*/ f604 1 1358"/>
              <a:gd name="f713" fmla="*/ f605 1 935"/>
              <a:gd name="f714" fmla="*/ f606 1 1358"/>
              <a:gd name="f715" fmla="*/ f607 1 935"/>
              <a:gd name="f716" fmla="*/ f608 1 1358"/>
              <a:gd name="f717" fmla="*/ f609 1 935"/>
              <a:gd name="f718" fmla="*/ f610 1 1358"/>
              <a:gd name="f719" fmla="*/ f611 1 935"/>
              <a:gd name="f720" fmla="*/ f612 1 1358"/>
              <a:gd name="f721" fmla="*/ f613 1 1358"/>
              <a:gd name="f722" fmla="*/ f614 1 1358"/>
              <a:gd name="f723" fmla="*/ f615 1 935"/>
              <a:gd name="f724" fmla="*/ f616 1 1358"/>
              <a:gd name="f725" fmla="*/ f617 1 935"/>
              <a:gd name="f726" fmla="*/ f618 1 1358"/>
              <a:gd name="f727" fmla="*/ f619 1 935"/>
              <a:gd name="f728" fmla="*/ f620 1 1358"/>
              <a:gd name="f729" fmla="*/ f621 1 935"/>
              <a:gd name="f730" fmla="*/ f622 1 1358"/>
              <a:gd name="f731" fmla="*/ f623 1 935"/>
              <a:gd name="f732" fmla="*/ f624 1 1358"/>
              <a:gd name="f733" fmla="*/ f625 1 935"/>
              <a:gd name="f734" fmla="*/ f626 1 1358"/>
              <a:gd name="f735" fmla="*/ f627 1 935"/>
              <a:gd name="f736" fmla="*/ f628 1 1358"/>
              <a:gd name="f737" fmla="*/ f629 1 935"/>
              <a:gd name="f738" fmla="*/ f630 1 1358"/>
              <a:gd name="f739" fmla="*/ f631 1 935"/>
              <a:gd name="f740" fmla="*/ f632 1 1358"/>
              <a:gd name="f741" fmla="*/ f633 1 935"/>
              <a:gd name="f742" fmla="*/ f634 1 935"/>
              <a:gd name="f743" fmla="*/ f635 1 1358"/>
              <a:gd name="f744" fmla="*/ f636 1 935"/>
              <a:gd name="f745" fmla="*/ f637 1 935"/>
              <a:gd name="f746" fmla="*/ f638 1 1358"/>
              <a:gd name="f747" fmla="*/ f639 1 935"/>
              <a:gd name="f748" fmla="*/ f640 1 1358"/>
              <a:gd name="f749" fmla="*/ f641 1 935"/>
              <a:gd name="f750" fmla="*/ f642 1 1358"/>
              <a:gd name="f751" fmla="*/ f643 1 935"/>
              <a:gd name="f752" fmla="*/ f644 1 1358"/>
              <a:gd name="f753" fmla="*/ f645 1 1358"/>
              <a:gd name="f754" fmla="*/ f646 1 935"/>
              <a:gd name="f755" fmla="*/ f647 1 1358"/>
              <a:gd name="f756" fmla="*/ f648 1 1358"/>
              <a:gd name="f757" fmla="*/ f649 1 935"/>
              <a:gd name="f758" fmla="*/ f650 1 1358"/>
              <a:gd name="f759" fmla="*/ f651 1 1358"/>
              <a:gd name="f760" fmla="*/ f652 1 935"/>
              <a:gd name="f761" fmla="*/ f653 1 1358"/>
              <a:gd name="f762" fmla="*/ f654 1 935"/>
              <a:gd name="f763" fmla="*/ f655 1 1358"/>
              <a:gd name="f764" fmla="*/ f656 1 935"/>
              <a:gd name="f765" fmla="*/ f657 1 1358"/>
              <a:gd name="f766" fmla="*/ f658 1 935"/>
              <a:gd name="f767" fmla="*/ f659 1 1358"/>
              <a:gd name="f768" fmla="*/ f660 1 935"/>
              <a:gd name="f769" fmla="*/ f661 1 1358"/>
              <a:gd name="f770" fmla="*/ f662 1 935"/>
              <a:gd name="f771" fmla="*/ f663 1 1358"/>
              <a:gd name="f772" fmla="*/ f664 1 935"/>
              <a:gd name="f773" fmla="*/ f665 1 1358"/>
              <a:gd name="f774" fmla="*/ f666 1 935"/>
              <a:gd name="f775" fmla="*/ f667 1 1358"/>
              <a:gd name="f776" fmla="*/ f668 1 935"/>
              <a:gd name="f777" fmla="*/ 0 1 f560"/>
              <a:gd name="f778" fmla="*/ f554 1 f560"/>
              <a:gd name="f779" fmla="*/ 0 1 f561"/>
              <a:gd name="f780" fmla="*/ f555 1 f561"/>
              <a:gd name="f781" fmla="*/ f670 1 f560"/>
              <a:gd name="f782" fmla="*/ f671 1 f561"/>
              <a:gd name="f783" fmla="*/ f672 1 f560"/>
              <a:gd name="f784" fmla="*/ f673 1 f561"/>
              <a:gd name="f785" fmla="*/ f674 1 f560"/>
              <a:gd name="f786" fmla="*/ f675 1 f561"/>
              <a:gd name="f787" fmla="*/ f676 1 f560"/>
              <a:gd name="f788" fmla="*/ f677 1 f561"/>
              <a:gd name="f789" fmla="*/ f678 1 f560"/>
              <a:gd name="f790" fmla="*/ f679 1 f561"/>
              <a:gd name="f791" fmla="*/ f680 1 f560"/>
              <a:gd name="f792" fmla="*/ f681 1 f561"/>
              <a:gd name="f793" fmla="*/ f682 1 f560"/>
              <a:gd name="f794" fmla="*/ f683 1 f561"/>
              <a:gd name="f795" fmla="*/ f684 1 f560"/>
              <a:gd name="f796" fmla="*/ f685 1 f561"/>
              <a:gd name="f797" fmla="*/ f686 1 f560"/>
              <a:gd name="f798" fmla="*/ f687 1 f561"/>
              <a:gd name="f799" fmla="*/ f688 1 f560"/>
              <a:gd name="f800" fmla="*/ f689 1 f561"/>
              <a:gd name="f801" fmla="*/ f690 1 f560"/>
              <a:gd name="f802" fmla="*/ f691 1 f561"/>
              <a:gd name="f803" fmla="*/ f692 1 f560"/>
              <a:gd name="f804" fmla="*/ f693 1 f561"/>
              <a:gd name="f805" fmla="*/ f694 1 f560"/>
              <a:gd name="f806" fmla="*/ f695 1 f561"/>
              <a:gd name="f807" fmla="*/ f696 1 f560"/>
              <a:gd name="f808" fmla="*/ f697 1 f561"/>
              <a:gd name="f809" fmla="*/ f698 1 f560"/>
              <a:gd name="f810" fmla="*/ f699 1 f561"/>
              <a:gd name="f811" fmla="*/ f700 1 f560"/>
              <a:gd name="f812" fmla="*/ f701 1 f561"/>
              <a:gd name="f813" fmla="*/ f702 1 f560"/>
              <a:gd name="f814" fmla="*/ f703 1 f561"/>
              <a:gd name="f815" fmla="*/ f704 1 f560"/>
              <a:gd name="f816" fmla="*/ f705 1 f561"/>
              <a:gd name="f817" fmla="*/ f706 1 f560"/>
              <a:gd name="f818" fmla="*/ f707 1 f561"/>
              <a:gd name="f819" fmla="*/ f708 1 f560"/>
              <a:gd name="f820" fmla="*/ f709 1 f561"/>
              <a:gd name="f821" fmla="*/ f710 1 f560"/>
              <a:gd name="f822" fmla="*/ f711 1 f561"/>
              <a:gd name="f823" fmla="*/ f712 1 f560"/>
              <a:gd name="f824" fmla="*/ f713 1 f561"/>
              <a:gd name="f825" fmla="*/ f714 1 f560"/>
              <a:gd name="f826" fmla="*/ f715 1 f561"/>
              <a:gd name="f827" fmla="*/ f716 1 f560"/>
              <a:gd name="f828" fmla="*/ f717 1 f561"/>
              <a:gd name="f829" fmla="*/ f718 1 f560"/>
              <a:gd name="f830" fmla="*/ f719 1 f561"/>
              <a:gd name="f831" fmla="*/ f720 1 f560"/>
              <a:gd name="f832" fmla="*/ f721 1 f560"/>
              <a:gd name="f833" fmla="*/ f722 1 f560"/>
              <a:gd name="f834" fmla="*/ f723 1 f561"/>
              <a:gd name="f835" fmla="*/ f724 1 f560"/>
              <a:gd name="f836" fmla="*/ f725 1 f561"/>
              <a:gd name="f837" fmla="*/ f726 1 f560"/>
              <a:gd name="f838" fmla="*/ f727 1 f561"/>
              <a:gd name="f839" fmla="*/ f728 1 f560"/>
              <a:gd name="f840" fmla="*/ f729 1 f561"/>
              <a:gd name="f841" fmla="*/ f730 1 f560"/>
              <a:gd name="f842" fmla="*/ f731 1 f561"/>
              <a:gd name="f843" fmla="*/ f732 1 f560"/>
              <a:gd name="f844" fmla="*/ f733 1 f561"/>
              <a:gd name="f845" fmla="*/ f734 1 f560"/>
              <a:gd name="f846" fmla="*/ f735 1 f561"/>
              <a:gd name="f847" fmla="*/ f736 1 f560"/>
              <a:gd name="f848" fmla="*/ f737 1 f561"/>
              <a:gd name="f849" fmla="*/ f738 1 f560"/>
              <a:gd name="f850" fmla="*/ f739 1 f561"/>
              <a:gd name="f851" fmla="*/ f740 1 f560"/>
              <a:gd name="f852" fmla="*/ f741 1 f561"/>
              <a:gd name="f853" fmla="*/ f742 1 f561"/>
              <a:gd name="f854" fmla="*/ f743 1 f560"/>
              <a:gd name="f855" fmla="*/ f744 1 f561"/>
              <a:gd name="f856" fmla="*/ f745 1 f561"/>
              <a:gd name="f857" fmla="*/ f746 1 f560"/>
              <a:gd name="f858" fmla="*/ f747 1 f561"/>
              <a:gd name="f859" fmla="*/ f748 1 f560"/>
              <a:gd name="f860" fmla="*/ f749 1 f561"/>
              <a:gd name="f861" fmla="*/ f750 1 f560"/>
              <a:gd name="f862" fmla="*/ f751 1 f561"/>
              <a:gd name="f863" fmla="*/ f752 1 f560"/>
              <a:gd name="f864" fmla="*/ f753 1 f560"/>
              <a:gd name="f865" fmla="*/ f754 1 f561"/>
              <a:gd name="f866" fmla="*/ f755 1 f560"/>
              <a:gd name="f867" fmla="*/ f756 1 f560"/>
              <a:gd name="f868" fmla="*/ f757 1 f561"/>
              <a:gd name="f869" fmla="*/ f758 1 f560"/>
              <a:gd name="f870" fmla="*/ f759 1 f560"/>
              <a:gd name="f871" fmla="*/ f760 1 f561"/>
              <a:gd name="f872" fmla="*/ f761 1 f560"/>
              <a:gd name="f873" fmla="*/ f762 1 f561"/>
              <a:gd name="f874" fmla="*/ f763 1 f560"/>
              <a:gd name="f875" fmla="*/ f764 1 f561"/>
              <a:gd name="f876" fmla="*/ f765 1 f560"/>
              <a:gd name="f877" fmla="*/ f766 1 f561"/>
              <a:gd name="f878" fmla="*/ f767 1 f560"/>
              <a:gd name="f879" fmla="*/ f768 1 f561"/>
              <a:gd name="f880" fmla="*/ f769 1 f560"/>
              <a:gd name="f881" fmla="*/ f770 1 f561"/>
              <a:gd name="f882" fmla="*/ f771 1 f560"/>
              <a:gd name="f883" fmla="*/ f772 1 f561"/>
              <a:gd name="f884" fmla="*/ f773 1 f560"/>
              <a:gd name="f885" fmla="*/ f774 1 f561"/>
              <a:gd name="f886" fmla="*/ f775 1 f560"/>
              <a:gd name="f887" fmla="*/ f776 1 f561"/>
              <a:gd name="f888" fmla="*/ f777 f551 1"/>
              <a:gd name="f889" fmla="*/ f778 f551 1"/>
              <a:gd name="f890" fmla="*/ f780 f552 1"/>
              <a:gd name="f891" fmla="*/ f779 f552 1"/>
              <a:gd name="f892" fmla="*/ f781 f551 1"/>
              <a:gd name="f893" fmla="*/ f782 f552 1"/>
              <a:gd name="f894" fmla="*/ f783 f551 1"/>
              <a:gd name="f895" fmla="*/ f784 f552 1"/>
              <a:gd name="f896" fmla="*/ f785 f551 1"/>
              <a:gd name="f897" fmla="*/ f786 f552 1"/>
              <a:gd name="f898" fmla="*/ f787 f551 1"/>
              <a:gd name="f899" fmla="*/ f788 f552 1"/>
              <a:gd name="f900" fmla="*/ f789 f551 1"/>
              <a:gd name="f901" fmla="*/ f790 f552 1"/>
              <a:gd name="f902" fmla="*/ f791 f551 1"/>
              <a:gd name="f903" fmla="*/ f792 f552 1"/>
              <a:gd name="f904" fmla="*/ f793 f551 1"/>
              <a:gd name="f905" fmla="*/ f794 f552 1"/>
              <a:gd name="f906" fmla="*/ f795 f551 1"/>
              <a:gd name="f907" fmla="*/ f796 f552 1"/>
              <a:gd name="f908" fmla="*/ f797 f551 1"/>
              <a:gd name="f909" fmla="*/ f798 f552 1"/>
              <a:gd name="f910" fmla="*/ f799 f551 1"/>
              <a:gd name="f911" fmla="*/ f800 f552 1"/>
              <a:gd name="f912" fmla="*/ f801 f551 1"/>
              <a:gd name="f913" fmla="*/ f802 f552 1"/>
              <a:gd name="f914" fmla="*/ f803 f551 1"/>
              <a:gd name="f915" fmla="*/ f804 f552 1"/>
              <a:gd name="f916" fmla="*/ f805 f551 1"/>
              <a:gd name="f917" fmla="*/ f806 f552 1"/>
              <a:gd name="f918" fmla="*/ f807 f551 1"/>
              <a:gd name="f919" fmla="*/ f808 f552 1"/>
              <a:gd name="f920" fmla="*/ f809 f551 1"/>
              <a:gd name="f921" fmla="*/ f810 f552 1"/>
              <a:gd name="f922" fmla="*/ f811 f551 1"/>
              <a:gd name="f923" fmla="*/ f812 f552 1"/>
              <a:gd name="f924" fmla="*/ f813 f551 1"/>
              <a:gd name="f925" fmla="*/ f814 f552 1"/>
              <a:gd name="f926" fmla="*/ f815 f551 1"/>
              <a:gd name="f927" fmla="*/ f816 f552 1"/>
              <a:gd name="f928" fmla="*/ f817 f551 1"/>
              <a:gd name="f929" fmla="*/ f818 f552 1"/>
              <a:gd name="f930" fmla="*/ f819 f551 1"/>
              <a:gd name="f931" fmla="*/ f820 f552 1"/>
              <a:gd name="f932" fmla="*/ f821 f551 1"/>
              <a:gd name="f933" fmla="*/ f822 f552 1"/>
              <a:gd name="f934" fmla="*/ f823 f551 1"/>
              <a:gd name="f935" fmla="*/ f824 f552 1"/>
              <a:gd name="f936" fmla="*/ f825 f551 1"/>
              <a:gd name="f937" fmla="*/ f826 f552 1"/>
              <a:gd name="f938" fmla="*/ f827 f551 1"/>
              <a:gd name="f939" fmla="*/ f828 f552 1"/>
              <a:gd name="f940" fmla="*/ f829 f551 1"/>
              <a:gd name="f941" fmla="*/ f830 f552 1"/>
              <a:gd name="f942" fmla="*/ f831 f551 1"/>
              <a:gd name="f943" fmla="*/ f832 f551 1"/>
              <a:gd name="f944" fmla="*/ f833 f551 1"/>
              <a:gd name="f945" fmla="*/ f834 f552 1"/>
              <a:gd name="f946" fmla="*/ f835 f551 1"/>
              <a:gd name="f947" fmla="*/ f836 f552 1"/>
              <a:gd name="f948" fmla="*/ f837 f551 1"/>
              <a:gd name="f949" fmla="*/ f838 f552 1"/>
              <a:gd name="f950" fmla="*/ f839 f551 1"/>
              <a:gd name="f951" fmla="*/ f840 f552 1"/>
              <a:gd name="f952" fmla="*/ f841 f551 1"/>
              <a:gd name="f953" fmla="*/ f842 f552 1"/>
              <a:gd name="f954" fmla="*/ f843 f551 1"/>
              <a:gd name="f955" fmla="*/ f844 f552 1"/>
              <a:gd name="f956" fmla="*/ f845 f551 1"/>
              <a:gd name="f957" fmla="*/ f846 f552 1"/>
              <a:gd name="f958" fmla="*/ f847 f551 1"/>
              <a:gd name="f959" fmla="*/ f848 f552 1"/>
              <a:gd name="f960" fmla="*/ f849 f551 1"/>
              <a:gd name="f961" fmla="*/ f850 f552 1"/>
              <a:gd name="f962" fmla="*/ f851 f551 1"/>
              <a:gd name="f963" fmla="*/ f852 f552 1"/>
              <a:gd name="f964" fmla="*/ f853 f552 1"/>
              <a:gd name="f965" fmla="*/ f854 f551 1"/>
              <a:gd name="f966" fmla="*/ f855 f552 1"/>
              <a:gd name="f967" fmla="*/ f856 f552 1"/>
              <a:gd name="f968" fmla="*/ f857 f551 1"/>
              <a:gd name="f969" fmla="*/ f858 f552 1"/>
              <a:gd name="f970" fmla="*/ f859 f551 1"/>
              <a:gd name="f971" fmla="*/ f860 f552 1"/>
              <a:gd name="f972" fmla="*/ f861 f551 1"/>
              <a:gd name="f973" fmla="*/ f862 f552 1"/>
              <a:gd name="f974" fmla="*/ f863 f551 1"/>
              <a:gd name="f975" fmla="*/ f864 f551 1"/>
              <a:gd name="f976" fmla="*/ f865 f552 1"/>
              <a:gd name="f977" fmla="*/ f866 f551 1"/>
              <a:gd name="f978" fmla="*/ f867 f551 1"/>
              <a:gd name="f979" fmla="*/ f868 f552 1"/>
              <a:gd name="f980" fmla="*/ f869 f551 1"/>
              <a:gd name="f981" fmla="*/ f870 f551 1"/>
              <a:gd name="f982" fmla="*/ f871 f552 1"/>
              <a:gd name="f983" fmla="*/ f872 f551 1"/>
              <a:gd name="f984" fmla="*/ f873 f552 1"/>
              <a:gd name="f985" fmla="*/ f874 f551 1"/>
              <a:gd name="f986" fmla="*/ f875 f552 1"/>
              <a:gd name="f987" fmla="*/ f876 f551 1"/>
              <a:gd name="f988" fmla="*/ f877 f552 1"/>
              <a:gd name="f989" fmla="*/ f878 f551 1"/>
              <a:gd name="f990" fmla="*/ f879 f552 1"/>
              <a:gd name="f991" fmla="*/ f880 f551 1"/>
              <a:gd name="f992" fmla="*/ f881 f552 1"/>
              <a:gd name="f993" fmla="*/ f882 f551 1"/>
              <a:gd name="f994" fmla="*/ f883 f552 1"/>
              <a:gd name="f995" fmla="*/ f884 f551 1"/>
              <a:gd name="f996" fmla="*/ f885 f552 1"/>
              <a:gd name="f997" fmla="*/ f886 f551 1"/>
              <a:gd name="f998" fmla="*/ f887 f5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9">
                <a:pos x="f892" y="f893"/>
              </a:cxn>
              <a:cxn ang="f669">
                <a:pos x="f894" y="f895"/>
              </a:cxn>
              <a:cxn ang="f669">
                <a:pos x="f896" y="f897"/>
              </a:cxn>
              <a:cxn ang="f669">
                <a:pos x="f898" y="f899"/>
              </a:cxn>
              <a:cxn ang="f669">
                <a:pos x="f900" y="f901"/>
              </a:cxn>
              <a:cxn ang="f669">
                <a:pos x="f902" y="f903"/>
              </a:cxn>
              <a:cxn ang="f669">
                <a:pos x="f904" y="f905"/>
              </a:cxn>
              <a:cxn ang="f669">
                <a:pos x="f906" y="f907"/>
              </a:cxn>
              <a:cxn ang="f669">
                <a:pos x="f908" y="f909"/>
              </a:cxn>
              <a:cxn ang="f669">
                <a:pos x="f910" y="f911"/>
              </a:cxn>
              <a:cxn ang="f669">
                <a:pos x="f912" y="f913"/>
              </a:cxn>
              <a:cxn ang="f669">
                <a:pos x="f914" y="f915"/>
              </a:cxn>
              <a:cxn ang="f669">
                <a:pos x="f916" y="f917"/>
              </a:cxn>
              <a:cxn ang="f669">
                <a:pos x="f918" y="f919"/>
              </a:cxn>
              <a:cxn ang="f669">
                <a:pos x="f920" y="f921"/>
              </a:cxn>
              <a:cxn ang="f669">
                <a:pos x="f922" y="f923"/>
              </a:cxn>
              <a:cxn ang="f669">
                <a:pos x="f924" y="f925"/>
              </a:cxn>
              <a:cxn ang="f669">
                <a:pos x="f926" y="f927"/>
              </a:cxn>
              <a:cxn ang="f669">
                <a:pos x="f928" y="f929"/>
              </a:cxn>
              <a:cxn ang="f669">
                <a:pos x="f930" y="f931"/>
              </a:cxn>
              <a:cxn ang="f669">
                <a:pos x="f932" y="f933"/>
              </a:cxn>
              <a:cxn ang="f669">
                <a:pos x="f934" y="f935"/>
              </a:cxn>
              <a:cxn ang="f669">
                <a:pos x="f936" y="f937"/>
              </a:cxn>
              <a:cxn ang="f669">
                <a:pos x="f938" y="f939"/>
              </a:cxn>
              <a:cxn ang="f669">
                <a:pos x="f940" y="f941"/>
              </a:cxn>
              <a:cxn ang="f669">
                <a:pos x="f942" y="f907"/>
              </a:cxn>
              <a:cxn ang="f669">
                <a:pos x="f943" y="f905"/>
              </a:cxn>
              <a:cxn ang="f669">
                <a:pos x="f944" y="f945"/>
              </a:cxn>
              <a:cxn ang="f669">
                <a:pos x="f946" y="f947"/>
              </a:cxn>
              <a:cxn ang="f669">
                <a:pos x="f948" y="f949"/>
              </a:cxn>
              <a:cxn ang="f669">
                <a:pos x="f950" y="f951"/>
              </a:cxn>
              <a:cxn ang="f669">
                <a:pos x="f952" y="f953"/>
              </a:cxn>
              <a:cxn ang="f669">
                <a:pos x="f954" y="f955"/>
              </a:cxn>
              <a:cxn ang="f669">
                <a:pos x="f956" y="f957"/>
              </a:cxn>
              <a:cxn ang="f669">
                <a:pos x="f958" y="f959"/>
              </a:cxn>
              <a:cxn ang="f669">
                <a:pos x="f960" y="f961"/>
              </a:cxn>
              <a:cxn ang="f669">
                <a:pos x="f962" y="f963"/>
              </a:cxn>
              <a:cxn ang="f669">
                <a:pos x="f954" y="f964"/>
              </a:cxn>
              <a:cxn ang="f669">
                <a:pos x="f965" y="f966"/>
              </a:cxn>
              <a:cxn ang="f669">
                <a:pos x="f954" y="f967"/>
              </a:cxn>
              <a:cxn ang="f669">
                <a:pos x="f968" y="f969"/>
              </a:cxn>
              <a:cxn ang="f669">
                <a:pos x="f960" y="f969"/>
              </a:cxn>
              <a:cxn ang="f669">
                <a:pos x="f970" y="f971"/>
              </a:cxn>
              <a:cxn ang="f669">
                <a:pos x="f972" y="f973"/>
              </a:cxn>
              <a:cxn ang="f669">
                <a:pos x="f974" y="f959"/>
              </a:cxn>
              <a:cxn ang="f669">
                <a:pos x="f975" y="f976"/>
              </a:cxn>
              <a:cxn ang="f669">
                <a:pos x="f977" y="f893"/>
              </a:cxn>
              <a:cxn ang="f669">
                <a:pos x="f978" y="f979"/>
              </a:cxn>
              <a:cxn ang="f669">
                <a:pos x="f980" y="f925"/>
              </a:cxn>
              <a:cxn ang="f669">
                <a:pos x="f981" y="f982"/>
              </a:cxn>
              <a:cxn ang="f669">
                <a:pos x="f983" y="f984"/>
              </a:cxn>
              <a:cxn ang="f669">
                <a:pos x="f985" y="f986"/>
              </a:cxn>
              <a:cxn ang="f669">
                <a:pos x="f987" y="f988"/>
              </a:cxn>
              <a:cxn ang="f669">
                <a:pos x="f989" y="f990"/>
              </a:cxn>
              <a:cxn ang="f669">
                <a:pos x="f991" y="f992"/>
              </a:cxn>
              <a:cxn ang="f669">
                <a:pos x="f993" y="f994"/>
              </a:cxn>
              <a:cxn ang="f669">
                <a:pos x="f995" y="f996"/>
              </a:cxn>
              <a:cxn ang="f669">
                <a:pos x="f997" y="f998"/>
              </a:cxn>
              <a:cxn ang="f669">
                <a:pos x="f993" y="f994"/>
              </a:cxn>
            </a:cxnLst>
            <a:rect l="f888" t="f891" r="f889" b="f890"/>
            <a:pathLst>
              <a:path w="1358" h="93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3"/>
                  <a:pt x="f25" y="f21"/>
                </a:cubicBezTo>
                <a:cubicBezTo>
                  <a:pt x="f26" y="f21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6" y="f37"/>
                  <a:pt x="f6" y="f38"/>
                  <a:pt x="f6" y="f9"/>
                </a:cubicBezTo>
                <a:cubicBezTo>
                  <a:pt x="f6" y="f39"/>
                  <a:pt x="f6" y="f40"/>
                  <a:pt x="f6" y="f41"/>
                </a:cubicBezTo>
                <a:cubicBezTo>
                  <a:pt x="f6" y="f42"/>
                  <a:pt x="f43" y="f44"/>
                  <a:pt x="f45" y="f46"/>
                </a:cubicBezTo>
                <a:cubicBezTo>
                  <a:pt x="f47" y="f48"/>
                  <a:pt x="f49" y="f46"/>
                  <a:pt x="f50" y="f46"/>
                </a:cubicBezTo>
                <a:cubicBezTo>
                  <a:pt x="f51" y="f48"/>
                  <a:pt x="f52" y="f48"/>
                  <a:pt x="f53" y="f48"/>
                </a:cubicBezTo>
                <a:cubicBezTo>
                  <a:pt x="f54" y="f48"/>
                  <a:pt x="f55" y="f44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5"/>
                  <a:pt x="f67" y="f68"/>
                </a:cubicBezTo>
                <a:cubicBezTo>
                  <a:pt x="f69" y="f70"/>
                  <a:pt x="f71" y="f72"/>
                  <a:pt x="f73" y="f65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3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2"/>
                  <a:pt x="f104" y="f102"/>
                  <a:pt x="f105" y="f102"/>
                </a:cubicBezTo>
                <a:cubicBezTo>
                  <a:pt x="f106" y="f102"/>
                  <a:pt x="f107" y="f108"/>
                  <a:pt x="f109" y="f77"/>
                </a:cubicBezTo>
                <a:cubicBezTo>
                  <a:pt x="f110" y="f111"/>
                  <a:pt x="f112" y="f113"/>
                  <a:pt x="f114" y="f70"/>
                </a:cubicBezTo>
                <a:cubicBezTo>
                  <a:pt x="f115" y="f70"/>
                  <a:pt x="f116" y="f70"/>
                  <a:pt x="f117" y="f70"/>
                </a:cubicBezTo>
                <a:cubicBezTo>
                  <a:pt x="f118" y="f70"/>
                  <a:pt x="f119" y="f70"/>
                  <a:pt x="f101" y="f70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5"/>
                  <a:pt x="f127" y="f128"/>
                  <a:pt x="f97" y="f128"/>
                </a:cubicBezTo>
                <a:cubicBezTo>
                  <a:pt x="f129" y="f130"/>
                  <a:pt x="f131" y="f40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1"/>
                  <a:pt x="f143" y="f144"/>
                </a:cubicBezTo>
                <a:cubicBezTo>
                  <a:pt x="f145" y="f146"/>
                  <a:pt x="f147" y="f148"/>
                  <a:pt x="f145" y="f149"/>
                </a:cubicBezTo>
                <a:cubicBezTo>
                  <a:pt x="f150" y="f151"/>
                  <a:pt x="f152" y="f153"/>
                  <a:pt x="f76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12" y="f149"/>
                  <a:pt x="f166" y="f167"/>
                  <a:pt x="f168" y="f169"/>
                </a:cubicBezTo>
                <a:cubicBezTo>
                  <a:pt x="f170" y="f169"/>
                  <a:pt x="f171" y="f169"/>
                  <a:pt x="f172" y="f173"/>
                </a:cubicBezTo>
                <a:cubicBezTo>
                  <a:pt x="f174" y="f157"/>
                  <a:pt x="f96" y="f175"/>
                  <a:pt x="f176" y="f177"/>
                </a:cubicBezTo>
                <a:cubicBezTo>
                  <a:pt x="f176" y="f177"/>
                  <a:pt x="f176" y="f178"/>
                  <a:pt x="f176" y="f178"/>
                </a:cubicBezTo>
                <a:cubicBezTo>
                  <a:pt x="f91" y="f179"/>
                  <a:pt x="f180" y="f181"/>
                  <a:pt x="f182" y="f183"/>
                </a:cubicBezTo>
                <a:cubicBezTo>
                  <a:pt x="f184" y="f185"/>
                  <a:pt x="f172" y="f186"/>
                  <a:pt x="f187" y="f188"/>
                </a:cubicBezTo>
                <a:cubicBezTo>
                  <a:pt x="f189" y="f190"/>
                  <a:pt x="f174" y="f191"/>
                  <a:pt x="f192" y="f193"/>
                </a:cubicBezTo>
                <a:cubicBezTo>
                  <a:pt x="f93" y="f193"/>
                  <a:pt x="f194" y="f191"/>
                  <a:pt x="f176" y="f195"/>
                </a:cubicBezTo>
                <a:cubicBezTo>
                  <a:pt x="f196" y="f197"/>
                  <a:pt x="f198" y="f199"/>
                  <a:pt x="f200" y="f201"/>
                </a:cubicBezTo>
                <a:cubicBezTo>
                  <a:pt x="f202" y="f203"/>
                  <a:pt x="f204" y="f185"/>
                  <a:pt x="f85" y="f199"/>
                </a:cubicBezTo>
                <a:cubicBezTo>
                  <a:pt x="f205" y="f206"/>
                  <a:pt x="f207" y="f208"/>
                  <a:pt x="f209" y="f210"/>
                </a:cubicBezTo>
                <a:cubicBezTo>
                  <a:pt x="f123" y="f211"/>
                  <a:pt x="f212" y="f210"/>
                  <a:pt x="f212" y="f213"/>
                </a:cubicBezTo>
                <a:cubicBezTo>
                  <a:pt x="f212" y="f214"/>
                  <a:pt x="f212" y="f37"/>
                  <a:pt x="f212" y="f215"/>
                </a:cubicBezTo>
                <a:cubicBezTo>
                  <a:pt x="f212" y="f216"/>
                  <a:pt x="f217" y="f218"/>
                  <a:pt x="f219" y="f218"/>
                </a:cubicBezTo>
                <a:cubicBezTo>
                  <a:pt x="f220" y="f218"/>
                  <a:pt x="f221" y="f222"/>
                  <a:pt x="f221" y="f215"/>
                </a:cubicBezTo>
                <a:cubicBezTo>
                  <a:pt x="f221" y="f223"/>
                  <a:pt x="f221" y="f224"/>
                  <a:pt x="f221" y="f225"/>
                </a:cubicBezTo>
                <a:cubicBezTo>
                  <a:pt x="f221" y="f226"/>
                  <a:pt x="f227" y="f211"/>
                  <a:pt x="f128" y="f211"/>
                </a:cubicBezTo>
                <a:cubicBezTo>
                  <a:pt x="f228" y="f9"/>
                  <a:pt x="f229" y="f230"/>
                  <a:pt x="f231" y="f232"/>
                </a:cubicBezTo>
                <a:cubicBezTo>
                  <a:pt x="f188" y="f233"/>
                  <a:pt x="f234" y="f235"/>
                  <a:pt x="f225" y="f183"/>
                </a:cubicBezTo>
                <a:cubicBezTo>
                  <a:pt x="f225" y="f183"/>
                  <a:pt x="f236" y="f201"/>
                  <a:pt x="f237" y="f201"/>
                </a:cubicBezTo>
                <a:cubicBezTo>
                  <a:pt x="f237" y="f201"/>
                  <a:pt x="f237" y="f201"/>
                  <a:pt x="f213" y="f238"/>
                </a:cubicBezTo>
                <a:cubicBezTo>
                  <a:pt x="f239" y="f240"/>
                  <a:pt x="f11" y="f197"/>
                  <a:pt x="f241" y="f195"/>
                </a:cubicBezTo>
                <a:cubicBezTo>
                  <a:pt x="f215" y="f191"/>
                  <a:pt x="f242" y="f193"/>
                  <a:pt x="f222" y="f193"/>
                </a:cubicBezTo>
                <a:cubicBezTo>
                  <a:pt x="f13" y="f191"/>
                  <a:pt x="f243" y="f190"/>
                  <a:pt x="f244" y="f188"/>
                </a:cubicBezTo>
                <a:cubicBezTo>
                  <a:pt x="f245" y="f246"/>
                  <a:pt x="f247" y="f185"/>
                  <a:pt x="f248" y="f183"/>
                </a:cubicBezTo>
                <a:cubicBezTo>
                  <a:pt x="f249" y="f250"/>
                  <a:pt x="f242" y="f251"/>
                  <a:pt x="f252" y="f253"/>
                </a:cubicBezTo>
                <a:cubicBezTo>
                  <a:pt x="f241" y="f254"/>
                  <a:pt x="f255" y="f254"/>
                  <a:pt x="f256" y="f257"/>
                </a:cubicBezTo>
                <a:cubicBezTo>
                  <a:pt x="f252" y="f258"/>
                  <a:pt x="f259" y="f260"/>
                  <a:pt x="f261" y="f262"/>
                </a:cubicBezTo>
                <a:cubicBezTo>
                  <a:pt x="f263" y="f155"/>
                  <a:pt x="f247" y="f173"/>
                  <a:pt x="f264" y="f141"/>
                </a:cubicBezTo>
                <a:cubicBezTo>
                  <a:pt x="f265" y="f139"/>
                  <a:pt x="f266" y="f137"/>
                  <a:pt x="f267" y="f137"/>
                </a:cubicBezTo>
                <a:cubicBezTo>
                  <a:pt x="f268" y="f269"/>
                  <a:pt x="f270" y="f135"/>
                  <a:pt x="f271" y="f133"/>
                </a:cubicBezTo>
                <a:cubicBezTo>
                  <a:pt x="f272" y="f273"/>
                  <a:pt x="f274" y="f275"/>
                  <a:pt x="f276" y="f40"/>
                </a:cubicBezTo>
                <a:cubicBezTo>
                  <a:pt x="f277" y="f278"/>
                  <a:pt x="f279" y="f130"/>
                  <a:pt x="f280" y="f281"/>
                </a:cubicBezTo>
                <a:cubicBezTo>
                  <a:pt x="f282" y="f128"/>
                  <a:pt x="f283" y="f128"/>
                  <a:pt x="f284" y="f128"/>
                </a:cubicBezTo>
                <a:cubicBezTo>
                  <a:pt x="f285" y="f128"/>
                  <a:pt x="f286" y="f287"/>
                  <a:pt x="f288" y="f289"/>
                </a:cubicBezTo>
                <a:cubicBezTo>
                  <a:pt x="f288" y="f290"/>
                  <a:pt x="f291" y="f292"/>
                  <a:pt x="f284" y="f292"/>
                </a:cubicBezTo>
                <a:cubicBezTo>
                  <a:pt x="f293" y="f292"/>
                  <a:pt x="f294" y="f295"/>
                  <a:pt x="f296" y="f217"/>
                </a:cubicBezTo>
                <a:cubicBezTo>
                  <a:pt x="f297" y="f298"/>
                  <a:pt x="f299" y="f290"/>
                  <a:pt x="f300" y="f301"/>
                </a:cubicBezTo>
                <a:cubicBezTo>
                  <a:pt x="f302" y="f303"/>
                  <a:pt x="f304" y="f305"/>
                  <a:pt x="f306" y="f307"/>
                </a:cubicBezTo>
                <a:cubicBezTo>
                  <a:pt x="f308" y="f307"/>
                  <a:pt x="f309" y="f219"/>
                  <a:pt x="f310" y="f219"/>
                </a:cubicBezTo>
                <a:cubicBezTo>
                  <a:pt x="f311" y="f219"/>
                  <a:pt x="f312" y="f219"/>
                  <a:pt x="f32" y="f219"/>
                </a:cubicBezTo>
                <a:cubicBezTo>
                  <a:pt x="f313" y="f123"/>
                  <a:pt x="f17" y="f314"/>
                  <a:pt x="f315" y="f316"/>
                </a:cubicBezTo>
                <a:cubicBezTo>
                  <a:pt x="f317" y="f318"/>
                  <a:pt x="f319" y="f320"/>
                  <a:pt x="f321" y="f70"/>
                </a:cubicBezTo>
                <a:cubicBezTo>
                  <a:pt x="f322" y="f70"/>
                  <a:pt x="f323" y="f70"/>
                  <a:pt x="f324" y="f70"/>
                </a:cubicBezTo>
                <a:cubicBezTo>
                  <a:pt x="f325" y="f70"/>
                  <a:pt x="f326" y="f70"/>
                  <a:pt x="f327" y="f70"/>
                </a:cubicBezTo>
                <a:cubicBezTo>
                  <a:pt x="f308" y="f70"/>
                  <a:pt x="f328" y="f329"/>
                  <a:pt x="f328" y="f330"/>
                </a:cubicBezTo>
                <a:cubicBezTo>
                  <a:pt x="f328" y="f331"/>
                  <a:pt x="f308" y="f102"/>
                  <a:pt x="f327" y="f102"/>
                </a:cubicBezTo>
                <a:cubicBezTo>
                  <a:pt x="f332" y="f102"/>
                  <a:pt x="f333" y="f102"/>
                  <a:pt x="f23" y="f102"/>
                </a:cubicBezTo>
                <a:cubicBezTo>
                  <a:pt x="f21" y="f102"/>
                  <a:pt x="f321" y="f102"/>
                  <a:pt x="f28" y="f102"/>
                </a:cubicBezTo>
                <a:cubicBezTo>
                  <a:pt x="f317" y="f334"/>
                  <a:pt x="f313" y="f335"/>
                  <a:pt x="f336" y="f337"/>
                </a:cubicBezTo>
                <a:cubicBezTo>
                  <a:pt x="f338" y="f184"/>
                  <a:pt x="f339" y="f127"/>
                  <a:pt x="f340" y="f341"/>
                </a:cubicBezTo>
                <a:cubicBezTo>
                  <a:pt x="f223" y="f116"/>
                  <a:pt x="f252" y="f104"/>
                  <a:pt x="f242" y="f342"/>
                </a:cubicBezTo>
                <a:cubicBezTo>
                  <a:pt x="f36" y="f343"/>
                  <a:pt x="f216" y="f343"/>
                  <a:pt x="f344" y="f343"/>
                </a:cubicBezTo>
                <a:cubicBezTo>
                  <a:pt x="f312" y="f114"/>
                  <a:pt x="f325" y="f106"/>
                  <a:pt x="f345" y="f346"/>
                </a:cubicBezTo>
                <a:cubicBezTo>
                  <a:pt x="f347" y="f109"/>
                  <a:pt x="f348" y="f7"/>
                  <a:pt x="f349" y="f7"/>
                </a:cubicBezTo>
                <a:cubicBezTo>
                  <a:pt x="f350" y="f351"/>
                  <a:pt x="f352" y="f353"/>
                  <a:pt x="f354" y="f171"/>
                </a:cubicBezTo>
                <a:cubicBezTo>
                  <a:pt x="f355" y="f356"/>
                  <a:pt x="f357" y="f192"/>
                  <a:pt x="f358" y="f359"/>
                </a:cubicBezTo>
                <a:cubicBezTo>
                  <a:pt x="f360" y="f361"/>
                  <a:pt x="f283" y="f198"/>
                  <a:pt x="f362" y="f363"/>
                </a:cubicBezTo>
                <a:cubicBezTo>
                  <a:pt x="f364" y="f46"/>
                  <a:pt x="f365" y="f366"/>
                  <a:pt x="f367" y="f368"/>
                </a:cubicBezTo>
                <a:cubicBezTo>
                  <a:pt x="f5" y="f169"/>
                  <a:pt x="f369" y="f188"/>
                  <a:pt x="f370" y="f340"/>
                </a:cubicBezTo>
                <a:cubicBezTo>
                  <a:pt x="f371" y="f313"/>
                  <a:pt x="f372" y="f373"/>
                  <a:pt x="f374" y="f375"/>
                </a:cubicBezTo>
                <a:cubicBezTo>
                  <a:pt x="f376" y="f377"/>
                  <a:pt x="f274" y="f378"/>
                  <a:pt x="f379" y="f380"/>
                </a:cubicBezTo>
                <a:cubicBezTo>
                  <a:pt x="f381" y="f380"/>
                  <a:pt x="f382" y="f380"/>
                  <a:pt x="f383" y="f380"/>
                </a:cubicBezTo>
                <a:cubicBezTo>
                  <a:pt x="f384" y="f377"/>
                  <a:pt x="f385" y="f377"/>
                  <a:pt x="f306" y="f377"/>
                </a:cubicBezTo>
                <a:cubicBezTo>
                  <a:pt x="f386" y="f377"/>
                  <a:pt x="f345" y="f380"/>
                  <a:pt x="f387" y="f388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32" y="f398"/>
                </a:cubicBezTo>
                <a:cubicBezTo>
                  <a:pt x="f319" y="f399"/>
                  <a:pt x="f263" y="f400"/>
                  <a:pt x="f401" y="f402"/>
                </a:cubicBezTo>
                <a:cubicBezTo>
                  <a:pt x="f403" y="f404"/>
                  <a:pt x="f405" y="f406"/>
                  <a:pt x="f407" y="f406"/>
                </a:cubicBezTo>
                <a:cubicBezTo>
                  <a:pt x="f181" y="f406"/>
                  <a:pt x="f408" y="f406"/>
                  <a:pt x="f260" y="f404"/>
                </a:cubicBezTo>
                <a:cubicBezTo>
                  <a:pt x="f409" y="f404"/>
                  <a:pt x="f410" y="f406"/>
                  <a:pt x="f411" y="f406"/>
                </a:cubicBezTo>
                <a:cubicBezTo>
                  <a:pt x="f153" y="f406"/>
                  <a:pt x="f155" y="f412"/>
                  <a:pt x="f153" y="f413"/>
                </a:cubicBezTo>
                <a:cubicBezTo>
                  <a:pt x="f153" y="f414"/>
                  <a:pt x="f153" y="f415"/>
                  <a:pt x="f153" y="f416"/>
                </a:cubicBezTo>
                <a:cubicBezTo>
                  <a:pt x="f153" y="f417"/>
                  <a:pt x="f153" y="f418"/>
                  <a:pt x="f153" y="f419"/>
                </a:cubicBezTo>
                <a:cubicBezTo>
                  <a:pt x="f153" y="f420"/>
                  <a:pt x="f153" y="f421"/>
                  <a:pt x="f153" y="f422"/>
                </a:cubicBezTo>
                <a:cubicBezTo>
                  <a:pt x="f411" y="f422"/>
                  <a:pt x="f423" y="f422"/>
                  <a:pt x="f175" y="f422"/>
                </a:cubicBezTo>
                <a:cubicBezTo>
                  <a:pt x="f234" y="f422"/>
                  <a:pt x="f338" y="f422"/>
                  <a:pt x="f424" y="f422"/>
                </a:cubicBezTo>
                <a:cubicBezTo>
                  <a:pt x="f425" y="f422"/>
                  <a:pt x="f425" y="f422"/>
                  <a:pt x="f425" y="f426"/>
                </a:cubicBezTo>
                <a:cubicBezTo>
                  <a:pt x="f425" y="f427"/>
                  <a:pt x="f425" y="f428"/>
                  <a:pt x="f425" y="f418"/>
                </a:cubicBezTo>
                <a:cubicBezTo>
                  <a:pt x="f425" y="f429"/>
                  <a:pt x="f388" y="f296"/>
                  <a:pt x="f387" y="f296"/>
                </a:cubicBezTo>
                <a:cubicBezTo>
                  <a:pt x="f430" y="f296"/>
                  <a:pt x="f431" y="f296"/>
                  <a:pt x="f432" y="f296"/>
                </a:cubicBezTo>
                <a:cubicBezTo>
                  <a:pt x="f433" y="f296"/>
                  <a:pt x="f434" y="f429"/>
                  <a:pt x="f434" y="f435"/>
                </a:cubicBezTo>
                <a:cubicBezTo>
                  <a:pt x="f434" y="f436"/>
                  <a:pt x="f434" y="f360"/>
                  <a:pt x="f434" y="f437"/>
                </a:cubicBezTo>
                <a:cubicBezTo>
                  <a:pt x="f434" y="f438"/>
                  <a:pt x="f434" y="f439"/>
                  <a:pt x="f434" y="f440"/>
                </a:cubicBezTo>
                <a:cubicBezTo>
                  <a:pt x="f434" y="f441"/>
                  <a:pt x="f433" y="f5"/>
                  <a:pt x="f432" y="f5"/>
                </a:cubicBezTo>
                <a:cubicBezTo>
                  <a:pt x="f431" y="f5"/>
                  <a:pt x="f430" y="f5"/>
                  <a:pt x="f387" y="f5"/>
                </a:cubicBezTo>
                <a:cubicBezTo>
                  <a:pt x="f388" y="f5"/>
                  <a:pt x="f425" y="f441"/>
                  <a:pt x="f425" y="f367"/>
                </a:cubicBezTo>
                <a:cubicBezTo>
                  <a:pt x="f425" y="f442"/>
                  <a:pt x="f425" y="f443"/>
                  <a:pt x="f425" y="f444"/>
                </a:cubicBezTo>
                <a:cubicBezTo>
                  <a:pt x="f425" y="f364"/>
                  <a:pt x="f425" y="f438"/>
                  <a:pt x="f375" y="f438"/>
                </a:cubicBezTo>
                <a:cubicBezTo>
                  <a:pt x="f445" y="f438"/>
                  <a:pt x="f317" y="f438"/>
                  <a:pt x="f267" y="f438"/>
                </a:cubicBezTo>
                <a:cubicBezTo>
                  <a:pt x="f446" y="f438"/>
                  <a:pt x="f405" y="f438"/>
                  <a:pt x="f447" y="f438"/>
                </a:cubicBezTo>
                <a:cubicBezTo>
                  <a:pt x="f447" y="f438"/>
                  <a:pt x="f447" y="f438"/>
                  <a:pt x="f153" y="f438"/>
                </a:cubicBezTo>
                <a:cubicBezTo>
                  <a:pt x="f153" y="f364"/>
                  <a:pt x="f153" y="f448"/>
                  <a:pt x="f153" y="f444"/>
                </a:cubicBezTo>
                <a:cubicBezTo>
                  <a:pt x="f153" y="f449"/>
                  <a:pt x="f153" y="f450"/>
                  <a:pt x="f153" y="f451"/>
                </a:cubicBezTo>
                <a:cubicBezTo>
                  <a:pt x="f153" y="f452"/>
                  <a:pt x="f161" y="f453"/>
                  <a:pt x="f173" y="f453"/>
                </a:cubicBezTo>
                <a:cubicBezTo>
                  <a:pt x="f281" y="f453"/>
                  <a:pt x="f298" y="f453"/>
                  <a:pt x="f454" y="f453"/>
                </a:cubicBezTo>
                <a:cubicBezTo>
                  <a:pt x="f455" y="f453"/>
                  <a:pt x="f456" y="f452"/>
                  <a:pt x="f456" y="f451"/>
                </a:cubicBezTo>
                <a:cubicBezTo>
                  <a:pt x="f456" y="f442"/>
                  <a:pt x="f456" y="f369"/>
                  <a:pt x="f456" y="f457"/>
                </a:cubicBezTo>
                <a:cubicBezTo>
                  <a:pt x="f456" y="f458"/>
                  <a:pt x="f456" y="f459"/>
                  <a:pt x="f456" y="f414"/>
                </a:cubicBezTo>
                <a:cubicBezTo>
                  <a:pt x="f456" y="f460"/>
                  <a:pt x="f456" y="f413"/>
                  <a:pt x="f456" y="f413"/>
                </a:cubicBezTo>
                <a:cubicBezTo>
                  <a:pt x="f41" y="f404"/>
                  <a:pt x="f456" y="f406"/>
                  <a:pt x="f461" y="f406"/>
                </a:cubicBezTo>
                <a:cubicBezTo>
                  <a:pt x="f320" y="f402"/>
                  <a:pt x="f462" y="f463"/>
                  <a:pt x="f464" y="f465"/>
                </a:cubicBezTo>
                <a:cubicBezTo>
                  <a:pt x="f75" y="f466"/>
                  <a:pt x="f467" y="f277"/>
                  <a:pt x="f331" y="f468"/>
                </a:cubicBezTo>
                <a:cubicBezTo>
                  <a:pt x="f469" y="f470"/>
                  <a:pt x="f471" y="f399"/>
                  <a:pt x="f205" y="f472"/>
                </a:cubicBezTo>
                <a:cubicBezTo>
                  <a:pt x="f473" y="f474"/>
                  <a:pt x="f81" y="f475"/>
                  <a:pt x="f476" y="f477"/>
                </a:cubicBezTo>
                <a:cubicBezTo>
                  <a:pt x="f478" y="f479"/>
                  <a:pt x="f480" y="f481"/>
                  <a:pt x="f482" y="f483"/>
                </a:cubicBezTo>
                <a:cubicBezTo>
                  <a:pt x="f194" y="f23"/>
                  <a:pt x="f484" y="f21"/>
                  <a:pt x="f485" y="f21"/>
                </a:cubicBezTo>
                <a:cubicBezTo>
                  <a:pt x="f171" y="f28"/>
                  <a:pt x="f486" y="f317"/>
                  <a:pt x="f487" y="f488"/>
                </a:cubicBezTo>
                <a:cubicBezTo>
                  <a:pt x="f489" y="f311"/>
                  <a:pt x="f110" y="f490"/>
                  <a:pt x="f491" y="f15"/>
                </a:cubicBezTo>
                <a:cubicBezTo>
                  <a:pt x="f164" y="f267"/>
                  <a:pt x="f492" y="f493"/>
                  <a:pt x="f494" y="f265"/>
                </a:cubicBezTo>
                <a:cubicBezTo>
                  <a:pt x="f495" y="f496"/>
                  <a:pt x="f497" y="f498"/>
                  <a:pt x="f160" y="f243"/>
                </a:cubicBezTo>
                <a:cubicBezTo>
                  <a:pt x="f499" y="f263"/>
                  <a:pt x="f500" y="f339"/>
                  <a:pt x="f501" y="f215"/>
                </a:cubicBezTo>
                <a:cubicBezTo>
                  <a:pt x="f502" y="f223"/>
                  <a:pt x="f152" y="f503"/>
                  <a:pt x="f504" y="f211"/>
                </a:cubicBezTo>
                <a:cubicBezTo>
                  <a:pt x="f71" y="f210"/>
                  <a:pt x="f505" y="f210"/>
                  <a:pt x="f8" y="f9"/>
                </a:cubicBezTo>
                <a:close/>
                <a:moveTo>
                  <a:pt x="f178" y="f506"/>
                </a:moveTo>
                <a:cubicBezTo>
                  <a:pt x="f178" y="f507"/>
                  <a:pt x="f157" y="f434"/>
                  <a:pt x="f139" y="f434"/>
                </a:cubicBezTo>
                <a:cubicBezTo>
                  <a:pt x="f289" y="f508"/>
                  <a:pt x="f509" y="f507"/>
                  <a:pt x="f509" y="f506"/>
                </a:cubicBezTo>
                <a:cubicBezTo>
                  <a:pt x="f509" y="f510"/>
                  <a:pt x="f289" y="f511"/>
                  <a:pt x="f139" y="f511"/>
                </a:cubicBezTo>
                <a:cubicBezTo>
                  <a:pt x="f155" y="f511"/>
                  <a:pt x="f178" y="f510"/>
                  <a:pt x="f178" y="f506"/>
                </a:cubicBezTo>
                <a:close/>
                <a:moveTo>
                  <a:pt x="f512" y="f483"/>
                </a:moveTo>
                <a:cubicBezTo>
                  <a:pt x="f469" y="f513"/>
                  <a:pt x="f471" y="f309"/>
                  <a:pt x="f471" y="f324"/>
                </a:cubicBezTo>
                <a:cubicBezTo>
                  <a:pt x="f471" y="f326"/>
                  <a:pt x="f469" y="f394"/>
                  <a:pt x="f79" y="f514"/>
                </a:cubicBezTo>
                <a:cubicBezTo>
                  <a:pt x="f329" y="f515"/>
                  <a:pt x="f516" y="f517"/>
                  <a:pt x="f368" y="f518"/>
                </a:cubicBezTo>
                <a:cubicBezTo>
                  <a:pt x="f289" y="f424"/>
                  <a:pt x="f148" y="f519"/>
                  <a:pt x="f408" y="f377"/>
                </a:cubicBezTo>
                <a:cubicBezTo>
                  <a:pt x="f190" y="f388"/>
                  <a:pt x="f520" y="f521"/>
                  <a:pt x="f522" y="f523"/>
                </a:cubicBezTo>
                <a:cubicBezTo>
                  <a:pt x="f263" y="f270"/>
                  <a:pt x="f498" y="f387"/>
                  <a:pt x="f267" y="f387"/>
                </a:cubicBezTo>
                <a:cubicBezTo>
                  <a:pt x="f490" y="f345"/>
                  <a:pt x="f312" y="f524"/>
                  <a:pt x="f312" y="f378"/>
                </a:cubicBezTo>
                <a:cubicBezTo>
                  <a:pt x="f312" y="f519"/>
                  <a:pt x="f525" y="f308"/>
                  <a:pt x="f15" y="f526"/>
                </a:cubicBezTo>
                <a:cubicBezTo>
                  <a:pt x="f493" y="f526"/>
                  <a:pt x="f265" y="f526"/>
                  <a:pt x="f34" y="f526"/>
                </a:cubicBezTo>
                <a:cubicBezTo>
                  <a:pt x="f261" y="f517"/>
                  <a:pt x="f213" y="f515"/>
                  <a:pt x="f527" y="f394"/>
                </a:cubicBezTo>
                <a:cubicBezTo>
                  <a:pt x="f186" y="f396"/>
                  <a:pt x="f528" y="f529"/>
                  <a:pt x="f148" y="f530"/>
                </a:cubicBezTo>
                <a:cubicBezTo>
                  <a:pt x="f278" y="f332"/>
                  <a:pt x="f307" y="f445"/>
                  <a:pt x="f314" y="f268"/>
                </a:cubicBezTo>
                <a:cubicBezTo>
                  <a:pt x="f318" y="f531"/>
                  <a:pt x="f113" y="f323"/>
                  <a:pt x="f512" y="f483"/>
                </a:cubicBezTo>
                <a:close/>
                <a:moveTo>
                  <a:pt x="f532" y="f165"/>
                </a:moveTo>
                <a:cubicBezTo>
                  <a:pt x="f532" y="f165"/>
                  <a:pt x="f532" y="f165"/>
                  <a:pt x="f532" y="f165"/>
                </a:cubicBezTo>
                <a:cubicBezTo>
                  <a:pt x="f533" y="f165"/>
                  <a:pt x="f534" y="f165"/>
                  <a:pt x="f535" y="f165"/>
                </a:cubicBezTo>
                <a:cubicBezTo>
                  <a:pt x="f536" y="f165"/>
                  <a:pt x="f537" y="f538"/>
                  <a:pt x="f43" y="f163"/>
                </a:cubicBezTo>
                <a:cubicBezTo>
                  <a:pt x="f31" y="f159"/>
                  <a:pt x="f539" y="f540"/>
                  <a:pt x="f31" y="f175"/>
                </a:cubicBezTo>
                <a:cubicBezTo>
                  <a:pt x="f541" y="f542"/>
                  <a:pt x="f543" y="f258"/>
                  <a:pt x="f535" y="f258"/>
                </a:cubicBezTo>
                <a:cubicBezTo>
                  <a:pt x="f544" y="f258"/>
                  <a:pt x="f545" y="f258"/>
                  <a:pt x="f546" y="f258"/>
                </a:cubicBezTo>
                <a:cubicBezTo>
                  <a:pt x="f547" y="f258"/>
                  <a:pt x="f51" y="f262"/>
                  <a:pt x="f51" y="f229"/>
                </a:cubicBezTo>
                <a:cubicBezTo>
                  <a:pt x="f51" y="f159"/>
                  <a:pt x="f547" y="f165"/>
                  <a:pt x="f546" y="f165"/>
                </a:cubicBezTo>
                <a:cubicBezTo>
                  <a:pt x="f548" y="f165"/>
                  <a:pt x="f549" y="f165"/>
                  <a:pt x="f532" y="f16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32">
            <a:extLst>
              <a:ext uri="{FF2B5EF4-FFF2-40B4-BE49-F238E27FC236}">
                <a16:creationId xmlns:a16="http://schemas.microsoft.com/office/drawing/2014/main" id="{394683E0-3EAD-3DDA-871D-F0FB64B3EB1D}"/>
              </a:ext>
            </a:extLst>
          </p:cNvPr>
          <p:cNvSpPr/>
          <p:nvPr/>
        </p:nvSpPr>
        <p:spPr>
          <a:xfrm>
            <a:off x="7023104" y="2478088"/>
            <a:ext cx="776289" cy="5572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7"/>
              <a:gd name="f7" fmla="val 235"/>
              <a:gd name="f8" fmla="val 121"/>
              <a:gd name="f9" fmla="val 128"/>
              <a:gd name="f10" fmla="val 127"/>
              <a:gd name="f11" fmla="val 132"/>
              <a:gd name="f12" fmla="val 137"/>
              <a:gd name="f13" fmla="val 146"/>
              <a:gd name="f14" fmla="val 136"/>
              <a:gd name="f15" fmla="val 147"/>
              <a:gd name="f16" fmla="val 157"/>
              <a:gd name="f17" fmla="val 168"/>
              <a:gd name="f18" fmla="val 169"/>
              <a:gd name="f19" fmla="val 170"/>
              <a:gd name="f20" fmla="val 172"/>
              <a:gd name="f21" fmla="val 188"/>
              <a:gd name="f22" fmla="val 224"/>
              <a:gd name="f23" fmla="val 154"/>
              <a:gd name="f24" fmla="val 257"/>
              <a:gd name="f25" fmla="val 253"/>
              <a:gd name="f26" fmla="val 124"/>
              <a:gd name="f27" fmla="val 249"/>
              <a:gd name="f28" fmla="val 246"/>
              <a:gd name="f29" fmla="val 118"/>
              <a:gd name="f30" fmla="val 252"/>
              <a:gd name="f31" fmla="val 112"/>
              <a:gd name="f32" fmla="val 106"/>
              <a:gd name="f33" fmla="val 263"/>
              <a:gd name="f34" fmla="val 100"/>
              <a:gd name="f35" fmla="val 267"/>
              <a:gd name="f36" fmla="val 104"/>
              <a:gd name="f37" fmla="val 270"/>
              <a:gd name="f38" fmla="val 108"/>
              <a:gd name="f39" fmla="val 273"/>
              <a:gd name="f40" fmla="val 279"/>
              <a:gd name="f41" fmla="val 284"/>
              <a:gd name="f42" fmla="val 289"/>
              <a:gd name="f43" fmla="val 95"/>
              <a:gd name="f44" fmla="val 94"/>
              <a:gd name="f45" fmla="val 288"/>
              <a:gd name="f46" fmla="val 286"/>
              <a:gd name="f47" fmla="val 283"/>
              <a:gd name="f48" fmla="val 281"/>
              <a:gd name="f49" fmla="val 276"/>
              <a:gd name="f50" fmla="val 96"/>
              <a:gd name="f51" fmla="val 271"/>
              <a:gd name="f52" fmla="val 97"/>
              <a:gd name="f53" fmla="val 99"/>
              <a:gd name="f54" fmla="val 261"/>
              <a:gd name="f55" fmla="val 98"/>
              <a:gd name="f56" fmla="val 259"/>
              <a:gd name="f57" fmla="val 90"/>
              <a:gd name="f58" fmla="val 247"/>
              <a:gd name="f59" fmla="val 83"/>
              <a:gd name="f60" fmla="val 241"/>
              <a:gd name="f61" fmla="val 77"/>
              <a:gd name="f62" fmla="val 233"/>
              <a:gd name="f63" fmla="val 70"/>
              <a:gd name="f64" fmla="val 225"/>
              <a:gd name="f65" fmla="val 62"/>
              <a:gd name="f66" fmla="val 217"/>
              <a:gd name="f67" fmla="val 54"/>
              <a:gd name="f68" fmla="val 207"/>
              <a:gd name="f69" fmla="val 45"/>
              <a:gd name="f70" fmla="val 198"/>
              <a:gd name="f71" fmla="val 35"/>
              <a:gd name="f72" fmla="val 187"/>
              <a:gd name="f73" fmla="val 24"/>
              <a:gd name="f74" fmla="val 189"/>
              <a:gd name="f75" fmla="val 22"/>
              <a:gd name="f76" fmla="val 191"/>
              <a:gd name="f77" fmla="val 20"/>
              <a:gd name="f78" fmla="val 192"/>
              <a:gd name="f79" fmla="val 17"/>
              <a:gd name="f80" fmla="val 194"/>
              <a:gd name="f81" fmla="val 13"/>
              <a:gd name="f82" fmla="val 196"/>
              <a:gd name="f83" fmla="val 8"/>
              <a:gd name="f84" fmla="val 197"/>
              <a:gd name="f85" fmla="val 3"/>
              <a:gd name="f86" fmla="val 1"/>
              <a:gd name="f87" fmla="val 201"/>
              <a:gd name="f88" fmla="val 242"/>
              <a:gd name="f89" fmla="val 326"/>
              <a:gd name="f90" fmla="val 325"/>
              <a:gd name="f91" fmla="val 29"/>
              <a:gd name="f92" fmla="val 316"/>
              <a:gd name="f93" fmla="val 55"/>
              <a:gd name="f94" fmla="val 302"/>
              <a:gd name="f95" fmla="val 80"/>
              <a:gd name="f96" fmla="val 307"/>
              <a:gd name="f97" fmla="val 84"/>
              <a:gd name="f98" fmla="val 313"/>
              <a:gd name="f99" fmla="val 88"/>
              <a:gd name="f100" fmla="val 320"/>
              <a:gd name="f101" fmla="val 92"/>
              <a:gd name="f102" fmla="val 311"/>
              <a:gd name="f103" fmla="val 105"/>
              <a:gd name="f104" fmla="val 301"/>
              <a:gd name="f105" fmla="val 117"/>
              <a:gd name="f106" fmla="val 291"/>
              <a:gd name="f107" fmla="val 292"/>
              <a:gd name="f108" fmla="val 129"/>
              <a:gd name="f109" fmla="val 293"/>
              <a:gd name="f110" fmla="val 131"/>
              <a:gd name="f111" fmla="val 294"/>
              <a:gd name="f112" fmla="val 139"/>
              <a:gd name="f113" fmla="val 308"/>
              <a:gd name="f114" fmla="val 315"/>
              <a:gd name="f115" fmla="val 153"/>
              <a:gd name="f116" fmla="val 158"/>
              <a:gd name="f117" fmla="val 165"/>
              <a:gd name="f118" fmla="val 174"/>
              <a:gd name="f119" fmla="val 304"/>
              <a:gd name="f120" fmla="val 299"/>
              <a:gd name="f121" fmla="val 162"/>
              <a:gd name="f122" fmla="val 155"/>
              <a:gd name="f123" fmla="val 277"/>
              <a:gd name="f124" fmla="val 274"/>
              <a:gd name="f125" fmla="val 145"/>
              <a:gd name="f126" fmla="val 171"/>
              <a:gd name="f127" fmla="val 193"/>
              <a:gd name="f128" fmla="val 163"/>
              <a:gd name="f129" fmla="val 156"/>
              <a:gd name="f130" fmla="val 195"/>
              <a:gd name="f131" fmla="val 149"/>
              <a:gd name="f132" fmla="val 199"/>
              <a:gd name="f133" fmla="val 215"/>
              <a:gd name="f134" fmla="val 223"/>
              <a:gd name="f135" fmla="val 230"/>
              <a:gd name="f136" fmla="val 141"/>
              <a:gd name="f137" fmla="val 134"/>
              <a:gd name="f138" fmla="val 122"/>
              <a:gd name="f139" fmla="val 214"/>
              <a:gd name="f140" fmla="val 205"/>
              <a:gd name="f141" fmla="val 78"/>
              <a:gd name="f142" fmla="val 190"/>
              <a:gd name="f143" fmla="val 57"/>
              <a:gd name="f144" fmla="val 182"/>
              <a:gd name="f145" fmla="val 37"/>
              <a:gd name="f146" fmla="val 173"/>
              <a:gd name="f147" fmla="val 18"/>
              <a:gd name="f148" fmla="val 5"/>
              <a:gd name="f149" fmla="val 143"/>
              <a:gd name="f150" fmla="val 11"/>
              <a:gd name="f151" fmla="val 32"/>
              <a:gd name="f152" fmla="val 116"/>
              <a:gd name="f153" fmla="val 47"/>
              <a:gd name="f154" fmla="val 72"/>
              <a:gd name="f155" fmla="val 74"/>
              <a:gd name="f156" fmla="val 63"/>
              <a:gd name="f157" fmla="val 93"/>
              <a:gd name="f158" fmla="val 52"/>
              <a:gd name="f159" fmla="val 50"/>
              <a:gd name="f160" fmla="val 48"/>
              <a:gd name="f161" fmla="val 101"/>
              <a:gd name="f162" fmla="val 103"/>
              <a:gd name="f163" fmla="val 109"/>
              <a:gd name="f164" fmla="val 114"/>
              <a:gd name="f165" fmla="val 49"/>
              <a:gd name="f166" fmla="val 119"/>
              <a:gd name="f167" fmla="val 51"/>
              <a:gd name="f168" fmla="val 71"/>
              <a:gd name="f169" fmla="val 79"/>
              <a:gd name="f170" fmla="val 110"/>
              <a:gd name="f171" fmla="val 125"/>
              <a:gd name="f172" fmla="val 126"/>
              <a:gd name="f173" fmla="val 120"/>
              <a:gd name="f174" fmla="val 130"/>
              <a:gd name="f175" fmla="val 133"/>
              <a:gd name="f176" fmla="val 46"/>
              <a:gd name="f177" fmla="val 142"/>
              <a:gd name="f178" fmla="val 40"/>
              <a:gd name="f179" fmla="val 144"/>
              <a:gd name="f180" fmla="val 160"/>
              <a:gd name="f181" fmla="+- 0 0 -90"/>
              <a:gd name="f182" fmla="*/ f3 1 327"/>
              <a:gd name="f183" fmla="*/ f4 1 235"/>
              <a:gd name="f184" fmla="val f5"/>
              <a:gd name="f185" fmla="val f6"/>
              <a:gd name="f186" fmla="val f7"/>
              <a:gd name="f187" fmla="*/ f181 f0 1"/>
              <a:gd name="f188" fmla="+- f186 0 f184"/>
              <a:gd name="f189" fmla="+- f185 0 f184"/>
              <a:gd name="f190" fmla="*/ f187 1 f2"/>
              <a:gd name="f191" fmla="*/ f189 1 327"/>
              <a:gd name="f192" fmla="*/ f188 1 235"/>
              <a:gd name="f193" fmla="*/ 121 f189 1"/>
              <a:gd name="f194" fmla="*/ 128 f188 1"/>
              <a:gd name="f195" fmla="*/ 137 f189 1"/>
              <a:gd name="f196" fmla="*/ 127 f188 1"/>
              <a:gd name="f197" fmla="*/ 146 f189 1"/>
              <a:gd name="f198" fmla="*/ 136 f188 1"/>
              <a:gd name="f199" fmla="*/ 168 f188 1"/>
              <a:gd name="f200" fmla="*/ 172 f188 1"/>
              <a:gd name="f201" fmla="*/ 257 f189 1"/>
              <a:gd name="f202" fmla="*/ 246 f189 1"/>
              <a:gd name="f203" fmla="*/ 118 f188 1"/>
              <a:gd name="f204" fmla="*/ 263 f189 1"/>
              <a:gd name="f205" fmla="*/ 100 f188 1"/>
              <a:gd name="f206" fmla="*/ 273 f189 1"/>
              <a:gd name="f207" fmla="*/ 112 f188 1"/>
              <a:gd name="f208" fmla="*/ 289 f189 1"/>
              <a:gd name="f209" fmla="*/ 95 f188 1"/>
              <a:gd name="f210" fmla="*/ 288 f189 1"/>
              <a:gd name="f211" fmla="*/ 94 f188 1"/>
              <a:gd name="f212" fmla="*/ 281 f189 1"/>
              <a:gd name="f213" fmla="*/ 267 f189 1"/>
              <a:gd name="f214" fmla="*/ 99 f188 1"/>
              <a:gd name="f215" fmla="*/ 259 f189 1"/>
              <a:gd name="f216" fmla="*/ 96 f188 1"/>
              <a:gd name="f217" fmla="*/ 241 f189 1"/>
              <a:gd name="f218" fmla="*/ 77 f188 1"/>
              <a:gd name="f219" fmla="*/ 217 f189 1"/>
              <a:gd name="f220" fmla="*/ 54 f188 1"/>
              <a:gd name="f221" fmla="*/ 187 f189 1"/>
              <a:gd name="f222" fmla="*/ 24 f188 1"/>
              <a:gd name="f223" fmla="*/ 192 f189 1"/>
              <a:gd name="f224" fmla="*/ 17 f188 1"/>
              <a:gd name="f225" fmla="*/ 197 f189 1"/>
              <a:gd name="f226" fmla="*/ 3 f188 1"/>
              <a:gd name="f227" fmla="*/ 201 f189 1"/>
              <a:gd name="f228" fmla="*/ 0 f188 1"/>
              <a:gd name="f229" fmla="*/ 326 f189 1"/>
              <a:gd name="f230" fmla="*/ 327 f189 1"/>
              <a:gd name="f231" fmla="*/ 1 f188 1"/>
              <a:gd name="f232" fmla="*/ 302 f189 1"/>
              <a:gd name="f233" fmla="*/ 80 f188 1"/>
              <a:gd name="f234" fmla="*/ 320 f189 1"/>
              <a:gd name="f235" fmla="*/ 92 f188 1"/>
              <a:gd name="f236" fmla="*/ 291 f189 1"/>
              <a:gd name="f237" fmla="*/ 294 f189 1"/>
              <a:gd name="f238" fmla="*/ 132 f188 1"/>
              <a:gd name="f239" fmla="*/ 315 f189 1"/>
              <a:gd name="f240" fmla="*/ 153 f188 1"/>
              <a:gd name="f241" fmla="*/ 170 f188 1"/>
              <a:gd name="f242" fmla="*/ 299 f189 1"/>
              <a:gd name="f243" fmla="*/ 169 f188 1"/>
              <a:gd name="f244" fmla="*/ 277 f189 1"/>
              <a:gd name="f245" fmla="*/ 147 f188 1"/>
              <a:gd name="f246" fmla="*/ 270 f189 1"/>
              <a:gd name="f247" fmla="*/ 170 f189 1"/>
              <a:gd name="f248" fmla="*/ 193 f188 1"/>
              <a:gd name="f249" fmla="*/ 149 f189 1"/>
              <a:gd name="f250" fmla="*/ 195 f188 1"/>
              <a:gd name="f251" fmla="*/ 199 f188 1"/>
              <a:gd name="f252" fmla="*/ 223 f188 1"/>
              <a:gd name="f253" fmla="*/ 134 f189 1"/>
              <a:gd name="f254" fmla="*/ 235 f188 1"/>
              <a:gd name="f255" fmla="*/ 122 f189 1"/>
              <a:gd name="f256" fmla="*/ 196 f188 1"/>
              <a:gd name="f257" fmla="*/ 57 f189 1"/>
              <a:gd name="f258" fmla="*/ 182 f188 1"/>
              <a:gd name="f259" fmla="*/ 0 f189 1"/>
              <a:gd name="f260" fmla="*/ 149 f188 1"/>
              <a:gd name="f261" fmla="*/ 17 f189 1"/>
              <a:gd name="f262" fmla="*/ 131 f188 1"/>
              <a:gd name="f263" fmla="*/ 62 f189 1"/>
              <a:gd name="f264" fmla="*/ 84 f188 1"/>
              <a:gd name="f265" fmla="*/ 93 f189 1"/>
              <a:gd name="f266" fmla="*/ 52 f188 1"/>
              <a:gd name="f267" fmla="*/ 101 f189 1"/>
              <a:gd name="f268" fmla="*/ 45 f188 1"/>
              <a:gd name="f269" fmla="*/ 104 f189 1"/>
              <a:gd name="f270" fmla="*/ 119 f189 1"/>
              <a:gd name="f271" fmla="*/ 50 f188 1"/>
              <a:gd name="f272" fmla="*/ 79 f188 1"/>
              <a:gd name="f273" fmla="*/ 125 f188 1"/>
              <a:gd name="f274" fmla="*/ 130 f188 1"/>
              <a:gd name="f275" fmla="*/ 51 f189 1"/>
              <a:gd name="f276" fmla="*/ 141 f188 1"/>
              <a:gd name="f277" fmla="*/ 35 f189 1"/>
              <a:gd name="f278" fmla="*/ 143 f188 1"/>
              <a:gd name="f279" fmla="*/ 144 f188 1"/>
              <a:gd name="f280" fmla="+- f190 0 f1"/>
              <a:gd name="f281" fmla="*/ f193 1 327"/>
              <a:gd name="f282" fmla="*/ f194 1 235"/>
              <a:gd name="f283" fmla="*/ f195 1 327"/>
              <a:gd name="f284" fmla="*/ f196 1 235"/>
              <a:gd name="f285" fmla="*/ f197 1 327"/>
              <a:gd name="f286" fmla="*/ f198 1 235"/>
              <a:gd name="f287" fmla="*/ f199 1 235"/>
              <a:gd name="f288" fmla="*/ f200 1 235"/>
              <a:gd name="f289" fmla="*/ f201 1 327"/>
              <a:gd name="f290" fmla="*/ f202 1 327"/>
              <a:gd name="f291" fmla="*/ f203 1 235"/>
              <a:gd name="f292" fmla="*/ f204 1 327"/>
              <a:gd name="f293" fmla="*/ f205 1 235"/>
              <a:gd name="f294" fmla="*/ f206 1 327"/>
              <a:gd name="f295" fmla="*/ f207 1 235"/>
              <a:gd name="f296" fmla="*/ f208 1 327"/>
              <a:gd name="f297" fmla="*/ f209 1 235"/>
              <a:gd name="f298" fmla="*/ f210 1 327"/>
              <a:gd name="f299" fmla="*/ f211 1 235"/>
              <a:gd name="f300" fmla="*/ f212 1 327"/>
              <a:gd name="f301" fmla="*/ f213 1 327"/>
              <a:gd name="f302" fmla="*/ f214 1 235"/>
              <a:gd name="f303" fmla="*/ f215 1 327"/>
              <a:gd name="f304" fmla="*/ f216 1 235"/>
              <a:gd name="f305" fmla="*/ f217 1 327"/>
              <a:gd name="f306" fmla="*/ f218 1 235"/>
              <a:gd name="f307" fmla="*/ f219 1 327"/>
              <a:gd name="f308" fmla="*/ f220 1 235"/>
              <a:gd name="f309" fmla="*/ f221 1 327"/>
              <a:gd name="f310" fmla="*/ f222 1 235"/>
              <a:gd name="f311" fmla="*/ f223 1 327"/>
              <a:gd name="f312" fmla="*/ f224 1 235"/>
              <a:gd name="f313" fmla="*/ f225 1 327"/>
              <a:gd name="f314" fmla="*/ f226 1 235"/>
              <a:gd name="f315" fmla="*/ f227 1 327"/>
              <a:gd name="f316" fmla="*/ f228 1 235"/>
              <a:gd name="f317" fmla="*/ f229 1 327"/>
              <a:gd name="f318" fmla="*/ f230 1 327"/>
              <a:gd name="f319" fmla="*/ f231 1 235"/>
              <a:gd name="f320" fmla="*/ f232 1 327"/>
              <a:gd name="f321" fmla="*/ f233 1 235"/>
              <a:gd name="f322" fmla="*/ f234 1 327"/>
              <a:gd name="f323" fmla="*/ f235 1 235"/>
              <a:gd name="f324" fmla="*/ f236 1 327"/>
              <a:gd name="f325" fmla="*/ f237 1 327"/>
              <a:gd name="f326" fmla="*/ f238 1 235"/>
              <a:gd name="f327" fmla="*/ f239 1 327"/>
              <a:gd name="f328" fmla="*/ f240 1 235"/>
              <a:gd name="f329" fmla="*/ f241 1 235"/>
              <a:gd name="f330" fmla="*/ f242 1 327"/>
              <a:gd name="f331" fmla="*/ f243 1 235"/>
              <a:gd name="f332" fmla="*/ f244 1 327"/>
              <a:gd name="f333" fmla="*/ f245 1 235"/>
              <a:gd name="f334" fmla="*/ f246 1 327"/>
              <a:gd name="f335" fmla="*/ f247 1 327"/>
              <a:gd name="f336" fmla="*/ f248 1 235"/>
              <a:gd name="f337" fmla="*/ f249 1 327"/>
              <a:gd name="f338" fmla="*/ f250 1 235"/>
              <a:gd name="f339" fmla="*/ f251 1 235"/>
              <a:gd name="f340" fmla="*/ f252 1 235"/>
              <a:gd name="f341" fmla="*/ f253 1 327"/>
              <a:gd name="f342" fmla="*/ f254 1 235"/>
              <a:gd name="f343" fmla="*/ f255 1 327"/>
              <a:gd name="f344" fmla="*/ f256 1 235"/>
              <a:gd name="f345" fmla="*/ f257 1 327"/>
              <a:gd name="f346" fmla="*/ f258 1 235"/>
              <a:gd name="f347" fmla="*/ f259 1 327"/>
              <a:gd name="f348" fmla="*/ f260 1 235"/>
              <a:gd name="f349" fmla="*/ f261 1 327"/>
              <a:gd name="f350" fmla="*/ f262 1 235"/>
              <a:gd name="f351" fmla="*/ f263 1 327"/>
              <a:gd name="f352" fmla="*/ f264 1 235"/>
              <a:gd name="f353" fmla="*/ f265 1 327"/>
              <a:gd name="f354" fmla="*/ f266 1 235"/>
              <a:gd name="f355" fmla="*/ f267 1 327"/>
              <a:gd name="f356" fmla="*/ f268 1 235"/>
              <a:gd name="f357" fmla="*/ f269 1 327"/>
              <a:gd name="f358" fmla="*/ f270 1 327"/>
              <a:gd name="f359" fmla="*/ f271 1 235"/>
              <a:gd name="f360" fmla="*/ f272 1 235"/>
              <a:gd name="f361" fmla="*/ f273 1 235"/>
              <a:gd name="f362" fmla="*/ f274 1 235"/>
              <a:gd name="f363" fmla="*/ f275 1 327"/>
              <a:gd name="f364" fmla="*/ f276 1 235"/>
              <a:gd name="f365" fmla="*/ f277 1 327"/>
              <a:gd name="f366" fmla="*/ f278 1 235"/>
              <a:gd name="f367" fmla="*/ f279 1 235"/>
              <a:gd name="f368" fmla="*/ 0 1 f191"/>
              <a:gd name="f369" fmla="*/ f185 1 f191"/>
              <a:gd name="f370" fmla="*/ 0 1 f192"/>
              <a:gd name="f371" fmla="*/ f186 1 f192"/>
              <a:gd name="f372" fmla="*/ f281 1 f191"/>
              <a:gd name="f373" fmla="*/ f282 1 f192"/>
              <a:gd name="f374" fmla="*/ f283 1 f191"/>
              <a:gd name="f375" fmla="*/ f284 1 f192"/>
              <a:gd name="f376" fmla="*/ f285 1 f191"/>
              <a:gd name="f377" fmla="*/ f286 1 f192"/>
              <a:gd name="f378" fmla="*/ f287 1 f192"/>
              <a:gd name="f379" fmla="*/ f288 1 f192"/>
              <a:gd name="f380" fmla="*/ f289 1 f191"/>
              <a:gd name="f381" fmla="*/ f290 1 f191"/>
              <a:gd name="f382" fmla="*/ f291 1 f192"/>
              <a:gd name="f383" fmla="*/ f292 1 f191"/>
              <a:gd name="f384" fmla="*/ f293 1 f192"/>
              <a:gd name="f385" fmla="*/ f294 1 f191"/>
              <a:gd name="f386" fmla="*/ f295 1 f192"/>
              <a:gd name="f387" fmla="*/ f296 1 f191"/>
              <a:gd name="f388" fmla="*/ f297 1 f192"/>
              <a:gd name="f389" fmla="*/ f298 1 f191"/>
              <a:gd name="f390" fmla="*/ f299 1 f192"/>
              <a:gd name="f391" fmla="*/ f300 1 f191"/>
              <a:gd name="f392" fmla="*/ f301 1 f191"/>
              <a:gd name="f393" fmla="*/ f302 1 f192"/>
              <a:gd name="f394" fmla="*/ f303 1 f191"/>
              <a:gd name="f395" fmla="*/ f304 1 f192"/>
              <a:gd name="f396" fmla="*/ f305 1 f191"/>
              <a:gd name="f397" fmla="*/ f306 1 f192"/>
              <a:gd name="f398" fmla="*/ f307 1 f191"/>
              <a:gd name="f399" fmla="*/ f308 1 f192"/>
              <a:gd name="f400" fmla="*/ f309 1 f191"/>
              <a:gd name="f401" fmla="*/ f310 1 f192"/>
              <a:gd name="f402" fmla="*/ f311 1 f191"/>
              <a:gd name="f403" fmla="*/ f312 1 f192"/>
              <a:gd name="f404" fmla="*/ f313 1 f191"/>
              <a:gd name="f405" fmla="*/ f314 1 f192"/>
              <a:gd name="f406" fmla="*/ f315 1 f191"/>
              <a:gd name="f407" fmla="*/ f316 1 f192"/>
              <a:gd name="f408" fmla="*/ f317 1 f191"/>
              <a:gd name="f409" fmla="*/ f318 1 f191"/>
              <a:gd name="f410" fmla="*/ f319 1 f192"/>
              <a:gd name="f411" fmla="*/ f320 1 f191"/>
              <a:gd name="f412" fmla="*/ f321 1 f192"/>
              <a:gd name="f413" fmla="*/ f322 1 f191"/>
              <a:gd name="f414" fmla="*/ f323 1 f192"/>
              <a:gd name="f415" fmla="*/ f324 1 f191"/>
              <a:gd name="f416" fmla="*/ f325 1 f191"/>
              <a:gd name="f417" fmla="*/ f326 1 f192"/>
              <a:gd name="f418" fmla="*/ f327 1 f191"/>
              <a:gd name="f419" fmla="*/ f328 1 f192"/>
              <a:gd name="f420" fmla="*/ f329 1 f192"/>
              <a:gd name="f421" fmla="*/ f330 1 f191"/>
              <a:gd name="f422" fmla="*/ f331 1 f192"/>
              <a:gd name="f423" fmla="*/ f332 1 f191"/>
              <a:gd name="f424" fmla="*/ f333 1 f192"/>
              <a:gd name="f425" fmla="*/ f334 1 f191"/>
              <a:gd name="f426" fmla="*/ f335 1 f191"/>
              <a:gd name="f427" fmla="*/ f336 1 f192"/>
              <a:gd name="f428" fmla="*/ f337 1 f191"/>
              <a:gd name="f429" fmla="*/ f338 1 f192"/>
              <a:gd name="f430" fmla="*/ f339 1 f192"/>
              <a:gd name="f431" fmla="*/ f340 1 f192"/>
              <a:gd name="f432" fmla="*/ f341 1 f191"/>
              <a:gd name="f433" fmla="*/ f342 1 f192"/>
              <a:gd name="f434" fmla="*/ f343 1 f191"/>
              <a:gd name="f435" fmla="*/ f344 1 f192"/>
              <a:gd name="f436" fmla="*/ f345 1 f191"/>
              <a:gd name="f437" fmla="*/ f346 1 f192"/>
              <a:gd name="f438" fmla="*/ f347 1 f191"/>
              <a:gd name="f439" fmla="*/ f348 1 f192"/>
              <a:gd name="f440" fmla="*/ f349 1 f191"/>
              <a:gd name="f441" fmla="*/ f350 1 f192"/>
              <a:gd name="f442" fmla="*/ f351 1 f191"/>
              <a:gd name="f443" fmla="*/ f352 1 f192"/>
              <a:gd name="f444" fmla="*/ f353 1 f191"/>
              <a:gd name="f445" fmla="*/ f354 1 f192"/>
              <a:gd name="f446" fmla="*/ f355 1 f191"/>
              <a:gd name="f447" fmla="*/ f356 1 f192"/>
              <a:gd name="f448" fmla="*/ f357 1 f191"/>
              <a:gd name="f449" fmla="*/ f358 1 f191"/>
              <a:gd name="f450" fmla="*/ f359 1 f192"/>
              <a:gd name="f451" fmla="*/ f360 1 f192"/>
              <a:gd name="f452" fmla="*/ f361 1 f192"/>
              <a:gd name="f453" fmla="*/ f362 1 f192"/>
              <a:gd name="f454" fmla="*/ f363 1 f191"/>
              <a:gd name="f455" fmla="*/ f364 1 f192"/>
              <a:gd name="f456" fmla="*/ f365 1 f191"/>
              <a:gd name="f457" fmla="*/ f366 1 f192"/>
              <a:gd name="f458" fmla="*/ f367 1 f192"/>
              <a:gd name="f459" fmla="*/ f368 f182 1"/>
              <a:gd name="f460" fmla="*/ f369 f182 1"/>
              <a:gd name="f461" fmla="*/ f371 f183 1"/>
              <a:gd name="f462" fmla="*/ f370 f183 1"/>
              <a:gd name="f463" fmla="*/ f372 f182 1"/>
              <a:gd name="f464" fmla="*/ f373 f183 1"/>
              <a:gd name="f465" fmla="*/ f374 f182 1"/>
              <a:gd name="f466" fmla="*/ f375 f183 1"/>
              <a:gd name="f467" fmla="*/ f376 f182 1"/>
              <a:gd name="f468" fmla="*/ f377 f183 1"/>
              <a:gd name="f469" fmla="*/ f378 f183 1"/>
              <a:gd name="f470" fmla="*/ f379 f183 1"/>
              <a:gd name="f471" fmla="*/ f380 f182 1"/>
              <a:gd name="f472" fmla="*/ f381 f182 1"/>
              <a:gd name="f473" fmla="*/ f382 f183 1"/>
              <a:gd name="f474" fmla="*/ f383 f182 1"/>
              <a:gd name="f475" fmla="*/ f384 f183 1"/>
              <a:gd name="f476" fmla="*/ f385 f182 1"/>
              <a:gd name="f477" fmla="*/ f386 f183 1"/>
              <a:gd name="f478" fmla="*/ f387 f182 1"/>
              <a:gd name="f479" fmla="*/ f388 f183 1"/>
              <a:gd name="f480" fmla="*/ f389 f182 1"/>
              <a:gd name="f481" fmla="*/ f390 f183 1"/>
              <a:gd name="f482" fmla="*/ f391 f182 1"/>
              <a:gd name="f483" fmla="*/ f392 f182 1"/>
              <a:gd name="f484" fmla="*/ f393 f183 1"/>
              <a:gd name="f485" fmla="*/ f394 f182 1"/>
              <a:gd name="f486" fmla="*/ f395 f183 1"/>
              <a:gd name="f487" fmla="*/ f396 f182 1"/>
              <a:gd name="f488" fmla="*/ f397 f183 1"/>
              <a:gd name="f489" fmla="*/ f398 f182 1"/>
              <a:gd name="f490" fmla="*/ f399 f183 1"/>
              <a:gd name="f491" fmla="*/ f400 f182 1"/>
              <a:gd name="f492" fmla="*/ f401 f183 1"/>
              <a:gd name="f493" fmla="*/ f402 f182 1"/>
              <a:gd name="f494" fmla="*/ f403 f183 1"/>
              <a:gd name="f495" fmla="*/ f404 f182 1"/>
              <a:gd name="f496" fmla="*/ f405 f183 1"/>
              <a:gd name="f497" fmla="*/ f406 f182 1"/>
              <a:gd name="f498" fmla="*/ f407 f183 1"/>
              <a:gd name="f499" fmla="*/ f408 f182 1"/>
              <a:gd name="f500" fmla="*/ f409 f182 1"/>
              <a:gd name="f501" fmla="*/ f410 f183 1"/>
              <a:gd name="f502" fmla="*/ f411 f182 1"/>
              <a:gd name="f503" fmla="*/ f412 f183 1"/>
              <a:gd name="f504" fmla="*/ f413 f182 1"/>
              <a:gd name="f505" fmla="*/ f414 f183 1"/>
              <a:gd name="f506" fmla="*/ f415 f182 1"/>
              <a:gd name="f507" fmla="*/ f416 f182 1"/>
              <a:gd name="f508" fmla="*/ f417 f183 1"/>
              <a:gd name="f509" fmla="*/ f418 f182 1"/>
              <a:gd name="f510" fmla="*/ f419 f183 1"/>
              <a:gd name="f511" fmla="*/ f420 f183 1"/>
              <a:gd name="f512" fmla="*/ f421 f182 1"/>
              <a:gd name="f513" fmla="*/ f422 f183 1"/>
              <a:gd name="f514" fmla="*/ f423 f182 1"/>
              <a:gd name="f515" fmla="*/ f424 f183 1"/>
              <a:gd name="f516" fmla="*/ f425 f182 1"/>
              <a:gd name="f517" fmla="*/ f426 f182 1"/>
              <a:gd name="f518" fmla="*/ f427 f183 1"/>
              <a:gd name="f519" fmla="*/ f428 f182 1"/>
              <a:gd name="f520" fmla="*/ f429 f183 1"/>
              <a:gd name="f521" fmla="*/ f430 f183 1"/>
              <a:gd name="f522" fmla="*/ f431 f183 1"/>
              <a:gd name="f523" fmla="*/ f432 f182 1"/>
              <a:gd name="f524" fmla="*/ f433 f183 1"/>
              <a:gd name="f525" fmla="*/ f434 f182 1"/>
              <a:gd name="f526" fmla="*/ f435 f183 1"/>
              <a:gd name="f527" fmla="*/ f436 f182 1"/>
              <a:gd name="f528" fmla="*/ f437 f183 1"/>
              <a:gd name="f529" fmla="*/ f438 f182 1"/>
              <a:gd name="f530" fmla="*/ f439 f183 1"/>
              <a:gd name="f531" fmla="*/ f440 f182 1"/>
              <a:gd name="f532" fmla="*/ f441 f183 1"/>
              <a:gd name="f533" fmla="*/ f442 f182 1"/>
              <a:gd name="f534" fmla="*/ f443 f183 1"/>
              <a:gd name="f535" fmla="*/ f444 f182 1"/>
              <a:gd name="f536" fmla="*/ f445 f183 1"/>
              <a:gd name="f537" fmla="*/ f446 f182 1"/>
              <a:gd name="f538" fmla="*/ f447 f183 1"/>
              <a:gd name="f539" fmla="*/ f448 f182 1"/>
              <a:gd name="f540" fmla="*/ f449 f182 1"/>
              <a:gd name="f541" fmla="*/ f450 f183 1"/>
              <a:gd name="f542" fmla="*/ f451 f183 1"/>
              <a:gd name="f543" fmla="*/ f452 f183 1"/>
              <a:gd name="f544" fmla="*/ f453 f183 1"/>
              <a:gd name="f545" fmla="*/ f454 f182 1"/>
              <a:gd name="f546" fmla="*/ f455 f183 1"/>
              <a:gd name="f547" fmla="*/ f456 f182 1"/>
              <a:gd name="f548" fmla="*/ f457 f183 1"/>
              <a:gd name="f549" fmla="*/ f458 f1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0">
                <a:pos x="f463" y="f464"/>
              </a:cxn>
              <a:cxn ang="f280">
                <a:pos x="f465" y="f466"/>
              </a:cxn>
              <a:cxn ang="f280">
                <a:pos x="f467" y="f468"/>
              </a:cxn>
              <a:cxn ang="f280">
                <a:pos x="f467" y="f469"/>
              </a:cxn>
              <a:cxn ang="f280">
                <a:pos x="f467" y="f470"/>
              </a:cxn>
              <a:cxn ang="f280">
                <a:pos x="f471" y="f466"/>
              </a:cxn>
              <a:cxn ang="f280">
                <a:pos x="f472" y="f473"/>
              </a:cxn>
              <a:cxn ang="f280">
                <a:pos x="f474" y="f475"/>
              </a:cxn>
              <a:cxn ang="f280">
                <a:pos x="f476" y="f477"/>
              </a:cxn>
              <a:cxn ang="f280">
                <a:pos x="f478" y="f479"/>
              </a:cxn>
              <a:cxn ang="f280">
                <a:pos x="f480" y="f481"/>
              </a:cxn>
              <a:cxn ang="f280">
                <a:pos x="f482" y="f479"/>
              </a:cxn>
              <a:cxn ang="f280">
                <a:pos x="f483" y="f484"/>
              </a:cxn>
              <a:cxn ang="f280">
                <a:pos x="f485" y="f486"/>
              </a:cxn>
              <a:cxn ang="f280">
                <a:pos x="f487" y="f488"/>
              </a:cxn>
              <a:cxn ang="f280">
                <a:pos x="f489" y="f490"/>
              </a:cxn>
              <a:cxn ang="f280">
                <a:pos x="f491" y="f492"/>
              </a:cxn>
              <a:cxn ang="f280">
                <a:pos x="f493" y="f494"/>
              </a:cxn>
              <a:cxn ang="f280">
                <a:pos x="f495" y="f496"/>
              </a:cxn>
              <a:cxn ang="f280">
                <a:pos x="f497" y="f498"/>
              </a:cxn>
              <a:cxn ang="f280">
                <a:pos x="f499" y="f498"/>
              </a:cxn>
              <a:cxn ang="f280">
                <a:pos x="f500" y="f501"/>
              </a:cxn>
              <a:cxn ang="f280">
                <a:pos x="f502" y="f503"/>
              </a:cxn>
              <a:cxn ang="f280">
                <a:pos x="f504" y="f505"/>
              </a:cxn>
              <a:cxn ang="f280">
                <a:pos x="f506" y="f464"/>
              </a:cxn>
              <a:cxn ang="f280">
                <a:pos x="f507" y="f508"/>
              </a:cxn>
              <a:cxn ang="f280">
                <a:pos x="f509" y="f510"/>
              </a:cxn>
              <a:cxn ang="f280">
                <a:pos x="f509" y="f511"/>
              </a:cxn>
              <a:cxn ang="f280">
                <a:pos x="f512" y="f513"/>
              </a:cxn>
              <a:cxn ang="f280">
                <a:pos x="f514" y="f515"/>
              </a:cxn>
              <a:cxn ang="f280">
                <a:pos x="f516" y="f515"/>
              </a:cxn>
              <a:cxn ang="f280">
                <a:pos x="f517" y="f518"/>
              </a:cxn>
              <a:cxn ang="f280">
                <a:pos x="f519" y="f520"/>
              </a:cxn>
              <a:cxn ang="f280">
                <a:pos x="f467" y="f521"/>
              </a:cxn>
              <a:cxn ang="f280">
                <a:pos x="f467" y="f522"/>
              </a:cxn>
              <a:cxn ang="f280">
                <a:pos x="f523" y="f524"/>
              </a:cxn>
              <a:cxn ang="f280">
                <a:pos x="f525" y="f522"/>
              </a:cxn>
              <a:cxn ang="f280">
                <a:pos x="f525" y="f526"/>
              </a:cxn>
              <a:cxn ang="f280">
                <a:pos x="f527" y="f528"/>
              </a:cxn>
              <a:cxn ang="f280">
                <a:pos x="f529" y="f530"/>
              </a:cxn>
              <a:cxn ang="f280">
                <a:pos x="f531" y="f532"/>
              </a:cxn>
              <a:cxn ang="f280">
                <a:pos x="f533" y="f534"/>
              </a:cxn>
              <a:cxn ang="f280">
                <a:pos x="f535" y="f536"/>
              </a:cxn>
              <a:cxn ang="f280">
                <a:pos x="f537" y="f538"/>
              </a:cxn>
              <a:cxn ang="f280">
                <a:pos x="f539" y="f538"/>
              </a:cxn>
              <a:cxn ang="f280">
                <a:pos x="f540" y="f541"/>
              </a:cxn>
              <a:cxn ang="f280">
                <a:pos x="f525" y="f490"/>
              </a:cxn>
              <a:cxn ang="f280">
                <a:pos x="f463" y="f542"/>
              </a:cxn>
              <a:cxn ang="f280">
                <a:pos x="f525" y="f543"/>
              </a:cxn>
              <a:cxn ang="f280">
                <a:pos x="f463" y="f464"/>
              </a:cxn>
              <a:cxn ang="f280">
                <a:pos x="f540" y="f544"/>
              </a:cxn>
              <a:cxn ang="f280">
                <a:pos x="f545" y="f546"/>
              </a:cxn>
              <a:cxn ang="f280">
                <a:pos x="f547" y="f548"/>
              </a:cxn>
              <a:cxn ang="f280">
                <a:pos x="f547" y="f549"/>
              </a:cxn>
              <a:cxn ang="f280">
                <a:pos x="f525" y="f470"/>
              </a:cxn>
              <a:cxn ang="f280">
                <a:pos x="f525" y="f511"/>
              </a:cxn>
              <a:cxn ang="f280">
                <a:pos x="f525" y="f532"/>
              </a:cxn>
              <a:cxn ang="f280">
                <a:pos x="f463" y="f464"/>
              </a:cxn>
            </a:cxnLst>
            <a:rect l="f459" t="f462" r="f460" b="f461"/>
            <a:pathLst>
              <a:path w="327" h="235">
                <a:moveTo>
                  <a:pt x="f8" y="f9"/>
                </a:moveTo>
                <a:cubicBezTo>
                  <a:pt x="f10" y="f9"/>
                  <a:pt x="f11" y="f9"/>
                  <a:pt x="f12" y="f10"/>
                </a:cubicBezTo>
                <a:cubicBezTo>
                  <a:pt x="f13" y="f10"/>
                  <a:pt x="f13" y="f10"/>
                  <a:pt x="f13" y="f14"/>
                </a:cubicBezTo>
                <a:cubicBezTo>
                  <a:pt x="f13" y="f15"/>
                  <a:pt x="f13" y="f16"/>
                  <a:pt x="f13" y="f17"/>
                </a:cubicBezTo>
                <a:cubicBezTo>
                  <a:pt x="f13" y="f18"/>
                  <a:pt x="f13" y="f19"/>
                  <a:pt x="f13" y="f20"/>
                </a:cubicBezTo>
                <a:cubicBezTo>
                  <a:pt x="f21" y="f19"/>
                  <a:pt x="f22" y="f23"/>
                  <a:pt x="f24" y="f10"/>
                </a:cubicBezTo>
                <a:cubicBezTo>
                  <a:pt x="f25" y="f26"/>
                  <a:pt x="f27" y="f8"/>
                  <a:pt x="f28" y="f29"/>
                </a:cubicBezTo>
                <a:cubicBezTo>
                  <a:pt x="f30" y="f31"/>
                  <a:pt x="f24" y="f32"/>
                  <a:pt x="f33" y="f34"/>
                </a:cubicBezTo>
                <a:cubicBezTo>
                  <a:pt x="f35" y="f36"/>
                  <a:pt x="f37" y="f38"/>
                  <a:pt x="f39" y="f31"/>
                </a:cubicBezTo>
                <a:cubicBezTo>
                  <a:pt x="f40" y="f32"/>
                  <a:pt x="f41" y="f34"/>
                  <a:pt x="f42" y="f43"/>
                </a:cubicBezTo>
                <a:cubicBezTo>
                  <a:pt x="f42" y="f44"/>
                  <a:pt x="f45" y="f44"/>
                  <a:pt x="f45" y="f44"/>
                </a:cubicBezTo>
                <a:cubicBezTo>
                  <a:pt x="f46" y="f44"/>
                  <a:pt x="f47" y="f43"/>
                  <a:pt x="f48" y="f43"/>
                </a:cubicBezTo>
                <a:cubicBezTo>
                  <a:pt x="f49" y="f50"/>
                  <a:pt x="f51" y="f52"/>
                  <a:pt x="f35" y="f53"/>
                </a:cubicBezTo>
                <a:cubicBezTo>
                  <a:pt x="f33" y="f34"/>
                  <a:pt x="f54" y="f55"/>
                  <a:pt x="f56" y="f50"/>
                </a:cubicBezTo>
                <a:cubicBezTo>
                  <a:pt x="f25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70" y="f86"/>
                  <a:pt x="f70" y="f5"/>
                  <a:pt x="f87" y="f5"/>
                </a:cubicBezTo>
                <a:cubicBezTo>
                  <a:pt x="f88" y="f5"/>
                  <a:pt x="f41" y="f5"/>
                  <a:pt x="f89" y="f5"/>
                </a:cubicBezTo>
                <a:cubicBezTo>
                  <a:pt x="f89" y="f5"/>
                  <a:pt x="f6" y="f5"/>
                  <a:pt x="f6" y="f86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9"/>
                </a:cubicBezTo>
                <a:cubicBezTo>
                  <a:pt x="f107" y="f108"/>
                  <a:pt x="f109" y="f110"/>
                  <a:pt x="f111" y="f11"/>
                </a:cubicBezTo>
                <a:cubicBezTo>
                  <a:pt x="f104" y="f112"/>
                  <a:pt x="f113" y="f13"/>
                  <a:pt x="f114" y="f115"/>
                </a:cubicBezTo>
                <a:cubicBezTo>
                  <a:pt x="f100" y="f116"/>
                  <a:pt x="f100" y="f117"/>
                  <a:pt x="f114" y="f19"/>
                </a:cubicBezTo>
                <a:cubicBezTo>
                  <a:pt x="f102" y="f118"/>
                  <a:pt x="f119" y="f118"/>
                  <a:pt x="f120" y="f18"/>
                </a:cubicBezTo>
                <a:cubicBezTo>
                  <a:pt x="f106" y="f121"/>
                  <a:pt x="f41" y="f122"/>
                  <a:pt x="f123" y="f15"/>
                </a:cubicBezTo>
                <a:cubicBezTo>
                  <a:pt x="f124" y="f125"/>
                  <a:pt x="f39" y="f125"/>
                  <a:pt x="f37" y="f15"/>
                </a:cubicBezTo>
                <a:cubicBezTo>
                  <a:pt x="f60" y="f126"/>
                  <a:pt x="f68" y="f72"/>
                  <a:pt x="f19" y="f127"/>
                </a:cubicBezTo>
                <a:cubicBezTo>
                  <a:pt x="f128" y="f80"/>
                  <a:pt x="f129" y="f130"/>
                  <a:pt x="f131" y="f130"/>
                </a:cubicBezTo>
                <a:cubicBezTo>
                  <a:pt x="f15" y="f130"/>
                  <a:pt x="f13" y="f82"/>
                  <a:pt x="f13" y="f132"/>
                </a:cubicBezTo>
                <a:cubicBezTo>
                  <a:pt x="f13" y="f68"/>
                  <a:pt x="f13" y="f133"/>
                  <a:pt x="f13" y="f134"/>
                </a:cubicBezTo>
                <a:cubicBezTo>
                  <a:pt x="f13" y="f135"/>
                  <a:pt x="f136" y="f7"/>
                  <a:pt x="f137" y="f7"/>
                </a:cubicBezTo>
                <a:cubicBezTo>
                  <a:pt x="f10" y="f7"/>
                  <a:pt x="f138" y="f135"/>
                  <a:pt x="f138" y="f134"/>
                </a:cubicBezTo>
                <a:cubicBezTo>
                  <a:pt x="f138" y="f139"/>
                  <a:pt x="f138" y="f140"/>
                  <a:pt x="f138" y="f82"/>
                </a:cubicBezTo>
                <a:cubicBezTo>
                  <a:pt x="f34" y="f80"/>
                  <a:pt x="f141" y="f142"/>
                  <a:pt x="f143" y="f144"/>
                </a:cubicBezTo>
                <a:cubicBezTo>
                  <a:pt x="f145" y="f146"/>
                  <a:pt x="f147" y="f128"/>
                  <a:pt x="f5" y="f131"/>
                </a:cubicBezTo>
                <a:cubicBezTo>
                  <a:pt x="f148" y="f149"/>
                  <a:pt x="f150" y="f12"/>
                  <a:pt x="f79" y="f110"/>
                </a:cubicBezTo>
                <a:cubicBezTo>
                  <a:pt x="f151" y="f152"/>
                  <a:pt x="f153" y="f34"/>
                  <a:pt x="f65" y="f97"/>
                </a:cubicBezTo>
                <a:cubicBezTo>
                  <a:pt x="f154" y="f155"/>
                  <a:pt x="f59" y="f156"/>
                  <a:pt x="f157" y="f158"/>
                </a:cubicBezTo>
                <a:cubicBezTo>
                  <a:pt x="f50" y="f159"/>
                  <a:pt x="f55" y="f160"/>
                  <a:pt x="f161" y="f69"/>
                </a:cubicBezTo>
                <a:cubicBezTo>
                  <a:pt x="f161" y="f69"/>
                  <a:pt x="f162" y="f69"/>
                  <a:pt x="f36" y="f69"/>
                </a:cubicBezTo>
                <a:cubicBezTo>
                  <a:pt x="f163" y="f153"/>
                  <a:pt x="f164" y="f165"/>
                  <a:pt x="f166" y="f159"/>
                </a:cubicBezTo>
                <a:cubicBezTo>
                  <a:pt x="f8" y="f167"/>
                  <a:pt x="f138" y="f158"/>
                  <a:pt x="f138" y="f67"/>
                </a:cubicBezTo>
                <a:cubicBezTo>
                  <a:pt x="f138" y="f65"/>
                  <a:pt x="f8" y="f168"/>
                  <a:pt x="f8" y="f169"/>
                </a:cubicBezTo>
                <a:cubicBezTo>
                  <a:pt x="f8" y="f44"/>
                  <a:pt x="f138" y="f170"/>
                  <a:pt x="f138" y="f171"/>
                </a:cubicBezTo>
                <a:cubicBezTo>
                  <a:pt x="f138" y="f172"/>
                  <a:pt x="f138" y="f10"/>
                  <a:pt x="f8" y="f9"/>
                </a:cubicBezTo>
                <a:cubicBezTo>
                  <a:pt x="f8" y="f108"/>
                  <a:pt x="f173" y="f108"/>
                  <a:pt x="f166" y="f174"/>
                </a:cubicBezTo>
                <a:cubicBezTo>
                  <a:pt x="f50" y="f175"/>
                  <a:pt x="f155" y="f12"/>
                  <a:pt x="f167" y="f136"/>
                </a:cubicBezTo>
                <a:cubicBezTo>
                  <a:pt x="f176" y="f177"/>
                  <a:pt x="f178" y="f177"/>
                  <a:pt x="f71" y="f149"/>
                </a:cubicBezTo>
                <a:cubicBezTo>
                  <a:pt x="f71" y="f179"/>
                  <a:pt x="f71" y="f179"/>
                  <a:pt x="f71" y="f179"/>
                </a:cubicBezTo>
                <a:cubicBezTo>
                  <a:pt x="f65" y="f180"/>
                  <a:pt x="f57" y="f19"/>
                  <a:pt x="f138" y="f20"/>
                </a:cubicBezTo>
                <a:cubicBezTo>
                  <a:pt x="f138" y="f126"/>
                  <a:pt x="f138" y="f126"/>
                  <a:pt x="f138" y="f19"/>
                </a:cubicBezTo>
                <a:cubicBezTo>
                  <a:pt x="f138" y="f16"/>
                  <a:pt x="f138" y="f179"/>
                  <a:pt x="f138" y="f110"/>
                </a:cubicBezTo>
                <a:cubicBezTo>
                  <a:pt x="f138" y="f174"/>
                  <a:pt x="f138" y="f10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33">
            <a:extLst>
              <a:ext uri="{FF2B5EF4-FFF2-40B4-BE49-F238E27FC236}">
                <a16:creationId xmlns:a16="http://schemas.microsoft.com/office/drawing/2014/main" id="{25BD19DF-9FB6-EA4B-6470-4C43A68CA62F}"/>
              </a:ext>
            </a:extLst>
          </p:cNvPr>
          <p:cNvSpPr/>
          <p:nvPr/>
        </p:nvSpPr>
        <p:spPr>
          <a:xfrm>
            <a:off x="6875465" y="2478088"/>
            <a:ext cx="344491" cy="277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5"/>
              <a:gd name="f7" fmla="val 117"/>
              <a:gd name="f8" fmla="val 3"/>
              <a:gd name="f9" fmla="val 46"/>
              <a:gd name="f10" fmla="val 89"/>
              <a:gd name="f11" fmla="val 132"/>
              <a:gd name="f12" fmla="val 134"/>
              <a:gd name="f13" fmla="val 11"/>
              <a:gd name="f14" fmla="val 138"/>
              <a:gd name="f15" fmla="val 20"/>
              <a:gd name="f16" fmla="val 28"/>
              <a:gd name="f17" fmla="val 116"/>
              <a:gd name="f18" fmla="val 58"/>
              <a:gd name="f19" fmla="val 87"/>
              <a:gd name="f20" fmla="val 59"/>
              <a:gd name="f21" fmla="val 34"/>
              <a:gd name="f22" fmla="val 101"/>
              <a:gd name="f23" fmla="val 30"/>
              <a:gd name="f24" fmla="+- 0 0 -90"/>
              <a:gd name="f25" fmla="*/ f3 1 145"/>
              <a:gd name="f26" fmla="*/ f4 1 117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145"/>
              <a:gd name="f35" fmla="*/ f31 1 117"/>
              <a:gd name="f36" fmla="*/ 3 f32 1"/>
              <a:gd name="f37" fmla="*/ 0 f31 1"/>
              <a:gd name="f38" fmla="*/ 132 f32 1"/>
              <a:gd name="f39" fmla="*/ 145 f32 1"/>
              <a:gd name="f40" fmla="*/ 28 f31 1"/>
              <a:gd name="f41" fmla="*/ 59 f32 1"/>
              <a:gd name="f42" fmla="*/ 117 f31 1"/>
              <a:gd name="f43" fmla="+- f33 0 f1"/>
              <a:gd name="f44" fmla="*/ f36 1 145"/>
              <a:gd name="f45" fmla="*/ f37 1 117"/>
              <a:gd name="f46" fmla="*/ f38 1 145"/>
              <a:gd name="f47" fmla="*/ f39 1 145"/>
              <a:gd name="f48" fmla="*/ f40 1 117"/>
              <a:gd name="f49" fmla="*/ f41 1 145"/>
              <a:gd name="f50" fmla="*/ f42 1 117"/>
              <a:gd name="f51" fmla="*/ 0 1 f34"/>
              <a:gd name="f52" fmla="*/ f28 1 f34"/>
              <a:gd name="f53" fmla="*/ 0 1 f35"/>
              <a:gd name="f54" fmla="*/ f29 1 f35"/>
              <a:gd name="f55" fmla="*/ f44 1 f34"/>
              <a:gd name="f56" fmla="*/ f45 1 f35"/>
              <a:gd name="f57" fmla="*/ f46 1 f34"/>
              <a:gd name="f58" fmla="*/ f47 1 f34"/>
              <a:gd name="f59" fmla="*/ f48 1 f35"/>
              <a:gd name="f60" fmla="*/ f49 1 f34"/>
              <a:gd name="f61" fmla="*/ f50 1 f35"/>
              <a:gd name="f62" fmla="*/ f51 f25 1"/>
              <a:gd name="f63" fmla="*/ f52 f25 1"/>
              <a:gd name="f64" fmla="*/ f54 f26 1"/>
              <a:gd name="f65" fmla="*/ f53 f26 1"/>
              <a:gd name="f66" fmla="*/ f55 f25 1"/>
              <a:gd name="f67" fmla="*/ f56 f26 1"/>
              <a:gd name="f68" fmla="*/ f57 f25 1"/>
              <a:gd name="f69" fmla="*/ f58 f25 1"/>
              <a:gd name="f70" fmla="*/ f59 f26 1"/>
              <a:gd name="f71" fmla="*/ f60 f25 1"/>
              <a:gd name="f72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6" y="f67"/>
              </a:cxn>
              <a:cxn ang="f43">
                <a:pos x="f68" y="f67"/>
              </a:cxn>
              <a:cxn ang="f43">
                <a:pos x="f69" y="f70"/>
              </a:cxn>
              <a:cxn ang="f43">
                <a:pos x="f71" y="f72"/>
              </a:cxn>
              <a:cxn ang="f43">
                <a:pos x="f66" y="f67"/>
              </a:cxn>
            </a:cxnLst>
            <a:rect l="f62" t="f65" r="f63" b="f64"/>
            <a:pathLst>
              <a:path w="145" h="117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13"/>
                  <a:pt x="f14" y="f15"/>
                  <a:pt x="f6" y="f16"/>
                </a:cubicBezTo>
                <a:cubicBezTo>
                  <a:pt x="f17" y="f18"/>
                  <a:pt x="f19" y="f19"/>
                  <a:pt x="f20" y="f7"/>
                </a:cubicBezTo>
                <a:cubicBezTo>
                  <a:pt x="f21" y="f22"/>
                  <a:pt x="f5" y="f23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34">
            <a:extLst>
              <a:ext uri="{FF2B5EF4-FFF2-40B4-BE49-F238E27FC236}">
                <a16:creationId xmlns:a16="http://schemas.microsoft.com/office/drawing/2014/main" id="{4F840692-2C17-1F69-5F30-69B10B9620A8}"/>
              </a:ext>
            </a:extLst>
          </p:cNvPr>
          <p:cNvSpPr/>
          <p:nvPr/>
        </p:nvSpPr>
        <p:spPr>
          <a:xfrm>
            <a:off x="7367585" y="1987548"/>
            <a:ext cx="280985" cy="3333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9"/>
              <a:gd name="f7" fmla="val 140"/>
              <a:gd name="f8" fmla="val 1"/>
              <a:gd name="f9" fmla="val 46"/>
              <a:gd name="f10" fmla="val 3"/>
              <a:gd name="f11" fmla="val 85"/>
              <a:gd name="f12" fmla="val 19"/>
              <a:gd name="f13" fmla="val 48"/>
              <a:gd name="f14" fmla="val 89"/>
              <a:gd name="f15" fmla="val 79"/>
              <a:gd name="f16" fmla="val 59"/>
              <a:gd name="f17" fmla="val 110"/>
              <a:gd name="f18" fmla="val 30"/>
              <a:gd name="f19" fmla="val 23"/>
              <a:gd name="f20" fmla="val 137"/>
              <a:gd name="f21" fmla="val 16"/>
              <a:gd name="f22" fmla="val 133"/>
              <a:gd name="f23" fmla="val 10"/>
              <a:gd name="f24" fmla="val 130"/>
              <a:gd name="f25" fmla="val 7"/>
              <a:gd name="f26" fmla="val 129"/>
              <a:gd name="f27" fmla="val 2"/>
              <a:gd name="f28" fmla="val 127"/>
              <a:gd name="f29" fmla="val 125"/>
              <a:gd name="f30" fmla="val 122"/>
              <a:gd name="f31" fmla="val 81"/>
              <a:gd name="f32" fmla="val 44"/>
              <a:gd name="f33" fmla="val 6"/>
              <a:gd name="f34" fmla="val 4"/>
              <a:gd name="f35" fmla="+- 0 0 -90"/>
              <a:gd name="f36" fmla="*/ f3 1 119"/>
              <a:gd name="f37" fmla="*/ f4 1 140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119"/>
              <a:gd name="f46" fmla="*/ f42 1 140"/>
              <a:gd name="f47" fmla="*/ 1 f43 1"/>
              <a:gd name="f48" fmla="*/ 0 f42 1"/>
              <a:gd name="f49" fmla="*/ 119 f43 1"/>
              <a:gd name="f50" fmla="*/ 48 f42 1"/>
              <a:gd name="f51" fmla="*/ 30 f43 1"/>
              <a:gd name="f52" fmla="*/ 140 f42 1"/>
              <a:gd name="f53" fmla="*/ 10 f43 1"/>
              <a:gd name="f54" fmla="*/ 130 f42 1"/>
              <a:gd name="f55" fmla="*/ 2 f43 1"/>
              <a:gd name="f56" fmla="*/ 127 f42 1"/>
              <a:gd name="f57" fmla="*/ 119 f42 1"/>
              <a:gd name="f58" fmla="*/ 6 f42 1"/>
              <a:gd name="f59" fmla="+- f44 0 f1"/>
              <a:gd name="f60" fmla="*/ f47 1 119"/>
              <a:gd name="f61" fmla="*/ f48 1 140"/>
              <a:gd name="f62" fmla="*/ f49 1 119"/>
              <a:gd name="f63" fmla="*/ f50 1 140"/>
              <a:gd name="f64" fmla="*/ f51 1 119"/>
              <a:gd name="f65" fmla="*/ f52 1 140"/>
              <a:gd name="f66" fmla="*/ f53 1 119"/>
              <a:gd name="f67" fmla="*/ f54 1 140"/>
              <a:gd name="f68" fmla="*/ f55 1 119"/>
              <a:gd name="f69" fmla="*/ f56 1 140"/>
              <a:gd name="f70" fmla="*/ f57 1 140"/>
              <a:gd name="f71" fmla="*/ f58 1 140"/>
              <a:gd name="f72" fmla="*/ 0 1 f45"/>
              <a:gd name="f73" fmla="*/ f39 1 f45"/>
              <a:gd name="f74" fmla="*/ 0 1 f46"/>
              <a:gd name="f75" fmla="*/ f40 1 f46"/>
              <a:gd name="f76" fmla="*/ f60 1 f45"/>
              <a:gd name="f77" fmla="*/ f61 1 f46"/>
              <a:gd name="f78" fmla="*/ f62 1 f45"/>
              <a:gd name="f79" fmla="*/ f63 1 f46"/>
              <a:gd name="f80" fmla="*/ f64 1 f45"/>
              <a:gd name="f81" fmla="*/ f65 1 f46"/>
              <a:gd name="f82" fmla="*/ f66 1 f45"/>
              <a:gd name="f83" fmla="*/ f67 1 f46"/>
              <a:gd name="f84" fmla="*/ f68 1 f45"/>
              <a:gd name="f85" fmla="*/ f69 1 f46"/>
              <a:gd name="f86" fmla="*/ f70 1 f46"/>
              <a:gd name="f87" fmla="*/ f71 1 f46"/>
              <a:gd name="f88" fmla="*/ f72 f36 1"/>
              <a:gd name="f89" fmla="*/ f73 f36 1"/>
              <a:gd name="f90" fmla="*/ f75 f37 1"/>
              <a:gd name="f91" fmla="*/ f74 f37 1"/>
              <a:gd name="f92" fmla="*/ f76 f36 1"/>
              <a:gd name="f93" fmla="*/ f77 f37 1"/>
              <a:gd name="f94" fmla="*/ f78 f36 1"/>
              <a:gd name="f95" fmla="*/ f79 f37 1"/>
              <a:gd name="f96" fmla="*/ f80 f36 1"/>
              <a:gd name="f97" fmla="*/ f81 f37 1"/>
              <a:gd name="f98" fmla="*/ f82 f36 1"/>
              <a:gd name="f99" fmla="*/ f83 f37 1"/>
              <a:gd name="f100" fmla="*/ f84 f36 1"/>
              <a:gd name="f101" fmla="*/ f85 f37 1"/>
              <a:gd name="f102" fmla="*/ f86 f37 1"/>
              <a:gd name="f103" fmla="*/ f87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100" y="f101"/>
              </a:cxn>
              <a:cxn ang="f59">
                <a:pos x="f92" y="f102"/>
              </a:cxn>
              <a:cxn ang="f59">
                <a:pos x="f92" y="f103"/>
              </a:cxn>
              <a:cxn ang="f59">
                <a:pos x="f92" y="f93"/>
              </a:cxn>
            </a:cxnLst>
            <a:rect l="f88" t="f91" r="f89" b="f90"/>
            <a:pathLst>
              <a:path w="119" h="140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17"/>
                  <a:pt x="f18" y="f7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10" y="f26"/>
                  <a:pt x="f27" y="f28"/>
                </a:cubicBezTo>
                <a:cubicBezTo>
                  <a:pt x="f5" y="f29"/>
                  <a:pt x="f8" y="f30"/>
                  <a:pt x="f8" y="f6"/>
                </a:cubicBezTo>
                <a:cubicBezTo>
                  <a:pt x="f8" y="f31"/>
                  <a:pt x="f8" y="f32"/>
                  <a:pt x="f8" y="f33"/>
                </a:cubicBezTo>
                <a:cubicBezTo>
                  <a:pt x="f8" y="f34"/>
                  <a:pt x="f8" y="f10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5">
            <a:extLst>
              <a:ext uri="{FF2B5EF4-FFF2-40B4-BE49-F238E27FC236}">
                <a16:creationId xmlns:a16="http://schemas.microsoft.com/office/drawing/2014/main" id="{A975A066-58AA-7E4F-FEE5-61D55BC5BC09}"/>
              </a:ext>
            </a:extLst>
          </p:cNvPr>
          <p:cNvSpPr/>
          <p:nvPr/>
        </p:nvSpPr>
        <p:spPr>
          <a:xfrm>
            <a:off x="6880229" y="2143125"/>
            <a:ext cx="330198" cy="277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9"/>
              <a:gd name="f7" fmla="val 117"/>
              <a:gd name="f8" fmla="val 48"/>
              <a:gd name="f9" fmla="val 57"/>
              <a:gd name="f10" fmla="val 9"/>
              <a:gd name="f11" fmla="val 65"/>
              <a:gd name="f12" fmla="val 17"/>
              <a:gd name="f13" fmla="val 74"/>
              <a:gd name="f14" fmla="val 26"/>
              <a:gd name="f15" fmla="val 95"/>
              <a:gd name="f16" fmla="val 47"/>
              <a:gd name="f17" fmla="val 115"/>
              <a:gd name="f18" fmla="val 68"/>
              <a:gd name="f19" fmla="val 136"/>
              <a:gd name="f20" fmla="val 88"/>
              <a:gd name="f21" fmla="val 138"/>
              <a:gd name="f22" fmla="val 91"/>
              <a:gd name="f23" fmla="val 92"/>
              <a:gd name="f24" fmla="val 137"/>
              <a:gd name="f25" fmla="val 134"/>
              <a:gd name="f26" fmla="val 101"/>
              <a:gd name="f27" fmla="val 132"/>
              <a:gd name="f28" fmla="val 107"/>
              <a:gd name="f29" fmla="val 130"/>
              <a:gd name="f30" fmla="val 113"/>
              <a:gd name="f31" fmla="val 129"/>
              <a:gd name="f32" fmla="val 116"/>
              <a:gd name="f33" fmla="val 128"/>
              <a:gd name="f34" fmla="val 125"/>
              <a:gd name="f35" fmla="val 102"/>
              <a:gd name="f36" fmla="val 79"/>
              <a:gd name="f37" fmla="val 56"/>
              <a:gd name="f38" fmla="val 38"/>
              <a:gd name="f39" fmla="val 21"/>
              <a:gd name="f40" fmla="val 4"/>
              <a:gd name="f41" fmla="val 1"/>
              <a:gd name="f42" fmla="val 3"/>
              <a:gd name="f43" fmla="val 72"/>
              <a:gd name="f44" fmla="val 18"/>
              <a:gd name="f45" fmla="val 36"/>
              <a:gd name="f46" fmla="val 44"/>
              <a:gd name="f47" fmla="val 45"/>
              <a:gd name="f48" fmla="val 46"/>
              <a:gd name="f49" fmla="+- 0 0 -90"/>
              <a:gd name="f50" fmla="*/ f3 1 139"/>
              <a:gd name="f51" fmla="*/ f4 1 117"/>
              <a:gd name="f52" fmla="val f5"/>
              <a:gd name="f53" fmla="val f6"/>
              <a:gd name="f54" fmla="val f7"/>
              <a:gd name="f55" fmla="*/ f49 f0 1"/>
              <a:gd name="f56" fmla="+- f54 0 f52"/>
              <a:gd name="f57" fmla="+- f53 0 f52"/>
              <a:gd name="f58" fmla="*/ f55 1 f2"/>
              <a:gd name="f59" fmla="*/ f57 1 139"/>
              <a:gd name="f60" fmla="*/ f56 1 117"/>
              <a:gd name="f61" fmla="*/ 48 f57 1"/>
              <a:gd name="f62" fmla="*/ 0 f56 1"/>
              <a:gd name="f63" fmla="*/ 74 f57 1"/>
              <a:gd name="f64" fmla="*/ 26 f56 1"/>
              <a:gd name="f65" fmla="*/ 136 f57 1"/>
              <a:gd name="f66" fmla="*/ 88 f56 1"/>
              <a:gd name="f67" fmla="*/ 137 f57 1"/>
              <a:gd name="f68" fmla="*/ 95 f56 1"/>
              <a:gd name="f69" fmla="*/ 130 f57 1"/>
              <a:gd name="f70" fmla="*/ 113 f56 1"/>
              <a:gd name="f71" fmla="*/ 125 f57 1"/>
              <a:gd name="f72" fmla="*/ 117 f56 1"/>
              <a:gd name="f73" fmla="*/ 56 f57 1"/>
              <a:gd name="f74" fmla="*/ 4 f57 1"/>
              <a:gd name="f75" fmla="*/ 0 f57 1"/>
              <a:gd name="f76" fmla="*/ 44 f57 1"/>
              <a:gd name="f77" fmla="*/ 4 f56 1"/>
              <a:gd name="f78" fmla="+- f58 0 f1"/>
              <a:gd name="f79" fmla="*/ f61 1 139"/>
              <a:gd name="f80" fmla="*/ f62 1 117"/>
              <a:gd name="f81" fmla="*/ f63 1 139"/>
              <a:gd name="f82" fmla="*/ f64 1 117"/>
              <a:gd name="f83" fmla="*/ f65 1 139"/>
              <a:gd name="f84" fmla="*/ f66 1 117"/>
              <a:gd name="f85" fmla="*/ f67 1 139"/>
              <a:gd name="f86" fmla="*/ f68 1 117"/>
              <a:gd name="f87" fmla="*/ f69 1 139"/>
              <a:gd name="f88" fmla="*/ f70 1 117"/>
              <a:gd name="f89" fmla="*/ f71 1 139"/>
              <a:gd name="f90" fmla="*/ f72 1 117"/>
              <a:gd name="f91" fmla="*/ f73 1 139"/>
              <a:gd name="f92" fmla="*/ f74 1 139"/>
              <a:gd name="f93" fmla="*/ f75 1 139"/>
              <a:gd name="f94" fmla="*/ f76 1 139"/>
              <a:gd name="f95" fmla="*/ f77 1 117"/>
              <a:gd name="f96" fmla="*/ 0 1 f59"/>
              <a:gd name="f97" fmla="*/ f53 1 f59"/>
              <a:gd name="f98" fmla="*/ 0 1 f60"/>
              <a:gd name="f99" fmla="*/ f54 1 f60"/>
              <a:gd name="f100" fmla="*/ f79 1 f59"/>
              <a:gd name="f101" fmla="*/ f80 1 f60"/>
              <a:gd name="f102" fmla="*/ f81 1 f59"/>
              <a:gd name="f103" fmla="*/ f82 1 f60"/>
              <a:gd name="f104" fmla="*/ f83 1 f59"/>
              <a:gd name="f105" fmla="*/ f84 1 f60"/>
              <a:gd name="f106" fmla="*/ f85 1 f59"/>
              <a:gd name="f107" fmla="*/ f86 1 f60"/>
              <a:gd name="f108" fmla="*/ f87 1 f59"/>
              <a:gd name="f109" fmla="*/ f88 1 f60"/>
              <a:gd name="f110" fmla="*/ f89 1 f59"/>
              <a:gd name="f111" fmla="*/ f90 1 f60"/>
              <a:gd name="f112" fmla="*/ f91 1 f59"/>
              <a:gd name="f113" fmla="*/ f92 1 f59"/>
              <a:gd name="f114" fmla="*/ f93 1 f59"/>
              <a:gd name="f115" fmla="*/ f94 1 f59"/>
              <a:gd name="f116" fmla="*/ f95 1 f60"/>
              <a:gd name="f117" fmla="*/ f96 f50 1"/>
              <a:gd name="f118" fmla="*/ f97 f50 1"/>
              <a:gd name="f119" fmla="*/ f99 f51 1"/>
              <a:gd name="f120" fmla="*/ f98 f51 1"/>
              <a:gd name="f121" fmla="*/ f100 f50 1"/>
              <a:gd name="f122" fmla="*/ f101 f51 1"/>
              <a:gd name="f123" fmla="*/ f102 f50 1"/>
              <a:gd name="f124" fmla="*/ f103 f51 1"/>
              <a:gd name="f125" fmla="*/ f104 f50 1"/>
              <a:gd name="f126" fmla="*/ f105 f51 1"/>
              <a:gd name="f127" fmla="*/ f106 f50 1"/>
              <a:gd name="f128" fmla="*/ f107 f51 1"/>
              <a:gd name="f129" fmla="*/ f108 f50 1"/>
              <a:gd name="f130" fmla="*/ f109 f51 1"/>
              <a:gd name="f131" fmla="*/ f110 f50 1"/>
              <a:gd name="f132" fmla="*/ f111 f51 1"/>
              <a:gd name="f133" fmla="*/ f112 f50 1"/>
              <a:gd name="f134" fmla="*/ f113 f50 1"/>
              <a:gd name="f135" fmla="*/ f114 f50 1"/>
              <a:gd name="f136" fmla="*/ f115 f50 1"/>
              <a:gd name="f137" fmla="*/ f116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21" y="f122"/>
              </a:cxn>
              <a:cxn ang="f78">
                <a:pos x="f123" y="f124"/>
              </a:cxn>
              <a:cxn ang="f78">
                <a:pos x="f125" y="f126"/>
              </a:cxn>
              <a:cxn ang="f78">
                <a:pos x="f127" y="f128"/>
              </a:cxn>
              <a:cxn ang="f78">
                <a:pos x="f129" y="f130"/>
              </a:cxn>
              <a:cxn ang="f78">
                <a:pos x="f131" y="f132"/>
              </a:cxn>
              <a:cxn ang="f78">
                <a:pos x="f133" y="f132"/>
              </a:cxn>
              <a:cxn ang="f78">
                <a:pos x="f134" y="f132"/>
              </a:cxn>
              <a:cxn ang="f78">
                <a:pos x="f135" y="f130"/>
              </a:cxn>
              <a:cxn ang="f78">
                <a:pos x="f136" y="f137"/>
              </a:cxn>
              <a:cxn ang="f78">
                <a:pos x="f121" y="f122"/>
              </a:cxn>
            </a:cxnLst>
            <a:rect l="f117" t="f120" r="f118" b="f119"/>
            <a:pathLst>
              <a:path w="139" h="117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6" y="f23"/>
                  <a:pt x="f24" y="f15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7"/>
                  <a:pt x="f34" y="f7"/>
                </a:cubicBezTo>
                <a:cubicBezTo>
                  <a:pt x="f35" y="f7"/>
                  <a:pt x="f36" y="f7"/>
                  <a:pt x="f37" y="f7"/>
                </a:cubicBezTo>
                <a:cubicBezTo>
                  <a:pt x="f38" y="f7"/>
                  <a:pt x="f39" y="f7"/>
                  <a:pt x="f40" y="f7"/>
                </a:cubicBezTo>
                <a:cubicBezTo>
                  <a:pt x="f41" y="f7"/>
                  <a:pt x="f5" y="f32"/>
                  <a:pt x="f5" y="f30"/>
                </a:cubicBezTo>
                <a:cubicBezTo>
                  <a:pt x="f42" y="f43"/>
                  <a:pt x="f44" y="f45"/>
                  <a:pt x="f46" y="f40"/>
                </a:cubicBezTo>
                <a:cubicBezTo>
                  <a:pt x="f47" y="f42"/>
                  <a:pt x="f48" y="f41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6">
            <a:extLst>
              <a:ext uri="{FF2B5EF4-FFF2-40B4-BE49-F238E27FC236}">
                <a16:creationId xmlns:a16="http://schemas.microsoft.com/office/drawing/2014/main" id="{8AB39406-71CD-402B-6E9E-639148482D8B}"/>
              </a:ext>
            </a:extLst>
          </p:cNvPr>
          <p:cNvSpPr/>
          <p:nvPr/>
        </p:nvSpPr>
        <p:spPr>
          <a:xfrm>
            <a:off x="7034214" y="1987548"/>
            <a:ext cx="277813" cy="3286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7"/>
              <a:gd name="f7" fmla="val 138"/>
              <a:gd name="f8" fmla="val 48"/>
              <a:gd name="f9" fmla="val 34"/>
              <a:gd name="f10" fmla="val 19"/>
              <a:gd name="f11" fmla="val 72"/>
              <a:gd name="f12" fmla="val 3"/>
              <a:gd name="f13" fmla="val 2"/>
              <a:gd name="f14" fmla="val 4"/>
              <a:gd name="f15" fmla="val 44"/>
              <a:gd name="f16" fmla="val 84"/>
              <a:gd name="f17" fmla="val 124"/>
              <a:gd name="f18" fmla="val 127"/>
              <a:gd name="f19" fmla="val 116"/>
              <a:gd name="f20" fmla="val 128"/>
              <a:gd name="f21" fmla="val 113"/>
              <a:gd name="f22" fmla="val 129"/>
              <a:gd name="f23" fmla="val 106"/>
              <a:gd name="f24" fmla="val 132"/>
              <a:gd name="f25" fmla="val 98"/>
              <a:gd name="f26" fmla="val 135"/>
              <a:gd name="f27" fmla="val 91"/>
              <a:gd name="f28" fmla="val 61"/>
              <a:gd name="f29" fmla="val 108"/>
              <a:gd name="f30" fmla="val 31"/>
              <a:gd name="f31" fmla="val 78"/>
              <a:gd name="f32" fmla="+- 0 0 -90"/>
              <a:gd name="f33" fmla="*/ f3 1 117"/>
              <a:gd name="f34" fmla="*/ f4 1 138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117"/>
              <a:gd name="f43" fmla="*/ f39 1 138"/>
              <a:gd name="f44" fmla="*/ 0 f40 1"/>
              <a:gd name="f45" fmla="*/ 48 f39 1"/>
              <a:gd name="f46" fmla="*/ 117 f40 1"/>
              <a:gd name="f47" fmla="*/ 0 f39 1"/>
              <a:gd name="f48" fmla="*/ 4 f39 1"/>
              <a:gd name="f49" fmla="*/ 124 f39 1"/>
              <a:gd name="f50" fmla="*/ 113 f40 1"/>
              <a:gd name="f51" fmla="*/ 129 f39 1"/>
              <a:gd name="f52" fmla="*/ 91 f40 1"/>
              <a:gd name="f53" fmla="*/ 138 f39 1"/>
              <a:gd name="f54" fmla="+- f41 0 f1"/>
              <a:gd name="f55" fmla="*/ f44 1 117"/>
              <a:gd name="f56" fmla="*/ f45 1 138"/>
              <a:gd name="f57" fmla="*/ f46 1 117"/>
              <a:gd name="f58" fmla="*/ f47 1 138"/>
              <a:gd name="f59" fmla="*/ f48 1 138"/>
              <a:gd name="f60" fmla="*/ f49 1 138"/>
              <a:gd name="f61" fmla="*/ f50 1 117"/>
              <a:gd name="f62" fmla="*/ f51 1 138"/>
              <a:gd name="f63" fmla="*/ f52 1 117"/>
              <a:gd name="f64" fmla="*/ f53 1 138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3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4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5" y="f87"/>
              </a:cxn>
              <a:cxn ang="f54">
                <a:pos x="f85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117" h="138">
                <a:moveTo>
                  <a:pt x="f5" y="f8"/>
                </a:moveTo>
                <a:cubicBezTo>
                  <a:pt x="f9" y="f10"/>
                  <a:pt x="f11" y="f12"/>
                  <a:pt x="f6" y="f5"/>
                </a:cubicBezTo>
                <a:cubicBezTo>
                  <a:pt x="f6" y="f13"/>
                  <a:pt x="f6" y="f12"/>
                  <a:pt x="f6" y="f14"/>
                </a:cubicBezTo>
                <a:cubicBezTo>
                  <a:pt x="f6" y="f15"/>
                  <a:pt x="f6" y="f16"/>
                  <a:pt x="f6" y="f17"/>
                </a:cubicBezTo>
                <a:cubicBezTo>
                  <a:pt x="f6" y="f18"/>
                  <a:pt x="f19" y="f20"/>
                  <a:pt x="f21" y="f22"/>
                </a:cubicBezTo>
                <a:cubicBezTo>
                  <a:pt x="f23" y="f24"/>
                  <a:pt x="f25" y="f26"/>
                  <a:pt x="f27" y="f7"/>
                </a:cubicBezTo>
                <a:cubicBezTo>
                  <a:pt x="f28" y="f29"/>
                  <a:pt x="f30" y="f31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7">
            <a:extLst>
              <a:ext uri="{FF2B5EF4-FFF2-40B4-BE49-F238E27FC236}">
                <a16:creationId xmlns:a16="http://schemas.microsoft.com/office/drawing/2014/main" id="{3FBC0A96-BB8D-57A0-857E-82103B50EBF5}"/>
              </a:ext>
            </a:extLst>
          </p:cNvPr>
          <p:cNvSpPr/>
          <p:nvPr/>
        </p:nvSpPr>
        <p:spPr>
          <a:xfrm>
            <a:off x="7473948" y="2144716"/>
            <a:ext cx="327026" cy="2762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8"/>
              <a:gd name="f7" fmla="val 116"/>
              <a:gd name="f8" fmla="val 136"/>
              <a:gd name="f9" fmla="val 135"/>
              <a:gd name="f10" fmla="val 133"/>
              <a:gd name="f11" fmla="val 93"/>
              <a:gd name="f12" fmla="val 53"/>
              <a:gd name="f13" fmla="val 12"/>
              <a:gd name="f14" fmla="val 10"/>
              <a:gd name="f15" fmla="val 9"/>
              <a:gd name="f16" fmla="val 115"/>
              <a:gd name="f17" fmla="val 8"/>
              <a:gd name="f18" fmla="val 113"/>
              <a:gd name="f19" fmla="val 6"/>
              <a:gd name="f20" fmla="val 107"/>
              <a:gd name="f21" fmla="val 4"/>
              <a:gd name="f22" fmla="val 101"/>
              <a:gd name="f23" fmla="val 1"/>
              <a:gd name="f24" fmla="val 95"/>
              <a:gd name="f25" fmla="val 92"/>
              <a:gd name="f26" fmla="val 2"/>
              <a:gd name="f27" fmla="val 91"/>
              <a:gd name="f28" fmla="val 23"/>
              <a:gd name="f29" fmla="val 69"/>
              <a:gd name="f30" fmla="val 44"/>
              <a:gd name="f31" fmla="val 47"/>
              <a:gd name="f32" fmla="val 65"/>
              <a:gd name="f33" fmla="val 25"/>
              <a:gd name="f34" fmla="val 73"/>
              <a:gd name="f35" fmla="val 18"/>
              <a:gd name="f36" fmla="val 81"/>
              <a:gd name="f37" fmla="val 89"/>
              <a:gd name="f38" fmla="val 90"/>
              <a:gd name="f39" fmla="val 120"/>
              <a:gd name="f40" fmla="val 33"/>
              <a:gd name="f41" fmla="val 71"/>
              <a:gd name="f42" fmla="+- 0 0 -90"/>
              <a:gd name="f43" fmla="*/ f3 1 138"/>
              <a:gd name="f44" fmla="*/ f4 1 116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138"/>
              <a:gd name="f53" fmla="*/ f49 1 116"/>
              <a:gd name="f54" fmla="*/ 138 f50 1"/>
              <a:gd name="f55" fmla="*/ 116 f49 1"/>
              <a:gd name="f56" fmla="*/ 133 f50 1"/>
              <a:gd name="f57" fmla="*/ 12 f50 1"/>
              <a:gd name="f58" fmla="*/ 8 f50 1"/>
              <a:gd name="f59" fmla="*/ 113 f49 1"/>
              <a:gd name="f60" fmla="*/ 1 f50 1"/>
              <a:gd name="f61" fmla="*/ 95 f49 1"/>
              <a:gd name="f62" fmla="*/ 2 f50 1"/>
              <a:gd name="f63" fmla="*/ 91 f49 1"/>
              <a:gd name="f64" fmla="*/ 65 f50 1"/>
              <a:gd name="f65" fmla="*/ 25 f49 1"/>
              <a:gd name="f66" fmla="*/ 89 f50 1"/>
              <a:gd name="f67" fmla="*/ 2 f49 1"/>
              <a:gd name="f68" fmla="*/ 91 f50 1"/>
              <a:gd name="f69" fmla="*/ 0 f49 1"/>
              <a:gd name="f70" fmla="+- f51 0 f1"/>
              <a:gd name="f71" fmla="*/ f54 1 138"/>
              <a:gd name="f72" fmla="*/ f55 1 116"/>
              <a:gd name="f73" fmla="*/ f56 1 138"/>
              <a:gd name="f74" fmla="*/ f57 1 138"/>
              <a:gd name="f75" fmla="*/ f58 1 138"/>
              <a:gd name="f76" fmla="*/ f59 1 116"/>
              <a:gd name="f77" fmla="*/ f60 1 138"/>
              <a:gd name="f78" fmla="*/ f61 1 116"/>
              <a:gd name="f79" fmla="*/ f62 1 138"/>
              <a:gd name="f80" fmla="*/ f63 1 116"/>
              <a:gd name="f81" fmla="*/ f64 1 138"/>
              <a:gd name="f82" fmla="*/ f65 1 116"/>
              <a:gd name="f83" fmla="*/ f66 1 138"/>
              <a:gd name="f84" fmla="*/ f67 1 116"/>
              <a:gd name="f85" fmla="*/ f68 1 138"/>
              <a:gd name="f86" fmla="*/ f69 1 116"/>
              <a:gd name="f87" fmla="*/ 0 1 f52"/>
              <a:gd name="f88" fmla="*/ f46 1 f52"/>
              <a:gd name="f89" fmla="*/ 0 1 f53"/>
              <a:gd name="f90" fmla="*/ f47 1 f53"/>
              <a:gd name="f91" fmla="*/ f71 1 f52"/>
              <a:gd name="f92" fmla="*/ f72 1 f53"/>
              <a:gd name="f93" fmla="*/ f73 1 f52"/>
              <a:gd name="f94" fmla="*/ f74 1 f52"/>
              <a:gd name="f95" fmla="*/ f75 1 f52"/>
              <a:gd name="f96" fmla="*/ f76 1 f53"/>
              <a:gd name="f97" fmla="*/ f77 1 f52"/>
              <a:gd name="f98" fmla="*/ f78 1 f53"/>
              <a:gd name="f99" fmla="*/ f79 1 f52"/>
              <a:gd name="f100" fmla="*/ f80 1 f53"/>
              <a:gd name="f101" fmla="*/ f81 1 f52"/>
              <a:gd name="f102" fmla="*/ f82 1 f53"/>
              <a:gd name="f103" fmla="*/ f83 1 f52"/>
              <a:gd name="f104" fmla="*/ f84 1 f53"/>
              <a:gd name="f105" fmla="*/ f85 1 f52"/>
              <a:gd name="f106" fmla="*/ f86 1 f53"/>
              <a:gd name="f107" fmla="*/ f87 f43 1"/>
              <a:gd name="f108" fmla="*/ f88 f43 1"/>
              <a:gd name="f109" fmla="*/ f90 f44 1"/>
              <a:gd name="f110" fmla="*/ f89 f44 1"/>
              <a:gd name="f111" fmla="*/ f91 f43 1"/>
              <a:gd name="f112" fmla="*/ f92 f44 1"/>
              <a:gd name="f113" fmla="*/ f93 f43 1"/>
              <a:gd name="f114" fmla="*/ f94 f43 1"/>
              <a:gd name="f115" fmla="*/ f95 f43 1"/>
              <a:gd name="f116" fmla="*/ f96 f44 1"/>
              <a:gd name="f117" fmla="*/ f97 f43 1"/>
              <a:gd name="f118" fmla="*/ f98 f44 1"/>
              <a:gd name="f119" fmla="*/ f99 f43 1"/>
              <a:gd name="f120" fmla="*/ f100 f44 1"/>
              <a:gd name="f121" fmla="*/ f101 f43 1"/>
              <a:gd name="f122" fmla="*/ f102 f44 1"/>
              <a:gd name="f123" fmla="*/ f103 f43 1"/>
              <a:gd name="f124" fmla="*/ f104 f44 1"/>
              <a:gd name="f125" fmla="*/ f105 f43 1"/>
              <a:gd name="f126" fmla="*/ f106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11" y="f112"/>
              </a:cxn>
              <a:cxn ang="f70">
                <a:pos x="f113" y="f112"/>
              </a:cxn>
              <a:cxn ang="f70">
                <a:pos x="f114" y="f112"/>
              </a:cxn>
              <a:cxn ang="f70">
                <a:pos x="f115" y="f116"/>
              </a:cxn>
              <a:cxn ang="f70">
                <a:pos x="f117" y="f118"/>
              </a:cxn>
              <a:cxn ang="f70">
                <a:pos x="f119" y="f120"/>
              </a:cxn>
              <a:cxn ang="f70">
                <a:pos x="f121" y="f122"/>
              </a:cxn>
              <a:cxn ang="f70">
                <a:pos x="f123" y="f124"/>
              </a:cxn>
              <a:cxn ang="f70">
                <a:pos x="f125" y="f126"/>
              </a:cxn>
              <a:cxn ang="f70">
                <a:pos x="f111" y="f112"/>
              </a:cxn>
            </a:cxnLst>
            <a:rect l="f107" t="f110" r="f108" b="f109"/>
            <a:pathLst>
              <a:path w="138" h="116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7"/>
                  <a:pt x="f12" y="f7"/>
                  <a:pt x="f13" y="f7"/>
                </a:cubicBezTo>
                <a:cubicBezTo>
                  <a:pt x="f14" y="f7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3" y="f11"/>
                  <a:pt x="f5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14"/>
                  <a:pt x="f37" y="f26"/>
                </a:cubicBezTo>
                <a:cubicBezTo>
                  <a:pt x="f37" y="f23"/>
                  <a:pt x="f38" y="f5"/>
                  <a:pt x="f27" y="f5"/>
                </a:cubicBezTo>
                <a:cubicBezTo>
                  <a:pt x="f39" y="f40"/>
                  <a:pt x="f8" y="f41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8">
            <a:extLst>
              <a:ext uri="{FF2B5EF4-FFF2-40B4-BE49-F238E27FC236}">
                <a16:creationId xmlns:a16="http://schemas.microsoft.com/office/drawing/2014/main" id="{076B31B0-CEA7-3BB8-1929-018A38D47A2C}"/>
              </a:ext>
            </a:extLst>
          </p:cNvPr>
          <p:cNvSpPr/>
          <p:nvPr/>
        </p:nvSpPr>
        <p:spPr>
          <a:xfrm>
            <a:off x="7240584" y="2346322"/>
            <a:ext cx="200025" cy="1968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4"/>
              <a:gd name="f7" fmla="val 83"/>
              <a:gd name="f8" fmla="val 42"/>
              <a:gd name="f9" fmla="val 65"/>
              <a:gd name="f10" fmla="val 18"/>
              <a:gd name="f11" fmla="val 41"/>
              <a:gd name="f12" fmla="val 66"/>
              <a:gd name="f13" fmla="val 64"/>
              <a:gd name="f14" fmla="val 19"/>
              <a:gd name="f15" fmla="val 1"/>
              <a:gd name="f16" fmla="+- 0 0 -90"/>
              <a:gd name="f17" fmla="*/ f3 1 84"/>
              <a:gd name="f18" fmla="*/ f4 1 83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84"/>
              <a:gd name="f27" fmla="*/ f23 1 83"/>
              <a:gd name="f28" fmla="*/ 42 f24 1"/>
              <a:gd name="f29" fmla="*/ 0 f23 1"/>
              <a:gd name="f30" fmla="*/ 84 f24 1"/>
              <a:gd name="f31" fmla="*/ 41 f23 1"/>
              <a:gd name="f32" fmla="*/ 83 f23 1"/>
              <a:gd name="f33" fmla="*/ 0 f24 1"/>
              <a:gd name="f34" fmla="*/ 42 f23 1"/>
              <a:gd name="f35" fmla="+- f25 0 f1"/>
              <a:gd name="f36" fmla="*/ f28 1 84"/>
              <a:gd name="f37" fmla="*/ f29 1 83"/>
              <a:gd name="f38" fmla="*/ f30 1 84"/>
              <a:gd name="f39" fmla="*/ f31 1 83"/>
              <a:gd name="f40" fmla="*/ f32 1 83"/>
              <a:gd name="f41" fmla="*/ f33 1 84"/>
              <a:gd name="f42" fmla="*/ f34 1 83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7"/>
              <a:gd name="f52" fmla="*/ f41 1 f26"/>
              <a:gd name="f53" fmla="*/ f42 1 f27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8 1"/>
              <a:gd name="f63" fmla="*/ f52 f17 1"/>
              <a:gd name="f64" fmla="*/ f53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58" y="f62"/>
              </a:cxn>
              <a:cxn ang="f35">
                <a:pos x="f63" y="f64"/>
              </a:cxn>
              <a:cxn ang="f35">
                <a:pos x="f58" y="f59"/>
              </a:cxn>
            </a:cxnLst>
            <a:rect l="f54" t="f57" r="f55" b="f56"/>
            <a:pathLst>
              <a:path w="84" h="83">
                <a:moveTo>
                  <a:pt x="f8" y="f5"/>
                </a:moveTo>
                <a:cubicBezTo>
                  <a:pt x="f9" y="f5"/>
                  <a:pt x="f7" y="f10"/>
                  <a:pt x="f6" y="f11"/>
                </a:cubicBezTo>
                <a:cubicBezTo>
                  <a:pt x="f6" y="f12"/>
                  <a:pt x="f13" y="f7"/>
                  <a:pt x="f8" y="f7"/>
                </a:cubicBezTo>
                <a:cubicBezTo>
                  <a:pt x="f14" y="f7"/>
                  <a:pt x="f15" y="f9"/>
                  <a:pt x="f5" y="f8"/>
                </a:cubicBezTo>
                <a:cubicBezTo>
                  <a:pt x="f5" y="f14"/>
                  <a:pt x="f14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9">
            <a:extLst>
              <a:ext uri="{FF2B5EF4-FFF2-40B4-BE49-F238E27FC236}">
                <a16:creationId xmlns:a16="http://schemas.microsoft.com/office/drawing/2014/main" id="{AD8CB7C1-7322-56E3-BD03-A10AADB6172A}"/>
              </a:ext>
            </a:extLst>
          </p:cNvPr>
          <p:cNvSpPr/>
          <p:nvPr/>
        </p:nvSpPr>
        <p:spPr>
          <a:xfrm>
            <a:off x="7369177" y="2576514"/>
            <a:ext cx="211134" cy="1984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9"/>
              <a:gd name="f7" fmla="val 83"/>
              <a:gd name="f8" fmla="val 88"/>
              <a:gd name="f9" fmla="val 65"/>
              <a:gd name="f10" fmla="val 59"/>
              <a:gd name="f11" fmla="val 71"/>
              <a:gd name="f12" fmla="val 30"/>
              <a:gd name="f13" fmla="val 77"/>
              <a:gd name="f14" fmla="val 81"/>
              <a:gd name="f15" fmla="val 80"/>
              <a:gd name="f16" fmla="val 79"/>
              <a:gd name="f17" fmla="val 62"/>
              <a:gd name="f18" fmla="val 44"/>
              <a:gd name="f19" fmla="val 27"/>
              <a:gd name="f20" fmla="val 22"/>
              <a:gd name="f21" fmla="val 17"/>
              <a:gd name="f22" fmla="val 12"/>
              <a:gd name="f23" fmla="val 11"/>
              <a:gd name="f24" fmla="val 1"/>
              <a:gd name="f25" fmla="val 9"/>
              <a:gd name="f26" fmla="val 2"/>
              <a:gd name="f27" fmla="val 8"/>
              <a:gd name="f28" fmla="val 6"/>
              <a:gd name="f29" fmla="val 14"/>
              <a:gd name="f30" fmla="val 4"/>
              <a:gd name="f31" fmla="val 20"/>
              <a:gd name="f32" fmla="val 23"/>
              <a:gd name="f33" fmla="val 25"/>
              <a:gd name="f34" fmla="val 28"/>
              <a:gd name="f35" fmla="val 3"/>
              <a:gd name="f36" fmla="val 34"/>
              <a:gd name="f37" fmla="val 37"/>
              <a:gd name="f38" fmla="val 42"/>
              <a:gd name="f39" fmla="val 18"/>
              <a:gd name="f40" fmla="val 47"/>
              <a:gd name="f41" fmla="val 53"/>
              <a:gd name="f42" fmla="val 29"/>
              <a:gd name="f43" fmla="val 38"/>
              <a:gd name="f44" fmla="val 70"/>
              <a:gd name="f45" fmla="val 46"/>
              <a:gd name="f46" fmla="val 54"/>
              <a:gd name="f47" fmla="val 82"/>
              <a:gd name="f48" fmla="val 57"/>
              <a:gd name="f49" fmla="val 86"/>
              <a:gd name="f50" fmla="val 60"/>
              <a:gd name="f51" fmla="val 63"/>
              <a:gd name="f52" fmla="val 64"/>
              <a:gd name="f53" fmla="+- 0 0 -90"/>
              <a:gd name="f54" fmla="*/ f3 1 89"/>
              <a:gd name="f55" fmla="*/ f4 1 83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89"/>
              <a:gd name="f64" fmla="*/ f60 1 83"/>
              <a:gd name="f65" fmla="*/ 88 f61 1"/>
              <a:gd name="f66" fmla="*/ 65 f60 1"/>
              <a:gd name="f67" fmla="*/ 0 f61 1"/>
              <a:gd name="f68" fmla="*/ 83 f60 1"/>
              <a:gd name="f69" fmla="*/ 79 f60 1"/>
              <a:gd name="f70" fmla="*/ 27 f60 1"/>
              <a:gd name="f71" fmla="*/ 12 f60 1"/>
              <a:gd name="f72" fmla="*/ 2 f61 1"/>
              <a:gd name="f73" fmla="*/ 9 f60 1"/>
              <a:gd name="f74" fmla="*/ 20 f61 1"/>
              <a:gd name="f75" fmla="*/ 2 f60 1"/>
              <a:gd name="f76" fmla="*/ 28 f61 1"/>
              <a:gd name="f77" fmla="*/ 3 f60 1"/>
              <a:gd name="f78" fmla="*/ 37 f61 1"/>
              <a:gd name="f79" fmla="*/ 53 f61 1"/>
              <a:gd name="f80" fmla="*/ 29 f60 1"/>
              <a:gd name="f81" fmla="*/ 79 f61 1"/>
              <a:gd name="f82" fmla="*/ 54 f60 1"/>
              <a:gd name="f83" fmla="*/ 89 f61 1"/>
              <a:gd name="f84" fmla="*/ 63 f60 1"/>
              <a:gd name="f85" fmla="+- f62 0 f1"/>
              <a:gd name="f86" fmla="*/ f65 1 89"/>
              <a:gd name="f87" fmla="*/ f66 1 83"/>
              <a:gd name="f88" fmla="*/ f67 1 89"/>
              <a:gd name="f89" fmla="*/ f68 1 83"/>
              <a:gd name="f90" fmla="*/ f69 1 83"/>
              <a:gd name="f91" fmla="*/ f70 1 83"/>
              <a:gd name="f92" fmla="*/ f71 1 83"/>
              <a:gd name="f93" fmla="*/ f72 1 89"/>
              <a:gd name="f94" fmla="*/ f73 1 83"/>
              <a:gd name="f95" fmla="*/ f74 1 89"/>
              <a:gd name="f96" fmla="*/ f75 1 83"/>
              <a:gd name="f97" fmla="*/ f76 1 89"/>
              <a:gd name="f98" fmla="*/ f77 1 83"/>
              <a:gd name="f99" fmla="*/ f78 1 89"/>
              <a:gd name="f100" fmla="*/ f79 1 89"/>
              <a:gd name="f101" fmla="*/ f80 1 83"/>
              <a:gd name="f102" fmla="*/ f81 1 89"/>
              <a:gd name="f103" fmla="*/ f82 1 83"/>
              <a:gd name="f104" fmla="*/ f83 1 89"/>
              <a:gd name="f105" fmla="*/ f84 1 83"/>
              <a:gd name="f106" fmla="*/ 0 1 f63"/>
              <a:gd name="f107" fmla="*/ f57 1 f63"/>
              <a:gd name="f108" fmla="*/ 0 1 f64"/>
              <a:gd name="f109" fmla="*/ f58 1 f64"/>
              <a:gd name="f110" fmla="*/ f86 1 f63"/>
              <a:gd name="f111" fmla="*/ f87 1 f64"/>
              <a:gd name="f112" fmla="*/ f88 1 f63"/>
              <a:gd name="f113" fmla="*/ f89 1 f64"/>
              <a:gd name="f114" fmla="*/ f90 1 f64"/>
              <a:gd name="f115" fmla="*/ f91 1 f64"/>
              <a:gd name="f116" fmla="*/ f92 1 f64"/>
              <a:gd name="f117" fmla="*/ f93 1 f63"/>
              <a:gd name="f118" fmla="*/ f94 1 f64"/>
              <a:gd name="f119" fmla="*/ f95 1 f63"/>
              <a:gd name="f120" fmla="*/ f96 1 f64"/>
              <a:gd name="f121" fmla="*/ f97 1 f63"/>
              <a:gd name="f122" fmla="*/ f98 1 f64"/>
              <a:gd name="f123" fmla="*/ f99 1 f63"/>
              <a:gd name="f124" fmla="*/ f100 1 f63"/>
              <a:gd name="f125" fmla="*/ f101 1 f64"/>
              <a:gd name="f126" fmla="*/ f102 1 f63"/>
              <a:gd name="f127" fmla="*/ f103 1 f64"/>
              <a:gd name="f128" fmla="*/ f104 1 f63"/>
              <a:gd name="f129" fmla="*/ f105 1 f64"/>
              <a:gd name="f130" fmla="*/ f106 f54 1"/>
              <a:gd name="f131" fmla="*/ f107 f54 1"/>
              <a:gd name="f132" fmla="*/ f109 f55 1"/>
              <a:gd name="f133" fmla="*/ f108 f55 1"/>
              <a:gd name="f134" fmla="*/ f110 f54 1"/>
              <a:gd name="f135" fmla="*/ f111 f55 1"/>
              <a:gd name="f136" fmla="*/ f112 f54 1"/>
              <a:gd name="f137" fmla="*/ f113 f55 1"/>
              <a:gd name="f138" fmla="*/ f114 f55 1"/>
              <a:gd name="f139" fmla="*/ f115 f55 1"/>
              <a:gd name="f140" fmla="*/ f116 f55 1"/>
              <a:gd name="f141" fmla="*/ f117 f54 1"/>
              <a:gd name="f142" fmla="*/ f118 f55 1"/>
              <a:gd name="f143" fmla="*/ f119 f54 1"/>
              <a:gd name="f144" fmla="*/ f120 f55 1"/>
              <a:gd name="f145" fmla="*/ f121 f54 1"/>
              <a:gd name="f146" fmla="*/ f122 f55 1"/>
              <a:gd name="f147" fmla="*/ f123 f54 1"/>
              <a:gd name="f148" fmla="*/ f124 f54 1"/>
              <a:gd name="f149" fmla="*/ f125 f55 1"/>
              <a:gd name="f150" fmla="*/ f126 f54 1"/>
              <a:gd name="f151" fmla="*/ f127 f55 1"/>
              <a:gd name="f152" fmla="*/ f128 f54 1"/>
              <a:gd name="f153" fmla="*/ f129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5">
                <a:pos x="f134" y="f135"/>
              </a:cxn>
              <a:cxn ang="f85">
                <a:pos x="f136" y="f137"/>
              </a:cxn>
              <a:cxn ang="f85">
                <a:pos x="f136" y="f138"/>
              </a:cxn>
              <a:cxn ang="f85">
                <a:pos x="f136" y="f139"/>
              </a:cxn>
              <a:cxn ang="f85">
                <a:pos x="f136" y="f140"/>
              </a:cxn>
              <a:cxn ang="f85">
                <a:pos x="f141" y="f142"/>
              </a:cxn>
              <a:cxn ang="f85">
                <a:pos x="f143" y="f144"/>
              </a:cxn>
              <a:cxn ang="f85">
                <a:pos x="f145" y="f146"/>
              </a:cxn>
              <a:cxn ang="f85">
                <a:pos x="f147" y="f140"/>
              </a:cxn>
              <a:cxn ang="f85">
                <a:pos x="f148" y="f149"/>
              </a:cxn>
              <a:cxn ang="f85">
                <a:pos x="f150" y="f151"/>
              </a:cxn>
              <a:cxn ang="f85">
                <a:pos x="f152" y="f153"/>
              </a:cxn>
              <a:cxn ang="f85">
                <a:pos x="f134" y="f135"/>
              </a:cxn>
            </a:cxnLst>
            <a:rect l="f130" t="f133" r="f131" b="f132"/>
            <a:pathLst>
              <a:path w="89" h="83">
                <a:moveTo>
                  <a:pt x="f8" y="f9"/>
                </a:moveTo>
                <a:cubicBezTo>
                  <a:pt x="f10" y="f11"/>
                  <a:pt x="f12" y="f13"/>
                  <a:pt x="f5" y="f7"/>
                </a:cubicBezTo>
                <a:cubicBezTo>
                  <a:pt x="f5" y="f14"/>
                  <a:pt x="f5" y="f15"/>
                  <a:pt x="f5" y="f16"/>
                </a:cubicBezTo>
                <a:cubicBezTo>
                  <a:pt x="f5" y="f17"/>
                  <a:pt x="f5" y="f18"/>
                  <a:pt x="f5" y="f19"/>
                </a:cubicBezTo>
                <a:cubicBezTo>
                  <a:pt x="f5" y="f20"/>
                  <a:pt x="f5" y="f21"/>
                  <a:pt x="f5" y="f22"/>
                </a:cubicBezTo>
                <a:cubicBezTo>
                  <a:pt x="f5" y="f23"/>
                  <a:pt x="f24" y="f25"/>
                  <a:pt x="f26" y="f25"/>
                </a:cubicBezTo>
                <a:cubicBezTo>
                  <a:pt x="f27" y="f28"/>
                  <a:pt x="f29" y="f30"/>
                  <a:pt x="f31" y="f26"/>
                </a:cubicBezTo>
                <a:cubicBezTo>
                  <a:pt x="f32" y="f5"/>
                  <a:pt x="f33" y="f24"/>
                  <a:pt x="f34" y="f35"/>
                </a:cubicBezTo>
                <a:cubicBezTo>
                  <a:pt x="f12" y="f28"/>
                  <a:pt x="f36" y="f25"/>
                  <a:pt x="f37" y="f22"/>
                </a:cubicBezTo>
                <a:cubicBezTo>
                  <a:pt x="f38" y="f39"/>
                  <a:pt x="f40" y="f32"/>
                  <a:pt x="f41" y="f42"/>
                </a:cubicBezTo>
                <a:cubicBezTo>
                  <a:pt x="f17" y="f43"/>
                  <a:pt x="f44" y="f45"/>
                  <a:pt x="f16" y="f46"/>
                </a:cubicBezTo>
                <a:cubicBezTo>
                  <a:pt x="f47" y="f48"/>
                  <a:pt x="f49" y="f50"/>
                  <a:pt x="f6" y="f51"/>
                </a:cubicBezTo>
                <a:cubicBezTo>
                  <a:pt x="f6" y="f52"/>
                  <a:pt x="f6" y="f52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43">
            <a:extLst>
              <a:ext uri="{FF2B5EF4-FFF2-40B4-BE49-F238E27FC236}">
                <a16:creationId xmlns:a16="http://schemas.microsoft.com/office/drawing/2014/main" id="{08E47CE8-6CB3-EDD8-1810-E560559C7930}"/>
              </a:ext>
            </a:extLst>
          </p:cNvPr>
          <p:cNvSpPr/>
          <p:nvPr/>
        </p:nvSpPr>
        <p:spPr>
          <a:xfrm>
            <a:off x="6592888" y="4438653"/>
            <a:ext cx="2416173" cy="4730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"/>
              <a:gd name="f7" fmla="val 197"/>
              <a:gd name="f8" fmla="val 16"/>
              <a:gd name="f9" fmla="val 998"/>
              <a:gd name="f10" fmla="val 33"/>
              <a:gd name="f11" fmla="val 985"/>
              <a:gd name="f12" fmla="val 46"/>
              <a:gd name="f13" fmla="val 970"/>
              <a:gd name="f14" fmla="val 55"/>
              <a:gd name="f15" fmla="val 965"/>
              <a:gd name="f16" fmla="val 58"/>
              <a:gd name="f17" fmla="val 964"/>
              <a:gd name="f18" fmla="val 62"/>
              <a:gd name="f19" fmla="val 67"/>
              <a:gd name="f20" fmla="val 104"/>
              <a:gd name="f21" fmla="val 140"/>
              <a:gd name="f22" fmla="val 177"/>
              <a:gd name="f23" fmla="val 195"/>
              <a:gd name="f24" fmla="val 962"/>
              <a:gd name="f25" fmla="val 196"/>
              <a:gd name="f26" fmla="val 944"/>
              <a:gd name="f27" fmla="val 931"/>
              <a:gd name="f28" fmla="val 918"/>
              <a:gd name="f29" fmla="val 905"/>
              <a:gd name="f30" fmla="val 896"/>
              <a:gd name="f31" fmla="val 891"/>
              <a:gd name="f32" fmla="val 193"/>
              <a:gd name="f33" fmla="val 889"/>
              <a:gd name="f34" fmla="val 185"/>
              <a:gd name="f35" fmla="val 884"/>
              <a:gd name="f36" fmla="val 166"/>
              <a:gd name="f37" fmla="val 880"/>
              <a:gd name="f38" fmla="val 147"/>
              <a:gd name="f39" fmla="val 876"/>
              <a:gd name="f40" fmla="val 128"/>
              <a:gd name="f41" fmla="val 875"/>
              <a:gd name="f42" fmla="val 121"/>
              <a:gd name="f43" fmla="val 873"/>
              <a:gd name="f44" fmla="val 114"/>
              <a:gd name="f45" fmla="val 872"/>
              <a:gd name="f46" fmla="val 106"/>
              <a:gd name="f47" fmla="val 871"/>
              <a:gd name="f48" fmla="val 101"/>
              <a:gd name="f49" fmla="val 869"/>
              <a:gd name="f50" fmla="val 100"/>
              <a:gd name="f51" fmla="val 863"/>
              <a:gd name="f52" fmla="val 102"/>
              <a:gd name="f53" fmla="val 798"/>
              <a:gd name="f54" fmla="val 123"/>
              <a:gd name="f55" fmla="val 731"/>
              <a:gd name="f56" fmla="val 137"/>
              <a:gd name="f57" fmla="val 663"/>
              <a:gd name="f58" fmla="val 148"/>
              <a:gd name="f59" fmla="val 636"/>
              <a:gd name="f60" fmla="val 152"/>
              <a:gd name="f61" fmla="val 609"/>
              <a:gd name="f62" fmla="val 155"/>
              <a:gd name="f63" fmla="val 581"/>
              <a:gd name="f64" fmla="val 442"/>
              <a:gd name="f65" fmla="val 154"/>
              <a:gd name="f66" fmla="val 303"/>
              <a:gd name="f67" fmla="val 163"/>
              <a:gd name="f68" fmla="val 105"/>
              <a:gd name="f69" fmla="val 56"/>
              <a:gd name="f70" fmla="val 130"/>
              <a:gd name="f71" fmla="val 22"/>
              <a:gd name="f72" fmla="val 80"/>
              <a:gd name="f73" fmla="val 10"/>
              <a:gd name="f74" fmla="val 64"/>
              <a:gd name="f75" fmla="val 5"/>
              <a:gd name="f76" fmla="val 44"/>
              <a:gd name="f77" fmla="val 25"/>
              <a:gd name="f78" fmla="val 19"/>
              <a:gd name="f79" fmla="val 13"/>
              <a:gd name="f80" fmla="val 8"/>
              <a:gd name="f81" fmla="val 3"/>
              <a:gd name="f82" fmla="val 4"/>
              <a:gd name="f83" fmla="val 7"/>
              <a:gd name="f84" fmla="val 11"/>
              <a:gd name="f85" fmla="val 21"/>
              <a:gd name="f86" fmla="val 26"/>
              <a:gd name="f87" fmla="val 344"/>
              <a:gd name="f88" fmla="val 662"/>
              <a:gd name="f89" fmla="val 980"/>
              <a:gd name="f90" fmla="val 989"/>
              <a:gd name="f91" fmla="+- 0 0 -90"/>
              <a:gd name="f92" fmla="*/ f3 1 1006"/>
              <a:gd name="f93" fmla="*/ f4 1 197"/>
              <a:gd name="f94" fmla="val f5"/>
              <a:gd name="f95" fmla="val f6"/>
              <a:gd name="f96" fmla="val f7"/>
              <a:gd name="f97" fmla="*/ f91 f0 1"/>
              <a:gd name="f98" fmla="+- f96 0 f94"/>
              <a:gd name="f99" fmla="+- f95 0 f94"/>
              <a:gd name="f100" fmla="*/ f97 1 f2"/>
              <a:gd name="f101" fmla="*/ f99 1 1006"/>
              <a:gd name="f102" fmla="*/ f98 1 197"/>
              <a:gd name="f103" fmla="*/ 1006 f99 1"/>
              <a:gd name="f104" fmla="*/ 16 f98 1"/>
              <a:gd name="f105" fmla="*/ 970 f99 1"/>
              <a:gd name="f106" fmla="*/ 55 f98 1"/>
              <a:gd name="f107" fmla="*/ 964 f99 1"/>
              <a:gd name="f108" fmla="*/ 67 f98 1"/>
              <a:gd name="f109" fmla="*/ 177 f98 1"/>
              <a:gd name="f110" fmla="*/ 944 f99 1"/>
              <a:gd name="f111" fmla="*/ 196 f98 1"/>
              <a:gd name="f112" fmla="*/ 905 f99 1"/>
              <a:gd name="f113" fmla="*/ 889 f99 1"/>
              <a:gd name="f114" fmla="*/ 185 f98 1"/>
              <a:gd name="f115" fmla="*/ 876 f99 1"/>
              <a:gd name="f116" fmla="*/ 128 f98 1"/>
              <a:gd name="f117" fmla="*/ 872 f99 1"/>
              <a:gd name="f118" fmla="*/ 106 f98 1"/>
              <a:gd name="f119" fmla="*/ 863 f99 1"/>
              <a:gd name="f120" fmla="*/ 102 f98 1"/>
              <a:gd name="f121" fmla="*/ 663 f99 1"/>
              <a:gd name="f122" fmla="*/ 148 f98 1"/>
              <a:gd name="f123" fmla="*/ 581 f99 1"/>
              <a:gd name="f124" fmla="*/ 155 f98 1"/>
              <a:gd name="f125" fmla="*/ 163 f99 1"/>
              <a:gd name="f126" fmla="*/ 154 f98 1"/>
              <a:gd name="f127" fmla="*/ 22 f99 1"/>
              <a:gd name="f128" fmla="*/ 80 f98 1"/>
              <a:gd name="f129" fmla="*/ 0 f99 1"/>
              <a:gd name="f130" fmla="*/ 25 f98 1"/>
              <a:gd name="f131" fmla="*/ 8 f98 1"/>
              <a:gd name="f132" fmla="*/ 11 f99 1"/>
              <a:gd name="f133" fmla="*/ 3 f98 1"/>
              <a:gd name="f134" fmla="*/ 26 f99 1"/>
              <a:gd name="f135" fmla="*/ 980 f99 1"/>
              <a:gd name="f136" fmla="+- f100 0 f1"/>
              <a:gd name="f137" fmla="*/ f103 1 1006"/>
              <a:gd name="f138" fmla="*/ f104 1 197"/>
              <a:gd name="f139" fmla="*/ f105 1 1006"/>
              <a:gd name="f140" fmla="*/ f106 1 197"/>
              <a:gd name="f141" fmla="*/ f107 1 1006"/>
              <a:gd name="f142" fmla="*/ f108 1 197"/>
              <a:gd name="f143" fmla="*/ f109 1 197"/>
              <a:gd name="f144" fmla="*/ f110 1 1006"/>
              <a:gd name="f145" fmla="*/ f111 1 197"/>
              <a:gd name="f146" fmla="*/ f112 1 1006"/>
              <a:gd name="f147" fmla="*/ f113 1 1006"/>
              <a:gd name="f148" fmla="*/ f114 1 197"/>
              <a:gd name="f149" fmla="*/ f115 1 1006"/>
              <a:gd name="f150" fmla="*/ f116 1 197"/>
              <a:gd name="f151" fmla="*/ f117 1 1006"/>
              <a:gd name="f152" fmla="*/ f118 1 197"/>
              <a:gd name="f153" fmla="*/ f119 1 1006"/>
              <a:gd name="f154" fmla="*/ f120 1 197"/>
              <a:gd name="f155" fmla="*/ f121 1 1006"/>
              <a:gd name="f156" fmla="*/ f122 1 197"/>
              <a:gd name="f157" fmla="*/ f123 1 1006"/>
              <a:gd name="f158" fmla="*/ f124 1 197"/>
              <a:gd name="f159" fmla="*/ f125 1 1006"/>
              <a:gd name="f160" fmla="*/ f126 1 197"/>
              <a:gd name="f161" fmla="*/ f127 1 1006"/>
              <a:gd name="f162" fmla="*/ f128 1 197"/>
              <a:gd name="f163" fmla="*/ f129 1 1006"/>
              <a:gd name="f164" fmla="*/ f130 1 197"/>
              <a:gd name="f165" fmla="*/ f131 1 197"/>
              <a:gd name="f166" fmla="*/ f132 1 1006"/>
              <a:gd name="f167" fmla="*/ f133 1 197"/>
              <a:gd name="f168" fmla="*/ f134 1 1006"/>
              <a:gd name="f169" fmla="*/ f135 1 1006"/>
              <a:gd name="f170" fmla="*/ 0 1 f101"/>
              <a:gd name="f171" fmla="*/ f95 1 f101"/>
              <a:gd name="f172" fmla="*/ 0 1 f102"/>
              <a:gd name="f173" fmla="*/ f96 1 f102"/>
              <a:gd name="f174" fmla="*/ f137 1 f101"/>
              <a:gd name="f175" fmla="*/ f138 1 f102"/>
              <a:gd name="f176" fmla="*/ f139 1 f101"/>
              <a:gd name="f177" fmla="*/ f140 1 f102"/>
              <a:gd name="f178" fmla="*/ f141 1 f101"/>
              <a:gd name="f179" fmla="*/ f142 1 f102"/>
              <a:gd name="f180" fmla="*/ f143 1 f102"/>
              <a:gd name="f181" fmla="*/ f144 1 f101"/>
              <a:gd name="f182" fmla="*/ f145 1 f102"/>
              <a:gd name="f183" fmla="*/ f146 1 f101"/>
              <a:gd name="f184" fmla="*/ f147 1 f101"/>
              <a:gd name="f185" fmla="*/ f148 1 f102"/>
              <a:gd name="f186" fmla="*/ f149 1 f101"/>
              <a:gd name="f187" fmla="*/ f150 1 f102"/>
              <a:gd name="f188" fmla="*/ f151 1 f101"/>
              <a:gd name="f189" fmla="*/ f152 1 f102"/>
              <a:gd name="f190" fmla="*/ f153 1 f101"/>
              <a:gd name="f191" fmla="*/ f154 1 f102"/>
              <a:gd name="f192" fmla="*/ f155 1 f101"/>
              <a:gd name="f193" fmla="*/ f156 1 f102"/>
              <a:gd name="f194" fmla="*/ f157 1 f101"/>
              <a:gd name="f195" fmla="*/ f158 1 f102"/>
              <a:gd name="f196" fmla="*/ f159 1 f101"/>
              <a:gd name="f197" fmla="*/ f160 1 f102"/>
              <a:gd name="f198" fmla="*/ f161 1 f101"/>
              <a:gd name="f199" fmla="*/ f162 1 f102"/>
              <a:gd name="f200" fmla="*/ f163 1 f101"/>
              <a:gd name="f201" fmla="*/ f164 1 f102"/>
              <a:gd name="f202" fmla="*/ f165 1 f102"/>
              <a:gd name="f203" fmla="*/ f166 1 f101"/>
              <a:gd name="f204" fmla="*/ f167 1 f102"/>
              <a:gd name="f205" fmla="*/ f168 1 f101"/>
              <a:gd name="f206" fmla="*/ f169 1 f101"/>
              <a:gd name="f207" fmla="*/ f170 f92 1"/>
              <a:gd name="f208" fmla="*/ f171 f92 1"/>
              <a:gd name="f209" fmla="*/ f173 f93 1"/>
              <a:gd name="f210" fmla="*/ f172 f93 1"/>
              <a:gd name="f211" fmla="*/ f174 f92 1"/>
              <a:gd name="f212" fmla="*/ f175 f93 1"/>
              <a:gd name="f213" fmla="*/ f176 f92 1"/>
              <a:gd name="f214" fmla="*/ f177 f93 1"/>
              <a:gd name="f215" fmla="*/ f178 f92 1"/>
              <a:gd name="f216" fmla="*/ f179 f93 1"/>
              <a:gd name="f217" fmla="*/ f180 f93 1"/>
              <a:gd name="f218" fmla="*/ f181 f92 1"/>
              <a:gd name="f219" fmla="*/ f182 f93 1"/>
              <a:gd name="f220" fmla="*/ f183 f92 1"/>
              <a:gd name="f221" fmla="*/ f184 f92 1"/>
              <a:gd name="f222" fmla="*/ f185 f93 1"/>
              <a:gd name="f223" fmla="*/ f186 f92 1"/>
              <a:gd name="f224" fmla="*/ f187 f93 1"/>
              <a:gd name="f225" fmla="*/ f188 f92 1"/>
              <a:gd name="f226" fmla="*/ f189 f93 1"/>
              <a:gd name="f227" fmla="*/ f190 f92 1"/>
              <a:gd name="f228" fmla="*/ f191 f93 1"/>
              <a:gd name="f229" fmla="*/ f192 f92 1"/>
              <a:gd name="f230" fmla="*/ f193 f93 1"/>
              <a:gd name="f231" fmla="*/ f194 f92 1"/>
              <a:gd name="f232" fmla="*/ f195 f93 1"/>
              <a:gd name="f233" fmla="*/ f196 f92 1"/>
              <a:gd name="f234" fmla="*/ f197 f93 1"/>
              <a:gd name="f235" fmla="*/ f198 f92 1"/>
              <a:gd name="f236" fmla="*/ f199 f93 1"/>
              <a:gd name="f237" fmla="*/ f200 f92 1"/>
              <a:gd name="f238" fmla="*/ f201 f93 1"/>
              <a:gd name="f239" fmla="*/ f202 f93 1"/>
              <a:gd name="f240" fmla="*/ f203 f92 1"/>
              <a:gd name="f241" fmla="*/ f204 f93 1"/>
              <a:gd name="f242" fmla="*/ f205 f92 1"/>
              <a:gd name="f243" fmla="*/ f206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11" y="f212"/>
              </a:cxn>
              <a:cxn ang="f136">
                <a:pos x="f213" y="f214"/>
              </a:cxn>
              <a:cxn ang="f136">
                <a:pos x="f215" y="f216"/>
              </a:cxn>
              <a:cxn ang="f136">
                <a:pos x="f215" y="f217"/>
              </a:cxn>
              <a:cxn ang="f136">
                <a:pos x="f218" y="f219"/>
              </a:cxn>
              <a:cxn ang="f136">
                <a:pos x="f220" y="f219"/>
              </a:cxn>
              <a:cxn ang="f136">
                <a:pos x="f221" y="f222"/>
              </a:cxn>
              <a:cxn ang="f136">
                <a:pos x="f223" y="f224"/>
              </a:cxn>
              <a:cxn ang="f136">
                <a:pos x="f225" y="f226"/>
              </a:cxn>
              <a:cxn ang="f136">
                <a:pos x="f227" y="f228"/>
              </a:cxn>
              <a:cxn ang="f136">
                <a:pos x="f229" y="f230"/>
              </a:cxn>
              <a:cxn ang="f136">
                <a:pos x="f231" y="f232"/>
              </a:cxn>
              <a:cxn ang="f136">
                <a:pos x="f233" y="f234"/>
              </a:cxn>
              <a:cxn ang="f136">
                <a:pos x="f235" y="f236"/>
              </a:cxn>
              <a:cxn ang="f136">
                <a:pos x="f237" y="f238"/>
              </a:cxn>
              <a:cxn ang="f136">
                <a:pos x="f237" y="f239"/>
              </a:cxn>
              <a:cxn ang="f136">
                <a:pos x="f240" y="f241"/>
              </a:cxn>
              <a:cxn ang="f136">
                <a:pos x="f242" y="f241"/>
              </a:cxn>
              <a:cxn ang="f136">
                <a:pos x="f243" y="f241"/>
              </a:cxn>
              <a:cxn ang="f136">
                <a:pos x="f211" y="f239"/>
              </a:cxn>
              <a:cxn ang="f136">
                <a:pos x="f211" y="f212"/>
              </a:cxn>
            </a:cxnLst>
            <a:rect l="f207" t="f210" r="f208" b="f209"/>
            <a:pathLst>
              <a:path w="1006" h="19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17" y="f20"/>
                  <a:pt x="f17" y="f21"/>
                  <a:pt x="f17" y="f22"/>
                </a:cubicBezTo>
                <a:cubicBezTo>
                  <a:pt x="f17" y="f23"/>
                  <a:pt x="f24" y="f25"/>
                  <a:pt x="f26" y="f25"/>
                </a:cubicBezTo>
                <a:cubicBezTo>
                  <a:pt x="f27" y="f25"/>
                  <a:pt x="f28" y="f25"/>
                  <a:pt x="f29" y="f25"/>
                </a:cubicBezTo>
                <a:cubicBezTo>
                  <a:pt x="f30" y="f7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2"/>
                </a:cubicBezTo>
                <a:cubicBezTo>
                  <a:pt x="f64" y="f65"/>
                  <a:pt x="f66" y="f62"/>
                  <a:pt x="f67" y="f65"/>
                </a:cubicBezTo>
                <a:cubicBezTo>
                  <a:pt x="f68" y="f65"/>
                  <a:pt x="f69" y="f70"/>
                  <a:pt x="f71" y="f72"/>
                </a:cubicBezTo>
                <a:cubicBezTo>
                  <a:pt x="f73" y="f74"/>
                  <a:pt x="f75" y="f76"/>
                  <a:pt x="f5" y="f77"/>
                </a:cubicBezTo>
                <a:cubicBezTo>
                  <a:pt x="f5" y="f78"/>
                  <a:pt x="f5" y="f79"/>
                  <a:pt x="f5" y="f80"/>
                </a:cubicBezTo>
                <a:cubicBezTo>
                  <a:pt x="f81" y="f82"/>
                  <a:pt x="f83" y="f81"/>
                  <a:pt x="f84" y="f81"/>
                </a:cubicBezTo>
                <a:cubicBezTo>
                  <a:pt x="f8" y="f81"/>
                  <a:pt x="f85" y="f81"/>
                  <a:pt x="f86" y="f81"/>
                </a:cubicBezTo>
                <a:cubicBezTo>
                  <a:pt x="f87" y="f81"/>
                  <a:pt x="f88" y="f81"/>
                  <a:pt x="f89" y="f81"/>
                </a:cubicBezTo>
                <a:cubicBezTo>
                  <a:pt x="f90" y="f81"/>
                  <a:pt x="f9" y="f5"/>
                  <a:pt x="f6" y="f80"/>
                </a:cubicBezTo>
                <a:cubicBezTo>
                  <a:pt x="f6" y="f84"/>
                  <a:pt x="f6" y="f79"/>
                  <a:pt x="f6" y="f8"/>
                </a:cubicBezTo>
                <a:close/>
              </a:path>
            </a:pathLst>
          </a:custGeom>
          <a:solidFill>
            <a:srgbClr val="EA545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44">
            <a:extLst>
              <a:ext uri="{FF2B5EF4-FFF2-40B4-BE49-F238E27FC236}">
                <a16:creationId xmlns:a16="http://schemas.microsoft.com/office/drawing/2014/main" id="{D162CCEF-A582-0C50-055F-0506CE2C2C3E}"/>
              </a:ext>
            </a:extLst>
          </p:cNvPr>
          <p:cNvSpPr/>
          <p:nvPr/>
        </p:nvSpPr>
        <p:spPr>
          <a:xfrm>
            <a:off x="6592888" y="4089397"/>
            <a:ext cx="2416173" cy="3683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"/>
              <a:gd name="f7" fmla="val 153"/>
              <a:gd name="f8" fmla="val 671"/>
              <a:gd name="f9" fmla="val 335"/>
              <a:gd name="f10" fmla="val 148"/>
              <a:gd name="f11" fmla="val 143"/>
              <a:gd name="f12" fmla="val 138"/>
              <a:gd name="f13" fmla="val 3"/>
              <a:gd name="f14" fmla="val 129"/>
              <a:gd name="f15" fmla="val 4"/>
              <a:gd name="f16" fmla="val 119"/>
              <a:gd name="f17" fmla="val 8"/>
              <a:gd name="f18" fmla="val 110"/>
              <a:gd name="f19" fmla="val 29"/>
              <a:gd name="f20" fmla="val 54"/>
              <a:gd name="f21" fmla="val 72"/>
              <a:gd name="f22" fmla="val 24"/>
              <a:gd name="f23" fmla="val 128"/>
              <a:gd name="f24" fmla="val 10"/>
              <a:gd name="f25" fmla="val 7"/>
              <a:gd name="f26" fmla="val 158"/>
              <a:gd name="f27" fmla="val 6"/>
              <a:gd name="f28" fmla="val 173"/>
              <a:gd name="f29" fmla="val 213"/>
              <a:gd name="f30" fmla="val 253"/>
              <a:gd name="f31" fmla="val 293"/>
              <a:gd name="f32" fmla="val 299"/>
              <a:gd name="f33" fmla="val 307"/>
              <a:gd name="f34" fmla="val 1"/>
              <a:gd name="f35" fmla="val 314"/>
              <a:gd name="f36" fmla="val 382"/>
              <a:gd name="f37" fmla="val 449"/>
              <a:gd name="f38" fmla="val 517"/>
              <a:gd name="f39" fmla="val 532"/>
              <a:gd name="f40" fmla="val 548"/>
              <a:gd name="f41" fmla="val 563"/>
              <a:gd name="f42" fmla="val 571"/>
              <a:gd name="f43" fmla="val 578"/>
              <a:gd name="f44" fmla="val 585"/>
              <a:gd name="f45" fmla="val 594"/>
              <a:gd name="f46" fmla="val 604"/>
              <a:gd name="f47" fmla="val 613"/>
              <a:gd name="f48" fmla="val 698"/>
              <a:gd name="f49" fmla="val 16"/>
              <a:gd name="f50" fmla="val 780"/>
              <a:gd name="f51" fmla="val 33"/>
              <a:gd name="f52" fmla="val 861"/>
              <a:gd name="f53" fmla="val 58"/>
              <a:gd name="f54" fmla="val 864"/>
              <a:gd name="f55" fmla="val 59"/>
              <a:gd name="f56" fmla="val 869"/>
              <a:gd name="f57" fmla="val 63"/>
              <a:gd name="f58" fmla="val 871"/>
              <a:gd name="f59" fmla="val 56"/>
              <a:gd name="f60" fmla="val 899"/>
              <a:gd name="f61" fmla="val 65"/>
              <a:gd name="f62" fmla="val 925"/>
              <a:gd name="f63" fmla="val 75"/>
              <a:gd name="f64" fmla="val 951"/>
              <a:gd name="f65" fmla="val 88"/>
              <a:gd name="f66" fmla="val 957"/>
              <a:gd name="f67" fmla="val 91"/>
              <a:gd name="f68" fmla="val 960"/>
              <a:gd name="f69" fmla="val 95"/>
              <a:gd name="f70" fmla="val 964"/>
              <a:gd name="f71" fmla="val 100"/>
              <a:gd name="f72" fmla="val 970"/>
              <a:gd name="f73" fmla="val 106"/>
              <a:gd name="f74" fmla="val 977"/>
              <a:gd name="f75" fmla="val 111"/>
              <a:gd name="f76" fmla="val 984"/>
              <a:gd name="f77" fmla="val 116"/>
              <a:gd name="f78" fmla="val 994"/>
              <a:gd name="f79" fmla="val 124"/>
              <a:gd name="f80" fmla="val 1001"/>
              <a:gd name="f81" fmla="val 134"/>
              <a:gd name="f82" fmla="val 147"/>
              <a:gd name="f83" fmla="val 149"/>
              <a:gd name="f84" fmla="val 151"/>
              <a:gd name="f85" fmla="+- 0 0 -90"/>
              <a:gd name="f86" fmla="*/ f3 1 1006"/>
              <a:gd name="f87" fmla="*/ f4 1 153"/>
              <a:gd name="f88" fmla="val f5"/>
              <a:gd name="f89" fmla="val f6"/>
              <a:gd name="f90" fmla="val f7"/>
              <a:gd name="f91" fmla="*/ f85 f0 1"/>
              <a:gd name="f92" fmla="+- f90 0 f88"/>
              <a:gd name="f93" fmla="+- f89 0 f88"/>
              <a:gd name="f94" fmla="*/ f91 1 f2"/>
              <a:gd name="f95" fmla="*/ f93 1 1006"/>
              <a:gd name="f96" fmla="*/ f92 1 153"/>
              <a:gd name="f97" fmla="*/ 1006 f93 1"/>
              <a:gd name="f98" fmla="*/ 153 f92 1"/>
              <a:gd name="f99" fmla="*/ 0 f93 1"/>
              <a:gd name="f100" fmla="*/ 138 f92 1"/>
              <a:gd name="f101" fmla="*/ 8 f93 1"/>
              <a:gd name="f102" fmla="*/ 110 f92 1"/>
              <a:gd name="f103" fmla="*/ 128 f93 1"/>
              <a:gd name="f104" fmla="*/ 10 f92 1"/>
              <a:gd name="f105" fmla="*/ 173 f93 1"/>
              <a:gd name="f106" fmla="*/ 6 f92 1"/>
              <a:gd name="f107" fmla="*/ 293 f93 1"/>
              <a:gd name="f108" fmla="*/ 314 f93 1"/>
              <a:gd name="f109" fmla="*/ 1 f92 1"/>
              <a:gd name="f110" fmla="*/ 517 f93 1"/>
              <a:gd name="f111" fmla="*/ 563 f93 1"/>
              <a:gd name="f112" fmla="*/ 585 f93 1"/>
              <a:gd name="f113" fmla="*/ 4 f92 1"/>
              <a:gd name="f114" fmla="*/ 613 f93 1"/>
              <a:gd name="f115" fmla="*/ 8 f92 1"/>
              <a:gd name="f116" fmla="*/ 861 f93 1"/>
              <a:gd name="f117" fmla="*/ 58 f92 1"/>
              <a:gd name="f118" fmla="*/ 871 f93 1"/>
              <a:gd name="f119" fmla="*/ 56 f92 1"/>
              <a:gd name="f120" fmla="*/ 951 f93 1"/>
              <a:gd name="f121" fmla="*/ 88 f92 1"/>
              <a:gd name="f122" fmla="*/ 964 f93 1"/>
              <a:gd name="f123" fmla="*/ 100 f92 1"/>
              <a:gd name="f124" fmla="*/ 984 f93 1"/>
              <a:gd name="f125" fmla="*/ 116 f92 1"/>
              <a:gd name="f126" fmla="*/ 147 f92 1"/>
              <a:gd name="f127" fmla="+- f94 0 f1"/>
              <a:gd name="f128" fmla="*/ f97 1 1006"/>
              <a:gd name="f129" fmla="*/ f98 1 153"/>
              <a:gd name="f130" fmla="*/ f99 1 1006"/>
              <a:gd name="f131" fmla="*/ f100 1 153"/>
              <a:gd name="f132" fmla="*/ f101 1 1006"/>
              <a:gd name="f133" fmla="*/ f102 1 153"/>
              <a:gd name="f134" fmla="*/ f103 1 1006"/>
              <a:gd name="f135" fmla="*/ f104 1 153"/>
              <a:gd name="f136" fmla="*/ f105 1 1006"/>
              <a:gd name="f137" fmla="*/ f106 1 153"/>
              <a:gd name="f138" fmla="*/ f107 1 1006"/>
              <a:gd name="f139" fmla="*/ f108 1 1006"/>
              <a:gd name="f140" fmla="*/ f109 1 153"/>
              <a:gd name="f141" fmla="*/ f110 1 1006"/>
              <a:gd name="f142" fmla="*/ f111 1 1006"/>
              <a:gd name="f143" fmla="*/ f112 1 1006"/>
              <a:gd name="f144" fmla="*/ f113 1 153"/>
              <a:gd name="f145" fmla="*/ f114 1 1006"/>
              <a:gd name="f146" fmla="*/ f115 1 153"/>
              <a:gd name="f147" fmla="*/ f116 1 1006"/>
              <a:gd name="f148" fmla="*/ f117 1 153"/>
              <a:gd name="f149" fmla="*/ f118 1 1006"/>
              <a:gd name="f150" fmla="*/ f119 1 153"/>
              <a:gd name="f151" fmla="*/ f120 1 1006"/>
              <a:gd name="f152" fmla="*/ f121 1 153"/>
              <a:gd name="f153" fmla="*/ f122 1 1006"/>
              <a:gd name="f154" fmla="*/ f123 1 153"/>
              <a:gd name="f155" fmla="*/ f124 1 1006"/>
              <a:gd name="f156" fmla="*/ f125 1 153"/>
              <a:gd name="f157" fmla="*/ f126 1 153"/>
              <a:gd name="f158" fmla="*/ 0 1 f95"/>
              <a:gd name="f159" fmla="*/ f89 1 f95"/>
              <a:gd name="f160" fmla="*/ 0 1 f96"/>
              <a:gd name="f161" fmla="*/ f90 1 f96"/>
              <a:gd name="f162" fmla="*/ f128 1 f95"/>
              <a:gd name="f163" fmla="*/ f129 1 f96"/>
              <a:gd name="f164" fmla="*/ f130 1 f95"/>
              <a:gd name="f165" fmla="*/ f131 1 f96"/>
              <a:gd name="f166" fmla="*/ f132 1 f95"/>
              <a:gd name="f167" fmla="*/ f133 1 f96"/>
              <a:gd name="f168" fmla="*/ f134 1 f95"/>
              <a:gd name="f169" fmla="*/ f135 1 f96"/>
              <a:gd name="f170" fmla="*/ f136 1 f95"/>
              <a:gd name="f171" fmla="*/ f137 1 f96"/>
              <a:gd name="f172" fmla="*/ f138 1 f95"/>
              <a:gd name="f173" fmla="*/ f139 1 f95"/>
              <a:gd name="f174" fmla="*/ f140 1 f96"/>
              <a:gd name="f175" fmla="*/ f141 1 f95"/>
              <a:gd name="f176" fmla="*/ f142 1 f95"/>
              <a:gd name="f177" fmla="*/ f143 1 f95"/>
              <a:gd name="f178" fmla="*/ f144 1 f96"/>
              <a:gd name="f179" fmla="*/ f145 1 f95"/>
              <a:gd name="f180" fmla="*/ f146 1 f96"/>
              <a:gd name="f181" fmla="*/ f147 1 f95"/>
              <a:gd name="f182" fmla="*/ f148 1 f96"/>
              <a:gd name="f183" fmla="*/ f149 1 f95"/>
              <a:gd name="f184" fmla="*/ f150 1 f96"/>
              <a:gd name="f185" fmla="*/ f151 1 f95"/>
              <a:gd name="f186" fmla="*/ f152 1 f96"/>
              <a:gd name="f187" fmla="*/ f153 1 f95"/>
              <a:gd name="f188" fmla="*/ f154 1 f96"/>
              <a:gd name="f189" fmla="*/ f155 1 f95"/>
              <a:gd name="f190" fmla="*/ f156 1 f96"/>
              <a:gd name="f191" fmla="*/ f157 1 f96"/>
              <a:gd name="f192" fmla="*/ f158 f86 1"/>
              <a:gd name="f193" fmla="*/ f159 f86 1"/>
              <a:gd name="f194" fmla="*/ f161 f87 1"/>
              <a:gd name="f195" fmla="*/ f160 f87 1"/>
              <a:gd name="f196" fmla="*/ f162 f86 1"/>
              <a:gd name="f197" fmla="*/ f163 f87 1"/>
              <a:gd name="f198" fmla="*/ f164 f86 1"/>
              <a:gd name="f199" fmla="*/ f165 f87 1"/>
              <a:gd name="f200" fmla="*/ f166 f86 1"/>
              <a:gd name="f201" fmla="*/ f167 f87 1"/>
              <a:gd name="f202" fmla="*/ f168 f86 1"/>
              <a:gd name="f203" fmla="*/ f169 f87 1"/>
              <a:gd name="f204" fmla="*/ f170 f86 1"/>
              <a:gd name="f205" fmla="*/ f171 f87 1"/>
              <a:gd name="f206" fmla="*/ f172 f86 1"/>
              <a:gd name="f207" fmla="*/ f173 f86 1"/>
              <a:gd name="f208" fmla="*/ f174 f87 1"/>
              <a:gd name="f209" fmla="*/ f175 f86 1"/>
              <a:gd name="f210" fmla="*/ f176 f86 1"/>
              <a:gd name="f211" fmla="*/ f177 f86 1"/>
              <a:gd name="f212" fmla="*/ f178 f87 1"/>
              <a:gd name="f213" fmla="*/ f179 f86 1"/>
              <a:gd name="f214" fmla="*/ f180 f87 1"/>
              <a:gd name="f215" fmla="*/ f181 f86 1"/>
              <a:gd name="f216" fmla="*/ f182 f87 1"/>
              <a:gd name="f217" fmla="*/ f183 f86 1"/>
              <a:gd name="f218" fmla="*/ f184 f87 1"/>
              <a:gd name="f219" fmla="*/ f185 f86 1"/>
              <a:gd name="f220" fmla="*/ f186 f87 1"/>
              <a:gd name="f221" fmla="*/ f187 f86 1"/>
              <a:gd name="f222" fmla="*/ f188 f87 1"/>
              <a:gd name="f223" fmla="*/ f189 f86 1"/>
              <a:gd name="f224" fmla="*/ f190 f87 1"/>
              <a:gd name="f225" fmla="*/ f191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7">
                <a:pos x="f196" y="f197"/>
              </a:cxn>
              <a:cxn ang="f127">
                <a:pos x="f198" y="f197"/>
              </a:cxn>
              <a:cxn ang="f127">
                <a:pos x="f198" y="f199"/>
              </a:cxn>
              <a:cxn ang="f127">
                <a:pos x="f200" y="f201"/>
              </a:cxn>
              <a:cxn ang="f127">
                <a:pos x="f202" y="f203"/>
              </a:cxn>
              <a:cxn ang="f127">
                <a:pos x="f204" y="f205"/>
              </a:cxn>
              <a:cxn ang="f127">
                <a:pos x="f206" y="f205"/>
              </a:cxn>
              <a:cxn ang="f127">
                <a:pos x="f207" y="f208"/>
              </a:cxn>
              <a:cxn ang="f127">
                <a:pos x="f209" y="f208"/>
              </a:cxn>
              <a:cxn ang="f127">
                <a:pos x="f210" y="f208"/>
              </a:cxn>
              <a:cxn ang="f127">
                <a:pos x="f211" y="f212"/>
              </a:cxn>
              <a:cxn ang="f127">
                <a:pos x="f213" y="f214"/>
              </a:cxn>
              <a:cxn ang="f127">
                <a:pos x="f215" y="f216"/>
              </a:cxn>
              <a:cxn ang="f127">
                <a:pos x="f217" y="f218"/>
              </a:cxn>
              <a:cxn ang="f127">
                <a:pos x="f219" y="f220"/>
              </a:cxn>
              <a:cxn ang="f127">
                <a:pos x="f221" y="f222"/>
              </a:cxn>
              <a:cxn ang="f127">
                <a:pos x="f223" y="f224"/>
              </a:cxn>
              <a:cxn ang="f127">
                <a:pos x="f196" y="f225"/>
              </a:cxn>
              <a:cxn ang="f127">
                <a:pos x="f196" y="f197"/>
              </a:cxn>
            </a:cxnLst>
            <a:rect l="f192" t="f195" r="f193" b="f194"/>
            <a:pathLst>
              <a:path w="1006" h="153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1" y="f25"/>
                  <a:pt x="f26" y="f27"/>
                  <a:pt x="f28" y="f27"/>
                </a:cubicBezTo>
                <a:cubicBezTo>
                  <a:pt x="f29" y="f27"/>
                  <a:pt x="f30" y="f27"/>
                  <a:pt x="f31" y="f27"/>
                </a:cubicBezTo>
                <a:cubicBezTo>
                  <a:pt x="f32" y="f5"/>
                  <a:pt x="f33" y="f34"/>
                  <a:pt x="f35" y="f34"/>
                </a:cubicBezTo>
                <a:cubicBezTo>
                  <a:pt x="f36" y="f34"/>
                  <a:pt x="f37" y="f34"/>
                  <a:pt x="f38" y="f34"/>
                </a:cubicBezTo>
                <a:cubicBezTo>
                  <a:pt x="f39" y="f34"/>
                  <a:pt x="f40" y="f34"/>
                  <a:pt x="f41" y="f34"/>
                </a:cubicBezTo>
                <a:cubicBezTo>
                  <a:pt x="f42" y="f34"/>
                  <a:pt x="f43" y="f34"/>
                  <a:pt x="f44" y="f15"/>
                </a:cubicBezTo>
                <a:cubicBezTo>
                  <a:pt x="f45" y="f17"/>
                  <a:pt x="f46" y="f25"/>
                  <a:pt x="f47" y="f1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6" y="f82"/>
                </a:cubicBezTo>
                <a:cubicBezTo>
                  <a:pt x="f6" y="f83"/>
                  <a:pt x="f6" y="f84"/>
                  <a:pt x="f6" y="f7"/>
                </a:cubicBezTo>
                <a:close/>
              </a:path>
            </a:pathLst>
          </a:custGeom>
          <a:solidFill>
            <a:srgbClr val="7890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45">
            <a:extLst>
              <a:ext uri="{FF2B5EF4-FFF2-40B4-BE49-F238E27FC236}">
                <a16:creationId xmlns:a16="http://schemas.microsoft.com/office/drawing/2014/main" id="{1286BE8F-5833-4B0E-21DB-327B00BBE515}"/>
              </a:ext>
            </a:extLst>
          </p:cNvPr>
          <p:cNvSpPr/>
          <p:nvPr/>
        </p:nvSpPr>
        <p:spPr>
          <a:xfrm>
            <a:off x="7296153" y="3783009"/>
            <a:ext cx="701673" cy="3222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2"/>
              <a:gd name="f7" fmla="val 134"/>
              <a:gd name="f8" fmla="val 131"/>
              <a:gd name="f9" fmla="val 288"/>
              <a:gd name="f10" fmla="val 284"/>
              <a:gd name="f11" fmla="val 133"/>
              <a:gd name="f12" fmla="val 280"/>
              <a:gd name="f13" fmla="val 187"/>
              <a:gd name="f14" fmla="val 93"/>
              <a:gd name="f15" fmla="val 101"/>
              <a:gd name="f16" fmla="val 68"/>
              <a:gd name="f17" fmla="val 36"/>
              <a:gd name="f18" fmla="val 18"/>
              <a:gd name="f19" fmla="val 11"/>
              <a:gd name="f20" fmla="val 8"/>
              <a:gd name="f21" fmla="val 29"/>
              <a:gd name="f22" fmla="val 61"/>
              <a:gd name="f23" fmla="val 7"/>
              <a:gd name="f24" fmla="val 94"/>
              <a:gd name="f25" fmla="val 126"/>
              <a:gd name="f26" fmla="val 136"/>
              <a:gd name="f27" fmla="val 158"/>
              <a:gd name="f28" fmla="val 168"/>
              <a:gd name="f29" fmla="val 218"/>
              <a:gd name="f30" fmla="val 210"/>
              <a:gd name="f31" fmla="val 232"/>
              <a:gd name="f32" fmla="val 43"/>
              <a:gd name="f33" fmla="val 253"/>
              <a:gd name="f34" fmla="val 72"/>
              <a:gd name="f35" fmla="val 272"/>
              <a:gd name="f36" fmla="val 102"/>
              <a:gd name="f37" fmla="+- 0 0 -90"/>
              <a:gd name="f38" fmla="*/ f3 1 292"/>
              <a:gd name="f39" fmla="*/ f4 1 134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292"/>
              <a:gd name="f48" fmla="*/ f44 1 134"/>
              <a:gd name="f49" fmla="*/ 292 f45 1"/>
              <a:gd name="f50" fmla="*/ 131 f44 1"/>
              <a:gd name="f51" fmla="*/ 280 f45 1"/>
              <a:gd name="f52" fmla="*/ 133 f44 1"/>
              <a:gd name="f53" fmla="*/ 0 f45 1"/>
              <a:gd name="f54" fmla="*/ 36 f44 1"/>
              <a:gd name="f55" fmla="*/ 29 f45 1"/>
              <a:gd name="f56" fmla="*/ 8 f44 1"/>
              <a:gd name="f57" fmla="*/ 126 f45 1"/>
              <a:gd name="f58" fmla="*/ 7 f44 1"/>
              <a:gd name="f59" fmla="*/ 168 f45 1"/>
              <a:gd name="f60" fmla="*/ 232 f45 1"/>
              <a:gd name="f61" fmla="*/ 43 f44 1"/>
              <a:gd name="f62" fmla="+- f46 0 f1"/>
              <a:gd name="f63" fmla="*/ f49 1 292"/>
              <a:gd name="f64" fmla="*/ f50 1 134"/>
              <a:gd name="f65" fmla="*/ f51 1 292"/>
              <a:gd name="f66" fmla="*/ f52 1 134"/>
              <a:gd name="f67" fmla="*/ f53 1 292"/>
              <a:gd name="f68" fmla="*/ f54 1 134"/>
              <a:gd name="f69" fmla="*/ f55 1 292"/>
              <a:gd name="f70" fmla="*/ f56 1 134"/>
              <a:gd name="f71" fmla="*/ f57 1 292"/>
              <a:gd name="f72" fmla="*/ f58 1 134"/>
              <a:gd name="f73" fmla="*/ f59 1 292"/>
              <a:gd name="f74" fmla="*/ f60 1 292"/>
              <a:gd name="f75" fmla="*/ f61 1 134"/>
              <a:gd name="f76" fmla="*/ 0 1 f47"/>
              <a:gd name="f77" fmla="*/ f41 1 f47"/>
              <a:gd name="f78" fmla="*/ 0 1 f48"/>
              <a:gd name="f79" fmla="*/ f42 1 f48"/>
              <a:gd name="f80" fmla="*/ f63 1 f47"/>
              <a:gd name="f81" fmla="*/ f64 1 f48"/>
              <a:gd name="f82" fmla="*/ f65 1 f47"/>
              <a:gd name="f83" fmla="*/ f66 1 f48"/>
              <a:gd name="f84" fmla="*/ f67 1 f47"/>
              <a:gd name="f85" fmla="*/ f68 1 f48"/>
              <a:gd name="f86" fmla="*/ f69 1 f47"/>
              <a:gd name="f87" fmla="*/ f70 1 f48"/>
              <a:gd name="f88" fmla="*/ f71 1 f47"/>
              <a:gd name="f89" fmla="*/ f72 1 f48"/>
              <a:gd name="f90" fmla="*/ f73 1 f47"/>
              <a:gd name="f91" fmla="*/ f74 1 f47"/>
              <a:gd name="f92" fmla="*/ f75 1 f48"/>
              <a:gd name="f93" fmla="*/ f76 f38 1"/>
              <a:gd name="f94" fmla="*/ f77 f38 1"/>
              <a:gd name="f95" fmla="*/ f79 f39 1"/>
              <a:gd name="f96" fmla="*/ f78 f39 1"/>
              <a:gd name="f97" fmla="*/ f80 f38 1"/>
              <a:gd name="f98" fmla="*/ f81 f39 1"/>
              <a:gd name="f99" fmla="*/ f82 f38 1"/>
              <a:gd name="f100" fmla="*/ f83 f39 1"/>
              <a:gd name="f101" fmla="*/ f84 f38 1"/>
              <a:gd name="f102" fmla="*/ f85 f39 1"/>
              <a:gd name="f103" fmla="*/ f86 f38 1"/>
              <a:gd name="f104" fmla="*/ f87 f39 1"/>
              <a:gd name="f105" fmla="*/ f88 f38 1"/>
              <a:gd name="f106" fmla="*/ f89 f39 1"/>
              <a:gd name="f107" fmla="*/ f90 f38 1"/>
              <a:gd name="f108" fmla="*/ f91 f38 1"/>
              <a:gd name="f109" fmla="*/ f92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7" y="f98"/>
              </a:cxn>
              <a:cxn ang="f62">
                <a:pos x="f99" y="f100"/>
              </a:cxn>
              <a:cxn ang="f62">
                <a:pos x="f101" y="f100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5" y="f106"/>
              </a:cxn>
              <a:cxn ang="f62">
                <a:pos x="f107" y="f106"/>
              </a:cxn>
              <a:cxn ang="f62">
                <a:pos x="f108" y="f109"/>
              </a:cxn>
              <a:cxn ang="f62">
                <a:pos x="f97" y="f98"/>
              </a:cxn>
            </a:cxnLst>
            <a:rect l="f93" t="f96" r="f94" b="f95"/>
            <a:pathLst>
              <a:path w="292" h="134">
                <a:moveTo>
                  <a:pt x="f6" y="f8"/>
                </a:moveTo>
                <a:cubicBezTo>
                  <a:pt x="f9" y="f7"/>
                  <a:pt x="f10" y="f11"/>
                  <a:pt x="f12" y="f11"/>
                </a:cubicBezTo>
                <a:cubicBezTo>
                  <a:pt x="f13" y="f11"/>
                  <a:pt x="f14" y="f11"/>
                  <a:pt x="f5" y="f11"/>
                </a:cubicBezTo>
                <a:cubicBezTo>
                  <a:pt x="f5" y="f15"/>
                  <a:pt x="f5" y="f16"/>
                  <a:pt x="f5" y="f17"/>
                </a:cubicBezTo>
                <a:cubicBezTo>
                  <a:pt x="f5" y="f18"/>
                  <a:pt x="f19" y="f20"/>
                  <a:pt x="f21" y="f20"/>
                </a:cubicBezTo>
                <a:cubicBezTo>
                  <a:pt x="f22" y="f23"/>
                  <a:pt x="f24" y="f23"/>
                  <a:pt x="f25" y="f23"/>
                </a:cubicBezTo>
                <a:cubicBezTo>
                  <a:pt x="f26" y="f5"/>
                  <a:pt x="f27" y="f5"/>
                  <a:pt x="f28" y="f23"/>
                </a:cubicBezTo>
                <a:cubicBezTo>
                  <a:pt x="f29" y="f23"/>
                  <a:pt x="f30" y="f19"/>
                  <a:pt x="f31" y="f32"/>
                </a:cubicBezTo>
                <a:cubicBezTo>
                  <a:pt x="f33" y="f34"/>
                  <a:pt x="f35" y="f36"/>
                  <a:pt x="f6" y="f8"/>
                </a:cubicBezTo>
                <a:close/>
              </a:path>
            </a:pathLst>
          </a:custGeom>
          <a:solidFill>
            <a:srgbClr val="90A4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C58739AE-9C28-6144-83D9-B6C8592BC9E8}"/>
              </a:ext>
            </a:extLst>
          </p:cNvPr>
          <p:cNvSpPr/>
          <p:nvPr/>
        </p:nvSpPr>
        <p:spPr>
          <a:xfrm>
            <a:off x="8683627" y="4000500"/>
            <a:ext cx="223835" cy="3286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137"/>
              <a:gd name="f8" fmla="val 72"/>
              <a:gd name="f9" fmla="val 127"/>
              <a:gd name="f10" fmla="val 50"/>
              <a:gd name="f11" fmla="val 116"/>
              <a:gd name="f12" fmla="val 28"/>
              <a:gd name="f13" fmla="val 108"/>
              <a:gd name="f14" fmla="val 22"/>
              <a:gd name="f15" fmla="val 106"/>
              <a:gd name="f16" fmla="val 15"/>
              <a:gd name="f17" fmla="val 103"/>
              <a:gd name="f18" fmla="val 9"/>
              <a:gd name="f19" fmla="val 101"/>
              <a:gd name="f20" fmla="val 4"/>
              <a:gd name="f21" fmla="val 100"/>
              <a:gd name="f22" fmla="val 1"/>
              <a:gd name="f23" fmla="val 98"/>
              <a:gd name="f24" fmla="val 5"/>
              <a:gd name="f25" fmla="val 67"/>
              <a:gd name="f26" fmla="val 11"/>
              <a:gd name="f27" fmla="val 41"/>
              <a:gd name="f28" fmla="val 17"/>
              <a:gd name="f29" fmla="val 19"/>
              <a:gd name="f30" fmla="val 25"/>
              <a:gd name="f31" fmla="val 35"/>
              <a:gd name="f32" fmla="val 2"/>
              <a:gd name="f33" fmla="val 64"/>
              <a:gd name="f34" fmla="val 78"/>
              <a:gd name="f35" fmla="val 89"/>
              <a:gd name="f36" fmla="val 56"/>
              <a:gd name="f37" fmla="val 97"/>
              <a:gd name="f38" fmla="+- 0 0 -90"/>
              <a:gd name="f39" fmla="*/ f3 1 93"/>
              <a:gd name="f40" fmla="*/ f4 1 137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93"/>
              <a:gd name="f49" fmla="*/ f45 1 137"/>
              <a:gd name="f50" fmla="*/ 93 f46 1"/>
              <a:gd name="f51" fmla="*/ 137 f45 1"/>
              <a:gd name="f52" fmla="*/ 28 f46 1"/>
              <a:gd name="f53" fmla="*/ 108 f45 1"/>
              <a:gd name="f54" fmla="*/ 9 f46 1"/>
              <a:gd name="f55" fmla="*/ 101 f45 1"/>
              <a:gd name="f56" fmla="*/ 0 f46 1"/>
              <a:gd name="f57" fmla="*/ 93 f45 1"/>
              <a:gd name="f58" fmla="*/ 17 f46 1"/>
              <a:gd name="f59" fmla="*/ 15 f45 1"/>
              <a:gd name="f60" fmla="*/ 35 f46 1"/>
              <a:gd name="f61" fmla="*/ 1 f45 1"/>
              <a:gd name="f62" fmla="*/ 78 f46 1"/>
              <a:gd name="f63" fmla="+- f47 0 f1"/>
              <a:gd name="f64" fmla="*/ f50 1 93"/>
              <a:gd name="f65" fmla="*/ f51 1 137"/>
              <a:gd name="f66" fmla="*/ f52 1 93"/>
              <a:gd name="f67" fmla="*/ f53 1 137"/>
              <a:gd name="f68" fmla="*/ f54 1 93"/>
              <a:gd name="f69" fmla="*/ f55 1 137"/>
              <a:gd name="f70" fmla="*/ f56 1 93"/>
              <a:gd name="f71" fmla="*/ f57 1 137"/>
              <a:gd name="f72" fmla="*/ f58 1 93"/>
              <a:gd name="f73" fmla="*/ f59 1 137"/>
              <a:gd name="f74" fmla="*/ f60 1 93"/>
              <a:gd name="f75" fmla="*/ f61 1 137"/>
              <a:gd name="f76" fmla="*/ f62 1 93"/>
              <a:gd name="f77" fmla="*/ 0 1 f48"/>
              <a:gd name="f78" fmla="*/ f42 1 f48"/>
              <a:gd name="f79" fmla="*/ 0 1 f49"/>
              <a:gd name="f80" fmla="*/ f43 1 f49"/>
              <a:gd name="f81" fmla="*/ f64 1 f48"/>
              <a:gd name="f82" fmla="*/ f65 1 f49"/>
              <a:gd name="f83" fmla="*/ f66 1 f48"/>
              <a:gd name="f84" fmla="*/ f67 1 f49"/>
              <a:gd name="f85" fmla="*/ f68 1 f48"/>
              <a:gd name="f86" fmla="*/ f69 1 f49"/>
              <a:gd name="f87" fmla="*/ f70 1 f48"/>
              <a:gd name="f88" fmla="*/ f71 1 f49"/>
              <a:gd name="f89" fmla="*/ f72 1 f48"/>
              <a:gd name="f90" fmla="*/ f73 1 f49"/>
              <a:gd name="f91" fmla="*/ f74 1 f48"/>
              <a:gd name="f92" fmla="*/ f75 1 f49"/>
              <a:gd name="f93" fmla="*/ f76 1 f48"/>
              <a:gd name="f94" fmla="*/ f77 f39 1"/>
              <a:gd name="f95" fmla="*/ f78 f39 1"/>
              <a:gd name="f96" fmla="*/ f80 f40 1"/>
              <a:gd name="f97" fmla="*/ f79 f40 1"/>
              <a:gd name="f98" fmla="*/ f81 f39 1"/>
              <a:gd name="f99" fmla="*/ f82 f40 1"/>
              <a:gd name="f100" fmla="*/ f83 f39 1"/>
              <a:gd name="f101" fmla="*/ f84 f40 1"/>
              <a:gd name="f102" fmla="*/ f85 f39 1"/>
              <a:gd name="f103" fmla="*/ f86 f40 1"/>
              <a:gd name="f104" fmla="*/ f87 f39 1"/>
              <a:gd name="f105" fmla="*/ f88 f40 1"/>
              <a:gd name="f106" fmla="*/ f89 f39 1"/>
              <a:gd name="f107" fmla="*/ f90 f40 1"/>
              <a:gd name="f108" fmla="*/ f91 f39 1"/>
              <a:gd name="f109" fmla="*/ f92 f40 1"/>
              <a:gd name="f110" fmla="*/ f93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98" y="f99"/>
              </a:cxn>
              <a:cxn ang="f63">
                <a:pos x="f100" y="f101"/>
              </a:cxn>
              <a:cxn ang="f63">
                <a:pos x="f102" y="f103"/>
              </a:cxn>
              <a:cxn ang="f63">
                <a:pos x="f104" y="f105"/>
              </a:cxn>
              <a:cxn ang="f63">
                <a:pos x="f106" y="f107"/>
              </a:cxn>
              <a:cxn ang="f63">
                <a:pos x="f108" y="f109"/>
              </a:cxn>
              <a:cxn ang="f63">
                <a:pos x="f110" y="f109"/>
              </a:cxn>
              <a:cxn ang="f63">
                <a:pos x="f98" y="f107"/>
              </a:cxn>
              <a:cxn ang="f63">
                <a:pos x="f98" y="f99"/>
              </a:cxn>
            </a:cxnLst>
            <a:rect l="f94" t="f97" r="f95" b="f96"/>
            <a:pathLst>
              <a:path w="93" h="137">
                <a:moveTo>
                  <a:pt x="f6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5" y="f6"/>
                </a:cubicBezTo>
                <a:cubicBezTo>
                  <a:pt x="f24" y="f25"/>
                  <a:pt x="f26" y="f27"/>
                  <a:pt x="f28" y="f16"/>
                </a:cubicBezTo>
                <a:cubicBezTo>
                  <a:pt x="f29" y="f24"/>
                  <a:pt x="f30" y="f5"/>
                  <a:pt x="f31" y="f22"/>
                </a:cubicBezTo>
                <a:cubicBezTo>
                  <a:pt x="f10" y="f32"/>
                  <a:pt x="f33" y="f32"/>
                  <a:pt x="f34" y="f22"/>
                </a:cubicBezTo>
                <a:cubicBezTo>
                  <a:pt x="f35" y="f22"/>
                  <a:pt x="f6" y="f24"/>
                  <a:pt x="f6" y="f16"/>
                </a:cubicBezTo>
                <a:cubicBezTo>
                  <a:pt x="f6" y="f36"/>
                  <a:pt x="f6" y="f37"/>
                  <a:pt x="f6" y="f7"/>
                </a:cubicBezTo>
                <a:close/>
              </a:path>
            </a:pathLst>
          </a:custGeom>
          <a:solidFill>
            <a:srgbClr val="90A4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47">
            <a:extLst>
              <a:ext uri="{FF2B5EF4-FFF2-40B4-BE49-F238E27FC236}">
                <a16:creationId xmlns:a16="http://schemas.microsoft.com/office/drawing/2014/main" id="{30F4EA53-13FF-6D4A-35CA-20618B3C1C9B}"/>
              </a:ext>
            </a:extLst>
          </p:cNvPr>
          <p:cNvSpPr/>
          <p:nvPr/>
        </p:nvSpPr>
        <p:spPr>
          <a:xfrm>
            <a:off x="7454902" y="3527426"/>
            <a:ext cx="244473" cy="273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2"/>
              <a:gd name="f7" fmla="val 113"/>
              <a:gd name="f8" fmla="val 88"/>
              <a:gd name="f9" fmla="val 74"/>
              <a:gd name="f10" fmla="val 60"/>
              <a:gd name="f11" fmla="val 100"/>
              <a:gd name="f12" fmla="val 86"/>
              <a:gd name="f13" fmla="val 72"/>
              <a:gd name="f14" fmla="val 59"/>
              <a:gd name="f15" fmla="val 52"/>
              <a:gd name="f16" fmla="val 51"/>
              <a:gd name="f17" fmla="val 39"/>
              <a:gd name="f18" fmla="val 31"/>
              <a:gd name="f19" fmla="val 50"/>
              <a:gd name="f20" fmla="val 23"/>
              <a:gd name="f21" fmla="val 16"/>
              <a:gd name="f22" fmla="val 10"/>
              <a:gd name="f23" fmla="val 8"/>
              <a:gd name="f24" fmla="val 48"/>
              <a:gd name="f25" fmla="val 43"/>
              <a:gd name="f26" fmla="val 9"/>
              <a:gd name="f27" fmla="val 41"/>
              <a:gd name="f28" fmla="val 75"/>
              <a:gd name="f29" fmla="val 101"/>
              <a:gd name="f30" fmla="val 36"/>
              <a:gd name="f31" fmla="val 70"/>
              <a:gd name="f32" fmla="val 85"/>
              <a:gd name="f33" fmla="val 99"/>
              <a:gd name="f34" fmla="+- 0 0 -90"/>
              <a:gd name="f35" fmla="*/ f3 1 102"/>
              <a:gd name="f36" fmla="*/ f4 1 113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02"/>
              <a:gd name="f45" fmla="*/ f41 1 113"/>
              <a:gd name="f46" fmla="*/ 102 f42 1"/>
              <a:gd name="f47" fmla="*/ 113 f41 1"/>
              <a:gd name="f48" fmla="*/ 60 f42 1"/>
              <a:gd name="f49" fmla="*/ 72 f41 1"/>
              <a:gd name="f50" fmla="*/ 39 f42 1"/>
              <a:gd name="f51" fmla="*/ 51 f41 1"/>
              <a:gd name="f52" fmla="*/ 16 f42 1"/>
              <a:gd name="f53" fmla="*/ 8 f42 1"/>
              <a:gd name="f54" fmla="*/ 43 f41 1"/>
              <a:gd name="f55" fmla="*/ 41 f42 1"/>
              <a:gd name="f56" fmla="*/ 9 f41 1"/>
              <a:gd name="f57" fmla="*/ 70 f41 1"/>
              <a:gd name="f58" fmla="+- f43 0 f1"/>
              <a:gd name="f59" fmla="*/ f46 1 102"/>
              <a:gd name="f60" fmla="*/ f47 1 113"/>
              <a:gd name="f61" fmla="*/ f48 1 102"/>
              <a:gd name="f62" fmla="*/ f49 1 113"/>
              <a:gd name="f63" fmla="*/ f50 1 102"/>
              <a:gd name="f64" fmla="*/ f51 1 113"/>
              <a:gd name="f65" fmla="*/ f52 1 102"/>
              <a:gd name="f66" fmla="*/ f53 1 102"/>
              <a:gd name="f67" fmla="*/ f54 1 113"/>
              <a:gd name="f68" fmla="*/ f55 1 102"/>
              <a:gd name="f69" fmla="*/ f56 1 113"/>
              <a:gd name="f70" fmla="*/ f57 1 113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4"/>
              <a:gd name="f83" fmla="*/ f67 1 f45"/>
              <a:gd name="f84" fmla="*/ f68 1 f44"/>
              <a:gd name="f85" fmla="*/ f69 1 f45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5 1"/>
              <a:gd name="f99" fmla="*/ f83 f36 1"/>
              <a:gd name="f100" fmla="*/ f84 f35 1"/>
              <a:gd name="f101" fmla="*/ f85 f36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6"/>
              </a:cxn>
              <a:cxn ang="f58">
                <a:pos x="f98" y="f99"/>
              </a:cxn>
              <a:cxn ang="f58">
                <a:pos x="f100" y="f101"/>
              </a:cxn>
              <a:cxn ang="f58">
                <a:pos x="f91" y="f102"/>
              </a:cxn>
              <a:cxn ang="f58">
                <a:pos x="f91" y="f92"/>
              </a:cxn>
            </a:cxnLst>
            <a:rect l="f87" t="f90" r="f88" b="f89"/>
            <a:pathLst>
              <a:path w="102" h="113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0" y="f11"/>
                  <a:pt x="f10" y="f12"/>
                  <a:pt x="f10" y="f13"/>
                </a:cubicBezTo>
                <a:cubicBezTo>
                  <a:pt x="f10" y="f14"/>
                  <a:pt x="f15" y="f16"/>
                  <a:pt x="f17" y="f16"/>
                </a:cubicBezTo>
                <a:cubicBezTo>
                  <a:pt x="f18" y="f19"/>
                  <a:pt x="f20" y="f19"/>
                  <a:pt x="f21" y="f16"/>
                </a:cubicBezTo>
                <a:cubicBezTo>
                  <a:pt x="f22" y="f16"/>
                  <a:pt x="f23" y="f24"/>
                  <a:pt x="f23" y="f25"/>
                </a:cubicBezTo>
                <a:cubicBezTo>
                  <a:pt x="f26" y="f5"/>
                  <a:pt x="f5" y="f26"/>
                  <a:pt x="f27" y="f26"/>
                </a:cubicBezTo>
                <a:cubicBezTo>
                  <a:pt x="f28" y="f26"/>
                  <a:pt x="f29" y="f30"/>
                  <a:pt x="f6" y="f31"/>
                </a:cubicBezTo>
                <a:cubicBezTo>
                  <a:pt x="f6" y="f32"/>
                  <a:pt x="f6" y="f33"/>
                  <a:pt x="f6" y="f7"/>
                </a:cubicBezTo>
                <a:close/>
              </a:path>
            </a:pathLst>
          </a:custGeom>
          <a:solidFill>
            <a:srgbClr val="465B6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80559125-30CC-273D-48AE-41942A074585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002060"/>
                </a:solidFill>
                <a:uFillTx/>
                <a:latin typeface="Prompt Black" pitchFamily="2"/>
                <a:cs typeface="Prompt Black" pitchFamily="2"/>
              </a:rPr>
              <a:t>RESOURCES</a:t>
            </a:r>
          </a:p>
        </p:txBody>
      </p:sp>
      <p:grpSp>
        <p:nvGrpSpPr>
          <p:cNvPr id="3" name="Grupo 919">
            <a:extLst>
              <a:ext uri="{FF2B5EF4-FFF2-40B4-BE49-F238E27FC236}">
                <a16:creationId xmlns:a16="http://schemas.microsoft.com/office/drawing/2014/main" id="{F1998361-7EF6-0099-5288-AAACE4D73B60}"/>
              </a:ext>
            </a:extLst>
          </p:cNvPr>
          <p:cNvGrpSpPr/>
          <p:nvPr/>
        </p:nvGrpSpPr>
        <p:grpSpPr>
          <a:xfrm>
            <a:off x="155457" y="1270092"/>
            <a:ext cx="6002450" cy="798508"/>
            <a:chOff x="155457" y="1270092"/>
            <a:chExt cx="6002450" cy="79850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34B2B1F-9BB9-BF49-0A38-2849B7D91AA0}"/>
                </a:ext>
              </a:extLst>
            </p:cNvPr>
            <p:cNvSpPr/>
            <p:nvPr/>
          </p:nvSpPr>
          <p:spPr>
            <a:xfrm>
              <a:off x="3816815" y="1544586"/>
              <a:ext cx="2341092" cy="4650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7"/>
                <a:gd name="f7" fmla="val 105"/>
                <a:gd name="f8" fmla="val 204"/>
                <a:gd name="f9" fmla="val 216"/>
                <a:gd name="f10" fmla="val 2"/>
                <a:gd name="f11" fmla="val 225"/>
                <a:gd name="f12" fmla="val 7"/>
                <a:gd name="f13" fmla="val 233"/>
                <a:gd name="f14" fmla="val 5"/>
                <a:gd name="f15" fmla="val 253"/>
                <a:gd name="f16" fmla="val 1"/>
                <a:gd name="f17" fmla="val 269"/>
                <a:gd name="f18" fmla="val 10"/>
                <a:gd name="f19" fmla="val 286"/>
                <a:gd name="f20" fmla="val 17"/>
                <a:gd name="f21" fmla="val 298"/>
                <a:gd name="f22" fmla="val 23"/>
                <a:gd name="f23" fmla="val 312"/>
                <a:gd name="f24" fmla="val 28"/>
                <a:gd name="f25" fmla="val 325"/>
                <a:gd name="f26" fmla="val 30"/>
                <a:gd name="f27" fmla="val 363"/>
                <a:gd name="f28" fmla="val 35"/>
                <a:gd name="f29" fmla="val 402"/>
                <a:gd name="f30" fmla="val 38"/>
                <a:gd name="f31" fmla="val 440"/>
                <a:gd name="f32" fmla="val 44"/>
                <a:gd name="f33" fmla="val 462"/>
                <a:gd name="f34" fmla="val 48"/>
                <a:gd name="f35" fmla="val 481"/>
                <a:gd name="f36" fmla="val 45"/>
                <a:gd name="f37" fmla="val 500"/>
                <a:gd name="f38" fmla="val 32"/>
                <a:gd name="f39" fmla="val 502"/>
                <a:gd name="f40" fmla="val 507"/>
                <a:gd name="f41" fmla="val 31"/>
                <a:gd name="f42" fmla="val 512"/>
                <a:gd name="f43" fmla="val 40"/>
                <a:gd name="f44" fmla="val 58"/>
                <a:gd name="f45" fmla="val 520"/>
                <a:gd name="f46" fmla="val 59"/>
                <a:gd name="f47" fmla="val 528"/>
                <a:gd name="f48" fmla="val 60"/>
                <a:gd name="f49" fmla="val 536"/>
                <a:gd name="f50" fmla="val 61"/>
                <a:gd name="f51" fmla="val 63"/>
                <a:gd name="f52" fmla="val 64"/>
                <a:gd name="f53" fmla="val 66"/>
                <a:gd name="f54" fmla="val 529"/>
                <a:gd name="f55" fmla="val 68"/>
                <a:gd name="f56" fmla="val 521"/>
                <a:gd name="f57" fmla="val 70"/>
                <a:gd name="f58" fmla="val 511"/>
                <a:gd name="f59" fmla="val 73"/>
                <a:gd name="f60" fmla="val 80"/>
                <a:gd name="f61" fmla="val 513"/>
                <a:gd name="f62" fmla="val 86"/>
                <a:gd name="f63" fmla="val 514"/>
                <a:gd name="f64" fmla="val 96"/>
                <a:gd name="f65" fmla="val 94"/>
                <a:gd name="f66" fmla="val 501"/>
                <a:gd name="f67" fmla="val 92"/>
                <a:gd name="f68" fmla="val 496"/>
                <a:gd name="f69" fmla="val 91"/>
                <a:gd name="f70" fmla="val 494"/>
                <a:gd name="f71" fmla="val 90"/>
                <a:gd name="f72" fmla="val 490"/>
                <a:gd name="f73" fmla="val 89"/>
                <a:gd name="f74" fmla="val 489"/>
                <a:gd name="f75" fmla="val 483"/>
                <a:gd name="f76" fmla="val 98"/>
                <a:gd name="f77" fmla="val 478"/>
                <a:gd name="f78" fmla="val 97"/>
                <a:gd name="f79" fmla="val 473"/>
                <a:gd name="f80" fmla="val 88"/>
                <a:gd name="f81" fmla="val 471"/>
                <a:gd name="f82" fmla="val 85"/>
                <a:gd name="f83" fmla="val 465"/>
                <a:gd name="f84" fmla="val 84"/>
                <a:gd name="f85" fmla="val 461"/>
                <a:gd name="f86" fmla="val 379"/>
                <a:gd name="f87" fmla="val 296"/>
                <a:gd name="f88" fmla="val 99"/>
                <a:gd name="f89" fmla="val 212"/>
                <a:gd name="f90" fmla="val 101"/>
                <a:gd name="f91" fmla="val 164"/>
                <a:gd name="f92" fmla="val 102"/>
                <a:gd name="f93" fmla="val 115"/>
                <a:gd name="f94" fmla="val 103"/>
                <a:gd name="f95" fmla="val 67"/>
                <a:gd name="f96" fmla="val 52"/>
                <a:gd name="f97" fmla="val 22"/>
                <a:gd name="f98" fmla="val 12"/>
                <a:gd name="f99" fmla="val 79"/>
                <a:gd name="f100" fmla="val 9"/>
                <a:gd name="f101" fmla="val 19"/>
                <a:gd name="f102" fmla="val 29"/>
                <a:gd name="f103" fmla="val 125"/>
                <a:gd name="f104" fmla="val 157"/>
                <a:gd name="f105" fmla="val 171"/>
                <a:gd name="f106" fmla="val 178"/>
                <a:gd name="f107" fmla="val 18"/>
                <a:gd name="f108" fmla="val 188"/>
                <a:gd name="f109" fmla="val 197"/>
                <a:gd name="f110" fmla="+- 0 0 -90"/>
                <a:gd name="f111" fmla="*/ f3 1 537"/>
                <a:gd name="f112" fmla="*/ f4 1 105"/>
                <a:gd name="f113" fmla="val f5"/>
                <a:gd name="f114" fmla="val f6"/>
                <a:gd name="f115" fmla="val f7"/>
                <a:gd name="f116" fmla="*/ f110 f0 1"/>
                <a:gd name="f117" fmla="+- f115 0 f113"/>
                <a:gd name="f118" fmla="+- f114 0 f113"/>
                <a:gd name="f119" fmla="*/ f116 1 f2"/>
                <a:gd name="f120" fmla="*/ f118 1 537"/>
                <a:gd name="f121" fmla="*/ f117 1 105"/>
                <a:gd name="f122" fmla="*/ 204 f118 1"/>
                <a:gd name="f123" fmla="*/ 0 f117 1"/>
                <a:gd name="f124" fmla="*/ 233 f118 1"/>
                <a:gd name="f125" fmla="*/ 5 f117 1"/>
                <a:gd name="f126" fmla="*/ 286 f118 1"/>
                <a:gd name="f127" fmla="*/ 17 f117 1"/>
                <a:gd name="f128" fmla="*/ 325 f118 1"/>
                <a:gd name="f129" fmla="*/ 30 f117 1"/>
                <a:gd name="f130" fmla="*/ 440 f118 1"/>
                <a:gd name="f131" fmla="*/ 44 f117 1"/>
                <a:gd name="f132" fmla="*/ 500 f118 1"/>
                <a:gd name="f133" fmla="*/ 32 f117 1"/>
                <a:gd name="f134" fmla="*/ 512 f118 1"/>
                <a:gd name="f135" fmla="*/ 58 f117 1"/>
                <a:gd name="f136" fmla="*/ 536 f118 1"/>
                <a:gd name="f137" fmla="*/ 61 f117 1"/>
                <a:gd name="f138" fmla="*/ 537 f118 1"/>
                <a:gd name="f139" fmla="*/ 66 f117 1"/>
                <a:gd name="f140" fmla="*/ 511 f118 1"/>
                <a:gd name="f141" fmla="*/ 73 f117 1"/>
                <a:gd name="f142" fmla="*/ 514 f118 1"/>
                <a:gd name="f143" fmla="*/ 96 f117 1"/>
                <a:gd name="f144" fmla="*/ 496 f118 1"/>
                <a:gd name="f145" fmla="*/ 91 f117 1"/>
                <a:gd name="f146" fmla="*/ 489 f118 1"/>
                <a:gd name="f147" fmla="*/ 90 f117 1"/>
                <a:gd name="f148" fmla="*/ 473 f118 1"/>
                <a:gd name="f149" fmla="*/ 88 f117 1"/>
                <a:gd name="f150" fmla="*/ 461 f118 1"/>
                <a:gd name="f151" fmla="*/ 85 f117 1"/>
                <a:gd name="f152" fmla="*/ 212 f118 1"/>
                <a:gd name="f153" fmla="*/ 101 f117 1"/>
                <a:gd name="f154" fmla="*/ 67 f118 1"/>
                <a:gd name="f155" fmla="*/ 103 f117 1"/>
                <a:gd name="f156" fmla="*/ 22 f118 1"/>
                <a:gd name="f157" fmla="*/ 0 f118 1"/>
                <a:gd name="f158" fmla="*/ 70 f117 1"/>
                <a:gd name="f159" fmla="*/ 19 f118 1"/>
                <a:gd name="f160" fmla="*/ 38 f117 1"/>
                <a:gd name="f161" fmla="*/ 63 f118 1"/>
                <a:gd name="f162" fmla="*/ 29 f117 1"/>
                <a:gd name="f163" fmla="*/ 157 f118 1"/>
                <a:gd name="f164" fmla="*/ 28 f117 1"/>
                <a:gd name="f165" fmla="*/ 178 f118 1"/>
                <a:gd name="f166" fmla="*/ 18 f117 1"/>
                <a:gd name="f167" fmla="+- f119 0 f1"/>
                <a:gd name="f168" fmla="*/ f122 1 537"/>
                <a:gd name="f169" fmla="*/ f123 1 105"/>
                <a:gd name="f170" fmla="*/ f124 1 537"/>
                <a:gd name="f171" fmla="*/ f125 1 105"/>
                <a:gd name="f172" fmla="*/ f126 1 537"/>
                <a:gd name="f173" fmla="*/ f127 1 105"/>
                <a:gd name="f174" fmla="*/ f128 1 537"/>
                <a:gd name="f175" fmla="*/ f129 1 105"/>
                <a:gd name="f176" fmla="*/ f130 1 537"/>
                <a:gd name="f177" fmla="*/ f131 1 105"/>
                <a:gd name="f178" fmla="*/ f132 1 537"/>
                <a:gd name="f179" fmla="*/ f133 1 105"/>
                <a:gd name="f180" fmla="*/ f134 1 537"/>
                <a:gd name="f181" fmla="*/ f135 1 105"/>
                <a:gd name="f182" fmla="*/ f136 1 537"/>
                <a:gd name="f183" fmla="*/ f137 1 105"/>
                <a:gd name="f184" fmla="*/ f138 1 537"/>
                <a:gd name="f185" fmla="*/ f139 1 105"/>
                <a:gd name="f186" fmla="*/ f140 1 537"/>
                <a:gd name="f187" fmla="*/ f141 1 105"/>
                <a:gd name="f188" fmla="*/ f142 1 537"/>
                <a:gd name="f189" fmla="*/ f143 1 105"/>
                <a:gd name="f190" fmla="*/ f144 1 537"/>
                <a:gd name="f191" fmla="*/ f145 1 105"/>
                <a:gd name="f192" fmla="*/ f146 1 537"/>
                <a:gd name="f193" fmla="*/ f147 1 105"/>
                <a:gd name="f194" fmla="*/ f148 1 537"/>
                <a:gd name="f195" fmla="*/ f149 1 105"/>
                <a:gd name="f196" fmla="*/ f150 1 537"/>
                <a:gd name="f197" fmla="*/ f151 1 105"/>
                <a:gd name="f198" fmla="*/ f152 1 537"/>
                <a:gd name="f199" fmla="*/ f153 1 105"/>
                <a:gd name="f200" fmla="*/ f154 1 537"/>
                <a:gd name="f201" fmla="*/ f155 1 105"/>
                <a:gd name="f202" fmla="*/ f156 1 537"/>
                <a:gd name="f203" fmla="*/ f157 1 537"/>
                <a:gd name="f204" fmla="*/ f158 1 105"/>
                <a:gd name="f205" fmla="*/ f159 1 537"/>
                <a:gd name="f206" fmla="*/ f160 1 105"/>
                <a:gd name="f207" fmla="*/ f161 1 537"/>
                <a:gd name="f208" fmla="*/ f162 1 105"/>
                <a:gd name="f209" fmla="*/ f163 1 537"/>
                <a:gd name="f210" fmla="*/ f164 1 105"/>
                <a:gd name="f211" fmla="*/ f165 1 537"/>
                <a:gd name="f212" fmla="*/ f166 1 105"/>
                <a:gd name="f213" fmla="*/ 0 1 f120"/>
                <a:gd name="f214" fmla="*/ f114 1 f120"/>
                <a:gd name="f215" fmla="*/ 0 1 f121"/>
                <a:gd name="f216" fmla="*/ f115 1 f121"/>
                <a:gd name="f217" fmla="*/ f168 1 f120"/>
                <a:gd name="f218" fmla="*/ f169 1 f121"/>
                <a:gd name="f219" fmla="*/ f170 1 f120"/>
                <a:gd name="f220" fmla="*/ f171 1 f121"/>
                <a:gd name="f221" fmla="*/ f172 1 f120"/>
                <a:gd name="f222" fmla="*/ f173 1 f121"/>
                <a:gd name="f223" fmla="*/ f174 1 f120"/>
                <a:gd name="f224" fmla="*/ f175 1 f121"/>
                <a:gd name="f225" fmla="*/ f176 1 f120"/>
                <a:gd name="f226" fmla="*/ f177 1 f121"/>
                <a:gd name="f227" fmla="*/ f178 1 f120"/>
                <a:gd name="f228" fmla="*/ f179 1 f121"/>
                <a:gd name="f229" fmla="*/ f180 1 f120"/>
                <a:gd name="f230" fmla="*/ f181 1 f121"/>
                <a:gd name="f231" fmla="*/ f182 1 f120"/>
                <a:gd name="f232" fmla="*/ f183 1 f121"/>
                <a:gd name="f233" fmla="*/ f184 1 f120"/>
                <a:gd name="f234" fmla="*/ f185 1 f121"/>
                <a:gd name="f235" fmla="*/ f186 1 f120"/>
                <a:gd name="f236" fmla="*/ f187 1 f121"/>
                <a:gd name="f237" fmla="*/ f188 1 f120"/>
                <a:gd name="f238" fmla="*/ f189 1 f121"/>
                <a:gd name="f239" fmla="*/ f190 1 f120"/>
                <a:gd name="f240" fmla="*/ f191 1 f121"/>
                <a:gd name="f241" fmla="*/ f192 1 f120"/>
                <a:gd name="f242" fmla="*/ f193 1 f121"/>
                <a:gd name="f243" fmla="*/ f194 1 f120"/>
                <a:gd name="f244" fmla="*/ f195 1 f121"/>
                <a:gd name="f245" fmla="*/ f196 1 f120"/>
                <a:gd name="f246" fmla="*/ f197 1 f121"/>
                <a:gd name="f247" fmla="*/ f198 1 f120"/>
                <a:gd name="f248" fmla="*/ f199 1 f121"/>
                <a:gd name="f249" fmla="*/ f200 1 f120"/>
                <a:gd name="f250" fmla="*/ f201 1 f121"/>
                <a:gd name="f251" fmla="*/ f202 1 f120"/>
                <a:gd name="f252" fmla="*/ f203 1 f120"/>
                <a:gd name="f253" fmla="*/ f204 1 f121"/>
                <a:gd name="f254" fmla="*/ f205 1 f120"/>
                <a:gd name="f255" fmla="*/ f206 1 f121"/>
                <a:gd name="f256" fmla="*/ f207 1 f120"/>
                <a:gd name="f257" fmla="*/ f208 1 f121"/>
                <a:gd name="f258" fmla="*/ f209 1 f120"/>
                <a:gd name="f259" fmla="*/ f210 1 f121"/>
                <a:gd name="f260" fmla="*/ f211 1 f120"/>
                <a:gd name="f261" fmla="*/ f212 1 f121"/>
                <a:gd name="f262" fmla="*/ f213 f111 1"/>
                <a:gd name="f263" fmla="*/ f214 f111 1"/>
                <a:gd name="f264" fmla="*/ f216 f112 1"/>
                <a:gd name="f265" fmla="*/ f215 f112 1"/>
                <a:gd name="f266" fmla="*/ f217 f111 1"/>
                <a:gd name="f267" fmla="*/ f218 f112 1"/>
                <a:gd name="f268" fmla="*/ f219 f111 1"/>
                <a:gd name="f269" fmla="*/ f220 f112 1"/>
                <a:gd name="f270" fmla="*/ f221 f111 1"/>
                <a:gd name="f271" fmla="*/ f222 f112 1"/>
                <a:gd name="f272" fmla="*/ f223 f111 1"/>
                <a:gd name="f273" fmla="*/ f224 f112 1"/>
                <a:gd name="f274" fmla="*/ f225 f111 1"/>
                <a:gd name="f275" fmla="*/ f226 f112 1"/>
                <a:gd name="f276" fmla="*/ f227 f111 1"/>
                <a:gd name="f277" fmla="*/ f228 f112 1"/>
                <a:gd name="f278" fmla="*/ f229 f111 1"/>
                <a:gd name="f279" fmla="*/ f230 f112 1"/>
                <a:gd name="f280" fmla="*/ f231 f111 1"/>
                <a:gd name="f281" fmla="*/ f232 f112 1"/>
                <a:gd name="f282" fmla="*/ f233 f111 1"/>
                <a:gd name="f283" fmla="*/ f234 f112 1"/>
                <a:gd name="f284" fmla="*/ f235 f111 1"/>
                <a:gd name="f285" fmla="*/ f236 f112 1"/>
                <a:gd name="f286" fmla="*/ f237 f111 1"/>
                <a:gd name="f287" fmla="*/ f238 f112 1"/>
                <a:gd name="f288" fmla="*/ f239 f111 1"/>
                <a:gd name="f289" fmla="*/ f240 f112 1"/>
                <a:gd name="f290" fmla="*/ f241 f111 1"/>
                <a:gd name="f291" fmla="*/ f242 f112 1"/>
                <a:gd name="f292" fmla="*/ f243 f111 1"/>
                <a:gd name="f293" fmla="*/ f244 f112 1"/>
                <a:gd name="f294" fmla="*/ f245 f111 1"/>
                <a:gd name="f295" fmla="*/ f246 f112 1"/>
                <a:gd name="f296" fmla="*/ f247 f111 1"/>
                <a:gd name="f297" fmla="*/ f248 f112 1"/>
                <a:gd name="f298" fmla="*/ f249 f111 1"/>
                <a:gd name="f299" fmla="*/ f250 f112 1"/>
                <a:gd name="f300" fmla="*/ f251 f111 1"/>
                <a:gd name="f301" fmla="*/ f252 f111 1"/>
                <a:gd name="f302" fmla="*/ f253 f112 1"/>
                <a:gd name="f303" fmla="*/ f254 f111 1"/>
                <a:gd name="f304" fmla="*/ f255 f112 1"/>
                <a:gd name="f305" fmla="*/ f256 f111 1"/>
                <a:gd name="f306" fmla="*/ f257 f112 1"/>
                <a:gd name="f307" fmla="*/ f258 f111 1"/>
                <a:gd name="f308" fmla="*/ f259 f112 1"/>
                <a:gd name="f309" fmla="*/ f260 f111 1"/>
                <a:gd name="f310" fmla="*/ f261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7">
                  <a:pos x="f266" y="f267"/>
                </a:cxn>
                <a:cxn ang="f167">
                  <a:pos x="f268" y="f269"/>
                </a:cxn>
                <a:cxn ang="f167">
                  <a:pos x="f270" y="f271"/>
                </a:cxn>
                <a:cxn ang="f167">
                  <a:pos x="f272" y="f273"/>
                </a:cxn>
                <a:cxn ang="f167">
                  <a:pos x="f274" y="f275"/>
                </a:cxn>
                <a:cxn ang="f167">
                  <a:pos x="f276" y="f277"/>
                </a:cxn>
                <a:cxn ang="f167">
                  <a:pos x="f278" y="f273"/>
                </a:cxn>
                <a:cxn ang="f167">
                  <a:pos x="f278" y="f279"/>
                </a:cxn>
                <a:cxn ang="f167">
                  <a:pos x="f280" y="f281"/>
                </a:cxn>
                <a:cxn ang="f167">
                  <a:pos x="f282" y="f283"/>
                </a:cxn>
                <a:cxn ang="f167">
                  <a:pos x="f284" y="f285"/>
                </a:cxn>
                <a:cxn ang="f167">
                  <a:pos x="f286" y="f287"/>
                </a:cxn>
                <a:cxn ang="f167">
                  <a:pos x="f288" y="f289"/>
                </a:cxn>
                <a:cxn ang="f167">
                  <a:pos x="f290" y="f291"/>
                </a:cxn>
                <a:cxn ang="f167">
                  <a:pos x="f292" y="f293"/>
                </a:cxn>
                <a:cxn ang="f167">
                  <a:pos x="f294" y="f295"/>
                </a:cxn>
                <a:cxn ang="f167">
                  <a:pos x="f296" y="f297"/>
                </a:cxn>
                <a:cxn ang="f167">
                  <a:pos x="f298" y="f299"/>
                </a:cxn>
                <a:cxn ang="f167">
                  <a:pos x="f300" y="f287"/>
                </a:cxn>
                <a:cxn ang="f167">
                  <a:pos x="f301" y="f302"/>
                </a:cxn>
                <a:cxn ang="f167">
                  <a:pos x="f303" y="f304"/>
                </a:cxn>
                <a:cxn ang="f167">
                  <a:pos x="f305" y="f306"/>
                </a:cxn>
                <a:cxn ang="f167">
                  <a:pos x="f307" y="f308"/>
                </a:cxn>
                <a:cxn ang="f167">
                  <a:pos x="f309" y="f310"/>
                </a:cxn>
                <a:cxn ang="f167">
                  <a:pos x="f266" y="f267"/>
                </a:cxn>
              </a:cxnLst>
              <a:rect l="f262" t="f265" r="f263" b="f264"/>
              <a:pathLst>
                <a:path w="537" h="105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26"/>
                    <a:pt x="f40" y="f41"/>
                    <a:pt x="f42" y="f26"/>
                  </a:cubicBezTo>
                  <a:cubicBezTo>
                    <a:pt x="f42" y="f43"/>
                    <a:pt x="f42" y="f34"/>
                    <a:pt x="f42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6" y="f51"/>
                    <a:pt x="f6" y="f52"/>
                    <a:pt x="f6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42" y="f60"/>
                    <a:pt x="f61" y="f62"/>
                    <a:pt x="f63" y="f64"/>
                  </a:cubicBezTo>
                  <a:cubicBezTo>
                    <a:pt x="f40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1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2"/>
                  </a:cubicBezTo>
                  <a:cubicBezTo>
                    <a:pt x="f86" y="f7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96" y="f94"/>
                    <a:pt x="f28" y="f92"/>
                    <a:pt x="f97" y="f64"/>
                  </a:cubicBezTo>
                  <a:cubicBezTo>
                    <a:pt x="f98" y="f69"/>
                    <a:pt x="f5" y="f99"/>
                    <a:pt x="f5" y="f57"/>
                  </a:cubicBezTo>
                  <a:cubicBezTo>
                    <a:pt x="f5" y="f46"/>
                    <a:pt x="f100" y="f32"/>
                    <a:pt x="f101" y="f30"/>
                  </a:cubicBezTo>
                  <a:cubicBezTo>
                    <a:pt x="f41" y="f41"/>
                    <a:pt x="f34" y="f26"/>
                    <a:pt x="f51" y="f102"/>
                  </a:cubicBezTo>
                  <a:cubicBezTo>
                    <a:pt x="f65" y="f24"/>
                    <a:pt x="f103" y="f102"/>
                    <a:pt x="f104" y="f24"/>
                  </a:cubicBezTo>
                  <a:cubicBezTo>
                    <a:pt x="f91" y="f24"/>
                    <a:pt x="f105" y="f97"/>
                    <a:pt x="f106" y="f107"/>
                  </a:cubicBezTo>
                  <a:cubicBezTo>
                    <a:pt x="f108" y="f98"/>
                    <a:pt x="f109" y="f14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2FD540D6-58B4-218D-3A3B-518E1AE51D73}"/>
                </a:ext>
              </a:extLst>
            </p:cNvPr>
            <p:cNvSpPr/>
            <p:nvPr/>
          </p:nvSpPr>
          <p:spPr>
            <a:xfrm>
              <a:off x="1956642" y="1270092"/>
              <a:ext cx="1628784" cy="7985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4"/>
                <a:gd name="f7" fmla="val 126"/>
                <a:gd name="f8" fmla="val 128"/>
                <a:gd name="f9" fmla="val 11"/>
                <a:gd name="f10" fmla="val 130"/>
                <a:gd name="f11" fmla="val 22"/>
                <a:gd name="f12" fmla="val 132"/>
                <a:gd name="f13" fmla="val 33"/>
                <a:gd name="f14" fmla="val 133"/>
                <a:gd name="f15" fmla="val 134"/>
                <a:gd name="f16" fmla="val 136"/>
                <a:gd name="f17" fmla="val 137"/>
                <a:gd name="f18" fmla="val 28"/>
                <a:gd name="f19" fmla="val 138"/>
                <a:gd name="f20" fmla="val 14"/>
                <a:gd name="f21" fmla="val 142"/>
                <a:gd name="f22" fmla="val 146"/>
                <a:gd name="f23" fmla="val 13"/>
                <a:gd name="f24" fmla="val 150"/>
                <a:gd name="f25" fmla="val 152"/>
                <a:gd name="f26" fmla="val 153"/>
                <a:gd name="f27" fmla="val 15"/>
                <a:gd name="f28" fmla="val 16"/>
                <a:gd name="f29" fmla="val 30"/>
                <a:gd name="f30" fmla="val 164"/>
                <a:gd name="f31" fmla="val 36"/>
                <a:gd name="f32" fmla="val 174"/>
                <a:gd name="f33" fmla="val 39"/>
                <a:gd name="f34" fmla="val 188"/>
                <a:gd name="f35" fmla="val 42"/>
                <a:gd name="f36" fmla="val 195"/>
                <a:gd name="f37" fmla="val 50"/>
                <a:gd name="f38" fmla="val 197"/>
                <a:gd name="f39" fmla="val 64"/>
                <a:gd name="f40" fmla="val 199"/>
                <a:gd name="f41" fmla="val 78"/>
                <a:gd name="f42" fmla="val 206"/>
                <a:gd name="f43" fmla="val 82"/>
                <a:gd name="f44" fmla="val 220"/>
                <a:gd name="f45" fmla="val 84"/>
                <a:gd name="f46" fmla="val 257"/>
                <a:gd name="f47" fmla="val 92"/>
                <a:gd name="f48" fmla="val 293"/>
                <a:gd name="f49" fmla="val 102"/>
                <a:gd name="f50" fmla="val 331"/>
                <a:gd name="f51" fmla="val 111"/>
                <a:gd name="f52" fmla="val 334"/>
                <a:gd name="f53" fmla="val 108"/>
                <a:gd name="f54" fmla="val 336"/>
                <a:gd name="f55" fmla="val 101"/>
                <a:gd name="f56" fmla="val 341"/>
                <a:gd name="f57" fmla="val 99"/>
                <a:gd name="f58" fmla="val 345"/>
                <a:gd name="f59" fmla="val 96"/>
                <a:gd name="f60" fmla="val 355"/>
                <a:gd name="f61" fmla="val 358"/>
                <a:gd name="f62" fmla="val 98"/>
                <a:gd name="f63" fmla="val 372"/>
                <a:gd name="f64" fmla="val 113"/>
                <a:gd name="f65" fmla="val 144"/>
                <a:gd name="f66" fmla="val 363"/>
                <a:gd name="f67" fmla="val 160"/>
                <a:gd name="f68" fmla="val 350"/>
                <a:gd name="f69" fmla="val 179"/>
                <a:gd name="f70" fmla="val 347"/>
                <a:gd name="f71" fmla="val 161"/>
                <a:gd name="f72" fmla="val 266"/>
                <a:gd name="f73" fmla="val 175"/>
                <a:gd name="f74" fmla="val 173"/>
                <a:gd name="f75" fmla="val 172"/>
                <a:gd name="f76" fmla="val 69"/>
                <a:gd name="f77" fmla="val 165"/>
                <a:gd name="f78" fmla="val 37"/>
                <a:gd name="f79" fmla="val 156"/>
                <a:gd name="f80" fmla="val 21"/>
                <a:gd name="f81" fmla="val 143"/>
                <a:gd name="f82" fmla="val 1"/>
                <a:gd name="f83" fmla="val 122"/>
                <a:gd name="f84" fmla="val 2"/>
                <a:gd name="f85" fmla="val 25"/>
                <a:gd name="f86" fmla="val 97"/>
                <a:gd name="f87" fmla="val 41"/>
                <a:gd name="f88" fmla="val 54"/>
                <a:gd name="f89" fmla="val 88"/>
                <a:gd name="f90" fmla="val 68"/>
                <a:gd name="f91" fmla="val 86"/>
                <a:gd name="f92" fmla="val 81"/>
                <a:gd name="f93" fmla="val 94"/>
                <a:gd name="f94" fmla="val 85"/>
                <a:gd name="f95" fmla="val 100"/>
                <a:gd name="f96" fmla="val 79"/>
                <a:gd name="f97" fmla="val 66"/>
                <a:gd name="f98" fmla="val 40"/>
                <a:gd name="f99" fmla="val 117"/>
                <a:gd name="f100" fmla="val 35"/>
                <a:gd name="f101" fmla="val 119"/>
                <a:gd name="f102" fmla="val 34"/>
                <a:gd name="f103" fmla="val 120"/>
                <a:gd name="f104" fmla="val 26"/>
                <a:gd name="f105" fmla="val 121"/>
                <a:gd name="f106" fmla="val 7"/>
                <a:gd name="f107" fmla="val 123"/>
                <a:gd name="f108" fmla="val 125"/>
                <a:gd name="f109" fmla="+- 0 0 -90"/>
                <a:gd name="f110" fmla="*/ f3 1 374"/>
                <a:gd name="f111" fmla="*/ f4 1 180"/>
                <a:gd name="f112" fmla="val f5"/>
                <a:gd name="f113" fmla="val f6"/>
                <a:gd name="f114" fmla="val f2"/>
                <a:gd name="f115" fmla="*/ f109 f0 1"/>
                <a:gd name="f116" fmla="+- f114 0 f112"/>
                <a:gd name="f117" fmla="+- f113 0 f112"/>
                <a:gd name="f118" fmla="*/ f115 1 f2"/>
                <a:gd name="f119" fmla="*/ f117 1 374"/>
                <a:gd name="f120" fmla="*/ f116 1 180"/>
                <a:gd name="f121" fmla="*/ 126 f117 1"/>
                <a:gd name="f122" fmla="*/ 0 f116 1"/>
                <a:gd name="f123" fmla="*/ 132 f117 1"/>
                <a:gd name="f124" fmla="*/ 33 f116 1"/>
                <a:gd name="f125" fmla="*/ 136 f117 1"/>
                <a:gd name="f126" fmla="*/ 138 f117 1"/>
                <a:gd name="f127" fmla="*/ 14 f116 1"/>
                <a:gd name="f128" fmla="*/ 150 f117 1"/>
                <a:gd name="f129" fmla="*/ 13 f116 1"/>
                <a:gd name="f130" fmla="*/ 153 f117 1"/>
                <a:gd name="f131" fmla="*/ 16 f116 1"/>
                <a:gd name="f132" fmla="*/ 174 f117 1"/>
                <a:gd name="f133" fmla="*/ 39 f116 1"/>
                <a:gd name="f134" fmla="*/ 197 f117 1"/>
                <a:gd name="f135" fmla="*/ 64 f116 1"/>
                <a:gd name="f136" fmla="*/ 220 f117 1"/>
                <a:gd name="f137" fmla="*/ 84 f116 1"/>
                <a:gd name="f138" fmla="*/ 331 f117 1"/>
                <a:gd name="f139" fmla="*/ 111 f116 1"/>
                <a:gd name="f140" fmla="*/ 341 f117 1"/>
                <a:gd name="f141" fmla="*/ 99 f116 1"/>
                <a:gd name="f142" fmla="*/ 358 f117 1"/>
                <a:gd name="f143" fmla="*/ 98 f116 1"/>
                <a:gd name="f144" fmla="*/ 363 f117 1"/>
                <a:gd name="f145" fmla="*/ 160 f116 1"/>
                <a:gd name="f146" fmla="*/ 161 f116 1"/>
                <a:gd name="f147" fmla="*/ 133 f117 1"/>
                <a:gd name="f148" fmla="*/ 173 f116 1"/>
                <a:gd name="f149" fmla="*/ 37 f117 1"/>
                <a:gd name="f150" fmla="*/ 156 f116 1"/>
                <a:gd name="f151" fmla="*/ 1 f117 1"/>
                <a:gd name="f152" fmla="*/ 122 f116 1"/>
                <a:gd name="f153" fmla="*/ 41 f117 1"/>
                <a:gd name="f154" fmla="*/ 92 f116 1"/>
                <a:gd name="f155" fmla="*/ 81 f117 1"/>
                <a:gd name="f156" fmla="*/ 86 f116 1"/>
                <a:gd name="f157" fmla="*/ 101 f117 1"/>
                <a:gd name="f158" fmla="*/ 66 f116 1"/>
                <a:gd name="f159" fmla="*/ 117 f117 1"/>
                <a:gd name="f160" fmla="*/ 35 f116 1"/>
                <a:gd name="f161" fmla="*/ 121 f117 1"/>
                <a:gd name="f162" fmla="*/ 21 f116 1"/>
                <a:gd name="f163" fmla="*/ 1 f116 1"/>
                <a:gd name="f164" fmla="+- f118 0 f1"/>
                <a:gd name="f165" fmla="*/ f121 1 374"/>
                <a:gd name="f166" fmla="*/ f122 1 180"/>
                <a:gd name="f167" fmla="*/ f123 1 374"/>
                <a:gd name="f168" fmla="*/ f124 1 180"/>
                <a:gd name="f169" fmla="*/ f125 1 374"/>
                <a:gd name="f170" fmla="*/ f126 1 374"/>
                <a:gd name="f171" fmla="*/ f127 1 180"/>
                <a:gd name="f172" fmla="*/ f128 1 374"/>
                <a:gd name="f173" fmla="*/ f129 1 180"/>
                <a:gd name="f174" fmla="*/ f130 1 374"/>
                <a:gd name="f175" fmla="*/ f131 1 180"/>
                <a:gd name="f176" fmla="*/ f132 1 374"/>
                <a:gd name="f177" fmla="*/ f133 1 180"/>
                <a:gd name="f178" fmla="*/ f134 1 374"/>
                <a:gd name="f179" fmla="*/ f135 1 180"/>
                <a:gd name="f180" fmla="*/ f136 1 374"/>
                <a:gd name="f181" fmla="*/ f137 1 180"/>
                <a:gd name="f182" fmla="*/ f138 1 374"/>
                <a:gd name="f183" fmla="*/ f139 1 180"/>
                <a:gd name="f184" fmla="*/ f140 1 374"/>
                <a:gd name="f185" fmla="*/ f141 1 180"/>
                <a:gd name="f186" fmla="*/ f142 1 374"/>
                <a:gd name="f187" fmla="*/ f143 1 180"/>
                <a:gd name="f188" fmla="*/ f144 1 374"/>
                <a:gd name="f189" fmla="*/ f145 1 180"/>
                <a:gd name="f190" fmla="*/ f146 1 180"/>
                <a:gd name="f191" fmla="*/ f147 1 374"/>
                <a:gd name="f192" fmla="*/ f148 1 180"/>
                <a:gd name="f193" fmla="*/ f149 1 374"/>
                <a:gd name="f194" fmla="*/ f150 1 180"/>
                <a:gd name="f195" fmla="*/ f151 1 374"/>
                <a:gd name="f196" fmla="*/ f152 1 180"/>
                <a:gd name="f197" fmla="*/ f153 1 374"/>
                <a:gd name="f198" fmla="*/ f154 1 180"/>
                <a:gd name="f199" fmla="*/ f155 1 374"/>
                <a:gd name="f200" fmla="*/ f156 1 180"/>
                <a:gd name="f201" fmla="*/ f157 1 374"/>
                <a:gd name="f202" fmla="*/ f158 1 180"/>
                <a:gd name="f203" fmla="*/ f159 1 374"/>
                <a:gd name="f204" fmla="*/ f160 1 180"/>
                <a:gd name="f205" fmla="*/ f161 1 374"/>
                <a:gd name="f206" fmla="*/ f162 1 180"/>
                <a:gd name="f207" fmla="*/ f163 1 180"/>
                <a:gd name="f208" fmla="*/ 0 1 f119"/>
                <a:gd name="f209" fmla="*/ f113 1 f119"/>
                <a:gd name="f210" fmla="*/ 0 1 f120"/>
                <a:gd name="f211" fmla="*/ f114 1 f120"/>
                <a:gd name="f212" fmla="*/ f165 1 f119"/>
                <a:gd name="f213" fmla="*/ f166 1 f120"/>
                <a:gd name="f214" fmla="*/ f167 1 f119"/>
                <a:gd name="f215" fmla="*/ f168 1 f120"/>
                <a:gd name="f216" fmla="*/ f169 1 f119"/>
                <a:gd name="f217" fmla="*/ f170 1 f119"/>
                <a:gd name="f218" fmla="*/ f171 1 f120"/>
                <a:gd name="f219" fmla="*/ f172 1 f119"/>
                <a:gd name="f220" fmla="*/ f173 1 f120"/>
                <a:gd name="f221" fmla="*/ f174 1 f119"/>
                <a:gd name="f222" fmla="*/ f175 1 f120"/>
                <a:gd name="f223" fmla="*/ f176 1 f119"/>
                <a:gd name="f224" fmla="*/ f177 1 f120"/>
                <a:gd name="f225" fmla="*/ f178 1 f119"/>
                <a:gd name="f226" fmla="*/ f179 1 f120"/>
                <a:gd name="f227" fmla="*/ f180 1 f119"/>
                <a:gd name="f228" fmla="*/ f181 1 f120"/>
                <a:gd name="f229" fmla="*/ f182 1 f119"/>
                <a:gd name="f230" fmla="*/ f183 1 f120"/>
                <a:gd name="f231" fmla="*/ f184 1 f119"/>
                <a:gd name="f232" fmla="*/ f185 1 f120"/>
                <a:gd name="f233" fmla="*/ f186 1 f119"/>
                <a:gd name="f234" fmla="*/ f187 1 f120"/>
                <a:gd name="f235" fmla="*/ f188 1 f119"/>
                <a:gd name="f236" fmla="*/ f189 1 f120"/>
                <a:gd name="f237" fmla="*/ f190 1 f120"/>
                <a:gd name="f238" fmla="*/ f191 1 f119"/>
                <a:gd name="f239" fmla="*/ f192 1 f120"/>
                <a:gd name="f240" fmla="*/ f193 1 f119"/>
                <a:gd name="f241" fmla="*/ f194 1 f120"/>
                <a:gd name="f242" fmla="*/ f195 1 f119"/>
                <a:gd name="f243" fmla="*/ f196 1 f120"/>
                <a:gd name="f244" fmla="*/ f197 1 f119"/>
                <a:gd name="f245" fmla="*/ f198 1 f120"/>
                <a:gd name="f246" fmla="*/ f199 1 f119"/>
                <a:gd name="f247" fmla="*/ f200 1 f120"/>
                <a:gd name="f248" fmla="*/ f201 1 f119"/>
                <a:gd name="f249" fmla="*/ f202 1 f120"/>
                <a:gd name="f250" fmla="*/ f203 1 f119"/>
                <a:gd name="f251" fmla="*/ f204 1 f120"/>
                <a:gd name="f252" fmla="*/ f205 1 f119"/>
                <a:gd name="f253" fmla="*/ f206 1 f120"/>
                <a:gd name="f254" fmla="*/ f207 1 f120"/>
                <a:gd name="f255" fmla="*/ f208 f110 1"/>
                <a:gd name="f256" fmla="*/ f209 f110 1"/>
                <a:gd name="f257" fmla="*/ f211 f111 1"/>
                <a:gd name="f258" fmla="*/ f210 f111 1"/>
                <a:gd name="f259" fmla="*/ f212 f110 1"/>
                <a:gd name="f260" fmla="*/ f213 f111 1"/>
                <a:gd name="f261" fmla="*/ f214 f110 1"/>
                <a:gd name="f262" fmla="*/ f215 f111 1"/>
                <a:gd name="f263" fmla="*/ f216 f110 1"/>
                <a:gd name="f264" fmla="*/ f217 f110 1"/>
                <a:gd name="f265" fmla="*/ f218 f111 1"/>
                <a:gd name="f266" fmla="*/ f219 f110 1"/>
                <a:gd name="f267" fmla="*/ f220 f111 1"/>
                <a:gd name="f268" fmla="*/ f221 f110 1"/>
                <a:gd name="f269" fmla="*/ f222 f111 1"/>
                <a:gd name="f270" fmla="*/ f223 f110 1"/>
                <a:gd name="f271" fmla="*/ f224 f111 1"/>
                <a:gd name="f272" fmla="*/ f225 f110 1"/>
                <a:gd name="f273" fmla="*/ f226 f111 1"/>
                <a:gd name="f274" fmla="*/ f227 f110 1"/>
                <a:gd name="f275" fmla="*/ f228 f111 1"/>
                <a:gd name="f276" fmla="*/ f229 f110 1"/>
                <a:gd name="f277" fmla="*/ f230 f111 1"/>
                <a:gd name="f278" fmla="*/ f231 f110 1"/>
                <a:gd name="f279" fmla="*/ f232 f111 1"/>
                <a:gd name="f280" fmla="*/ f233 f110 1"/>
                <a:gd name="f281" fmla="*/ f234 f111 1"/>
                <a:gd name="f282" fmla="*/ f235 f110 1"/>
                <a:gd name="f283" fmla="*/ f236 f111 1"/>
                <a:gd name="f284" fmla="*/ f237 f111 1"/>
                <a:gd name="f285" fmla="*/ f238 f110 1"/>
                <a:gd name="f286" fmla="*/ f239 f111 1"/>
                <a:gd name="f287" fmla="*/ f240 f110 1"/>
                <a:gd name="f288" fmla="*/ f241 f111 1"/>
                <a:gd name="f289" fmla="*/ f242 f110 1"/>
                <a:gd name="f290" fmla="*/ f243 f111 1"/>
                <a:gd name="f291" fmla="*/ f244 f110 1"/>
                <a:gd name="f292" fmla="*/ f245 f111 1"/>
                <a:gd name="f293" fmla="*/ f246 f110 1"/>
                <a:gd name="f294" fmla="*/ f247 f111 1"/>
                <a:gd name="f295" fmla="*/ f248 f110 1"/>
                <a:gd name="f296" fmla="*/ f249 f111 1"/>
                <a:gd name="f297" fmla="*/ f250 f110 1"/>
                <a:gd name="f298" fmla="*/ f251 f111 1"/>
                <a:gd name="f299" fmla="*/ f252 f110 1"/>
                <a:gd name="f300" fmla="*/ f253 f111 1"/>
                <a:gd name="f301" fmla="*/ f254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4">
                  <a:pos x="f259" y="f260"/>
                </a:cxn>
                <a:cxn ang="f164">
                  <a:pos x="f261" y="f262"/>
                </a:cxn>
                <a:cxn ang="f164">
                  <a:pos x="f263" y="f262"/>
                </a:cxn>
                <a:cxn ang="f164">
                  <a:pos x="f264" y="f265"/>
                </a:cxn>
                <a:cxn ang="f164">
                  <a:pos x="f266" y="f267"/>
                </a:cxn>
                <a:cxn ang="f164">
                  <a:pos x="f268" y="f269"/>
                </a:cxn>
                <a:cxn ang="f164">
                  <a:pos x="f270" y="f271"/>
                </a:cxn>
                <a:cxn ang="f164">
                  <a:pos x="f272" y="f273"/>
                </a:cxn>
                <a:cxn ang="f164">
                  <a:pos x="f274" y="f275"/>
                </a:cxn>
                <a:cxn ang="f164">
                  <a:pos x="f276" y="f277"/>
                </a:cxn>
                <a:cxn ang="f164">
                  <a:pos x="f278" y="f279"/>
                </a:cxn>
                <a:cxn ang="f164">
                  <a:pos x="f280" y="f281"/>
                </a:cxn>
                <a:cxn ang="f164">
                  <a:pos x="f282" y="f283"/>
                </a:cxn>
                <a:cxn ang="f164">
                  <a:pos x="f276" y="f284"/>
                </a:cxn>
                <a:cxn ang="f164">
                  <a:pos x="f285" y="f286"/>
                </a:cxn>
                <a:cxn ang="f164">
                  <a:pos x="f287" y="f288"/>
                </a:cxn>
                <a:cxn ang="f164">
                  <a:pos x="f289" y="f290"/>
                </a:cxn>
                <a:cxn ang="f164">
                  <a:pos x="f291" y="f292"/>
                </a:cxn>
                <a:cxn ang="f164">
                  <a:pos x="f293" y="f294"/>
                </a:cxn>
                <a:cxn ang="f164">
                  <a:pos x="f295" y="f296"/>
                </a:cxn>
                <a:cxn ang="f164">
                  <a:pos x="f297" y="f298"/>
                </a:cxn>
                <a:cxn ang="f164">
                  <a:pos x="f299" y="f300"/>
                </a:cxn>
                <a:cxn ang="f164">
                  <a:pos x="f299" y="f301"/>
                </a:cxn>
                <a:cxn ang="f164">
                  <a:pos x="f259" y="f260"/>
                </a:cxn>
              </a:cxnLst>
              <a:rect l="f255" t="f258" r="f256" b="f257"/>
              <a:pathLst>
                <a:path w="374" h="180">
                  <a:moveTo>
                    <a:pt x="f7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3"/>
                    <a:pt x="f15" y="f13"/>
                    <a:pt x="f16" y="f13"/>
                  </a:cubicBezTo>
                  <a:cubicBezTo>
                    <a:pt x="f17" y="f18"/>
                    <a:pt x="f17" y="f11"/>
                    <a:pt x="f19" y="f20"/>
                  </a:cubicBezTo>
                  <a:cubicBezTo>
                    <a:pt x="f21" y="f20"/>
                    <a:pt x="f22" y="f23"/>
                    <a:pt x="f24" y="f23"/>
                  </a:cubicBezTo>
                  <a:cubicBezTo>
                    <a:pt x="f25" y="f20"/>
                    <a:pt x="f26" y="f27"/>
                    <a:pt x="f26" y="f28"/>
                  </a:cubicBezTo>
                  <a:cubicBezTo>
                    <a:pt x="f26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59"/>
                    <a:pt x="f61" y="f62"/>
                  </a:cubicBezTo>
                  <a:cubicBezTo>
                    <a:pt x="f63" y="f64"/>
                    <a:pt x="f6" y="f65"/>
                    <a:pt x="f66" y="f67"/>
                  </a:cubicBezTo>
                  <a:cubicBezTo>
                    <a:pt x="f68" y="f69"/>
                    <a:pt x="f70" y="f2"/>
                    <a:pt x="f50" y="f71"/>
                  </a:cubicBezTo>
                  <a:cubicBezTo>
                    <a:pt x="f72" y="f69"/>
                    <a:pt x="f40" y="f73"/>
                    <a:pt x="f14" y="f74"/>
                  </a:cubicBezTo>
                  <a:cubicBezTo>
                    <a:pt x="f55" y="f75"/>
                    <a:pt x="f76" y="f77"/>
                    <a:pt x="f78" y="f79"/>
                  </a:cubicBezTo>
                  <a:cubicBezTo>
                    <a:pt x="f80" y="f25"/>
                    <a:pt x="f5" y="f81"/>
                    <a:pt x="f82" y="f83"/>
                  </a:cubicBezTo>
                  <a:cubicBezTo>
                    <a:pt x="f84" y="f49"/>
                    <a:pt x="f85" y="f86"/>
                    <a:pt x="f87" y="f47"/>
                  </a:cubicBezTo>
                  <a:cubicBezTo>
                    <a:pt x="f88" y="f89"/>
                    <a:pt x="f90" y="f91"/>
                    <a:pt x="f92" y="f91"/>
                  </a:cubicBezTo>
                  <a:cubicBezTo>
                    <a:pt x="f93" y="f94"/>
                    <a:pt x="f95" y="f96"/>
                    <a:pt x="f55" y="f97"/>
                  </a:cubicBezTo>
                  <a:cubicBezTo>
                    <a:pt x="f49" y="f88"/>
                    <a:pt x="f95" y="f98"/>
                    <a:pt x="f99" y="f100"/>
                  </a:cubicBezTo>
                  <a:cubicBezTo>
                    <a:pt x="f101" y="f102"/>
                    <a:pt x="f103" y="f104"/>
                    <a:pt x="f105" y="f80"/>
                  </a:cubicBezTo>
                  <a:cubicBezTo>
                    <a:pt x="f105" y="f20"/>
                    <a:pt x="f105" y="f106"/>
                    <a:pt x="f105" y="f82"/>
                  </a:cubicBezTo>
                  <a:cubicBezTo>
                    <a:pt x="f107" y="f5"/>
                    <a:pt x="f108" y="f5"/>
                    <a:pt x="f7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6D1A6148-6023-7E85-1456-3816D8A2ADAA}"/>
                </a:ext>
              </a:extLst>
            </p:cNvPr>
            <p:cNvSpPr/>
            <p:nvPr/>
          </p:nvSpPr>
          <p:spPr>
            <a:xfrm>
              <a:off x="155457" y="1297314"/>
              <a:ext cx="1415546" cy="7395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5"/>
                <a:gd name="f7" fmla="val 167"/>
                <a:gd name="f8" fmla="val 121"/>
                <a:gd name="f9" fmla="val 16"/>
                <a:gd name="f10" fmla="val 120"/>
                <a:gd name="f11" fmla="val 15"/>
                <a:gd name="f12" fmla="val 117"/>
                <a:gd name="f13" fmla="val 10"/>
                <a:gd name="f14" fmla="val 115"/>
                <a:gd name="f15" fmla="val 6"/>
                <a:gd name="f16" fmla="val 116"/>
                <a:gd name="f17" fmla="val 4"/>
                <a:gd name="f18" fmla="val 2"/>
                <a:gd name="f19" fmla="val 122"/>
                <a:gd name="f20" fmla="val 3"/>
                <a:gd name="f21" fmla="val 130"/>
                <a:gd name="f22" fmla="val 132"/>
                <a:gd name="f23" fmla="val 7"/>
                <a:gd name="f24" fmla="val 141"/>
                <a:gd name="f25" fmla="val 28"/>
                <a:gd name="f26" fmla="val 157"/>
                <a:gd name="f27" fmla="val 42"/>
                <a:gd name="f28" fmla="val 176"/>
                <a:gd name="f29" fmla="val 52"/>
                <a:gd name="f30" fmla="val 181"/>
                <a:gd name="f31" fmla="val 55"/>
                <a:gd name="f32" fmla="val 187"/>
                <a:gd name="f33" fmla="val 56"/>
                <a:gd name="f34" fmla="val 193"/>
                <a:gd name="f35" fmla="val 57"/>
                <a:gd name="f36" fmla="val 215"/>
                <a:gd name="f37" fmla="val 60"/>
                <a:gd name="f38" fmla="val 236"/>
                <a:gd name="f39" fmla="val 63"/>
                <a:gd name="f40" fmla="val 258"/>
                <a:gd name="f41" fmla="val 64"/>
                <a:gd name="f42" fmla="val 266"/>
                <a:gd name="f43" fmla="val 274"/>
                <a:gd name="f44" fmla="val 61"/>
                <a:gd name="f45" fmla="val 281"/>
                <a:gd name="f46" fmla="val 58"/>
                <a:gd name="f47" fmla="val 292"/>
                <a:gd name="f48" fmla="val 300"/>
                <a:gd name="f49" fmla="val 47"/>
                <a:gd name="f50" fmla="val 305"/>
                <a:gd name="f51" fmla="val 308"/>
                <a:gd name="f52" fmla="val 72"/>
                <a:gd name="f53" fmla="val 317"/>
                <a:gd name="f54" fmla="val 78"/>
                <a:gd name="f55" fmla="val 85"/>
                <a:gd name="f56" fmla="val 322"/>
                <a:gd name="f57" fmla="val 93"/>
                <a:gd name="f58" fmla="val 318"/>
                <a:gd name="f59" fmla="val 103"/>
                <a:gd name="f60" fmla="val 315"/>
                <a:gd name="f61" fmla="val 112"/>
                <a:gd name="f62" fmla="val 304"/>
                <a:gd name="f63" fmla="val 125"/>
                <a:gd name="f64" fmla="val 279"/>
                <a:gd name="f65" fmla="val 241"/>
                <a:gd name="f66" fmla="val 142"/>
                <a:gd name="f67" fmla="val 203"/>
                <a:gd name="f68" fmla="val 156"/>
                <a:gd name="f69" fmla="val 164"/>
                <a:gd name="f70" fmla="val 162"/>
                <a:gd name="f71" fmla="val 128"/>
                <a:gd name="f72" fmla="val 91"/>
                <a:gd name="f73" fmla="val 161"/>
                <a:gd name="f74" fmla="val 48"/>
                <a:gd name="f75" fmla="val 41"/>
                <a:gd name="f76" fmla="val 158"/>
                <a:gd name="f77" fmla="val 34"/>
                <a:gd name="f78" fmla="val 155"/>
                <a:gd name="f79" fmla="val 144"/>
                <a:gd name="f80" fmla="val 23"/>
                <a:gd name="f81" fmla="val 100"/>
                <a:gd name="f82" fmla="val 38"/>
                <a:gd name="f83" fmla="val 87"/>
                <a:gd name="f84" fmla="val 59"/>
                <a:gd name="f85" fmla="val 79"/>
                <a:gd name="f86" fmla="val 71"/>
                <a:gd name="f87" fmla="val 92"/>
                <a:gd name="f88" fmla="val 66"/>
                <a:gd name="f89" fmla="val 102"/>
                <a:gd name="f90" fmla="val 99"/>
                <a:gd name="f91" fmla="val 44"/>
                <a:gd name="f92" fmla="val 97"/>
                <a:gd name="f93" fmla="val 37"/>
                <a:gd name="f94" fmla="val 27"/>
                <a:gd name="f95" fmla="+- 0 0 -90"/>
                <a:gd name="f96" fmla="*/ f3 1 325"/>
                <a:gd name="f97" fmla="*/ f4 1 167"/>
                <a:gd name="f98" fmla="val f5"/>
                <a:gd name="f99" fmla="val f6"/>
                <a:gd name="f100" fmla="val f7"/>
                <a:gd name="f101" fmla="*/ f95 f0 1"/>
                <a:gd name="f102" fmla="+- f100 0 f98"/>
                <a:gd name="f103" fmla="+- f99 0 f98"/>
                <a:gd name="f104" fmla="*/ f101 1 f2"/>
                <a:gd name="f105" fmla="*/ f103 1 325"/>
                <a:gd name="f106" fmla="*/ f102 1 167"/>
                <a:gd name="f107" fmla="*/ 121 f103 1"/>
                <a:gd name="f108" fmla="*/ 16 f102 1"/>
                <a:gd name="f109" fmla="*/ 115 f103 1"/>
                <a:gd name="f110" fmla="*/ 6 f102 1"/>
                <a:gd name="f111" fmla="*/ 117 f103 1"/>
                <a:gd name="f112" fmla="*/ 0 f102 1"/>
                <a:gd name="f113" fmla="*/ 132 f103 1"/>
                <a:gd name="f114" fmla="*/ 7 f102 1"/>
                <a:gd name="f115" fmla="*/ 176 f103 1"/>
                <a:gd name="f116" fmla="*/ 52 f102 1"/>
                <a:gd name="f117" fmla="*/ 193 f103 1"/>
                <a:gd name="f118" fmla="*/ 57 f102 1"/>
                <a:gd name="f119" fmla="*/ 258 f103 1"/>
                <a:gd name="f120" fmla="*/ 64 f102 1"/>
                <a:gd name="f121" fmla="*/ 281 f103 1"/>
                <a:gd name="f122" fmla="*/ 58 f102 1"/>
                <a:gd name="f123" fmla="*/ 305 f103 1"/>
                <a:gd name="f124" fmla="*/ 325 f103 1"/>
                <a:gd name="f125" fmla="*/ 85 f102 1"/>
                <a:gd name="f126" fmla="*/ 315 f103 1"/>
                <a:gd name="f127" fmla="*/ 112 f102 1"/>
                <a:gd name="f128" fmla="*/ 279 f103 1"/>
                <a:gd name="f129" fmla="*/ 130 f102 1"/>
                <a:gd name="f130" fmla="*/ 164 f103 1"/>
                <a:gd name="f131" fmla="*/ 162 f102 1"/>
                <a:gd name="f132" fmla="*/ 55 f103 1"/>
                <a:gd name="f133" fmla="*/ 161 f102 1"/>
                <a:gd name="f134" fmla="*/ 34 f103 1"/>
                <a:gd name="f135" fmla="*/ 155 f102 1"/>
                <a:gd name="f136" fmla="*/ 23 f103 1"/>
                <a:gd name="f137" fmla="*/ 100 f102 1"/>
                <a:gd name="f138" fmla="*/ 78 f103 1"/>
                <a:gd name="f139" fmla="*/ 71 f102 1"/>
                <a:gd name="f140" fmla="*/ 99 f103 1"/>
                <a:gd name="f141" fmla="*/ 44 f102 1"/>
                <a:gd name="f142" fmla="+- f104 0 f1"/>
                <a:gd name="f143" fmla="*/ f107 1 325"/>
                <a:gd name="f144" fmla="*/ f108 1 167"/>
                <a:gd name="f145" fmla="*/ f109 1 325"/>
                <a:gd name="f146" fmla="*/ f110 1 167"/>
                <a:gd name="f147" fmla="*/ f111 1 325"/>
                <a:gd name="f148" fmla="*/ f112 1 167"/>
                <a:gd name="f149" fmla="*/ f113 1 325"/>
                <a:gd name="f150" fmla="*/ f114 1 167"/>
                <a:gd name="f151" fmla="*/ f115 1 325"/>
                <a:gd name="f152" fmla="*/ f116 1 167"/>
                <a:gd name="f153" fmla="*/ f117 1 325"/>
                <a:gd name="f154" fmla="*/ f118 1 167"/>
                <a:gd name="f155" fmla="*/ f119 1 325"/>
                <a:gd name="f156" fmla="*/ f120 1 167"/>
                <a:gd name="f157" fmla="*/ f121 1 325"/>
                <a:gd name="f158" fmla="*/ f122 1 167"/>
                <a:gd name="f159" fmla="*/ f123 1 325"/>
                <a:gd name="f160" fmla="*/ f124 1 325"/>
                <a:gd name="f161" fmla="*/ f125 1 167"/>
                <a:gd name="f162" fmla="*/ f126 1 325"/>
                <a:gd name="f163" fmla="*/ f127 1 167"/>
                <a:gd name="f164" fmla="*/ f128 1 325"/>
                <a:gd name="f165" fmla="*/ f129 1 167"/>
                <a:gd name="f166" fmla="*/ f130 1 325"/>
                <a:gd name="f167" fmla="*/ f131 1 167"/>
                <a:gd name="f168" fmla="*/ f132 1 325"/>
                <a:gd name="f169" fmla="*/ f133 1 167"/>
                <a:gd name="f170" fmla="*/ f134 1 325"/>
                <a:gd name="f171" fmla="*/ f135 1 167"/>
                <a:gd name="f172" fmla="*/ f136 1 325"/>
                <a:gd name="f173" fmla="*/ f137 1 167"/>
                <a:gd name="f174" fmla="*/ f138 1 325"/>
                <a:gd name="f175" fmla="*/ f139 1 167"/>
                <a:gd name="f176" fmla="*/ f140 1 325"/>
                <a:gd name="f177" fmla="*/ f141 1 167"/>
                <a:gd name="f178" fmla="*/ 0 1 f105"/>
                <a:gd name="f179" fmla="*/ f99 1 f105"/>
                <a:gd name="f180" fmla="*/ 0 1 f106"/>
                <a:gd name="f181" fmla="*/ f100 1 f106"/>
                <a:gd name="f182" fmla="*/ f143 1 f105"/>
                <a:gd name="f183" fmla="*/ f144 1 f106"/>
                <a:gd name="f184" fmla="*/ f145 1 f105"/>
                <a:gd name="f185" fmla="*/ f146 1 f106"/>
                <a:gd name="f186" fmla="*/ f147 1 f105"/>
                <a:gd name="f187" fmla="*/ f148 1 f106"/>
                <a:gd name="f188" fmla="*/ f149 1 f105"/>
                <a:gd name="f189" fmla="*/ f150 1 f106"/>
                <a:gd name="f190" fmla="*/ f151 1 f105"/>
                <a:gd name="f191" fmla="*/ f152 1 f106"/>
                <a:gd name="f192" fmla="*/ f153 1 f105"/>
                <a:gd name="f193" fmla="*/ f154 1 f106"/>
                <a:gd name="f194" fmla="*/ f155 1 f105"/>
                <a:gd name="f195" fmla="*/ f156 1 f106"/>
                <a:gd name="f196" fmla="*/ f157 1 f105"/>
                <a:gd name="f197" fmla="*/ f158 1 f106"/>
                <a:gd name="f198" fmla="*/ f159 1 f105"/>
                <a:gd name="f199" fmla="*/ f160 1 f105"/>
                <a:gd name="f200" fmla="*/ f161 1 f106"/>
                <a:gd name="f201" fmla="*/ f162 1 f105"/>
                <a:gd name="f202" fmla="*/ f163 1 f106"/>
                <a:gd name="f203" fmla="*/ f164 1 f105"/>
                <a:gd name="f204" fmla="*/ f165 1 f106"/>
                <a:gd name="f205" fmla="*/ f166 1 f105"/>
                <a:gd name="f206" fmla="*/ f167 1 f106"/>
                <a:gd name="f207" fmla="*/ f168 1 f105"/>
                <a:gd name="f208" fmla="*/ f169 1 f106"/>
                <a:gd name="f209" fmla="*/ f170 1 f105"/>
                <a:gd name="f210" fmla="*/ f171 1 f106"/>
                <a:gd name="f211" fmla="*/ f172 1 f105"/>
                <a:gd name="f212" fmla="*/ f173 1 f106"/>
                <a:gd name="f213" fmla="*/ f174 1 f105"/>
                <a:gd name="f214" fmla="*/ f175 1 f106"/>
                <a:gd name="f215" fmla="*/ f176 1 f105"/>
                <a:gd name="f216" fmla="*/ f177 1 f106"/>
                <a:gd name="f217" fmla="*/ f178 f96 1"/>
                <a:gd name="f218" fmla="*/ f179 f96 1"/>
                <a:gd name="f219" fmla="*/ f181 f97 1"/>
                <a:gd name="f220" fmla="*/ f180 f97 1"/>
                <a:gd name="f221" fmla="*/ f182 f96 1"/>
                <a:gd name="f222" fmla="*/ f183 f97 1"/>
                <a:gd name="f223" fmla="*/ f184 f96 1"/>
                <a:gd name="f224" fmla="*/ f185 f97 1"/>
                <a:gd name="f225" fmla="*/ f186 f96 1"/>
                <a:gd name="f226" fmla="*/ f187 f97 1"/>
                <a:gd name="f227" fmla="*/ f188 f96 1"/>
                <a:gd name="f228" fmla="*/ f189 f97 1"/>
                <a:gd name="f229" fmla="*/ f190 f96 1"/>
                <a:gd name="f230" fmla="*/ f191 f97 1"/>
                <a:gd name="f231" fmla="*/ f192 f96 1"/>
                <a:gd name="f232" fmla="*/ f193 f97 1"/>
                <a:gd name="f233" fmla="*/ f194 f96 1"/>
                <a:gd name="f234" fmla="*/ f195 f97 1"/>
                <a:gd name="f235" fmla="*/ f196 f96 1"/>
                <a:gd name="f236" fmla="*/ f197 f97 1"/>
                <a:gd name="f237" fmla="*/ f198 f96 1"/>
                <a:gd name="f238" fmla="*/ f199 f96 1"/>
                <a:gd name="f239" fmla="*/ f200 f97 1"/>
                <a:gd name="f240" fmla="*/ f201 f96 1"/>
                <a:gd name="f241" fmla="*/ f202 f97 1"/>
                <a:gd name="f242" fmla="*/ f203 f96 1"/>
                <a:gd name="f243" fmla="*/ f204 f97 1"/>
                <a:gd name="f244" fmla="*/ f205 f96 1"/>
                <a:gd name="f245" fmla="*/ f206 f97 1"/>
                <a:gd name="f246" fmla="*/ f207 f96 1"/>
                <a:gd name="f247" fmla="*/ f208 f97 1"/>
                <a:gd name="f248" fmla="*/ f209 f96 1"/>
                <a:gd name="f249" fmla="*/ f210 f97 1"/>
                <a:gd name="f250" fmla="*/ f211 f96 1"/>
                <a:gd name="f251" fmla="*/ f212 f97 1"/>
                <a:gd name="f252" fmla="*/ f213 f96 1"/>
                <a:gd name="f253" fmla="*/ f214 f97 1"/>
                <a:gd name="f254" fmla="*/ f215 f96 1"/>
                <a:gd name="f255" fmla="*/ f216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2">
                  <a:pos x="f221" y="f222"/>
                </a:cxn>
                <a:cxn ang="f142">
                  <a:pos x="f223" y="f224"/>
                </a:cxn>
                <a:cxn ang="f142">
                  <a:pos x="f225" y="f226"/>
                </a:cxn>
                <a:cxn ang="f142">
                  <a:pos x="f227" y="f228"/>
                </a:cxn>
                <a:cxn ang="f142">
                  <a:pos x="f229" y="f230"/>
                </a:cxn>
                <a:cxn ang="f142">
                  <a:pos x="f231" y="f232"/>
                </a:cxn>
                <a:cxn ang="f142">
                  <a:pos x="f233" y="f234"/>
                </a:cxn>
                <a:cxn ang="f142">
                  <a:pos x="f235" y="f236"/>
                </a:cxn>
                <a:cxn ang="f142">
                  <a:pos x="f237" y="f234"/>
                </a:cxn>
                <a:cxn ang="f142">
                  <a:pos x="f238" y="f239"/>
                </a:cxn>
                <a:cxn ang="f142">
                  <a:pos x="f240" y="f241"/>
                </a:cxn>
                <a:cxn ang="f142">
                  <a:pos x="f242" y="f243"/>
                </a:cxn>
                <a:cxn ang="f142">
                  <a:pos x="f244" y="f245"/>
                </a:cxn>
                <a:cxn ang="f142">
                  <a:pos x="f246" y="f247"/>
                </a:cxn>
                <a:cxn ang="f142">
                  <a:pos x="f248" y="f249"/>
                </a:cxn>
                <a:cxn ang="f142">
                  <a:pos x="f250" y="f251"/>
                </a:cxn>
                <a:cxn ang="f142">
                  <a:pos x="f252" y="f253"/>
                </a:cxn>
                <a:cxn ang="f142">
                  <a:pos x="f254" y="f255"/>
                </a:cxn>
                <a:cxn ang="f142">
                  <a:pos x="f221" y="f222"/>
                </a:cxn>
              </a:cxnLst>
              <a:rect l="f217" t="f220" r="f218" b="f219"/>
              <a:pathLst>
                <a:path w="325" h="167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2" y="f5"/>
                  </a:cubicBezTo>
                  <a:cubicBezTo>
                    <a:pt x="f19" y="f20"/>
                    <a:pt x="f21" y="f17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45" y="f46"/>
                  </a:cubicBezTo>
                  <a:cubicBezTo>
                    <a:pt x="f47" y="f29"/>
                    <a:pt x="f48" y="f49"/>
                    <a:pt x="f50" y="f41"/>
                  </a:cubicBezTo>
                  <a:cubicBezTo>
                    <a:pt x="f51" y="f52"/>
                    <a:pt x="f53" y="f54"/>
                    <a:pt x="f6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12"/>
                    <a:pt x="f47" y="f63"/>
                    <a:pt x="f64" y="f21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"/>
                    <a:pt x="f72" y="f70"/>
                    <a:pt x="f31" y="f73"/>
                  </a:cubicBezTo>
                  <a:cubicBezTo>
                    <a:pt x="f74" y="f73"/>
                    <a:pt x="f75" y="f76"/>
                    <a:pt x="f77" y="f78"/>
                  </a:cubicBezTo>
                  <a:cubicBezTo>
                    <a:pt x="f15" y="f79"/>
                    <a:pt x="f5" y="f10"/>
                    <a:pt x="f80" y="f81"/>
                  </a:cubicBezTo>
                  <a:cubicBezTo>
                    <a:pt x="f82" y="f83"/>
                    <a:pt x="f84" y="f85"/>
                    <a:pt x="f54" y="f86"/>
                  </a:cubicBezTo>
                  <a:cubicBezTo>
                    <a:pt x="f87" y="f88"/>
                    <a:pt x="f89" y="f41"/>
                    <a:pt x="f90" y="f91"/>
                  </a:cubicBezTo>
                  <a:cubicBezTo>
                    <a:pt x="f92" y="f93"/>
                    <a:pt x="f61" y="f94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" name="Grupo 918">
            <a:extLst>
              <a:ext uri="{FF2B5EF4-FFF2-40B4-BE49-F238E27FC236}">
                <a16:creationId xmlns:a16="http://schemas.microsoft.com/office/drawing/2014/main" id="{4ACF846E-FB1C-E7A7-419F-43429BC53ED9}"/>
              </a:ext>
            </a:extLst>
          </p:cNvPr>
          <p:cNvGrpSpPr/>
          <p:nvPr/>
        </p:nvGrpSpPr>
        <p:grpSpPr>
          <a:xfrm>
            <a:off x="234945" y="2444886"/>
            <a:ext cx="5922972" cy="2544757"/>
            <a:chOff x="234945" y="2444886"/>
            <a:chExt cx="5922972" cy="2544757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8452830C-7B14-1DDF-2034-F07DC006C82E}"/>
                </a:ext>
              </a:extLst>
            </p:cNvPr>
            <p:cNvSpPr/>
            <p:nvPr/>
          </p:nvSpPr>
          <p:spPr>
            <a:xfrm>
              <a:off x="5026027" y="2819534"/>
              <a:ext cx="1071567" cy="611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4"/>
                <a:gd name="f7" fmla="val 162"/>
                <a:gd name="f8" fmla="val 87"/>
                <a:gd name="f9" fmla="val 145"/>
                <a:gd name="f10" fmla="val 77"/>
                <a:gd name="f11" fmla="val 160"/>
                <a:gd name="f12" fmla="val 63"/>
                <a:gd name="f13" fmla="val 46"/>
                <a:gd name="f14" fmla="val 161"/>
                <a:gd name="f15" fmla="val 149"/>
                <a:gd name="f16" fmla="val 136"/>
                <a:gd name="f17" fmla="val 124"/>
                <a:gd name="f18" fmla="val 120"/>
                <a:gd name="f19" fmla="val 45"/>
                <a:gd name="f20" fmla="val 116"/>
                <a:gd name="f21" fmla="val 41"/>
                <a:gd name="f22" fmla="val 113"/>
                <a:gd name="f23" fmla="val 33"/>
                <a:gd name="f24" fmla="val 105"/>
                <a:gd name="f25" fmla="val 27"/>
                <a:gd name="f26" fmla="val 96"/>
                <a:gd name="f27" fmla="val 83"/>
                <a:gd name="f28" fmla="val 23"/>
                <a:gd name="f29" fmla="val 85"/>
                <a:gd name="f30" fmla="val 20"/>
                <a:gd name="f31" fmla="val 86"/>
                <a:gd name="f32" fmla="val 18"/>
                <a:gd name="f33" fmla="val 88"/>
                <a:gd name="f34" fmla="val 19"/>
                <a:gd name="f35" fmla="val 97"/>
                <a:gd name="f36" fmla="val 107"/>
                <a:gd name="f37" fmla="val 21"/>
                <a:gd name="f38" fmla="val 123"/>
                <a:gd name="f39" fmla="val 127"/>
                <a:gd name="f40" fmla="val 12"/>
                <a:gd name="f41" fmla="val 6"/>
                <a:gd name="f42" fmla="val 2"/>
                <a:gd name="f43" fmla="val 3"/>
                <a:gd name="f44" fmla="val 5"/>
                <a:gd name="f45" fmla="val 4"/>
                <a:gd name="f46" fmla="val 84"/>
                <a:gd name="f47" fmla="val 81"/>
                <a:gd name="f48" fmla="val 78"/>
                <a:gd name="f49" fmla="val 76"/>
                <a:gd name="f50" fmla="val 74"/>
                <a:gd name="f51" fmla="val 64"/>
                <a:gd name="f52" fmla="val 54"/>
                <a:gd name="f53" fmla="val 39"/>
                <a:gd name="f54" fmla="val 35"/>
                <a:gd name="f55" fmla="val 17"/>
                <a:gd name="f56" fmla="val 38"/>
                <a:gd name="f57" fmla="val 44"/>
                <a:gd name="f58" fmla="val 49"/>
                <a:gd name="f59" fmla="val 59"/>
                <a:gd name="f60" fmla="val 69"/>
                <a:gd name="f61" fmla="val 75"/>
                <a:gd name="f62" fmla="val 79"/>
                <a:gd name="f63" fmla="val 28"/>
                <a:gd name="f64" fmla="val 66"/>
                <a:gd name="f65" fmla="val 57"/>
                <a:gd name="f66" fmla="val 47"/>
                <a:gd name="f67" fmla="val 42"/>
                <a:gd name="f68" fmla="val 29"/>
                <a:gd name="f69" fmla="val 16"/>
                <a:gd name="f70" fmla="val 62"/>
                <a:gd name="f71" fmla="val 80"/>
                <a:gd name="f72" fmla="val 7"/>
                <a:gd name="f73" fmla="val 115"/>
                <a:gd name="f74" fmla="val 8"/>
                <a:gd name="f75" fmla="val 143"/>
                <a:gd name="f76" fmla="val 173"/>
                <a:gd name="f77" fmla="val 198"/>
                <a:gd name="f78" fmla="val 9"/>
                <a:gd name="f79" fmla="val 222"/>
                <a:gd name="f80" fmla="val 15"/>
                <a:gd name="f81" fmla="val 244"/>
                <a:gd name="f82" fmla="val 281"/>
                <a:gd name="f83" fmla="val 53"/>
                <a:gd name="f84" fmla="val 104"/>
                <a:gd name="f85" fmla="val 249"/>
                <a:gd name="f86" fmla="val 131"/>
                <a:gd name="f87" fmla="val 231"/>
                <a:gd name="f88" fmla="val 146"/>
                <a:gd name="f89" fmla="val 209"/>
                <a:gd name="f90" fmla="val 153"/>
                <a:gd name="f91" fmla="val 186"/>
                <a:gd name="f92" fmla="val 156"/>
                <a:gd name="f93" fmla="val 152"/>
                <a:gd name="f94" fmla="val 119"/>
                <a:gd name="f95" fmla="val 158"/>
                <a:gd name="f96" fmla="val 43"/>
                <a:gd name="f97" fmla="val 110"/>
                <a:gd name="f98" fmla="val 31"/>
                <a:gd name="f99" fmla="val 135"/>
                <a:gd name="f100" fmla="val 187"/>
                <a:gd name="f101" fmla="val 212"/>
                <a:gd name="f102" fmla="val 32"/>
                <a:gd name="f103" fmla="val 235"/>
                <a:gd name="f104" fmla="val 203"/>
                <a:gd name="f105" fmla="val 14"/>
                <a:gd name="f106" fmla="val 114"/>
                <a:gd name="f107" fmla="val 122"/>
                <a:gd name="f108" fmla="val 117"/>
                <a:gd name="f109" fmla="val 151"/>
                <a:gd name="f110" fmla="val 207"/>
                <a:gd name="f111" fmla="val 148"/>
                <a:gd name="f112" fmla="val 232"/>
                <a:gd name="f113" fmla="val 121"/>
                <a:gd name="f114" fmla="val 184"/>
                <a:gd name="f115" fmla="val 144"/>
                <a:gd name="f116" fmla="val 142"/>
                <a:gd name="f117" fmla="val 210"/>
                <a:gd name="f118" fmla="val 199"/>
                <a:gd name="f119" fmla="val 191"/>
                <a:gd name="f120" fmla="val 72"/>
                <a:gd name="f121" fmla="val 82"/>
                <a:gd name="f122" fmla="val 92"/>
                <a:gd name="f123" fmla="val 200"/>
                <a:gd name="f124" fmla="val 101"/>
                <a:gd name="f125" fmla="val 221"/>
                <a:gd name="f126" fmla="val 230"/>
                <a:gd name="f127" fmla="val 71"/>
                <a:gd name="f128" fmla="val 139"/>
                <a:gd name="f129" fmla="val 93"/>
                <a:gd name="f130" fmla="val 147"/>
                <a:gd name="f131" fmla="val 157"/>
                <a:gd name="f132" fmla="val 168"/>
                <a:gd name="f133" fmla="val 177"/>
                <a:gd name="f134" fmla="val 138"/>
                <a:gd name="f135" fmla="val 95"/>
                <a:gd name="f136" fmla="val 106"/>
                <a:gd name="f137" fmla="val 94"/>
                <a:gd name="f138" fmla="+- 0 0 -90"/>
                <a:gd name="f139" fmla="*/ f3 1 284"/>
                <a:gd name="f140" fmla="*/ f4 1 162"/>
                <a:gd name="f141" fmla="val f5"/>
                <a:gd name="f142" fmla="val f6"/>
                <a:gd name="f143" fmla="val f7"/>
                <a:gd name="f144" fmla="*/ f138 f0 1"/>
                <a:gd name="f145" fmla="+- f143 0 f141"/>
                <a:gd name="f146" fmla="+- f142 0 f141"/>
                <a:gd name="f147" fmla="*/ f144 1 f2"/>
                <a:gd name="f148" fmla="*/ f146 1 284"/>
                <a:gd name="f149" fmla="*/ f145 1 162"/>
                <a:gd name="f150" fmla="*/ 87 f146 1"/>
                <a:gd name="f151" fmla="*/ 145 f145 1"/>
                <a:gd name="f152" fmla="*/ 46 f146 1"/>
                <a:gd name="f153" fmla="*/ 161 f145 1"/>
                <a:gd name="f154" fmla="*/ 124 f145 1"/>
                <a:gd name="f155" fmla="*/ 41 f146 1"/>
                <a:gd name="f156" fmla="*/ 113 f145 1"/>
                <a:gd name="f157" fmla="*/ 27 f146 1"/>
                <a:gd name="f158" fmla="*/ 83 f145 1"/>
                <a:gd name="f159" fmla="*/ 18 f146 1"/>
                <a:gd name="f160" fmla="*/ 88 f145 1"/>
                <a:gd name="f161" fmla="*/ 21 f146 1"/>
                <a:gd name="f162" fmla="*/ 116 f145 1"/>
                <a:gd name="f163" fmla="*/ 12 f146 1"/>
                <a:gd name="f164" fmla="*/ 127 f145 1"/>
                <a:gd name="f165" fmla="*/ 3 f146 1"/>
                <a:gd name="f166" fmla="*/ 6 f146 1"/>
                <a:gd name="f167" fmla="*/ 87 f145 1"/>
                <a:gd name="f168" fmla="*/ 0 f146 1"/>
                <a:gd name="f169" fmla="*/ 81 f145 1"/>
                <a:gd name="f170" fmla="*/ 74 f145 1"/>
                <a:gd name="f171" fmla="*/ 45 f145 1"/>
                <a:gd name="f172" fmla="*/ 35 f145 1"/>
                <a:gd name="f173" fmla="*/ 44 f145 1"/>
                <a:gd name="f174" fmla="*/ 20 f146 1"/>
                <a:gd name="f175" fmla="*/ 59 f145 1"/>
                <a:gd name="f176" fmla="*/ 17 f146 1"/>
                <a:gd name="f177" fmla="*/ 79 f145 1"/>
                <a:gd name="f178" fmla="*/ 44 f146 1"/>
                <a:gd name="f179" fmla="*/ 49 f145 1"/>
                <a:gd name="f180" fmla="*/ 42 f145 1"/>
                <a:gd name="f181" fmla="*/ 4 f145 1"/>
                <a:gd name="f182" fmla="*/ 19 f145 1"/>
                <a:gd name="f183" fmla="*/ 173 f146 1"/>
                <a:gd name="f184" fmla="*/ 7 f145 1"/>
                <a:gd name="f185" fmla="*/ 244 f146 1"/>
                <a:gd name="f186" fmla="*/ 29 f145 1"/>
                <a:gd name="f187" fmla="*/ 249 f146 1"/>
                <a:gd name="f188" fmla="*/ 131 f145 1"/>
                <a:gd name="f189" fmla="*/ 186 f146 1"/>
                <a:gd name="f190" fmla="*/ 156 f145 1"/>
                <a:gd name="f191" fmla="*/ 86 f146 1"/>
                <a:gd name="f192" fmla="*/ 43 f145 1"/>
                <a:gd name="f193" fmla="*/ 161 f146 1"/>
                <a:gd name="f194" fmla="*/ 28 f145 1"/>
                <a:gd name="f195" fmla="*/ 235 f146 1"/>
                <a:gd name="f196" fmla="*/ 46 f145 1"/>
                <a:gd name="f197" fmla="*/ 122 f145 1"/>
                <a:gd name="f198" fmla="*/ 232 f146 1"/>
                <a:gd name="f199" fmla="*/ 121 f145 1"/>
                <a:gd name="f200" fmla="*/ 210 f146 1"/>
                <a:gd name="f201" fmla="*/ 63 f145 1"/>
                <a:gd name="f202" fmla="*/ 191 f146 1"/>
                <a:gd name="f203" fmla="*/ 82 f145 1"/>
                <a:gd name="f204" fmla="*/ 101 f145 1"/>
                <a:gd name="f205" fmla="*/ 230 f146 1"/>
                <a:gd name="f206" fmla="*/ 139 f146 1"/>
                <a:gd name="f207" fmla="*/ 157 f146 1"/>
                <a:gd name="f208" fmla="*/ 177 f146 1"/>
                <a:gd name="f209" fmla="*/ 158 f146 1"/>
                <a:gd name="f210" fmla="*/ 62 f145 1"/>
                <a:gd name="f211" fmla="*/ 106 f146 1"/>
                <a:gd name="f212" fmla="*/ 124 f146 1"/>
                <a:gd name="f213" fmla="*/ 105 f146 1"/>
                <a:gd name="f214" fmla="+- f147 0 f1"/>
                <a:gd name="f215" fmla="*/ f150 1 284"/>
                <a:gd name="f216" fmla="*/ f151 1 162"/>
                <a:gd name="f217" fmla="*/ f152 1 284"/>
                <a:gd name="f218" fmla="*/ f153 1 162"/>
                <a:gd name="f219" fmla="*/ f154 1 162"/>
                <a:gd name="f220" fmla="*/ f155 1 284"/>
                <a:gd name="f221" fmla="*/ f156 1 162"/>
                <a:gd name="f222" fmla="*/ f157 1 284"/>
                <a:gd name="f223" fmla="*/ f158 1 162"/>
                <a:gd name="f224" fmla="*/ f159 1 284"/>
                <a:gd name="f225" fmla="*/ f160 1 162"/>
                <a:gd name="f226" fmla="*/ f161 1 284"/>
                <a:gd name="f227" fmla="*/ f162 1 162"/>
                <a:gd name="f228" fmla="*/ f163 1 284"/>
                <a:gd name="f229" fmla="*/ f164 1 162"/>
                <a:gd name="f230" fmla="*/ f165 1 284"/>
                <a:gd name="f231" fmla="*/ f166 1 284"/>
                <a:gd name="f232" fmla="*/ f167 1 162"/>
                <a:gd name="f233" fmla="*/ f168 1 284"/>
                <a:gd name="f234" fmla="*/ f169 1 162"/>
                <a:gd name="f235" fmla="*/ f170 1 162"/>
                <a:gd name="f236" fmla="*/ f171 1 162"/>
                <a:gd name="f237" fmla="*/ f172 1 162"/>
                <a:gd name="f238" fmla="*/ f173 1 162"/>
                <a:gd name="f239" fmla="*/ f174 1 284"/>
                <a:gd name="f240" fmla="*/ f175 1 162"/>
                <a:gd name="f241" fmla="*/ f176 1 284"/>
                <a:gd name="f242" fmla="*/ f177 1 162"/>
                <a:gd name="f243" fmla="*/ f178 1 284"/>
                <a:gd name="f244" fmla="*/ f179 1 162"/>
                <a:gd name="f245" fmla="*/ f180 1 162"/>
                <a:gd name="f246" fmla="*/ f181 1 162"/>
                <a:gd name="f247" fmla="*/ f182 1 162"/>
                <a:gd name="f248" fmla="*/ f183 1 284"/>
                <a:gd name="f249" fmla="*/ f184 1 162"/>
                <a:gd name="f250" fmla="*/ f185 1 284"/>
                <a:gd name="f251" fmla="*/ f186 1 162"/>
                <a:gd name="f252" fmla="*/ f187 1 284"/>
                <a:gd name="f253" fmla="*/ f188 1 162"/>
                <a:gd name="f254" fmla="*/ f189 1 284"/>
                <a:gd name="f255" fmla="*/ f190 1 162"/>
                <a:gd name="f256" fmla="*/ f191 1 284"/>
                <a:gd name="f257" fmla="*/ f192 1 162"/>
                <a:gd name="f258" fmla="*/ f193 1 284"/>
                <a:gd name="f259" fmla="*/ f194 1 162"/>
                <a:gd name="f260" fmla="*/ f195 1 284"/>
                <a:gd name="f261" fmla="*/ f196 1 162"/>
                <a:gd name="f262" fmla="*/ f197 1 162"/>
                <a:gd name="f263" fmla="*/ f198 1 284"/>
                <a:gd name="f264" fmla="*/ f199 1 162"/>
                <a:gd name="f265" fmla="*/ f200 1 284"/>
                <a:gd name="f266" fmla="*/ f201 1 162"/>
                <a:gd name="f267" fmla="*/ f202 1 284"/>
                <a:gd name="f268" fmla="*/ f203 1 162"/>
                <a:gd name="f269" fmla="*/ f204 1 162"/>
                <a:gd name="f270" fmla="*/ f205 1 284"/>
                <a:gd name="f271" fmla="*/ f206 1 284"/>
                <a:gd name="f272" fmla="*/ f207 1 284"/>
                <a:gd name="f273" fmla="*/ f208 1 284"/>
                <a:gd name="f274" fmla="*/ f209 1 284"/>
                <a:gd name="f275" fmla="*/ f210 1 162"/>
                <a:gd name="f276" fmla="*/ f211 1 284"/>
                <a:gd name="f277" fmla="*/ f212 1 284"/>
                <a:gd name="f278" fmla="*/ f213 1 284"/>
                <a:gd name="f279" fmla="*/ 0 1 f148"/>
                <a:gd name="f280" fmla="*/ f142 1 f148"/>
                <a:gd name="f281" fmla="*/ 0 1 f149"/>
                <a:gd name="f282" fmla="*/ f143 1 f149"/>
                <a:gd name="f283" fmla="*/ f215 1 f148"/>
                <a:gd name="f284" fmla="*/ f216 1 f149"/>
                <a:gd name="f285" fmla="*/ f217 1 f148"/>
                <a:gd name="f286" fmla="*/ f218 1 f149"/>
                <a:gd name="f287" fmla="*/ f219 1 f149"/>
                <a:gd name="f288" fmla="*/ f220 1 f148"/>
                <a:gd name="f289" fmla="*/ f221 1 f149"/>
                <a:gd name="f290" fmla="*/ f222 1 f148"/>
                <a:gd name="f291" fmla="*/ f223 1 f149"/>
                <a:gd name="f292" fmla="*/ f224 1 f148"/>
                <a:gd name="f293" fmla="*/ f225 1 f149"/>
                <a:gd name="f294" fmla="*/ f226 1 f148"/>
                <a:gd name="f295" fmla="*/ f227 1 f149"/>
                <a:gd name="f296" fmla="*/ f228 1 f148"/>
                <a:gd name="f297" fmla="*/ f229 1 f149"/>
                <a:gd name="f298" fmla="*/ f230 1 f148"/>
                <a:gd name="f299" fmla="*/ f231 1 f148"/>
                <a:gd name="f300" fmla="*/ f232 1 f149"/>
                <a:gd name="f301" fmla="*/ f233 1 f148"/>
                <a:gd name="f302" fmla="*/ f234 1 f149"/>
                <a:gd name="f303" fmla="*/ f235 1 f149"/>
                <a:gd name="f304" fmla="*/ f236 1 f149"/>
                <a:gd name="f305" fmla="*/ f237 1 f149"/>
                <a:gd name="f306" fmla="*/ f238 1 f149"/>
                <a:gd name="f307" fmla="*/ f239 1 f148"/>
                <a:gd name="f308" fmla="*/ f240 1 f149"/>
                <a:gd name="f309" fmla="*/ f241 1 f148"/>
                <a:gd name="f310" fmla="*/ f242 1 f149"/>
                <a:gd name="f311" fmla="*/ f243 1 f148"/>
                <a:gd name="f312" fmla="*/ f244 1 f149"/>
                <a:gd name="f313" fmla="*/ f245 1 f149"/>
                <a:gd name="f314" fmla="*/ f246 1 f149"/>
                <a:gd name="f315" fmla="*/ f247 1 f149"/>
                <a:gd name="f316" fmla="*/ f248 1 f148"/>
                <a:gd name="f317" fmla="*/ f249 1 f149"/>
                <a:gd name="f318" fmla="*/ f250 1 f148"/>
                <a:gd name="f319" fmla="*/ f251 1 f149"/>
                <a:gd name="f320" fmla="*/ f252 1 f148"/>
                <a:gd name="f321" fmla="*/ f253 1 f149"/>
                <a:gd name="f322" fmla="*/ f254 1 f148"/>
                <a:gd name="f323" fmla="*/ f255 1 f149"/>
                <a:gd name="f324" fmla="*/ f256 1 f148"/>
                <a:gd name="f325" fmla="*/ f257 1 f149"/>
                <a:gd name="f326" fmla="*/ f258 1 f148"/>
                <a:gd name="f327" fmla="*/ f259 1 f149"/>
                <a:gd name="f328" fmla="*/ f260 1 f148"/>
                <a:gd name="f329" fmla="*/ f261 1 f149"/>
                <a:gd name="f330" fmla="*/ f262 1 f149"/>
                <a:gd name="f331" fmla="*/ f263 1 f148"/>
                <a:gd name="f332" fmla="*/ f264 1 f149"/>
                <a:gd name="f333" fmla="*/ f265 1 f148"/>
                <a:gd name="f334" fmla="*/ f266 1 f149"/>
                <a:gd name="f335" fmla="*/ f267 1 f148"/>
                <a:gd name="f336" fmla="*/ f268 1 f149"/>
                <a:gd name="f337" fmla="*/ f269 1 f149"/>
                <a:gd name="f338" fmla="*/ f270 1 f148"/>
                <a:gd name="f339" fmla="*/ f271 1 f148"/>
                <a:gd name="f340" fmla="*/ f272 1 f148"/>
                <a:gd name="f341" fmla="*/ f273 1 f148"/>
                <a:gd name="f342" fmla="*/ f274 1 f148"/>
                <a:gd name="f343" fmla="*/ f275 1 f149"/>
                <a:gd name="f344" fmla="*/ f276 1 f148"/>
                <a:gd name="f345" fmla="*/ f277 1 f148"/>
                <a:gd name="f346" fmla="*/ f278 1 f148"/>
                <a:gd name="f347" fmla="*/ f279 f139 1"/>
                <a:gd name="f348" fmla="*/ f280 f139 1"/>
                <a:gd name="f349" fmla="*/ f282 f140 1"/>
                <a:gd name="f350" fmla="*/ f281 f140 1"/>
                <a:gd name="f351" fmla="*/ f283 f139 1"/>
                <a:gd name="f352" fmla="*/ f284 f140 1"/>
                <a:gd name="f353" fmla="*/ f285 f139 1"/>
                <a:gd name="f354" fmla="*/ f286 f140 1"/>
                <a:gd name="f355" fmla="*/ f287 f140 1"/>
                <a:gd name="f356" fmla="*/ f288 f139 1"/>
                <a:gd name="f357" fmla="*/ f289 f140 1"/>
                <a:gd name="f358" fmla="*/ f290 f139 1"/>
                <a:gd name="f359" fmla="*/ f291 f140 1"/>
                <a:gd name="f360" fmla="*/ f292 f139 1"/>
                <a:gd name="f361" fmla="*/ f293 f140 1"/>
                <a:gd name="f362" fmla="*/ f294 f139 1"/>
                <a:gd name="f363" fmla="*/ f295 f140 1"/>
                <a:gd name="f364" fmla="*/ f296 f139 1"/>
                <a:gd name="f365" fmla="*/ f297 f140 1"/>
                <a:gd name="f366" fmla="*/ f298 f139 1"/>
                <a:gd name="f367" fmla="*/ f299 f139 1"/>
                <a:gd name="f368" fmla="*/ f300 f140 1"/>
                <a:gd name="f369" fmla="*/ f301 f139 1"/>
                <a:gd name="f370" fmla="*/ f302 f140 1"/>
                <a:gd name="f371" fmla="*/ f303 f140 1"/>
                <a:gd name="f372" fmla="*/ f304 f140 1"/>
                <a:gd name="f373" fmla="*/ f305 f140 1"/>
                <a:gd name="f374" fmla="*/ f306 f140 1"/>
                <a:gd name="f375" fmla="*/ f307 f139 1"/>
                <a:gd name="f376" fmla="*/ f308 f140 1"/>
                <a:gd name="f377" fmla="*/ f309 f139 1"/>
                <a:gd name="f378" fmla="*/ f310 f140 1"/>
                <a:gd name="f379" fmla="*/ f311 f139 1"/>
                <a:gd name="f380" fmla="*/ f312 f140 1"/>
                <a:gd name="f381" fmla="*/ f313 f140 1"/>
                <a:gd name="f382" fmla="*/ f314 f140 1"/>
                <a:gd name="f383" fmla="*/ f315 f140 1"/>
                <a:gd name="f384" fmla="*/ f316 f139 1"/>
                <a:gd name="f385" fmla="*/ f317 f140 1"/>
                <a:gd name="f386" fmla="*/ f318 f139 1"/>
                <a:gd name="f387" fmla="*/ f319 f140 1"/>
                <a:gd name="f388" fmla="*/ f320 f139 1"/>
                <a:gd name="f389" fmla="*/ f321 f140 1"/>
                <a:gd name="f390" fmla="*/ f322 f139 1"/>
                <a:gd name="f391" fmla="*/ f323 f140 1"/>
                <a:gd name="f392" fmla="*/ f324 f139 1"/>
                <a:gd name="f393" fmla="*/ f325 f140 1"/>
                <a:gd name="f394" fmla="*/ f326 f139 1"/>
                <a:gd name="f395" fmla="*/ f327 f140 1"/>
                <a:gd name="f396" fmla="*/ f328 f139 1"/>
                <a:gd name="f397" fmla="*/ f329 f140 1"/>
                <a:gd name="f398" fmla="*/ f330 f140 1"/>
                <a:gd name="f399" fmla="*/ f331 f139 1"/>
                <a:gd name="f400" fmla="*/ f332 f140 1"/>
                <a:gd name="f401" fmla="*/ f333 f139 1"/>
                <a:gd name="f402" fmla="*/ f334 f140 1"/>
                <a:gd name="f403" fmla="*/ f335 f139 1"/>
                <a:gd name="f404" fmla="*/ f336 f140 1"/>
                <a:gd name="f405" fmla="*/ f337 f140 1"/>
                <a:gd name="f406" fmla="*/ f338 f139 1"/>
                <a:gd name="f407" fmla="*/ f339 f139 1"/>
                <a:gd name="f408" fmla="*/ f340 f139 1"/>
                <a:gd name="f409" fmla="*/ f341 f139 1"/>
                <a:gd name="f410" fmla="*/ f342 f139 1"/>
                <a:gd name="f411" fmla="*/ f343 f140 1"/>
                <a:gd name="f412" fmla="*/ f344 f139 1"/>
                <a:gd name="f413" fmla="*/ f345 f139 1"/>
                <a:gd name="f414" fmla="*/ f346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51" y="f352"/>
                </a:cxn>
                <a:cxn ang="f214">
                  <a:pos x="f353" y="f354"/>
                </a:cxn>
                <a:cxn ang="f214">
                  <a:pos x="f353" y="f355"/>
                </a:cxn>
                <a:cxn ang="f214">
                  <a:pos x="f356" y="f357"/>
                </a:cxn>
                <a:cxn ang="f214">
                  <a:pos x="f358" y="f359"/>
                </a:cxn>
                <a:cxn ang="f214">
                  <a:pos x="f360" y="f361"/>
                </a:cxn>
                <a:cxn ang="f214">
                  <a:pos x="f362" y="f363"/>
                </a:cxn>
                <a:cxn ang="f214">
                  <a:pos x="f364" y="f365"/>
                </a:cxn>
                <a:cxn ang="f214">
                  <a:pos x="f366" y="f363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67" y="f371"/>
                </a:cxn>
                <a:cxn ang="f214">
                  <a:pos x="f366" y="f372"/>
                </a:cxn>
                <a:cxn ang="f214">
                  <a:pos x="f364" y="f373"/>
                </a:cxn>
                <a:cxn ang="f214">
                  <a:pos x="f362" y="f374"/>
                </a:cxn>
                <a:cxn ang="f214">
                  <a:pos x="f375" y="f376"/>
                </a:cxn>
                <a:cxn ang="f214">
                  <a:pos x="f377" y="f371"/>
                </a:cxn>
                <a:cxn ang="f214">
                  <a:pos x="f358" y="f378"/>
                </a:cxn>
                <a:cxn ang="f214">
                  <a:pos x="f379" y="f380"/>
                </a:cxn>
                <a:cxn ang="f214">
                  <a:pos x="f353" y="f381"/>
                </a:cxn>
                <a:cxn ang="f214">
                  <a:pos x="f353" y="f382"/>
                </a:cxn>
                <a:cxn ang="f214">
                  <a:pos x="f351" y="f383"/>
                </a:cxn>
                <a:cxn ang="f214">
                  <a:pos x="f384" y="f385"/>
                </a:cxn>
                <a:cxn ang="f214">
                  <a:pos x="f386" y="f387"/>
                </a:cxn>
                <a:cxn ang="f214">
                  <a:pos x="f388" y="f389"/>
                </a:cxn>
                <a:cxn ang="f214">
                  <a:pos x="f390" y="f391"/>
                </a:cxn>
                <a:cxn ang="f214">
                  <a:pos x="f351" y="f352"/>
                </a:cxn>
                <a:cxn ang="f214">
                  <a:pos x="f392" y="f393"/>
                </a:cxn>
                <a:cxn ang="f214">
                  <a:pos x="f394" y="f395"/>
                </a:cxn>
                <a:cxn ang="f214">
                  <a:pos x="f396" y="f397"/>
                </a:cxn>
                <a:cxn ang="f214">
                  <a:pos x="f392" y="f393"/>
                </a:cxn>
                <a:cxn ang="f214">
                  <a:pos x="f392" y="f398"/>
                </a:cxn>
                <a:cxn ang="f214">
                  <a:pos x="f399" y="f400"/>
                </a:cxn>
                <a:cxn ang="f214">
                  <a:pos x="f392" y="f398"/>
                </a:cxn>
                <a:cxn ang="f214">
                  <a:pos x="f401" y="f402"/>
                </a:cxn>
                <a:cxn ang="f214">
                  <a:pos x="f403" y="f404"/>
                </a:cxn>
                <a:cxn ang="f214">
                  <a:pos x="f401" y="f405"/>
                </a:cxn>
                <a:cxn ang="f214">
                  <a:pos x="f406" y="f404"/>
                </a:cxn>
                <a:cxn ang="f214">
                  <a:pos x="f401" y="f402"/>
                </a:cxn>
                <a:cxn ang="f214">
                  <a:pos x="f407" y="f404"/>
                </a:cxn>
                <a:cxn ang="f214">
                  <a:pos x="f408" y="f405"/>
                </a:cxn>
                <a:cxn ang="f214">
                  <a:pos x="f409" y="f404"/>
                </a:cxn>
                <a:cxn ang="f214">
                  <a:pos x="f410" y="f411"/>
                </a:cxn>
                <a:cxn ang="f214">
                  <a:pos x="f407" y="f404"/>
                </a:cxn>
                <a:cxn ang="f214">
                  <a:pos x="f392" y="f404"/>
                </a:cxn>
                <a:cxn ang="f214">
                  <a:pos x="f412" y="f405"/>
                </a:cxn>
                <a:cxn ang="f214">
                  <a:pos x="f413" y="f404"/>
                </a:cxn>
                <a:cxn ang="f214">
                  <a:pos x="f414" y="f411"/>
                </a:cxn>
                <a:cxn ang="f214">
                  <a:pos x="f392" y="f404"/>
                </a:cxn>
              </a:cxnLst>
              <a:rect l="f347" t="f350" r="f348" b="f349"/>
              <a:pathLst>
                <a:path w="284" h="162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3" y="f15"/>
                    <a:pt x="f13" y="f16"/>
                    <a:pt x="f13" y="f17"/>
                  </a:cubicBezTo>
                  <a:cubicBezTo>
                    <a:pt x="f13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0" y="f36"/>
                    <a:pt x="f37" y="f20"/>
                  </a:cubicBezTo>
                  <a:cubicBezTo>
                    <a:pt x="f37" y="f38"/>
                    <a:pt x="f32" y="f39"/>
                    <a:pt x="f40" y="f39"/>
                  </a:cubicBezTo>
                  <a:cubicBezTo>
                    <a:pt x="f41" y="f39"/>
                    <a:pt x="f42" y="f38"/>
                    <a:pt x="f43" y="f20"/>
                  </a:cubicBezTo>
                  <a:cubicBezTo>
                    <a:pt x="f43" y="f36"/>
                    <a:pt x="f44" y="f35"/>
                    <a:pt x="f41" y="f8"/>
                  </a:cubicBezTo>
                  <a:cubicBezTo>
                    <a:pt x="f45" y="f31"/>
                    <a:pt x="f5" y="f46"/>
                    <a:pt x="f5" y="f47"/>
                  </a:cubicBezTo>
                  <a:cubicBezTo>
                    <a:pt x="f5" y="f48"/>
                    <a:pt x="f45" y="f49"/>
                    <a:pt x="f41" y="f50"/>
                  </a:cubicBezTo>
                  <a:cubicBezTo>
                    <a:pt x="f44" y="f51"/>
                    <a:pt x="f43" y="f52"/>
                    <a:pt x="f43" y="f19"/>
                  </a:cubicBezTo>
                  <a:cubicBezTo>
                    <a:pt x="f42" y="f53"/>
                    <a:pt x="f41" y="f54"/>
                    <a:pt x="f40" y="f54"/>
                  </a:cubicBezTo>
                  <a:cubicBezTo>
                    <a:pt x="f55" y="f54"/>
                    <a:pt x="f37" y="f56"/>
                    <a:pt x="f37" y="f57"/>
                  </a:cubicBezTo>
                  <a:cubicBezTo>
                    <a:pt x="f37" y="f58"/>
                    <a:pt x="f37" y="f52"/>
                    <a:pt x="f30" y="f59"/>
                  </a:cubicBezTo>
                  <a:cubicBezTo>
                    <a:pt x="f30" y="f51"/>
                    <a:pt x="f32" y="f60"/>
                    <a:pt x="f55" y="f50"/>
                  </a:cubicBezTo>
                  <a:cubicBezTo>
                    <a:pt x="f30" y="f61"/>
                    <a:pt x="f28" y="f10"/>
                    <a:pt x="f25" y="f62"/>
                  </a:cubicBezTo>
                  <a:cubicBezTo>
                    <a:pt x="f63" y="f64"/>
                    <a:pt x="f54" y="f65"/>
                    <a:pt x="f57" y="f58"/>
                  </a:cubicBezTo>
                  <a:cubicBezTo>
                    <a:pt x="f19" y="f66"/>
                    <a:pt x="f13" y="f57"/>
                    <a:pt x="f13" y="f67"/>
                  </a:cubicBezTo>
                  <a:cubicBezTo>
                    <a:pt x="f13" y="f68"/>
                    <a:pt x="f13" y="f69"/>
                    <a:pt x="f13" y="f45"/>
                  </a:cubicBezTo>
                  <a:cubicBezTo>
                    <a:pt x="f70" y="f5"/>
                    <a:pt x="f71" y="f72"/>
                    <a:pt x="f8" y="f34"/>
                  </a:cubicBezTo>
                  <a:cubicBezTo>
                    <a:pt x="f73" y="f74"/>
                    <a:pt x="f75" y="f44"/>
                    <a:pt x="f76" y="f72"/>
                  </a:cubicBezTo>
                  <a:cubicBezTo>
                    <a:pt x="f77" y="f78"/>
                    <a:pt x="f79" y="f80"/>
                    <a:pt x="f81" y="f68"/>
                  </a:cubicBezTo>
                  <a:cubicBezTo>
                    <a:pt x="f82" y="f83"/>
                    <a:pt x="f6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11"/>
                    <a:pt x="f94" y="f95"/>
                    <a:pt x="f8" y="f9"/>
                  </a:cubicBezTo>
                  <a:close/>
                  <a:moveTo>
                    <a:pt x="f31" y="f96"/>
                  </a:moveTo>
                  <a:cubicBezTo>
                    <a:pt x="f97" y="f98"/>
                    <a:pt x="f99" y="f63"/>
                    <a:pt x="f14" y="f63"/>
                  </a:cubicBezTo>
                  <a:cubicBezTo>
                    <a:pt x="f100" y="f63"/>
                    <a:pt x="f101" y="f102"/>
                    <a:pt x="f103" y="f13"/>
                  </a:cubicBezTo>
                  <a:cubicBezTo>
                    <a:pt x="f104" y="f105"/>
                    <a:pt x="f106" y="f80"/>
                    <a:pt x="f31" y="f96"/>
                  </a:cubicBezTo>
                  <a:close/>
                  <a:moveTo>
                    <a:pt x="f31" y="f107"/>
                  </a:move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99" y="f116"/>
                    <a:pt x="f31" y="f107"/>
                  </a:cubicBezTo>
                  <a:close/>
                  <a:moveTo>
                    <a:pt x="f117" y="f12"/>
                  </a:moveTo>
                  <a:cubicBezTo>
                    <a:pt x="f118" y="f12"/>
                    <a:pt x="f119" y="f120"/>
                    <a:pt x="f119" y="f121"/>
                  </a:cubicBezTo>
                  <a:cubicBezTo>
                    <a:pt x="f119" y="f122"/>
                    <a:pt x="f123" y="f124"/>
                    <a:pt x="f117" y="f124"/>
                  </a:cubicBezTo>
                  <a:cubicBezTo>
                    <a:pt x="f125" y="f124"/>
                    <a:pt x="f126" y="f122"/>
                    <a:pt x="f126" y="f121"/>
                  </a:cubicBezTo>
                  <a:cubicBezTo>
                    <a:pt x="f126" y="f127"/>
                    <a:pt x="f125" y="f70"/>
                    <a:pt x="f117" y="f12"/>
                  </a:cubicBezTo>
                  <a:close/>
                  <a:moveTo>
                    <a:pt x="f128" y="f121"/>
                  </a:moveTo>
                  <a:cubicBezTo>
                    <a:pt x="f128" y="f129"/>
                    <a:pt x="f130" y="f124"/>
                    <a:pt x="f131" y="f124"/>
                  </a:cubicBezTo>
                  <a:cubicBezTo>
                    <a:pt x="f132" y="f124"/>
                    <a:pt x="f133" y="f122"/>
                    <a:pt x="f133" y="f121"/>
                  </a:cubicBezTo>
                  <a:cubicBezTo>
                    <a:pt x="f133" y="f127"/>
                    <a:pt x="f132" y="f70"/>
                    <a:pt x="f95" y="f70"/>
                  </a:cubicBezTo>
                  <a:cubicBezTo>
                    <a:pt x="f130" y="f70"/>
                    <a:pt x="f134" y="f127"/>
                    <a:pt x="f128" y="f121"/>
                  </a:cubicBezTo>
                  <a:close/>
                  <a:moveTo>
                    <a:pt x="f31" y="f121"/>
                  </a:moveTo>
                  <a:cubicBezTo>
                    <a:pt x="f31" y="f129"/>
                    <a:pt x="f135" y="f124"/>
                    <a:pt x="f136" y="f124"/>
                  </a:cubicBezTo>
                  <a:cubicBezTo>
                    <a:pt x="f20" y="f124"/>
                    <a:pt x="f17" y="f122"/>
                    <a:pt x="f17" y="f121"/>
                  </a:cubicBezTo>
                  <a:cubicBezTo>
                    <a:pt x="f17" y="f127"/>
                    <a:pt x="f73" y="f70"/>
                    <a:pt x="f24" y="f70"/>
                  </a:cubicBezTo>
                  <a:cubicBezTo>
                    <a:pt x="f137" y="f12"/>
                    <a:pt x="f31" y="f127"/>
                    <a:pt x="f31" y="f121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3AAB137C-3356-CF3C-8F44-4FEF6FA22049}"/>
                </a:ext>
              </a:extLst>
            </p:cNvPr>
            <p:cNvSpPr/>
            <p:nvPr/>
          </p:nvSpPr>
          <p:spPr>
            <a:xfrm>
              <a:off x="5176839" y="4168905"/>
              <a:ext cx="981078" cy="8207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0"/>
                <a:gd name="f7" fmla="val 217"/>
                <a:gd name="f8" fmla="val 43"/>
                <a:gd name="f9" fmla="val 136"/>
                <a:gd name="f10" fmla="val 39"/>
                <a:gd name="f11" fmla="val 137"/>
                <a:gd name="f12" fmla="val 35"/>
                <a:gd name="f13" fmla="val 29"/>
                <a:gd name="f14" fmla="val 138"/>
                <a:gd name="f15" fmla="val 42"/>
                <a:gd name="f16" fmla="val 147"/>
                <a:gd name="f17" fmla="val 47"/>
                <a:gd name="f18" fmla="val 156"/>
                <a:gd name="f19" fmla="val 44"/>
                <a:gd name="f20" fmla="val 166"/>
                <a:gd name="f21" fmla="val 41"/>
                <a:gd name="f22" fmla="val 176"/>
                <a:gd name="f23" fmla="val 33"/>
                <a:gd name="f24" fmla="val 182"/>
                <a:gd name="f25" fmla="val 23"/>
                <a:gd name="f26" fmla="val 181"/>
                <a:gd name="f27" fmla="val 13"/>
                <a:gd name="f28" fmla="val 5"/>
                <a:gd name="f29" fmla="val 175"/>
                <a:gd name="f30" fmla="val 3"/>
                <a:gd name="f31" fmla="val 1"/>
                <a:gd name="f32" fmla="val 155"/>
                <a:gd name="f33" fmla="val 146"/>
                <a:gd name="f34" fmla="val 17"/>
                <a:gd name="f35" fmla="val 140"/>
                <a:gd name="f36" fmla="val 10"/>
                <a:gd name="f37" fmla="val 132"/>
                <a:gd name="f38" fmla="val 9"/>
                <a:gd name="f39" fmla="val 128"/>
                <a:gd name="f40" fmla="val 16"/>
                <a:gd name="f41" fmla="val 118"/>
                <a:gd name="f42" fmla="val 4"/>
                <a:gd name="f43" fmla="val 110"/>
                <a:gd name="f44" fmla="val 102"/>
                <a:gd name="f45" fmla="val 91"/>
                <a:gd name="f46" fmla="val 7"/>
                <a:gd name="f47" fmla="val 82"/>
                <a:gd name="f48" fmla="val 15"/>
                <a:gd name="f49" fmla="val 77"/>
                <a:gd name="f50" fmla="val 25"/>
                <a:gd name="f51" fmla="val 78"/>
                <a:gd name="f52" fmla="val 34"/>
                <a:gd name="f53" fmla="val 84"/>
                <a:gd name="f54" fmla="val 94"/>
                <a:gd name="f55" fmla="val 103"/>
                <a:gd name="f56" fmla="val 111"/>
                <a:gd name="f57" fmla="val 31"/>
                <a:gd name="f58" fmla="val 125"/>
                <a:gd name="f59" fmla="val 40"/>
                <a:gd name="f60" fmla="val 120"/>
                <a:gd name="f61" fmla="val 122"/>
                <a:gd name="f62" fmla="val 46"/>
                <a:gd name="f63" fmla="val 114"/>
                <a:gd name="f64" fmla="val 48"/>
                <a:gd name="f65" fmla="val 106"/>
                <a:gd name="f66" fmla="val 53"/>
                <a:gd name="f67" fmla="val 98"/>
                <a:gd name="f68" fmla="val 64"/>
                <a:gd name="f69" fmla="val 81"/>
                <a:gd name="f70" fmla="val 80"/>
                <a:gd name="f71" fmla="val 74"/>
                <a:gd name="f72" fmla="val 100"/>
                <a:gd name="f73" fmla="val 73"/>
                <a:gd name="f74" fmla="val 72"/>
                <a:gd name="f75" fmla="val 107"/>
                <a:gd name="f76" fmla="val 71"/>
                <a:gd name="f77" fmla="val 109"/>
                <a:gd name="f78" fmla="val 69"/>
                <a:gd name="f79" fmla="val 123"/>
                <a:gd name="f80" fmla="val 57"/>
                <a:gd name="f81" fmla="val 139"/>
                <a:gd name="f82" fmla="val 157"/>
                <a:gd name="f83" fmla="val 159"/>
                <a:gd name="f84" fmla="val 161"/>
                <a:gd name="f85" fmla="val 162"/>
                <a:gd name="f86" fmla="val 165"/>
                <a:gd name="f87" fmla="val 26"/>
                <a:gd name="f88" fmla="val 174"/>
                <a:gd name="f89" fmla="val 190"/>
                <a:gd name="f90" fmla="val 191"/>
                <a:gd name="f91" fmla="val 193"/>
                <a:gd name="f92" fmla="val 11"/>
                <a:gd name="f93" fmla="val 194"/>
                <a:gd name="f94" fmla="val 199"/>
                <a:gd name="f95" fmla="val 2"/>
                <a:gd name="f96" fmla="val 210"/>
                <a:gd name="f97" fmla="val 224"/>
                <a:gd name="f98" fmla="val 225"/>
                <a:gd name="f99" fmla="val 22"/>
                <a:gd name="f100" fmla="val 219"/>
                <a:gd name="f101" fmla="val 28"/>
                <a:gd name="f102" fmla="val 213"/>
                <a:gd name="f103" fmla="val 201"/>
                <a:gd name="f104" fmla="val 195"/>
                <a:gd name="f105" fmla="val 192"/>
                <a:gd name="f106" fmla="val 189"/>
                <a:gd name="f107" fmla="val 24"/>
                <a:gd name="f108" fmla="val 186"/>
                <a:gd name="f109" fmla="val 178"/>
                <a:gd name="f110" fmla="val 30"/>
                <a:gd name="f111" fmla="val 173"/>
                <a:gd name="f112" fmla="val 36"/>
                <a:gd name="f113" fmla="val 183"/>
                <a:gd name="f114" fmla="val 49"/>
                <a:gd name="f115" fmla="val 203"/>
                <a:gd name="f116" fmla="val 240"/>
                <a:gd name="f117" fmla="val 70"/>
                <a:gd name="f118" fmla="val 113"/>
                <a:gd name="f119" fmla="val 246"/>
                <a:gd name="f120" fmla="val 237"/>
                <a:gd name="f121" fmla="val 184"/>
                <a:gd name="f122" fmla="val 202"/>
                <a:gd name="f123" fmla="val 188"/>
                <a:gd name="f124" fmla="val 209"/>
                <a:gd name="f125" fmla="val 158"/>
                <a:gd name="f126" fmla="val 131"/>
                <a:gd name="f127" fmla="val 104"/>
                <a:gd name="f128" fmla="val 101"/>
                <a:gd name="f129" fmla="val 185"/>
                <a:gd name="f130" fmla="val 163"/>
                <a:gd name="f131" fmla="val 168"/>
                <a:gd name="f132" fmla="val 67"/>
                <a:gd name="f133" fmla="val 205"/>
                <a:gd name="f134" fmla="val 75"/>
                <a:gd name="f135" fmla="val 216"/>
                <a:gd name="f136" fmla="val 218"/>
                <a:gd name="f137" fmla="val 220"/>
                <a:gd name="f138" fmla="val 164"/>
                <a:gd name="f139" fmla="val 208"/>
                <a:gd name="f140" fmla="val 232"/>
                <a:gd name="f141" fmla="val 141"/>
                <a:gd name="f142" fmla="val 233"/>
                <a:gd name="f143" fmla="val 222"/>
                <a:gd name="f144" fmla="val 68"/>
                <a:gd name="f145" fmla="val 99"/>
                <a:gd name="f146" fmla="val 92"/>
                <a:gd name="f147" fmla="val 160"/>
                <a:gd name="f148" fmla="val 116"/>
                <a:gd name="f149" fmla="val 95"/>
                <a:gd name="f150" fmla="val 87"/>
                <a:gd name="f151" fmla="val 63"/>
                <a:gd name="f152" fmla="val 135"/>
                <a:gd name="f153" fmla="val 148"/>
                <a:gd name="f154" fmla="val 89"/>
                <a:gd name="f155" fmla="val 145"/>
                <a:gd name="f156" fmla="val 126"/>
                <a:gd name="f157" fmla="val 124"/>
                <a:gd name="f158" fmla="val 171"/>
                <a:gd name="f159" fmla="val 112"/>
                <a:gd name="f160" fmla="val 153"/>
                <a:gd name="f161" fmla="val 129"/>
                <a:gd name="f162" fmla="val 86"/>
                <a:gd name="f163" fmla="val 127"/>
                <a:gd name="f164" fmla="val 108"/>
                <a:gd name="f165" fmla="val 150"/>
                <a:gd name="f166" fmla="val 88"/>
                <a:gd name="f167" fmla="val 121"/>
                <a:gd name="f168" fmla="val 149"/>
                <a:gd name="f169" fmla="val 170"/>
                <a:gd name="f170" fmla="val 143"/>
                <a:gd name="f171" fmla="val 119"/>
                <a:gd name="f172" fmla="val 18"/>
                <a:gd name="f173" fmla="val 19"/>
                <a:gd name="f174" fmla="val 21"/>
                <a:gd name="f175" fmla="val 204"/>
                <a:gd name="f176" fmla="val 207"/>
                <a:gd name="f177" fmla="val 212"/>
                <a:gd name="f178" fmla="val 215"/>
                <a:gd name="f179" fmla="val 14"/>
                <a:gd name="f180" fmla="val 93"/>
                <a:gd name="f181" fmla="val 90"/>
                <a:gd name="f182" fmla="val 152"/>
                <a:gd name="f183" fmla="val 169"/>
                <a:gd name="f184" fmla="+- 0 0 -90"/>
                <a:gd name="f185" fmla="*/ f3 1 260"/>
                <a:gd name="f186" fmla="*/ f4 1 217"/>
                <a:gd name="f187" fmla="val f5"/>
                <a:gd name="f188" fmla="val f6"/>
                <a:gd name="f189" fmla="val f7"/>
                <a:gd name="f190" fmla="*/ f184 f0 1"/>
                <a:gd name="f191" fmla="+- f189 0 f187"/>
                <a:gd name="f192" fmla="+- f188 0 f187"/>
                <a:gd name="f193" fmla="*/ f190 1 f2"/>
                <a:gd name="f194" fmla="*/ f192 1 260"/>
                <a:gd name="f195" fmla="*/ f191 1 217"/>
                <a:gd name="f196" fmla="*/ 29 f192 1"/>
                <a:gd name="f197" fmla="*/ 138 f191 1"/>
                <a:gd name="f198" fmla="*/ 23 f192 1"/>
                <a:gd name="f199" fmla="*/ 181 f191 1"/>
                <a:gd name="f200" fmla="*/ 17 f192 1"/>
                <a:gd name="f201" fmla="*/ 140 f191 1"/>
                <a:gd name="f202" fmla="*/ 4 f192 1"/>
                <a:gd name="f203" fmla="*/ 91 f191 1"/>
                <a:gd name="f204" fmla="*/ 44 f192 1"/>
                <a:gd name="f205" fmla="*/ 94 f191 1"/>
                <a:gd name="f206" fmla="*/ 42 f192 1"/>
                <a:gd name="f207" fmla="*/ 122 f191 1"/>
                <a:gd name="f208" fmla="*/ 100 f192 1"/>
                <a:gd name="f209" fmla="*/ 73 f191 1"/>
                <a:gd name="f210" fmla="*/ 157 f192 1"/>
                <a:gd name="f211" fmla="*/ 46 f191 1"/>
                <a:gd name="f212" fmla="*/ 190 f192 1"/>
                <a:gd name="f213" fmla="*/ 13 f191 1"/>
                <a:gd name="f214" fmla="*/ 217 f192 1"/>
                <a:gd name="f215" fmla="*/ 5 f191 1"/>
                <a:gd name="f216" fmla="*/ 195 f192 1"/>
                <a:gd name="f217" fmla="*/ 28 f191 1"/>
                <a:gd name="f218" fmla="*/ 173 f192 1"/>
                <a:gd name="f219" fmla="*/ 44 f191 1"/>
                <a:gd name="f220" fmla="*/ 246 f192 1"/>
                <a:gd name="f221" fmla="*/ 155 f191 1"/>
                <a:gd name="f222" fmla="*/ 109 f192 1"/>
                <a:gd name="f223" fmla="*/ 188 f191 1"/>
                <a:gd name="f224" fmla="*/ 137 f191 1"/>
                <a:gd name="f225" fmla="*/ 168 f192 1"/>
                <a:gd name="f226" fmla="*/ 67 f191 1"/>
                <a:gd name="f227" fmla="*/ 164 f192 1"/>
                <a:gd name="f228" fmla="*/ 190 f191 1"/>
                <a:gd name="f229" fmla="*/ 222 f192 1"/>
                <a:gd name="f230" fmla="*/ 100 f191 1"/>
                <a:gd name="f231" fmla="*/ 192 f192 1"/>
                <a:gd name="f232" fmla="*/ 107 f191 1"/>
                <a:gd name="f233" fmla="*/ 160 f192 1"/>
                <a:gd name="f234" fmla="*/ 71 f192 1"/>
                <a:gd name="f235" fmla="*/ 109 f191 1"/>
                <a:gd name="f236" fmla="*/ 99 f192 1"/>
                <a:gd name="f237" fmla="*/ 162 f191 1"/>
                <a:gd name="f238" fmla="*/ 98 f192 1"/>
                <a:gd name="f239" fmla="*/ 95 f191 1"/>
                <a:gd name="f240" fmla="*/ 112 f192 1"/>
                <a:gd name="f241" fmla="*/ 129 f191 1"/>
                <a:gd name="f242" fmla="*/ 108 f192 1"/>
                <a:gd name="f243" fmla="*/ 126 f191 1"/>
                <a:gd name="f244" fmla="*/ 138 f192 1"/>
                <a:gd name="f245" fmla="*/ 88 f191 1"/>
                <a:gd name="f246" fmla="*/ 140 f192 1"/>
                <a:gd name="f247" fmla="*/ 170 f191 1"/>
                <a:gd name="f248" fmla="*/ 199 f192 1"/>
                <a:gd name="f249" fmla="*/ 16 f191 1"/>
                <a:gd name="f250" fmla="*/ 207 f192 1"/>
                <a:gd name="f251" fmla="*/ 25 f191 1"/>
                <a:gd name="f252" fmla="*/ 11 f191 1"/>
                <a:gd name="f253" fmla="*/ 106 f191 1"/>
                <a:gd name="f254" fmla="*/ 90 f191 1"/>
                <a:gd name="f255" fmla="*/ 24 f192 1"/>
                <a:gd name="f256" fmla="*/ 152 f191 1"/>
                <a:gd name="f257" fmla="*/ 169 f191 1"/>
                <a:gd name="f258" fmla="+- f193 0 f1"/>
                <a:gd name="f259" fmla="*/ f196 1 260"/>
                <a:gd name="f260" fmla="*/ f197 1 217"/>
                <a:gd name="f261" fmla="*/ f198 1 260"/>
                <a:gd name="f262" fmla="*/ f199 1 217"/>
                <a:gd name="f263" fmla="*/ f200 1 260"/>
                <a:gd name="f264" fmla="*/ f201 1 217"/>
                <a:gd name="f265" fmla="*/ f202 1 260"/>
                <a:gd name="f266" fmla="*/ f203 1 217"/>
                <a:gd name="f267" fmla="*/ f204 1 260"/>
                <a:gd name="f268" fmla="*/ f205 1 217"/>
                <a:gd name="f269" fmla="*/ f206 1 260"/>
                <a:gd name="f270" fmla="*/ f207 1 217"/>
                <a:gd name="f271" fmla="*/ f208 1 260"/>
                <a:gd name="f272" fmla="*/ f209 1 217"/>
                <a:gd name="f273" fmla="*/ f210 1 260"/>
                <a:gd name="f274" fmla="*/ f211 1 217"/>
                <a:gd name="f275" fmla="*/ f212 1 260"/>
                <a:gd name="f276" fmla="*/ f213 1 217"/>
                <a:gd name="f277" fmla="*/ f214 1 260"/>
                <a:gd name="f278" fmla="*/ f215 1 217"/>
                <a:gd name="f279" fmla="*/ f216 1 260"/>
                <a:gd name="f280" fmla="*/ f217 1 217"/>
                <a:gd name="f281" fmla="*/ f218 1 260"/>
                <a:gd name="f282" fmla="*/ f219 1 217"/>
                <a:gd name="f283" fmla="*/ f220 1 260"/>
                <a:gd name="f284" fmla="*/ f221 1 217"/>
                <a:gd name="f285" fmla="*/ f222 1 260"/>
                <a:gd name="f286" fmla="*/ f223 1 217"/>
                <a:gd name="f287" fmla="*/ f224 1 217"/>
                <a:gd name="f288" fmla="*/ f225 1 260"/>
                <a:gd name="f289" fmla="*/ f226 1 217"/>
                <a:gd name="f290" fmla="*/ f227 1 260"/>
                <a:gd name="f291" fmla="*/ f228 1 217"/>
                <a:gd name="f292" fmla="*/ f229 1 260"/>
                <a:gd name="f293" fmla="*/ f230 1 217"/>
                <a:gd name="f294" fmla="*/ f231 1 260"/>
                <a:gd name="f295" fmla="*/ f232 1 217"/>
                <a:gd name="f296" fmla="*/ f233 1 260"/>
                <a:gd name="f297" fmla="*/ f234 1 260"/>
                <a:gd name="f298" fmla="*/ f235 1 217"/>
                <a:gd name="f299" fmla="*/ f236 1 260"/>
                <a:gd name="f300" fmla="*/ f237 1 217"/>
                <a:gd name="f301" fmla="*/ f238 1 260"/>
                <a:gd name="f302" fmla="*/ f239 1 217"/>
                <a:gd name="f303" fmla="*/ f240 1 260"/>
                <a:gd name="f304" fmla="*/ f241 1 217"/>
                <a:gd name="f305" fmla="*/ f242 1 260"/>
                <a:gd name="f306" fmla="*/ f243 1 217"/>
                <a:gd name="f307" fmla="*/ f244 1 260"/>
                <a:gd name="f308" fmla="*/ f245 1 217"/>
                <a:gd name="f309" fmla="*/ f246 1 260"/>
                <a:gd name="f310" fmla="*/ f247 1 217"/>
                <a:gd name="f311" fmla="*/ f248 1 260"/>
                <a:gd name="f312" fmla="*/ f249 1 217"/>
                <a:gd name="f313" fmla="*/ f250 1 260"/>
                <a:gd name="f314" fmla="*/ f251 1 217"/>
                <a:gd name="f315" fmla="*/ f252 1 217"/>
                <a:gd name="f316" fmla="*/ f253 1 217"/>
                <a:gd name="f317" fmla="*/ f254 1 217"/>
                <a:gd name="f318" fmla="*/ f255 1 260"/>
                <a:gd name="f319" fmla="*/ f256 1 217"/>
                <a:gd name="f320" fmla="*/ f257 1 217"/>
                <a:gd name="f321" fmla="*/ 0 1 f194"/>
                <a:gd name="f322" fmla="*/ f188 1 f194"/>
                <a:gd name="f323" fmla="*/ 0 1 f195"/>
                <a:gd name="f324" fmla="*/ f189 1 f195"/>
                <a:gd name="f325" fmla="*/ f259 1 f194"/>
                <a:gd name="f326" fmla="*/ f260 1 f195"/>
                <a:gd name="f327" fmla="*/ f261 1 f194"/>
                <a:gd name="f328" fmla="*/ f262 1 f195"/>
                <a:gd name="f329" fmla="*/ f263 1 f194"/>
                <a:gd name="f330" fmla="*/ f264 1 f195"/>
                <a:gd name="f331" fmla="*/ f265 1 f194"/>
                <a:gd name="f332" fmla="*/ f266 1 f195"/>
                <a:gd name="f333" fmla="*/ f267 1 f194"/>
                <a:gd name="f334" fmla="*/ f268 1 f195"/>
                <a:gd name="f335" fmla="*/ f269 1 f194"/>
                <a:gd name="f336" fmla="*/ f270 1 f195"/>
                <a:gd name="f337" fmla="*/ f271 1 f194"/>
                <a:gd name="f338" fmla="*/ f272 1 f195"/>
                <a:gd name="f339" fmla="*/ f273 1 f194"/>
                <a:gd name="f340" fmla="*/ f274 1 f195"/>
                <a:gd name="f341" fmla="*/ f275 1 f194"/>
                <a:gd name="f342" fmla="*/ f276 1 f195"/>
                <a:gd name="f343" fmla="*/ f277 1 f194"/>
                <a:gd name="f344" fmla="*/ f278 1 f195"/>
                <a:gd name="f345" fmla="*/ f279 1 f194"/>
                <a:gd name="f346" fmla="*/ f280 1 f195"/>
                <a:gd name="f347" fmla="*/ f281 1 f194"/>
                <a:gd name="f348" fmla="*/ f282 1 f195"/>
                <a:gd name="f349" fmla="*/ f283 1 f194"/>
                <a:gd name="f350" fmla="*/ f284 1 f195"/>
                <a:gd name="f351" fmla="*/ f285 1 f194"/>
                <a:gd name="f352" fmla="*/ f286 1 f195"/>
                <a:gd name="f353" fmla="*/ f287 1 f195"/>
                <a:gd name="f354" fmla="*/ f288 1 f194"/>
                <a:gd name="f355" fmla="*/ f289 1 f195"/>
                <a:gd name="f356" fmla="*/ f290 1 f194"/>
                <a:gd name="f357" fmla="*/ f291 1 f195"/>
                <a:gd name="f358" fmla="*/ f292 1 f194"/>
                <a:gd name="f359" fmla="*/ f293 1 f195"/>
                <a:gd name="f360" fmla="*/ f294 1 f194"/>
                <a:gd name="f361" fmla="*/ f295 1 f195"/>
                <a:gd name="f362" fmla="*/ f296 1 f194"/>
                <a:gd name="f363" fmla="*/ f297 1 f194"/>
                <a:gd name="f364" fmla="*/ f298 1 f195"/>
                <a:gd name="f365" fmla="*/ f299 1 f194"/>
                <a:gd name="f366" fmla="*/ f300 1 f195"/>
                <a:gd name="f367" fmla="*/ f301 1 f194"/>
                <a:gd name="f368" fmla="*/ f302 1 f195"/>
                <a:gd name="f369" fmla="*/ f303 1 f194"/>
                <a:gd name="f370" fmla="*/ f304 1 f195"/>
                <a:gd name="f371" fmla="*/ f305 1 f194"/>
                <a:gd name="f372" fmla="*/ f306 1 f195"/>
                <a:gd name="f373" fmla="*/ f307 1 f194"/>
                <a:gd name="f374" fmla="*/ f308 1 f195"/>
                <a:gd name="f375" fmla="*/ f309 1 f194"/>
                <a:gd name="f376" fmla="*/ f310 1 f195"/>
                <a:gd name="f377" fmla="*/ f311 1 f194"/>
                <a:gd name="f378" fmla="*/ f312 1 f195"/>
                <a:gd name="f379" fmla="*/ f313 1 f194"/>
                <a:gd name="f380" fmla="*/ f314 1 f195"/>
                <a:gd name="f381" fmla="*/ f315 1 f195"/>
                <a:gd name="f382" fmla="*/ f316 1 f195"/>
                <a:gd name="f383" fmla="*/ f317 1 f195"/>
                <a:gd name="f384" fmla="*/ f318 1 f194"/>
                <a:gd name="f385" fmla="*/ f319 1 f195"/>
                <a:gd name="f386" fmla="*/ f320 1 f195"/>
                <a:gd name="f387" fmla="*/ f321 f185 1"/>
                <a:gd name="f388" fmla="*/ f322 f185 1"/>
                <a:gd name="f389" fmla="*/ f324 f186 1"/>
                <a:gd name="f390" fmla="*/ f323 f186 1"/>
                <a:gd name="f391" fmla="*/ f325 f185 1"/>
                <a:gd name="f392" fmla="*/ f326 f186 1"/>
                <a:gd name="f393" fmla="*/ f327 f185 1"/>
                <a:gd name="f394" fmla="*/ f328 f186 1"/>
                <a:gd name="f395" fmla="*/ f329 f185 1"/>
                <a:gd name="f396" fmla="*/ f330 f186 1"/>
                <a:gd name="f397" fmla="*/ f331 f185 1"/>
                <a:gd name="f398" fmla="*/ f332 f186 1"/>
                <a:gd name="f399" fmla="*/ f333 f185 1"/>
                <a:gd name="f400" fmla="*/ f334 f186 1"/>
                <a:gd name="f401" fmla="*/ f335 f185 1"/>
                <a:gd name="f402" fmla="*/ f336 f186 1"/>
                <a:gd name="f403" fmla="*/ f337 f185 1"/>
                <a:gd name="f404" fmla="*/ f338 f186 1"/>
                <a:gd name="f405" fmla="*/ f339 f185 1"/>
                <a:gd name="f406" fmla="*/ f340 f186 1"/>
                <a:gd name="f407" fmla="*/ f341 f185 1"/>
                <a:gd name="f408" fmla="*/ f342 f186 1"/>
                <a:gd name="f409" fmla="*/ f343 f185 1"/>
                <a:gd name="f410" fmla="*/ f344 f186 1"/>
                <a:gd name="f411" fmla="*/ f345 f185 1"/>
                <a:gd name="f412" fmla="*/ f346 f186 1"/>
                <a:gd name="f413" fmla="*/ f347 f185 1"/>
                <a:gd name="f414" fmla="*/ f348 f186 1"/>
                <a:gd name="f415" fmla="*/ f349 f185 1"/>
                <a:gd name="f416" fmla="*/ f350 f186 1"/>
                <a:gd name="f417" fmla="*/ f351 f185 1"/>
                <a:gd name="f418" fmla="*/ f352 f186 1"/>
                <a:gd name="f419" fmla="*/ f353 f186 1"/>
                <a:gd name="f420" fmla="*/ f354 f185 1"/>
                <a:gd name="f421" fmla="*/ f355 f186 1"/>
                <a:gd name="f422" fmla="*/ f356 f185 1"/>
                <a:gd name="f423" fmla="*/ f357 f186 1"/>
                <a:gd name="f424" fmla="*/ f358 f185 1"/>
                <a:gd name="f425" fmla="*/ f359 f186 1"/>
                <a:gd name="f426" fmla="*/ f360 f185 1"/>
                <a:gd name="f427" fmla="*/ f361 f186 1"/>
                <a:gd name="f428" fmla="*/ f362 f185 1"/>
                <a:gd name="f429" fmla="*/ f363 f185 1"/>
                <a:gd name="f430" fmla="*/ f364 f186 1"/>
                <a:gd name="f431" fmla="*/ f365 f185 1"/>
                <a:gd name="f432" fmla="*/ f366 f186 1"/>
                <a:gd name="f433" fmla="*/ f367 f185 1"/>
                <a:gd name="f434" fmla="*/ f368 f186 1"/>
                <a:gd name="f435" fmla="*/ f369 f185 1"/>
                <a:gd name="f436" fmla="*/ f370 f186 1"/>
                <a:gd name="f437" fmla="*/ f371 f185 1"/>
                <a:gd name="f438" fmla="*/ f372 f186 1"/>
                <a:gd name="f439" fmla="*/ f373 f185 1"/>
                <a:gd name="f440" fmla="*/ f374 f186 1"/>
                <a:gd name="f441" fmla="*/ f375 f185 1"/>
                <a:gd name="f442" fmla="*/ f376 f186 1"/>
                <a:gd name="f443" fmla="*/ f377 f185 1"/>
                <a:gd name="f444" fmla="*/ f378 f186 1"/>
                <a:gd name="f445" fmla="*/ f379 f185 1"/>
                <a:gd name="f446" fmla="*/ f380 f186 1"/>
                <a:gd name="f447" fmla="*/ f381 f186 1"/>
                <a:gd name="f448" fmla="*/ f382 f186 1"/>
                <a:gd name="f449" fmla="*/ f383 f186 1"/>
                <a:gd name="f450" fmla="*/ f384 f185 1"/>
                <a:gd name="f451" fmla="*/ f385 f186 1"/>
                <a:gd name="f452" fmla="*/ f386 f1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8">
                  <a:pos x="f391" y="f392"/>
                </a:cxn>
                <a:cxn ang="f258">
                  <a:pos x="f393" y="f394"/>
                </a:cxn>
                <a:cxn ang="f258">
                  <a:pos x="f395" y="f396"/>
                </a:cxn>
                <a:cxn ang="f258">
                  <a:pos x="f397" y="f398"/>
                </a:cxn>
                <a:cxn ang="f258">
                  <a:pos x="f399" y="f400"/>
                </a:cxn>
                <a:cxn ang="f258">
                  <a:pos x="f401" y="f402"/>
                </a:cxn>
                <a:cxn ang="f258">
                  <a:pos x="f403" y="f404"/>
                </a:cxn>
                <a:cxn ang="f258">
                  <a:pos x="f405" y="f406"/>
                </a:cxn>
                <a:cxn ang="f258">
                  <a:pos x="f407" y="f408"/>
                </a:cxn>
                <a:cxn ang="f258">
                  <a:pos x="f409" y="f410"/>
                </a:cxn>
                <a:cxn ang="f258">
                  <a:pos x="f411" y="f412"/>
                </a:cxn>
                <a:cxn ang="f258">
                  <a:pos x="f413" y="f414"/>
                </a:cxn>
                <a:cxn ang="f258">
                  <a:pos x="f415" y="f416"/>
                </a:cxn>
                <a:cxn ang="f258">
                  <a:pos x="f417" y="f418"/>
                </a:cxn>
                <a:cxn ang="f258">
                  <a:pos x="f399" y="f419"/>
                </a:cxn>
                <a:cxn ang="f258">
                  <a:pos x="f420" y="f421"/>
                </a:cxn>
                <a:cxn ang="f258">
                  <a:pos x="f422" y="f423"/>
                </a:cxn>
                <a:cxn ang="f258">
                  <a:pos x="f424" y="f425"/>
                </a:cxn>
                <a:cxn ang="f258">
                  <a:pos x="f426" y="f427"/>
                </a:cxn>
                <a:cxn ang="f258">
                  <a:pos x="f428" y="f427"/>
                </a:cxn>
                <a:cxn ang="f258">
                  <a:pos x="f426" y="f427"/>
                </a:cxn>
                <a:cxn ang="f258">
                  <a:pos x="f429" y="f430"/>
                </a:cxn>
                <a:cxn ang="f258">
                  <a:pos x="f431" y="f432"/>
                </a:cxn>
                <a:cxn ang="f258">
                  <a:pos x="f433" y="f434"/>
                </a:cxn>
                <a:cxn ang="f258">
                  <a:pos x="f435" y="f436"/>
                </a:cxn>
                <a:cxn ang="f258">
                  <a:pos x="f437" y="f438"/>
                </a:cxn>
                <a:cxn ang="f258">
                  <a:pos x="f439" y="f440"/>
                </a:cxn>
                <a:cxn ang="f258">
                  <a:pos x="f441" y="f442"/>
                </a:cxn>
                <a:cxn ang="f258">
                  <a:pos x="f443" y="f444"/>
                </a:cxn>
                <a:cxn ang="f258">
                  <a:pos x="f445" y="f446"/>
                </a:cxn>
                <a:cxn ang="f258">
                  <a:pos x="f445" y="f447"/>
                </a:cxn>
                <a:cxn ang="f258">
                  <a:pos x="f393" y="f448"/>
                </a:cxn>
                <a:cxn ang="f258">
                  <a:pos x="f393" y="f449"/>
                </a:cxn>
                <a:cxn ang="f258">
                  <a:pos x="f450" y="f451"/>
                </a:cxn>
                <a:cxn ang="f258">
                  <a:pos x="f393" y="f452"/>
                </a:cxn>
              </a:cxnLst>
              <a:rect l="f387" t="f390" r="f388" b="f389"/>
              <a:pathLst>
                <a:path w="260" h="217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6"/>
                    <a:pt x="f28" y="f29"/>
                    <a:pt x="f30" y="f20"/>
                  </a:cubicBezTo>
                  <a:cubicBezTo>
                    <a:pt x="f31" y="f32"/>
                    <a:pt x="f28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5" y="f44"/>
                    <a:pt x="f42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15" y="f53"/>
                    <a:pt x="f19" y="f54"/>
                  </a:cubicBezTo>
                  <a:cubicBezTo>
                    <a:pt x="f17" y="f55"/>
                    <a:pt x="f15" y="f56"/>
                    <a:pt x="f57" y="f41"/>
                  </a:cubicBezTo>
                  <a:cubicBezTo>
                    <a:pt x="f52" y="f58"/>
                    <a:pt x="f59" y="f60"/>
                    <a:pt x="f15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55" y="f74"/>
                    <a:pt x="f75" y="f76"/>
                    <a:pt x="f77" y="f78"/>
                  </a:cubicBezTo>
                  <a:cubicBezTo>
                    <a:pt x="f79" y="f80"/>
                    <a:pt x="f81" y="f64"/>
                    <a:pt x="f82" y="f62"/>
                  </a:cubicBezTo>
                  <a:cubicBezTo>
                    <a:pt x="f83" y="f62"/>
                    <a:pt x="f84" y="f8"/>
                    <a:pt x="f85" y="f15"/>
                  </a:cubicBezTo>
                  <a:cubicBezTo>
                    <a:pt x="f86" y="f87"/>
                    <a:pt x="f88" y="f34"/>
                    <a:pt x="f89" y="f27"/>
                  </a:cubicBezTo>
                  <a:cubicBezTo>
                    <a:pt x="f90" y="f27"/>
                    <a:pt x="f91" y="f92"/>
                    <a:pt x="f93" y="f36"/>
                  </a:cubicBezTo>
                  <a:cubicBezTo>
                    <a:pt x="f94" y="f95"/>
                    <a:pt x="f96" y="f5"/>
                    <a:pt x="f7" y="f28"/>
                  </a:cubicBezTo>
                  <a:cubicBezTo>
                    <a:pt x="f97" y="f92"/>
                    <a:pt x="f98" y="f99"/>
                    <a:pt x="f100" y="f101"/>
                  </a:cubicBezTo>
                  <a:cubicBezTo>
                    <a:pt x="f102" y="f12"/>
                    <a:pt x="f103" y="f12"/>
                    <a:pt x="f104" y="f101"/>
                  </a:cubicBezTo>
                  <a:cubicBezTo>
                    <a:pt x="f105" y="f25"/>
                    <a:pt x="f106" y="f107"/>
                    <a:pt x="f108" y="f87"/>
                  </a:cubicBezTo>
                  <a:cubicBezTo>
                    <a:pt x="f109" y="f110"/>
                    <a:pt x="f111" y="f112"/>
                    <a:pt x="f111" y="f19"/>
                  </a:cubicBezTo>
                  <a:cubicBezTo>
                    <a:pt x="f113" y="f17"/>
                    <a:pt x="f91" y="f114"/>
                    <a:pt x="f115" y="f66"/>
                  </a:cubicBezTo>
                  <a:cubicBezTo>
                    <a:pt x="f116" y="f117"/>
                    <a:pt x="f6" y="f118"/>
                    <a:pt x="f119" y="f32"/>
                  </a:cubicBezTo>
                  <a:cubicBezTo>
                    <a:pt x="f120" y="f121"/>
                    <a:pt x="f7" y="f122"/>
                    <a:pt x="f123" y="f124"/>
                  </a:cubicBezTo>
                  <a:cubicBezTo>
                    <a:pt x="f125" y="f7"/>
                    <a:pt x="f126" y="f124"/>
                    <a:pt x="f77" y="f123"/>
                  </a:cubicBezTo>
                  <a:cubicBezTo>
                    <a:pt x="f75" y="f108"/>
                    <a:pt x="f127" y="f121"/>
                    <a:pt x="f128" y="f129"/>
                  </a:cubicBezTo>
                  <a:cubicBezTo>
                    <a:pt x="f74" y="f129"/>
                    <a:pt x="f64" y="f130"/>
                    <a:pt x="f19" y="f11"/>
                  </a:cubicBezTo>
                  <a:cubicBezTo>
                    <a:pt x="f19" y="f11"/>
                    <a:pt x="f19" y="f11"/>
                    <a:pt x="f8" y="f9"/>
                  </a:cubicBezTo>
                  <a:close/>
                  <a:moveTo>
                    <a:pt x="f131" y="f132"/>
                  </a:moveTo>
                  <a:cubicBezTo>
                    <a:pt x="f133" y="f134"/>
                    <a:pt x="f135" y="f128"/>
                    <a:pt x="f136" y="f79"/>
                  </a:cubicBezTo>
                  <a:cubicBezTo>
                    <a:pt x="f137" y="f82"/>
                    <a:pt x="f133" y="f29"/>
                    <a:pt x="f138" y="f89"/>
                  </a:cubicBezTo>
                  <a:cubicBezTo>
                    <a:pt x="f106" y="f89"/>
                    <a:pt x="f139" y="f26"/>
                    <a:pt x="f137" y="f84"/>
                  </a:cubicBezTo>
                  <a:cubicBezTo>
                    <a:pt x="f140" y="f141"/>
                    <a:pt x="f142" y="f60"/>
                    <a:pt x="f143" y="f72"/>
                  </a:cubicBezTo>
                  <a:cubicBezTo>
                    <a:pt x="f96" y="f51"/>
                    <a:pt x="f105" y="f144"/>
                    <a:pt x="f131" y="f132"/>
                  </a:cubicBezTo>
                  <a:close/>
                  <a:moveTo>
                    <a:pt x="f105" y="f75"/>
                  </a:moveTo>
                  <a:cubicBezTo>
                    <a:pt x="f90" y="f145"/>
                    <a:pt x="f129" y="f146"/>
                    <a:pt x="f22" y="f146"/>
                  </a:cubicBezTo>
                  <a:cubicBezTo>
                    <a:pt x="f131" y="f146"/>
                    <a:pt x="f147" y="f145"/>
                    <a:pt x="f147" y="f75"/>
                  </a:cubicBezTo>
                  <a:cubicBezTo>
                    <a:pt x="f147" y="f148"/>
                    <a:pt x="f131" y="f79"/>
                    <a:pt x="f22" y="f79"/>
                  </a:cubicBezTo>
                  <a:cubicBezTo>
                    <a:pt x="f129" y="f79"/>
                    <a:pt x="f105" y="f148"/>
                    <a:pt x="f105" y="f75"/>
                  </a:cubicBezTo>
                  <a:close/>
                  <a:moveTo>
                    <a:pt x="f67" y="f149"/>
                  </a:moveTo>
                  <a:cubicBezTo>
                    <a:pt x="f150" y="f54"/>
                    <a:pt x="f49" y="f145"/>
                    <a:pt x="f76" y="f77"/>
                  </a:cubicBezTo>
                  <a:cubicBezTo>
                    <a:pt x="f151" y="f61"/>
                    <a:pt x="f151" y="f152"/>
                    <a:pt x="f76" y="f153"/>
                  </a:cubicBezTo>
                  <a:cubicBezTo>
                    <a:pt x="f49" y="f125"/>
                    <a:pt x="f154" y="f138"/>
                    <a:pt x="f145" y="f85"/>
                  </a:cubicBezTo>
                  <a:cubicBezTo>
                    <a:pt x="f47" y="f18"/>
                    <a:pt x="f76" y="f155"/>
                    <a:pt x="f73" y="f156"/>
                  </a:cubicBezTo>
                  <a:cubicBezTo>
                    <a:pt x="f71" y="f43"/>
                    <a:pt x="f53" y="f128"/>
                    <a:pt x="f67" y="f149"/>
                  </a:cubicBezTo>
                  <a:close/>
                  <a:moveTo>
                    <a:pt x="f155" y="f121"/>
                  </a:moveTo>
                  <a:cubicBezTo>
                    <a:pt x="f157" y="f158"/>
                    <a:pt x="f159" y="f160"/>
                    <a:pt x="f159" y="f161"/>
                  </a:cubicBezTo>
                  <a:cubicBezTo>
                    <a:pt x="f159" y="f127"/>
                    <a:pt x="f157" y="f162"/>
                    <a:pt x="f155" y="f73"/>
                  </a:cubicBezTo>
                  <a:cubicBezTo>
                    <a:pt x="f163" y="f51"/>
                    <a:pt x="f43" y="f128"/>
                    <a:pt x="f164" y="f156"/>
                  </a:cubicBezTo>
                  <a:cubicBezTo>
                    <a:pt x="f75" y="f165"/>
                    <a:pt x="f157" y="f109"/>
                    <a:pt x="f155" y="f121"/>
                  </a:cubicBezTo>
                  <a:close/>
                  <a:moveTo>
                    <a:pt x="f14" y="f166"/>
                  </a:moveTo>
                  <a:cubicBezTo>
                    <a:pt x="f58" y="f128"/>
                    <a:pt x="f167" y="f41"/>
                    <a:pt x="f61" y="f9"/>
                  </a:cubicBezTo>
                  <a:cubicBezTo>
                    <a:pt x="f79" y="f168"/>
                    <a:pt x="f37" y="f20"/>
                    <a:pt x="f35" y="f169"/>
                  </a:cubicBezTo>
                  <a:cubicBezTo>
                    <a:pt x="f60" y="f170"/>
                    <a:pt x="f171" y="f148"/>
                    <a:pt x="f14" y="f166"/>
                  </a:cubicBezTo>
                  <a:close/>
                  <a:moveTo>
                    <a:pt x="f94" y="f40"/>
                  </a:moveTo>
                  <a:cubicBezTo>
                    <a:pt x="f94" y="f34"/>
                    <a:pt x="f94" y="f172"/>
                    <a:pt x="f94" y="f173"/>
                  </a:cubicBezTo>
                  <a:cubicBezTo>
                    <a:pt x="f122" y="f174"/>
                    <a:pt x="f175" y="f50"/>
                    <a:pt x="f176" y="f50"/>
                  </a:cubicBezTo>
                  <a:cubicBezTo>
                    <a:pt x="f177" y="f87"/>
                    <a:pt x="f178" y="f99"/>
                    <a:pt x="f178" y="f172"/>
                  </a:cubicBezTo>
                  <a:cubicBezTo>
                    <a:pt x="f178" y="f27"/>
                    <a:pt x="f177" y="f36"/>
                    <a:pt x="f176" y="f92"/>
                  </a:cubicBezTo>
                  <a:cubicBezTo>
                    <a:pt x="f175" y="f92"/>
                    <a:pt x="f122" y="f179"/>
                    <a:pt x="f94" y="f40"/>
                  </a:cubicBezTo>
                  <a:close/>
                  <a:moveTo>
                    <a:pt x="f25" y="f65"/>
                  </a:moveTo>
                  <a:cubicBezTo>
                    <a:pt x="f13" y="f65"/>
                    <a:pt x="f23" y="f55"/>
                    <a:pt x="f23" y="f67"/>
                  </a:cubicBezTo>
                  <a:cubicBezTo>
                    <a:pt x="f23" y="f180"/>
                    <a:pt x="f13" y="f181"/>
                    <a:pt x="f25" y="f181"/>
                  </a:cubicBezTo>
                  <a:cubicBezTo>
                    <a:pt x="f101" y="f149"/>
                    <a:pt x="f101" y="f128"/>
                    <a:pt x="f25" y="f65"/>
                  </a:cubicBezTo>
                  <a:close/>
                  <a:moveTo>
                    <a:pt x="f107" y="f182"/>
                  </a:moveTo>
                  <a:cubicBezTo>
                    <a:pt x="f172" y="f182"/>
                    <a:pt x="f48" y="f32"/>
                    <a:pt x="f179" y="f147"/>
                  </a:cubicBezTo>
                  <a:cubicBezTo>
                    <a:pt x="f179" y="f20"/>
                    <a:pt x="f172" y="f131"/>
                    <a:pt x="f25" y="f183"/>
                  </a:cubicBezTo>
                  <a:cubicBezTo>
                    <a:pt x="f173" y="f147"/>
                    <a:pt x="f173" y="f147"/>
                    <a:pt x="f107" y="f182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AB92FACE-3B3E-902A-A21E-C9A843EAF02D}"/>
                </a:ext>
              </a:extLst>
            </p:cNvPr>
            <p:cNvSpPr/>
            <p:nvPr/>
          </p:nvSpPr>
          <p:spPr>
            <a:xfrm>
              <a:off x="377820" y="4445136"/>
              <a:ext cx="1093786" cy="3968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0"/>
                <a:gd name="f7" fmla="val 105"/>
                <a:gd name="f8" fmla="val 157"/>
                <a:gd name="f9" fmla="val 104"/>
                <a:gd name="f10" fmla="val 132"/>
                <a:gd name="f11" fmla="val 106"/>
                <a:gd name="f12" fmla="val 81"/>
                <a:gd name="f13" fmla="val 52"/>
                <a:gd name="f14" fmla="val 103"/>
                <a:gd name="f15" fmla="val 26"/>
                <a:gd name="f16" fmla="val 94"/>
                <a:gd name="f17" fmla="val 3"/>
                <a:gd name="f18" fmla="val 75"/>
                <a:gd name="f19" fmla="val 2"/>
                <a:gd name="f20" fmla="val 74"/>
                <a:gd name="f21" fmla="val 71"/>
                <a:gd name="f22" fmla="val 69"/>
                <a:gd name="f23" fmla="val 58"/>
                <a:gd name="f24" fmla="val 48"/>
                <a:gd name="f25" fmla="val 38"/>
                <a:gd name="f26" fmla="val 35"/>
                <a:gd name="f27" fmla="val 32"/>
                <a:gd name="f28" fmla="val 4"/>
                <a:gd name="f29" fmla="val 31"/>
                <a:gd name="f30" fmla="val 22"/>
                <a:gd name="f31" fmla="val 16"/>
                <a:gd name="f32" fmla="val 43"/>
                <a:gd name="f33" fmla="val 6"/>
                <a:gd name="f34" fmla="val 66"/>
                <a:gd name="f35" fmla="val 91"/>
                <a:gd name="f36" fmla="val 1"/>
                <a:gd name="f37" fmla="val 116"/>
                <a:gd name="f38" fmla="val 141"/>
                <a:gd name="f39" fmla="val 173"/>
                <a:gd name="f40" fmla="val 205"/>
                <a:gd name="f41" fmla="val 237"/>
                <a:gd name="f42" fmla="val 261"/>
                <a:gd name="f43" fmla="val 279"/>
                <a:gd name="f44" fmla="val 284"/>
                <a:gd name="f45" fmla="val 40"/>
                <a:gd name="f46" fmla="val 90"/>
                <a:gd name="f47" fmla="val 258"/>
                <a:gd name="f48" fmla="val 100"/>
                <a:gd name="f49" fmla="val 250"/>
                <a:gd name="f50" fmla="val 242"/>
                <a:gd name="f51" fmla="val 234"/>
                <a:gd name="f52" fmla="val 221"/>
                <a:gd name="f53" fmla="val 208"/>
                <a:gd name="f54" fmla="val 195"/>
                <a:gd name="f55" fmla="val 182"/>
                <a:gd name="f56" fmla="val 170"/>
                <a:gd name="f57" fmla="val 189"/>
                <a:gd name="f58" fmla="val 95"/>
                <a:gd name="f59" fmla="val 93"/>
                <a:gd name="f60" fmla="val 92"/>
                <a:gd name="f61" fmla="val 184"/>
                <a:gd name="f62" fmla="val 178"/>
                <a:gd name="f63" fmla="val 140"/>
                <a:gd name="f64" fmla="val 107"/>
                <a:gd name="f65" fmla="val 89"/>
                <a:gd name="f66" fmla="val 83"/>
                <a:gd name="f67" fmla="val 53"/>
                <a:gd name="f68" fmla="val 79"/>
                <a:gd name="f69" fmla="val 33"/>
                <a:gd name="f70" fmla="val 59"/>
                <a:gd name="f71" fmla="val 18"/>
                <a:gd name="f72" fmla="val 63"/>
                <a:gd name="f73" fmla="val 19"/>
                <a:gd name="f74" fmla="val 68"/>
                <a:gd name="f75" fmla="val 73"/>
                <a:gd name="f76" fmla="val 80"/>
                <a:gd name="f77" fmla="val 50"/>
                <a:gd name="f78" fmla="val 67"/>
                <a:gd name="f79" fmla="val 87"/>
                <a:gd name="f80" fmla="val 86"/>
                <a:gd name="f81" fmla="val 161"/>
                <a:gd name="f82" fmla="val 13"/>
                <a:gd name="f83" fmla="val 156"/>
                <a:gd name="f84" fmla="val 163"/>
                <a:gd name="f85" fmla="val 14"/>
                <a:gd name="f86" fmla="val 15"/>
                <a:gd name="f87" fmla="val 176"/>
                <a:gd name="f88" fmla="val 194"/>
                <a:gd name="f89" fmla="val 212"/>
                <a:gd name="f90" fmla="val 17"/>
                <a:gd name="f91" fmla="val 230"/>
                <a:gd name="f92" fmla="val 244"/>
                <a:gd name="f93" fmla="val 21"/>
                <a:gd name="f94" fmla="val 255"/>
                <a:gd name="f95" fmla="val 28"/>
                <a:gd name="f96" fmla="val 262"/>
                <a:gd name="f97" fmla="val 41"/>
                <a:gd name="f98" fmla="val 263"/>
                <a:gd name="f99" fmla="val 44"/>
                <a:gd name="f100" fmla="val 264"/>
                <a:gd name="f101" fmla="val 47"/>
                <a:gd name="f102" fmla="val 266"/>
                <a:gd name="f103" fmla="val 51"/>
                <a:gd name="f104" fmla="val 267"/>
                <a:gd name="f105" fmla="val 29"/>
                <a:gd name="f106" fmla="val 251"/>
                <a:gd name="f107" fmla="val 228"/>
                <a:gd name="f108" fmla="val 204"/>
                <a:gd name="f109" fmla="val 153"/>
                <a:gd name="f110" fmla="val 167"/>
                <a:gd name="f111" fmla="val 171"/>
                <a:gd name="f112" fmla="val 175"/>
                <a:gd name="f113" fmla="val 169"/>
                <a:gd name="f114" fmla="val 64"/>
                <a:gd name="f115" fmla="val 174"/>
                <a:gd name="f116" fmla="val 61"/>
                <a:gd name="f117" fmla="val 57"/>
                <a:gd name="f118" fmla="val 45"/>
                <a:gd name="f119" fmla="val 39"/>
                <a:gd name="f120" fmla="val 36"/>
                <a:gd name="f121" fmla="val 158"/>
                <a:gd name="f122" fmla="val 37"/>
                <a:gd name="f123" fmla="val 42"/>
                <a:gd name="f124" fmla="val 200"/>
                <a:gd name="f125" fmla="val 206"/>
                <a:gd name="f126" fmla="val 210"/>
                <a:gd name="f127" fmla="val 46"/>
                <a:gd name="f128" fmla="val 215"/>
                <a:gd name="f129" fmla="val 207"/>
                <a:gd name="f130" fmla="val 214"/>
                <a:gd name="f131" fmla="val 217"/>
                <a:gd name="f132" fmla="val 209"/>
                <a:gd name="f133" fmla="val 203"/>
                <a:gd name="f134" fmla="val 198"/>
                <a:gd name="f135" fmla="val 112"/>
                <a:gd name="f136" fmla="val 119"/>
                <a:gd name="f137" fmla="val 125"/>
                <a:gd name="f138" fmla="val 129"/>
                <a:gd name="f139" fmla="val 134"/>
                <a:gd name="f140" fmla="val 126"/>
                <a:gd name="f141" fmla="val 65"/>
                <a:gd name="f142" fmla="val 137"/>
                <a:gd name="f143" fmla="val 121"/>
                <a:gd name="f144" fmla="+- 0 0 -90"/>
                <a:gd name="f145" fmla="*/ f3 1 290"/>
                <a:gd name="f146" fmla="*/ f4 1 105"/>
                <a:gd name="f147" fmla="val f5"/>
                <a:gd name="f148" fmla="val f6"/>
                <a:gd name="f149" fmla="val f7"/>
                <a:gd name="f150" fmla="*/ f144 f0 1"/>
                <a:gd name="f151" fmla="+- f149 0 f147"/>
                <a:gd name="f152" fmla="+- f148 0 f147"/>
                <a:gd name="f153" fmla="*/ f150 1 f2"/>
                <a:gd name="f154" fmla="*/ f152 1 290"/>
                <a:gd name="f155" fmla="*/ f151 1 105"/>
                <a:gd name="f156" fmla="*/ 157 f152 1"/>
                <a:gd name="f157" fmla="*/ 104 f151 1"/>
                <a:gd name="f158" fmla="*/ 81 f152 1"/>
                <a:gd name="f159" fmla="*/ 3 f152 1"/>
                <a:gd name="f160" fmla="*/ 75 f151 1"/>
                <a:gd name="f161" fmla="*/ 0 f152 1"/>
                <a:gd name="f162" fmla="*/ 69 f151 1"/>
                <a:gd name="f163" fmla="*/ 38 f151 1"/>
                <a:gd name="f164" fmla="*/ 4 f152 1"/>
                <a:gd name="f165" fmla="*/ 31 f151 1"/>
                <a:gd name="f166" fmla="*/ 66 f152 1"/>
                <a:gd name="f167" fmla="*/ 4 f151 1"/>
                <a:gd name="f168" fmla="*/ 141 f152 1"/>
                <a:gd name="f169" fmla="*/ 1 f151 1"/>
                <a:gd name="f170" fmla="*/ 237 f152 1"/>
                <a:gd name="f171" fmla="*/ 284 f152 1"/>
                <a:gd name="f172" fmla="*/ 40 f151 1"/>
                <a:gd name="f173" fmla="*/ 258 f152 1"/>
                <a:gd name="f174" fmla="*/ 100 f151 1"/>
                <a:gd name="f175" fmla="*/ 234 f152 1"/>
                <a:gd name="f176" fmla="*/ 105 f151 1"/>
                <a:gd name="f177" fmla="*/ 195 f152 1"/>
                <a:gd name="f178" fmla="*/ 189 f152 1"/>
                <a:gd name="f179" fmla="*/ 95 f151 1"/>
                <a:gd name="f180" fmla="*/ 92 f151 1"/>
                <a:gd name="f181" fmla="*/ 173 f152 1"/>
                <a:gd name="f182" fmla="*/ 74 f152 1"/>
                <a:gd name="f183" fmla="*/ 83 f151 1"/>
                <a:gd name="f184" fmla="*/ 16 f152 1"/>
                <a:gd name="f185" fmla="*/ 59 f151 1"/>
                <a:gd name="f186" fmla="*/ 22 f152 1"/>
                <a:gd name="f187" fmla="*/ 68 f151 1"/>
                <a:gd name="f188" fmla="*/ 50 f152 1"/>
                <a:gd name="f189" fmla="*/ 104 f152 1"/>
                <a:gd name="f190" fmla="*/ 13 f151 1"/>
                <a:gd name="f191" fmla="*/ 156 f152 1"/>
                <a:gd name="f192" fmla="*/ 176 f152 1"/>
                <a:gd name="f193" fmla="*/ 15 f151 1"/>
                <a:gd name="f194" fmla="*/ 230 f152 1"/>
                <a:gd name="f195" fmla="*/ 19 f151 1"/>
                <a:gd name="f196" fmla="*/ 262 f152 1"/>
                <a:gd name="f197" fmla="*/ 41 f151 1"/>
                <a:gd name="f198" fmla="*/ 266 f152 1"/>
                <a:gd name="f199" fmla="*/ 51 f151 1"/>
                <a:gd name="f200" fmla="*/ 228 f152 1"/>
                <a:gd name="f201" fmla="*/ 153 f152 1"/>
                <a:gd name="f202" fmla="*/ 43 f151 1"/>
                <a:gd name="f203" fmla="*/ 171 f152 1"/>
                <a:gd name="f204" fmla="*/ 47 f151 1"/>
                <a:gd name="f205" fmla="*/ 169 f152 1"/>
                <a:gd name="f206" fmla="*/ 64 f151 1"/>
                <a:gd name="f207" fmla="*/ 178 f152 1"/>
                <a:gd name="f208" fmla="*/ 39 f151 1"/>
                <a:gd name="f209" fmla="*/ 194 f152 1"/>
                <a:gd name="f210" fmla="*/ 42 f151 1"/>
                <a:gd name="f211" fmla="*/ 210 f152 1"/>
                <a:gd name="f212" fmla="*/ 46 f151 1"/>
                <a:gd name="f213" fmla="*/ 207 f152 1"/>
                <a:gd name="f214" fmla="*/ 217 f152 1"/>
                <a:gd name="f215" fmla="*/ 209 f152 1"/>
                <a:gd name="f216" fmla="*/ 112 f152 1"/>
                <a:gd name="f217" fmla="*/ 129 f152 1"/>
                <a:gd name="f218" fmla="*/ 126 f152 1"/>
                <a:gd name="f219" fmla="*/ 65 f151 1"/>
                <a:gd name="f220" fmla="*/ 134 f152 1"/>
                <a:gd name="f221" fmla="+- f153 0 f1"/>
                <a:gd name="f222" fmla="*/ f156 1 290"/>
                <a:gd name="f223" fmla="*/ f157 1 105"/>
                <a:gd name="f224" fmla="*/ f158 1 290"/>
                <a:gd name="f225" fmla="*/ f159 1 290"/>
                <a:gd name="f226" fmla="*/ f160 1 105"/>
                <a:gd name="f227" fmla="*/ f161 1 290"/>
                <a:gd name="f228" fmla="*/ f162 1 105"/>
                <a:gd name="f229" fmla="*/ f163 1 105"/>
                <a:gd name="f230" fmla="*/ f164 1 290"/>
                <a:gd name="f231" fmla="*/ f165 1 105"/>
                <a:gd name="f232" fmla="*/ f166 1 290"/>
                <a:gd name="f233" fmla="*/ f167 1 105"/>
                <a:gd name="f234" fmla="*/ f168 1 290"/>
                <a:gd name="f235" fmla="*/ f169 1 105"/>
                <a:gd name="f236" fmla="*/ f170 1 290"/>
                <a:gd name="f237" fmla="*/ f171 1 290"/>
                <a:gd name="f238" fmla="*/ f172 1 105"/>
                <a:gd name="f239" fmla="*/ f173 1 290"/>
                <a:gd name="f240" fmla="*/ f174 1 105"/>
                <a:gd name="f241" fmla="*/ f175 1 290"/>
                <a:gd name="f242" fmla="*/ f176 1 105"/>
                <a:gd name="f243" fmla="*/ f177 1 290"/>
                <a:gd name="f244" fmla="*/ f178 1 290"/>
                <a:gd name="f245" fmla="*/ f179 1 105"/>
                <a:gd name="f246" fmla="*/ f180 1 105"/>
                <a:gd name="f247" fmla="*/ f181 1 290"/>
                <a:gd name="f248" fmla="*/ f182 1 290"/>
                <a:gd name="f249" fmla="*/ f183 1 105"/>
                <a:gd name="f250" fmla="*/ f184 1 290"/>
                <a:gd name="f251" fmla="*/ f185 1 105"/>
                <a:gd name="f252" fmla="*/ f186 1 290"/>
                <a:gd name="f253" fmla="*/ f187 1 105"/>
                <a:gd name="f254" fmla="*/ f188 1 290"/>
                <a:gd name="f255" fmla="*/ f189 1 290"/>
                <a:gd name="f256" fmla="*/ f190 1 105"/>
                <a:gd name="f257" fmla="*/ f191 1 290"/>
                <a:gd name="f258" fmla="*/ f192 1 290"/>
                <a:gd name="f259" fmla="*/ f193 1 105"/>
                <a:gd name="f260" fmla="*/ f194 1 290"/>
                <a:gd name="f261" fmla="*/ f195 1 105"/>
                <a:gd name="f262" fmla="*/ f196 1 290"/>
                <a:gd name="f263" fmla="*/ f197 1 105"/>
                <a:gd name="f264" fmla="*/ f198 1 290"/>
                <a:gd name="f265" fmla="*/ f199 1 105"/>
                <a:gd name="f266" fmla="*/ f200 1 290"/>
                <a:gd name="f267" fmla="*/ f201 1 290"/>
                <a:gd name="f268" fmla="*/ f202 1 105"/>
                <a:gd name="f269" fmla="*/ f203 1 290"/>
                <a:gd name="f270" fmla="*/ f204 1 105"/>
                <a:gd name="f271" fmla="*/ f205 1 290"/>
                <a:gd name="f272" fmla="*/ f206 1 105"/>
                <a:gd name="f273" fmla="*/ f207 1 290"/>
                <a:gd name="f274" fmla="*/ f208 1 105"/>
                <a:gd name="f275" fmla="*/ f209 1 290"/>
                <a:gd name="f276" fmla="*/ f210 1 105"/>
                <a:gd name="f277" fmla="*/ f211 1 290"/>
                <a:gd name="f278" fmla="*/ f212 1 105"/>
                <a:gd name="f279" fmla="*/ f213 1 290"/>
                <a:gd name="f280" fmla="*/ f214 1 290"/>
                <a:gd name="f281" fmla="*/ f215 1 290"/>
                <a:gd name="f282" fmla="*/ f216 1 290"/>
                <a:gd name="f283" fmla="*/ f217 1 290"/>
                <a:gd name="f284" fmla="*/ f218 1 290"/>
                <a:gd name="f285" fmla="*/ f219 1 105"/>
                <a:gd name="f286" fmla="*/ f220 1 290"/>
                <a:gd name="f287" fmla="*/ 0 1 f154"/>
                <a:gd name="f288" fmla="*/ f148 1 f154"/>
                <a:gd name="f289" fmla="*/ 0 1 f155"/>
                <a:gd name="f290" fmla="*/ f149 1 f155"/>
                <a:gd name="f291" fmla="*/ f222 1 f154"/>
                <a:gd name="f292" fmla="*/ f223 1 f155"/>
                <a:gd name="f293" fmla="*/ f224 1 f154"/>
                <a:gd name="f294" fmla="*/ f225 1 f154"/>
                <a:gd name="f295" fmla="*/ f226 1 f155"/>
                <a:gd name="f296" fmla="*/ f227 1 f154"/>
                <a:gd name="f297" fmla="*/ f228 1 f155"/>
                <a:gd name="f298" fmla="*/ f229 1 f155"/>
                <a:gd name="f299" fmla="*/ f230 1 f154"/>
                <a:gd name="f300" fmla="*/ f231 1 f155"/>
                <a:gd name="f301" fmla="*/ f232 1 f154"/>
                <a:gd name="f302" fmla="*/ f233 1 f155"/>
                <a:gd name="f303" fmla="*/ f234 1 f154"/>
                <a:gd name="f304" fmla="*/ f235 1 f155"/>
                <a:gd name="f305" fmla="*/ f236 1 f154"/>
                <a:gd name="f306" fmla="*/ f237 1 f154"/>
                <a:gd name="f307" fmla="*/ f238 1 f155"/>
                <a:gd name="f308" fmla="*/ f239 1 f154"/>
                <a:gd name="f309" fmla="*/ f240 1 f155"/>
                <a:gd name="f310" fmla="*/ f241 1 f154"/>
                <a:gd name="f311" fmla="*/ f242 1 f155"/>
                <a:gd name="f312" fmla="*/ f243 1 f154"/>
                <a:gd name="f313" fmla="*/ f244 1 f154"/>
                <a:gd name="f314" fmla="*/ f245 1 f155"/>
                <a:gd name="f315" fmla="*/ f246 1 f155"/>
                <a:gd name="f316" fmla="*/ f247 1 f154"/>
                <a:gd name="f317" fmla="*/ f248 1 f154"/>
                <a:gd name="f318" fmla="*/ f249 1 f155"/>
                <a:gd name="f319" fmla="*/ f250 1 f154"/>
                <a:gd name="f320" fmla="*/ f251 1 f155"/>
                <a:gd name="f321" fmla="*/ f252 1 f154"/>
                <a:gd name="f322" fmla="*/ f253 1 f155"/>
                <a:gd name="f323" fmla="*/ f254 1 f154"/>
                <a:gd name="f324" fmla="*/ f255 1 f154"/>
                <a:gd name="f325" fmla="*/ f256 1 f155"/>
                <a:gd name="f326" fmla="*/ f257 1 f154"/>
                <a:gd name="f327" fmla="*/ f258 1 f154"/>
                <a:gd name="f328" fmla="*/ f259 1 f155"/>
                <a:gd name="f329" fmla="*/ f260 1 f154"/>
                <a:gd name="f330" fmla="*/ f261 1 f155"/>
                <a:gd name="f331" fmla="*/ f262 1 f154"/>
                <a:gd name="f332" fmla="*/ f263 1 f155"/>
                <a:gd name="f333" fmla="*/ f264 1 f154"/>
                <a:gd name="f334" fmla="*/ f265 1 f155"/>
                <a:gd name="f335" fmla="*/ f266 1 f154"/>
                <a:gd name="f336" fmla="*/ f267 1 f154"/>
                <a:gd name="f337" fmla="*/ f268 1 f155"/>
                <a:gd name="f338" fmla="*/ f269 1 f154"/>
                <a:gd name="f339" fmla="*/ f270 1 f155"/>
                <a:gd name="f340" fmla="*/ f271 1 f154"/>
                <a:gd name="f341" fmla="*/ f272 1 f155"/>
                <a:gd name="f342" fmla="*/ f273 1 f154"/>
                <a:gd name="f343" fmla="*/ f274 1 f155"/>
                <a:gd name="f344" fmla="*/ f275 1 f154"/>
                <a:gd name="f345" fmla="*/ f276 1 f155"/>
                <a:gd name="f346" fmla="*/ f277 1 f154"/>
                <a:gd name="f347" fmla="*/ f278 1 f155"/>
                <a:gd name="f348" fmla="*/ f279 1 f154"/>
                <a:gd name="f349" fmla="*/ f280 1 f154"/>
                <a:gd name="f350" fmla="*/ f281 1 f154"/>
                <a:gd name="f351" fmla="*/ f282 1 f154"/>
                <a:gd name="f352" fmla="*/ f283 1 f154"/>
                <a:gd name="f353" fmla="*/ f284 1 f154"/>
                <a:gd name="f354" fmla="*/ f285 1 f155"/>
                <a:gd name="f355" fmla="*/ f286 1 f154"/>
                <a:gd name="f356" fmla="*/ f287 f145 1"/>
                <a:gd name="f357" fmla="*/ f288 f145 1"/>
                <a:gd name="f358" fmla="*/ f290 f146 1"/>
                <a:gd name="f359" fmla="*/ f289 f146 1"/>
                <a:gd name="f360" fmla="*/ f291 f145 1"/>
                <a:gd name="f361" fmla="*/ f292 f146 1"/>
                <a:gd name="f362" fmla="*/ f293 f145 1"/>
                <a:gd name="f363" fmla="*/ f294 f145 1"/>
                <a:gd name="f364" fmla="*/ f295 f146 1"/>
                <a:gd name="f365" fmla="*/ f296 f145 1"/>
                <a:gd name="f366" fmla="*/ f297 f146 1"/>
                <a:gd name="f367" fmla="*/ f298 f146 1"/>
                <a:gd name="f368" fmla="*/ f299 f145 1"/>
                <a:gd name="f369" fmla="*/ f300 f146 1"/>
                <a:gd name="f370" fmla="*/ f301 f145 1"/>
                <a:gd name="f371" fmla="*/ f302 f146 1"/>
                <a:gd name="f372" fmla="*/ f303 f145 1"/>
                <a:gd name="f373" fmla="*/ f304 f146 1"/>
                <a:gd name="f374" fmla="*/ f305 f145 1"/>
                <a:gd name="f375" fmla="*/ f306 f145 1"/>
                <a:gd name="f376" fmla="*/ f307 f146 1"/>
                <a:gd name="f377" fmla="*/ f308 f145 1"/>
                <a:gd name="f378" fmla="*/ f309 f146 1"/>
                <a:gd name="f379" fmla="*/ f310 f145 1"/>
                <a:gd name="f380" fmla="*/ f311 f146 1"/>
                <a:gd name="f381" fmla="*/ f312 f145 1"/>
                <a:gd name="f382" fmla="*/ f313 f145 1"/>
                <a:gd name="f383" fmla="*/ f314 f146 1"/>
                <a:gd name="f384" fmla="*/ f315 f146 1"/>
                <a:gd name="f385" fmla="*/ f316 f145 1"/>
                <a:gd name="f386" fmla="*/ f317 f145 1"/>
                <a:gd name="f387" fmla="*/ f318 f146 1"/>
                <a:gd name="f388" fmla="*/ f319 f145 1"/>
                <a:gd name="f389" fmla="*/ f320 f146 1"/>
                <a:gd name="f390" fmla="*/ f321 f145 1"/>
                <a:gd name="f391" fmla="*/ f322 f146 1"/>
                <a:gd name="f392" fmla="*/ f323 f145 1"/>
                <a:gd name="f393" fmla="*/ f324 f145 1"/>
                <a:gd name="f394" fmla="*/ f325 f146 1"/>
                <a:gd name="f395" fmla="*/ f326 f145 1"/>
                <a:gd name="f396" fmla="*/ f327 f145 1"/>
                <a:gd name="f397" fmla="*/ f328 f146 1"/>
                <a:gd name="f398" fmla="*/ f329 f145 1"/>
                <a:gd name="f399" fmla="*/ f330 f146 1"/>
                <a:gd name="f400" fmla="*/ f331 f145 1"/>
                <a:gd name="f401" fmla="*/ f332 f146 1"/>
                <a:gd name="f402" fmla="*/ f333 f145 1"/>
                <a:gd name="f403" fmla="*/ f334 f146 1"/>
                <a:gd name="f404" fmla="*/ f335 f145 1"/>
                <a:gd name="f405" fmla="*/ f336 f145 1"/>
                <a:gd name="f406" fmla="*/ f337 f146 1"/>
                <a:gd name="f407" fmla="*/ f338 f145 1"/>
                <a:gd name="f408" fmla="*/ f339 f146 1"/>
                <a:gd name="f409" fmla="*/ f340 f145 1"/>
                <a:gd name="f410" fmla="*/ f341 f146 1"/>
                <a:gd name="f411" fmla="*/ f342 f145 1"/>
                <a:gd name="f412" fmla="*/ f343 f146 1"/>
                <a:gd name="f413" fmla="*/ f344 f145 1"/>
                <a:gd name="f414" fmla="*/ f345 f146 1"/>
                <a:gd name="f415" fmla="*/ f346 f145 1"/>
                <a:gd name="f416" fmla="*/ f347 f146 1"/>
                <a:gd name="f417" fmla="*/ f348 f145 1"/>
                <a:gd name="f418" fmla="*/ f349 f145 1"/>
                <a:gd name="f419" fmla="*/ f350 f145 1"/>
                <a:gd name="f420" fmla="*/ f351 f145 1"/>
                <a:gd name="f421" fmla="*/ f352 f145 1"/>
                <a:gd name="f422" fmla="*/ f353 f145 1"/>
                <a:gd name="f423" fmla="*/ f354 f146 1"/>
                <a:gd name="f424" fmla="*/ f355 f1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1">
                  <a:pos x="f360" y="f361"/>
                </a:cxn>
                <a:cxn ang="f221">
                  <a:pos x="f362" y="f361"/>
                </a:cxn>
                <a:cxn ang="f221">
                  <a:pos x="f363" y="f364"/>
                </a:cxn>
                <a:cxn ang="f221">
                  <a:pos x="f365" y="f366"/>
                </a:cxn>
                <a:cxn ang="f221">
                  <a:pos x="f365" y="f367"/>
                </a:cxn>
                <a:cxn ang="f221">
                  <a:pos x="f368" y="f369"/>
                </a:cxn>
                <a:cxn ang="f221">
                  <a:pos x="f370" y="f371"/>
                </a:cxn>
                <a:cxn ang="f221">
                  <a:pos x="f372" y="f373"/>
                </a:cxn>
                <a:cxn ang="f221">
                  <a:pos x="f374" y="f373"/>
                </a:cxn>
                <a:cxn ang="f221">
                  <a:pos x="f375" y="f376"/>
                </a:cxn>
                <a:cxn ang="f221">
                  <a:pos x="f377" y="f378"/>
                </a:cxn>
                <a:cxn ang="f221">
                  <a:pos x="f379" y="f380"/>
                </a:cxn>
                <a:cxn ang="f221">
                  <a:pos x="f381" y="f380"/>
                </a:cxn>
                <a:cxn ang="f221">
                  <a:pos x="f360" y="f380"/>
                </a:cxn>
                <a:cxn ang="f221">
                  <a:pos x="f360" y="f361"/>
                </a:cxn>
                <a:cxn ang="f221">
                  <a:pos x="f382" y="f383"/>
                </a:cxn>
                <a:cxn ang="f221">
                  <a:pos x="f382" y="f384"/>
                </a:cxn>
                <a:cxn ang="f221">
                  <a:pos x="f385" y="f384"/>
                </a:cxn>
                <a:cxn ang="f221">
                  <a:pos x="f386" y="f387"/>
                </a:cxn>
                <a:cxn ang="f221">
                  <a:pos x="f388" y="f389"/>
                </a:cxn>
                <a:cxn ang="f221">
                  <a:pos x="f390" y="f391"/>
                </a:cxn>
                <a:cxn ang="f221">
                  <a:pos x="f392" y="f387"/>
                </a:cxn>
                <a:cxn ang="f221">
                  <a:pos x="f393" y="f384"/>
                </a:cxn>
                <a:cxn ang="f221">
                  <a:pos x="f382" y="f383"/>
                </a:cxn>
                <a:cxn ang="f221">
                  <a:pos x="f360" y="f394"/>
                </a:cxn>
                <a:cxn ang="f221">
                  <a:pos x="f395" y="f394"/>
                </a:cxn>
                <a:cxn ang="f221">
                  <a:pos x="f396" y="f397"/>
                </a:cxn>
                <a:cxn ang="f221">
                  <a:pos x="f398" y="f399"/>
                </a:cxn>
                <a:cxn ang="f221">
                  <a:pos x="f400" y="f401"/>
                </a:cxn>
                <a:cxn ang="f221">
                  <a:pos x="f402" y="f403"/>
                </a:cxn>
                <a:cxn ang="f221">
                  <a:pos x="f404" y="f394"/>
                </a:cxn>
                <a:cxn ang="f221">
                  <a:pos x="f360" y="f394"/>
                </a:cxn>
                <a:cxn ang="f221">
                  <a:pos x="f405" y="f406"/>
                </a:cxn>
                <a:cxn ang="f221">
                  <a:pos x="f407" y="f408"/>
                </a:cxn>
                <a:cxn ang="f221">
                  <a:pos x="f409" y="f410"/>
                </a:cxn>
                <a:cxn ang="f221">
                  <a:pos x="f411" y="f403"/>
                </a:cxn>
                <a:cxn ang="f221">
                  <a:pos x="f409" y="f412"/>
                </a:cxn>
                <a:cxn ang="f221">
                  <a:pos x="f405" y="f406"/>
                </a:cxn>
                <a:cxn ang="f221">
                  <a:pos x="f413" y="f414"/>
                </a:cxn>
                <a:cxn ang="f221">
                  <a:pos x="f415" y="f416"/>
                </a:cxn>
                <a:cxn ang="f221">
                  <a:pos x="f417" y="f410"/>
                </a:cxn>
                <a:cxn ang="f221">
                  <a:pos x="f418" y="f403"/>
                </a:cxn>
                <a:cxn ang="f221">
                  <a:pos x="f419" y="f412"/>
                </a:cxn>
                <a:cxn ang="f221">
                  <a:pos x="f413" y="f414"/>
                </a:cxn>
                <a:cxn ang="f221">
                  <a:pos x="f420" y="f406"/>
                </a:cxn>
                <a:cxn ang="f221">
                  <a:pos x="f421" y="f416"/>
                </a:cxn>
                <a:cxn ang="f221">
                  <a:pos x="f422" y="f423"/>
                </a:cxn>
                <a:cxn ang="f221">
                  <a:pos x="f424" y="f406"/>
                </a:cxn>
                <a:cxn ang="f221">
                  <a:pos x="f420" y="f406"/>
                </a:cxn>
              </a:cxnLst>
              <a:rect l="f356" t="f359" r="f357" b="f358"/>
              <a:pathLst>
                <a:path w="290" h="105">
                  <a:moveTo>
                    <a:pt x="f8" y="f9"/>
                  </a:moveTo>
                  <a:cubicBezTo>
                    <a:pt x="f10" y="f9"/>
                    <a:pt x="f11" y="f7"/>
                    <a:pt x="f12" y="f9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5" y="f21"/>
                    <a:pt x="f5" y="f22"/>
                  </a:cubicBezTo>
                  <a:cubicBezTo>
                    <a:pt x="f5" y="f23"/>
                    <a:pt x="f5" y="f24"/>
                    <a:pt x="f5" y="f25"/>
                  </a:cubicBezTo>
                  <a:cubicBezTo>
                    <a:pt x="f5" y="f26"/>
                    <a:pt x="f19" y="f27"/>
                    <a:pt x="f28" y="f29"/>
                  </a:cubicBezTo>
                  <a:cubicBezTo>
                    <a:pt x="f30" y="f31"/>
                    <a:pt x="f32" y="f33"/>
                    <a:pt x="f34" y="f28"/>
                  </a:cubicBezTo>
                  <a:cubicBezTo>
                    <a:pt x="f35" y="f36"/>
                    <a:pt x="f37" y="f36"/>
                    <a:pt x="f38" y="f36"/>
                  </a:cubicBezTo>
                  <a:cubicBezTo>
                    <a:pt x="f39" y="f5"/>
                    <a:pt x="f40" y="f36"/>
                    <a:pt x="f41" y="f36"/>
                  </a:cubicBezTo>
                  <a:cubicBezTo>
                    <a:pt x="f42" y="f36"/>
                    <a:pt x="f43" y="f31"/>
                    <a:pt x="f44" y="f45"/>
                  </a:cubicBezTo>
                  <a:cubicBezTo>
                    <a:pt x="f6" y="f34"/>
                    <a:pt x="f43" y="f46"/>
                    <a:pt x="f47" y="f48"/>
                  </a:cubicBezTo>
                  <a:cubicBezTo>
                    <a:pt x="f49" y="f14"/>
                    <a:pt x="f50" y="f9"/>
                    <a:pt x="f51" y="f7"/>
                  </a:cubicBezTo>
                  <a:cubicBezTo>
                    <a:pt x="f52" y="f7"/>
                    <a:pt x="f53" y="f7"/>
                    <a:pt x="f54" y="f7"/>
                  </a:cubicBezTo>
                  <a:cubicBezTo>
                    <a:pt x="f55" y="f7"/>
                    <a:pt x="f56" y="f7"/>
                    <a:pt x="f8" y="f7"/>
                  </a:cubicBezTo>
                  <a:cubicBezTo>
                    <a:pt x="f8" y="f7"/>
                    <a:pt x="f8" y="f9"/>
                    <a:pt x="f8" y="f9"/>
                  </a:cubicBezTo>
                  <a:close/>
                  <a:moveTo>
                    <a:pt x="f57" y="f58"/>
                  </a:moveTo>
                  <a:cubicBezTo>
                    <a:pt x="f57" y="f16"/>
                    <a:pt x="f57" y="f59"/>
                    <a:pt x="f57" y="f60"/>
                  </a:cubicBezTo>
                  <a:cubicBezTo>
                    <a:pt x="f61" y="f60"/>
                    <a:pt x="f62" y="f60"/>
                    <a:pt x="f39" y="f60"/>
                  </a:cubicBezTo>
                  <a:cubicBezTo>
                    <a:pt x="f63" y="f60"/>
                    <a:pt x="f64" y="f65"/>
                    <a:pt x="f20" y="f66"/>
                  </a:cubicBezTo>
                  <a:cubicBezTo>
                    <a:pt x="f67" y="f68"/>
                    <a:pt x="f69" y="f20"/>
                    <a:pt x="f31" y="f70"/>
                  </a:cubicBezTo>
                  <a:cubicBezTo>
                    <a:pt x="f71" y="f72"/>
                    <a:pt x="f73" y="f34"/>
                    <a:pt x="f30" y="f74"/>
                  </a:cubicBezTo>
                  <a:cubicBezTo>
                    <a:pt x="f29" y="f75"/>
                    <a:pt x="f45" y="f76"/>
                    <a:pt x="f77" y="f66"/>
                  </a:cubicBezTo>
                  <a:cubicBezTo>
                    <a:pt x="f78" y="f79"/>
                    <a:pt x="f80" y="f35"/>
                    <a:pt x="f9" y="f60"/>
                  </a:cubicBezTo>
                  <a:cubicBezTo>
                    <a:pt x="f10" y="f16"/>
                    <a:pt x="f81" y="f16"/>
                    <a:pt x="f57" y="f58"/>
                  </a:cubicBezTo>
                  <a:close/>
                  <a:moveTo>
                    <a:pt x="f8" y="f82"/>
                  </a:moveTo>
                  <a:cubicBezTo>
                    <a:pt x="f83" y="f82"/>
                    <a:pt x="f83" y="f82"/>
                    <a:pt x="f83" y="f82"/>
                  </a:cubicBezTo>
                  <a:cubicBezTo>
                    <a:pt x="f84" y="f85"/>
                    <a:pt x="f56" y="f86"/>
                    <a:pt x="f87" y="f86"/>
                  </a:cubicBezTo>
                  <a:cubicBezTo>
                    <a:pt x="f88" y="f31"/>
                    <a:pt x="f89" y="f90"/>
                    <a:pt x="f91" y="f73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82"/>
                    <a:pt x="f107" y="f82"/>
                  </a:cubicBezTo>
                  <a:cubicBezTo>
                    <a:pt x="f108" y="f82"/>
                    <a:pt x="f2" y="f82"/>
                    <a:pt x="f8" y="f82"/>
                  </a:cubicBezTo>
                  <a:close/>
                  <a:moveTo>
                    <a:pt x="f109" y="f32"/>
                  </a:moveTo>
                  <a:cubicBezTo>
                    <a:pt x="f81" y="f97"/>
                    <a:pt x="f110" y="f45"/>
                    <a:pt x="f111" y="f101"/>
                  </a:cubicBezTo>
                  <a:cubicBezTo>
                    <a:pt x="f112" y="f67"/>
                    <a:pt x="f39" y="f23"/>
                    <a:pt x="f113" y="f114"/>
                  </a:cubicBezTo>
                  <a:cubicBezTo>
                    <a:pt x="f115" y="f116"/>
                    <a:pt x="f62" y="f117"/>
                    <a:pt x="f62" y="f103"/>
                  </a:cubicBezTo>
                  <a:cubicBezTo>
                    <a:pt x="f62" y="f118"/>
                    <a:pt x="f112" y="f97"/>
                    <a:pt x="f113" y="f119"/>
                  </a:cubicBezTo>
                  <a:cubicBezTo>
                    <a:pt x="f84" y="f120"/>
                    <a:pt x="f121" y="f122"/>
                    <a:pt x="f109" y="f32"/>
                  </a:cubicBezTo>
                  <a:close/>
                  <a:moveTo>
                    <a:pt x="f88" y="f123"/>
                  </a:moveTo>
                  <a:cubicBezTo>
                    <a:pt x="f124" y="f45"/>
                    <a:pt x="f125" y="f97"/>
                    <a:pt x="f126" y="f127"/>
                  </a:cubicBezTo>
                  <a:cubicBezTo>
                    <a:pt x="f128" y="f13"/>
                    <a:pt x="f89" y="f23"/>
                    <a:pt x="f129" y="f114"/>
                  </a:cubicBezTo>
                  <a:cubicBezTo>
                    <a:pt x="f130" y="f116"/>
                    <a:pt x="f131" y="f117"/>
                    <a:pt x="f131" y="f103"/>
                  </a:cubicBezTo>
                  <a:cubicBezTo>
                    <a:pt x="f131" y="f118"/>
                    <a:pt x="f130" y="f97"/>
                    <a:pt x="f132" y="f119"/>
                  </a:cubicBezTo>
                  <a:cubicBezTo>
                    <a:pt x="f133" y="f120"/>
                    <a:pt x="f134" y="f122"/>
                    <a:pt x="f88" y="f123"/>
                  </a:cubicBezTo>
                  <a:close/>
                  <a:moveTo>
                    <a:pt x="f135" y="f32"/>
                  </a:moveTo>
                  <a:cubicBezTo>
                    <a:pt x="f136" y="f97"/>
                    <a:pt x="f137" y="f45"/>
                    <a:pt x="f138" y="f127"/>
                  </a:cubicBezTo>
                  <a:cubicBezTo>
                    <a:pt x="f139" y="f13"/>
                    <a:pt x="f10" y="f23"/>
                    <a:pt x="f140" y="f141"/>
                  </a:cubicBezTo>
                  <a:cubicBezTo>
                    <a:pt x="f142" y="f70"/>
                    <a:pt x="f63" y="f77"/>
                    <a:pt x="f139" y="f32"/>
                  </a:cubicBezTo>
                  <a:cubicBezTo>
                    <a:pt x="f138" y="f120"/>
                    <a:pt x="f143" y="f120"/>
                    <a:pt x="f135" y="f32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EB17BA54-F745-45E0-6DF8-72BA32B4CD72}"/>
                </a:ext>
              </a:extLst>
            </p:cNvPr>
            <p:cNvSpPr/>
            <p:nvPr/>
          </p:nvSpPr>
          <p:spPr>
            <a:xfrm>
              <a:off x="1878013" y="4395923"/>
              <a:ext cx="1063620" cy="4349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115"/>
                <a:gd name="f8" fmla="val 19"/>
                <a:gd name="f9" fmla="val 65"/>
                <a:gd name="f10" fmla="val 16"/>
                <a:gd name="f11" fmla="val 13"/>
                <a:gd name="f12" fmla="val 12"/>
                <a:gd name="f13" fmla="val 72"/>
                <a:gd name="f14" fmla="val 15"/>
                <a:gd name="f15" fmla="val 79"/>
                <a:gd name="f16" fmla="val 86"/>
                <a:gd name="f17" fmla="val 91"/>
                <a:gd name="f18" fmla="val 14"/>
                <a:gd name="f19" fmla="val 95"/>
                <a:gd name="f20" fmla="val 8"/>
                <a:gd name="f21" fmla="val 96"/>
                <a:gd name="f22" fmla="val 2"/>
                <a:gd name="f23" fmla="val 1"/>
                <a:gd name="f24" fmla="val 3"/>
                <a:gd name="f25" fmla="val 5"/>
                <a:gd name="f26" fmla="val 64"/>
                <a:gd name="f27" fmla="val 4"/>
                <a:gd name="f28" fmla="val 62"/>
                <a:gd name="f29" fmla="val 58"/>
                <a:gd name="f30" fmla="val 56"/>
                <a:gd name="f31" fmla="val 6"/>
                <a:gd name="f32" fmla="val 48"/>
                <a:gd name="f33" fmla="val 53"/>
                <a:gd name="f34" fmla="val 18"/>
                <a:gd name="f35" fmla="val 51"/>
                <a:gd name="f36" fmla="val 50"/>
                <a:gd name="f37" fmla="val 37"/>
                <a:gd name="f38" fmla="val 23"/>
                <a:gd name="f39" fmla="val 29"/>
                <a:gd name="f40" fmla="val 40"/>
                <a:gd name="f41" fmla="val 31"/>
                <a:gd name="f42" fmla="val 45"/>
                <a:gd name="f43" fmla="val 47"/>
                <a:gd name="f44" fmla="val 30"/>
                <a:gd name="f45" fmla="val 26"/>
                <a:gd name="f46" fmla="val 61"/>
                <a:gd name="f47" fmla="val 10"/>
                <a:gd name="f48" fmla="val 76"/>
                <a:gd name="f49" fmla="val 139"/>
                <a:gd name="f50" fmla="val 183"/>
                <a:gd name="f51" fmla="val 226"/>
                <a:gd name="f52" fmla="val 257"/>
                <a:gd name="f53" fmla="val 27"/>
                <a:gd name="f54" fmla="val 281"/>
                <a:gd name="f55" fmla="val 59"/>
                <a:gd name="f56" fmla="val 90"/>
                <a:gd name="f57" fmla="val 256"/>
                <a:gd name="f58" fmla="val 224"/>
                <a:gd name="f59" fmla="val 200"/>
                <a:gd name="f60" fmla="val 176"/>
                <a:gd name="f61" fmla="val 152"/>
                <a:gd name="f62" fmla="val 133"/>
                <a:gd name="f63" fmla="val 113"/>
                <a:gd name="f64" fmla="val 94"/>
                <a:gd name="f65" fmla="val 75"/>
                <a:gd name="f66" fmla="val 114"/>
                <a:gd name="f67" fmla="val 60"/>
                <a:gd name="f68" fmla="val 105"/>
                <a:gd name="f69" fmla="val 85"/>
                <a:gd name="f70" fmla="val 41"/>
                <a:gd name="f71" fmla="val 39"/>
                <a:gd name="f72" fmla="val 35"/>
                <a:gd name="f73" fmla="val 25"/>
                <a:gd name="f74" fmla="val 20"/>
                <a:gd name="f75" fmla="val 81"/>
                <a:gd name="f76" fmla="val 71"/>
                <a:gd name="f77" fmla="val 69"/>
                <a:gd name="f78" fmla="val 67"/>
                <a:gd name="f79" fmla="val 42"/>
                <a:gd name="f80" fmla="val 66"/>
                <a:gd name="f81" fmla="val 68"/>
                <a:gd name="f82" fmla="val 43"/>
                <a:gd name="f83" fmla="val 77"/>
                <a:gd name="f84" fmla="val 89"/>
                <a:gd name="f85" fmla="val 21"/>
                <a:gd name="f86" fmla="val 142"/>
                <a:gd name="f87" fmla="val 179"/>
                <a:gd name="f88" fmla="val 22"/>
                <a:gd name="f89" fmla="val 216"/>
                <a:gd name="f90" fmla="val 240"/>
                <a:gd name="f91" fmla="val 36"/>
                <a:gd name="f92" fmla="val 259"/>
                <a:gd name="f93" fmla="val 57"/>
                <a:gd name="f94" fmla="val 261"/>
                <a:gd name="f95" fmla="val 263"/>
                <a:gd name="f96" fmla="val 54"/>
                <a:gd name="f97" fmla="val 52"/>
                <a:gd name="f98" fmla="val 32"/>
                <a:gd name="f99" fmla="val 242"/>
                <a:gd name="f100" fmla="val 17"/>
                <a:gd name="f101" fmla="val 222"/>
                <a:gd name="f102" fmla="val 182"/>
                <a:gd name="f103" fmla="val 141"/>
                <a:gd name="f104" fmla="val 101"/>
                <a:gd name="f105" fmla="val 74"/>
                <a:gd name="f106" fmla="val 24"/>
                <a:gd name="f107" fmla="val 38"/>
                <a:gd name="f108" fmla="val 145"/>
                <a:gd name="f109" fmla="val 70"/>
                <a:gd name="f110" fmla="val 161"/>
                <a:gd name="f111" fmla="val 169"/>
                <a:gd name="f112" fmla="val 177"/>
                <a:gd name="f113" fmla="val 170"/>
                <a:gd name="f114" fmla="val 44"/>
                <a:gd name="f115" fmla="val 234"/>
                <a:gd name="f116" fmla="val 217"/>
                <a:gd name="f117" fmla="val 209"/>
                <a:gd name="f118" fmla="val 201"/>
                <a:gd name="f119" fmla="val 208"/>
                <a:gd name="f120" fmla="val 233"/>
                <a:gd name="f121" fmla="val 121"/>
                <a:gd name="f122" fmla="+- 0 0 -90"/>
                <a:gd name="f123" fmla="*/ f3 1 282"/>
                <a:gd name="f124" fmla="*/ f4 1 115"/>
                <a:gd name="f125" fmla="val f5"/>
                <a:gd name="f126" fmla="val f6"/>
                <a:gd name="f127" fmla="val f7"/>
                <a:gd name="f128" fmla="*/ f122 f0 1"/>
                <a:gd name="f129" fmla="+- f127 0 f125"/>
                <a:gd name="f130" fmla="+- f126 0 f125"/>
                <a:gd name="f131" fmla="*/ f128 1 f2"/>
                <a:gd name="f132" fmla="*/ f130 1 282"/>
                <a:gd name="f133" fmla="*/ f129 1 115"/>
                <a:gd name="f134" fmla="*/ 19 f130 1"/>
                <a:gd name="f135" fmla="*/ 65 f129 1"/>
                <a:gd name="f136" fmla="*/ 12 f130 1"/>
                <a:gd name="f137" fmla="*/ 16 f130 1"/>
                <a:gd name="f138" fmla="*/ 86 f129 1"/>
                <a:gd name="f139" fmla="*/ 8 f130 1"/>
                <a:gd name="f140" fmla="*/ 96 f129 1"/>
                <a:gd name="f141" fmla="*/ 1 f130 1"/>
                <a:gd name="f142" fmla="*/ 5 f130 1"/>
                <a:gd name="f143" fmla="*/ 64 f129 1"/>
                <a:gd name="f144" fmla="*/ 3 f130 1"/>
                <a:gd name="f145" fmla="*/ 56 f129 1"/>
                <a:gd name="f146" fmla="*/ 18 f130 1"/>
                <a:gd name="f147" fmla="*/ 51 f129 1"/>
                <a:gd name="f148" fmla="*/ 50 f129 1"/>
                <a:gd name="f149" fmla="*/ 40 f130 1"/>
                <a:gd name="f150" fmla="*/ 31 f129 1"/>
                <a:gd name="f151" fmla="*/ 50 f130 1"/>
                <a:gd name="f152" fmla="*/ 26 f129 1"/>
                <a:gd name="f153" fmla="*/ 96 f130 1"/>
                <a:gd name="f154" fmla="*/ 1 f129 1"/>
                <a:gd name="f155" fmla="*/ 226 f130 1"/>
                <a:gd name="f156" fmla="*/ 281 f130 1"/>
                <a:gd name="f157" fmla="*/ 59 f129 1"/>
                <a:gd name="f158" fmla="*/ 224 f130 1"/>
                <a:gd name="f159" fmla="*/ 115 f129 1"/>
                <a:gd name="f160" fmla="*/ 152 f130 1"/>
                <a:gd name="f161" fmla="*/ 94 f130 1"/>
                <a:gd name="f162" fmla="*/ 90 f129 1"/>
                <a:gd name="f163" fmla="*/ 41 f130 1"/>
                <a:gd name="f164" fmla="*/ 85 f129 1"/>
                <a:gd name="f165" fmla="*/ 35 f130 1"/>
                <a:gd name="f166" fmla="*/ 71 f129 1"/>
                <a:gd name="f167" fmla="*/ 65 f130 1"/>
                <a:gd name="f168" fmla="*/ 42 f129 1"/>
                <a:gd name="f169" fmla="*/ 68 f130 1"/>
                <a:gd name="f170" fmla="*/ 43 f129 1"/>
                <a:gd name="f171" fmla="*/ 69 f130 1"/>
                <a:gd name="f172" fmla="*/ 41 f129 1"/>
                <a:gd name="f173" fmla="*/ 105 f130 1"/>
                <a:gd name="f174" fmla="*/ 21 f129 1"/>
                <a:gd name="f175" fmla="*/ 216 f130 1"/>
                <a:gd name="f176" fmla="*/ 259 f130 1"/>
                <a:gd name="f177" fmla="*/ 261 f130 1"/>
                <a:gd name="f178" fmla="*/ 60 f129 1"/>
                <a:gd name="f179" fmla="*/ 263 f130 1"/>
                <a:gd name="f180" fmla="*/ 52 f129 1"/>
                <a:gd name="f181" fmla="*/ 222 f130 1"/>
                <a:gd name="f182" fmla="*/ 17 f129 1"/>
                <a:gd name="f183" fmla="*/ 101 f130 1"/>
                <a:gd name="f184" fmla="*/ 66 f130 1"/>
                <a:gd name="f185" fmla="*/ 37 f129 1"/>
                <a:gd name="f186" fmla="*/ 145 f130 1"/>
                <a:gd name="f187" fmla="*/ 161 f130 1"/>
                <a:gd name="f188" fmla="*/ 77 f129 1"/>
                <a:gd name="f189" fmla="*/ 177 f130 1"/>
                <a:gd name="f190" fmla="*/ 61 f129 1"/>
                <a:gd name="f191" fmla="*/ 44 f129 1"/>
                <a:gd name="f192" fmla="*/ 234 f130 1"/>
                <a:gd name="f193" fmla="*/ 217 f130 1"/>
                <a:gd name="f194" fmla="*/ 201 f130 1"/>
                <a:gd name="f195" fmla="*/ 121 f130 1"/>
                <a:gd name="f196" fmla="*/ 89 f130 1"/>
                <a:gd name="f197" fmla="+- f131 0 f1"/>
                <a:gd name="f198" fmla="*/ f134 1 282"/>
                <a:gd name="f199" fmla="*/ f135 1 115"/>
                <a:gd name="f200" fmla="*/ f136 1 282"/>
                <a:gd name="f201" fmla="*/ f137 1 282"/>
                <a:gd name="f202" fmla="*/ f138 1 115"/>
                <a:gd name="f203" fmla="*/ f139 1 282"/>
                <a:gd name="f204" fmla="*/ f140 1 115"/>
                <a:gd name="f205" fmla="*/ f141 1 282"/>
                <a:gd name="f206" fmla="*/ f142 1 282"/>
                <a:gd name="f207" fmla="*/ f143 1 115"/>
                <a:gd name="f208" fmla="*/ f144 1 282"/>
                <a:gd name="f209" fmla="*/ f145 1 115"/>
                <a:gd name="f210" fmla="*/ f146 1 282"/>
                <a:gd name="f211" fmla="*/ f147 1 115"/>
                <a:gd name="f212" fmla="*/ f148 1 115"/>
                <a:gd name="f213" fmla="*/ f149 1 282"/>
                <a:gd name="f214" fmla="*/ f150 1 115"/>
                <a:gd name="f215" fmla="*/ f151 1 282"/>
                <a:gd name="f216" fmla="*/ f152 1 115"/>
                <a:gd name="f217" fmla="*/ f153 1 282"/>
                <a:gd name="f218" fmla="*/ f154 1 115"/>
                <a:gd name="f219" fmla="*/ f155 1 282"/>
                <a:gd name="f220" fmla="*/ f156 1 282"/>
                <a:gd name="f221" fmla="*/ f157 1 115"/>
                <a:gd name="f222" fmla="*/ f158 1 282"/>
                <a:gd name="f223" fmla="*/ f159 1 115"/>
                <a:gd name="f224" fmla="*/ f160 1 282"/>
                <a:gd name="f225" fmla="*/ f161 1 282"/>
                <a:gd name="f226" fmla="*/ f162 1 115"/>
                <a:gd name="f227" fmla="*/ f163 1 282"/>
                <a:gd name="f228" fmla="*/ f164 1 115"/>
                <a:gd name="f229" fmla="*/ f165 1 282"/>
                <a:gd name="f230" fmla="*/ f166 1 115"/>
                <a:gd name="f231" fmla="*/ f167 1 282"/>
                <a:gd name="f232" fmla="*/ f168 1 115"/>
                <a:gd name="f233" fmla="*/ f169 1 282"/>
                <a:gd name="f234" fmla="*/ f170 1 115"/>
                <a:gd name="f235" fmla="*/ f171 1 282"/>
                <a:gd name="f236" fmla="*/ f172 1 115"/>
                <a:gd name="f237" fmla="*/ f173 1 282"/>
                <a:gd name="f238" fmla="*/ f174 1 115"/>
                <a:gd name="f239" fmla="*/ f175 1 282"/>
                <a:gd name="f240" fmla="*/ f176 1 282"/>
                <a:gd name="f241" fmla="*/ f177 1 282"/>
                <a:gd name="f242" fmla="*/ f178 1 115"/>
                <a:gd name="f243" fmla="*/ f179 1 282"/>
                <a:gd name="f244" fmla="*/ f180 1 115"/>
                <a:gd name="f245" fmla="*/ f181 1 282"/>
                <a:gd name="f246" fmla="*/ f182 1 115"/>
                <a:gd name="f247" fmla="*/ f183 1 282"/>
                <a:gd name="f248" fmla="*/ f184 1 282"/>
                <a:gd name="f249" fmla="*/ f185 1 115"/>
                <a:gd name="f250" fmla="*/ f186 1 282"/>
                <a:gd name="f251" fmla="*/ f187 1 282"/>
                <a:gd name="f252" fmla="*/ f188 1 115"/>
                <a:gd name="f253" fmla="*/ f189 1 282"/>
                <a:gd name="f254" fmla="*/ f190 1 115"/>
                <a:gd name="f255" fmla="*/ f191 1 115"/>
                <a:gd name="f256" fmla="*/ f192 1 282"/>
                <a:gd name="f257" fmla="*/ f193 1 282"/>
                <a:gd name="f258" fmla="*/ f194 1 282"/>
                <a:gd name="f259" fmla="*/ f195 1 282"/>
                <a:gd name="f260" fmla="*/ f196 1 282"/>
                <a:gd name="f261" fmla="*/ 0 1 f132"/>
                <a:gd name="f262" fmla="*/ f126 1 f132"/>
                <a:gd name="f263" fmla="*/ 0 1 f133"/>
                <a:gd name="f264" fmla="*/ f127 1 f133"/>
                <a:gd name="f265" fmla="*/ f198 1 f132"/>
                <a:gd name="f266" fmla="*/ f199 1 f133"/>
                <a:gd name="f267" fmla="*/ f200 1 f132"/>
                <a:gd name="f268" fmla="*/ f201 1 f132"/>
                <a:gd name="f269" fmla="*/ f202 1 f133"/>
                <a:gd name="f270" fmla="*/ f203 1 f132"/>
                <a:gd name="f271" fmla="*/ f204 1 f133"/>
                <a:gd name="f272" fmla="*/ f205 1 f132"/>
                <a:gd name="f273" fmla="*/ f206 1 f132"/>
                <a:gd name="f274" fmla="*/ f207 1 f133"/>
                <a:gd name="f275" fmla="*/ f208 1 f132"/>
                <a:gd name="f276" fmla="*/ f209 1 f133"/>
                <a:gd name="f277" fmla="*/ f210 1 f132"/>
                <a:gd name="f278" fmla="*/ f211 1 f133"/>
                <a:gd name="f279" fmla="*/ f212 1 f133"/>
                <a:gd name="f280" fmla="*/ f213 1 f132"/>
                <a:gd name="f281" fmla="*/ f214 1 f133"/>
                <a:gd name="f282" fmla="*/ f215 1 f132"/>
                <a:gd name="f283" fmla="*/ f216 1 f133"/>
                <a:gd name="f284" fmla="*/ f217 1 f132"/>
                <a:gd name="f285" fmla="*/ f218 1 f133"/>
                <a:gd name="f286" fmla="*/ f219 1 f132"/>
                <a:gd name="f287" fmla="*/ f220 1 f132"/>
                <a:gd name="f288" fmla="*/ f221 1 f133"/>
                <a:gd name="f289" fmla="*/ f222 1 f132"/>
                <a:gd name="f290" fmla="*/ f223 1 f133"/>
                <a:gd name="f291" fmla="*/ f224 1 f132"/>
                <a:gd name="f292" fmla="*/ f225 1 f132"/>
                <a:gd name="f293" fmla="*/ f226 1 f133"/>
                <a:gd name="f294" fmla="*/ f227 1 f132"/>
                <a:gd name="f295" fmla="*/ f228 1 f133"/>
                <a:gd name="f296" fmla="*/ f229 1 f132"/>
                <a:gd name="f297" fmla="*/ f230 1 f133"/>
                <a:gd name="f298" fmla="*/ f231 1 f132"/>
                <a:gd name="f299" fmla="*/ f232 1 f133"/>
                <a:gd name="f300" fmla="*/ f233 1 f132"/>
                <a:gd name="f301" fmla="*/ f234 1 f133"/>
                <a:gd name="f302" fmla="*/ f235 1 f132"/>
                <a:gd name="f303" fmla="*/ f236 1 f133"/>
                <a:gd name="f304" fmla="*/ f237 1 f132"/>
                <a:gd name="f305" fmla="*/ f238 1 f133"/>
                <a:gd name="f306" fmla="*/ f239 1 f132"/>
                <a:gd name="f307" fmla="*/ f240 1 f132"/>
                <a:gd name="f308" fmla="*/ f241 1 f132"/>
                <a:gd name="f309" fmla="*/ f242 1 f133"/>
                <a:gd name="f310" fmla="*/ f243 1 f132"/>
                <a:gd name="f311" fmla="*/ f244 1 f133"/>
                <a:gd name="f312" fmla="*/ f245 1 f132"/>
                <a:gd name="f313" fmla="*/ f246 1 f133"/>
                <a:gd name="f314" fmla="*/ f247 1 f132"/>
                <a:gd name="f315" fmla="*/ f248 1 f132"/>
                <a:gd name="f316" fmla="*/ f249 1 f133"/>
                <a:gd name="f317" fmla="*/ f250 1 f132"/>
                <a:gd name="f318" fmla="*/ f251 1 f132"/>
                <a:gd name="f319" fmla="*/ f252 1 f133"/>
                <a:gd name="f320" fmla="*/ f253 1 f132"/>
                <a:gd name="f321" fmla="*/ f254 1 f133"/>
                <a:gd name="f322" fmla="*/ f255 1 f133"/>
                <a:gd name="f323" fmla="*/ f256 1 f132"/>
                <a:gd name="f324" fmla="*/ f257 1 f132"/>
                <a:gd name="f325" fmla="*/ f258 1 f132"/>
                <a:gd name="f326" fmla="*/ f259 1 f132"/>
                <a:gd name="f327" fmla="*/ f260 1 f132"/>
                <a:gd name="f328" fmla="*/ f261 f123 1"/>
                <a:gd name="f329" fmla="*/ f262 f123 1"/>
                <a:gd name="f330" fmla="*/ f264 f124 1"/>
                <a:gd name="f331" fmla="*/ f263 f124 1"/>
                <a:gd name="f332" fmla="*/ f265 f123 1"/>
                <a:gd name="f333" fmla="*/ f266 f124 1"/>
                <a:gd name="f334" fmla="*/ f267 f123 1"/>
                <a:gd name="f335" fmla="*/ f268 f123 1"/>
                <a:gd name="f336" fmla="*/ f269 f124 1"/>
                <a:gd name="f337" fmla="*/ f270 f123 1"/>
                <a:gd name="f338" fmla="*/ f271 f124 1"/>
                <a:gd name="f339" fmla="*/ f272 f123 1"/>
                <a:gd name="f340" fmla="*/ f273 f123 1"/>
                <a:gd name="f341" fmla="*/ f274 f124 1"/>
                <a:gd name="f342" fmla="*/ f275 f123 1"/>
                <a:gd name="f343" fmla="*/ f276 f124 1"/>
                <a:gd name="f344" fmla="*/ f277 f123 1"/>
                <a:gd name="f345" fmla="*/ f278 f124 1"/>
                <a:gd name="f346" fmla="*/ f279 f124 1"/>
                <a:gd name="f347" fmla="*/ f280 f123 1"/>
                <a:gd name="f348" fmla="*/ f281 f124 1"/>
                <a:gd name="f349" fmla="*/ f282 f123 1"/>
                <a:gd name="f350" fmla="*/ f283 f124 1"/>
                <a:gd name="f351" fmla="*/ f284 f123 1"/>
                <a:gd name="f352" fmla="*/ f285 f124 1"/>
                <a:gd name="f353" fmla="*/ f286 f123 1"/>
                <a:gd name="f354" fmla="*/ f287 f123 1"/>
                <a:gd name="f355" fmla="*/ f288 f124 1"/>
                <a:gd name="f356" fmla="*/ f289 f123 1"/>
                <a:gd name="f357" fmla="*/ f290 f124 1"/>
                <a:gd name="f358" fmla="*/ f291 f123 1"/>
                <a:gd name="f359" fmla="*/ f292 f123 1"/>
                <a:gd name="f360" fmla="*/ f293 f124 1"/>
                <a:gd name="f361" fmla="*/ f294 f123 1"/>
                <a:gd name="f362" fmla="*/ f295 f124 1"/>
                <a:gd name="f363" fmla="*/ f296 f123 1"/>
                <a:gd name="f364" fmla="*/ f297 f124 1"/>
                <a:gd name="f365" fmla="*/ f298 f123 1"/>
                <a:gd name="f366" fmla="*/ f299 f124 1"/>
                <a:gd name="f367" fmla="*/ f300 f123 1"/>
                <a:gd name="f368" fmla="*/ f301 f124 1"/>
                <a:gd name="f369" fmla="*/ f302 f123 1"/>
                <a:gd name="f370" fmla="*/ f303 f124 1"/>
                <a:gd name="f371" fmla="*/ f304 f123 1"/>
                <a:gd name="f372" fmla="*/ f305 f124 1"/>
                <a:gd name="f373" fmla="*/ f306 f123 1"/>
                <a:gd name="f374" fmla="*/ f307 f123 1"/>
                <a:gd name="f375" fmla="*/ f308 f123 1"/>
                <a:gd name="f376" fmla="*/ f309 f124 1"/>
                <a:gd name="f377" fmla="*/ f310 f123 1"/>
                <a:gd name="f378" fmla="*/ f311 f124 1"/>
                <a:gd name="f379" fmla="*/ f312 f123 1"/>
                <a:gd name="f380" fmla="*/ f313 f124 1"/>
                <a:gd name="f381" fmla="*/ f314 f123 1"/>
                <a:gd name="f382" fmla="*/ f315 f123 1"/>
                <a:gd name="f383" fmla="*/ f316 f124 1"/>
                <a:gd name="f384" fmla="*/ f317 f123 1"/>
                <a:gd name="f385" fmla="*/ f318 f123 1"/>
                <a:gd name="f386" fmla="*/ f319 f124 1"/>
                <a:gd name="f387" fmla="*/ f320 f123 1"/>
                <a:gd name="f388" fmla="*/ f321 f124 1"/>
                <a:gd name="f389" fmla="*/ f322 f124 1"/>
                <a:gd name="f390" fmla="*/ f323 f123 1"/>
                <a:gd name="f391" fmla="*/ f324 f123 1"/>
                <a:gd name="f392" fmla="*/ f325 f123 1"/>
                <a:gd name="f393" fmla="*/ f326 f123 1"/>
                <a:gd name="f394" fmla="*/ f327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32" y="f333"/>
                </a:cxn>
                <a:cxn ang="f197">
                  <a:pos x="f334" y="f333"/>
                </a:cxn>
                <a:cxn ang="f197">
                  <a:pos x="f335" y="f336"/>
                </a:cxn>
                <a:cxn ang="f197">
                  <a:pos x="f337" y="f338"/>
                </a:cxn>
                <a:cxn ang="f197">
                  <a:pos x="f339" y="f336"/>
                </a:cxn>
                <a:cxn ang="f197">
                  <a:pos x="f340" y="f341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32" y="f346"/>
                </a:cxn>
                <a:cxn ang="f197">
                  <a:pos x="f347" y="f348"/>
                </a:cxn>
                <a:cxn ang="f197">
                  <a:pos x="f349" y="f350"/>
                </a:cxn>
                <a:cxn ang="f197">
                  <a:pos x="f351" y="f352"/>
                </a:cxn>
                <a:cxn ang="f197">
                  <a:pos x="f353" y="f352"/>
                </a:cxn>
                <a:cxn ang="f197">
                  <a:pos x="f354" y="f355"/>
                </a:cxn>
                <a:cxn ang="f197">
                  <a:pos x="f356" y="f357"/>
                </a:cxn>
                <a:cxn ang="f197">
                  <a:pos x="f358" y="f357"/>
                </a:cxn>
                <a:cxn ang="f197">
                  <a:pos x="f359" y="f357"/>
                </a:cxn>
                <a:cxn ang="f197">
                  <a:pos x="f349" y="f360"/>
                </a:cxn>
                <a:cxn ang="f197">
                  <a:pos x="f361" y="f362"/>
                </a:cxn>
                <a:cxn ang="f197">
                  <a:pos x="f363" y="f362"/>
                </a:cxn>
                <a:cxn ang="f197">
                  <a:pos x="f332" y="f364"/>
                </a:cxn>
                <a:cxn ang="f197">
                  <a:pos x="f332" y="f333"/>
                </a:cxn>
                <a:cxn ang="f197">
                  <a:pos x="f365" y="f366"/>
                </a:cxn>
                <a:cxn ang="f197">
                  <a:pos x="f367" y="f368"/>
                </a:cxn>
                <a:cxn ang="f197">
                  <a:pos x="f369" y="f370"/>
                </a:cxn>
                <a:cxn ang="f197">
                  <a:pos x="f371" y="f372"/>
                </a:cxn>
                <a:cxn ang="f197">
                  <a:pos x="f373" y="f372"/>
                </a:cxn>
                <a:cxn ang="f197">
                  <a:pos x="f374" y="f343"/>
                </a:cxn>
                <a:cxn ang="f197">
                  <a:pos x="f375" y="f376"/>
                </a:cxn>
                <a:cxn ang="f197">
                  <a:pos x="f377" y="f378"/>
                </a:cxn>
                <a:cxn ang="f197">
                  <a:pos x="f379" y="f380"/>
                </a:cxn>
                <a:cxn ang="f197">
                  <a:pos x="f381" y="f380"/>
                </a:cxn>
                <a:cxn ang="f197">
                  <a:pos x="f382" y="f383"/>
                </a:cxn>
                <a:cxn ang="f197">
                  <a:pos x="f365" y="f366"/>
                </a:cxn>
                <a:cxn ang="f197">
                  <a:pos x="f384" y="f376"/>
                </a:cxn>
                <a:cxn ang="f197">
                  <a:pos x="f385" y="f386"/>
                </a:cxn>
                <a:cxn ang="f197">
                  <a:pos x="f387" y="f388"/>
                </a:cxn>
                <a:cxn ang="f197">
                  <a:pos x="f385" y="f389"/>
                </a:cxn>
                <a:cxn ang="f197">
                  <a:pos x="f384" y="f376"/>
                </a:cxn>
                <a:cxn ang="f197">
                  <a:pos x="f390" y="f388"/>
                </a:cxn>
                <a:cxn ang="f197">
                  <a:pos x="f391" y="f389"/>
                </a:cxn>
                <a:cxn ang="f197">
                  <a:pos x="f392" y="f376"/>
                </a:cxn>
                <a:cxn ang="f197">
                  <a:pos x="f391" y="f386"/>
                </a:cxn>
                <a:cxn ang="f197">
                  <a:pos x="f390" y="f388"/>
                </a:cxn>
                <a:cxn ang="f197">
                  <a:pos x="f393" y="f376"/>
                </a:cxn>
                <a:cxn ang="f197">
                  <a:pos x="f371" y="f389"/>
                </a:cxn>
                <a:cxn ang="f197">
                  <a:pos x="f394" y="f388"/>
                </a:cxn>
                <a:cxn ang="f197">
                  <a:pos x="f371" y="f386"/>
                </a:cxn>
                <a:cxn ang="f197">
                  <a:pos x="f393" y="f376"/>
                </a:cxn>
              </a:cxnLst>
              <a:rect l="f328" t="f331" r="f329" b="f330"/>
              <a:pathLst>
                <a:path w="282" h="115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1" y="f13"/>
                    <a:pt x="f14" y="f15"/>
                    <a:pt x="f10" y="f16"/>
                  </a:cubicBezTo>
                  <a:cubicBezTo>
                    <a:pt x="f10" y="f17"/>
                    <a:pt x="f18" y="f19"/>
                    <a:pt x="f20" y="f21"/>
                  </a:cubicBezTo>
                  <a:cubicBezTo>
                    <a:pt x="f22" y="f21"/>
                    <a:pt x="f5" y="f17"/>
                    <a:pt x="f23" y="f16"/>
                  </a:cubicBezTo>
                  <a:cubicBezTo>
                    <a:pt x="f22" y="f15"/>
                    <a:pt x="f24" y="f13"/>
                    <a:pt x="f25" y="f26"/>
                  </a:cubicBezTo>
                  <a:cubicBezTo>
                    <a:pt x="f27" y="f28"/>
                    <a:pt x="f22" y="f29"/>
                    <a:pt x="f24" y="f30"/>
                  </a:cubicBezTo>
                  <a:cubicBezTo>
                    <a:pt x="f31" y="f32"/>
                    <a:pt x="f11" y="f33"/>
                    <a:pt x="f34" y="f35"/>
                  </a:cubicBezTo>
                  <a:cubicBezTo>
                    <a:pt x="f34" y="f35"/>
                    <a:pt x="f8" y="f35"/>
                    <a:pt x="f8" y="f36"/>
                  </a:cubicBezTo>
                  <a:cubicBezTo>
                    <a:pt x="f34" y="f37"/>
                    <a:pt x="f38" y="f39"/>
                    <a:pt x="f40" y="f41"/>
                  </a:cubicBezTo>
                  <a:cubicBezTo>
                    <a:pt x="f42" y="f41"/>
                    <a:pt x="f43" y="f44"/>
                    <a:pt x="f36" y="f45"/>
                  </a:cubicBezTo>
                  <a:cubicBezTo>
                    <a:pt x="f46" y="f47"/>
                    <a:pt x="f48" y="f23"/>
                    <a:pt x="f21" y="f23"/>
                  </a:cubicBezTo>
                  <a:cubicBezTo>
                    <a:pt x="f49" y="f23"/>
                    <a:pt x="f50" y="f5"/>
                    <a:pt x="f51" y="f23"/>
                  </a:cubicBezTo>
                  <a:cubicBezTo>
                    <a:pt x="f52" y="f23"/>
                    <a:pt x="f6" y="f53"/>
                    <a:pt x="f54" y="f55"/>
                  </a:cubicBezTo>
                  <a:cubicBezTo>
                    <a:pt x="f54" y="f56"/>
                    <a:pt x="f57" y="f7"/>
                    <a:pt x="f58" y="f7"/>
                  </a:cubicBezTo>
                  <a:cubicBezTo>
                    <a:pt x="f59" y="f7"/>
                    <a:pt x="f60" y="f7"/>
                    <a:pt x="f61" y="f7"/>
                  </a:cubicBezTo>
                  <a:cubicBezTo>
                    <a:pt x="f62" y="f7"/>
                    <a:pt x="f63" y="f7"/>
                    <a:pt x="f64" y="f7"/>
                  </a:cubicBezTo>
                  <a:cubicBezTo>
                    <a:pt x="f65" y="f66"/>
                    <a:pt x="f67" y="f68"/>
                    <a:pt x="f36" y="f56"/>
                  </a:cubicBezTo>
                  <a:cubicBezTo>
                    <a:pt x="f43" y="f16"/>
                    <a:pt x="f42" y="f69"/>
                    <a:pt x="f70" y="f69"/>
                  </a:cubicBezTo>
                  <a:cubicBezTo>
                    <a:pt x="f71" y="f16"/>
                    <a:pt x="f37" y="f69"/>
                    <a:pt x="f72" y="f69"/>
                  </a:cubicBezTo>
                  <a:cubicBezTo>
                    <a:pt x="f73" y="f69"/>
                    <a:pt x="f74" y="f75"/>
                    <a:pt x="f8" y="f76"/>
                  </a:cubicBezTo>
                  <a:cubicBezTo>
                    <a:pt x="f8" y="f77"/>
                    <a:pt x="f8" y="f78"/>
                    <a:pt x="f8" y="f9"/>
                  </a:cubicBezTo>
                  <a:close/>
                  <a:moveTo>
                    <a:pt x="f9" y="f79"/>
                  </a:moveTo>
                  <a:cubicBezTo>
                    <a:pt x="f80" y="f79"/>
                    <a:pt x="f78" y="f79"/>
                    <a:pt x="f81" y="f82"/>
                  </a:cubicBezTo>
                  <a:cubicBezTo>
                    <a:pt x="f81" y="f79"/>
                    <a:pt x="f77" y="f70"/>
                    <a:pt x="f77" y="f70"/>
                  </a:cubicBezTo>
                  <a:cubicBezTo>
                    <a:pt x="f83" y="f53"/>
                    <a:pt x="f84" y="f85"/>
                    <a:pt x="f68" y="f85"/>
                  </a:cubicBezTo>
                  <a:cubicBezTo>
                    <a:pt x="f86" y="f85"/>
                    <a:pt x="f87" y="f88"/>
                    <a:pt x="f89" y="f85"/>
                  </a:cubicBezTo>
                  <a:cubicBezTo>
                    <a:pt x="f90" y="f74"/>
                    <a:pt x="f52" y="f91"/>
                    <a:pt x="f92" y="f30"/>
                  </a:cubicBezTo>
                  <a:cubicBezTo>
                    <a:pt x="f92" y="f93"/>
                    <a:pt x="f94" y="f55"/>
                    <a:pt x="f94" y="f67"/>
                  </a:cubicBezTo>
                  <a:cubicBezTo>
                    <a:pt x="f95" y="f93"/>
                    <a:pt x="f95" y="f96"/>
                    <a:pt x="f95" y="f97"/>
                  </a:cubicBezTo>
                  <a:cubicBezTo>
                    <a:pt x="f92" y="f98"/>
                    <a:pt x="f99" y="f100"/>
                    <a:pt x="f101" y="f100"/>
                  </a:cubicBezTo>
                  <a:cubicBezTo>
                    <a:pt x="f102" y="f10"/>
                    <a:pt x="f103" y="f10"/>
                    <a:pt x="f104" y="f100"/>
                  </a:cubicBezTo>
                  <a:cubicBezTo>
                    <a:pt x="f16" y="f100"/>
                    <a:pt x="f105" y="f106"/>
                    <a:pt x="f80" y="f37"/>
                  </a:cubicBezTo>
                  <a:cubicBezTo>
                    <a:pt x="f9" y="f107"/>
                    <a:pt x="f80" y="f40"/>
                    <a:pt x="f9" y="f79"/>
                  </a:cubicBezTo>
                  <a:close/>
                  <a:moveTo>
                    <a:pt x="f108" y="f67"/>
                  </a:moveTo>
                  <a:cubicBezTo>
                    <a:pt x="f108" y="f109"/>
                    <a:pt x="f61" y="f83"/>
                    <a:pt x="f110" y="f83"/>
                  </a:cubicBezTo>
                  <a:cubicBezTo>
                    <a:pt x="f111" y="f83"/>
                    <a:pt x="f112" y="f77"/>
                    <a:pt x="f112" y="f46"/>
                  </a:cubicBezTo>
                  <a:cubicBezTo>
                    <a:pt x="f112" y="f97"/>
                    <a:pt x="f113" y="f114"/>
                    <a:pt x="f110" y="f114"/>
                  </a:cubicBezTo>
                  <a:cubicBezTo>
                    <a:pt x="f61" y="f114"/>
                    <a:pt x="f108" y="f35"/>
                    <a:pt x="f108" y="f67"/>
                  </a:cubicBezTo>
                  <a:close/>
                  <a:moveTo>
                    <a:pt x="f115" y="f46"/>
                  </a:moveTo>
                  <a:cubicBezTo>
                    <a:pt x="f115" y="f97"/>
                    <a:pt x="f51" y="f114"/>
                    <a:pt x="f116" y="f114"/>
                  </a:cubicBezTo>
                  <a:cubicBezTo>
                    <a:pt x="f117" y="f114"/>
                    <a:pt x="f118" y="f97"/>
                    <a:pt x="f118" y="f67"/>
                  </a:cubicBezTo>
                  <a:cubicBezTo>
                    <a:pt x="f118" y="f77"/>
                    <a:pt x="f119" y="f83"/>
                    <a:pt x="f116" y="f83"/>
                  </a:cubicBezTo>
                  <a:cubicBezTo>
                    <a:pt x="f51" y="f83"/>
                    <a:pt x="f120" y="f109"/>
                    <a:pt x="f115" y="f46"/>
                  </a:cubicBezTo>
                  <a:close/>
                  <a:moveTo>
                    <a:pt x="f121" y="f67"/>
                  </a:moveTo>
                  <a:cubicBezTo>
                    <a:pt x="f121" y="f97"/>
                    <a:pt x="f66" y="f114"/>
                    <a:pt x="f68" y="f114"/>
                  </a:cubicBezTo>
                  <a:cubicBezTo>
                    <a:pt x="f21" y="f114"/>
                    <a:pt x="f84" y="f97"/>
                    <a:pt x="f84" y="f46"/>
                  </a:cubicBezTo>
                  <a:cubicBezTo>
                    <a:pt x="f84" y="f109"/>
                    <a:pt x="f21" y="f83"/>
                    <a:pt x="f68" y="f83"/>
                  </a:cubicBezTo>
                  <a:cubicBezTo>
                    <a:pt x="f66" y="f83"/>
                    <a:pt x="f121" y="f77"/>
                    <a:pt x="f121" y="f6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DFAFD87-A3B7-0A5E-9A57-8EF43F9A1200}"/>
                </a:ext>
              </a:extLst>
            </p:cNvPr>
            <p:cNvSpPr/>
            <p:nvPr/>
          </p:nvSpPr>
          <p:spPr>
            <a:xfrm>
              <a:off x="2198683" y="2822707"/>
              <a:ext cx="581028" cy="6429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4"/>
                <a:gd name="f7" fmla="val 170"/>
                <a:gd name="f8" fmla="val 19"/>
                <a:gd name="f9" fmla="val 63"/>
                <a:gd name="f10" fmla="val 105"/>
                <a:gd name="f11" fmla="val 148"/>
                <a:gd name="f12" fmla="val 104"/>
                <a:gd name="f13" fmla="val 169"/>
                <a:gd name="f14" fmla="val 54"/>
                <a:gd name="f15" fmla="val 4"/>
                <a:gd name="f16" fmla="val 149"/>
                <a:gd name="f17" fmla="val 2"/>
                <a:gd name="f18" fmla="val 145"/>
                <a:gd name="f19" fmla="val 143"/>
                <a:gd name="f20" fmla="val 64"/>
                <a:gd name="f21" fmla="val 24"/>
                <a:gd name="f22" fmla="val 23"/>
                <a:gd name="f23" fmla="val 20"/>
                <a:gd name="f24" fmla="val 39"/>
                <a:gd name="f25" fmla="val 6"/>
                <a:gd name="f26" fmla="val 74"/>
                <a:gd name="f27" fmla="val 111"/>
                <a:gd name="f28" fmla="val 8"/>
                <a:gd name="f29" fmla="val 126"/>
                <a:gd name="f30" fmla="val 11"/>
                <a:gd name="f31" fmla="val 140"/>
                <a:gd name="f32" fmla="val 15"/>
                <a:gd name="f33" fmla="val 35"/>
                <a:gd name="f34" fmla="val 68"/>
                <a:gd name="f35" fmla="val 25"/>
                <a:gd name="f36" fmla="val 18"/>
                <a:gd name="f37" fmla="val 75"/>
                <a:gd name="f38" fmla="val 84"/>
                <a:gd name="f39" fmla="val 93"/>
                <a:gd name="f40" fmla="val 101"/>
                <a:gd name="f41" fmla="val 34"/>
                <a:gd name="f42" fmla="val 43"/>
                <a:gd name="f43" fmla="val 50"/>
                <a:gd name="f44" fmla="val 94"/>
                <a:gd name="f45" fmla="val 51"/>
                <a:gd name="f46" fmla="val 85"/>
                <a:gd name="f47" fmla="val 76"/>
                <a:gd name="f48" fmla="val 44"/>
                <a:gd name="f49" fmla="val 69"/>
                <a:gd name="f50" fmla="val 78"/>
                <a:gd name="f51" fmla="val 62"/>
                <a:gd name="f52" fmla="val 87"/>
                <a:gd name="f53" fmla="val 122"/>
                <a:gd name="f54" fmla="val 113"/>
                <a:gd name="f55" fmla="val 106"/>
                <a:gd name="f56" fmla="val 130"/>
                <a:gd name="f57" fmla="val 138"/>
                <a:gd name="f58" fmla="val 131"/>
                <a:gd name="f59" fmla="+- 0 0 -90"/>
                <a:gd name="f60" fmla="*/ f3 1 154"/>
                <a:gd name="f61" fmla="*/ f4 1 170"/>
                <a:gd name="f62" fmla="val f5"/>
                <a:gd name="f63" fmla="val f6"/>
                <a:gd name="f64" fmla="val f7"/>
                <a:gd name="f65" fmla="*/ f59 f0 1"/>
                <a:gd name="f66" fmla="+- f64 0 f62"/>
                <a:gd name="f67" fmla="+- f63 0 f62"/>
                <a:gd name="f68" fmla="*/ f65 1 f2"/>
                <a:gd name="f69" fmla="*/ f67 1 154"/>
                <a:gd name="f70" fmla="*/ f66 1 170"/>
                <a:gd name="f71" fmla="*/ 154 f67 1"/>
                <a:gd name="f72" fmla="*/ 19 f66 1"/>
                <a:gd name="f73" fmla="*/ 148 f66 1"/>
                <a:gd name="f74" fmla="*/ 4 f67 1"/>
                <a:gd name="f75" fmla="*/ 149 f66 1"/>
                <a:gd name="f76" fmla="*/ 0 f67 1"/>
                <a:gd name="f77" fmla="*/ 143 f66 1"/>
                <a:gd name="f78" fmla="*/ 24 f66 1"/>
                <a:gd name="f79" fmla="*/ 111 f67 1"/>
                <a:gd name="f80" fmla="*/ 8 f66 1"/>
                <a:gd name="f81" fmla="*/ 35 f67 1"/>
                <a:gd name="f82" fmla="*/ 68 f66 1"/>
                <a:gd name="f83" fmla="*/ 18 f67 1"/>
                <a:gd name="f84" fmla="*/ 84 f66 1"/>
                <a:gd name="f85" fmla="*/ 34 f67 1"/>
                <a:gd name="f86" fmla="*/ 101 f66 1"/>
                <a:gd name="f87" fmla="*/ 51 f67 1"/>
                <a:gd name="f88" fmla="*/ 85 f66 1"/>
                <a:gd name="f89" fmla="*/ 78 f67 1"/>
                <a:gd name="f90" fmla="*/ 69 f66 1"/>
                <a:gd name="f91" fmla="*/ 62 f67 1"/>
                <a:gd name="f92" fmla="*/ 94 f67 1"/>
                <a:gd name="f93" fmla="*/ 122 f67 1"/>
                <a:gd name="f94" fmla="*/ 106 f67 1"/>
                <a:gd name="f95" fmla="*/ 138 f67 1"/>
                <a:gd name="f96" fmla="+- f68 0 f1"/>
                <a:gd name="f97" fmla="*/ f71 1 154"/>
                <a:gd name="f98" fmla="*/ f72 1 170"/>
                <a:gd name="f99" fmla="*/ f73 1 170"/>
                <a:gd name="f100" fmla="*/ f74 1 154"/>
                <a:gd name="f101" fmla="*/ f75 1 170"/>
                <a:gd name="f102" fmla="*/ f76 1 154"/>
                <a:gd name="f103" fmla="*/ f77 1 170"/>
                <a:gd name="f104" fmla="*/ f78 1 170"/>
                <a:gd name="f105" fmla="*/ f79 1 154"/>
                <a:gd name="f106" fmla="*/ f80 1 170"/>
                <a:gd name="f107" fmla="*/ f81 1 154"/>
                <a:gd name="f108" fmla="*/ f82 1 170"/>
                <a:gd name="f109" fmla="*/ f83 1 154"/>
                <a:gd name="f110" fmla="*/ f84 1 170"/>
                <a:gd name="f111" fmla="*/ f85 1 154"/>
                <a:gd name="f112" fmla="*/ f86 1 170"/>
                <a:gd name="f113" fmla="*/ f87 1 154"/>
                <a:gd name="f114" fmla="*/ f88 1 170"/>
                <a:gd name="f115" fmla="*/ f89 1 154"/>
                <a:gd name="f116" fmla="*/ f90 1 170"/>
                <a:gd name="f117" fmla="*/ f91 1 154"/>
                <a:gd name="f118" fmla="*/ f92 1 154"/>
                <a:gd name="f119" fmla="*/ f93 1 154"/>
                <a:gd name="f120" fmla="*/ f94 1 154"/>
                <a:gd name="f121" fmla="*/ f95 1 154"/>
                <a:gd name="f122" fmla="*/ 0 1 f69"/>
                <a:gd name="f123" fmla="*/ f63 1 f69"/>
                <a:gd name="f124" fmla="*/ 0 1 f70"/>
                <a:gd name="f125" fmla="*/ f64 1 f70"/>
                <a:gd name="f126" fmla="*/ f97 1 f69"/>
                <a:gd name="f127" fmla="*/ f98 1 f70"/>
                <a:gd name="f128" fmla="*/ f99 1 f70"/>
                <a:gd name="f129" fmla="*/ f100 1 f69"/>
                <a:gd name="f130" fmla="*/ f101 1 f70"/>
                <a:gd name="f131" fmla="*/ f102 1 f69"/>
                <a:gd name="f132" fmla="*/ f103 1 f70"/>
                <a:gd name="f133" fmla="*/ f104 1 f70"/>
                <a:gd name="f134" fmla="*/ f105 1 f69"/>
                <a:gd name="f135" fmla="*/ f106 1 f70"/>
                <a:gd name="f136" fmla="*/ f107 1 f69"/>
                <a:gd name="f137" fmla="*/ f108 1 f70"/>
                <a:gd name="f138" fmla="*/ f109 1 f69"/>
                <a:gd name="f139" fmla="*/ f110 1 f70"/>
                <a:gd name="f140" fmla="*/ f111 1 f69"/>
                <a:gd name="f141" fmla="*/ f112 1 f70"/>
                <a:gd name="f142" fmla="*/ f113 1 f69"/>
                <a:gd name="f143" fmla="*/ f114 1 f70"/>
                <a:gd name="f144" fmla="*/ f115 1 f69"/>
                <a:gd name="f145" fmla="*/ f116 1 f70"/>
                <a:gd name="f146" fmla="*/ f117 1 f69"/>
                <a:gd name="f147" fmla="*/ f118 1 f69"/>
                <a:gd name="f148" fmla="*/ f119 1 f69"/>
                <a:gd name="f149" fmla="*/ f120 1 f69"/>
                <a:gd name="f150" fmla="*/ f121 1 f69"/>
                <a:gd name="f151" fmla="*/ f122 f60 1"/>
                <a:gd name="f152" fmla="*/ f123 f60 1"/>
                <a:gd name="f153" fmla="*/ f125 f61 1"/>
                <a:gd name="f154" fmla="*/ f124 f61 1"/>
                <a:gd name="f155" fmla="*/ f126 f60 1"/>
                <a:gd name="f156" fmla="*/ f127 f61 1"/>
                <a:gd name="f157" fmla="*/ f128 f61 1"/>
                <a:gd name="f158" fmla="*/ f129 f60 1"/>
                <a:gd name="f159" fmla="*/ f130 f61 1"/>
                <a:gd name="f160" fmla="*/ f131 f60 1"/>
                <a:gd name="f161" fmla="*/ f132 f61 1"/>
                <a:gd name="f162" fmla="*/ f133 f61 1"/>
                <a:gd name="f163" fmla="*/ f134 f60 1"/>
                <a:gd name="f164" fmla="*/ f135 f61 1"/>
                <a:gd name="f165" fmla="*/ f136 f60 1"/>
                <a:gd name="f166" fmla="*/ f137 f61 1"/>
                <a:gd name="f167" fmla="*/ f138 f60 1"/>
                <a:gd name="f168" fmla="*/ f139 f61 1"/>
                <a:gd name="f169" fmla="*/ f140 f60 1"/>
                <a:gd name="f170" fmla="*/ f141 f61 1"/>
                <a:gd name="f171" fmla="*/ f142 f60 1"/>
                <a:gd name="f172" fmla="*/ f143 f61 1"/>
                <a:gd name="f173" fmla="*/ f144 f60 1"/>
                <a:gd name="f174" fmla="*/ f145 f61 1"/>
                <a:gd name="f175" fmla="*/ f146 f60 1"/>
                <a:gd name="f176" fmla="*/ f147 f60 1"/>
                <a:gd name="f177" fmla="*/ f148 f60 1"/>
                <a:gd name="f178" fmla="*/ f149 f60 1"/>
                <a:gd name="f179" fmla="*/ f15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6">
                  <a:pos x="f155" y="f156"/>
                </a:cxn>
                <a:cxn ang="f96">
                  <a:pos x="f155" y="f157"/>
                </a:cxn>
                <a:cxn ang="f96">
                  <a:pos x="f158" y="f159"/>
                </a:cxn>
                <a:cxn ang="f96">
                  <a:pos x="f160" y="f161"/>
                </a:cxn>
                <a:cxn ang="f96">
                  <a:pos x="f160" y="f162"/>
                </a:cxn>
                <a:cxn ang="f96">
                  <a:pos x="f158" y="f156"/>
                </a:cxn>
                <a:cxn ang="f96">
                  <a:pos x="f163" y="f164"/>
                </a:cxn>
                <a:cxn ang="f96">
                  <a:pos x="f155" y="f156"/>
                </a:cxn>
                <a:cxn ang="f96">
                  <a:pos x="f165" y="f166"/>
                </a:cxn>
                <a:cxn ang="f96">
                  <a:pos x="f167" y="f168"/>
                </a:cxn>
                <a:cxn ang="f96">
                  <a:pos x="f169" y="f170"/>
                </a:cxn>
                <a:cxn ang="f96">
                  <a:pos x="f171" y="f172"/>
                </a:cxn>
                <a:cxn ang="f96">
                  <a:pos x="f165" y="f166"/>
                </a:cxn>
                <a:cxn ang="f96">
                  <a:pos x="f173" y="f174"/>
                </a:cxn>
                <a:cxn ang="f96">
                  <a:pos x="f175" y="f172"/>
                </a:cxn>
                <a:cxn ang="f96">
                  <a:pos x="f173" y="f170"/>
                </a:cxn>
                <a:cxn ang="f96">
                  <a:pos x="f176" y="f172"/>
                </a:cxn>
                <a:cxn ang="f96">
                  <a:pos x="f173" y="f174"/>
                </a:cxn>
                <a:cxn ang="f96">
                  <a:pos x="f177" y="f174"/>
                </a:cxn>
                <a:cxn ang="f96">
                  <a:pos x="f178" y="f172"/>
                </a:cxn>
                <a:cxn ang="f96">
                  <a:pos x="f177" y="f170"/>
                </a:cxn>
                <a:cxn ang="f96">
                  <a:pos x="f179" y="f172"/>
                </a:cxn>
                <a:cxn ang="f96">
                  <a:pos x="f177" y="f174"/>
                </a:cxn>
              </a:cxnLst>
              <a:rect l="f151" t="f154" r="f152" b="f153"/>
              <a:pathLst>
                <a:path w="154" h="170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13"/>
                    <a:pt x="f14" y="f7"/>
                    <a:pt x="f15" y="f16"/>
                  </a:cubicBezTo>
                  <a:cubicBezTo>
                    <a:pt x="f17" y="f16"/>
                    <a:pt x="f5" y="f18"/>
                    <a:pt x="f5" y="f19"/>
                  </a:cubicBezTo>
                  <a:cubicBezTo>
                    <a:pt x="f5" y="f12"/>
                    <a:pt x="f5" y="f20"/>
                    <a:pt x="f5" y="f21"/>
                  </a:cubicBezTo>
                  <a:cubicBezTo>
                    <a:pt x="f5" y="f22"/>
                    <a:pt x="f17" y="f23"/>
                    <a:pt x="f15" y="f8"/>
                  </a:cubicBezTo>
                  <a:cubicBezTo>
                    <a:pt x="f24" y="f25"/>
                    <a:pt x="f26" y="f5"/>
                    <a:pt x="f27" y="f28"/>
                  </a:cubicBezTo>
                  <a:cubicBezTo>
                    <a:pt x="f29" y="f30"/>
                    <a:pt x="f31" y="f32"/>
                    <a:pt x="f6" y="f8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39"/>
                    <a:pt x="f35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7"/>
                    <a:pt x="f48" y="f49"/>
                    <a:pt x="f33" y="f34"/>
                  </a:cubicBezTo>
                  <a:close/>
                  <a:moveTo>
                    <a:pt x="f50" y="f49"/>
                  </a:moveTo>
                  <a:cubicBezTo>
                    <a:pt x="f49" y="f49"/>
                    <a:pt x="f51" y="f47"/>
                    <a:pt x="f51" y="f46"/>
                  </a:cubicBezTo>
                  <a:cubicBezTo>
                    <a:pt x="f51" y="f39"/>
                    <a:pt x="f49" y="f40"/>
                    <a:pt x="f50" y="f40"/>
                  </a:cubicBezTo>
                  <a:cubicBezTo>
                    <a:pt x="f52" y="f40"/>
                    <a:pt x="f44" y="f39"/>
                    <a:pt x="f44" y="f46"/>
                  </a:cubicBezTo>
                  <a:cubicBezTo>
                    <a:pt x="f44" y="f37"/>
                    <a:pt x="f52" y="f49"/>
                    <a:pt x="f50" y="f49"/>
                  </a:cubicBezTo>
                  <a:close/>
                  <a:moveTo>
                    <a:pt x="f53" y="f49"/>
                  </a:moveTo>
                  <a:cubicBezTo>
                    <a:pt x="f54" y="f49"/>
                    <a:pt x="f55" y="f37"/>
                    <a:pt x="f55" y="f46"/>
                  </a:cubicBezTo>
                  <a:cubicBezTo>
                    <a:pt x="f55" y="f44"/>
                    <a:pt x="f54" y="f40"/>
                    <a:pt x="f53" y="f40"/>
                  </a:cubicBezTo>
                  <a:cubicBezTo>
                    <a:pt x="f56" y="f40"/>
                    <a:pt x="f57" y="f39"/>
                    <a:pt x="f57" y="f46"/>
                  </a:cubicBezTo>
                  <a:cubicBezTo>
                    <a:pt x="f57" y="f47"/>
                    <a:pt x="f58" y="f49"/>
                    <a:pt x="f53" y="f4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4044A353-38A6-EE81-B783-820976D73EAF}"/>
                </a:ext>
              </a:extLst>
            </p:cNvPr>
            <p:cNvSpPr/>
            <p:nvPr/>
          </p:nvSpPr>
          <p:spPr>
            <a:xfrm>
              <a:off x="3756026" y="2649666"/>
              <a:ext cx="663570" cy="8001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"/>
                <a:gd name="f7" fmla="val 212"/>
                <a:gd name="f8" fmla="val 189"/>
                <a:gd name="f9" fmla="val 162"/>
                <a:gd name="f10" fmla="val 198"/>
                <a:gd name="f11" fmla="val 147"/>
                <a:gd name="f12" fmla="val 203"/>
                <a:gd name="f13" fmla="val 131"/>
                <a:gd name="f14" fmla="val 206"/>
                <a:gd name="f15" fmla="val 93"/>
                <a:gd name="f16" fmla="val 56"/>
                <a:gd name="f17" fmla="val 210"/>
                <a:gd name="f18" fmla="val 20"/>
                <a:gd name="f19" fmla="val 195"/>
                <a:gd name="f20" fmla="val 18"/>
                <a:gd name="f21" fmla="val 194"/>
                <a:gd name="f22" fmla="val 15"/>
                <a:gd name="f23" fmla="val 192"/>
                <a:gd name="f24" fmla="val 14"/>
                <a:gd name="f25" fmla="val 190"/>
                <a:gd name="f26" fmla="val 156"/>
                <a:gd name="f27" fmla="val 121"/>
                <a:gd name="f28" fmla="val 11"/>
                <a:gd name="f29" fmla="val 87"/>
                <a:gd name="f30" fmla="val 12"/>
                <a:gd name="f31" fmla="val 82"/>
                <a:gd name="f32" fmla="val 79"/>
                <a:gd name="f33" fmla="val 78"/>
                <a:gd name="f34" fmla="val 34"/>
                <a:gd name="f35" fmla="val 73"/>
                <a:gd name="f36" fmla="val 49"/>
                <a:gd name="f37" fmla="val 69"/>
                <a:gd name="f38" fmla="val 64"/>
                <a:gd name="f39" fmla="val 65"/>
                <a:gd name="f40" fmla="val 59"/>
                <a:gd name="f41" fmla="val 52"/>
                <a:gd name="f42" fmla="val 45"/>
                <a:gd name="f43" fmla="val 68"/>
                <a:gd name="f44" fmla="val 72"/>
                <a:gd name="f45" fmla="val 75"/>
                <a:gd name="f46" fmla="val 83"/>
                <a:gd name="f47" fmla="val 44"/>
                <a:gd name="f48" fmla="val 40"/>
                <a:gd name="f49" fmla="val 35"/>
                <a:gd name="f50" fmla="val 29"/>
                <a:gd name="f51" fmla="val 25"/>
                <a:gd name="f52" fmla="val 21"/>
                <a:gd name="f53" fmla="val 17"/>
                <a:gd name="f54" fmla="val 13"/>
                <a:gd name="f55" fmla="val 5"/>
                <a:gd name="f56" fmla="val 70"/>
                <a:gd name="f57" fmla="val 1"/>
                <a:gd name="f58" fmla="val 96"/>
                <a:gd name="f59" fmla="val 105"/>
                <a:gd name="f60" fmla="val 113"/>
                <a:gd name="f61" fmla="val 119"/>
                <a:gd name="f62" fmla="val 6"/>
                <a:gd name="f63" fmla="val 66"/>
                <a:gd name="f64" fmla="val 125"/>
                <a:gd name="f65" fmla="val 67"/>
                <a:gd name="f66" fmla="val 142"/>
                <a:gd name="f67" fmla="val 158"/>
                <a:gd name="f68" fmla="val 74"/>
                <a:gd name="f69" fmla="val 172"/>
                <a:gd name="f70" fmla="val 175"/>
                <a:gd name="f71" fmla="val 84"/>
                <a:gd name="f72" fmla="val 85"/>
                <a:gd name="f73" fmla="val 89"/>
                <a:gd name="f74" fmla="val 163"/>
                <a:gd name="f75" fmla="val 122"/>
                <a:gd name="f76" fmla="val 164"/>
                <a:gd name="f77" fmla="val 155"/>
                <a:gd name="f78" fmla="val 47"/>
                <a:gd name="f79" fmla="val 133"/>
                <a:gd name="f80" fmla="val 174"/>
                <a:gd name="f81" fmla="val 109"/>
                <a:gd name="f82" fmla="val 127"/>
                <a:gd name="f83" fmla="val 135"/>
                <a:gd name="f84" fmla="val 128"/>
                <a:gd name="f85" fmla="val 112"/>
                <a:gd name="f86" fmla="val 110"/>
                <a:gd name="f87" fmla="val 95"/>
                <a:gd name="f88" fmla="val 90"/>
                <a:gd name="f89" fmla="val 94"/>
                <a:gd name="f90" fmla="val 48"/>
                <a:gd name="f91" fmla="+- 0 0 -90"/>
                <a:gd name="f92" fmla="*/ f3 1 176"/>
                <a:gd name="f93" fmla="*/ f4 1 212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76"/>
                <a:gd name="f102" fmla="*/ f98 1 212"/>
                <a:gd name="f103" fmla="*/ 176 f99 1"/>
                <a:gd name="f104" fmla="*/ 189 f98 1"/>
                <a:gd name="f105" fmla="*/ 131 f99 1"/>
                <a:gd name="f106" fmla="*/ 206 f98 1"/>
                <a:gd name="f107" fmla="*/ 20 f99 1"/>
                <a:gd name="f108" fmla="*/ 195 f98 1"/>
                <a:gd name="f109" fmla="*/ 14 f99 1"/>
                <a:gd name="f110" fmla="*/ 190 f98 1"/>
                <a:gd name="f111" fmla="*/ 11 f99 1"/>
                <a:gd name="f112" fmla="*/ 87 f98 1"/>
                <a:gd name="f113" fmla="*/ 78 f98 1"/>
                <a:gd name="f114" fmla="*/ 64 f99 1"/>
                <a:gd name="f115" fmla="*/ 65 f98 1"/>
                <a:gd name="f116" fmla="*/ 45 f98 1"/>
                <a:gd name="f117" fmla="*/ 75 f99 1"/>
                <a:gd name="f118" fmla="*/ 87 f99 1"/>
                <a:gd name="f119" fmla="*/ 35 f98 1"/>
                <a:gd name="f120" fmla="*/ 25 f98 1"/>
                <a:gd name="f121" fmla="*/ 13 f98 1"/>
                <a:gd name="f122" fmla="*/ 78 f99 1"/>
                <a:gd name="f123" fmla="*/ 1 f98 1"/>
                <a:gd name="f124" fmla="*/ 105 f99 1"/>
                <a:gd name="f125" fmla="*/ 119 f99 1"/>
                <a:gd name="f126" fmla="*/ 15 f98 1"/>
                <a:gd name="f127" fmla="*/ 59 f98 1"/>
                <a:gd name="f128" fmla="*/ 125 f99 1"/>
                <a:gd name="f129" fmla="*/ 67 f98 1"/>
                <a:gd name="f130" fmla="*/ 172 f99 1"/>
                <a:gd name="f131" fmla="*/ 82 f98 1"/>
                <a:gd name="f132" fmla="*/ 175 f99 1"/>
                <a:gd name="f133" fmla="*/ 89 f98 1"/>
                <a:gd name="f134" fmla="*/ 47 f99 1"/>
                <a:gd name="f135" fmla="*/ 133 f98 1"/>
                <a:gd name="f136" fmla="*/ 174 f98 1"/>
                <a:gd name="f137" fmla="*/ 127 f99 1"/>
                <a:gd name="f138" fmla="*/ 135 f98 1"/>
                <a:gd name="f139" fmla="*/ 90 f99 1"/>
                <a:gd name="f140" fmla="*/ 94 f98 1"/>
                <a:gd name="f141" fmla="+- f100 0 f1"/>
                <a:gd name="f142" fmla="*/ f103 1 176"/>
                <a:gd name="f143" fmla="*/ f104 1 212"/>
                <a:gd name="f144" fmla="*/ f105 1 176"/>
                <a:gd name="f145" fmla="*/ f106 1 212"/>
                <a:gd name="f146" fmla="*/ f107 1 176"/>
                <a:gd name="f147" fmla="*/ f108 1 212"/>
                <a:gd name="f148" fmla="*/ f109 1 176"/>
                <a:gd name="f149" fmla="*/ f110 1 212"/>
                <a:gd name="f150" fmla="*/ f111 1 176"/>
                <a:gd name="f151" fmla="*/ f112 1 212"/>
                <a:gd name="f152" fmla="*/ f113 1 212"/>
                <a:gd name="f153" fmla="*/ f114 1 176"/>
                <a:gd name="f154" fmla="*/ f115 1 212"/>
                <a:gd name="f155" fmla="*/ f116 1 212"/>
                <a:gd name="f156" fmla="*/ f117 1 176"/>
                <a:gd name="f157" fmla="*/ f118 1 176"/>
                <a:gd name="f158" fmla="*/ f119 1 212"/>
                <a:gd name="f159" fmla="*/ f120 1 212"/>
                <a:gd name="f160" fmla="*/ f121 1 212"/>
                <a:gd name="f161" fmla="*/ f122 1 176"/>
                <a:gd name="f162" fmla="*/ f123 1 212"/>
                <a:gd name="f163" fmla="*/ f124 1 176"/>
                <a:gd name="f164" fmla="*/ f125 1 176"/>
                <a:gd name="f165" fmla="*/ f126 1 212"/>
                <a:gd name="f166" fmla="*/ f127 1 212"/>
                <a:gd name="f167" fmla="*/ f128 1 176"/>
                <a:gd name="f168" fmla="*/ f129 1 212"/>
                <a:gd name="f169" fmla="*/ f130 1 176"/>
                <a:gd name="f170" fmla="*/ f131 1 212"/>
                <a:gd name="f171" fmla="*/ f132 1 176"/>
                <a:gd name="f172" fmla="*/ f133 1 212"/>
                <a:gd name="f173" fmla="*/ f134 1 176"/>
                <a:gd name="f174" fmla="*/ f135 1 212"/>
                <a:gd name="f175" fmla="*/ f136 1 212"/>
                <a:gd name="f176" fmla="*/ f137 1 176"/>
                <a:gd name="f177" fmla="*/ f138 1 212"/>
                <a:gd name="f178" fmla="*/ f139 1 176"/>
                <a:gd name="f179" fmla="*/ f140 1 212"/>
                <a:gd name="f180" fmla="*/ 0 1 f101"/>
                <a:gd name="f181" fmla="*/ f95 1 f101"/>
                <a:gd name="f182" fmla="*/ 0 1 f102"/>
                <a:gd name="f183" fmla="*/ f96 1 f102"/>
                <a:gd name="f184" fmla="*/ f142 1 f101"/>
                <a:gd name="f185" fmla="*/ f143 1 f102"/>
                <a:gd name="f186" fmla="*/ f144 1 f101"/>
                <a:gd name="f187" fmla="*/ f145 1 f102"/>
                <a:gd name="f188" fmla="*/ f146 1 f101"/>
                <a:gd name="f189" fmla="*/ f147 1 f102"/>
                <a:gd name="f190" fmla="*/ f148 1 f101"/>
                <a:gd name="f191" fmla="*/ f149 1 f102"/>
                <a:gd name="f192" fmla="*/ f150 1 f101"/>
                <a:gd name="f193" fmla="*/ f151 1 f102"/>
                <a:gd name="f194" fmla="*/ f152 1 f102"/>
                <a:gd name="f195" fmla="*/ f153 1 f101"/>
                <a:gd name="f196" fmla="*/ f154 1 f102"/>
                <a:gd name="f197" fmla="*/ f155 1 f102"/>
                <a:gd name="f198" fmla="*/ f156 1 f101"/>
                <a:gd name="f199" fmla="*/ f157 1 f101"/>
                <a:gd name="f200" fmla="*/ f158 1 f102"/>
                <a:gd name="f201" fmla="*/ f159 1 f102"/>
                <a:gd name="f202" fmla="*/ f160 1 f102"/>
                <a:gd name="f203" fmla="*/ f161 1 f101"/>
                <a:gd name="f204" fmla="*/ f162 1 f102"/>
                <a:gd name="f205" fmla="*/ f163 1 f101"/>
                <a:gd name="f206" fmla="*/ f164 1 f101"/>
                <a:gd name="f207" fmla="*/ f165 1 f102"/>
                <a:gd name="f208" fmla="*/ f166 1 f102"/>
                <a:gd name="f209" fmla="*/ f167 1 f101"/>
                <a:gd name="f210" fmla="*/ f168 1 f102"/>
                <a:gd name="f211" fmla="*/ f169 1 f101"/>
                <a:gd name="f212" fmla="*/ f170 1 f102"/>
                <a:gd name="f213" fmla="*/ f171 1 f101"/>
                <a:gd name="f214" fmla="*/ f172 1 f102"/>
                <a:gd name="f215" fmla="*/ f173 1 f101"/>
                <a:gd name="f216" fmla="*/ f174 1 f102"/>
                <a:gd name="f217" fmla="*/ f175 1 f102"/>
                <a:gd name="f218" fmla="*/ f176 1 f101"/>
                <a:gd name="f219" fmla="*/ f177 1 f102"/>
                <a:gd name="f220" fmla="*/ f178 1 f101"/>
                <a:gd name="f221" fmla="*/ f179 1 f102"/>
                <a:gd name="f222" fmla="*/ f180 f92 1"/>
                <a:gd name="f223" fmla="*/ f181 f92 1"/>
                <a:gd name="f224" fmla="*/ f183 f93 1"/>
                <a:gd name="f225" fmla="*/ f182 f93 1"/>
                <a:gd name="f226" fmla="*/ f184 f92 1"/>
                <a:gd name="f227" fmla="*/ f185 f93 1"/>
                <a:gd name="f228" fmla="*/ f186 f92 1"/>
                <a:gd name="f229" fmla="*/ f187 f93 1"/>
                <a:gd name="f230" fmla="*/ f188 f92 1"/>
                <a:gd name="f231" fmla="*/ f189 f93 1"/>
                <a:gd name="f232" fmla="*/ f190 f92 1"/>
                <a:gd name="f233" fmla="*/ f191 f93 1"/>
                <a:gd name="f234" fmla="*/ f192 f92 1"/>
                <a:gd name="f235" fmla="*/ f193 f93 1"/>
                <a:gd name="f236" fmla="*/ f194 f93 1"/>
                <a:gd name="f237" fmla="*/ f195 f92 1"/>
                <a:gd name="f238" fmla="*/ f196 f93 1"/>
                <a:gd name="f239" fmla="*/ f197 f93 1"/>
                <a:gd name="f240" fmla="*/ f198 f92 1"/>
                <a:gd name="f241" fmla="*/ f199 f92 1"/>
                <a:gd name="f242" fmla="*/ f200 f93 1"/>
                <a:gd name="f243" fmla="*/ f201 f93 1"/>
                <a:gd name="f244" fmla="*/ f202 f93 1"/>
                <a:gd name="f245" fmla="*/ f203 f92 1"/>
                <a:gd name="f246" fmla="*/ f204 f93 1"/>
                <a:gd name="f247" fmla="*/ f205 f92 1"/>
                <a:gd name="f248" fmla="*/ f206 f92 1"/>
                <a:gd name="f249" fmla="*/ f207 f93 1"/>
                <a:gd name="f250" fmla="*/ f208 f93 1"/>
                <a:gd name="f251" fmla="*/ f209 f92 1"/>
                <a:gd name="f252" fmla="*/ f210 f93 1"/>
                <a:gd name="f253" fmla="*/ f211 f92 1"/>
                <a:gd name="f254" fmla="*/ f212 f93 1"/>
                <a:gd name="f255" fmla="*/ f213 f92 1"/>
                <a:gd name="f256" fmla="*/ f214 f93 1"/>
                <a:gd name="f257" fmla="*/ f215 f92 1"/>
                <a:gd name="f258" fmla="*/ f216 f93 1"/>
                <a:gd name="f259" fmla="*/ f217 f93 1"/>
                <a:gd name="f260" fmla="*/ f218 f92 1"/>
                <a:gd name="f261" fmla="*/ f219 f93 1"/>
                <a:gd name="f262" fmla="*/ f220 f92 1"/>
                <a:gd name="f263" fmla="*/ f221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1">
                  <a:pos x="f226" y="f227"/>
                </a:cxn>
                <a:cxn ang="f141">
                  <a:pos x="f228" y="f229"/>
                </a:cxn>
                <a:cxn ang="f141">
                  <a:pos x="f230" y="f231"/>
                </a:cxn>
                <a:cxn ang="f141">
                  <a:pos x="f232" y="f233"/>
                </a:cxn>
                <a:cxn ang="f141">
                  <a:pos x="f234" y="f235"/>
                </a:cxn>
                <a:cxn ang="f141">
                  <a:pos x="f230" y="f236"/>
                </a:cxn>
                <a:cxn ang="f141">
                  <a:pos x="f237" y="f238"/>
                </a:cxn>
                <a:cxn ang="f141">
                  <a:pos x="f237" y="f239"/>
                </a:cxn>
                <a:cxn ang="f141">
                  <a:pos x="f240" y="f239"/>
                </a:cxn>
                <a:cxn ang="f141">
                  <a:pos x="f241" y="f242"/>
                </a:cxn>
                <a:cxn ang="f141">
                  <a:pos x="f240" y="f243"/>
                </a:cxn>
                <a:cxn ang="f141">
                  <a:pos x="f237" y="f243"/>
                </a:cxn>
                <a:cxn ang="f141">
                  <a:pos x="f237" y="f244"/>
                </a:cxn>
                <a:cxn ang="f141">
                  <a:pos x="f245" y="f246"/>
                </a:cxn>
                <a:cxn ang="f141">
                  <a:pos x="f247" y="f246"/>
                </a:cxn>
                <a:cxn ang="f141">
                  <a:pos x="f248" y="f249"/>
                </a:cxn>
                <a:cxn ang="f141">
                  <a:pos x="f248" y="f250"/>
                </a:cxn>
                <a:cxn ang="f141">
                  <a:pos x="f251" y="f252"/>
                </a:cxn>
                <a:cxn ang="f141">
                  <a:pos x="f253" y="f254"/>
                </a:cxn>
                <a:cxn ang="f141">
                  <a:pos x="f255" y="f256"/>
                </a:cxn>
                <a:cxn ang="f141">
                  <a:pos x="f226" y="f227"/>
                </a:cxn>
                <a:cxn ang="f141">
                  <a:pos x="f257" y="f258"/>
                </a:cxn>
                <a:cxn ang="f141">
                  <a:pos x="f241" y="f259"/>
                </a:cxn>
                <a:cxn ang="f141">
                  <a:pos x="f260" y="f261"/>
                </a:cxn>
                <a:cxn ang="f141">
                  <a:pos x="f262" y="f263"/>
                </a:cxn>
                <a:cxn ang="f141">
                  <a:pos x="f257" y="f258"/>
                </a:cxn>
              </a:cxnLst>
              <a:rect l="f222" t="f225" r="f223" b="f224"/>
              <a:pathLst>
                <a:path w="176" h="21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5" y="f26"/>
                    <a:pt x="f5" y="f27"/>
                    <a:pt x="f28" y="f29"/>
                  </a:cubicBezTo>
                  <a:cubicBezTo>
                    <a:pt x="f30" y="f31"/>
                    <a:pt x="f22" y="f32"/>
                    <a:pt x="f18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38" y="f40"/>
                    <a:pt x="f38" y="f41"/>
                    <a:pt x="f38" y="f42"/>
                  </a:cubicBezTo>
                  <a:cubicBezTo>
                    <a:pt x="f43" y="f42"/>
                    <a:pt x="f44" y="f42"/>
                    <a:pt x="f45" y="f42"/>
                  </a:cubicBezTo>
                  <a:cubicBezTo>
                    <a:pt x="f46" y="f47"/>
                    <a:pt x="f29" y="f48"/>
                    <a:pt x="f29" y="f49"/>
                  </a:cubicBezTo>
                  <a:cubicBezTo>
                    <a:pt x="f29" y="f50"/>
                    <a:pt x="f46" y="f51"/>
                    <a:pt x="f45" y="f51"/>
                  </a:cubicBezTo>
                  <a:cubicBezTo>
                    <a:pt x="f44" y="f51"/>
                    <a:pt x="f43" y="f51"/>
                    <a:pt x="f38" y="f51"/>
                  </a:cubicBezTo>
                  <a:cubicBezTo>
                    <a:pt x="f38" y="f52"/>
                    <a:pt x="f38" y="f53"/>
                    <a:pt x="f38" y="f54"/>
                  </a:cubicBezTo>
                  <a:cubicBezTo>
                    <a:pt x="f39" y="f55"/>
                    <a:pt x="f56" y="f57"/>
                    <a:pt x="f33" y="f57"/>
                  </a:cubicBezTo>
                  <a:cubicBezTo>
                    <a:pt x="f29" y="f5"/>
                    <a:pt x="f58" y="f5"/>
                    <a:pt x="f59" y="f57"/>
                  </a:cubicBezTo>
                  <a:cubicBezTo>
                    <a:pt x="f60" y="f57"/>
                    <a:pt x="f61" y="f62"/>
                    <a:pt x="f61" y="f22"/>
                  </a:cubicBezTo>
                  <a:cubicBezTo>
                    <a:pt x="f61" y="f50"/>
                    <a:pt x="f61" y="f47"/>
                    <a:pt x="f61" y="f40"/>
                  </a:cubicBezTo>
                  <a:cubicBezTo>
                    <a:pt x="f61" y="f38"/>
                    <a:pt x="f61" y="f63"/>
                    <a:pt x="f64" y="f65"/>
                  </a:cubicBezTo>
                  <a:cubicBezTo>
                    <a:pt x="f66" y="f37"/>
                    <a:pt x="f67" y="f68"/>
                    <a:pt x="f69" y="f31"/>
                  </a:cubicBezTo>
                  <a:cubicBezTo>
                    <a:pt x="f70" y="f71"/>
                    <a:pt x="f6" y="f72"/>
                    <a:pt x="f70" y="f73"/>
                  </a:cubicBezTo>
                  <a:cubicBezTo>
                    <a:pt x="f74" y="f75"/>
                    <a:pt x="f76" y="f77"/>
                    <a:pt x="f6" y="f8"/>
                  </a:cubicBezTo>
                  <a:close/>
                  <a:moveTo>
                    <a:pt x="f78" y="f79"/>
                  </a:moveTo>
                  <a:cubicBezTo>
                    <a:pt x="f78" y="f26"/>
                    <a:pt x="f38" y="f80"/>
                    <a:pt x="f29" y="f80"/>
                  </a:cubicBezTo>
                  <a:cubicBezTo>
                    <a:pt x="f81" y="f80"/>
                    <a:pt x="f82" y="f26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63" y="f15"/>
                    <a:pt x="f90" y="f86"/>
                    <a:pt x="f78" y="f7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E7199EAE-5E65-B965-B1BE-698CB8C6FF34}"/>
                </a:ext>
              </a:extLst>
            </p:cNvPr>
            <p:cNvSpPr/>
            <p:nvPr/>
          </p:nvSpPr>
          <p:spPr>
            <a:xfrm>
              <a:off x="350836" y="2959236"/>
              <a:ext cx="1112833" cy="3254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5"/>
                <a:gd name="f7" fmla="val 86"/>
                <a:gd name="f8" fmla="val 146"/>
                <a:gd name="f9" fmla="val 168"/>
                <a:gd name="f10" fmla="val 1"/>
                <a:gd name="f11" fmla="val 190"/>
                <a:gd name="f12" fmla="val 2"/>
                <a:gd name="f13" fmla="val 212"/>
                <a:gd name="f14" fmla="val 4"/>
                <a:gd name="f15" fmla="val 235"/>
                <a:gd name="f16" fmla="val 7"/>
                <a:gd name="f17" fmla="val 257"/>
                <a:gd name="f18" fmla="val 11"/>
                <a:gd name="f19" fmla="val 277"/>
                <a:gd name="f20" fmla="val 23"/>
                <a:gd name="f21" fmla="val 279"/>
                <a:gd name="f22" fmla="val 24"/>
                <a:gd name="f23" fmla="val 280"/>
                <a:gd name="f24" fmla="val 25"/>
                <a:gd name="f25" fmla="val 281"/>
                <a:gd name="f26" fmla="val 26"/>
                <a:gd name="f27" fmla="val 37"/>
                <a:gd name="f28" fmla="val 50"/>
                <a:gd name="f29" fmla="val 60"/>
                <a:gd name="f30" fmla="val 267"/>
                <a:gd name="f31" fmla="val 70"/>
                <a:gd name="f32" fmla="val 251"/>
                <a:gd name="f33" fmla="val 75"/>
                <a:gd name="f34" fmla="val 234"/>
                <a:gd name="f35" fmla="val 78"/>
                <a:gd name="f36" fmla="val 198"/>
                <a:gd name="f37" fmla="val 162"/>
                <a:gd name="f38" fmla="val 85"/>
                <a:gd name="f39" fmla="val 125"/>
                <a:gd name="f40" fmla="val 97"/>
                <a:gd name="f41" fmla="val 82"/>
                <a:gd name="f42" fmla="val 43"/>
                <a:gd name="f43" fmla="val 74"/>
                <a:gd name="f44" fmla="val 33"/>
                <a:gd name="f45" fmla="val 71"/>
                <a:gd name="f46" fmla="val 22"/>
                <a:gd name="f47" fmla="val 66"/>
                <a:gd name="f48" fmla="val 13"/>
                <a:gd name="f49" fmla="val 8"/>
                <a:gd name="f50" fmla="val 57"/>
                <a:gd name="f51" fmla="val 44"/>
                <a:gd name="f52" fmla="val 36"/>
                <a:gd name="f53" fmla="val 6"/>
                <a:gd name="f54" fmla="val 29"/>
                <a:gd name="f55" fmla="val 20"/>
                <a:gd name="f56" fmla="val 14"/>
                <a:gd name="f57" fmla="val 48"/>
                <a:gd name="f58" fmla="val 80"/>
                <a:gd name="f59" fmla="val 113"/>
                <a:gd name="f60" fmla="val 219"/>
                <a:gd name="f61" fmla="val 214"/>
                <a:gd name="f62" fmla="val 27"/>
                <a:gd name="f63" fmla="val 204"/>
                <a:gd name="f64" fmla="val 18"/>
                <a:gd name="f65" fmla="val 189"/>
                <a:gd name="f66" fmla="val 183"/>
                <a:gd name="f67" fmla="val 177"/>
                <a:gd name="f68" fmla="val 16"/>
                <a:gd name="f69" fmla="val 175"/>
                <a:gd name="f70" fmla="val 21"/>
                <a:gd name="f71" fmla="val 172"/>
                <a:gd name="f72" fmla="val 30"/>
                <a:gd name="f73" fmla="val 181"/>
                <a:gd name="f74" fmla="val 32"/>
                <a:gd name="f75" fmla="val 192"/>
                <a:gd name="f76" fmla="val 39"/>
                <a:gd name="f77" fmla="val 205"/>
                <a:gd name="f78" fmla="val 42"/>
                <a:gd name="f79" fmla="val 35"/>
                <a:gd name="f80" fmla="val 40"/>
                <a:gd name="f81" fmla="val 47"/>
                <a:gd name="f82" fmla="val 28"/>
                <a:gd name="f83" fmla="val 54"/>
                <a:gd name="f84" fmla="val 58"/>
                <a:gd name="f85" fmla="val 41"/>
                <a:gd name="f86" fmla="val 65"/>
                <a:gd name="f87" fmla="val 91"/>
                <a:gd name="f88" fmla="val 72"/>
                <a:gd name="f89" fmla="val 117"/>
                <a:gd name="f90" fmla="val 129"/>
                <a:gd name="f91" fmla="val 141"/>
                <a:gd name="f92" fmla="val 153"/>
                <a:gd name="f93" fmla="val 151"/>
                <a:gd name="f94" fmla="val 148"/>
                <a:gd name="f95" fmla="val 73"/>
                <a:gd name="f96" fmla="val 127"/>
                <a:gd name="f97" fmla="val 107"/>
                <a:gd name="f98" fmla="val 88"/>
                <a:gd name="f99" fmla="val 68"/>
                <a:gd name="f100" fmla="val 64"/>
                <a:gd name="f101" fmla="val 206"/>
                <a:gd name="f102" fmla="val 216"/>
                <a:gd name="f103" fmla="val 223"/>
                <a:gd name="f104" fmla="val 227"/>
                <a:gd name="f105" fmla="val 228"/>
                <a:gd name="f106" fmla="val 229"/>
                <a:gd name="f107" fmla="val 236"/>
                <a:gd name="f108" fmla="val 243"/>
                <a:gd name="f109" fmla="val 250"/>
                <a:gd name="f110" fmla="val 246"/>
                <a:gd name="f111" fmla="val 226"/>
                <a:gd name="f112" fmla="val 31"/>
                <a:gd name="f113" fmla="val 51"/>
                <a:gd name="f114" fmla="val 38"/>
                <a:gd name="f115" fmla="val 63"/>
                <a:gd name="f116" fmla="val 45"/>
                <a:gd name="f117" fmla="val 69"/>
                <a:gd name="f118" fmla="val 49"/>
                <a:gd name="f119" fmla="val 76"/>
                <a:gd name="f120" fmla="val 104"/>
                <a:gd name="f121" fmla="val 134"/>
                <a:gd name="f122" fmla="val 61"/>
                <a:gd name="f123" fmla="val 163"/>
                <a:gd name="f124" fmla="val 166"/>
                <a:gd name="f125" fmla="val 171"/>
                <a:gd name="f126" fmla="val 147"/>
                <a:gd name="f127" fmla="val 123"/>
                <a:gd name="f128" fmla="val 99"/>
                <a:gd name="f129" fmla="val 52"/>
                <a:gd name="f130" fmla="val 81"/>
                <a:gd name="f131" fmla="val 244"/>
                <a:gd name="f132" fmla="val 249"/>
                <a:gd name="f133" fmla="val 254"/>
                <a:gd name="f134" fmla="val 260"/>
                <a:gd name="f135" fmla="val 266"/>
                <a:gd name="f136" fmla="val 273"/>
                <a:gd name="f137" fmla="val 270"/>
                <a:gd name="f138" fmla="+- 0 0 -90"/>
                <a:gd name="f139" fmla="*/ f3 1 295"/>
                <a:gd name="f140" fmla="*/ f4 1 86"/>
                <a:gd name="f141" fmla="val f5"/>
                <a:gd name="f142" fmla="val f6"/>
                <a:gd name="f143" fmla="val f7"/>
                <a:gd name="f144" fmla="*/ f138 f0 1"/>
                <a:gd name="f145" fmla="+- f143 0 f141"/>
                <a:gd name="f146" fmla="+- f142 0 f141"/>
                <a:gd name="f147" fmla="*/ f144 1 f2"/>
                <a:gd name="f148" fmla="*/ f146 1 295"/>
                <a:gd name="f149" fmla="*/ f145 1 86"/>
                <a:gd name="f150" fmla="*/ 146 f146 1"/>
                <a:gd name="f151" fmla="*/ 0 f145 1"/>
                <a:gd name="f152" fmla="*/ 212 f146 1"/>
                <a:gd name="f153" fmla="*/ 4 f145 1"/>
                <a:gd name="f154" fmla="*/ 277 f146 1"/>
                <a:gd name="f155" fmla="*/ 23 f145 1"/>
                <a:gd name="f156" fmla="*/ 281 f146 1"/>
                <a:gd name="f157" fmla="*/ 26 f145 1"/>
                <a:gd name="f158" fmla="*/ 60 f145 1"/>
                <a:gd name="f159" fmla="*/ 234 f146 1"/>
                <a:gd name="f160" fmla="*/ 78 f145 1"/>
                <a:gd name="f161" fmla="*/ 125 f146 1"/>
                <a:gd name="f162" fmla="*/ 85 f145 1"/>
                <a:gd name="f163" fmla="*/ 43 f146 1"/>
                <a:gd name="f164" fmla="*/ 74 f145 1"/>
                <a:gd name="f165" fmla="*/ 13 f146 1"/>
                <a:gd name="f166" fmla="*/ 2 f146 1"/>
                <a:gd name="f167" fmla="*/ 44 f145 1"/>
                <a:gd name="f168" fmla="*/ 48 f146 1"/>
                <a:gd name="f169" fmla="*/ 11 f145 1"/>
                <a:gd name="f170" fmla="*/ 219 f146 1"/>
                <a:gd name="f171" fmla="*/ 43 f145 1"/>
                <a:gd name="f172" fmla="*/ 189 f146 1"/>
                <a:gd name="f173" fmla="*/ 14 f145 1"/>
                <a:gd name="f174" fmla="*/ 175 f146 1"/>
                <a:gd name="f175" fmla="*/ 21 f145 1"/>
                <a:gd name="f176" fmla="*/ 181 f146 1"/>
                <a:gd name="f177" fmla="*/ 32 f145 1"/>
                <a:gd name="f178" fmla="*/ 29 f146 1"/>
                <a:gd name="f179" fmla="*/ 35 f145 1"/>
                <a:gd name="f180" fmla="*/ 28 f146 1"/>
                <a:gd name="f181" fmla="*/ 50 f145 1"/>
                <a:gd name="f182" fmla="*/ 41 f146 1"/>
                <a:gd name="f183" fmla="*/ 117 f146 1"/>
                <a:gd name="f184" fmla="*/ 153 f146 1"/>
                <a:gd name="f185" fmla="*/ 73 f145 1"/>
                <a:gd name="f186" fmla="*/ 88 f146 1"/>
                <a:gd name="f187" fmla="*/ 68 f145 1"/>
                <a:gd name="f188" fmla="*/ 206 f146 1"/>
                <a:gd name="f189" fmla="*/ 13 f145 1"/>
                <a:gd name="f190" fmla="*/ 227 f146 1"/>
                <a:gd name="f191" fmla="*/ 42 f145 1"/>
                <a:gd name="f192" fmla="*/ 229 f146 1"/>
                <a:gd name="f193" fmla="*/ 250 f146 1"/>
                <a:gd name="f194" fmla="*/ 54 f146 1"/>
                <a:gd name="f195" fmla="*/ 25 f145 1"/>
                <a:gd name="f196" fmla="*/ 57 f146 1"/>
                <a:gd name="f197" fmla="*/ 76 f146 1"/>
                <a:gd name="f198" fmla="*/ 51 f145 1"/>
                <a:gd name="f199" fmla="*/ 163 f146 1"/>
                <a:gd name="f200" fmla="*/ 63 f145 1"/>
                <a:gd name="f201" fmla="*/ 171 f146 1"/>
                <a:gd name="f202" fmla="*/ 99 f146 1"/>
                <a:gd name="f203" fmla="*/ 52 f145 1"/>
                <a:gd name="f204" fmla="*/ 244 f146 1"/>
                <a:gd name="f205" fmla="*/ 20 f145 1"/>
                <a:gd name="f206" fmla="*/ 260 f146 1"/>
                <a:gd name="f207" fmla="*/ 41 f145 1"/>
                <a:gd name="f208" fmla="+- f147 0 f1"/>
                <a:gd name="f209" fmla="*/ f150 1 295"/>
                <a:gd name="f210" fmla="*/ f151 1 86"/>
                <a:gd name="f211" fmla="*/ f152 1 295"/>
                <a:gd name="f212" fmla="*/ f153 1 86"/>
                <a:gd name="f213" fmla="*/ f154 1 295"/>
                <a:gd name="f214" fmla="*/ f155 1 86"/>
                <a:gd name="f215" fmla="*/ f156 1 295"/>
                <a:gd name="f216" fmla="*/ f157 1 86"/>
                <a:gd name="f217" fmla="*/ f158 1 86"/>
                <a:gd name="f218" fmla="*/ f159 1 295"/>
                <a:gd name="f219" fmla="*/ f160 1 86"/>
                <a:gd name="f220" fmla="*/ f161 1 295"/>
                <a:gd name="f221" fmla="*/ f162 1 86"/>
                <a:gd name="f222" fmla="*/ f163 1 295"/>
                <a:gd name="f223" fmla="*/ f164 1 86"/>
                <a:gd name="f224" fmla="*/ f165 1 295"/>
                <a:gd name="f225" fmla="*/ f166 1 295"/>
                <a:gd name="f226" fmla="*/ f167 1 86"/>
                <a:gd name="f227" fmla="*/ f168 1 295"/>
                <a:gd name="f228" fmla="*/ f169 1 86"/>
                <a:gd name="f229" fmla="*/ f170 1 295"/>
                <a:gd name="f230" fmla="*/ f171 1 86"/>
                <a:gd name="f231" fmla="*/ f172 1 295"/>
                <a:gd name="f232" fmla="*/ f173 1 86"/>
                <a:gd name="f233" fmla="*/ f174 1 295"/>
                <a:gd name="f234" fmla="*/ f175 1 86"/>
                <a:gd name="f235" fmla="*/ f176 1 295"/>
                <a:gd name="f236" fmla="*/ f177 1 86"/>
                <a:gd name="f237" fmla="*/ f178 1 295"/>
                <a:gd name="f238" fmla="*/ f179 1 86"/>
                <a:gd name="f239" fmla="*/ f180 1 295"/>
                <a:gd name="f240" fmla="*/ f181 1 86"/>
                <a:gd name="f241" fmla="*/ f182 1 295"/>
                <a:gd name="f242" fmla="*/ f183 1 295"/>
                <a:gd name="f243" fmla="*/ f184 1 295"/>
                <a:gd name="f244" fmla="*/ f185 1 86"/>
                <a:gd name="f245" fmla="*/ f186 1 295"/>
                <a:gd name="f246" fmla="*/ f187 1 86"/>
                <a:gd name="f247" fmla="*/ f188 1 295"/>
                <a:gd name="f248" fmla="*/ f189 1 86"/>
                <a:gd name="f249" fmla="*/ f190 1 295"/>
                <a:gd name="f250" fmla="*/ f191 1 86"/>
                <a:gd name="f251" fmla="*/ f192 1 295"/>
                <a:gd name="f252" fmla="*/ f193 1 295"/>
                <a:gd name="f253" fmla="*/ f194 1 295"/>
                <a:gd name="f254" fmla="*/ f195 1 86"/>
                <a:gd name="f255" fmla="*/ f196 1 295"/>
                <a:gd name="f256" fmla="*/ f197 1 295"/>
                <a:gd name="f257" fmla="*/ f198 1 86"/>
                <a:gd name="f258" fmla="*/ f199 1 295"/>
                <a:gd name="f259" fmla="*/ f200 1 86"/>
                <a:gd name="f260" fmla="*/ f201 1 295"/>
                <a:gd name="f261" fmla="*/ f202 1 295"/>
                <a:gd name="f262" fmla="*/ f203 1 86"/>
                <a:gd name="f263" fmla="*/ f204 1 295"/>
                <a:gd name="f264" fmla="*/ f205 1 86"/>
                <a:gd name="f265" fmla="*/ f206 1 295"/>
                <a:gd name="f266" fmla="*/ f207 1 86"/>
                <a:gd name="f267" fmla="*/ 0 1 f148"/>
                <a:gd name="f268" fmla="*/ f142 1 f148"/>
                <a:gd name="f269" fmla="*/ 0 1 f149"/>
                <a:gd name="f270" fmla="*/ f143 1 f149"/>
                <a:gd name="f271" fmla="*/ f209 1 f148"/>
                <a:gd name="f272" fmla="*/ f210 1 f149"/>
                <a:gd name="f273" fmla="*/ f211 1 f148"/>
                <a:gd name="f274" fmla="*/ f212 1 f149"/>
                <a:gd name="f275" fmla="*/ f213 1 f148"/>
                <a:gd name="f276" fmla="*/ f214 1 f149"/>
                <a:gd name="f277" fmla="*/ f215 1 f148"/>
                <a:gd name="f278" fmla="*/ f216 1 f149"/>
                <a:gd name="f279" fmla="*/ f217 1 f149"/>
                <a:gd name="f280" fmla="*/ f218 1 f148"/>
                <a:gd name="f281" fmla="*/ f219 1 f149"/>
                <a:gd name="f282" fmla="*/ f220 1 f148"/>
                <a:gd name="f283" fmla="*/ f221 1 f149"/>
                <a:gd name="f284" fmla="*/ f222 1 f148"/>
                <a:gd name="f285" fmla="*/ f223 1 f149"/>
                <a:gd name="f286" fmla="*/ f224 1 f148"/>
                <a:gd name="f287" fmla="*/ f225 1 f148"/>
                <a:gd name="f288" fmla="*/ f226 1 f149"/>
                <a:gd name="f289" fmla="*/ f227 1 f148"/>
                <a:gd name="f290" fmla="*/ f228 1 f149"/>
                <a:gd name="f291" fmla="*/ f229 1 f148"/>
                <a:gd name="f292" fmla="*/ f230 1 f149"/>
                <a:gd name="f293" fmla="*/ f231 1 f148"/>
                <a:gd name="f294" fmla="*/ f232 1 f149"/>
                <a:gd name="f295" fmla="*/ f233 1 f148"/>
                <a:gd name="f296" fmla="*/ f234 1 f149"/>
                <a:gd name="f297" fmla="*/ f235 1 f148"/>
                <a:gd name="f298" fmla="*/ f236 1 f149"/>
                <a:gd name="f299" fmla="*/ f237 1 f148"/>
                <a:gd name="f300" fmla="*/ f238 1 f149"/>
                <a:gd name="f301" fmla="*/ f239 1 f148"/>
                <a:gd name="f302" fmla="*/ f240 1 f149"/>
                <a:gd name="f303" fmla="*/ f241 1 f148"/>
                <a:gd name="f304" fmla="*/ f242 1 f148"/>
                <a:gd name="f305" fmla="*/ f243 1 f148"/>
                <a:gd name="f306" fmla="*/ f244 1 f149"/>
                <a:gd name="f307" fmla="*/ f245 1 f148"/>
                <a:gd name="f308" fmla="*/ f246 1 f149"/>
                <a:gd name="f309" fmla="*/ f247 1 f148"/>
                <a:gd name="f310" fmla="*/ f248 1 f149"/>
                <a:gd name="f311" fmla="*/ f249 1 f148"/>
                <a:gd name="f312" fmla="*/ f250 1 f149"/>
                <a:gd name="f313" fmla="*/ f251 1 f148"/>
                <a:gd name="f314" fmla="*/ f252 1 f148"/>
                <a:gd name="f315" fmla="*/ f253 1 f148"/>
                <a:gd name="f316" fmla="*/ f254 1 f149"/>
                <a:gd name="f317" fmla="*/ f255 1 f148"/>
                <a:gd name="f318" fmla="*/ f256 1 f148"/>
                <a:gd name="f319" fmla="*/ f257 1 f149"/>
                <a:gd name="f320" fmla="*/ f258 1 f148"/>
                <a:gd name="f321" fmla="*/ f259 1 f149"/>
                <a:gd name="f322" fmla="*/ f260 1 f148"/>
                <a:gd name="f323" fmla="*/ f261 1 f148"/>
                <a:gd name="f324" fmla="*/ f262 1 f149"/>
                <a:gd name="f325" fmla="*/ f263 1 f148"/>
                <a:gd name="f326" fmla="*/ f264 1 f149"/>
                <a:gd name="f327" fmla="*/ f265 1 f148"/>
                <a:gd name="f328" fmla="*/ f266 1 f149"/>
                <a:gd name="f329" fmla="*/ f267 f139 1"/>
                <a:gd name="f330" fmla="*/ f268 f139 1"/>
                <a:gd name="f331" fmla="*/ f270 f140 1"/>
                <a:gd name="f332" fmla="*/ f269 f140 1"/>
                <a:gd name="f333" fmla="*/ f271 f139 1"/>
                <a:gd name="f334" fmla="*/ f272 f140 1"/>
                <a:gd name="f335" fmla="*/ f273 f139 1"/>
                <a:gd name="f336" fmla="*/ f274 f140 1"/>
                <a:gd name="f337" fmla="*/ f275 f139 1"/>
                <a:gd name="f338" fmla="*/ f276 f140 1"/>
                <a:gd name="f339" fmla="*/ f277 f139 1"/>
                <a:gd name="f340" fmla="*/ f278 f140 1"/>
                <a:gd name="f341" fmla="*/ f279 f140 1"/>
                <a:gd name="f342" fmla="*/ f280 f139 1"/>
                <a:gd name="f343" fmla="*/ f281 f140 1"/>
                <a:gd name="f344" fmla="*/ f282 f139 1"/>
                <a:gd name="f345" fmla="*/ f283 f140 1"/>
                <a:gd name="f346" fmla="*/ f284 f139 1"/>
                <a:gd name="f347" fmla="*/ f285 f140 1"/>
                <a:gd name="f348" fmla="*/ f286 f139 1"/>
                <a:gd name="f349" fmla="*/ f287 f139 1"/>
                <a:gd name="f350" fmla="*/ f288 f140 1"/>
                <a:gd name="f351" fmla="*/ f289 f139 1"/>
                <a:gd name="f352" fmla="*/ f290 f140 1"/>
                <a:gd name="f353" fmla="*/ f291 f139 1"/>
                <a:gd name="f354" fmla="*/ f292 f140 1"/>
                <a:gd name="f355" fmla="*/ f293 f139 1"/>
                <a:gd name="f356" fmla="*/ f294 f140 1"/>
                <a:gd name="f357" fmla="*/ f295 f139 1"/>
                <a:gd name="f358" fmla="*/ f296 f140 1"/>
                <a:gd name="f359" fmla="*/ f297 f139 1"/>
                <a:gd name="f360" fmla="*/ f298 f140 1"/>
                <a:gd name="f361" fmla="*/ f299 f139 1"/>
                <a:gd name="f362" fmla="*/ f300 f140 1"/>
                <a:gd name="f363" fmla="*/ f301 f139 1"/>
                <a:gd name="f364" fmla="*/ f302 f140 1"/>
                <a:gd name="f365" fmla="*/ f303 f139 1"/>
                <a:gd name="f366" fmla="*/ f304 f139 1"/>
                <a:gd name="f367" fmla="*/ f305 f139 1"/>
                <a:gd name="f368" fmla="*/ f306 f140 1"/>
                <a:gd name="f369" fmla="*/ f307 f139 1"/>
                <a:gd name="f370" fmla="*/ f308 f140 1"/>
                <a:gd name="f371" fmla="*/ f309 f139 1"/>
                <a:gd name="f372" fmla="*/ f310 f140 1"/>
                <a:gd name="f373" fmla="*/ f311 f139 1"/>
                <a:gd name="f374" fmla="*/ f312 f140 1"/>
                <a:gd name="f375" fmla="*/ f313 f139 1"/>
                <a:gd name="f376" fmla="*/ f314 f139 1"/>
                <a:gd name="f377" fmla="*/ f315 f139 1"/>
                <a:gd name="f378" fmla="*/ f316 f140 1"/>
                <a:gd name="f379" fmla="*/ f317 f139 1"/>
                <a:gd name="f380" fmla="*/ f318 f139 1"/>
                <a:gd name="f381" fmla="*/ f319 f140 1"/>
                <a:gd name="f382" fmla="*/ f320 f139 1"/>
                <a:gd name="f383" fmla="*/ f321 f140 1"/>
                <a:gd name="f384" fmla="*/ f322 f139 1"/>
                <a:gd name="f385" fmla="*/ f323 f139 1"/>
                <a:gd name="f386" fmla="*/ f324 f140 1"/>
                <a:gd name="f387" fmla="*/ f325 f139 1"/>
                <a:gd name="f388" fmla="*/ f326 f140 1"/>
                <a:gd name="f389" fmla="*/ f327 f139 1"/>
                <a:gd name="f390" fmla="*/ f328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8">
                  <a:pos x="f333" y="f334"/>
                </a:cxn>
                <a:cxn ang="f208">
                  <a:pos x="f335" y="f336"/>
                </a:cxn>
                <a:cxn ang="f208">
                  <a:pos x="f337" y="f338"/>
                </a:cxn>
                <a:cxn ang="f208">
                  <a:pos x="f339" y="f340"/>
                </a:cxn>
                <a:cxn ang="f208">
                  <a:pos x="f339" y="f341"/>
                </a:cxn>
                <a:cxn ang="f208">
                  <a:pos x="f342" y="f343"/>
                </a:cxn>
                <a:cxn ang="f208">
                  <a:pos x="f344" y="f345"/>
                </a:cxn>
                <a:cxn ang="f208">
                  <a:pos x="f346" y="f347"/>
                </a:cxn>
                <a:cxn ang="f208">
                  <a:pos x="f348" y="f341"/>
                </a:cxn>
                <a:cxn ang="f208">
                  <a:pos x="f349" y="f350"/>
                </a:cxn>
                <a:cxn ang="f208">
                  <a:pos x="f348" y="f340"/>
                </a:cxn>
                <a:cxn ang="f208">
                  <a:pos x="f351" y="f352"/>
                </a:cxn>
                <a:cxn ang="f208">
                  <a:pos x="f333" y="f334"/>
                </a:cxn>
                <a:cxn ang="f208">
                  <a:pos x="f353" y="f354"/>
                </a:cxn>
                <a:cxn ang="f208">
                  <a:pos x="f355" y="f356"/>
                </a:cxn>
                <a:cxn ang="f208">
                  <a:pos x="f357" y="f358"/>
                </a:cxn>
                <a:cxn ang="f208">
                  <a:pos x="f359" y="f360"/>
                </a:cxn>
                <a:cxn ang="f208">
                  <a:pos x="f353" y="f354"/>
                </a:cxn>
                <a:cxn ang="f208">
                  <a:pos x="f361" y="f362"/>
                </a:cxn>
                <a:cxn ang="f208">
                  <a:pos x="f363" y="f364"/>
                </a:cxn>
                <a:cxn ang="f208">
                  <a:pos x="f365" y="f341"/>
                </a:cxn>
                <a:cxn ang="f208">
                  <a:pos x="f366" y="f347"/>
                </a:cxn>
                <a:cxn ang="f208">
                  <a:pos x="f367" y="f347"/>
                </a:cxn>
                <a:cxn ang="f208">
                  <a:pos x="f333" y="f368"/>
                </a:cxn>
                <a:cxn ang="f208">
                  <a:pos x="f369" y="f370"/>
                </a:cxn>
                <a:cxn ang="f208">
                  <a:pos x="f361" y="f362"/>
                </a:cxn>
                <a:cxn ang="f208">
                  <a:pos x="f371" y="f372"/>
                </a:cxn>
                <a:cxn ang="f208">
                  <a:pos x="f373" y="f374"/>
                </a:cxn>
                <a:cxn ang="f208">
                  <a:pos x="f375" y="f350"/>
                </a:cxn>
                <a:cxn ang="f208">
                  <a:pos x="f376" y="f350"/>
                </a:cxn>
                <a:cxn ang="f208">
                  <a:pos x="f371" y="f372"/>
                </a:cxn>
                <a:cxn ang="f208">
                  <a:pos x="f377" y="f378"/>
                </a:cxn>
                <a:cxn ang="f208">
                  <a:pos x="f379" y="f374"/>
                </a:cxn>
                <a:cxn ang="f208">
                  <a:pos x="f380" y="f381"/>
                </a:cxn>
                <a:cxn ang="f208">
                  <a:pos x="f382" y="f383"/>
                </a:cxn>
                <a:cxn ang="f208">
                  <a:pos x="f384" y="f383"/>
                </a:cxn>
                <a:cxn ang="f208">
                  <a:pos x="f385" y="f386"/>
                </a:cxn>
                <a:cxn ang="f208">
                  <a:pos x="f377" y="f378"/>
                </a:cxn>
                <a:cxn ang="f208">
                  <a:pos x="f387" y="f388"/>
                </a:cxn>
                <a:cxn ang="f208">
                  <a:pos x="f389" y="f350"/>
                </a:cxn>
                <a:cxn ang="f208">
                  <a:pos x="f339" y="f390"/>
                </a:cxn>
                <a:cxn ang="f208">
                  <a:pos x="f387" y="f388"/>
                </a:cxn>
              </a:cxnLst>
              <a:rect l="f329" t="f332" r="f330" b="f331"/>
              <a:pathLst>
                <a:path w="295" h="8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6" y="f27"/>
                    <a:pt x="f6" y="f28"/>
                    <a:pt x="f25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7"/>
                    <a:pt x="f37" y="f38"/>
                    <a:pt x="f39" y="f38"/>
                  </a:cubicBezTo>
                  <a:cubicBezTo>
                    <a:pt x="f40" y="f38"/>
                    <a:pt x="f31" y="f41"/>
                    <a:pt x="f42" y="f43"/>
                  </a:cubicBezTo>
                  <a:cubicBezTo>
                    <a:pt x="f44" y="f45"/>
                    <a:pt x="f46" y="f47"/>
                    <a:pt x="f48" y="f29"/>
                  </a:cubicBezTo>
                  <a:cubicBezTo>
                    <a:pt x="f49" y="f50"/>
                    <a:pt x="f14" y="f28"/>
                    <a:pt x="f12" y="f51"/>
                  </a:cubicBezTo>
                  <a:cubicBezTo>
                    <a:pt x="f5" y="f52"/>
                    <a:pt x="f53" y="f54"/>
                    <a:pt x="f48" y="f26"/>
                  </a:cubicBezTo>
                  <a:cubicBezTo>
                    <a:pt x="f22" y="f55"/>
                    <a:pt x="f52" y="f56"/>
                    <a:pt x="f57" y="f18"/>
                  </a:cubicBezTo>
                  <a:cubicBezTo>
                    <a:pt x="f58" y="f12"/>
                    <a:pt x="f59" y="f5"/>
                    <a:pt x="f8" y="f5"/>
                  </a:cubicBezTo>
                  <a:close/>
                  <a:moveTo>
                    <a:pt x="f60" y="f42"/>
                  </a:moveTo>
                  <a:cubicBezTo>
                    <a:pt x="f61" y="f62"/>
                    <a:pt x="f63" y="f64"/>
                    <a:pt x="f65" y="f56"/>
                  </a:cubicBezTo>
                  <a:cubicBezTo>
                    <a:pt x="f66" y="f48"/>
                    <a:pt x="f67" y="f68"/>
                    <a:pt x="f69" y="f70"/>
                  </a:cubicBezTo>
                  <a:cubicBezTo>
                    <a:pt x="f71" y="f62"/>
                    <a:pt x="f67" y="f72"/>
                    <a:pt x="f73" y="f74"/>
                  </a:cubicBezTo>
                  <a:cubicBezTo>
                    <a:pt x="f75" y="f76"/>
                    <a:pt x="f77" y="f78"/>
                    <a:pt x="f60" y="f42"/>
                  </a:cubicBezTo>
                  <a:close/>
                  <a:moveTo>
                    <a:pt x="f54" y="f79"/>
                  </a:moveTo>
                  <a:cubicBezTo>
                    <a:pt x="f24" y="f80"/>
                    <a:pt x="f22" y="f81"/>
                    <a:pt x="f82" y="f28"/>
                  </a:cubicBezTo>
                  <a:cubicBezTo>
                    <a:pt x="f74" y="f83"/>
                    <a:pt x="f52" y="f84"/>
                    <a:pt x="f85" y="f29"/>
                  </a:cubicBezTo>
                  <a:cubicBezTo>
                    <a:pt x="f86" y="f31"/>
                    <a:pt x="f87" y="f88"/>
                    <a:pt x="f89" y="f43"/>
                  </a:cubicBezTo>
                  <a:cubicBezTo>
                    <a:pt x="f90" y="f33"/>
                    <a:pt x="f91" y="f43"/>
                    <a:pt x="f92" y="f43"/>
                  </a:cubicBezTo>
                  <a:cubicBezTo>
                    <a:pt x="f93" y="f43"/>
                    <a:pt x="f94" y="f43"/>
                    <a:pt x="f8" y="f95"/>
                  </a:cubicBezTo>
                  <a:cubicBezTo>
                    <a:pt x="f96" y="f88"/>
                    <a:pt x="f97" y="f45"/>
                    <a:pt x="f98" y="f99"/>
                  </a:cubicBezTo>
                  <a:cubicBezTo>
                    <a:pt x="f86" y="f100"/>
                    <a:pt x="f85" y="f29"/>
                    <a:pt x="f54" y="f79"/>
                  </a:cubicBezTo>
                  <a:close/>
                  <a:moveTo>
                    <a:pt x="f101" y="f48"/>
                  </a:moveTo>
                  <a:cubicBezTo>
                    <a:pt x="f102" y="f55"/>
                    <a:pt x="f103" y="f72"/>
                    <a:pt x="f104" y="f78"/>
                  </a:cubicBezTo>
                  <a:cubicBezTo>
                    <a:pt x="f104" y="f42"/>
                    <a:pt x="f105" y="f51"/>
                    <a:pt x="f106" y="f51"/>
                  </a:cubicBezTo>
                  <a:cubicBezTo>
                    <a:pt x="f107" y="f51"/>
                    <a:pt x="f108" y="f51"/>
                    <a:pt x="f109" y="f51"/>
                  </a:cubicBezTo>
                  <a:cubicBezTo>
                    <a:pt x="f110" y="f54"/>
                    <a:pt x="f111" y="f56"/>
                    <a:pt x="f101" y="f48"/>
                  </a:cubicBezTo>
                  <a:close/>
                  <a:moveTo>
                    <a:pt x="f83" y="f24"/>
                  </a:moveTo>
                  <a:cubicBezTo>
                    <a:pt x="f28" y="f112"/>
                    <a:pt x="f113" y="f114"/>
                    <a:pt x="f50" y="f78"/>
                  </a:cubicBezTo>
                  <a:cubicBezTo>
                    <a:pt x="f115" y="f116"/>
                    <a:pt x="f117" y="f118"/>
                    <a:pt x="f119" y="f113"/>
                  </a:cubicBezTo>
                  <a:cubicBezTo>
                    <a:pt x="f120" y="f29"/>
                    <a:pt x="f121" y="f122"/>
                    <a:pt x="f123" y="f115"/>
                  </a:cubicBezTo>
                  <a:cubicBezTo>
                    <a:pt x="f124" y="f115"/>
                    <a:pt x="f9" y="f115"/>
                    <a:pt x="f125" y="f115"/>
                  </a:cubicBezTo>
                  <a:cubicBezTo>
                    <a:pt x="f126" y="f29"/>
                    <a:pt x="f127" y="f50"/>
                    <a:pt x="f128" y="f129"/>
                  </a:cubicBezTo>
                  <a:cubicBezTo>
                    <a:pt x="f130" y="f57"/>
                    <a:pt x="f115" y="f42"/>
                    <a:pt x="f83" y="f24"/>
                  </a:cubicBezTo>
                  <a:close/>
                  <a:moveTo>
                    <a:pt x="f131" y="f55"/>
                  </a:moveTo>
                  <a:cubicBezTo>
                    <a:pt x="f132" y="f82"/>
                    <a:pt x="f133" y="f79"/>
                    <a:pt x="f134" y="f51"/>
                  </a:cubicBezTo>
                  <a:cubicBezTo>
                    <a:pt x="f135" y="f42"/>
                    <a:pt x="f136" y="f78"/>
                    <a:pt x="f25" y="f85"/>
                  </a:cubicBezTo>
                  <a:cubicBezTo>
                    <a:pt x="f137" y="f82"/>
                    <a:pt x="f17" y="f22"/>
                    <a:pt x="f131" y="f5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1DCA4F6B-4C23-DCB6-ED77-4AC694ECE4D9}"/>
                </a:ext>
              </a:extLst>
            </p:cNvPr>
            <p:cNvSpPr/>
            <p:nvPr/>
          </p:nvSpPr>
          <p:spPr>
            <a:xfrm>
              <a:off x="4076696" y="4451482"/>
              <a:ext cx="315916" cy="3937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04"/>
                <a:gd name="f8" fmla="val 1"/>
                <a:gd name="f9" fmla="val 27"/>
                <a:gd name="f10" fmla="val 53"/>
                <a:gd name="f11" fmla="val 79"/>
                <a:gd name="f12" fmla="val 7"/>
                <a:gd name="f13" fmla="val 83"/>
                <a:gd name="f14" fmla="val 8"/>
                <a:gd name="f15" fmla="val 10"/>
                <a:gd name="f16" fmla="val 14"/>
                <a:gd name="f17" fmla="val 39"/>
                <a:gd name="f18" fmla="val 65"/>
                <a:gd name="f19" fmla="val 90"/>
                <a:gd name="f20" fmla="val 94"/>
                <a:gd name="f21" fmla="val 96"/>
                <a:gd name="f22" fmla="val 97"/>
                <a:gd name="f23" fmla="val 66"/>
                <a:gd name="f24" fmla="val 99"/>
                <a:gd name="f25" fmla="val 54"/>
                <a:gd name="f26" fmla="val 102"/>
                <a:gd name="f27" fmla="val 41"/>
                <a:gd name="f28" fmla="val 103"/>
                <a:gd name="f29" fmla="val 28"/>
                <a:gd name="f30" fmla="val 69"/>
                <a:gd name="f31" fmla="val 36"/>
                <a:gd name="f32" fmla="val 40"/>
                <a:gd name="f33" fmla="val 80"/>
                <a:gd name="f34" fmla="val 56"/>
                <a:gd name="f35" fmla="val 68"/>
                <a:gd name="f36" fmla="val 37"/>
                <a:gd name="f37" fmla="val 25"/>
                <a:gd name="f38" fmla="val 24"/>
                <a:gd name="f39" fmla="val 13"/>
                <a:gd name="f40" fmla="val 67"/>
                <a:gd name="f41" fmla="+- 0 0 -90"/>
                <a:gd name="f42" fmla="*/ f3 1 84"/>
                <a:gd name="f43" fmla="*/ f4 1 104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84"/>
                <a:gd name="f52" fmla="*/ f48 1 104"/>
                <a:gd name="f53" fmla="*/ 0 f49 1"/>
                <a:gd name="f54" fmla="*/ 1 f48 1"/>
                <a:gd name="f55" fmla="*/ 79 f49 1"/>
                <a:gd name="f56" fmla="*/ 7 f48 1"/>
                <a:gd name="f57" fmla="*/ 84 f49 1"/>
                <a:gd name="f58" fmla="*/ 14 f48 1"/>
                <a:gd name="f59" fmla="*/ 90 f48 1"/>
                <a:gd name="f60" fmla="*/ 97 f48 1"/>
                <a:gd name="f61" fmla="*/ 41 f49 1"/>
                <a:gd name="f62" fmla="*/ 103 f48 1"/>
                <a:gd name="f63" fmla="*/ 40 f49 1"/>
                <a:gd name="f64" fmla="*/ 80 f48 1"/>
                <a:gd name="f65" fmla="*/ 68 f49 1"/>
                <a:gd name="f66" fmla="*/ 53 f48 1"/>
                <a:gd name="f67" fmla="*/ 24 f48 1"/>
                <a:gd name="f68" fmla="*/ 13 f49 1"/>
                <a:gd name="f69" fmla="+- f50 0 f1"/>
                <a:gd name="f70" fmla="*/ f53 1 84"/>
                <a:gd name="f71" fmla="*/ f54 1 104"/>
                <a:gd name="f72" fmla="*/ f55 1 84"/>
                <a:gd name="f73" fmla="*/ f56 1 104"/>
                <a:gd name="f74" fmla="*/ f57 1 84"/>
                <a:gd name="f75" fmla="*/ f58 1 104"/>
                <a:gd name="f76" fmla="*/ f59 1 104"/>
                <a:gd name="f77" fmla="*/ f60 1 104"/>
                <a:gd name="f78" fmla="*/ f61 1 84"/>
                <a:gd name="f79" fmla="*/ f62 1 104"/>
                <a:gd name="f80" fmla="*/ f63 1 84"/>
                <a:gd name="f81" fmla="*/ f64 1 104"/>
                <a:gd name="f82" fmla="*/ f65 1 84"/>
                <a:gd name="f83" fmla="*/ f66 1 104"/>
                <a:gd name="f84" fmla="*/ f67 1 104"/>
                <a:gd name="f85" fmla="*/ f68 1 84"/>
                <a:gd name="f86" fmla="*/ 0 1 f51"/>
                <a:gd name="f87" fmla="*/ f45 1 f51"/>
                <a:gd name="f88" fmla="*/ 0 1 f52"/>
                <a:gd name="f89" fmla="*/ f46 1 f52"/>
                <a:gd name="f90" fmla="*/ f70 1 f51"/>
                <a:gd name="f91" fmla="*/ f71 1 f52"/>
                <a:gd name="f92" fmla="*/ f72 1 f51"/>
                <a:gd name="f93" fmla="*/ f73 1 f52"/>
                <a:gd name="f94" fmla="*/ f74 1 f51"/>
                <a:gd name="f95" fmla="*/ f75 1 f52"/>
                <a:gd name="f96" fmla="*/ f76 1 f52"/>
                <a:gd name="f97" fmla="*/ f77 1 f52"/>
                <a:gd name="f98" fmla="*/ f78 1 f51"/>
                <a:gd name="f99" fmla="*/ f79 1 f52"/>
                <a:gd name="f100" fmla="*/ f80 1 f51"/>
                <a:gd name="f101" fmla="*/ f81 1 f52"/>
                <a:gd name="f102" fmla="*/ f82 1 f51"/>
                <a:gd name="f103" fmla="*/ f83 1 f52"/>
                <a:gd name="f104" fmla="*/ f84 1 f52"/>
                <a:gd name="f105" fmla="*/ f85 1 f51"/>
                <a:gd name="f106" fmla="*/ f86 f42 1"/>
                <a:gd name="f107" fmla="*/ f87 f42 1"/>
                <a:gd name="f108" fmla="*/ f89 f43 1"/>
                <a:gd name="f109" fmla="*/ f88 f43 1"/>
                <a:gd name="f110" fmla="*/ f90 f42 1"/>
                <a:gd name="f111" fmla="*/ f91 f43 1"/>
                <a:gd name="f112" fmla="*/ f92 f42 1"/>
                <a:gd name="f113" fmla="*/ f93 f43 1"/>
                <a:gd name="f114" fmla="*/ f94 f42 1"/>
                <a:gd name="f115" fmla="*/ f95 f43 1"/>
                <a:gd name="f116" fmla="*/ f96 f43 1"/>
                <a:gd name="f117" fmla="*/ f97 f43 1"/>
                <a:gd name="f118" fmla="*/ f98 f42 1"/>
                <a:gd name="f119" fmla="*/ f99 f43 1"/>
                <a:gd name="f120" fmla="*/ f100 f42 1"/>
                <a:gd name="f121" fmla="*/ f101 f43 1"/>
                <a:gd name="f122" fmla="*/ f102 f42 1"/>
                <a:gd name="f123" fmla="*/ f103 f43 1"/>
                <a:gd name="f124" fmla="*/ f104 f43 1"/>
                <a:gd name="f125" fmla="*/ f105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9">
                  <a:pos x="f110" y="f111"/>
                </a:cxn>
                <a:cxn ang="f69">
                  <a:pos x="f112" y="f113"/>
                </a:cxn>
                <a:cxn ang="f69">
                  <a:pos x="f114" y="f115"/>
                </a:cxn>
                <a:cxn ang="f69">
                  <a:pos x="f114" y="f116"/>
                </a:cxn>
                <a:cxn ang="f69">
                  <a:pos x="f112" y="f117"/>
                </a:cxn>
                <a:cxn ang="f69">
                  <a:pos x="f118" y="f119"/>
                </a:cxn>
                <a:cxn ang="f69">
                  <a:pos x="f110" y="f119"/>
                </a:cxn>
                <a:cxn ang="f69">
                  <a:pos x="f110" y="f111"/>
                </a:cxn>
                <a:cxn ang="f69">
                  <a:pos x="f120" y="f121"/>
                </a:cxn>
                <a:cxn ang="f69">
                  <a:pos x="f122" y="f123"/>
                </a:cxn>
                <a:cxn ang="f69">
                  <a:pos x="f118" y="f124"/>
                </a:cxn>
                <a:cxn ang="f69">
                  <a:pos x="f125" y="f123"/>
                </a:cxn>
                <a:cxn ang="f69">
                  <a:pos x="f120" y="f121"/>
                </a:cxn>
              </a:cxnLst>
              <a:rect l="f106" t="f109" r="f107" b="f108"/>
              <a:pathLst>
                <a:path w="84" h="104">
                  <a:moveTo>
                    <a:pt x="f5" y="f8"/>
                  </a:moveTo>
                  <a:cubicBezTo>
                    <a:pt x="f9" y="f8"/>
                    <a:pt x="f10" y="f5"/>
                    <a:pt x="f11" y="f12"/>
                  </a:cubicBezTo>
                  <a:cubicBezTo>
                    <a:pt x="f13" y="f14"/>
                    <a:pt x="f6" y="f15"/>
                    <a:pt x="f6" y="f16"/>
                  </a:cubicBezTo>
                  <a:cubicBezTo>
                    <a:pt x="f6" y="f17"/>
                    <a:pt x="f6" y="f18"/>
                    <a:pt x="f6" y="f19"/>
                  </a:cubicBezTo>
                  <a:cubicBezTo>
                    <a:pt x="f6" y="f20"/>
                    <a:pt x="f13" y="f21"/>
                    <a:pt x="f1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7"/>
                    <a:pt x="f16" y="f28"/>
                    <a:pt x="f5" y="f28"/>
                  </a:cubicBezTo>
                  <a:cubicBezTo>
                    <a:pt x="f5" y="f30"/>
                    <a:pt x="f5" y="f31"/>
                    <a:pt x="f5" y="f8"/>
                  </a:cubicBezTo>
                  <a:close/>
                  <a:moveTo>
                    <a:pt x="f32" y="f33"/>
                  </a:moveTo>
                  <a:cubicBezTo>
                    <a:pt x="f34" y="f33"/>
                    <a:pt x="f35" y="f35"/>
                    <a:pt x="f35" y="f10"/>
                  </a:cubicBezTo>
                  <a:cubicBezTo>
                    <a:pt x="f35" y="f36"/>
                    <a:pt x="f34" y="f37"/>
                    <a:pt x="f27" y="f38"/>
                  </a:cubicBezTo>
                  <a:cubicBezTo>
                    <a:pt x="f37" y="f38"/>
                    <a:pt x="f39" y="f36"/>
                    <a:pt x="f39" y="f10"/>
                  </a:cubicBezTo>
                  <a:cubicBezTo>
                    <a:pt x="f39" y="f40"/>
                    <a:pt x="f37" y="f33"/>
                    <a:pt x="f32" y="f33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3DE2C5BB-311B-3DEA-7398-541BF50646D6}"/>
                </a:ext>
              </a:extLst>
            </p:cNvPr>
            <p:cNvSpPr/>
            <p:nvPr/>
          </p:nvSpPr>
          <p:spPr>
            <a:xfrm>
              <a:off x="3736979" y="4456246"/>
              <a:ext cx="317497" cy="3889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"/>
                <a:gd name="f7" fmla="val 103"/>
                <a:gd name="f8" fmla="val 102"/>
                <a:gd name="f9" fmla="val 57"/>
                <a:gd name="f10" fmla="val 30"/>
                <a:gd name="f11" fmla="val 5"/>
                <a:gd name="f12" fmla="val 96"/>
                <a:gd name="f13" fmla="val 1"/>
                <a:gd name="f14" fmla="val 95"/>
                <a:gd name="f15" fmla="val 93"/>
                <a:gd name="f16" fmla="val 90"/>
                <a:gd name="f17" fmla="val 64"/>
                <a:gd name="f18" fmla="val 38"/>
                <a:gd name="f19" fmla="val 13"/>
                <a:gd name="f20" fmla="val 9"/>
                <a:gd name="f21" fmla="val 2"/>
                <a:gd name="f22" fmla="val 7"/>
                <a:gd name="f23" fmla="val 6"/>
                <a:gd name="f24" fmla="val 16"/>
                <a:gd name="f25" fmla="val 25"/>
                <a:gd name="f26" fmla="val 35"/>
                <a:gd name="f27" fmla="val 51"/>
                <a:gd name="f28" fmla="val 67"/>
                <a:gd name="f29" fmla="val 34"/>
                <a:gd name="f30" fmla="val 68"/>
                <a:gd name="f31" fmla="val 71"/>
                <a:gd name="f32" fmla="val 36"/>
                <a:gd name="f33" fmla="val 59"/>
                <a:gd name="f34" fmla="val 23"/>
                <a:gd name="f35" fmla="val 44"/>
                <a:gd name="f36" fmla="val 29"/>
                <a:gd name="f37" fmla="val 28"/>
                <a:gd name="f38" fmla="val 79"/>
                <a:gd name="f39" fmla="+- 0 0 -90"/>
                <a:gd name="f40" fmla="*/ f3 1 84"/>
                <a:gd name="f41" fmla="*/ f4 1 103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84"/>
                <a:gd name="f50" fmla="*/ f46 1 103"/>
                <a:gd name="f51" fmla="*/ 84 f47 1"/>
                <a:gd name="f52" fmla="*/ 102 f46 1"/>
                <a:gd name="f53" fmla="*/ 5 f47 1"/>
                <a:gd name="f54" fmla="*/ 96 f46 1"/>
                <a:gd name="f55" fmla="*/ 0 f47 1"/>
                <a:gd name="f56" fmla="*/ 90 f46 1"/>
                <a:gd name="f57" fmla="*/ 13 f46 1"/>
                <a:gd name="f58" fmla="*/ 6 f47 1"/>
                <a:gd name="f59" fmla="*/ 6 f46 1"/>
                <a:gd name="f60" fmla="*/ 35 f47 1"/>
                <a:gd name="f61" fmla="*/ 1 f46 1"/>
                <a:gd name="f62" fmla="*/ 71 f47 1"/>
                <a:gd name="f63" fmla="*/ 51 f46 1"/>
                <a:gd name="f64" fmla="*/ 44 f47 1"/>
                <a:gd name="f65" fmla="*/ 23 f46 1"/>
                <a:gd name="f66" fmla="*/ 16 f47 1"/>
                <a:gd name="f67" fmla="*/ 79 f46 1"/>
                <a:gd name="f68" fmla="+- f48 0 f1"/>
                <a:gd name="f69" fmla="*/ f51 1 84"/>
                <a:gd name="f70" fmla="*/ f52 1 103"/>
                <a:gd name="f71" fmla="*/ f53 1 84"/>
                <a:gd name="f72" fmla="*/ f54 1 103"/>
                <a:gd name="f73" fmla="*/ f55 1 84"/>
                <a:gd name="f74" fmla="*/ f56 1 103"/>
                <a:gd name="f75" fmla="*/ f57 1 103"/>
                <a:gd name="f76" fmla="*/ f58 1 84"/>
                <a:gd name="f77" fmla="*/ f59 1 103"/>
                <a:gd name="f78" fmla="*/ f60 1 84"/>
                <a:gd name="f79" fmla="*/ f61 1 103"/>
                <a:gd name="f80" fmla="*/ f62 1 84"/>
                <a:gd name="f81" fmla="*/ f63 1 103"/>
                <a:gd name="f82" fmla="*/ f64 1 84"/>
                <a:gd name="f83" fmla="*/ f65 1 103"/>
                <a:gd name="f84" fmla="*/ f66 1 84"/>
                <a:gd name="f85" fmla="*/ f67 1 103"/>
                <a:gd name="f86" fmla="*/ 0 1 f49"/>
                <a:gd name="f87" fmla="*/ f43 1 f49"/>
                <a:gd name="f88" fmla="*/ 0 1 f50"/>
                <a:gd name="f89" fmla="*/ f44 1 f50"/>
                <a:gd name="f90" fmla="*/ f69 1 f49"/>
                <a:gd name="f91" fmla="*/ f70 1 f50"/>
                <a:gd name="f92" fmla="*/ f71 1 f49"/>
                <a:gd name="f93" fmla="*/ f72 1 f50"/>
                <a:gd name="f94" fmla="*/ f73 1 f49"/>
                <a:gd name="f95" fmla="*/ f74 1 f50"/>
                <a:gd name="f96" fmla="*/ f75 1 f50"/>
                <a:gd name="f97" fmla="*/ f76 1 f49"/>
                <a:gd name="f98" fmla="*/ f77 1 f50"/>
                <a:gd name="f99" fmla="*/ f78 1 f49"/>
                <a:gd name="f100" fmla="*/ f79 1 f50"/>
                <a:gd name="f101" fmla="*/ f80 1 f49"/>
                <a:gd name="f102" fmla="*/ f81 1 f50"/>
                <a:gd name="f103" fmla="*/ f82 1 f49"/>
                <a:gd name="f104" fmla="*/ f83 1 f50"/>
                <a:gd name="f105" fmla="*/ f84 1 f49"/>
                <a:gd name="f106" fmla="*/ f85 1 f50"/>
                <a:gd name="f107" fmla="*/ f86 f40 1"/>
                <a:gd name="f108" fmla="*/ f87 f40 1"/>
                <a:gd name="f109" fmla="*/ f89 f41 1"/>
                <a:gd name="f110" fmla="*/ f88 f41 1"/>
                <a:gd name="f111" fmla="*/ f90 f40 1"/>
                <a:gd name="f112" fmla="*/ f91 f41 1"/>
                <a:gd name="f113" fmla="*/ f92 f40 1"/>
                <a:gd name="f114" fmla="*/ f93 f41 1"/>
                <a:gd name="f115" fmla="*/ f94 f40 1"/>
                <a:gd name="f116" fmla="*/ f95 f41 1"/>
                <a:gd name="f117" fmla="*/ f96 f41 1"/>
                <a:gd name="f118" fmla="*/ f97 f40 1"/>
                <a:gd name="f119" fmla="*/ f98 f41 1"/>
                <a:gd name="f120" fmla="*/ f99 f40 1"/>
                <a:gd name="f121" fmla="*/ f100 f41 1"/>
                <a:gd name="f122" fmla="*/ f101 f40 1"/>
                <a:gd name="f123" fmla="*/ f102 f41 1"/>
                <a:gd name="f124" fmla="*/ f103 f40 1"/>
                <a:gd name="f125" fmla="*/ f104 f41 1"/>
                <a:gd name="f126" fmla="*/ f105 f40 1"/>
                <a:gd name="f127" fmla="*/ f10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11" y="f112"/>
                </a:cxn>
                <a:cxn ang="f68">
                  <a:pos x="f113" y="f114"/>
                </a:cxn>
                <a:cxn ang="f68">
                  <a:pos x="f115" y="f116"/>
                </a:cxn>
                <a:cxn ang="f68">
                  <a:pos x="f115" y="f117"/>
                </a:cxn>
                <a:cxn ang="f68">
                  <a:pos x="f118" y="f119"/>
                </a:cxn>
                <a:cxn ang="f68">
                  <a:pos x="f120" y="f121"/>
                </a:cxn>
                <a:cxn ang="f68">
                  <a:pos x="f111" y="f121"/>
                </a:cxn>
                <a:cxn ang="f68">
                  <a:pos x="f111" y="f112"/>
                </a:cxn>
                <a:cxn ang="f68">
                  <a:pos x="f122" y="f123"/>
                </a:cxn>
                <a:cxn ang="f68">
                  <a:pos x="f124" y="f125"/>
                </a:cxn>
                <a:cxn ang="f68">
                  <a:pos x="f126" y="f123"/>
                </a:cxn>
                <a:cxn ang="f68">
                  <a:pos x="f124" y="f127"/>
                </a:cxn>
                <a:cxn ang="f68">
                  <a:pos x="f122" y="f123"/>
                </a:cxn>
              </a:cxnLst>
              <a:rect l="f107" t="f110" r="f108" b="f109"/>
              <a:pathLst>
                <a:path w="84" h="103">
                  <a:moveTo>
                    <a:pt x="f6" y="f8"/>
                  </a:moveTo>
                  <a:cubicBezTo>
                    <a:pt x="f9" y="f7"/>
                    <a:pt x="f10" y="f7"/>
                    <a:pt x="f11" y="f12"/>
                  </a:cubicBezTo>
                  <a:cubicBezTo>
                    <a:pt x="f13" y="f14"/>
                    <a:pt x="f5" y="f15"/>
                    <a:pt x="f5" y="f16"/>
                  </a:cubicBezTo>
                  <a:cubicBezTo>
                    <a:pt x="f13" y="f17"/>
                    <a:pt x="f13" y="f18"/>
                    <a:pt x="f5" y="f19"/>
                  </a:cubicBezTo>
                  <a:cubicBezTo>
                    <a:pt x="f5" y="f20"/>
                    <a:pt x="f21" y="f22"/>
                    <a:pt x="f23" y="f23"/>
                  </a:cubicBezTo>
                  <a:cubicBezTo>
                    <a:pt x="f24" y="f11"/>
                    <a:pt x="f25" y="f21"/>
                    <a:pt x="f26" y="f13"/>
                  </a:cubicBezTo>
                  <a:cubicBezTo>
                    <a:pt x="f27" y="f5"/>
                    <a:pt x="f28" y="f13"/>
                    <a:pt x="f6" y="f13"/>
                  </a:cubicBezTo>
                  <a:cubicBezTo>
                    <a:pt x="f6" y="f29"/>
                    <a:pt x="f6" y="f30"/>
                    <a:pt x="f6" y="f8"/>
                  </a:cubicBezTo>
                  <a:close/>
                  <a:moveTo>
                    <a:pt x="f31" y="f27"/>
                  </a:move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24" y="f32"/>
                    <a:pt x="f24" y="f27"/>
                  </a:cubicBezTo>
                  <a:cubicBezTo>
                    <a:pt x="f24" y="f28"/>
                    <a:pt x="f37" y="f38"/>
                    <a:pt x="f35" y="f38"/>
                  </a:cubicBezTo>
                  <a:cubicBezTo>
                    <a:pt x="f33" y="f38"/>
                    <a:pt x="f31" y="f28"/>
                    <a:pt x="f31" y="f2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2EE6A8E8-DDF7-1952-9A02-B918BC60E9C6}"/>
                </a:ext>
              </a:extLst>
            </p:cNvPr>
            <p:cNvSpPr/>
            <p:nvPr/>
          </p:nvSpPr>
          <p:spPr>
            <a:xfrm>
              <a:off x="1885950" y="2910023"/>
              <a:ext cx="290514" cy="4603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7"/>
                <a:gd name="f7" fmla="val 122"/>
                <a:gd name="f8" fmla="val 53"/>
                <a:gd name="f9" fmla="val 109"/>
                <a:gd name="f10" fmla="val 35"/>
                <a:gd name="f11" fmla="val 93"/>
                <a:gd name="f12" fmla="val 30"/>
                <a:gd name="f13" fmla="val 66"/>
                <a:gd name="f14" fmla="val 27"/>
                <a:gd name="f15" fmla="val 24"/>
                <a:gd name="f16" fmla="val 20"/>
                <a:gd name="f17" fmla="val 21"/>
                <a:gd name="f18" fmla="val 69"/>
                <a:gd name="f19" fmla="val 71"/>
                <a:gd name="f20" fmla="val 22"/>
                <a:gd name="f21" fmla="val 73"/>
                <a:gd name="f22" fmla="val 23"/>
                <a:gd name="f23" fmla="val 81"/>
                <a:gd name="f24" fmla="val 89"/>
                <a:gd name="f25" fmla="val 98"/>
                <a:gd name="f26" fmla="val 103"/>
                <a:gd name="f27" fmla="val 108"/>
                <a:gd name="f28" fmla="val 15"/>
                <a:gd name="f29" fmla="val 9"/>
                <a:gd name="f30" fmla="val 5"/>
                <a:gd name="f31" fmla="val 106"/>
                <a:gd name="f32" fmla="val 4"/>
                <a:gd name="f33" fmla="val 99"/>
                <a:gd name="f34" fmla="val 88"/>
                <a:gd name="f35" fmla="val 6"/>
                <a:gd name="f36" fmla="val 78"/>
                <a:gd name="f37" fmla="val 62"/>
                <a:gd name="f38" fmla="val 59"/>
                <a:gd name="f39" fmla="val 7"/>
                <a:gd name="f40" fmla="val 55"/>
                <a:gd name="f41" fmla="val 44"/>
                <a:gd name="f42" fmla="val 25"/>
                <a:gd name="f43" fmla="val 14"/>
                <a:gd name="f44" fmla="val 12"/>
                <a:gd name="f45" fmla="val 13"/>
                <a:gd name="f46" fmla="val 19"/>
                <a:gd name="f47" fmla="val 16"/>
                <a:gd name="f48" fmla="val 33"/>
                <a:gd name="f49" fmla="val 41"/>
                <a:gd name="f50" fmla="val 49"/>
                <a:gd name="f51" fmla="val 51"/>
                <a:gd name="f52" fmla="val 52"/>
                <a:gd name="f53" fmla="val 36"/>
                <a:gd name="f54" fmla="val 29"/>
                <a:gd name="f55" fmla="+- 0 0 -90"/>
                <a:gd name="f56" fmla="*/ f3 1 77"/>
                <a:gd name="f57" fmla="*/ f4 1 122"/>
                <a:gd name="f58" fmla="val f5"/>
                <a:gd name="f59" fmla="val f6"/>
                <a:gd name="f60" fmla="val f7"/>
                <a:gd name="f61" fmla="*/ f55 f0 1"/>
                <a:gd name="f62" fmla="+- f60 0 f58"/>
                <a:gd name="f63" fmla="+- f59 0 f58"/>
                <a:gd name="f64" fmla="*/ f61 1 f2"/>
                <a:gd name="f65" fmla="*/ f63 1 77"/>
                <a:gd name="f66" fmla="*/ f62 1 122"/>
                <a:gd name="f67" fmla="*/ 77 f63 1"/>
                <a:gd name="f68" fmla="*/ 122 f62 1"/>
                <a:gd name="f69" fmla="*/ 30 f63 1"/>
                <a:gd name="f70" fmla="*/ 66 f62 1"/>
                <a:gd name="f71" fmla="*/ 20 f63 1"/>
                <a:gd name="f72" fmla="*/ 22 f63 1"/>
                <a:gd name="f73" fmla="*/ 73 f62 1"/>
                <a:gd name="f74" fmla="*/ 24 f63 1"/>
                <a:gd name="f75" fmla="*/ 98 f62 1"/>
                <a:gd name="f76" fmla="*/ 15 f63 1"/>
                <a:gd name="f77" fmla="*/ 108 f62 1"/>
                <a:gd name="f78" fmla="*/ 4 f63 1"/>
                <a:gd name="f79" fmla="*/ 99 f62 1"/>
                <a:gd name="f80" fmla="*/ 6 f63 1"/>
                <a:gd name="f81" fmla="*/ 7 f63 1"/>
                <a:gd name="f82" fmla="*/ 55 f62 1"/>
                <a:gd name="f83" fmla="*/ 25 f62 1"/>
                <a:gd name="f84" fmla="*/ 12 f63 1"/>
                <a:gd name="f85" fmla="*/ 13 f62 1"/>
                <a:gd name="f86" fmla="*/ 24 f62 1"/>
                <a:gd name="f87" fmla="*/ 49 f62 1"/>
                <a:gd name="f88" fmla="*/ 0 f62 1"/>
                <a:gd name="f89" fmla="+- f64 0 f1"/>
                <a:gd name="f90" fmla="*/ f67 1 77"/>
                <a:gd name="f91" fmla="*/ f68 1 122"/>
                <a:gd name="f92" fmla="*/ f69 1 77"/>
                <a:gd name="f93" fmla="*/ f70 1 122"/>
                <a:gd name="f94" fmla="*/ f71 1 77"/>
                <a:gd name="f95" fmla="*/ f72 1 77"/>
                <a:gd name="f96" fmla="*/ f73 1 122"/>
                <a:gd name="f97" fmla="*/ f74 1 77"/>
                <a:gd name="f98" fmla="*/ f75 1 122"/>
                <a:gd name="f99" fmla="*/ f76 1 77"/>
                <a:gd name="f100" fmla="*/ f77 1 122"/>
                <a:gd name="f101" fmla="*/ f78 1 77"/>
                <a:gd name="f102" fmla="*/ f79 1 122"/>
                <a:gd name="f103" fmla="*/ f80 1 77"/>
                <a:gd name="f104" fmla="*/ f81 1 77"/>
                <a:gd name="f105" fmla="*/ f82 1 122"/>
                <a:gd name="f106" fmla="*/ f83 1 122"/>
                <a:gd name="f107" fmla="*/ f84 1 77"/>
                <a:gd name="f108" fmla="*/ f85 1 122"/>
                <a:gd name="f109" fmla="*/ f86 1 122"/>
                <a:gd name="f110" fmla="*/ f87 1 122"/>
                <a:gd name="f111" fmla="*/ f88 1 122"/>
                <a:gd name="f112" fmla="*/ 0 1 f65"/>
                <a:gd name="f113" fmla="*/ f59 1 f65"/>
                <a:gd name="f114" fmla="*/ 0 1 f66"/>
                <a:gd name="f115" fmla="*/ f60 1 f66"/>
                <a:gd name="f116" fmla="*/ f90 1 f65"/>
                <a:gd name="f117" fmla="*/ f91 1 f66"/>
                <a:gd name="f118" fmla="*/ f92 1 f65"/>
                <a:gd name="f119" fmla="*/ f93 1 f66"/>
                <a:gd name="f120" fmla="*/ f94 1 f65"/>
                <a:gd name="f121" fmla="*/ f95 1 f65"/>
                <a:gd name="f122" fmla="*/ f96 1 f66"/>
                <a:gd name="f123" fmla="*/ f97 1 f65"/>
                <a:gd name="f124" fmla="*/ f98 1 f66"/>
                <a:gd name="f125" fmla="*/ f99 1 f65"/>
                <a:gd name="f126" fmla="*/ f100 1 f66"/>
                <a:gd name="f127" fmla="*/ f101 1 f65"/>
                <a:gd name="f128" fmla="*/ f102 1 f66"/>
                <a:gd name="f129" fmla="*/ f103 1 f65"/>
                <a:gd name="f130" fmla="*/ f104 1 f65"/>
                <a:gd name="f131" fmla="*/ f105 1 f66"/>
                <a:gd name="f132" fmla="*/ f106 1 f66"/>
                <a:gd name="f133" fmla="*/ f107 1 f65"/>
                <a:gd name="f134" fmla="*/ f108 1 f66"/>
                <a:gd name="f135" fmla="*/ f109 1 f66"/>
                <a:gd name="f136" fmla="*/ f110 1 f66"/>
                <a:gd name="f137" fmla="*/ f111 1 f66"/>
                <a:gd name="f138" fmla="*/ f112 f56 1"/>
                <a:gd name="f139" fmla="*/ f113 f56 1"/>
                <a:gd name="f140" fmla="*/ f115 f57 1"/>
                <a:gd name="f141" fmla="*/ f114 f57 1"/>
                <a:gd name="f142" fmla="*/ f116 f56 1"/>
                <a:gd name="f143" fmla="*/ f117 f57 1"/>
                <a:gd name="f144" fmla="*/ f118 f56 1"/>
                <a:gd name="f145" fmla="*/ f119 f57 1"/>
                <a:gd name="f146" fmla="*/ f120 f56 1"/>
                <a:gd name="f147" fmla="*/ f121 f56 1"/>
                <a:gd name="f148" fmla="*/ f122 f57 1"/>
                <a:gd name="f149" fmla="*/ f123 f56 1"/>
                <a:gd name="f150" fmla="*/ f124 f57 1"/>
                <a:gd name="f151" fmla="*/ f125 f56 1"/>
                <a:gd name="f152" fmla="*/ f126 f57 1"/>
                <a:gd name="f153" fmla="*/ f127 f56 1"/>
                <a:gd name="f154" fmla="*/ f128 f57 1"/>
                <a:gd name="f155" fmla="*/ f129 f56 1"/>
                <a:gd name="f156" fmla="*/ f130 f56 1"/>
                <a:gd name="f157" fmla="*/ f131 f57 1"/>
                <a:gd name="f158" fmla="*/ f132 f57 1"/>
                <a:gd name="f159" fmla="*/ f133 f56 1"/>
                <a:gd name="f160" fmla="*/ f134 f57 1"/>
                <a:gd name="f161" fmla="*/ f135 f57 1"/>
                <a:gd name="f162" fmla="*/ f136 f57 1"/>
                <a:gd name="f163" fmla="*/ f13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42" y="f143"/>
                </a:cxn>
                <a:cxn ang="f89">
                  <a:pos x="f144" y="f145"/>
                </a:cxn>
                <a:cxn ang="f89">
                  <a:pos x="f146" y="f145"/>
                </a:cxn>
                <a:cxn ang="f89">
                  <a:pos x="f147" y="f148"/>
                </a:cxn>
                <a:cxn ang="f89">
                  <a:pos x="f149" y="f150"/>
                </a:cxn>
                <a:cxn ang="f89">
                  <a:pos x="f151" y="f152"/>
                </a:cxn>
                <a:cxn ang="f89">
                  <a:pos x="f153" y="f154"/>
                </a:cxn>
                <a:cxn ang="f89">
                  <a:pos x="f155" y="f145"/>
                </a:cxn>
                <a:cxn ang="f89">
                  <a:pos x="f156" y="f157"/>
                </a:cxn>
                <a:cxn ang="f89">
                  <a:pos x="f153" y="f158"/>
                </a:cxn>
                <a:cxn ang="f89">
                  <a:pos x="f159" y="f160"/>
                </a:cxn>
                <a:cxn ang="f89">
                  <a:pos x="f149" y="f161"/>
                </a:cxn>
                <a:cxn ang="f89">
                  <a:pos x="f147" y="f162"/>
                </a:cxn>
                <a:cxn ang="f89">
                  <a:pos x="f146" y="f157"/>
                </a:cxn>
                <a:cxn ang="f89">
                  <a:pos x="f144" y="f157"/>
                </a:cxn>
                <a:cxn ang="f89">
                  <a:pos x="f142" y="f163"/>
                </a:cxn>
                <a:cxn ang="f89">
                  <a:pos x="f142" y="f143"/>
                </a:cxn>
              </a:cxnLst>
              <a:rect l="f138" t="f141" r="f139" b="f140"/>
              <a:pathLst>
                <a:path w="77" h="122">
                  <a:moveTo>
                    <a:pt x="f6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3"/>
                    <a:pt x="f15" y="f13"/>
                    <a:pt x="f16" y="f13"/>
                  </a:cubicBezTo>
                  <a:cubicBezTo>
                    <a:pt x="f17" y="f18"/>
                    <a:pt x="f17" y="f19"/>
                    <a:pt x="f20" y="f21"/>
                  </a:cubicBezTo>
                  <a:cubicBezTo>
                    <a:pt x="f22" y="f23"/>
                    <a:pt x="f15" y="f24"/>
                    <a:pt x="f15" y="f25"/>
                  </a:cubicBezTo>
                  <a:cubicBezTo>
                    <a:pt x="f15" y="f26"/>
                    <a:pt x="f17" y="f27"/>
                    <a:pt x="f28" y="f27"/>
                  </a:cubicBezTo>
                  <a:cubicBezTo>
                    <a:pt x="f29" y="f9"/>
                    <a:pt x="f30" y="f31"/>
                    <a:pt x="f32" y="f33"/>
                  </a:cubicBezTo>
                  <a:cubicBezTo>
                    <a:pt x="f32" y="f34"/>
                    <a:pt x="f35" y="f36"/>
                    <a:pt x="f35" y="f13"/>
                  </a:cubicBezTo>
                  <a:cubicBezTo>
                    <a:pt x="f5" y="f37"/>
                    <a:pt x="f5" y="f38"/>
                    <a:pt x="f39" y="f40"/>
                  </a:cubicBezTo>
                  <a:cubicBezTo>
                    <a:pt x="f35" y="f41"/>
                    <a:pt x="f32" y="f10"/>
                    <a:pt x="f32" y="f42"/>
                  </a:cubicBezTo>
                  <a:cubicBezTo>
                    <a:pt x="f32" y="f16"/>
                    <a:pt x="f30" y="f43"/>
                    <a:pt x="f44" y="f45"/>
                  </a:cubicBezTo>
                  <a:cubicBezTo>
                    <a:pt x="f46" y="f44"/>
                    <a:pt x="f15" y="f47"/>
                    <a:pt x="f15" y="f15"/>
                  </a:cubicBezTo>
                  <a:cubicBezTo>
                    <a:pt x="f15" y="f48"/>
                    <a:pt x="f22" y="f49"/>
                    <a:pt x="f20" y="f50"/>
                  </a:cubicBezTo>
                  <a:cubicBezTo>
                    <a:pt x="f17" y="f51"/>
                    <a:pt x="f17" y="f52"/>
                    <a:pt x="f16" y="f40"/>
                  </a:cubicBezTo>
                  <a:cubicBezTo>
                    <a:pt x="f15" y="f40"/>
                    <a:pt x="f14" y="f40"/>
                    <a:pt x="f12" y="f40"/>
                  </a:cubicBezTo>
                  <a:cubicBezTo>
                    <a:pt x="f53" y="f54"/>
                    <a:pt x="f8" y="f45"/>
                    <a:pt x="f6" y="f5"/>
                  </a:cubicBezTo>
                  <a:cubicBezTo>
                    <a:pt x="f6" y="f49"/>
                    <a:pt x="f6" y="f23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2177E2D6-B3BE-2E20-6D09-33913CC6C20D}"/>
                </a:ext>
              </a:extLst>
            </p:cNvPr>
            <p:cNvSpPr/>
            <p:nvPr/>
          </p:nvSpPr>
          <p:spPr>
            <a:xfrm>
              <a:off x="2805114" y="2910023"/>
              <a:ext cx="188915" cy="4603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122"/>
                <a:gd name="f8" fmla="val 17"/>
                <a:gd name="f9" fmla="val 10"/>
                <a:gd name="f10" fmla="val 31"/>
                <a:gd name="f11" fmla="val 21"/>
                <a:gd name="f12" fmla="val 40"/>
                <a:gd name="f13" fmla="val 38"/>
                <a:gd name="f14" fmla="val 57"/>
                <a:gd name="f15" fmla="val 47"/>
                <a:gd name="f16" fmla="val 75"/>
                <a:gd name="f17" fmla="val 36"/>
                <a:gd name="f18" fmla="val 92"/>
                <a:gd name="f19" fmla="val 27"/>
                <a:gd name="f20" fmla="val 105"/>
                <a:gd name="f21" fmla="val 15"/>
                <a:gd name="f22" fmla="val 114"/>
                <a:gd name="f23" fmla="val 82"/>
                <a:gd name="f24" fmla="val 41"/>
                <a:gd name="f25" fmla="+- 0 0 -90"/>
                <a:gd name="f26" fmla="*/ f3 1 50"/>
                <a:gd name="f27" fmla="*/ f4 1 12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0"/>
                <a:gd name="f36" fmla="*/ f32 1 122"/>
                <a:gd name="f37" fmla="*/ 0 f33 1"/>
                <a:gd name="f38" fmla="*/ 0 f32 1"/>
                <a:gd name="f39" fmla="*/ 40 f33 1"/>
                <a:gd name="f40" fmla="*/ 38 f32 1"/>
                <a:gd name="f41" fmla="*/ 36 f33 1"/>
                <a:gd name="f42" fmla="*/ 92 f32 1"/>
                <a:gd name="f43" fmla="*/ 122 f32 1"/>
                <a:gd name="f44" fmla="+- f34 0 f1"/>
                <a:gd name="f45" fmla="*/ f37 1 50"/>
                <a:gd name="f46" fmla="*/ f38 1 122"/>
                <a:gd name="f47" fmla="*/ f39 1 50"/>
                <a:gd name="f48" fmla="*/ f40 1 122"/>
                <a:gd name="f49" fmla="*/ f41 1 50"/>
                <a:gd name="f50" fmla="*/ f42 1 122"/>
                <a:gd name="f51" fmla="*/ f43 1 122"/>
                <a:gd name="f52" fmla="*/ 0 1 f35"/>
                <a:gd name="f53" fmla="*/ f29 1 f35"/>
                <a:gd name="f54" fmla="*/ 0 1 f36"/>
                <a:gd name="f55" fmla="*/ f30 1 f36"/>
                <a:gd name="f56" fmla="*/ f45 1 f35"/>
                <a:gd name="f57" fmla="*/ f46 1 f36"/>
                <a:gd name="f58" fmla="*/ f47 1 f35"/>
                <a:gd name="f59" fmla="*/ f48 1 f36"/>
                <a:gd name="f60" fmla="*/ f49 1 f35"/>
                <a:gd name="f61" fmla="*/ f50 1 f36"/>
                <a:gd name="f62" fmla="*/ f51 1 f36"/>
                <a:gd name="f63" fmla="*/ f52 f26 1"/>
                <a:gd name="f64" fmla="*/ f53 f26 1"/>
                <a:gd name="f65" fmla="*/ f55 f27 1"/>
                <a:gd name="f66" fmla="*/ f54 f27 1"/>
                <a:gd name="f67" fmla="*/ f56 f26 1"/>
                <a:gd name="f68" fmla="*/ f57 f27 1"/>
                <a:gd name="f69" fmla="*/ f58 f26 1"/>
                <a:gd name="f70" fmla="*/ f59 f27 1"/>
                <a:gd name="f71" fmla="*/ f60 f26 1"/>
                <a:gd name="f72" fmla="*/ f61 f27 1"/>
                <a:gd name="f73" fmla="*/ f62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7" y="f68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67" y="f73"/>
                </a:cxn>
                <a:cxn ang="f44">
                  <a:pos x="f67" y="f68"/>
                </a:cxn>
              </a:cxnLst>
              <a:rect l="f63" t="f66" r="f64" b="f65"/>
              <a:pathLst>
                <a:path w="50" h="122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6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5" y="f7"/>
                  </a:cubicBezTo>
                  <a:cubicBezTo>
                    <a:pt x="f5" y="f23"/>
                    <a:pt x="f5" y="f24"/>
                    <a:pt x="f5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7705C551-0CE0-8030-7AB4-09C30892BE8C}"/>
                </a:ext>
              </a:extLst>
            </p:cNvPr>
            <p:cNvSpPr/>
            <p:nvPr/>
          </p:nvSpPr>
          <p:spPr>
            <a:xfrm>
              <a:off x="739777" y="2679832"/>
              <a:ext cx="334963" cy="268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71"/>
                <a:gd name="f8" fmla="val 46"/>
                <a:gd name="f9" fmla="val 6"/>
                <a:gd name="f10" fmla="val 38"/>
                <a:gd name="f11" fmla="val 5"/>
                <a:gd name="f12" fmla="val 37"/>
                <a:gd name="f13" fmla="val 14"/>
                <a:gd name="f14" fmla="val 18"/>
                <a:gd name="f15" fmla="val 23"/>
                <a:gd name="f16" fmla="val 27"/>
                <a:gd name="f17" fmla="val 28"/>
                <a:gd name="f18" fmla="val 29"/>
                <a:gd name="f19" fmla="val 39"/>
                <a:gd name="f20" fmla="val 30"/>
                <a:gd name="f21" fmla="val 40"/>
                <a:gd name="f22" fmla="val 41"/>
                <a:gd name="f23" fmla="val 42"/>
                <a:gd name="f24" fmla="val 20"/>
                <a:gd name="f25" fmla="val 17"/>
                <a:gd name="f26" fmla="val 51"/>
                <a:gd name="f27" fmla="val 16"/>
                <a:gd name="f28" fmla="val 50"/>
                <a:gd name="f29" fmla="val 25"/>
                <a:gd name="f30" fmla="val 53"/>
                <a:gd name="f31" fmla="val 58"/>
                <a:gd name="f32" fmla="val 31"/>
                <a:gd name="f33" fmla="val 66"/>
                <a:gd name="f34" fmla="val 26"/>
                <a:gd name="f35" fmla="val 83"/>
                <a:gd name="f36" fmla="val 86"/>
                <a:gd name="f37" fmla="val 70"/>
                <a:gd name="f38" fmla="val 84"/>
                <a:gd name="f39" fmla="val 81"/>
                <a:gd name="f40" fmla="val 57"/>
                <a:gd name="f41" fmla="val 32"/>
                <a:gd name="f42" fmla="val 7"/>
                <a:gd name="f43" fmla="val 2"/>
                <a:gd name="f44" fmla="val 69"/>
                <a:gd name="f45" fmla="val 64"/>
                <a:gd name="f46" fmla="val 49"/>
                <a:gd name="f47" fmla="val 4"/>
                <a:gd name="f48" fmla="val 44"/>
                <a:gd name="f49" fmla="val 21"/>
                <a:gd name="f50" fmla="val 36"/>
                <a:gd name="f51" fmla="val 24"/>
                <a:gd name="f52" fmla="val 22"/>
                <a:gd name="f53" fmla="val 15"/>
                <a:gd name="f54" fmla="val 33"/>
                <a:gd name="f55" fmla="val 34"/>
                <a:gd name="f56" fmla="val 13"/>
                <a:gd name="f57" fmla="val 1"/>
                <a:gd name="f58" fmla="val 43"/>
                <a:gd name="f59" fmla="val 56"/>
                <a:gd name="f60" fmla="val 55"/>
                <a:gd name="f61" fmla="val 54"/>
                <a:gd name="f62" fmla="val 48"/>
                <a:gd name="f63" fmla="val 52"/>
                <a:gd name="f64" fmla="val 60"/>
                <a:gd name="f65" fmla="val 45"/>
                <a:gd name="f66" fmla="val 61"/>
                <a:gd name="f67" fmla="val 74"/>
                <a:gd name="f68" fmla="val 62"/>
                <a:gd name="f69" fmla="val 47"/>
                <a:gd name="f70" fmla="val 59"/>
                <a:gd name="f71" fmla="val 67"/>
                <a:gd name="f72" fmla="+- 0 0 -90"/>
                <a:gd name="f73" fmla="*/ f3 1 89"/>
                <a:gd name="f74" fmla="*/ f4 1 71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89"/>
                <a:gd name="f83" fmla="*/ f79 1 71"/>
                <a:gd name="f84" fmla="*/ 46 f80 1"/>
                <a:gd name="f85" fmla="*/ 6 f79 1"/>
                <a:gd name="f86" fmla="*/ 37 f80 1"/>
                <a:gd name="f87" fmla="*/ 14 f79 1"/>
                <a:gd name="f88" fmla="*/ 27 f79 1"/>
                <a:gd name="f89" fmla="*/ 39 f80 1"/>
                <a:gd name="f90" fmla="*/ 30 f79 1"/>
                <a:gd name="f91" fmla="*/ 41 f80 1"/>
                <a:gd name="f92" fmla="*/ 17 f79 1"/>
                <a:gd name="f93" fmla="*/ 53 f80 1"/>
                <a:gd name="f94" fmla="*/ 29 f79 1"/>
                <a:gd name="f95" fmla="*/ 66 f80 1"/>
                <a:gd name="f96" fmla="*/ 37 f79 1"/>
                <a:gd name="f97" fmla="*/ 86 f80 1"/>
                <a:gd name="f98" fmla="*/ 70 f79 1"/>
                <a:gd name="f99" fmla="*/ 81 f80 1"/>
                <a:gd name="f100" fmla="*/ 71 f79 1"/>
                <a:gd name="f101" fmla="*/ 7 f80 1"/>
                <a:gd name="f102" fmla="*/ 0 f80 1"/>
                <a:gd name="f103" fmla="*/ 64 f79 1"/>
                <a:gd name="f104" fmla="*/ 17 f80 1"/>
                <a:gd name="f105" fmla="*/ 38 f79 1"/>
                <a:gd name="f106" fmla="*/ 26 f80 1"/>
                <a:gd name="f107" fmla="*/ 25 f79 1"/>
                <a:gd name="f108" fmla="*/ 15 f79 1"/>
                <a:gd name="f109" fmla="*/ 28 f80 1"/>
                <a:gd name="f110" fmla="*/ 29 f80 1"/>
                <a:gd name="f111" fmla="*/ 24 f79 1"/>
                <a:gd name="f112" fmla="*/ 31 f80 1"/>
                <a:gd name="f113" fmla="*/ 34 f80 1"/>
                <a:gd name="f114" fmla="*/ 13 f79 1"/>
                <a:gd name="f115" fmla="*/ 1 f79 1"/>
                <a:gd name="f116" fmla="*/ 0 f79 1"/>
                <a:gd name="f117" fmla="*/ 51 f80 1"/>
                <a:gd name="f118" fmla="*/ 56 f79 1"/>
                <a:gd name="f119" fmla="*/ 53 f79 1"/>
                <a:gd name="f120" fmla="*/ 44 f80 1"/>
                <a:gd name="f121" fmla="*/ 48 f79 1"/>
                <a:gd name="f122" fmla="*/ 54 f79 1"/>
                <a:gd name="f123" fmla="*/ 43 f80 1"/>
                <a:gd name="f124" fmla="*/ 60 f79 1"/>
                <a:gd name="f125" fmla="*/ 74 f80 1"/>
                <a:gd name="f126" fmla="*/ 55 f79 1"/>
                <a:gd name="f127" fmla="*/ 60 f80 1"/>
                <a:gd name="f128" fmla="*/ 67 f80 1"/>
                <a:gd name="f129" fmla="*/ 20 f80 1"/>
                <a:gd name="f130" fmla="*/ 15 f80 1"/>
                <a:gd name="f131" fmla="+- f81 0 f1"/>
                <a:gd name="f132" fmla="*/ f84 1 89"/>
                <a:gd name="f133" fmla="*/ f85 1 71"/>
                <a:gd name="f134" fmla="*/ f86 1 89"/>
                <a:gd name="f135" fmla="*/ f87 1 71"/>
                <a:gd name="f136" fmla="*/ f88 1 71"/>
                <a:gd name="f137" fmla="*/ f89 1 89"/>
                <a:gd name="f138" fmla="*/ f90 1 71"/>
                <a:gd name="f139" fmla="*/ f91 1 89"/>
                <a:gd name="f140" fmla="*/ f92 1 71"/>
                <a:gd name="f141" fmla="*/ f93 1 89"/>
                <a:gd name="f142" fmla="*/ f94 1 71"/>
                <a:gd name="f143" fmla="*/ f95 1 89"/>
                <a:gd name="f144" fmla="*/ f96 1 71"/>
                <a:gd name="f145" fmla="*/ f97 1 89"/>
                <a:gd name="f146" fmla="*/ f98 1 71"/>
                <a:gd name="f147" fmla="*/ f99 1 89"/>
                <a:gd name="f148" fmla="*/ f100 1 71"/>
                <a:gd name="f149" fmla="*/ f101 1 89"/>
                <a:gd name="f150" fmla="*/ f102 1 89"/>
                <a:gd name="f151" fmla="*/ f103 1 71"/>
                <a:gd name="f152" fmla="*/ f104 1 89"/>
                <a:gd name="f153" fmla="*/ f105 1 71"/>
                <a:gd name="f154" fmla="*/ f106 1 89"/>
                <a:gd name="f155" fmla="*/ f107 1 71"/>
                <a:gd name="f156" fmla="*/ f108 1 71"/>
                <a:gd name="f157" fmla="*/ f109 1 89"/>
                <a:gd name="f158" fmla="*/ f110 1 89"/>
                <a:gd name="f159" fmla="*/ f111 1 71"/>
                <a:gd name="f160" fmla="*/ f112 1 89"/>
                <a:gd name="f161" fmla="*/ f113 1 89"/>
                <a:gd name="f162" fmla="*/ f114 1 71"/>
                <a:gd name="f163" fmla="*/ f115 1 71"/>
                <a:gd name="f164" fmla="*/ f116 1 71"/>
                <a:gd name="f165" fmla="*/ f117 1 89"/>
                <a:gd name="f166" fmla="*/ f118 1 71"/>
                <a:gd name="f167" fmla="*/ f119 1 71"/>
                <a:gd name="f168" fmla="*/ f120 1 89"/>
                <a:gd name="f169" fmla="*/ f121 1 71"/>
                <a:gd name="f170" fmla="*/ f122 1 71"/>
                <a:gd name="f171" fmla="*/ f123 1 89"/>
                <a:gd name="f172" fmla="*/ f124 1 71"/>
                <a:gd name="f173" fmla="*/ f125 1 89"/>
                <a:gd name="f174" fmla="*/ f126 1 71"/>
                <a:gd name="f175" fmla="*/ f127 1 89"/>
                <a:gd name="f176" fmla="*/ f128 1 89"/>
                <a:gd name="f177" fmla="*/ f129 1 89"/>
                <a:gd name="f178" fmla="*/ f130 1 89"/>
                <a:gd name="f179" fmla="*/ 0 1 f82"/>
                <a:gd name="f180" fmla="*/ f76 1 f82"/>
                <a:gd name="f181" fmla="*/ 0 1 f83"/>
                <a:gd name="f182" fmla="*/ f77 1 f83"/>
                <a:gd name="f183" fmla="*/ f132 1 f82"/>
                <a:gd name="f184" fmla="*/ f133 1 f83"/>
                <a:gd name="f185" fmla="*/ f134 1 f82"/>
                <a:gd name="f186" fmla="*/ f135 1 f83"/>
                <a:gd name="f187" fmla="*/ f136 1 f83"/>
                <a:gd name="f188" fmla="*/ f137 1 f82"/>
                <a:gd name="f189" fmla="*/ f138 1 f83"/>
                <a:gd name="f190" fmla="*/ f139 1 f82"/>
                <a:gd name="f191" fmla="*/ f140 1 f83"/>
                <a:gd name="f192" fmla="*/ f141 1 f82"/>
                <a:gd name="f193" fmla="*/ f142 1 f83"/>
                <a:gd name="f194" fmla="*/ f143 1 f82"/>
                <a:gd name="f195" fmla="*/ f144 1 f83"/>
                <a:gd name="f196" fmla="*/ f145 1 f82"/>
                <a:gd name="f197" fmla="*/ f146 1 f83"/>
                <a:gd name="f198" fmla="*/ f147 1 f82"/>
                <a:gd name="f199" fmla="*/ f148 1 f83"/>
                <a:gd name="f200" fmla="*/ f149 1 f82"/>
                <a:gd name="f201" fmla="*/ f150 1 f82"/>
                <a:gd name="f202" fmla="*/ f151 1 f83"/>
                <a:gd name="f203" fmla="*/ f152 1 f82"/>
                <a:gd name="f204" fmla="*/ f153 1 f83"/>
                <a:gd name="f205" fmla="*/ f154 1 f82"/>
                <a:gd name="f206" fmla="*/ f155 1 f83"/>
                <a:gd name="f207" fmla="*/ f156 1 f83"/>
                <a:gd name="f208" fmla="*/ f157 1 f82"/>
                <a:gd name="f209" fmla="*/ f158 1 f82"/>
                <a:gd name="f210" fmla="*/ f159 1 f83"/>
                <a:gd name="f211" fmla="*/ f160 1 f82"/>
                <a:gd name="f212" fmla="*/ f161 1 f82"/>
                <a:gd name="f213" fmla="*/ f162 1 f83"/>
                <a:gd name="f214" fmla="*/ f163 1 f83"/>
                <a:gd name="f215" fmla="*/ f164 1 f83"/>
                <a:gd name="f216" fmla="*/ f165 1 f82"/>
                <a:gd name="f217" fmla="*/ f166 1 f83"/>
                <a:gd name="f218" fmla="*/ f167 1 f83"/>
                <a:gd name="f219" fmla="*/ f168 1 f82"/>
                <a:gd name="f220" fmla="*/ f169 1 f83"/>
                <a:gd name="f221" fmla="*/ f170 1 f83"/>
                <a:gd name="f222" fmla="*/ f171 1 f82"/>
                <a:gd name="f223" fmla="*/ f172 1 f83"/>
                <a:gd name="f224" fmla="*/ f173 1 f82"/>
                <a:gd name="f225" fmla="*/ f174 1 f83"/>
                <a:gd name="f226" fmla="*/ f175 1 f82"/>
                <a:gd name="f227" fmla="*/ f176 1 f82"/>
                <a:gd name="f228" fmla="*/ f177 1 f82"/>
                <a:gd name="f229" fmla="*/ f178 1 f82"/>
                <a:gd name="f230" fmla="*/ f179 f73 1"/>
                <a:gd name="f231" fmla="*/ f180 f73 1"/>
                <a:gd name="f232" fmla="*/ f182 f74 1"/>
                <a:gd name="f233" fmla="*/ f181 f74 1"/>
                <a:gd name="f234" fmla="*/ f183 f73 1"/>
                <a:gd name="f235" fmla="*/ f184 f74 1"/>
                <a:gd name="f236" fmla="*/ f185 f73 1"/>
                <a:gd name="f237" fmla="*/ f186 f74 1"/>
                <a:gd name="f238" fmla="*/ f187 f74 1"/>
                <a:gd name="f239" fmla="*/ f188 f73 1"/>
                <a:gd name="f240" fmla="*/ f189 f74 1"/>
                <a:gd name="f241" fmla="*/ f190 f73 1"/>
                <a:gd name="f242" fmla="*/ f191 f74 1"/>
                <a:gd name="f243" fmla="*/ f192 f73 1"/>
                <a:gd name="f244" fmla="*/ f193 f74 1"/>
                <a:gd name="f245" fmla="*/ f194 f73 1"/>
                <a:gd name="f246" fmla="*/ f195 f74 1"/>
                <a:gd name="f247" fmla="*/ f196 f73 1"/>
                <a:gd name="f248" fmla="*/ f197 f74 1"/>
                <a:gd name="f249" fmla="*/ f198 f73 1"/>
                <a:gd name="f250" fmla="*/ f199 f74 1"/>
                <a:gd name="f251" fmla="*/ f200 f73 1"/>
                <a:gd name="f252" fmla="*/ f201 f73 1"/>
                <a:gd name="f253" fmla="*/ f202 f74 1"/>
                <a:gd name="f254" fmla="*/ f203 f73 1"/>
                <a:gd name="f255" fmla="*/ f204 f74 1"/>
                <a:gd name="f256" fmla="*/ f205 f73 1"/>
                <a:gd name="f257" fmla="*/ f206 f74 1"/>
                <a:gd name="f258" fmla="*/ f207 f74 1"/>
                <a:gd name="f259" fmla="*/ f208 f73 1"/>
                <a:gd name="f260" fmla="*/ f209 f73 1"/>
                <a:gd name="f261" fmla="*/ f210 f74 1"/>
                <a:gd name="f262" fmla="*/ f211 f73 1"/>
                <a:gd name="f263" fmla="*/ f212 f73 1"/>
                <a:gd name="f264" fmla="*/ f213 f74 1"/>
                <a:gd name="f265" fmla="*/ f214 f74 1"/>
                <a:gd name="f266" fmla="*/ f215 f74 1"/>
                <a:gd name="f267" fmla="*/ f216 f73 1"/>
                <a:gd name="f268" fmla="*/ f217 f74 1"/>
                <a:gd name="f269" fmla="*/ f218 f74 1"/>
                <a:gd name="f270" fmla="*/ f219 f73 1"/>
                <a:gd name="f271" fmla="*/ f220 f74 1"/>
                <a:gd name="f272" fmla="*/ f221 f74 1"/>
                <a:gd name="f273" fmla="*/ f222 f73 1"/>
                <a:gd name="f274" fmla="*/ f223 f74 1"/>
                <a:gd name="f275" fmla="*/ f224 f73 1"/>
                <a:gd name="f276" fmla="*/ f225 f74 1"/>
                <a:gd name="f277" fmla="*/ f226 f73 1"/>
                <a:gd name="f278" fmla="*/ f227 f73 1"/>
                <a:gd name="f279" fmla="*/ f228 f73 1"/>
                <a:gd name="f280" fmla="*/ f229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234" y="f235"/>
                </a:cxn>
                <a:cxn ang="f131">
                  <a:pos x="f236" y="f237"/>
                </a:cxn>
                <a:cxn ang="f131">
                  <a:pos x="f236" y="f238"/>
                </a:cxn>
                <a:cxn ang="f131">
                  <a:pos x="f239" y="f240"/>
                </a:cxn>
                <a:cxn ang="f131">
                  <a:pos x="f241" y="f238"/>
                </a:cxn>
                <a:cxn ang="f131">
                  <a:pos x="f241" y="f242"/>
                </a:cxn>
                <a:cxn ang="f131">
                  <a:pos x="f243" y="f244"/>
                </a:cxn>
                <a:cxn ang="f131">
                  <a:pos x="f245" y="f246"/>
                </a:cxn>
                <a:cxn ang="f131">
                  <a:pos x="f247" y="f248"/>
                </a:cxn>
                <a:cxn ang="f131">
                  <a:pos x="f249" y="f250"/>
                </a:cxn>
                <a:cxn ang="f131">
                  <a:pos x="f251" y="f250"/>
                </a:cxn>
                <a:cxn ang="f131">
                  <a:pos x="f252" y="f253"/>
                </a:cxn>
                <a:cxn ang="f131">
                  <a:pos x="f254" y="f255"/>
                </a:cxn>
                <a:cxn ang="f131">
                  <a:pos x="f256" y="f257"/>
                </a:cxn>
                <a:cxn ang="f131">
                  <a:pos x="f256" y="f258"/>
                </a:cxn>
                <a:cxn ang="f131">
                  <a:pos x="f259" y="f258"/>
                </a:cxn>
                <a:cxn ang="f131">
                  <a:pos x="f260" y="f261"/>
                </a:cxn>
                <a:cxn ang="f131">
                  <a:pos x="f262" y="f240"/>
                </a:cxn>
                <a:cxn ang="f131">
                  <a:pos x="f263" y="f261"/>
                </a:cxn>
                <a:cxn ang="f131">
                  <a:pos x="f263" y="f264"/>
                </a:cxn>
                <a:cxn ang="f131">
                  <a:pos x="f241" y="f265"/>
                </a:cxn>
                <a:cxn ang="f131">
                  <a:pos x="f234" y="f266"/>
                </a:cxn>
                <a:cxn ang="f131">
                  <a:pos x="f234" y="f235"/>
                </a:cxn>
                <a:cxn ang="f131">
                  <a:pos x="f267" y="f268"/>
                </a:cxn>
                <a:cxn ang="f131">
                  <a:pos x="f267" y="f269"/>
                </a:cxn>
                <a:cxn ang="f131">
                  <a:pos x="f270" y="f271"/>
                </a:cxn>
                <a:cxn ang="f131">
                  <a:pos x="f236" y="f272"/>
                </a:cxn>
                <a:cxn ang="f131">
                  <a:pos x="f273" y="f274"/>
                </a:cxn>
                <a:cxn ang="f131">
                  <a:pos x="f267" y="f268"/>
                </a:cxn>
                <a:cxn ang="f131">
                  <a:pos x="f275" y="f276"/>
                </a:cxn>
                <a:cxn ang="f131">
                  <a:pos x="f275" y="f269"/>
                </a:cxn>
                <a:cxn ang="f131">
                  <a:pos x="f245" y="f271"/>
                </a:cxn>
                <a:cxn ang="f131">
                  <a:pos x="f277" y="f272"/>
                </a:cxn>
                <a:cxn ang="f131">
                  <a:pos x="f278" y="f274"/>
                </a:cxn>
                <a:cxn ang="f131">
                  <a:pos x="f275" y="f276"/>
                </a:cxn>
                <a:cxn ang="f131">
                  <a:pos x="f259" y="f268"/>
                </a:cxn>
                <a:cxn ang="f131">
                  <a:pos x="f259" y="f269"/>
                </a:cxn>
                <a:cxn ang="f131">
                  <a:pos x="f279" y="f271"/>
                </a:cxn>
                <a:cxn ang="f131">
                  <a:pos x="f280" y="f272"/>
                </a:cxn>
                <a:cxn ang="f131">
                  <a:pos x="f279" y="f274"/>
                </a:cxn>
                <a:cxn ang="f131">
                  <a:pos x="f259" y="f268"/>
                </a:cxn>
              </a:cxnLst>
              <a:rect l="f230" t="f233" r="f231" b="f232"/>
              <a:pathLst>
                <a:path w="89" h="71">
                  <a:moveTo>
                    <a:pt x="f8" y="f9"/>
                  </a:moveTo>
                  <a:cubicBezTo>
                    <a:pt x="f10" y="f11"/>
                    <a:pt x="f12" y="f9"/>
                    <a:pt x="f12" y="f13"/>
                  </a:cubicBezTo>
                  <a:cubicBezTo>
                    <a:pt x="f12" y="f14"/>
                    <a:pt x="f12" y="f15"/>
                    <a:pt x="f12" y="f16"/>
                  </a:cubicBezTo>
                  <a:cubicBezTo>
                    <a:pt x="f12" y="f17"/>
                    <a:pt x="f10" y="f18"/>
                    <a:pt x="f19" y="f20"/>
                  </a:cubicBezTo>
                  <a:cubicBezTo>
                    <a:pt x="f21" y="f18"/>
                    <a:pt x="f22" y="f17"/>
                    <a:pt x="f22" y="f16"/>
                  </a:cubicBezTo>
                  <a:cubicBezTo>
                    <a:pt x="f23" y="f15"/>
                    <a:pt x="f22" y="f24"/>
                    <a:pt x="f22" y="f25"/>
                  </a:cubicBezTo>
                  <a:cubicBezTo>
                    <a:pt x="f26" y="f27"/>
                    <a:pt x="f28" y="f29"/>
                    <a:pt x="f30" y="f18"/>
                  </a:cubicBezTo>
                  <a:cubicBezTo>
                    <a:pt x="f31" y="f32"/>
                    <a:pt x="f33" y="f34"/>
                    <a:pt x="f33" y="f12"/>
                  </a:cubicBezTo>
                  <a:cubicBezTo>
                    <a:pt x="f35" y="f22"/>
                    <a:pt x="f6" y="f28"/>
                    <a:pt x="f36" y="f37"/>
                  </a:cubicBezTo>
                  <a:cubicBezTo>
                    <a:pt x="f38" y="f37"/>
                    <a:pt x="f35" y="f7"/>
                    <a:pt x="f39" y="f7"/>
                  </a:cubicBezTo>
                  <a:cubicBezTo>
                    <a:pt x="f40" y="f7"/>
                    <a:pt x="f41" y="f7"/>
                    <a:pt x="f42" y="f7"/>
                  </a:cubicBezTo>
                  <a:cubicBezTo>
                    <a:pt x="f43" y="f7"/>
                    <a:pt x="f5" y="f44"/>
                    <a:pt x="f5" y="f45"/>
                  </a:cubicBezTo>
                  <a:cubicBezTo>
                    <a:pt x="f5" y="f46"/>
                    <a:pt x="f47" y="f48"/>
                    <a:pt x="f25" y="f10"/>
                  </a:cubicBezTo>
                  <a:cubicBezTo>
                    <a:pt x="f49" y="f50"/>
                    <a:pt x="f51" y="f18"/>
                    <a:pt x="f34" y="f29"/>
                  </a:cubicBezTo>
                  <a:cubicBezTo>
                    <a:pt x="f16" y="f52"/>
                    <a:pt x="f34" y="f14"/>
                    <a:pt x="f34" y="f53"/>
                  </a:cubicBezTo>
                  <a:cubicBezTo>
                    <a:pt x="f16" y="f53"/>
                    <a:pt x="f17" y="f53"/>
                    <a:pt x="f17" y="f53"/>
                  </a:cubicBezTo>
                  <a:cubicBezTo>
                    <a:pt x="f17" y="f14"/>
                    <a:pt x="f17" y="f49"/>
                    <a:pt x="f18" y="f51"/>
                  </a:cubicBezTo>
                  <a:cubicBezTo>
                    <a:pt x="f18" y="f34"/>
                    <a:pt x="f20" y="f17"/>
                    <a:pt x="f32" y="f20"/>
                  </a:cubicBezTo>
                  <a:cubicBezTo>
                    <a:pt x="f41" y="f17"/>
                    <a:pt x="f54" y="f34"/>
                    <a:pt x="f55" y="f51"/>
                  </a:cubicBezTo>
                  <a:cubicBezTo>
                    <a:pt x="f55" y="f24"/>
                    <a:pt x="f55" y="f25"/>
                    <a:pt x="f55" y="f56"/>
                  </a:cubicBezTo>
                  <a:cubicBezTo>
                    <a:pt x="f54" y="f42"/>
                    <a:pt x="f55" y="f43"/>
                    <a:pt x="f22" y="f57"/>
                  </a:cubicBezTo>
                  <a:cubicBezTo>
                    <a:pt x="f58" y="f57"/>
                    <a:pt x="f48" y="f5"/>
                    <a:pt x="f8" y="f5"/>
                  </a:cubicBezTo>
                  <a:cubicBezTo>
                    <a:pt x="f8" y="f43"/>
                    <a:pt x="f8" y="f47"/>
                    <a:pt x="f8" y="f9"/>
                  </a:cubicBezTo>
                  <a:close/>
                  <a:moveTo>
                    <a:pt x="f26" y="f59"/>
                  </a:moveTo>
                  <a:cubicBezTo>
                    <a:pt x="f26" y="f60"/>
                    <a:pt x="f26" y="f61"/>
                    <a:pt x="f26" y="f30"/>
                  </a:cubicBezTo>
                  <a:cubicBezTo>
                    <a:pt x="f46" y="f26"/>
                    <a:pt x="f8" y="f62"/>
                    <a:pt x="f48" y="f62"/>
                  </a:cubicBezTo>
                  <a:cubicBezTo>
                    <a:pt x="f22" y="f62"/>
                    <a:pt x="f19" y="f63"/>
                    <a:pt x="f12" y="f61"/>
                  </a:cubicBezTo>
                  <a:cubicBezTo>
                    <a:pt x="f19" y="f59"/>
                    <a:pt x="f22" y="f64"/>
                    <a:pt x="f58" y="f64"/>
                  </a:cubicBezTo>
                  <a:cubicBezTo>
                    <a:pt x="f65" y="f66"/>
                    <a:pt x="f62" y="f31"/>
                    <a:pt x="f26" y="f59"/>
                  </a:cubicBezTo>
                  <a:close/>
                  <a:moveTo>
                    <a:pt x="f67" y="f60"/>
                  </a:moveTo>
                  <a:cubicBezTo>
                    <a:pt x="f67" y="f61"/>
                    <a:pt x="f67" y="f61"/>
                    <a:pt x="f67" y="f30"/>
                  </a:cubicBezTo>
                  <a:cubicBezTo>
                    <a:pt x="f7" y="f26"/>
                    <a:pt x="f44" y="f62"/>
                    <a:pt x="f33" y="f62"/>
                  </a:cubicBezTo>
                  <a:cubicBezTo>
                    <a:pt x="f68" y="f69"/>
                    <a:pt x="f70" y="f26"/>
                    <a:pt x="f64" y="f61"/>
                  </a:cubicBezTo>
                  <a:cubicBezTo>
                    <a:pt x="f66" y="f40"/>
                    <a:pt x="f45" y="f64"/>
                    <a:pt x="f71" y="f64"/>
                  </a:cubicBezTo>
                  <a:cubicBezTo>
                    <a:pt x="f44" y="f66"/>
                    <a:pt x="f7" y="f40"/>
                    <a:pt x="f67" y="f60"/>
                  </a:cubicBezTo>
                  <a:close/>
                  <a:moveTo>
                    <a:pt x="f17" y="f59"/>
                  </a:moveTo>
                  <a:cubicBezTo>
                    <a:pt x="f17" y="f60"/>
                    <a:pt x="f17" y="f61"/>
                    <a:pt x="f17" y="f30"/>
                  </a:cubicBezTo>
                  <a:cubicBezTo>
                    <a:pt x="f34" y="f26"/>
                    <a:pt x="f15" y="f62"/>
                    <a:pt x="f24" y="f62"/>
                  </a:cubicBezTo>
                  <a:cubicBezTo>
                    <a:pt x="f27" y="f69"/>
                    <a:pt x="f13" y="f26"/>
                    <a:pt x="f53" y="f61"/>
                  </a:cubicBezTo>
                  <a:cubicBezTo>
                    <a:pt x="f53" y="f40"/>
                    <a:pt x="f14" y="f64"/>
                    <a:pt x="f24" y="f64"/>
                  </a:cubicBezTo>
                  <a:cubicBezTo>
                    <a:pt x="f15" y="f64"/>
                    <a:pt x="f34" y="f40"/>
                    <a:pt x="f17" y="f5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6E035FFA-9ED0-F424-3CE9-E4D2F20191A4}"/>
                </a:ext>
              </a:extLst>
            </p:cNvPr>
            <p:cNvSpPr/>
            <p:nvPr/>
          </p:nvSpPr>
          <p:spPr>
            <a:xfrm>
              <a:off x="3446465" y="2970346"/>
              <a:ext cx="169858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101"/>
                <a:gd name="f8" fmla="val 22"/>
                <a:gd name="f9" fmla="val 51"/>
                <a:gd name="f10" fmla="val 26"/>
                <a:gd name="f11" fmla="val 55"/>
                <a:gd name="f12" fmla="val 31"/>
                <a:gd name="f13" fmla="val 59"/>
                <a:gd name="f14" fmla="val 35"/>
                <a:gd name="f15" fmla="val 63"/>
                <a:gd name="f16" fmla="val 44"/>
                <a:gd name="f17" fmla="val 72"/>
                <a:gd name="f18" fmla="val 85"/>
                <a:gd name="f19" fmla="val 36"/>
                <a:gd name="f20" fmla="val 93"/>
                <a:gd name="f21" fmla="val 28"/>
                <a:gd name="f22" fmla="val 16"/>
                <a:gd name="f23" fmla="val 100"/>
                <a:gd name="f24" fmla="val 7"/>
                <a:gd name="f25" fmla="val 92"/>
                <a:gd name="f26" fmla="val 9"/>
                <a:gd name="f27" fmla="val 13"/>
                <a:gd name="f28" fmla="val 18"/>
                <a:gd name="f29" fmla="val 23"/>
                <a:gd name="f30" fmla="val 17"/>
                <a:gd name="f31" fmla="val 41"/>
                <a:gd name="f32" fmla="val 8"/>
                <a:gd name="f33" fmla="val 37"/>
                <a:gd name="f34" fmla="val 1"/>
                <a:gd name="f35" fmla="val 29"/>
                <a:gd name="f36" fmla="val 6"/>
                <a:gd name="f37" fmla="val 12"/>
                <a:gd name="f38" fmla="val 2"/>
                <a:gd name="f39" fmla="val 24"/>
                <a:gd name="f40" fmla="val 33"/>
                <a:gd name="f41" fmla="val 5"/>
                <a:gd name="f42" fmla="val 11"/>
                <a:gd name="f43" fmla="val 27"/>
                <a:gd name="f44" fmla="val 32"/>
                <a:gd name="f45" fmla="+- 0 0 -90"/>
                <a:gd name="f46" fmla="*/ f3 1 45"/>
                <a:gd name="f47" fmla="*/ f4 1 101"/>
                <a:gd name="f48" fmla="val f5"/>
                <a:gd name="f49" fmla="val f6"/>
                <a:gd name="f50" fmla="val f7"/>
                <a:gd name="f51" fmla="*/ f45 f0 1"/>
                <a:gd name="f52" fmla="+- f50 0 f48"/>
                <a:gd name="f53" fmla="+- f49 0 f48"/>
                <a:gd name="f54" fmla="*/ f51 1 f2"/>
                <a:gd name="f55" fmla="*/ f53 1 45"/>
                <a:gd name="f56" fmla="*/ f52 1 101"/>
                <a:gd name="f57" fmla="*/ 22 f53 1"/>
                <a:gd name="f58" fmla="*/ 51 f52 1"/>
                <a:gd name="f59" fmla="*/ 35 f53 1"/>
                <a:gd name="f60" fmla="*/ 63 f52 1"/>
                <a:gd name="f61" fmla="*/ 36 f53 1"/>
                <a:gd name="f62" fmla="*/ 93 f52 1"/>
                <a:gd name="f63" fmla="*/ 7 f53 1"/>
                <a:gd name="f64" fmla="*/ 92 f52 1"/>
                <a:gd name="f65" fmla="*/ 9 f53 1"/>
                <a:gd name="f66" fmla="*/ 23 f53 1"/>
                <a:gd name="f67" fmla="*/ 8 f53 1"/>
                <a:gd name="f68" fmla="*/ 37 f52 1"/>
                <a:gd name="f69" fmla="*/ 6 f53 1"/>
                <a:gd name="f70" fmla="*/ 9 f52 1"/>
                <a:gd name="f71" fmla="*/ 33 f53 1"/>
                <a:gd name="f72" fmla="*/ 5 f52 1"/>
                <a:gd name="f73" fmla="*/ 36 f52 1"/>
                <a:gd name="f74" fmla="+- f54 0 f1"/>
                <a:gd name="f75" fmla="*/ f57 1 45"/>
                <a:gd name="f76" fmla="*/ f58 1 101"/>
                <a:gd name="f77" fmla="*/ f59 1 45"/>
                <a:gd name="f78" fmla="*/ f60 1 101"/>
                <a:gd name="f79" fmla="*/ f61 1 45"/>
                <a:gd name="f80" fmla="*/ f62 1 101"/>
                <a:gd name="f81" fmla="*/ f63 1 45"/>
                <a:gd name="f82" fmla="*/ f64 1 101"/>
                <a:gd name="f83" fmla="*/ f65 1 45"/>
                <a:gd name="f84" fmla="*/ f66 1 45"/>
                <a:gd name="f85" fmla="*/ f67 1 45"/>
                <a:gd name="f86" fmla="*/ f68 1 101"/>
                <a:gd name="f87" fmla="*/ f69 1 45"/>
                <a:gd name="f88" fmla="*/ f70 1 101"/>
                <a:gd name="f89" fmla="*/ f71 1 45"/>
                <a:gd name="f90" fmla="*/ f72 1 101"/>
                <a:gd name="f91" fmla="*/ f73 1 101"/>
                <a:gd name="f92" fmla="*/ 0 1 f55"/>
                <a:gd name="f93" fmla="*/ f49 1 f55"/>
                <a:gd name="f94" fmla="*/ 0 1 f56"/>
                <a:gd name="f95" fmla="*/ f50 1 f56"/>
                <a:gd name="f96" fmla="*/ f75 1 f55"/>
                <a:gd name="f97" fmla="*/ f76 1 f56"/>
                <a:gd name="f98" fmla="*/ f77 1 f55"/>
                <a:gd name="f99" fmla="*/ f78 1 f56"/>
                <a:gd name="f100" fmla="*/ f79 1 f55"/>
                <a:gd name="f101" fmla="*/ f80 1 f56"/>
                <a:gd name="f102" fmla="*/ f81 1 f55"/>
                <a:gd name="f103" fmla="*/ f82 1 f56"/>
                <a:gd name="f104" fmla="*/ f83 1 f55"/>
                <a:gd name="f105" fmla="*/ f84 1 f55"/>
                <a:gd name="f106" fmla="*/ f85 1 f55"/>
                <a:gd name="f107" fmla="*/ f86 1 f56"/>
                <a:gd name="f108" fmla="*/ f87 1 f55"/>
                <a:gd name="f109" fmla="*/ f88 1 f56"/>
                <a:gd name="f110" fmla="*/ f89 1 f55"/>
                <a:gd name="f111" fmla="*/ f90 1 f56"/>
                <a:gd name="f112" fmla="*/ f91 1 f56"/>
                <a:gd name="f113" fmla="*/ f92 f46 1"/>
                <a:gd name="f114" fmla="*/ f93 f46 1"/>
                <a:gd name="f115" fmla="*/ f95 f47 1"/>
                <a:gd name="f116" fmla="*/ f94 f47 1"/>
                <a:gd name="f117" fmla="*/ f96 f46 1"/>
                <a:gd name="f118" fmla="*/ f97 f47 1"/>
                <a:gd name="f119" fmla="*/ f98 f46 1"/>
                <a:gd name="f120" fmla="*/ f99 f47 1"/>
                <a:gd name="f121" fmla="*/ f100 f46 1"/>
                <a:gd name="f122" fmla="*/ f101 f47 1"/>
                <a:gd name="f123" fmla="*/ f102 f46 1"/>
                <a:gd name="f124" fmla="*/ f103 f47 1"/>
                <a:gd name="f125" fmla="*/ f104 f46 1"/>
                <a:gd name="f126" fmla="*/ f105 f46 1"/>
                <a:gd name="f127" fmla="*/ f106 f46 1"/>
                <a:gd name="f128" fmla="*/ f107 f47 1"/>
                <a:gd name="f129" fmla="*/ f108 f46 1"/>
                <a:gd name="f130" fmla="*/ f109 f47 1"/>
                <a:gd name="f131" fmla="*/ f110 f46 1"/>
                <a:gd name="f132" fmla="*/ f111 f47 1"/>
                <a:gd name="f133" fmla="*/ f112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17" y="f118"/>
                </a:cxn>
                <a:cxn ang="f74">
                  <a:pos x="f119" y="f120"/>
                </a:cxn>
                <a:cxn ang="f74">
                  <a:pos x="f121" y="f122"/>
                </a:cxn>
                <a:cxn ang="f74">
                  <a:pos x="f123" y="f124"/>
                </a:cxn>
                <a:cxn ang="f74">
                  <a:pos x="f125" y="f120"/>
                </a:cxn>
                <a:cxn ang="f74">
                  <a:pos x="f126" y="f118"/>
                </a:cxn>
                <a:cxn ang="f74">
                  <a:pos x="f127" y="f128"/>
                </a:cxn>
                <a:cxn ang="f74">
                  <a:pos x="f129" y="f130"/>
                </a:cxn>
                <a:cxn ang="f74">
                  <a:pos x="f131" y="f132"/>
                </a:cxn>
                <a:cxn ang="f74">
                  <a:pos x="f121" y="f133"/>
                </a:cxn>
                <a:cxn ang="f74">
                  <a:pos x="f117" y="f118"/>
                </a:cxn>
              </a:cxnLst>
              <a:rect l="f113" t="f116" r="f114" b="f115"/>
              <a:pathLst>
                <a:path w="45" h="10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6" y="f18"/>
                    <a:pt x="f19" y="f20"/>
                  </a:cubicBezTo>
                  <a:cubicBezTo>
                    <a:pt x="f21" y="f7"/>
                    <a:pt x="f22" y="f23"/>
                    <a:pt x="f24" y="f25"/>
                  </a:cubicBezTo>
                  <a:cubicBezTo>
                    <a:pt x="f5" y="f18"/>
                    <a:pt x="f5" y="f17"/>
                    <a:pt x="f26" y="f15"/>
                  </a:cubicBezTo>
                  <a:cubicBezTo>
                    <a:pt x="f27" y="f13"/>
                    <a:pt x="f28" y="f11"/>
                    <a:pt x="f29" y="f9"/>
                  </a:cubicBezTo>
                  <a:cubicBezTo>
                    <a:pt x="f30" y="f6"/>
                    <a:pt x="f27" y="f31"/>
                    <a:pt x="f32" y="f33"/>
                  </a:cubicBezTo>
                  <a:cubicBezTo>
                    <a:pt x="f34" y="f35"/>
                    <a:pt x="f5" y="f30"/>
                    <a:pt x="f36" y="f26"/>
                  </a:cubicBezTo>
                  <a:cubicBezTo>
                    <a:pt x="f37" y="f38"/>
                    <a:pt x="f39" y="f5"/>
                    <a:pt x="f40" y="f41"/>
                  </a:cubicBezTo>
                  <a:cubicBezTo>
                    <a:pt x="f16" y="f42"/>
                    <a:pt x="f6" y="f43"/>
                    <a:pt x="f19" y="f19"/>
                  </a:cubicBezTo>
                  <a:cubicBezTo>
                    <a:pt x="f44" y="f31"/>
                    <a:pt x="f43" y="f6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1FB306D6-C20C-DD5F-B554-7230DD7605D6}"/>
                </a:ext>
              </a:extLst>
            </p:cNvPr>
            <p:cNvSpPr/>
            <p:nvPr/>
          </p:nvSpPr>
          <p:spPr>
            <a:xfrm>
              <a:off x="841376" y="4202244"/>
              <a:ext cx="227008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38"/>
                <a:gd name="f8" fmla="val 25"/>
                <a:gd name="f9" fmla="val 44"/>
                <a:gd name="f10" fmla="val 49"/>
                <a:gd name="f11" fmla="val 24"/>
                <a:gd name="f12" fmla="val 53"/>
                <a:gd name="f13" fmla="val 55"/>
                <a:gd name="f14" fmla="val 59"/>
                <a:gd name="f15" fmla="val 28"/>
                <a:gd name="f16" fmla="val 30"/>
                <a:gd name="f17" fmla="val 40"/>
                <a:gd name="f18" fmla="val 50"/>
                <a:gd name="f19" fmla="val 39"/>
                <a:gd name="f20" fmla="val 20"/>
                <a:gd name="f21" fmla="val 4"/>
                <a:gd name="f22" fmla="val 8"/>
                <a:gd name="f23" fmla="val 16"/>
                <a:gd name="f24" fmla="val 23"/>
                <a:gd name="f25" fmla="val 33"/>
                <a:gd name="f26" fmla="val 31"/>
                <a:gd name="f27" fmla="val 21"/>
                <a:gd name="f28" fmla="val 18"/>
                <a:gd name="f29" fmla="val 29"/>
                <a:gd name="f30" fmla="val 26"/>
                <a:gd name="f31" fmla="val 11"/>
                <a:gd name="f32" fmla="val 6"/>
                <a:gd name="f33" fmla="val 3"/>
                <a:gd name="f34" fmla="val 35"/>
                <a:gd name="f35" fmla="val 42"/>
                <a:gd name="f36" fmla="val 46"/>
                <a:gd name="f37" fmla="val 7"/>
                <a:gd name="f38" fmla="val 12"/>
                <a:gd name="f39" fmla="val 17"/>
                <a:gd name="f40" fmla="val 41"/>
                <a:gd name="f41" fmla="val 45"/>
                <a:gd name="f42" fmla="val 51"/>
                <a:gd name="f43" fmla="val 36"/>
                <a:gd name="f44" fmla="val 43"/>
                <a:gd name="f45" fmla="val 32"/>
                <a:gd name="f46" fmla="val 34"/>
                <a:gd name="f47" fmla="val 10"/>
                <a:gd name="f48" fmla="val 14"/>
                <a:gd name="f49" fmla="val 37"/>
                <a:gd name="f50" fmla="val 13"/>
                <a:gd name="f51" fmla="+- 0 0 -90"/>
                <a:gd name="f52" fmla="*/ f3 1 60"/>
                <a:gd name="f53" fmla="*/ f4 1 60"/>
                <a:gd name="f54" fmla="val f5"/>
                <a:gd name="f55" fmla="val f6"/>
                <a:gd name="f56" fmla="*/ f51 f0 1"/>
                <a:gd name="f57" fmla="+- f55 0 f54"/>
                <a:gd name="f58" fmla="*/ f56 1 f2"/>
                <a:gd name="f59" fmla="*/ f57 1 60"/>
                <a:gd name="f60" fmla="*/ 38 f57 1"/>
                <a:gd name="f61" fmla="*/ 25 f57 1"/>
                <a:gd name="f62" fmla="*/ 53 f57 1"/>
                <a:gd name="f63" fmla="*/ 59 f57 1"/>
                <a:gd name="f64" fmla="*/ 30 f57 1"/>
                <a:gd name="f65" fmla="*/ 60 f57 1"/>
                <a:gd name="f66" fmla="*/ 0 f57 1"/>
                <a:gd name="f67" fmla="*/ 8 f57 1"/>
                <a:gd name="f68" fmla="*/ 24 f57 1"/>
                <a:gd name="f69" fmla="*/ 33 f57 1"/>
                <a:gd name="f70" fmla="*/ 29 f57 1"/>
                <a:gd name="f71" fmla="*/ 16 f57 1"/>
                <a:gd name="f72" fmla="*/ 31 f57 1"/>
                <a:gd name="f73" fmla="*/ 3 f57 1"/>
                <a:gd name="f74" fmla="*/ 42 f57 1"/>
                <a:gd name="f75" fmla="*/ 17 f57 1"/>
                <a:gd name="f76" fmla="*/ 41 f57 1"/>
                <a:gd name="f77" fmla="*/ 50 f57 1"/>
                <a:gd name="f78" fmla="*/ 51 f57 1"/>
                <a:gd name="f79" fmla="*/ 46 f57 1"/>
                <a:gd name="f80" fmla="*/ 39 f57 1"/>
                <a:gd name="f81" fmla="*/ 40 f57 1"/>
                <a:gd name="f82" fmla="*/ 36 f57 1"/>
                <a:gd name="f83" fmla="*/ 32 f57 1"/>
                <a:gd name="f84" fmla="*/ 10 f57 1"/>
                <a:gd name="f85" fmla="*/ 35 f57 1"/>
                <a:gd name="f86" fmla="*/ 14 f57 1"/>
                <a:gd name="f87" fmla="+- f58 0 f1"/>
                <a:gd name="f88" fmla="*/ f60 1 60"/>
                <a:gd name="f89" fmla="*/ f61 1 60"/>
                <a:gd name="f90" fmla="*/ f62 1 60"/>
                <a:gd name="f91" fmla="*/ f63 1 60"/>
                <a:gd name="f92" fmla="*/ f64 1 60"/>
                <a:gd name="f93" fmla="*/ f65 1 60"/>
                <a:gd name="f94" fmla="*/ f66 1 60"/>
                <a:gd name="f95" fmla="*/ f67 1 60"/>
                <a:gd name="f96" fmla="*/ f68 1 60"/>
                <a:gd name="f97" fmla="*/ f69 1 60"/>
                <a:gd name="f98" fmla="*/ f70 1 60"/>
                <a:gd name="f99" fmla="*/ f71 1 60"/>
                <a:gd name="f100" fmla="*/ f72 1 60"/>
                <a:gd name="f101" fmla="*/ f73 1 60"/>
                <a:gd name="f102" fmla="*/ f74 1 60"/>
                <a:gd name="f103" fmla="*/ f75 1 60"/>
                <a:gd name="f104" fmla="*/ f76 1 60"/>
                <a:gd name="f105" fmla="*/ f77 1 60"/>
                <a:gd name="f106" fmla="*/ f78 1 60"/>
                <a:gd name="f107" fmla="*/ f79 1 60"/>
                <a:gd name="f108" fmla="*/ f80 1 60"/>
                <a:gd name="f109" fmla="*/ f81 1 60"/>
                <a:gd name="f110" fmla="*/ f82 1 60"/>
                <a:gd name="f111" fmla="*/ f83 1 60"/>
                <a:gd name="f112" fmla="*/ f84 1 60"/>
                <a:gd name="f113" fmla="*/ f85 1 60"/>
                <a:gd name="f114" fmla="*/ f86 1 60"/>
                <a:gd name="f115" fmla="*/ 0 1 f59"/>
                <a:gd name="f116" fmla="*/ f55 1 f59"/>
                <a:gd name="f117" fmla="*/ f88 1 f59"/>
                <a:gd name="f118" fmla="*/ f89 1 f59"/>
                <a:gd name="f119" fmla="*/ f90 1 f59"/>
                <a:gd name="f120" fmla="*/ f91 1 f59"/>
                <a:gd name="f121" fmla="*/ f92 1 f59"/>
                <a:gd name="f122" fmla="*/ f93 1 f59"/>
                <a:gd name="f123" fmla="*/ f94 1 f59"/>
                <a:gd name="f124" fmla="*/ f95 1 f59"/>
                <a:gd name="f125" fmla="*/ f96 1 f59"/>
                <a:gd name="f126" fmla="*/ f97 1 f59"/>
                <a:gd name="f127" fmla="*/ f98 1 f59"/>
                <a:gd name="f128" fmla="*/ f99 1 f59"/>
                <a:gd name="f129" fmla="*/ f100 1 f59"/>
                <a:gd name="f130" fmla="*/ f101 1 f59"/>
                <a:gd name="f131" fmla="*/ f102 1 f59"/>
                <a:gd name="f132" fmla="*/ f103 1 f59"/>
                <a:gd name="f133" fmla="*/ f104 1 f59"/>
                <a:gd name="f134" fmla="*/ f105 1 f59"/>
                <a:gd name="f135" fmla="*/ f106 1 f59"/>
                <a:gd name="f136" fmla="*/ f107 1 f59"/>
                <a:gd name="f137" fmla="*/ f108 1 f59"/>
                <a:gd name="f138" fmla="*/ f109 1 f59"/>
                <a:gd name="f139" fmla="*/ f110 1 f59"/>
                <a:gd name="f140" fmla="*/ f111 1 f59"/>
                <a:gd name="f141" fmla="*/ f112 1 f59"/>
                <a:gd name="f142" fmla="*/ f113 1 f59"/>
                <a:gd name="f143" fmla="*/ f114 1 f59"/>
                <a:gd name="f144" fmla="*/ f115 f52 1"/>
                <a:gd name="f145" fmla="*/ f116 f52 1"/>
                <a:gd name="f146" fmla="*/ f116 f53 1"/>
                <a:gd name="f147" fmla="*/ f115 f53 1"/>
                <a:gd name="f148" fmla="*/ f117 f52 1"/>
                <a:gd name="f149" fmla="*/ f118 f53 1"/>
                <a:gd name="f150" fmla="*/ f119 f52 1"/>
                <a:gd name="f151" fmla="*/ f120 f52 1"/>
                <a:gd name="f152" fmla="*/ f121 f53 1"/>
                <a:gd name="f153" fmla="*/ f122 f53 1"/>
                <a:gd name="f154" fmla="*/ f123 f52 1"/>
                <a:gd name="f155" fmla="*/ f124 f52 1"/>
                <a:gd name="f156" fmla="*/ f125 f53 1"/>
                <a:gd name="f157" fmla="*/ f126 f52 1"/>
                <a:gd name="f158" fmla="*/ f127 f52 1"/>
                <a:gd name="f159" fmla="*/ f128 f53 1"/>
                <a:gd name="f160" fmla="*/ f129 f52 1"/>
                <a:gd name="f161" fmla="*/ f130 f53 1"/>
                <a:gd name="f162" fmla="*/ f131 f52 1"/>
                <a:gd name="f163" fmla="*/ f132 f53 1"/>
                <a:gd name="f164" fmla="*/ f133 f52 1"/>
                <a:gd name="f165" fmla="*/ f134 f53 1"/>
                <a:gd name="f166" fmla="*/ f135 f52 1"/>
                <a:gd name="f167" fmla="*/ f136 f53 1"/>
                <a:gd name="f168" fmla="*/ f137 f52 1"/>
                <a:gd name="f169" fmla="*/ f138 f53 1"/>
                <a:gd name="f170" fmla="*/ f139 f52 1"/>
                <a:gd name="f171" fmla="*/ f140 f52 1"/>
                <a:gd name="f172" fmla="*/ f141 f53 1"/>
                <a:gd name="f173" fmla="*/ f142 f52 1"/>
                <a:gd name="f174" fmla="*/ f143 f53 1"/>
                <a:gd name="f175" fmla="*/ f138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48" y="f149"/>
                </a:cxn>
                <a:cxn ang="f87">
                  <a:pos x="f150" y="f149"/>
                </a:cxn>
                <a:cxn ang="f87">
                  <a:pos x="f151" y="f152"/>
                </a:cxn>
                <a:cxn ang="f87">
                  <a:pos x="f151" y="f153"/>
                </a:cxn>
                <a:cxn ang="f87">
                  <a:pos x="f154" y="f153"/>
                </a:cxn>
                <a:cxn ang="f87">
                  <a:pos x="f154" y="f152"/>
                </a:cxn>
                <a:cxn ang="f87">
                  <a:pos x="f155" y="f156"/>
                </a:cxn>
                <a:cxn ang="f87">
                  <a:pos x="f157" y="f156"/>
                </a:cxn>
                <a:cxn ang="f87">
                  <a:pos x="f158" y="f159"/>
                </a:cxn>
                <a:cxn ang="f87">
                  <a:pos x="f160" y="f161"/>
                </a:cxn>
                <a:cxn ang="f87">
                  <a:pos x="f162" y="f161"/>
                </a:cxn>
                <a:cxn ang="f87">
                  <a:pos x="f162" y="f163"/>
                </a:cxn>
                <a:cxn ang="f87">
                  <a:pos x="f148" y="f149"/>
                </a:cxn>
                <a:cxn ang="f87">
                  <a:pos x="f164" y="f165"/>
                </a:cxn>
                <a:cxn ang="f87">
                  <a:pos x="f166" y="f167"/>
                </a:cxn>
                <a:cxn ang="f87">
                  <a:pos x="f168" y="f169"/>
                </a:cxn>
                <a:cxn ang="f87">
                  <a:pos x="f160" y="f167"/>
                </a:cxn>
                <a:cxn ang="f87">
                  <a:pos x="f164" y="f165"/>
                </a:cxn>
                <a:cxn ang="f87">
                  <a:pos x="f170" y="f161"/>
                </a:cxn>
                <a:cxn ang="f87">
                  <a:pos x="f171" y="f172"/>
                </a:cxn>
                <a:cxn ang="f87">
                  <a:pos x="f173" y="f174"/>
                </a:cxn>
                <a:cxn ang="f87">
                  <a:pos x="f175" y="f172"/>
                </a:cxn>
                <a:cxn ang="f87">
                  <a:pos x="f170" y="f161"/>
                </a:cxn>
              </a:cxnLst>
              <a:rect l="f144" t="f147" r="f145" b="f146"/>
              <a:pathLst>
                <a:path w="60" h="60">
                  <a:moveTo>
                    <a:pt x="f7" y="f8"/>
                  </a:moveTo>
                  <a:cubicBezTo>
                    <a:pt x="f9" y="f8"/>
                    <a:pt x="f10" y="f11"/>
                    <a:pt x="f12" y="f8"/>
                  </a:cubicBezTo>
                  <a:cubicBezTo>
                    <a:pt x="f13" y="f8"/>
                    <a:pt x="f14" y="f15"/>
                    <a:pt x="f14" y="f16"/>
                  </a:cubicBezTo>
                  <a:cubicBezTo>
                    <a:pt x="f6" y="f17"/>
                    <a:pt x="f14" y="f18"/>
                    <a:pt x="f14" y="f6"/>
                  </a:cubicBezTo>
                  <a:cubicBezTo>
                    <a:pt x="f19" y="f6"/>
                    <a:pt x="f20" y="f6"/>
                    <a:pt x="f5" y="f6"/>
                  </a:cubicBezTo>
                  <a:cubicBezTo>
                    <a:pt x="f5" y="f18"/>
                    <a:pt x="f5" y="f17"/>
                    <a:pt x="f5" y="f16"/>
                  </a:cubicBezTo>
                  <a:cubicBezTo>
                    <a:pt x="f5" y="f8"/>
                    <a:pt x="f21" y="f11"/>
                    <a:pt x="f22" y="f11"/>
                  </a:cubicBezTo>
                  <a:cubicBezTo>
                    <a:pt x="f23" y="f11"/>
                    <a:pt x="f24" y="f11"/>
                    <a:pt x="f25" y="f11"/>
                  </a:cubicBezTo>
                  <a:cubicBezTo>
                    <a:pt x="f26" y="f27"/>
                    <a:pt x="f26" y="f28"/>
                    <a:pt x="f29" y="f23"/>
                  </a:cubicBezTo>
                  <a:cubicBezTo>
                    <a:pt x="f30" y="f31"/>
                    <a:pt x="f30" y="f32"/>
                    <a:pt x="f26" y="f33"/>
                  </a:cubicBezTo>
                  <a:cubicBezTo>
                    <a:pt x="f34" y="f5"/>
                    <a:pt x="f19" y="f5"/>
                    <a:pt x="f35" y="f33"/>
                  </a:cubicBezTo>
                  <a:cubicBezTo>
                    <a:pt x="f36" y="f37"/>
                    <a:pt x="f36" y="f38"/>
                    <a:pt x="f35" y="f39"/>
                  </a:cubicBezTo>
                  <a:cubicBezTo>
                    <a:pt x="f40" y="f28"/>
                    <a:pt x="f17" y="f27"/>
                    <a:pt x="f7" y="f8"/>
                  </a:cubicBezTo>
                  <a:close/>
                  <a:moveTo>
                    <a:pt x="f40" y="f18"/>
                  </a:moveTo>
                  <a:cubicBezTo>
                    <a:pt x="f41" y="f10"/>
                    <a:pt x="f42" y="f12"/>
                    <a:pt x="f42" y="f36"/>
                  </a:cubicBezTo>
                  <a:cubicBezTo>
                    <a:pt x="f42" y="f43"/>
                    <a:pt x="f44" y="f40"/>
                    <a:pt x="f19" y="f17"/>
                  </a:cubicBezTo>
                  <a:cubicBezTo>
                    <a:pt x="f34" y="f19"/>
                    <a:pt x="f26" y="f17"/>
                    <a:pt x="f26" y="f36"/>
                  </a:cubicBezTo>
                  <a:cubicBezTo>
                    <a:pt x="f45" y="f12"/>
                    <a:pt x="f7" y="f10"/>
                    <a:pt x="f40" y="f18"/>
                  </a:cubicBezTo>
                  <a:close/>
                  <a:moveTo>
                    <a:pt x="f43" y="f33"/>
                  </a:moveTo>
                  <a:cubicBezTo>
                    <a:pt x="f46" y="f32"/>
                    <a:pt x="f45" y="f22"/>
                    <a:pt x="f45" y="f47"/>
                  </a:cubicBezTo>
                  <a:cubicBezTo>
                    <a:pt x="f45" y="f31"/>
                    <a:pt x="f46" y="f48"/>
                    <a:pt x="f34" y="f48"/>
                  </a:cubicBezTo>
                  <a:cubicBezTo>
                    <a:pt x="f49" y="f50"/>
                    <a:pt x="f17" y="f31"/>
                    <a:pt x="f17" y="f47"/>
                  </a:cubicBezTo>
                  <a:cubicBezTo>
                    <a:pt x="f40" y="f22"/>
                    <a:pt x="f7" y="f32"/>
                    <a:pt x="f43" y="f33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5">
              <a:extLst>
                <a:ext uri="{FF2B5EF4-FFF2-40B4-BE49-F238E27FC236}">
                  <a16:creationId xmlns:a16="http://schemas.microsoft.com/office/drawing/2014/main" id="{BAC350EB-FDC7-E86A-AD0F-CDE65E492607}"/>
                </a:ext>
              </a:extLst>
            </p:cNvPr>
            <p:cNvSpPr/>
            <p:nvPr/>
          </p:nvSpPr>
          <p:spPr>
            <a:xfrm>
              <a:off x="3597277" y="2984629"/>
              <a:ext cx="166685" cy="371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98"/>
                <a:gd name="f8" fmla="val 41"/>
                <a:gd name="f9" fmla="val 32"/>
                <a:gd name="f10" fmla="val 33"/>
                <a:gd name="f11" fmla="val 64"/>
                <a:gd name="f12" fmla="val 26"/>
                <a:gd name="f13" fmla="val 88"/>
                <a:gd name="f14" fmla="val 12"/>
                <a:gd name="f15" fmla="val 77"/>
                <a:gd name="f16" fmla="val 4"/>
                <a:gd name="f17" fmla="val 59"/>
                <a:gd name="f18" fmla="val 50"/>
                <a:gd name="f19" fmla="val 2"/>
                <a:gd name="f20" fmla="val 40"/>
                <a:gd name="f21" fmla="val 6"/>
                <a:gd name="f22" fmla="val 14"/>
                <a:gd name="f23" fmla="val 17"/>
                <a:gd name="f24" fmla="val 27"/>
                <a:gd name="f25" fmla="val 7"/>
                <a:gd name="f26" fmla="+- 0 0 -90"/>
                <a:gd name="f27" fmla="*/ f3 1 44"/>
                <a:gd name="f28" fmla="*/ f4 1 98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4"/>
                <a:gd name="f37" fmla="*/ f33 1 98"/>
                <a:gd name="f38" fmla="*/ 41 f34 1"/>
                <a:gd name="f39" fmla="*/ 0 f33 1"/>
                <a:gd name="f40" fmla="*/ 44 f34 1"/>
                <a:gd name="f41" fmla="*/ 98 f33 1"/>
                <a:gd name="f42" fmla="*/ 4 f34 1"/>
                <a:gd name="f43" fmla="*/ 59 f33 1"/>
                <a:gd name="f44" fmla="*/ 6 f34 1"/>
                <a:gd name="f45" fmla="*/ 32 f33 1"/>
                <a:gd name="f46" fmla="+- f35 0 f1"/>
                <a:gd name="f47" fmla="*/ f38 1 44"/>
                <a:gd name="f48" fmla="*/ f39 1 98"/>
                <a:gd name="f49" fmla="*/ f40 1 44"/>
                <a:gd name="f50" fmla="*/ f41 1 98"/>
                <a:gd name="f51" fmla="*/ f42 1 44"/>
                <a:gd name="f52" fmla="*/ f43 1 98"/>
                <a:gd name="f53" fmla="*/ f44 1 44"/>
                <a:gd name="f54" fmla="*/ f45 1 98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44" h="98">
                  <a:moveTo>
                    <a:pt x="f8" y="f5"/>
                  </a:moveTo>
                  <a:cubicBezTo>
                    <a:pt x="f9" y="f9"/>
                    <a:pt x="f10" y="f11"/>
                    <a:pt x="f6" y="f7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5" y="f18"/>
                    <a:pt x="f19" y="f20"/>
                    <a:pt x="f21" y="f9"/>
                  </a:cubicBezTo>
                  <a:cubicBezTo>
                    <a:pt x="f22" y="f23"/>
                    <a:pt x="f24" y="f25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DB6F26D9-C78A-48F3-ADBF-524CF33A895A}"/>
                </a:ext>
              </a:extLst>
            </p:cNvPr>
            <p:cNvSpPr/>
            <p:nvPr/>
          </p:nvSpPr>
          <p:spPr>
            <a:xfrm>
              <a:off x="2335213" y="2702061"/>
              <a:ext cx="296859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36"/>
                <a:gd name="f8" fmla="val 35"/>
                <a:gd name="f9" fmla="val 53"/>
                <a:gd name="f10" fmla="val 31"/>
                <a:gd name="f11" fmla="val 27"/>
                <a:gd name="f12" fmla="val 3"/>
                <a:gd name="f13" fmla="val 26"/>
                <a:gd name="f14" fmla="val 6"/>
                <a:gd name="f15" fmla="val 17"/>
                <a:gd name="f16" fmla="val 10"/>
                <a:gd name="f17" fmla="val 8"/>
                <a:gd name="f18" fmla="val 12"/>
                <a:gd name="f19" fmla="val 23"/>
                <a:gd name="f20" fmla="val 34"/>
                <a:gd name="f21" fmla="val 45"/>
                <a:gd name="f22" fmla="val 55"/>
                <a:gd name="f23" fmla="val 63"/>
                <a:gd name="f24" fmla="val 68"/>
                <a:gd name="f25" fmla="val 4"/>
                <a:gd name="f26" fmla="val 71"/>
                <a:gd name="f27" fmla="val 73"/>
                <a:gd name="f28" fmla="val 19"/>
                <a:gd name="f29" fmla="val 76"/>
                <a:gd name="f30" fmla="+- 0 0 -90"/>
                <a:gd name="f31" fmla="*/ f3 1 79"/>
                <a:gd name="f32" fmla="*/ f4 1 36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79"/>
                <a:gd name="f41" fmla="*/ f37 1 36"/>
                <a:gd name="f42" fmla="*/ 79 f38 1"/>
                <a:gd name="f43" fmla="*/ 35 f37 1"/>
                <a:gd name="f44" fmla="*/ 0 f38 1"/>
                <a:gd name="f45" fmla="*/ 36 f37 1"/>
                <a:gd name="f46" fmla="*/ 10 f38 1"/>
                <a:gd name="f47" fmla="*/ 8 f37 1"/>
                <a:gd name="f48" fmla="*/ 23 f38 1"/>
                <a:gd name="f49" fmla="*/ 0 f37 1"/>
                <a:gd name="f50" fmla="*/ 55 f38 1"/>
                <a:gd name="f51" fmla="*/ 71 f38 1"/>
                <a:gd name="f52" fmla="*/ 12 f37 1"/>
                <a:gd name="f53" fmla="+- f39 0 f1"/>
                <a:gd name="f54" fmla="*/ f42 1 79"/>
                <a:gd name="f55" fmla="*/ f43 1 36"/>
                <a:gd name="f56" fmla="*/ f44 1 79"/>
                <a:gd name="f57" fmla="*/ f45 1 36"/>
                <a:gd name="f58" fmla="*/ f46 1 79"/>
                <a:gd name="f59" fmla="*/ f47 1 36"/>
                <a:gd name="f60" fmla="*/ f48 1 79"/>
                <a:gd name="f61" fmla="*/ f49 1 36"/>
                <a:gd name="f62" fmla="*/ f50 1 79"/>
                <a:gd name="f63" fmla="*/ f51 1 79"/>
                <a:gd name="f64" fmla="*/ f52 1 36"/>
                <a:gd name="f65" fmla="*/ 0 1 f40"/>
                <a:gd name="f66" fmla="*/ f34 1 f40"/>
                <a:gd name="f67" fmla="*/ 0 1 f41"/>
                <a:gd name="f68" fmla="*/ f35 1 f41"/>
                <a:gd name="f69" fmla="*/ f54 1 f40"/>
                <a:gd name="f70" fmla="*/ f55 1 f41"/>
                <a:gd name="f71" fmla="*/ f56 1 f40"/>
                <a:gd name="f72" fmla="*/ f57 1 f41"/>
                <a:gd name="f73" fmla="*/ f58 1 f40"/>
                <a:gd name="f74" fmla="*/ f59 1 f41"/>
                <a:gd name="f75" fmla="*/ f60 1 f40"/>
                <a:gd name="f76" fmla="*/ f61 1 f41"/>
                <a:gd name="f77" fmla="*/ f62 1 f40"/>
                <a:gd name="f78" fmla="*/ f63 1 f40"/>
                <a:gd name="f79" fmla="*/ f64 1 f41"/>
                <a:gd name="f80" fmla="*/ f65 f31 1"/>
                <a:gd name="f81" fmla="*/ f66 f31 1"/>
                <a:gd name="f82" fmla="*/ f68 f32 1"/>
                <a:gd name="f83" fmla="*/ f67 f32 1"/>
                <a:gd name="f84" fmla="*/ f69 f31 1"/>
                <a:gd name="f85" fmla="*/ f70 f32 1"/>
                <a:gd name="f86" fmla="*/ f71 f31 1"/>
                <a:gd name="f87" fmla="*/ f72 f32 1"/>
                <a:gd name="f88" fmla="*/ f73 f31 1"/>
                <a:gd name="f89" fmla="*/ f74 f32 1"/>
                <a:gd name="f90" fmla="*/ f75 f31 1"/>
                <a:gd name="f91" fmla="*/ f76 f32 1"/>
                <a:gd name="f92" fmla="*/ f77 f31 1"/>
                <a:gd name="f93" fmla="*/ f78 f31 1"/>
                <a:gd name="f94" fmla="*/ f7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92" y="f91"/>
                </a:cxn>
                <a:cxn ang="f53">
                  <a:pos x="f93" y="f94"/>
                </a:cxn>
                <a:cxn ang="f53">
                  <a:pos x="f84" y="f85"/>
                </a:cxn>
              </a:cxnLst>
              <a:rect l="f80" t="f83" r="f81" b="f82"/>
              <a:pathLst>
                <a:path w="79" h="36">
                  <a:moveTo>
                    <a:pt x="f6" y="f8"/>
                  </a:moveTo>
                  <a:cubicBezTo>
                    <a:pt x="f9" y="f10"/>
                    <a:pt x="f11" y="f10"/>
                    <a:pt x="f5" y="f7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2"/>
                    <a:pt x="f15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24" y="f25"/>
                    <a:pt x="f26" y="f18"/>
                  </a:cubicBezTo>
                  <a:cubicBezTo>
                    <a:pt x="f27" y="f28"/>
                    <a:pt x="f29" y="f11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DBA6437D-F472-6DD8-9461-B3A838F53645}"/>
                </a:ext>
              </a:extLst>
            </p:cNvPr>
            <p:cNvSpPr/>
            <p:nvPr/>
          </p:nvSpPr>
          <p:spPr>
            <a:xfrm>
              <a:off x="4411659" y="4497522"/>
              <a:ext cx="136529" cy="3016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80"/>
                <a:gd name="f8" fmla="val 23"/>
                <a:gd name="f9" fmla="val 9"/>
                <a:gd name="f10" fmla="val 25"/>
                <a:gd name="f11" fmla="val 35"/>
                <a:gd name="f12" fmla="val 42"/>
                <a:gd name="f13" fmla="val 34"/>
                <a:gd name="f14" fmla="val 57"/>
                <a:gd name="f15" fmla="val 19"/>
                <a:gd name="f16" fmla="val 74"/>
                <a:gd name="f17" fmla="val 53"/>
                <a:gd name="f18" fmla="val 27"/>
                <a:gd name="f19" fmla="+- 0 0 -90"/>
                <a:gd name="f20" fmla="*/ f3 1 36"/>
                <a:gd name="f21" fmla="*/ f4 1 80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6"/>
                <a:gd name="f30" fmla="*/ f26 1 80"/>
                <a:gd name="f31" fmla="*/ 0 f27 1"/>
                <a:gd name="f32" fmla="*/ 0 f26 1"/>
                <a:gd name="f33" fmla="*/ 35 f27 1"/>
                <a:gd name="f34" fmla="*/ 42 f26 1"/>
                <a:gd name="f35" fmla="*/ 80 f26 1"/>
                <a:gd name="f36" fmla="+- f28 0 f1"/>
                <a:gd name="f37" fmla="*/ f31 1 36"/>
                <a:gd name="f38" fmla="*/ f32 1 80"/>
                <a:gd name="f39" fmla="*/ f33 1 36"/>
                <a:gd name="f40" fmla="*/ f34 1 80"/>
                <a:gd name="f41" fmla="*/ f35 1 80"/>
                <a:gd name="f42" fmla="*/ 0 1 f29"/>
                <a:gd name="f43" fmla="*/ f23 1 f29"/>
                <a:gd name="f44" fmla="*/ 0 1 f30"/>
                <a:gd name="f45" fmla="*/ f24 1 f30"/>
                <a:gd name="f46" fmla="*/ f37 1 f29"/>
                <a:gd name="f47" fmla="*/ f38 1 f30"/>
                <a:gd name="f48" fmla="*/ f39 1 f29"/>
                <a:gd name="f49" fmla="*/ f40 1 f30"/>
                <a:gd name="f50" fmla="*/ f41 1 f30"/>
                <a:gd name="f51" fmla="*/ f42 f20 1"/>
                <a:gd name="f52" fmla="*/ f43 f20 1"/>
                <a:gd name="f53" fmla="*/ f45 f21 1"/>
                <a:gd name="f54" fmla="*/ f44 f21 1"/>
                <a:gd name="f55" fmla="*/ f46 f20 1"/>
                <a:gd name="f56" fmla="*/ f47 f21 1"/>
                <a:gd name="f57" fmla="*/ f48 f20 1"/>
                <a:gd name="f58" fmla="*/ f49 f21 1"/>
                <a:gd name="f59" fmla="*/ f50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5" y="f56"/>
                </a:cxn>
                <a:cxn ang="f36">
                  <a:pos x="f57" y="f58"/>
                </a:cxn>
                <a:cxn ang="f36">
                  <a:pos x="f55" y="f59"/>
                </a:cxn>
                <a:cxn ang="f36">
                  <a:pos x="f55" y="f56"/>
                </a:cxn>
              </a:cxnLst>
              <a:rect l="f51" t="f54" r="f52" b="f53"/>
              <a:pathLst>
                <a:path w="36" h="80">
                  <a:moveTo>
                    <a:pt x="f5" y="f5"/>
                  </a:moveTo>
                  <a:cubicBezTo>
                    <a:pt x="f8" y="f9"/>
                    <a:pt x="f6" y="f10"/>
                    <a:pt x="f11" y="f12"/>
                  </a:cubicBezTo>
                  <a:cubicBezTo>
                    <a:pt x="f13" y="f14"/>
                    <a:pt x="f15" y="f16"/>
                    <a:pt x="f5" y="f7"/>
                  </a:cubicBezTo>
                  <a:cubicBezTo>
                    <a:pt x="f5" y="f17"/>
                    <a:pt x="f5" y="f18"/>
                    <a:pt x="f5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750C210B-B7BB-FD11-BAD9-A9342AFF4DFD}"/>
                </a:ext>
              </a:extLst>
            </p:cNvPr>
            <p:cNvSpPr/>
            <p:nvPr/>
          </p:nvSpPr>
          <p:spPr>
            <a:xfrm>
              <a:off x="3582984" y="4500695"/>
              <a:ext cx="134938" cy="2952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78"/>
                <a:gd name="f8" fmla="val 26"/>
                <a:gd name="f9" fmla="val 52"/>
                <a:gd name="f10" fmla="val 20"/>
                <a:gd name="f11" fmla="val 76"/>
                <a:gd name="f12" fmla="val 1"/>
                <a:gd name="f13" fmla="val 56"/>
                <a:gd name="f14" fmla="val 40"/>
                <a:gd name="f15" fmla="val 23"/>
                <a:gd name="f16" fmla="val 18"/>
                <a:gd name="f17" fmla="val 3"/>
                <a:gd name="f18" fmla="+- 0 0 -90"/>
                <a:gd name="f19" fmla="*/ f3 1 36"/>
                <a:gd name="f20" fmla="*/ f4 1 78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6"/>
                <a:gd name="f29" fmla="*/ f25 1 78"/>
                <a:gd name="f30" fmla="*/ 36 f26 1"/>
                <a:gd name="f31" fmla="*/ 0 f25 1"/>
                <a:gd name="f32" fmla="*/ 78 f25 1"/>
                <a:gd name="f33" fmla="*/ 1 f26 1"/>
                <a:gd name="f34" fmla="*/ 40 f25 1"/>
                <a:gd name="f35" fmla="+- f27 0 f1"/>
                <a:gd name="f36" fmla="*/ f30 1 36"/>
                <a:gd name="f37" fmla="*/ f31 1 78"/>
                <a:gd name="f38" fmla="*/ f32 1 78"/>
                <a:gd name="f39" fmla="*/ f33 1 36"/>
                <a:gd name="f40" fmla="*/ f34 1 78"/>
                <a:gd name="f41" fmla="*/ 0 1 f28"/>
                <a:gd name="f42" fmla="*/ f22 1 f28"/>
                <a:gd name="f43" fmla="*/ 0 1 f29"/>
                <a:gd name="f44" fmla="*/ f23 1 f29"/>
                <a:gd name="f45" fmla="*/ f36 1 f28"/>
                <a:gd name="f46" fmla="*/ f37 1 f29"/>
                <a:gd name="f47" fmla="*/ f38 1 f29"/>
                <a:gd name="f48" fmla="*/ f39 1 f28"/>
                <a:gd name="f49" fmla="*/ f40 1 f29"/>
                <a:gd name="f50" fmla="*/ f41 f19 1"/>
                <a:gd name="f51" fmla="*/ f42 f19 1"/>
                <a:gd name="f52" fmla="*/ f44 f20 1"/>
                <a:gd name="f53" fmla="*/ f43 f20 1"/>
                <a:gd name="f54" fmla="*/ f45 f19 1"/>
                <a:gd name="f55" fmla="*/ f46 f20 1"/>
                <a:gd name="f56" fmla="*/ f47 f20 1"/>
                <a:gd name="f57" fmla="*/ f48 f19 1"/>
                <a:gd name="f58" fmla="*/ f49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4" y="f56"/>
                </a:cxn>
                <a:cxn ang="f35">
                  <a:pos x="f57" y="f58"/>
                </a:cxn>
                <a:cxn ang="f35">
                  <a:pos x="f54" y="f55"/>
                </a:cxn>
              </a:cxnLst>
              <a:rect l="f50" t="f53" r="f51" b="f52"/>
              <a:pathLst>
                <a:path w="36" h="78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10" y="f11"/>
                    <a:pt x="f12" y="f13"/>
                    <a:pt x="f12" y="f14"/>
                  </a:cubicBezTo>
                  <a:cubicBezTo>
                    <a:pt x="f5" y="f15"/>
                    <a:pt x="f16" y="f17"/>
                    <a:pt x="f6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36800574-F103-531A-375D-900DF3CB8BF2}"/>
                </a:ext>
              </a:extLst>
            </p:cNvPr>
            <p:cNvSpPr/>
            <p:nvPr/>
          </p:nvSpPr>
          <p:spPr>
            <a:xfrm>
              <a:off x="5418140" y="2746510"/>
              <a:ext cx="320670" cy="1111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"/>
                <a:gd name="f7" fmla="val 29"/>
                <a:gd name="f8" fmla="val 25"/>
                <a:gd name="f9" fmla="val 56"/>
                <a:gd name="f10" fmla="val 20"/>
                <a:gd name="f11" fmla="val 1"/>
                <a:gd name="f12" fmla="val 24"/>
                <a:gd name="f13" fmla="val 19"/>
                <a:gd name="f14" fmla="val 14"/>
                <a:gd name="f15" fmla="val 2"/>
                <a:gd name="f16" fmla="val 6"/>
                <a:gd name="f17" fmla="val 8"/>
                <a:gd name="f18" fmla="val 17"/>
                <a:gd name="f19" fmla="val 32"/>
                <a:gd name="f20" fmla="val 48"/>
                <a:gd name="f21" fmla="val 64"/>
                <a:gd name="f22" fmla="val 70"/>
                <a:gd name="f23" fmla="val 75"/>
                <a:gd name="f24" fmla="val 3"/>
                <a:gd name="f25" fmla="val 77"/>
                <a:gd name="f26" fmla="val 80"/>
                <a:gd name="f27" fmla="val 13"/>
                <a:gd name="f28" fmla="val 82"/>
                <a:gd name="f29" fmla="+- 0 0 -90"/>
                <a:gd name="f30" fmla="*/ f3 1 85"/>
                <a:gd name="f31" fmla="*/ f4 1 29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85"/>
                <a:gd name="f40" fmla="*/ f36 1 29"/>
                <a:gd name="f41" fmla="*/ 85 f37 1"/>
                <a:gd name="f42" fmla="*/ 25 f36 1"/>
                <a:gd name="f43" fmla="*/ 1 f37 1"/>
                <a:gd name="f44" fmla="*/ 29 f36 1"/>
                <a:gd name="f45" fmla="*/ 14 f36 1"/>
                <a:gd name="f46" fmla="*/ 17 f37 1"/>
                <a:gd name="f47" fmla="*/ 0 f36 1"/>
                <a:gd name="f48" fmla="*/ 64 f37 1"/>
                <a:gd name="f49" fmla="*/ 77 f37 1"/>
                <a:gd name="f50" fmla="*/ 8 f36 1"/>
                <a:gd name="f51" fmla="+- f38 0 f1"/>
                <a:gd name="f52" fmla="*/ f41 1 85"/>
                <a:gd name="f53" fmla="*/ f42 1 29"/>
                <a:gd name="f54" fmla="*/ f43 1 85"/>
                <a:gd name="f55" fmla="*/ f44 1 29"/>
                <a:gd name="f56" fmla="*/ f45 1 29"/>
                <a:gd name="f57" fmla="*/ f46 1 85"/>
                <a:gd name="f58" fmla="*/ f47 1 29"/>
                <a:gd name="f59" fmla="*/ f48 1 85"/>
                <a:gd name="f60" fmla="*/ f49 1 85"/>
                <a:gd name="f61" fmla="*/ f50 1 29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40"/>
                <a:gd name="f71" fmla="*/ f57 1 f39"/>
                <a:gd name="f72" fmla="*/ f58 1 f40"/>
                <a:gd name="f73" fmla="*/ f59 1 f39"/>
                <a:gd name="f74" fmla="*/ f60 1 f39"/>
                <a:gd name="f75" fmla="*/ f61 1 f40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1 1"/>
                <a:gd name="f85" fmla="*/ f71 f30 1"/>
                <a:gd name="f86" fmla="*/ f72 f31 1"/>
                <a:gd name="f87" fmla="*/ f73 f30 1"/>
                <a:gd name="f88" fmla="*/ f74 f30 1"/>
                <a:gd name="f89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2" y="f84"/>
                </a:cxn>
                <a:cxn ang="f51">
                  <a:pos x="f85" y="f86"/>
                </a:cxn>
                <a:cxn ang="f51">
                  <a:pos x="f87" y="f86"/>
                </a:cxn>
                <a:cxn ang="f51">
                  <a:pos x="f88" y="f89"/>
                </a:cxn>
                <a:cxn ang="f51">
                  <a:pos x="f80" y="f81"/>
                </a:cxn>
              </a:cxnLst>
              <a:rect l="f76" t="f79" r="f77" b="f78"/>
              <a:pathLst>
                <a:path w="85" h="29">
                  <a:moveTo>
                    <a:pt x="f6" y="f8"/>
                  </a:moveTo>
                  <a:cubicBezTo>
                    <a:pt x="f9" y="f10"/>
                    <a:pt x="f7" y="f10"/>
                    <a:pt x="f11" y="f7"/>
                  </a:cubicBezTo>
                  <a:cubicBezTo>
                    <a:pt x="f11" y="f12"/>
                    <a:pt x="f5" y="f13"/>
                    <a:pt x="f11" y="f14"/>
                  </a:cubicBezTo>
                  <a:cubicBezTo>
                    <a:pt x="f15" y="f16"/>
                    <a:pt x="f17" y="f5"/>
                    <a:pt x="f18" y="f5"/>
                  </a:cubicBezTo>
                  <a:cubicBezTo>
                    <a:pt x="f19" y="f5"/>
                    <a:pt x="f20" y="f5"/>
                    <a:pt x="f21" y="f5"/>
                  </a:cubicBezTo>
                  <a:cubicBezTo>
                    <a:pt x="f22" y="f5"/>
                    <a:pt x="f23" y="f24"/>
                    <a:pt x="f25" y="f17"/>
                  </a:cubicBezTo>
                  <a:cubicBezTo>
                    <a:pt x="f26" y="f27"/>
                    <a:pt x="f28" y="f13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1A983BA7-73FE-DDBE-F62F-7D26F2C27DF2}"/>
                </a:ext>
              </a:extLst>
            </p:cNvPr>
            <p:cNvSpPr/>
            <p:nvPr/>
          </p:nvSpPr>
          <p:spPr>
            <a:xfrm>
              <a:off x="4411659" y="2997330"/>
              <a:ext cx="158748" cy="3397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90"/>
                <a:gd name="f8" fmla="val 10"/>
                <a:gd name="f9" fmla="val 60"/>
                <a:gd name="f10" fmla="val 30"/>
                <a:gd name="f11" fmla="val 34"/>
                <a:gd name="f12" fmla="val 15"/>
                <a:gd name="f13" fmla="val 64"/>
                <a:gd name="f14" fmla="+- 0 0 -90"/>
                <a:gd name="f15" fmla="*/ f3 1 42"/>
                <a:gd name="f16" fmla="*/ f4 1 9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2"/>
                <a:gd name="f25" fmla="*/ f21 1 90"/>
                <a:gd name="f26" fmla="*/ 10 f22 1"/>
                <a:gd name="f27" fmla="*/ 90 f21 1"/>
                <a:gd name="f28" fmla="*/ 0 f21 1"/>
                <a:gd name="f29" fmla="+- f23 0 f1"/>
                <a:gd name="f30" fmla="*/ f26 1 42"/>
                <a:gd name="f31" fmla="*/ f27 1 90"/>
                <a:gd name="f32" fmla="*/ f28 1 90"/>
                <a:gd name="f33" fmla="*/ 0 1 f24"/>
                <a:gd name="f34" fmla="*/ f18 1 f24"/>
                <a:gd name="f35" fmla="*/ 0 1 f25"/>
                <a:gd name="f36" fmla="*/ f19 1 f25"/>
                <a:gd name="f37" fmla="*/ f30 1 f24"/>
                <a:gd name="f38" fmla="*/ f31 1 f25"/>
                <a:gd name="f39" fmla="*/ f32 1 f25"/>
                <a:gd name="f40" fmla="*/ f33 f15 1"/>
                <a:gd name="f41" fmla="*/ f34 f15 1"/>
                <a:gd name="f42" fmla="*/ f36 f16 1"/>
                <a:gd name="f43" fmla="*/ f35 f16 1"/>
                <a:gd name="f44" fmla="*/ f37 f15 1"/>
                <a:gd name="f45" fmla="*/ f38 f16 1"/>
                <a:gd name="f46" fmla="*/ f3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4" y="f45"/>
                </a:cxn>
                <a:cxn ang="f29">
                  <a:pos x="f44" y="f46"/>
                </a:cxn>
                <a:cxn ang="f29">
                  <a:pos x="f44" y="f45"/>
                </a:cxn>
              </a:cxnLst>
              <a:rect l="f40" t="f43" r="f41" b="f42"/>
              <a:pathLst>
                <a:path w="42" h="90">
                  <a:moveTo>
                    <a:pt x="f8" y="f7"/>
                  </a:moveTo>
                  <a:cubicBezTo>
                    <a:pt x="f5" y="f9"/>
                    <a:pt x="f5" y="f10"/>
                    <a:pt x="f8" y="f5"/>
                  </a:cubicBezTo>
                  <a:cubicBezTo>
                    <a:pt x="f11" y="f12"/>
                    <a:pt x="f6" y="f13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DD8E8D54-777B-280A-969C-D8445DF47A57}"/>
                </a:ext>
              </a:extLst>
            </p:cNvPr>
            <p:cNvSpPr/>
            <p:nvPr/>
          </p:nvSpPr>
          <p:spPr>
            <a:xfrm>
              <a:off x="234945" y="4505459"/>
              <a:ext cx="115891" cy="2762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73"/>
                <a:gd name="f8" fmla="val 36"/>
                <a:gd name="f9" fmla="val 45"/>
                <a:gd name="f10" fmla="val 30"/>
                <a:gd name="f11" fmla="val 55"/>
                <a:gd name="f12" fmla="val 64"/>
                <a:gd name="f13" fmla="val 70"/>
                <a:gd name="f14" fmla="val 28"/>
                <a:gd name="f15" fmla="val 22"/>
                <a:gd name="f16" fmla="val 72"/>
                <a:gd name="f17" fmla="val 18"/>
                <a:gd name="f18" fmla="val 13"/>
                <a:gd name="f19" fmla="val 8"/>
                <a:gd name="f20" fmla="val 3"/>
                <a:gd name="f21" fmla="val 1"/>
                <a:gd name="f22" fmla="val 65"/>
                <a:gd name="f23" fmla="val 46"/>
                <a:gd name="f24" fmla="val 26"/>
                <a:gd name="f25" fmla="val 7"/>
                <a:gd name="f26" fmla="val 4"/>
                <a:gd name="f27" fmla="val 19"/>
                <a:gd name="f28" fmla="val 25"/>
                <a:gd name="f29" fmla="val 29"/>
                <a:gd name="f30" fmla="val 17"/>
                <a:gd name="f31" fmla="val 16"/>
                <a:gd name="f32" fmla="val 21"/>
                <a:gd name="f33" fmla="val 24"/>
                <a:gd name="f34" fmla="val 20"/>
                <a:gd name="f35" fmla="val 12"/>
                <a:gd name="f36" fmla="val 11"/>
                <a:gd name="f37" fmla="val 14"/>
                <a:gd name="f38" fmla="val 9"/>
                <a:gd name="f39" fmla="val 10"/>
                <a:gd name="f40" fmla="val 37"/>
                <a:gd name="f41" fmla="val 44"/>
                <a:gd name="f42" fmla="val 49"/>
                <a:gd name="f43" fmla="val 54"/>
                <a:gd name="f44" fmla="val 56"/>
                <a:gd name="f45" fmla="val 59"/>
                <a:gd name="f46" fmla="val 60"/>
                <a:gd name="f47" fmla="val 61"/>
                <a:gd name="f48" fmla="val 62"/>
                <a:gd name="f49" fmla="+- 0 0 -90"/>
                <a:gd name="f50" fmla="*/ f3 1 31"/>
                <a:gd name="f51" fmla="*/ f4 1 73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31"/>
                <a:gd name="f60" fmla="*/ f56 1 73"/>
                <a:gd name="f61" fmla="*/ 31 f57 1"/>
                <a:gd name="f62" fmla="*/ 36 f56 1"/>
                <a:gd name="f63" fmla="*/ 64 f56 1"/>
                <a:gd name="f64" fmla="*/ 22 f57 1"/>
                <a:gd name="f65" fmla="*/ 72 f56 1"/>
                <a:gd name="f66" fmla="*/ 8 f57 1"/>
                <a:gd name="f67" fmla="*/ 0 f57 1"/>
                <a:gd name="f68" fmla="*/ 65 f56 1"/>
                <a:gd name="f69" fmla="*/ 1 f57 1"/>
                <a:gd name="f70" fmla="*/ 7 f56 1"/>
                <a:gd name="f71" fmla="*/ 7 f57 1"/>
                <a:gd name="f72" fmla="*/ 1 f56 1"/>
                <a:gd name="f73" fmla="*/ 25 f57 1"/>
                <a:gd name="f74" fmla="*/ 0 f56 1"/>
                <a:gd name="f75" fmla="*/ 16 f57 1"/>
                <a:gd name="f76" fmla="*/ 19 f56 1"/>
                <a:gd name="f77" fmla="*/ 20 f57 1"/>
                <a:gd name="f78" fmla="*/ 12 f56 1"/>
                <a:gd name="f79" fmla="*/ 12 f57 1"/>
                <a:gd name="f80" fmla="*/ 10 f57 1"/>
                <a:gd name="f81" fmla="*/ 37 f56 1"/>
                <a:gd name="f82" fmla="*/ 54 f56 1"/>
                <a:gd name="f83" fmla="*/ 60 f56 1"/>
                <a:gd name="f84" fmla="+- f58 0 f1"/>
                <a:gd name="f85" fmla="*/ f61 1 31"/>
                <a:gd name="f86" fmla="*/ f62 1 73"/>
                <a:gd name="f87" fmla="*/ f63 1 73"/>
                <a:gd name="f88" fmla="*/ f64 1 31"/>
                <a:gd name="f89" fmla="*/ f65 1 73"/>
                <a:gd name="f90" fmla="*/ f66 1 31"/>
                <a:gd name="f91" fmla="*/ f67 1 31"/>
                <a:gd name="f92" fmla="*/ f68 1 73"/>
                <a:gd name="f93" fmla="*/ f69 1 31"/>
                <a:gd name="f94" fmla="*/ f70 1 73"/>
                <a:gd name="f95" fmla="*/ f71 1 31"/>
                <a:gd name="f96" fmla="*/ f72 1 73"/>
                <a:gd name="f97" fmla="*/ f73 1 31"/>
                <a:gd name="f98" fmla="*/ f74 1 73"/>
                <a:gd name="f99" fmla="*/ f75 1 31"/>
                <a:gd name="f100" fmla="*/ f76 1 73"/>
                <a:gd name="f101" fmla="*/ f77 1 31"/>
                <a:gd name="f102" fmla="*/ f78 1 73"/>
                <a:gd name="f103" fmla="*/ f79 1 31"/>
                <a:gd name="f104" fmla="*/ f80 1 31"/>
                <a:gd name="f105" fmla="*/ f81 1 73"/>
                <a:gd name="f106" fmla="*/ f82 1 73"/>
                <a:gd name="f107" fmla="*/ f83 1 73"/>
                <a:gd name="f108" fmla="*/ 0 1 f59"/>
                <a:gd name="f109" fmla="*/ f53 1 f59"/>
                <a:gd name="f110" fmla="*/ 0 1 f60"/>
                <a:gd name="f111" fmla="*/ f54 1 f60"/>
                <a:gd name="f112" fmla="*/ f85 1 f59"/>
                <a:gd name="f113" fmla="*/ f86 1 f60"/>
                <a:gd name="f114" fmla="*/ f87 1 f60"/>
                <a:gd name="f115" fmla="*/ f88 1 f59"/>
                <a:gd name="f116" fmla="*/ f89 1 f60"/>
                <a:gd name="f117" fmla="*/ f90 1 f59"/>
                <a:gd name="f118" fmla="*/ f91 1 f59"/>
                <a:gd name="f119" fmla="*/ f92 1 f60"/>
                <a:gd name="f120" fmla="*/ f93 1 f59"/>
                <a:gd name="f121" fmla="*/ f94 1 f60"/>
                <a:gd name="f122" fmla="*/ f95 1 f59"/>
                <a:gd name="f123" fmla="*/ f96 1 f60"/>
                <a:gd name="f124" fmla="*/ f97 1 f59"/>
                <a:gd name="f125" fmla="*/ f98 1 f60"/>
                <a:gd name="f126" fmla="*/ f99 1 f59"/>
                <a:gd name="f127" fmla="*/ f100 1 f60"/>
                <a:gd name="f128" fmla="*/ f101 1 f59"/>
                <a:gd name="f129" fmla="*/ f102 1 f60"/>
                <a:gd name="f130" fmla="*/ f103 1 f59"/>
                <a:gd name="f131" fmla="*/ f104 1 f59"/>
                <a:gd name="f132" fmla="*/ f105 1 f60"/>
                <a:gd name="f133" fmla="*/ f106 1 f60"/>
                <a:gd name="f134" fmla="*/ f107 1 f60"/>
                <a:gd name="f135" fmla="*/ f108 f50 1"/>
                <a:gd name="f136" fmla="*/ f109 f50 1"/>
                <a:gd name="f137" fmla="*/ f111 f51 1"/>
                <a:gd name="f138" fmla="*/ f110 f51 1"/>
                <a:gd name="f139" fmla="*/ f112 f50 1"/>
                <a:gd name="f140" fmla="*/ f113 f51 1"/>
                <a:gd name="f141" fmla="*/ f114 f51 1"/>
                <a:gd name="f142" fmla="*/ f115 f50 1"/>
                <a:gd name="f143" fmla="*/ f116 f51 1"/>
                <a:gd name="f144" fmla="*/ f117 f50 1"/>
                <a:gd name="f145" fmla="*/ f118 f50 1"/>
                <a:gd name="f146" fmla="*/ f119 f51 1"/>
                <a:gd name="f147" fmla="*/ f120 f50 1"/>
                <a:gd name="f148" fmla="*/ f121 f51 1"/>
                <a:gd name="f149" fmla="*/ f122 f50 1"/>
                <a:gd name="f150" fmla="*/ f123 f51 1"/>
                <a:gd name="f151" fmla="*/ f124 f50 1"/>
                <a:gd name="f152" fmla="*/ f125 f51 1"/>
                <a:gd name="f153" fmla="*/ f126 f50 1"/>
                <a:gd name="f154" fmla="*/ f127 f51 1"/>
                <a:gd name="f155" fmla="*/ f128 f50 1"/>
                <a:gd name="f156" fmla="*/ f129 f51 1"/>
                <a:gd name="f157" fmla="*/ f130 f50 1"/>
                <a:gd name="f158" fmla="*/ f131 f50 1"/>
                <a:gd name="f159" fmla="*/ f132 f51 1"/>
                <a:gd name="f160" fmla="*/ f133 f51 1"/>
                <a:gd name="f161" fmla="*/ f134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4">
                  <a:pos x="f139" y="f140"/>
                </a:cxn>
                <a:cxn ang="f84">
                  <a:pos x="f139" y="f141"/>
                </a:cxn>
                <a:cxn ang="f84">
                  <a:pos x="f142" y="f143"/>
                </a:cxn>
                <a:cxn ang="f84">
                  <a:pos x="f144" y="f143"/>
                </a:cxn>
                <a:cxn ang="f84">
                  <a:pos x="f145" y="f146"/>
                </a:cxn>
                <a:cxn ang="f84">
                  <a:pos x="f147" y="f148"/>
                </a:cxn>
                <a:cxn ang="f84">
                  <a:pos x="f149" y="f150"/>
                </a:cxn>
                <a:cxn ang="f84">
                  <a:pos x="f151" y="f152"/>
                </a:cxn>
                <a:cxn ang="f84">
                  <a:pos x="f139" y="f148"/>
                </a:cxn>
                <a:cxn ang="f84">
                  <a:pos x="f139" y="f140"/>
                </a:cxn>
                <a:cxn ang="f84">
                  <a:pos x="f139" y="f140"/>
                </a:cxn>
                <a:cxn ang="f84">
                  <a:pos x="f153" y="f140"/>
                </a:cxn>
                <a:cxn ang="f84">
                  <a:pos x="f142" y="f154"/>
                </a:cxn>
                <a:cxn ang="f84">
                  <a:pos x="f155" y="f156"/>
                </a:cxn>
                <a:cxn ang="f84">
                  <a:pos x="f157" y="f156"/>
                </a:cxn>
                <a:cxn ang="f84">
                  <a:pos x="f158" y="f154"/>
                </a:cxn>
                <a:cxn ang="f84">
                  <a:pos x="f153" y="f140"/>
                </a:cxn>
                <a:cxn ang="f84">
                  <a:pos x="f153" y="f159"/>
                </a:cxn>
                <a:cxn ang="f84">
                  <a:pos x="f158" y="f160"/>
                </a:cxn>
                <a:cxn ang="f84">
                  <a:pos x="f157" y="f161"/>
                </a:cxn>
                <a:cxn ang="f84">
                  <a:pos x="f155" y="f161"/>
                </a:cxn>
                <a:cxn ang="f84">
                  <a:pos x="f142" y="f160"/>
                </a:cxn>
                <a:cxn ang="f84">
                  <a:pos x="f153" y="f159"/>
                </a:cxn>
              </a:cxnLst>
              <a:rect l="f135" t="f138" r="f136" b="f137"/>
              <a:pathLst>
                <a:path w="31" h="73">
                  <a:moveTo>
                    <a:pt x="f6" y="f8"/>
                  </a:moveTo>
                  <a:cubicBezTo>
                    <a:pt x="f6" y="f9"/>
                    <a:pt x="f10" y="f11"/>
                    <a:pt x="f6" y="f12"/>
                  </a:cubicBezTo>
                  <a:cubicBezTo>
                    <a:pt x="f6" y="f13"/>
                    <a:pt x="f14" y="f7"/>
                    <a:pt x="f15" y="f16"/>
                  </a:cubicBezTo>
                  <a:cubicBezTo>
                    <a:pt x="f17" y="f16"/>
                    <a:pt x="f18" y="f16"/>
                    <a:pt x="f19" y="f16"/>
                  </a:cubicBezTo>
                  <a:cubicBezTo>
                    <a:pt x="f20" y="f16"/>
                    <a:pt x="f21" y="f13"/>
                    <a:pt x="f5" y="f22"/>
                  </a:cubicBezTo>
                  <a:cubicBezTo>
                    <a:pt x="f5" y="f23"/>
                    <a:pt x="f5" y="f24"/>
                    <a:pt x="f21" y="f25"/>
                  </a:cubicBezTo>
                  <a:cubicBezTo>
                    <a:pt x="f21" y="f26"/>
                    <a:pt x="f26" y="f21"/>
                    <a:pt x="f25" y="f21"/>
                  </a:cubicBezTo>
                  <a:cubicBezTo>
                    <a:pt x="f18" y="f5"/>
                    <a:pt x="f27" y="f5"/>
                    <a:pt x="f28" y="f5"/>
                  </a:cubicBezTo>
                  <a:cubicBezTo>
                    <a:pt x="f29" y="f5"/>
                    <a:pt x="f6" y="f20"/>
                    <a:pt x="f6" y="f25"/>
                  </a:cubicBezTo>
                  <a:cubicBezTo>
                    <a:pt x="f6" y="f30"/>
                    <a:pt x="f6" y="f24"/>
                    <a:pt x="f6" y="f8"/>
                  </a:cubicBezTo>
                  <a:cubicBezTo>
                    <a:pt x="f6" y="f8"/>
                    <a:pt x="f6" y="f8"/>
                    <a:pt x="f6" y="f8"/>
                  </a:cubicBezTo>
                  <a:close/>
                  <a:moveTo>
                    <a:pt x="f31" y="f8"/>
                  </a:moveTo>
                  <a:cubicBezTo>
                    <a:pt x="f17" y="f29"/>
                    <a:pt x="f32" y="f33"/>
                    <a:pt x="f15" y="f27"/>
                  </a:cubicBezTo>
                  <a:cubicBezTo>
                    <a:pt x="f15" y="f30"/>
                    <a:pt x="f32" y="f18"/>
                    <a:pt x="f34" y="f35"/>
                  </a:cubicBezTo>
                  <a:cubicBezTo>
                    <a:pt x="f17" y="f36"/>
                    <a:pt x="f37" y="f36"/>
                    <a:pt x="f35" y="f35"/>
                  </a:cubicBezTo>
                  <a:cubicBezTo>
                    <a:pt x="f36" y="f18"/>
                    <a:pt x="f38" y="f30"/>
                    <a:pt x="f39" y="f27"/>
                  </a:cubicBezTo>
                  <a:cubicBezTo>
                    <a:pt x="f36" y="f33"/>
                    <a:pt x="f18" y="f29"/>
                    <a:pt x="f31" y="f8"/>
                  </a:cubicBezTo>
                  <a:close/>
                  <a:moveTo>
                    <a:pt x="f31" y="f40"/>
                  </a:moveTo>
                  <a:cubicBezTo>
                    <a:pt x="f18" y="f41"/>
                    <a:pt x="f36" y="f42"/>
                    <a:pt x="f39" y="f43"/>
                  </a:cubicBezTo>
                  <a:cubicBezTo>
                    <a:pt x="f38" y="f44"/>
                    <a:pt x="f39" y="f45"/>
                    <a:pt x="f35" y="f46"/>
                  </a:cubicBezTo>
                  <a:cubicBezTo>
                    <a:pt x="f37" y="f47"/>
                    <a:pt x="f17" y="f48"/>
                    <a:pt x="f34" y="f46"/>
                  </a:cubicBezTo>
                  <a:cubicBezTo>
                    <a:pt x="f32" y="f45"/>
                    <a:pt x="f15" y="f44"/>
                    <a:pt x="f15" y="f43"/>
                  </a:cubicBezTo>
                  <a:cubicBezTo>
                    <a:pt x="f32" y="f42"/>
                    <a:pt x="f17" y="f41"/>
                    <a:pt x="f31" y="f40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EAE01C5B-38CA-3269-4075-5647099F1535}"/>
                </a:ext>
              </a:extLst>
            </p:cNvPr>
            <p:cNvSpPr/>
            <p:nvPr/>
          </p:nvSpPr>
          <p:spPr>
            <a:xfrm>
              <a:off x="381003" y="2868747"/>
              <a:ext cx="207961" cy="1428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5"/>
                <a:gd name="f7" fmla="val 38"/>
                <a:gd name="f8" fmla="val 13"/>
                <a:gd name="f9" fmla="val 9"/>
                <a:gd name="f10" fmla="val 26"/>
                <a:gd name="f11" fmla="val 5"/>
                <a:gd name="f12" fmla="val 14"/>
                <a:gd name="f13" fmla="val 2"/>
                <a:gd name="f14" fmla="val 10"/>
                <a:gd name="f15" fmla="val 1"/>
                <a:gd name="f16" fmla="val 19"/>
                <a:gd name="f17" fmla="val 28"/>
                <a:gd name="f18" fmla="val 29"/>
                <a:gd name="f19" fmla="val 30"/>
                <a:gd name="f20" fmla="val 47"/>
                <a:gd name="f21" fmla="val 18"/>
                <a:gd name="f22" fmla="val 27"/>
                <a:gd name="f23" fmla="val 41"/>
                <a:gd name="f24" fmla="val 34"/>
                <a:gd name="f25" fmla="+- 0 0 -90"/>
                <a:gd name="f26" fmla="*/ f3 1 55"/>
                <a:gd name="f27" fmla="*/ f4 1 38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5"/>
                <a:gd name="f36" fmla="*/ f32 1 38"/>
                <a:gd name="f37" fmla="*/ 13 f33 1"/>
                <a:gd name="f38" fmla="*/ 38 f32 1"/>
                <a:gd name="f39" fmla="*/ 0 f33 1"/>
                <a:gd name="f40" fmla="*/ 2 f32 1"/>
                <a:gd name="f41" fmla="*/ 28 f33 1"/>
                <a:gd name="f42" fmla="*/ 0 f32 1"/>
                <a:gd name="f43" fmla="*/ 30 f33 1"/>
                <a:gd name="f44" fmla="*/ 1 f32 1"/>
                <a:gd name="f45" fmla="*/ 55 f33 1"/>
                <a:gd name="f46" fmla="*/ 27 f32 1"/>
                <a:gd name="f47" fmla="+- f34 0 f1"/>
                <a:gd name="f48" fmla="*/ f37 1 55"/>
                <a:gd name="f49" fmla="*/ f38 1 38"/>
                <a:gd name="f50" fmla="*/ f39 1 55"/>
                <a:gd name="f51" fmla="*/ f40 1 38"/>
                <a:gd name="f52" fmla="*/ f41 1 55"/>
                <a:gd name="f53" fmla="*/ f42 1 38"/>
                <a:gd name="f54" fmla="*/ f43 1 55"/>
                <a:gd name="f55" fmla="*/ f44 1 38"/>
                <a:gd name="f56" fmla="*/ f45 1 55"/>
                <a:gd name="f57" fmla="*/ f46 1 38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6"/>
                <a:gd name="f68" fmla="*/ f54 1 f35"/>
                <a:gd name="f69" fmla="*/ f55 1 f36"/>
                <a:gd name="f70" fmla="*/ f56 1 f35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7 1"/>
                <a:gd name="f82" fmla="*/ f68 f26 1"/>
                <a:gd name="f83" fmla="*/ f69 f27 1"/>
                <a:gd name="f84" fmla="*/ f70 f26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4" y="f85"/>
                </a:cxn>
                <a:cxn ang="f47">
                  <a:pos x="f76" y="f77"/>
                </a:cxn>
              </a:cxnLst>
              <a:rect l="f72" t="f75" r="f73" b="f74"/>
              <a:pathLst>
                <a:path w="55" h="38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5"/>
                    <a:pt x="f17" y="f5"/>
                  </a:cubicBezTo>
                  <a:cubicBezTo>
                    <a:pt x="f17" y="f5"/>
                    <a:pt x="f18" y="f5"/>
                    <a:pt x="f19" y="f15"/>
                  </a:cubicBezTo>
                  <a:cubicBezTo>
                    <a:pt x="f7" y="f9"/>
                    <a:pt x="f20" y="f21"/>
                    <a:pt x="f6" y="f22"/>
                  </a:cubicBezTo>
                  <a:cubicBezTo>
                    <a:pt x="f23" y="f19"/>
                    <a:pt x="f17" y="f24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1140BBD-8BB4-A88A-500E-E1A348303CA3}"/>
                </a:ext>
              </a:extLst>
            </p:cNvPr>
            <p:cNvSpPr/>
            <p:nvPr/>
          </p:nvSpPr>
          <p:spPr>
            <a:xfrm>
              <a:off x="1979611" y="2811597"/>
              <a:ext cx="166685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52"/>
                <a:gd name="f8" fmla="val 10"/>
                <a:gd name="f9" fmla="val 5"/>
                <a:gd name="f10" fmla="val 42"/>
                <a:gd name="f11" fmla="val 30"/>
                <a:gd name="f12" fmla="val 1"/>
                <a:gd name="f13" fmla="val 17"/>
                <a:gd name="f14" fmla="val 4"/>
                <a:gd name="f15" fmla="val 8"/>
                <a:gd name="f16" fmla="val 19"/>
                <a:gd name="f17" fmla="val 6"/>
                <a:gd name="f18" fmla="val 28"/>
                <a:gd name="f19" fmla="val 11"/>
                <a:gd name="f20" fmla="val 36"/>
                <a:gd name="f21" fmla="val 22"/>
                <a:gd name="f22" fmla="val 32"/>
                <a:gd name="f23" fmla="val 33"/>
                <a:gd name="f24" fmla="val 21"/>
                <a:gd name="f25" fmla="+- 0 0 -90"/>
                <a:gd name="f26" fmla="*/ f3 1 44"/>
                <a:gd name="f27" fmla="*/ f4 1 5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4"/>
                <a:gd name="f36" fmla="*/ f32 1 52"/>
                <a:gd name="f37" fmla="*/ 10 f33 1"/>
                <a:gd name="f38" fmla="*/ 52 f32 1"/>
                <a:gd name="f39" fmla="*/ 1 f33 1"/>
                <a:gd name="f40" fmla="*/ 17 f32 1"/>
                <a:gd name="f41" fmla="*/ 19 f33 1"/>
                <a:gd name="f42" fmla="*/ 6 f32 1"/>
                <a:gd name="f43" fmla="*/ 44 f33 1"/>
                <a:gd name="f44" fmla="*/ 22 f32 1"/>
                <a:gd name="f45" fmla="+- f34 0 f1"/>
                <a:gd name="f46" fmla="*/ f37 1 44"/>
                <a:gd name="f47" fmla="*/ f38 1 52"/>
                <a:gd name="f48" fmla="*/ f39 1 44"/>
                <a:gd name="f49" fmla="*/ f40 1 52"/>
                <a:gd name="f50" fmla="*/ f41 1 44"/>
                <a:gd name="f51" fmla="*/ f42 1 52"/>
                <a:gd name="f52" fmla="*/ f43 1 44"/>
                <a:gd name="f53" fmla="*/ f44 1 52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44" h="52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2" y="f14"/>
                    <a:pt x="f15" y="f5"/>
                    <a:pt x="f16" y="f17"/>
                  </a:cubicBezTo>
                  <a:cubicBezTo>
                    <a:pt x="f18" y="f19"/>
                    <a:pt x="f20" y="f13"/>
                    <a:pt x="f6" y="f21"/>
                  </a:cubicBezTo>
                  <a:cubicBezTo>
                    <a:pt x="f22" y="f23"/>
                    <a:pt x="f24" y="f10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BB371705-CC48-9FF5-1523-11C5A56251B4}"/>
                </a:ext>
              </a:extLst>
            </p:cNvPr>
            <p:cNvSpPr/>
            <p:nvPr/>
          </p:nvSpPr>
          <p:spPr>
            <a:xfrm>
              <a:off x="1979611" y="3271970"/>
              <a:ext cx="161921" cy="1936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1"/>
                <a:gd name="f8" fmla="val 10"/>
                <a:gd name="f9" fmla="val 21"/>
                <a:gd name="f10" fmla="val 32"/>
                <a:gd name="f11" fmla="val 20"/>
                <a:gd name="f12" fmla="val 29"/>
                <a:gd name="f13" fmla="val 35"/>
                <a:gd name="f14" fmla="val 37"/>
                <a:gd name="f15" fmla="val 26"/>
                <a:gd name="f16" fmla="val 44"/>
                <a:gd name="f17" fmla="val 15"/>
                <a:gd name="f18" fmla="val 48"/>
                <a:gd name="f19" fmla="val 6"/>
                <a:gd name="f20" fmla="val 1"/>
                <a:gd name="f21" fmla="val 47"/>
                <a:gd name="f22" fmla="val 38"/>
                <a:gd name="f23" fmla="val 24"/>
                <a:gd name="f24" fmla="val 5"/>
                <a:gd name="f25" fmla="val 12"/>
                <a:gd name="f26" fmla="+- 0 0 -90"/>
                <a:gd name="f27" fmla="*/ f3 1 43"/>
                <a:gd name="f28" fmla="*/ f4 1 51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3"/>
                <a:gd name="f37" fmla="*/ f33 1 51"/>
                <a:gd name="f38" fmla="*/ 10 f34 1"/>
                <a:gd name="f39" fmla="*/ 0 f33 1"/>
                <a:gd name="f40" fmla="*/ 43 f34 1"/>
                <a:gd name="f41" fmla="*/ 29 f33 1"/>
                <a:gd name="f42" fmla="*/ 15 f34 1"/>
                <a:gd name="f43" fmla="*/ 48 f33 1"/>
                <a:gd name="f44" fmla="*/ 1 f34 1"/>
                <a:gd name="f45" fmla="*/ 38 f33 1"/>
                <a:gd name="f46" fmla="+- f35 0 f1"/>
                <a:gd name="f47" fmla="*/ f38 1 43"/>
                <a:gd name="f48" fmla="*/ f39 1 51"/>
                <a:gd name="f49" fmla="*/ f40 1 43"/>
                <a:gd name="f50" fmla="*/ f41 1 51"/>
                <a:gd name="f51" fmla="*/ f42 1 43"/>
                <a:gd name="f52" fmla="*/ f43 1 51"/>
                <a:gd name="f53" fmla="*/ f44 1 43"/>
                <a:gd name="f54" fmla="*/ f45 1 51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43" h="51">
                  <a:moveTo>
                    <a:pt x="f8" y="f5"/>
                  </a:moveTo>
                  <a:cubicBezTo>
                    <a:pt x="f9" y="f8"/>
                    <a:pt x="f10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7"/>
                    <a:pt x="f20" y="f21"/>
                    <a:pt x="f20" y="f22"/>
                  </a:cubicBezTo>
                  <a:cubicBezTo>
                    <a:pt x="f5" y="f23"/>
                    <a:pt x="f24" y="f25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8D2AEBA4-B072-FE89-E7C1-DB2C92E21548}"/>
                </a:ext>
              </a:extLst>
            </p:cNvPr>
            <p:cNvSpPr/>
            <p:nvPr/>
          </p:nvSpPr>
          <p:spPr>
            <a:xfrm>
              <a:off x="2443167" y="2516319"/>
              <a:ext cx="133346" cy="1746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46"/>
                <a:gd name="f8" fmla="val 7"/>
                <a:gd name="f9" fmla="val 14"/>
                <a:gd name="f10" fmla="val 20"/>
                <a:gd name="f11" fmla="val 34"/>
                <a:gd name="f12" fmla="val 21"/>
                <a:gd name="f13" fmla="val 22"/>
                <a:gd name="f14" fmla="val 38"/>
                <a:gd name="f15" fmla="val 42"/>
                <a:gd name="f16" fmla="val 8"/>
                <a:gd name="f17" fmla="val 1"/>
                <a:gd name="f18" fmla="val 37"/>
                <a:gd name="f19" fmla="val 27"/>
                <a:gd name="f20" fmla="val 18"/>
                <a:gd name="f21" fmla="val 2"/>
                <a:gd name="f22" fmla="val 10"/>
                <a:gd name="f23" fmla="val 26"/>
                <a:gd name="f24" fmla="val 30"/>
                <a:gd name="f25" fmla="+- 0 0 -90"/>
                <a:gd name="f26" fmla="*/ f3 1 35"/>
                <a:gd name="f27" fmla="*/ f4 1 46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46"/>
                <a:gd name="f37" fmla="*/ 35 f33 1"/>
                <a:gd name="f38" fmla="*/ 0 f32 1"/>
                <a:gd name="f39" fmla="*/ 20 f32 1"/>
                <a:gd name="f40" fmla="*/ 34 f33 1"/>
                <a:gd name="f41" fmla="*/ 21 f32 1"/>
                <a:gd name="f42" fmla="*/ 21 f33 1"/>
                <a:gd name="f43" fmla="*/ 34 f32 1"/>
                <a:gd name="f44" fmla="*/ 46 f32 1"/>
                <a:gd name="f45" fmla="*/ 1 f33 1"/>
                <a:gd name="f46" fmla="*/ 18 f32 1"/>
                <a:gd name="f47" fmla="*/ 22 f33 1"/>
                <a:gd name="f48" fmla="+- f34 0 f1"/>
                <a:gd name="f49" fmla="*/ f37 1 35"/>
                <a:gd name="f50" fmla="*/ f38 1 46"/>
                <a:gd name="f51" fmla="*/ f39 1 46"/>
                <a:gd name="f52" fmla="*/ f40 1 35"/>
                <a:gd name="f53" fmla="*/ f41 1 46"/>
                <a:gd name="f54" fmla="*/ f42 1 35"/>
                <a:gd name="f55" fmla="*/ f43 1 46"/>
                <a:gd name="f56" fmla="*/ f44 1 46"/>
                <a:gd name="f57" fmla="*/ f45 1 35"/>
                <a:gd name="f58" fmla="*/ f46 1 46"/>
                <a:gd name="f59" fmla="*/ f47 1 35"/>
                <a:gd name="f60" fmla="*/ 0 1 f35"/>
                <a:gd name="f61" fmla="*/ f29 1 f35"/>
                <a:gd name="f62" fmla="*/ 0 1 f36"/>
                <a:gd name="f63" fmla="*/ f30 1 f36"/>
                <a:gd name="f64" fmla="*/ f49 1 f35"/>
                <a:gd name="f65" fmla="*/ f50 1 f36"/>
                <a:gd name="f66" fmla="*/ f51 1 f36"/>
                <a:gd name="f67" fmla="*/ f52 1 f35"/>
                <a:gd name="f68" fmla="*/ f53 1 f36"/>
                <a:gd name="f69" fmla="*/ f54 1 f35"/>
                <a:gd name="f70" fmla="*/ f55 1 f36"/>
                <a:gd name="f71" fmla="*/ f56 1 f36"/>
                <a:gd name="f72" fmla="*/ f57 1 f35"/>
                <a:gd name="f73" fmla="*/ f58 1 f36"/>
                <a:gd name="f74" fmla="*/ f59 1 f35"/>
                <a:gd name="f75" fmla="*/ f60 f26 1"/>
                <a:gd name="f76" fmla="*/ f61 f26 1"/>
                <a:gd name="f77" fmla="*/ f63 f27 1"/>
                <a:gd name="f78" fmla="*/ f62 f27 1"/>
                <a:gd name="f79" fmla="*/ f64 f26 1"/>
                <a:gd name="f80" fmla="*/ f65 f27 1"/>
                <a:gd name="f81" fmla="*/ f66 f27 1"/>
                <a:gd name="f82" fmla="*/ f67 f26 1"/>
                <a:gd name="f83" fmla="*/ f68 f27 1"/>
                <a:gd name="f84" fmla="*/ f69 f26 1"/>
                <a:gd name="f85" fmla="*/ f70 f27 1"/>
                <a:gd name="f86" fmla="*/ f71 f27 1"/>
                <a:gd name="f87" fmla="*/ f72 f26 1"/>
                <a:gd name="f88" fmla="*/ f73 f27 1"/>
                <a:gd name="f89" fmla="*/ f7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9" y="f80"/>
                </a:cxn>
                <a:cxn ang="f48">
                  <a:pos x="f79" y="f81"/>
                </a:cxn>
                <a:cxn ang="f48">
                  <a:pos x="f82" y="f83"/>
                </a:cxn>
                <a:cxn ang="f48">
                  <a:pos x="f84" y="f85"/>
                </a:cxn>
                <a:cxn ang="f48">
                  <a:pos x="f84" y="f86"/>
                </a:cxn>
                <a:cxn ang="f48">
                  <a:pos x="f87" y="f86"/>
                </a:cxn>
                <a:cxn ang="f48">
                  <a:pos x="f87" y="f88"/>
                </a:cxn>
                <a:cxn ang="f48">
                  <a:pos x="f89" y="f80"/>
                </a:cxn>
                <a:cxn ang="f48">
                  <a:pos x="f79" y="f80"/>
                </a:cxn>
              </a:cxnLst>
              <a:rect l="f75" t="f78" r="f76" b="f77"/>
              <a:pathLst>
                <a:path w="35" h="46">
                  <a:moveTo>
                    <a:pt x="f6" y="f5"/>
                  </a:moveTo>
                  <a:cubicBezTo>
                    <a:pt x="f6" y="f8"/>
                    <a:pt x="f6" y="f9"/>
                    <a:pt x="f6" y="f10"/>
                  </a:cubicBezTo>
                  <a:cubicBezTo>
                    <a:pt x="f11" y="f12"/>
                    <a:pt x="f11" y="f12"/>
                    <a:pt x="f11" y="f12"/>
                  </a:cubicBezTo>
                  <a:cubicBezTo>
                    <a:pt x="f12" y="f13"/>
                    <a:pt x="f12" y="f13"/>
                    <a:pt x="f12" y="f11"/>
                  </a:cubicBezTo>
                  <a:cubicBezTo>
                    <a:pt x="f12" y="f14"/>
                    <a:pt x="f12" y="f15"/>
                    <a:pt x="f12" y="f7"/>
                  </a:cubicBezTo>
                  <a:cubicBezTo>
                    <a:pt x="f9" y="f7"/>
                    <a:pt x="f16" y="f7"/>
                    <a:pt x="f17" y="f7"/>
                  </a:cubicBezTo>
                  <a:cubicBezTo>
                    <a:pt x="f17" y="f18"/>
                    <a:pt x="f5" y="f19"/>
                    <a:pt x="f17" y="f20"/>
                  </a:cubicBezTo>
                  <a:cubicBezTo>
                    <a:pt x="f21" y="f8"/>
                    <a:pt x="f22" y="f5"/>
                    <a:pt x="f13" y="f5"/>
                  </a:cubicBezTo>
                  <a:cubicBezTo>
                    <a:pt x="f23" y="f5"/>
                    <a:pt x="f24" y="f5"/>
                    <a:pt x="f6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978FB9BD-0099-22CF-8569-F3A9AFE37D44}"/>
                </a:ext>
              </a:extLst>
            </p:cNvPr>
            <p:cNvSpPr/>
            <p:nvPr/>
          </p:nvSpPr>
          <p:spPr>
            <a:xfrm>
              <a:off x="5535613" y="2527429"/>
              <a:ext cx="165104" cy="136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36"/>
                <a:gd name="f8" fmla="val 19"/>
                <a:gd name="f9" fmla="val 22"/>
                <a:gd name="f10" fmla="val 25"/>
                <a:gd name="f11" fmla="val 43"/>
                <a:gd name="f12" fmla="val 28"/>
                <a:gd name="f13" fmla="val 41"/>
                <a:gd name="f14" fmla="val 34"/>
                <a:gd name="f15" fmla="val 37"/>
                <a:gd name="f16" fmla="val 30"/>
                <a:gd name="f17" fmla="val 33"/>
                <a:gd name="f18" fmla="val 14"/>
                <a:gd name="f19" fmla="val 6"/>
                <a:gd name="f20" fmla="val 3"/>
                <a:gd name="f21" fmla="val 24"/>
                <a:gd name="f22" fmla="val 20"/>
                <a:gd name="f23" fmla="val 18"/>
                <a:gd name="f24" fmla="val 1"/>
                <a:gd name="f25" fmla="val 15"/>
                <a:gd name="f26" fmla="val 12"/>
                <a:gd name="f27" fmla="val 11"/>
                <a:gd name="f28" fmla="val 13"/>
                <a:gd name="f29" fmla="val 8"/>
                <a:gd name="f30" fmla="val 5"/>
                <a:gd name="f31" fmla="val 27"/>
                <a:gd name="f32" fmla="val 42"/>
                <a:gd name="f33" fmla="val 2"/>
                <a:gd name="f34" fmla="val 16"/>
                <a:gd name="f35" fmla="val 4"/>
                <a:gd name="f36" fmla="val 32"/>
                <a:gd name="f37" fmla="+- 0 0 -90"/>
                <a:gd name="f38" fmla="*/ f3 1 44"/>
                <a:gd name="f39" fmla="*/ f4 1 3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44"/>
                <a:gd name="f48" fmla="*/ f44 1 36"/>
                <a:gd name="f49" fmla="*/ 44 f45 1"/>
                <a:gd name="f50" fmla="*/ 19 f44 1"/>
                <a:gd name="f51" fmla="*/ 43 f45 1"/>
                <a:gd name="f52" fmla="*/ 28 f44 1"/>
                <a:gd name="f53" fmla="*/ 30 f45 1"/>
                <a:gd name="f54" fmla="*/ 33 f44 1"/>
                <a:gd name="f55" fmla="*/ 6 f45 1"/>
                <a:gd name="f56" fmla="*/ 25 f44 1"/>
                <a:gd name="f57" fmla="*/ 0 f45 1"/>
                <a:gd name="f58" fmla="*/ 18 f44 1"/>
                <a:gd name="f59" fmla="*/ 11 f44 1"/>
                <a:gd name="f60" fmla="*/ 27 f45 1"/>
                <a:gd name="f61" fmla="*/ 3 f44 1"/>
                <a:gd name="f62" fmla="*/ 12 f44 1"/>
                <a:gd name="f63" fmla="*/ 33 f45 1"/>
                <a:gd name="f64" fmla="*/ 4 f44 1"/>
                <a:gd name="f65" fmla="*/ 32 f45 1"/>
                <a:gd name="f66" fmla="*/ 30 f44 1"/>
                <a:gd name="f67" fmla="+- f46 0 f1"/>
                <a:gd name="f68" fmla="*/ f49 1 44"/>
                <a:gd name="f69" fmla="*/ f50 1 36"/>
                <a:gd name="f70" fmla="*/ f51 1 44"/>
                <a:gd name="f71" fmla="*/ f52 1 36"/>
                <a:gd name="f72" fmla="*/ f53 1 44"/>
                <a:gd name="f73" fmla="*/ f54 1 36"/>
                <a:gd name="f74" fmla="*/ f55 1 44"/>
                <a:gd name="f75" fmla="*/ f56 1 36"/>
                <a:gd name="f76" fmla="*/ f57 1 44"/>
                <a:gd name="f77" fmla="*/ f58 1 36"/>
                <a:gd name="f78" fmla="*/ f59 1 36"/>
                <a:gd name="f79" fmla="*/ f60 1 44"/>
                <a:gd name="f80" fmla="*/ f61 1 36"/>
                <a:gd name="f81" fmla="*/ f62 1 36"/>
                <a:gd name="f82" fmla="*/ f63 1 44"/>
                <a:gd name="f83" fmla="*/ f64 1 36"/>
                <a:gd name="f84" fmla="*/ f65 1 44"/>
                <a:gd name="f85" fmla="*/ f66 1 36"/>
                <a:gd name="f86" fmla="*/ 0 1 f47"/>
                <a:gd name="f87" fmla="*/ f41 1 f47"/>
                <a:gd name="f88" fmla="*/ 0 1 f48"/>
                <a:gd name="f89" fmla="*/ f42 1 f48"/>
                <a:gd name="f90" fmla="*/ f68 1 f47"/>
                <a:gd name="f91" fmla="*/ f69 1 f48"/>
                <a:gd name="f92" fmla="*/ f70 1 f47"/>
                <a:gd name="f93" fmla="*/ f71 1 f48"/>
                <a:gd name="f94" fmla="*/ f72 1 f47"/>
                <a:gd name="f95" fmla="*/ f73 1 f48"/>
                <a:gd name="f96" fmla="*/ f74 1 f47"/>
                <a:gd name="f97" fmla="*/ f75 1 f48"/>
                <a:gd name="f98" fmla="*/ f76 1 f47"/>
                <a:gd name="f99" fmla="*/ f77 1 f48"/>
                <a:gd name="f100" fmla="*/ f78 1 f48"/>
                <a:gd name="f101" fmla="*/ f79 1 f47"/>
                <a:gd name="f102" fmla="*/ f80 1 f48"/>
                <a:gd name="f103" fmla="*/ f81 1 f48"/>
                <a:gd name="f104" fmla="*/ f82 1 f47"/>
                <a:gd name="f105" fmla="*/ f83 1 f48"/>
                <a:gd name="f106" fmla="*/ f84 1 f47"/>
                <a:gd name="f107" fmla="*/ f85 1 f48"/>
                <a:gd name="f108" fmla="*/ f86 f38 1"/>
                <a:gd name="f109" fmla="*/ f87 f38 1"/>
                <a:gd name="f110" fmla="*/ f89 f39 1"/>
                <a:gd name="f111" fmla="*/ f88 f39 1"/>
                <a:gd name="f112" fmla="*/ f90 f38 1"/>
                <a:gd name="f113" fmla="*/ f91 f39 1"/>
                <a:gd name="f114" fmla="*/ f92 f38 1"/>
                <a:gd name="f115" fmla="*/ f93 f39 1"/>
                <a:gd name="f116" fmla="*/ f94 f38 1"/>
                <a:gd name="f117" fmla="*/ f95 f39 1"/>
                <a:gd name="f118" fmla="*/ f96 f38 1"/>
                <a:gd name="f119" fmla="*/ f97 f39 1"/>
                <a:gd name="f120" fmla="*/ f98 f38 1"/>
                <a:gd name="f121" fmla="*/ f99 f39 1"/>
                <a:gd name="f122" fmla="*/ f100 f39 1"/>
                <a:gd name="f123" fmla="*/ f101 f38 1"/>
                <a:gd name="f124" fmla="*/ f102 f39 1"/>
                <a:gd name="f125" fmla="*/ f103 f39 1"/>
                <a:gd name="f126" fmla="*/ f104 f38 1"/>
                <a:gd name="f127" fmla="*/ f105 f39 1"/>
                <a:gd name="f128" fmla="*/ f106 f38 1"/>
                <a:gd name="f129" fmla="*/ f107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18" y="f119"/>
                </a:cxn>
                <a:cxn ang="f67">
                  <a:pos x="f120" y="f121"/>
                </a:cxn>
                <a:cxn ang="f67">
                  <a:pos x="f118" y="f122"/>
                </a:cxn>
                <a:cxn ang="f67">
                  <a:pos x="f123" y="f124"/>
                </a:cxn>
                <a:cxn ang="f67">
                  <a:pos x="f112" y="f125"/>
                </a:cxn>
                <a:cxn ang="f67">
                  <a:pos x="f112" y="f113"/>
                </a:cxn>
                <a:cxn ang="f67">
                  <a:pos x="f126" y="f127"/>
                </a:cxn>
                <a:cxn ang="f67">
                  <a:pos x="f128" y="f129"/>
                </a:cxn>
                <a:cxn ang="f67">
                  <a:pos x="f126" y="f127"/>
                </a:cxn>
              </a:cxnLst>
              <a:rect l="f108" t="f111" r="f109" b="f110"/>
              <a:pathLst>
                <a:path w="44" h="36">
                  <a:moveTo>
                    <a:pt x="f6" y="f8"/>
                  </a:move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7"/>
                    <a:pt x="f16" y="f17"/>
                  </a:cubicBezTo>
                  <a:cubicBezTo>
                    <a:pt x="f9" y="f16"/>
                    <a:pt x="f18" y="f12"/>
                    <a:pt x="f19" y="f10"/>
                  </a:cubicBezTo>
                  <a:cubicBezTo>
                    <a:pt x="f20" y="f21"/>
                    <a:pt x="f5" y="f22"/>
                    <a:pt x="f5" y="f23"/>
                  </a:cubicBezTo>
                  <a:cubicBezTo>
                    <a:pt x="f24" y="f25"/>
                    <a:pt x="f20" y="f26"/>
                    <a:pt x="f19" y="f27"/>
                  </a:cubicBezTo>
                  <a:cubicBezTo>
                    <a:pt x="f28" y="f29"/>
                    <a:pt x="f22" y="f30"/>
                    <a:pt x="f31" y="f20"/>
                  </a:cubicBezTo>
                  <a:cubicBezTo>
                    <a:pt x="f15" y="f5"/>
                    <a:pt x="f32" y="f33"/>
                    <a:pt x="f6" y="f26"/>
                  </a:cubicBezTo>
                  <a:cubicBezTo>
                    <a:pt x="f6" y="f18"/>
                    <a:pt x="f6" y="f34"/>
                    <a:pt x="f6" y="f8"/>
                  </a:cubicBezTo>
                  <a:close/>
                  <a:moveTo>
                    <a:pt x="f17" y="f35"/>
                  </a:moveTo>
                  <a:cubicBezTo>
                    <a:pt x="f9" y="f27"/>
                    <a:pt x="f9" y="f10"/>
                    <a:pt x="f36" y="f16"/>
                  </a:cubicBezTo>
                  <a:cubicBezTo>
                    <a:pt x="f12" y="f9"/>
                    <a:pt x="f31" y="f28"/>
                    <a:pt x="f17" y="f3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BA7164A5-A96D-AF5E-9CBD-8BB3BF27C8DA}"/>
                </a:ext>
              </a:extLst>
            </p:cNvPr>
            <p:cNvSpPr/>
            <p:nvPr/>
          </p:nvSpPr>
          <p:spPr>
            <a:xfrm>
              <a:off x="241301" y="3003685"/>
              <a:ext cx="109535" cy="2270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60"/>
                <a:gd name="f8" fmla="val 19"/>
                <a:gd name="f9" fmla="val 24"/>
                <a:gd name="f10" fmla="val 23"/>
                <a:gd name="f11" fmla="val 25"/>
                <a:gd name="f12" fmla="val 28"/>
                <a:gd name="f13" fmla="val 30"/>
                <a:gd name="f14" fmla="val 40"/>
                <a:gd name="f15" fmla="val 34"/>
                <a:gd name="f16" fmla="val 14"/>
                <a:gd name="f17" fmla="val 37"/>
                <a:gd name="f18" fmla="val 16"/>
                <a:gd name="f19" fmla="val 43"/>
                <a:gd name="f20" fmla="val 20"/>
                <a:gd name="f21" fmla="val 47"/>
                <a:gd name="f22" fmla="val 21"/>
                <a:gd name="f23" fmla="val 50"/>
                <a:gd name="f24" fmla="val 53"/>
                <a:gd name="f25" fmla="val 56"/>
                <a:gd name="f26" fmla="val 22"/>
                <a:gd name="f27" fmla="val 57"/>
                <a:gd name="f28" fmla="val 18"/>
                <a:gd name="f29" fmla="val 59"/>
                <a:gd name="f30" fmla="val 13"/>
                <a:gd name="f31" fmla="val 58"/>
                <a:gd name="f32" fmla="val 9"/>
                <a:gd name="f33" fmla="val 7"/>
                <a:gd name="f34" fmla="val 54"/>
                <a:gd name="f35" fmla="val 5"/>
                <a:gd name="f36" fmla="val 52"/>
                <a:gd name="f37" fmla="val 48"/>
                <a:gd name="f38" fmla="val 45"/>
                <a:gd name="f39" fmla="val 41"/>
                <a:gd name="f40" fmla="val 3"/>
                <a:gd name="f41" fmla="val 32"/>
                <a:gd name="f42" fmla="val 11"/>
                <a:gd name="f43" fmla="val 6"/>
                <a:gd name="f44" fmla="val 2"/>
                <a:gd name="f45" fmla="val 8"/>
                <a:gd name="f46" fmla="val 4"/>
                <a:gd name="f47" fmla="val 1"/>
                <a:gd name="f48" fmla="val 12"/>
                <a:gd name="f49" fmla="+- 0 0 -90"/>
                <a:gd name="f50" fmla="*/ f3 1 29"/>
                <a:gd name="f51" fmla="*/ f4 1 60"/>
                <a:gd name="f52" fmla="val f5"/>
                <a:gd name="f53" fmla="val f6"/>
                <a:gd name="f54" fmla="val f7"/>
                <a:gd name="f55" fmla="*/ f49 f0 1"/>
                <a:gd name="f56" fmla="+- f54 0 f52"/>
                <a:gd name="f57" fmla="+- f53 0 f52"/>
                <a:gd name="f58" fmla="*/ f55 1 f2"/>
                <a:gd name="f59" fmla="*/ f57 1 29"/>
                <a:gd name="f60" fmla="*/ f56 1 60"/>
                <a:gd name="f61" fmla="*/ 19 f57 1"/>
                <a:gd name="f62" fmla="*/ 24 f56 1"/>
                <a:gd name="f63" fmla="*/ 28 f57 1"/>
                <a:gd name="f64" fmla="*/ 30 f56 1"/>
                <a:gd name="f65" fmla="*/ 14 f57 1"/>
                <a:gd name="f66" fmla="*/ 37 f56 1"/>
                <a:gd name="f67" fmla="*/ 20 f57 1"/>
                <a:gd name="f68" fmla="*/ 47 f56 1"/>
                <a:gd name="f69" fmla="*/ 23 f57 1"/>
                <a:gd name="f70" fmla="*/ 56 f56 1"/>
                <a:gd name="f71" fmla="*/ 16 f57 1"/>
                <a:gd name="f72" fmla="*/ 59 f56 1"/>
                <a:gd name="f73" fmla="*/ 7 f57 1"/>
                <a:gd name="f74" fmla="*/ 54 f56 1"/>
                <a:gd name="f75" fmla="*/ 5 f57 1"/>
                <a:gd name="f76" fmla="*/ 45 f56 1"/>
                <a:gd name="f77" fmla="*/ 3 f57 1"/>
                <a:gd name="f78" fmla="*/ 32 f56 1"/>
                <a:gd name="f79" fmla="*/ 11 f57 1"/>
                <a:gd name="f80" fmla="*/ 14 f56 1"/>
                <a:gd name="f81" fmla="*/ 2 f57 1"/>
                <a:gd name="f82" fmla="*/ 4 f56 1"/>
                <a:gd name="f83" fmla="*/ 8 f57 1"/>
                <a:gd name="f84" fmla="*/ 1 f56 1"/>
                <a:gd name="f85" fmla="*/ 18 f57 1"/>
                <a:gd name="f86" fmla="*/ 7 f56 1"/>
                <a:gd name="f87" fmla="+- f58 0 f1"/>
                <a:gd name="f88" fmla="*/ f61 1 29"/>
                <a:gd name="f89" fmla="*/ f62 1 60"/>
                <a:gd name="f90" fmla="*/ f63 1 29"/>
                <a:gd name="f91" fmla="*/ f64 1 60"/>
                <a:gd name="f92" fmla="*/ f65 1 29"/>
                <a:gd name="f93" fmla="*/ f66 1 60"/>
                <a:gd name="f94" fmla="*/ f67 1 29"/>
                <a:gd name="f95" fmla="*/ f68 1 60"/>
                <a:gd name="f96" fmla="*/ f69 1 29"/>
                <a:gd name="f97" fmla="*/ f70 1 60"/>
                <a:gd name="f98" fmla="*/ f71 1 29"/>
                <a:gd name="f99" fmla="*/ f72 1 60"/>
                <a:gd name="f100" fmla="*/ f73 1 29"/>
                <a:gd name="f101" fmla="*/ f74 1 60"/>
                <a:gd name="f102" fmla="*/ f75 1 29"/>
                <a:gd name="f103" fmla="*/ f76 1 60"/>
                <a:gd name="f104" fmla="*/ f77 1 29"/>
                <a:gd name="f105" fmla="*/ f78 1 60"/>
                <a:gd name="f106" fmla="*/ f79 1 29"/>
                <a:gd name="f107" fmla="*/ f80 1 60"/>
                <a:gd name="f108" fmla="*/ f81 1 29"/>
                <a:gd name="f109" fmla="*/ f82 1 60"/>
                <a:gd name="f110" fmla="*/ f83 1 29"/>
                <a:gd name="f111" fmla="*/ f84 1 60"/>
                <a:gd name="f112" fmla="*/ f85 1 29"/>
                <a:gd name="f113" fmla="*/ f86 1 60"/>
                <a:gd name="f114" fmla="*/ 0 1 f59"/>
                <a:gd name="f115" fmla="*/ f53 1 f59"/>
                <a:gd name="f116" fmla="*/ 0 1 f60"/>
                <a:gd name="f117" fmla="*/ f54 1 f60"/>
                <a:gd name="f118" fmla="*/ f88 1 f59"/>
                <a:gd name="f119" fmla="*/ f89 1 f60"/>
                <a:gd name="f120" fmla="*/ f90 1 f59"/>
                <a:gd name="f121" fmla="*/ f91 1 f60"/>
                <a:gd name="f122" fmla="*/ f92 1 f59"/>
                <a:gd name="f123" fmla="*/ f93 1 f60"/>
                <a:gd name="f124" fmla="*/ f94 1 f59"/>
                <a:gd name="f125" fmla="*/ f95 1 f60"/>
                <a:gd name="f126" fmla="*/ f96 1 f59"/>
                <a:gd name="f127" fmla="*/ f97 1 f60"/>
                <a:gd name="f128" fmla="*/ f98 1 f59"/>
                <a:gd name="f129" fmla="*/ f99 1 f60"/>
                <a:gd name="f130" fmla="*/ f100 1 f59"/>
                <a:gd name="f131" fmla="*/ f101 1 f60"/>
                <a:gd name="f132" fmla="*/ f102 1 f59"/>
                <a:gd name="f133" fmla="*/ f103 1 f60"/>
                <a:gd name="f134" fmla="*/ f104 1 f59"/>
                <a:gd name="f135" fmla="*/ f105 1 f60"/>
                <a:gd name="f136" fmla="*/ f106 1 f59"/>
                <a:gd name="f137" fmla="*/ f107 1 f60"/>
                <a:gd name="f138" fmla="*/ f108 1 f59"/>
                <a:gd name="f139" fmla="*/ f109 1 f60"/>
                <a:gd name="f140" fmla="*/ f110 1 f59"/>
                <a:gd name="f141" fmla="*/ f111 1 f60"/>
                <a:gd name="f142" fmla="*/ f112 1 f59"/>
                <a:gd name="f143" fmla="*/ f113 1 f60"/>
                <a:gd name="f144" fmla="*/ f114 f50 1"/>
                <a:gd name="f145" fmla="*/ f115 f50 1"/>
                <a:gd name="f146" fmla="*/ f117 f51 1"/>
                <a:gd name="f147" fmla="*/ f116 f51 1"/>
                <a:gd name="f148" fmla="*/ f118 f50 1"/>
                <a:gd name="f149" fmla="*/ f119 f51 1"/>
                <a:gd name="f150" fmla="*/ f120 f50 1"/>
                <a:gd name="f151" fmla="*/ f121 f51 1"/>
                <a:gd name="f152" fmla="*/ f122 f50 1"/>
                <a:gd name="f153" fmla="*/ f123 f51 1"/>
                <a:gd name="f154" fmla="*/ f124 f50 1"/>
                <a:gd name="f155" fmla="*/ f125 f51 1"/>
                <a:gd name="f156" fmla="*/ f126 f50 1"/>
                <a:gd name="f157" fmla="*/ f127 f51 1"/>
                <a:gd name="f158" fmla="*/ f128 f50 1"/>
                <a:gd name="f159" fmla="*/ f129 f51 1"/>
                <a:gd name="f160" fmla="*/ f130 f50 1"/>
                <a:gd name="f161" fmla="*/ f131 f51 1"/>
                <a:gd name="f162" fmla="*/ f132 f50 1"/>
                <a:gd name="f163" fmla="*/ f133 f51 1"/>
                <a:gd name="f164" fmla="*/ f134 f50 1"/>
                <a:gd name="f165" fmla="*/ f135 f51 1"/>
                <a:gd name="f166" fmla="*/ f136 f50 1"/>
                <a:gd name="f167" fmla="*/ f137 f51 1"/>
                <a:gd name="f168" fmla="*/ f138 f50 1"/>
                <a:gd name="f169" fmla="*/ f139 f51 1"/>
                <a:gd name="f170" fmla="*/ f140 f50 1"/>
                <a:gd name="f171" fmla="*/ f141 f51 1"/>
                <a:gd name="f172" fmla="*/ f142 f50 1"/>
                <a:gd name="f173" fmla="*/ f143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53"/>
                </a:cxn>
                <a:cxn ang="f87">
                  <a:pos x="f154" y="f155"/>
                </a:cxn>
                <a:cxn ang="f87">
                  <a:pos x="f156" y="f157"/>
                </a:cxn>
                <a:cxn ang="f87">
                  <a:pos x="f158" y="f159"/>
                </a:cxn>
                <a:cxn ang="f87">
                  <a:pos x="f160" y="f161"/>
                </a:cxn>
                <a:cxn ang="f87">
                  <a:pos x="f162" y="f163"/>
                </a:cxn>
                <a:cxn ang="f87">
                  <a:pos x="f164" y="f165"/>
                </a:cxn>
                <a:cxn ang="f87">
                  <a:pos x="f166" y="f149"/>
                </a:cxn>
                <a:cxn ang="f87">
                  <a:pos x="f162" y="f167"/>
                </a:cxn>
                <a:cxn ang="f87">
                  <a:pos x="f168" y="f169"/>
                </a:cxn>
                <a:cxn ang="f87">
                  <a:pos x="f170" y="f171"/>
                </a:cxn>
                <a:cxn ang="f87">
                  <a:pos x="f172" y="f173"/>
                </a:cxn>
                <a:cxn ang="f87">
                  <a:pos x="f148" y="f149"/>
                </a:cxn>
              </a:cxnLst>
              <a:rect l="f144" t="f147" r="f145" b="f146"/>
              <a:pathLst>
                <a:path w="29" h="60">
                  <a:moveTo>
                    <a:pt x="f8" y="f9"/>
                  </a:moveTo>
                  <a:cubicBezTo>
                    <a:pt x="f10" y="f11"/>
                    <a:pt x="f6" y="f9"/>
                    <a:pt x="f12" y="f13"/>
                  </a:cubicBezTo>
                  <a:cubicBezTo>
                    <a:pt x="f12" y="f14"/>
                    <a:pt x="f8" y="f15"/>
                    <a:pt x="f16" y="f17"/>
                  </a:cubicBezTo>
                  <a:cubicBezTo>
                    <a:pt x="f18" y="f14"/>
                    <a:pt x="f8" y="f19"/>
                    <a:pt x="f20" y="f21"/>
                  </a:cubicBezTo>
                  <a:cubicBezTo>
                    <a:pt x="f22" y="f23"/>
                    <a:pt x="f10" y="f24"/>
                    <a:pt x="f10" y="f25"/>
                  </a:cubicBezTo>
                  <a:cubicBezTo>
                    <a:pt x="f26" y="f27"/>
                    <a:pt x="f28" y="f7"/>
                    <a:pt x="f18" y="f29"/>
                  </a:cubicBezTo>
                  <a:cubicBezTo>
                    <a:pt x="f30" y="f31"/>
                    <a:pt x="f32" y="f25"/>
                    <a:pt x="f33" y="f34"/>
                  </a:cubicBezTo>
                  <a:cubicBezTo>
                    <a:pt x="f35" y="f36"/>
                    <a:pt x="f35" y="f37"/>
                    <a:pt x="f35" y="f38"/>
                  </a:cubicBezTo>
                  <a:cubicBezTo>
                    <a:pt x="f35" y="f39"/>
                    <a:pt x="f33" y="f17"/>
                    <a:pt x="f40" y="f41"/>
                  </a:cubicBezTo>
                  <a:cubicBezTo>
                    <a:pt x="f5" y="f13"/>
                    <a:pt x="f40" y="f11"/>
                    <a:pt x="f42" y="f9"/>
                  </a:cubicBezTo>
                  <a:cubicBezTo>
                    <a:pt x="f32" y="f20"/>
                    <a:pt x="f43" y="f28"/>
                    <a:pt x="f35" y="f16"/>
                  </a:cubicBezTo>
                  <a:cubicBezTo>
                    <a:pt x="f40" y="f42"/>
                    <a:pt x="f44" y="f45"/>
                    <a:pt x="f44" y="f46"/>
                  </a:cubicBezTo>
                  <a:cubicBezTo>
                    <a:pt x="f44" y="f40"/>
                    <a:pt x="f33" y="f5"/>
                    <a:pt x="f45" y="f47"/>
                  </a:cubicBezTo>
                  <a:cubicBezTo>
                    <a:pt x="f48" y="f44"/>
                    <a:pt x="f18" y="f46"/>
                    <a:pt x="f28" y="f33"/>
                  </a:cubicBezTo>
                  <a:cubicBezTo>
                    <a:pt x="f20" y="f48"/>
                    <a:pt x="f8" y="f28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9FF18E59-C7DA-846D-B1DA-9BD981EBE76A}"/>
                </a:ext>
              </a:extLst>
            </p:cNvPr>
            <p:cNvSpPr/>
            <p:nvPr/>
          </p:nvSpPr>
          <p:spPr>
            <a:xfrm>
              <a:off x="2443167" y="4199071"/>
              <a:ext cx="95253" cy="1889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50"/>
                <a:gd name="f8" fmla="val 13"/>
                <a:gd name="f9" fmla="val 16"/>
                <a:gd name="f10" fmla="val 17"/>
                <a:gd name="f11" fmla="val 14"/>
                <a:gd name="f12" fmla="val 19"/>
                <a:gd name="f13" fmla="val 29"/>
                <a:gd name="f14" fmla="val 35"/>
                <a:gd name="f15" fmla="val 42"/>
                <a:gd name="f16" fmla="val 48"/>
                <a:gd name="f17" fmla="val 49"/>
                <a:gd name="f18" fmla="val 9"/>
                <a:gd name="f19" fmla="val 5"/>
                <a:gd name="f20" fmla="val 1"/>
                <a:gd name="f21" fmla="val 39"/>
                <a:gd name="f22" fmla="val 2"/>
                <a:gd name="f23" fmla="val 8"/>
                <a:gd name="f24" fmla="val 4"/>
                <a:gd name="f25" fmla="+- 0 0 -90"/>
                <a:gd name="f26" fmla="*/ f3 1 25"/>
                <a:gd name="f27" fmla="*/ f4 1 50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25"/>
                <a:gd name="f36" fmla="*/ f32 1 50"/>
                <a:gd name="f37" fmla="*/ 25 f33 1"/>
                <a:gd name="f38" fmla="*/ 13 f32 1"/>
                <a:gd name="f39" fmla="*/ 14 f33 1"/>
                <a:gd name="f40" fmla="*/ 29 f32 1"/>
                <a:gd name="f41" fmla="*/ 48 f32 1"/>
                <a:gd name="f42" fmla="*/ 13 f33 1"/>
                <a:gd name="f43" fmla="*/ 50 f32 1"/>
                <a:gd name="f44" fmla="*/ 1 f33 1"/>
                <a:gd name="f45" fmla="*/ 19 f32 1"/>
                <a:gd name="f46" fmla="*/ 0 f32 1"/>
                <a:gd name="f47" fmla="+- f34 0 f1"/>
                <a:gd name="f48" fmla="*/ f37 1 25"/>
                <a:gd name="f49" fmla="*/ f38 1 50"/>
                <a:gd name="f50" fmla="*/ f39 1 25"/>
                <a:gd name="f51" fmla="*/ f40 1 50"/>
                <a:gd name="f52" fmla="*/ f41 1 50"/>
                <a:gd name="f53" fmla="*/ f42 1 25"/>
                <a:gd name="f54" fmla="*/ f43 1 50"/>
                <a:gd name="f55" fmla="*/ f44 1 25"/>
                <a:gd name="f56" fmla="*/ f45 1 50"/>
                <a:gd name="f57" fmla="*/ f46 1 50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6"/>
                <a:gd name="f67" fmla="*/ f53 1 f35"/>
                <a:gd name="f68" fmla="*/ f54 1 f36"/>
                <a:gd name="f69" fmla="*/ f55 1 f35"/>
                <a:gd name="f70" fmla="*/ f56 1 f36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7 1"/>
                <a:gd name="f81" fmla="*/ f67 f26 1"/>
                <a:gd name="f82" fmla="*/ f68 f27 1"/>
                <a:gd name="f83" fmla="*/ f69 f26 1"/>
                <a:gd name="f84" fmla="*/ f70 f27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83" y="f82"/>
                </a:cxn>
                <a:cxn ang="f47">
                  <a:pos x="f83" y="f84"/>
                </a:cxn>
                <a:cxn ang="f47">
                  <a:pos x="f76" y="f85"/>
                </a:cxn>
                <a:cxn ang="f47">
                  <a:pos x="f76" y="f77"/>
                </a:cxn>
              </a:cxnLst>
              <a:rect l="f72" t="f75" r="f73" b="f74"/>
              <a:pathLst>
                <a:path w="25" h="50">
                  <a:moveTo>
                    <a:pt x="f6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1" y="f15"/>
                    <a:pt x="f11" y="f16"/>
                  </a:cubicBezTo>
                  <a:cubicBezTo>
                    <a:pt x="f11" y="f17"/>
                    <a:pt x="f8" y="f17"/>
                    <a:pt x="f8" y="f7"/>
                  </a:cubicBezTo>
                  <a:cubicBezTo>
                    <a:pt x="f18" y="f7"/>
                    <a:pt x="f19" y="f7"/>
                    <a:pt x="f20" y="f7"/>
                  </a:cubicBezTo>
                  <a:cubicBezTo>
                    <a:pt x="f20" y="f21"/>
                    <a:pt x="f5" y="f13"/>
                    <a:pt x="f20" y="f12"/>
                  </a:cubicBezTo>
                  <a:cubicBezTo>
                    <a:pt x="f22" y="f23"/>
                    <a:pt x="f8" y="f5"/>
                    <a:pt x="f6" y="f5"/>
                  </a:cubicBezTo>
                  <a:cubicBezTo>
                    <a:pt x="f6" y="f24"/>
                    <a:pt x="f6" y="f18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2ABAAAEA-82C2-55D5-491D-CDECAE1C8DF3}"/>
                </a:ext>
              </a:extLst>
            </p:cNvPr>
            <p:cNvSpPr/>
            <p:nvPr/>
          </p:nvSpPr>
          <p:spPr>
            <a:xfrm>
              <a:off x="4079879" y="2444886"/>
              <a:ext cx="125409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52"/>
                <a:gd name="f8" fmla="val 12"/>
                <a:gd name="f9" fmla="val 23"/>
                <a:gd name="f10" fmla="val 7"/>
                <a:gd name="f11" fmla="val 32"/>
                <a:gd name="f12" fmla="val 42"/>
                <a:gd name="f13" fmla="val 9"/>
                <a:gd name="f14" fmla="val 4"/>
                <a:gd name="f15" fmla="val 1"/>
                <a:gd name="f16" fmla="val 40"/>
                <a:gd name="f17" fmla="val 29"/>
                <a:gd name="f18" fmla="val 18"/>
                <a:gd name="f19" fmla="val 2"/>
                <a:gd name="f20" fmla="val 15"/>
                <a:gd name="f21" fmla="val 6"/>
                <a:gd name="f22" fmla="val 10"/>
                <a:gd name="f23" fmla="val 13"/>
                <a:gd name="f24" fmla="val 16"/>
                <a:gd name="f25" fmla="val 5"/>
                <a:gd name="f26" fmla="val 21"/>
                <a:gd name="f27" fmla="val 26"/>
                <a:gd name="f28" fmla="val 19"/>
                <a:gd name="f29" fmla="val 30"/>
                <a:gd name="f30" fmla="val 27"/>
                <a:gd name="f31" fmla="val 25"/>
                <a:gd name="f32" fmla="val 14"/>
                <a:gd name="f33" fmla="val 24"/>
                <a:gd name="f34" fmla="val 28"/>
                <a:gd name="f35" fmla="val 20"/>
                <a:gd name="f36" fmla="val 17"/>
                <a:gd name="f37" fmla="val 11"/>
                <a:gd name="f38" fmla="+- 0 0 -90"/>
                <a:gd name="f39" fmla="*/ f3 1 33"/>
                <a:gd name="f40" fmla="*/ f4 1 52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33"/>
                <a:gd name="f49" fmla="*/ f45 1 52"/>
                <a:gd name="f50" fmla="*/ 12 f46 1"/>
                <a:gd name="f51" fmla="*/ 23 f45 1"/>
                <a:gd name="f52" fmla="*/ 9 f46 1"/>
                <a:gd name="f53" fmla="*/ 52 f45 1"/>
                <a:gd name="f54" fmla="*/ 1 f46 1"/>
                <a:gd name="f55" fmla="*/ 18 f45 1"/>
                <a:gd name="f56" fmla="*/ 10 f46 1"/>
                <a:gd name="f57" fmla="*/ 10 f45 1"/>
                <a:gd name="f58" fmla="*/ 18 f46 1"/>
                <a:gd name="f59" fmla="*/ 5 f45 1"/>
                <a:gd name="f60" fmla="*/ 29 f46 1"/>
                <a:gd name="f61" fmla="*/ 6 f45 1"/>
                <a:gd name="f62" fmla="*/ 30 f46 1"/>
                <a:gd name="f63" fmla="*/ 26 f45 1"/>
                <a:gd name="f64" fmla="*/ 23 f46 1"/>
                <a:gd name="f65" fmla="*/ 32 f45 1"/>
                <a:gd name="f66" fmla="*/ 16 f46 1"/>
                <a:gd name="f67" fmla="*/ 27 f45 1"/>
                <a:gd name="f68" fmla="*/ 15 f46 1"/>
                <a:gd name="f69" fmla="*/ 28 f46 1"/>
                <a:gd name="f70" fmla="*/ 17 f45 1"/>
                <a:gd name="f71" fmla="*/ 9 f45 1"/>
                <a:gd name="f72" fmla="+- f47 0 f1"/>
                <a:gd name="f73" fmla="*/ f50 1 33"/>
                <a:gd name="f74" fmla="*/ f51 1 52"/>
                <a:gd name="f75" fmla="*/ f52 1 33"/>
                <a:gd name="f76" fmla="*/ f53 1 52"/>
                <a:gd name="f77" fmla="*/ f54 1 33"/>
                <a:gd name="f78" fmla="*/ f55 1 52"/>
                <a:gd name="f79" fmla="*/ f56 1 33"/>
                <a:gd name="f80" fmla="*/ f57 1 52"/>
                <a:gd name="f81" fmla="*/ f58 1 33"/>
                <a:gd name="f82" fmla="*/ f59 1 52"/>
                <a:gd name="f83" fmla="*/ f60 1 33"/>
                <a:gd name="f84" fmla="*/ f61 1 52"/>
                <a:gd name="f85" fmla="*/ f62 1 33"/>
                <a:gd name="f86" fmla="*/ f63 1 52"/>
                <a:gd name="f87" fmla="*/ f64 1 33"/>
                <a:gd name="f88" fmla="*/ f65 1 52"/>
                <a:gd name="f89" fmla="*/ f66 1 33"/>
                <a:gd name="f90" fmla="*/ f67 1 52"/>
                <a:gd name="f91" fmla="*/ f68 1 33"/>
                <a:gd name="f92" fmla="*/ f69 1 33"/>
                <a:gd name="f93" fmla="*/ f70 1 52"/>
                <a:gd name="f94" fmla="*/ f71 1 52"/>
                <a:gd name="f95" fmla="*/ 0 1 f48"/>
                <a:gd name="f96" fmla="*/ f42 1 f48"/>
                <a:gd name="f97" fmla="*/ 0 1 f49"/>
                <a:gd name="f98" fmla="*/ f43 1 f49"/>
                <a:gd name="f99" fmla="*/ f73 1 f48"/>
                <a:gd name="f100" fmla="*/ f74 1 f49"/>
                <a:gd name="f101" fmla="*/ f75 1 f48"/>
                <a:gd name="f102" fmla="*/ f76 1 f49"/>
                <a:gd name="f103" fmla="*/ f77 1 f48"/>
                <a:gd name="f104" fmla="*/ f78 1 f49"/>
                <a:gd name="f105" fmla="*/ f79 1 f48"/>
                <a:gd name="f106" fmla="*/ f80 1 f49"/>
                <a:gd name="f107" fmla="*/ f81 1 f48"/>
                <a:gd name="f108" fmla="*/ f82 1 f49"/>
                <a:gd name="f109" fmla="*/ f83 1 f48"/>
                <a:gd name="f110" fmla="*/ f84 1 f49"/>
                <a:gd name="f111" fmla="*/ f85 1 f48"/>
                <a:gd name="f112" fmla="*/ f86 1 f49"/>
                <a:gd name="f113" fmla="*/ f87 1 f48"/>
                <a:gd name="f114" fmla="*/ f88 1 f49"/>
                <a:gd name="f115" fmla="*/ f89 1 f48"/>
                <a:gd name="f116" fmla="*/ f90 1 f49"/>
                <a:gd name="f117" fmla="*/ f91 1 f48"/>
                <a:gd name="f118" fmla="*/ f92 1 f48"/>
                <a:gd name="f119" fmla="*/ f93 1 f49"/>
                <a:gd name="f120" fmla="*/ f94 1 f49"/>
                <a:gd name="f121" fmla="*/ f95 f39 1"/>
                <a:gd name="f122" fmla="*/ f96 f39 1"/>
                <a:gd name="f123" fmla="*/ f98 f40 1"/>
                <a:gd name="f124" fmla="*/ f97 f40 1"/>
                <a:gd name="f125" fmla="*/ f99 f39 1"/>
                <a:gd name="f126" fmla="*/ f100 f40 1"/>
                <a:gd name="f127" fmla="*/ f101 f39 1"/>
                <a:gd name="f128" fmla="*/ f102 f40 1"/>
                <a:gd name="f129" fmla="*/ f103 f39 1"/>
                <a:gd name="f130" fmla="*/ f104 f40 1"/>
                <a:gd name="f131" fmla="*/ f105 f39 1"/>
                <a:gd name="f132" fmla="*/ f106 f40 1"/>
                <a:gd name="f133" fmla="*/ f107 f39 1"/>
                <a:gd name="f134" fmla="*/ f108 f40 1"/>
                <a:gd name="f135" fmla="*/ f109 f39 1"/>
                <a:gd name="f136" fmla="*/ f110 f40 1"/>
                <a:gd name="f137" fmla="*/ f111 f39 1"/>
                <a:gd name="f138" fmla="*/ f112 f40 1"/>
                <a:gd name="f139" fmla="*/ f113 f39 1"/>
                <a:gd name="f140" fmla="*/ f114 f40 1"/>
                <a:gd name="f141" fmla="*/ f115 f39 1"/>
                <a:gd name="f142" fmla="*/ f116 f40 1"/>
                <a:gd name="f143" fmla="*/ f117 f39 1"/>
                <a:gd name="f144" fmla="*/ f118 f39 1"/>
                <a:gd name="f145" fmla="*/ f119 f40 1"/>
                <a:gd name="f146" fmla="*/ f12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2">
                  <a:pos x="f125" y="f126"/>
                </a:cxn>
                <a:cxn ang="f72">
                  <a:pos x="f127" y="f128"/>
                </a:cxn>
                <a:cxn ang="f72">
                  <a:pos x="f129" y="f128"/>
                </a:cxn>
                <a:cxn ang="f72">
                  <a:pos x="f129" y="f130"/>
                </a:cxn>
                <a:cxn ang="f72">
                  <a:pos x="f131" y="f132"/>
                </a:cxn>
                <a:cxn ang="f72">
                  <a:pos x="f133" y="f134"/>
                </a:cxn>
                <a:cxn ang="f72">
                  <a:pos x="f135" y="f136"/>
                </a:cxn>
                <a:cxn ang="f72">
                  <a:pos x="f137" y="f138"/>
                </a:cxn>
                <a:cxn ang="f72">
                  <a:pos x="f139" y="f140"/>
                </a:cxn>
                <a:cxn ang="f72">
                  <a:pos x="f141" y="f142"/>
                </a:cxn>
                <a:cxn ang="f72">
                  <a:pos x="f143" y="f126"/>
                </a:cxn>
                <a:cxn ang="f72">
                  <a:pos x="f125" y="f126"/>
                </a:cxn>
                <a:cxn ang="f72">
                  <a:pos x="f141" y="f130"/>
                </a:cxn>
                <a:cxn ang="f72">
                  <a:pos x="f139" y="f138"/>
                </a:cxn>
                <a:cxn ang="f72">
                  <a:pos x="f144" y="f145"/>
                </a:cxn>
                <a:cxn ang="f72">
                  <a:pos x="f139" y="f146"/>
                </a:cxn>
                <a:cxn ang="f72">
                  <a:pos x="f141" y="f130"/>
                </a:cxn>
              </a:cxnLst>
              <a:rect l="f121" t="f124" r="f122" b="f123"/>
              <a:pathLst>
                <a:path w="33" h="52">
                  <a:moveTo>
                    <a:pt x="f8" y="f9"/>
                  </a:moveTo>
                  <a:cubicBezTo>
                    <a:pt x="f10" y="f11"/>
                    <a:pt x="f8" y="f12"/>
                    <a:pt x="f13" y="f7"/>
                  </a:cubicBezTo>
                  <a:cubicBezTo>
                    <a:pt x="f10" y="f7"/>
                    <a:pt x="f14" y="f7"/>
                    <a:pt x="f15" y="f7"/>
                  </a:cubicBezTo>
                  <a:cubicBezTo>
                    <a:pt x="f15" y="f16"/>
                    <a:pt x="f5" y="f17"/>
                    <a:pt x="f15" y="f18"/>
                  </a:cubicBezTo>
                  <a:cubicBezTo>
                    <a:pt x="f19" y="f20"/>
                    <a:pt x="f21" y="f8"/>
                    <a:pt x="f22" y="f22"/>
                  </a:cubicBezTo>
                  <a:cubicBezTo>
                    <a:pt x="f23" y="f13"/>
                    <a:pt x="f24" y="f13"/>
                    <a:pt x="f18" y="f25"/>
                  </a:cubicBezTo>
                  <a:cubicBezTo>
                    <a:pt x="f26" y="f5"/>
                    <a:pt x="f27" y="f15"/>
                    <a:pt x="f17" y="f21"/>
                  </a:cubicBezTo>
                  <a:cubicBezTo>
                    <a:pt x="f6" y="f8"/>
                    <a:pt x="f6" y="f28"/>
                    <a:pt x="f29" y="f27"/>
                  </a:cubicBezTo>
                  <a:cubicBezTo>
                    <a:pt x="f17" y="f17"/>
                    <a:pt x="f27" y="f11"/>
                    <a:pt x="f9" y="f11"/>
                  </a:cubicBezTo>
                  <a:cubicBezTo>
                    <a:pt x="f26" y="f6"/>
                    <a:pt x="f28" y="f17"/>
                    <a:pt x="f24" y="f30"/>
                  </a:cubicBezTo>
                  <a:cubicBezTo>
                    <a:pt x="f24" y="f27"/>
                    <a:pt x="f20" y="f31"/>
                    <a:pt x="f20" y="f9"/>
                  </a:cubicBezTo>
                  <a:cubicBezTo>
                    <a:pt x="f32" y="f9"/>
                    <a:pt x="f23" y="f9"/>
                    <a:pt x="f8" y="f9"/>
                  </a:cubicBezTo>
                  <a:close/>
                  <a:moveTo>
                    <a:pt x="f24" y="f18"/>
                  </a:moveTo>
                  <a:cubicBezTo>
                    <a:pt x="f28" y="f26"/>
                    <a:pt x="f26" y="f33"/>
                    <a:pt x="f9" y="f27"/>
                  </a:cubicBezTo>
                  <a:cubicBezTo>
                    <a:pt x="f31" y="f9"/>
                    <a:pt x="f34" y="f35"/>
                    <a:pt x="f34" y="f36"/>
                  </a:cubicBezTo>
                  <a:cubicBezTo>
                    <a:pt x="f34" y="f32"/>
                    <a:pt x="f31" y="f37"/>
                    <a:pt x="f9" y="f13"/>
                  </a:cubicBezTo>
                  <a:cubicBezTo>
                    <a:pt x="f26" y="f37"/>
                    <a:pt x="f28" y="f32"/>
                    <a:pt x="f24" y="f1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3F7C222B-FB64-069B-C512-883045F22356}"/>
                </a:ext>
              </a:extLst>
            </p:cNvPr>
            <p:cNvSpPr/>
            <p:nvPr/>
          </p:nvSpPr>
          <p:spPr>
            <a:xfrm>
              <a:off x="4008436" y="4157795"/>
              <a:ext cx="112708" cy="793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1"/>
                <a:gd name="f8" fmla="val 7"/>
                <a:gd name="f9" fmla="val 13"/>
                <a:gd name="f10" fmla="val 4"/>
                <a:gd name="f11" fmla="val 20"/>
                <a:gd name="f12" fmla="val 3"/>
                <a:gd name="f13" fmla="val 1"/>
                <a:gd name="f14" fmla="val 18"/>
                <a:gd name="f15" fmla="val 17"/>
                <a:gd name="f16" fmla="val 8"/>
                <a:gd name="f17" fmla="val 2"/>
                <a:gd name="f18" fmla="val 5"/>
                <a:gd name="f19" fmla="+- 0 0 -90"/>
                <a:gd name="f20" fmla="*/ f3 1 30"/>
                <a:gd name="f21" fmla="*/ f4 1 21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0"/>
                <a:gd name="f30" fmla="*/ f26 1 21"/>
                <a:gd name="f31" fmla="*/ 30 f27 1"/>
                <a:gd name="f32" fmla="*/ 0 f26 1"/>
                <a:gd name="f33" fmla="*/ 21 f26 1"/>
                <a:gd name="f34" fmla="*/ 4 f27 1"/>
                <a:gd name="f35" fmla="*/ 20 f26 1"/>
                <a:gd name="f36" fmla="*/ 1 f27 1"/>
                <a:gd name="f37" fmla="*/ 17 f26 1"/>
                <a:gd name="f38" fmla="*/ 3 f26 1"/>
                <a:gd name="f39" fmla="*/ 5 f27 1"/>
                <a:gd name="f40" fmla="+- f28 0 f1"/>
                <a:gd name="f41" fmla="*/ f31 1 30"/>
                <a:gd name="f42" fmla="*/ f32 1 21"/>
                <a:gd name="f43" fmla="*/ f33 1 21"/>
                <a:gd name="f44" fmla="*/ f34 1 30"/>
                <a:gd name="f45" fmla="*/ f35 1 21"/>
                <a:gd name="f46" fmla="*/ f36 1 30"/>
                <a:gd name="f47" fmla="*/ f37 1 21"/>
                <a:gd name="f48" fmla="*/ f38 1 21"/>
                <a:gd name="f49" fmla="*/ f39 1 30"/>
                <a:gd name="f50" fmla="*/ 0 1 f29"/>
                <a:gd name="f51" fmla="*/ f23 1 f29"/>
                <a:gd name="f52" fmla="*/ 0 1 f30"/>
                <a:gd name="f53" fmla="*/ f24 1 f30"/>
                <a:gd name="f54" fmla="*/ f41 1 f29"/>
                <a:gd name="f55" fmla="*/ f42 1 f30"/>
                <a:gd name="f56" fmla="*/ f43 1 f30"/>
                <a:gd name="f57" fmla="*/ f44 1 f29"/>
                <a:gd name="f58" fmla="*/ f45 1 f30"/>
                <a:gd name="f59" fmla="*/ f46 1 f29"/>
                <a:gd name="f60" fmla="*/ f47 1 f30"/>
                <a:gd name="f61" fmla="*/ f48 1 f30"/>
                <a:gd name="f62" fmla="*/ f49 1 f29"/>
                <a:gd name="f63" fmla="*/ f50 f20 1"/>
                <a:gd name="f64" fmla="*/ f51 f20 1"/>
                <a:gd name="f65" fmla="*/ f53 f21 1"/>
                <a:gd name="f66" fmla="*/ f52 f21 1"/>
                <a:gd name="f67" fmla="*/ f54 f20 1"/>
                <a:gd name="f68" fmla="*/ f55 f21 1"/>
                <a:gd name="f69" fmla="*/ f56 f21 1"/>
                <a:gd name="f70" fmla="*/ f57 f20 1"/>
                <a:gd name="f71" fmla="*/ f58 f21 1"/>
                <a:gd name="f72" fmla="*/ f59 f20 1"/>
                <a:gd name="f73" fmla="*/ f60 f21 1"/>
                <a:gd name="f74" fmla="*/ f61 f21 1"/>
                <a:gd name="f75" fmla="*/ f62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7" y="f68"/>
                </a:cxn>
                <a:cxn ang="f40">
                  <a:pos x="f67" y="f69"/>
                </a:cxn>
                <a:cxn ang="f40">
                  <a:pos x="f70" y="f71"/>
                </a:cxn>
                <a:cxn ang="f40">
                  <a:pos x="f72" y="f73"/>
                </a:cxn>
                <a:cxn ang="f40">
                  <a:pos x="f72" y="f74"/>
                </a:cxn>
                <a:cxn ang="f40">
                  <a:pos x="f75" y="f68"/>
                </a:cxn>
                <a:cxn ang="f40">
                  <a:pos x="f67" y="f68"/>
                </a:cxn>
              </a:cxnLst>
              <a:rect l="f63" t="f66" r="f64" b="f65"/>
              <a:pathLst>
                <a:path w="30" h="21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7" y="f7"/>
                    <a:pt x="f9" y="f7"/>
                    <a:pt x="f10" y="f11"/>
                  </a:cubicBezTo>
                  <a:cubicBezTo>
                    <a:pt x="f12" y="f11"/>
                    <a:pt x="f13" y="f14"/>
                    <a:pt x="f13" y="f15"/>
                  </a:cubicBezTo>
                  <a:cubicBezTo>
                    <a:pt x="f5" y="f9"/>
                    <a:pt x="f5" y="f16"/>
                    <a:pt x="f13" y="f12"/>
                  </a:cubicBezTo>
                  <a:cubicBezTo>
                    <a:pt x="f13" y="f17"/>
                    <a:pt x="f10" y="f5"/>
                    <a:pt x="f18" y="f5"/>
                  </a:cubicBezTo>
                  <a:cubicBezTo>
                    <a:pt x="f9" y="f5"/>
                    <a:pt x="f7" y="f5"/>
                    <a:pt x="f6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F054BD16-DD6A-1D50-8078-4EBFA049DA7E}"/>
                </a:ext>
              </a:extLst>
            </p:cNvPr>
            <p:cNvSpPr/>
            <p:nvPr/>
          </p:nvSpPr>
          <p:spPr>
            <a:xfrm>
              <a:off x="3394079" y="4610231"/>
              <a:ext cx="134938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22"/>
                <a:gd name="f8" fmla="val 1"/>
                <a:gd name="f9" fmla="val 8"/>
                <a:gd name="f10" fmla="val 14"/>
                <a:gd name="f11" fmla="val 20"/>
                <a:gd name="f12" fmla="val 25"/>
                <a:gd name="f13" fmla="val 21"/>
                <a:gd name="f14" fmla="val 5"/>
                <a:gd name="f15" fmla="val 16"/>
                <a:gd name="f16" fmla="val 3"/>
                <a:gd name="f17" fmla="val 15"/>
                <a:gd name="f18" fmla="val 12"/>
                <a:gd name="f19" fmla="val 11"/>
                <a:gd name="f20" fmla="val 9"/>
                <a:gd name="f21" fmla="val 6"/>
                <a:gd name="f22" fmla="+- 0 0 -90"/>
                <a:gd name="f23" fmla="*/ f3 1 36"/>
                <a:gd name="f24" fmla="*/ f4 1 22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36"/>
                <a:gd name="f33" fmla="*/ f29 1 22"/>
                <a:gd name="f34" fmla="*/ 36 f30 1"/>
                <a:gd name="f35" fmla="*/ 1 f29 1"/>
                <a:gd name="f36" fmla="*/ 20 f29 1"/>
                <a:gd name="f37" fmla="*/ 5 f30 1"/>
                <a:gd name="f38" fmla="*/ 16 f29 1"/>
                <a:gd name="f39" fmla="*/ 0 f30 1"/>
                <a:gd name="f40" fmla="*/ 11 f29 1"/>
                <a:gd name="f41" fmla="*/ 5 f29 1"/>
                <a:gd name="f42" fmla="+- f31 0 f1"/>
                <a:gd name="f43" fmla="*/ f34 1 36"/>
                <a:gd name="f44" fmla="*/ f35 1 22"/>
                <a:gd name="f45" fmla="*/ f36 1 22"/>
                <a:gd name="f46" fmla="*/ f37 1 36"/>
                <a:gd name="f47" fmla="*/ f38 1 22"/>
                <a:gd name="f48" fmla="*/ f39 1 36"/>
                <a:gd name="f49" fmla="*/ f40 1 22"/>
                <a:gd name="f50" fmla="*/ f41 1 22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3"/>
                <a:gd name="f58" fmla="*/ f46 1 f32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4 1"/>
                <a:gd name="f70" fmla="*/ f58 f23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7" y="f69"/>
                </a:cxn>
                <a:cxn ang="f42">
                  <a:pos x="f70" y="f71"/>
                </a:cxn>
                <a:cxn ang="f42">
                  <a:pos x="f72" y="f73"/>
                </a:cxn>
                <a:cxn ang="f42">
                  <a:pos x="f70" y="f74"/>
                </a:cxn>
                <a:cxn ang="f42">
                  <a:pos x="f67" y="f68"/>
                </a:cxn>
              </a:cxnLst>
              <a:rect l="f63" t="f66" r="f64" b="f65"/>
              <a:pathLst>
                <a:path w="36" h="22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7"/>
                    <a:pt x="f10" y="f13"/>
                    <a:pt x="f14" y="f15"/>
                  </a:cubicBezTo>
                  <a:cubicBezTo>
                    <a:pt x="f16" y="f17"/>
                    <a:pt x="f5" y="f18"/>
                    <a:pt x="f5" y="f19"/>
                  </a:cubicBezTo>
                  <a:cubicBezTo>
                    <a:pt x="f5" y="f20"/>
                    <a:pt x="f16" y="f21"/>
                    <a:pt x="f14" y="f14"/>
                  </a:cubicBezTo>
                  <a:cubicBezTo>
                    <a:pt x="f17" y="f5"/>
                    <a:pt x="f12" y="f8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F09B483E-0379-5257-389C-1D31E077E30E}"/>
                </a:ext>
              </a:extLst>
            </p:cNvPr>
            <p:cNvSpPr/>
            <p:nvPr/>
          </p:nvSpPr>
          <p:spPr>
            <a:xfrm>
              <a:off x="3940177" y="4360993"/>
              <a:ext cx="252410" cy="349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9"/>
                <a:gd name="f8" fmla="val 44"/>
                <a:gd name="f9" fmla="val 22"/>
                <a:gd name="f10" fmla="val 3"/>
                <a:gd name="f11" fmla="val 2"/>
                <a:gd name="f12" fmla="val 1"/>
                <a:gd name="f13" fmla="val 8"/>
                <a:gd name="f14" fmla="val 25"/>
                <a:gd name="f15" fmla="val 41"/>
                <a:gd name="f16" fmla="val 58"/>
                <a:gd name="f17" fmla="val 64"/>
                <a:gd name="f18" fmla="+- 0 0 -90"/>
                <a:gd name="f19" fmla="*/ f3 1 67"/>
                <a:gd name="f20" fmla="*/ f4 1 9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67"/>
                <a:gd name="f29" fmla="*/ f25 1 9"/>
                <a:gd name="f30" fmla="*/ 67 f26 1"/>
                <a:gd name="f31" fmla="*/ 9 f25 1"/>
                <a:gd name="f32" fmla="*/ 0 f26 1"/>
                <a:gd name="f33" fmla="*/ 8 f26 1"/>
                <a:gd name="f34" fmla="*/ 1 f25 1"/>
                <a:gd name="f35" fmla="*/ 58 f26 1"/>
                <a:gd name="f36" fmla="+- f27 0 f1"/>
                <a:gd name="f37" fmla="*/ f30 1 67"/>
                <a:gd name="f38" fmla="*/ f31 1 9"/>
                <a:gd name="f39" fmla="*/ f32 1 67"/>
                <a:gd name="f40" fmla="*/ f33 1 67"/>
                <a:gd name="f41" fmla="*/ f34 1 9"/>
                <a:gd name="f42" fmla="*/ f35 1 67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8"/>
                <a:gd name="f50" fmla="*/ f40 1 f28"/>
                <a:gd name="f51" fmla="*/ f41 1 f29"/>
                <a:gd name="f52" fmla="*/ f42 1 f28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19 1"/>
                <a:gd name="f60" fmla="*/ f50 f19 1"/>
                <a:gd name="f61" fmla="*/ f51 f20 1"/>
                <a:gd name="f62" fmla="*/ f52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58"/>
                </a:cxn>
                <a:cxn ang="f36">
                  <a:pos x="f60" y="f61"/>
                </a:cxn>
                <a:cxn ang="f36">
                  <a:pos x="f62" y="f61"/>
                </a:cxn>
                <a:cxn ang="f36">
                  <a:pos x="f57" y="f58"/>
                </a:cxn>
              </a:cxnLst>
              <a:rect l="f53" t="f56" r="f54" b="f55"/>
              <a:pathLst>
                <a:path w="67" h="9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11" y="f12"/>
                    <a:pt x="f13" y="f12"/>
                  </a:cubicBezTo>
                  <a:cubicBezTo>
                    <a:pt x="f14" y="f5"/>
                    <a:pt x="f15" y="f5"/>
                    <a:pt x="f16" y="f12"/>
                  </a:cubicBezTo>
                  <a:cubicBezTo>
                    <a:pt x="f17" y="f12"/>
                    <a:pt x="f6" y="f10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BE76808B-E2E5-341B-8343-E4C77E4FA391}"/>
                </a:ext>
              </a:extLst>
            </p:cNvPr>
            <p:cNvSpPr/>
            <p:nvPr/>
          </p:nvSpPr>
          <p:spPr>
            <a:xfrm>
              <a:off x="3903665" y="2754447"/>
              <a:ext cx="173041" cy="539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14"/>
                <a:gd name="f8" fmla="val 22"/>
                <a:gd name="f9" fmla="val 17"/>
                <a:gd name="f10" fmla="val 12"/>
                <a:gd name="f11" fmla="val 7"/>
                <a:gd name="f12" fmla="val 3"/>
                <a:gd name="f13" fmla="val 11"/>
                <a:gd name="f14" fmla="val 28"/>
                <a:gd name="f15" fmla="val 39"/>
                <a:gd name="f16" fmla="val 1"/>
                <a:gd name="f17" fmla="val 41"/>
                <a:gd name="f18" fmla="val 44"/>
                <a:gd name="f19" fmla="val 5"/>
                <a:gd name="f20" fmla="val 45"/>
                <a:gd name="f21" fmla="val 43"/>
                <a:gd name="f22" fmla="val 33"/>
                <a:gd name="f23" fmla="val 13"/>
                <a:gd name="f24" fmla="+- 0 0 -90"/>
                <a:gd name="f25" fmla="*/ f3 1 46"/>
                <a:gd name="f26" fmla="*/ f4 1 1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46"/>
                <a:gd name="f35" fmla="*/ f31 1 14"/>
                <a:gd name="f36" fmla="*/ 22 f32 1"/>
                <a:gd name="f37" fmla="*/ 14 f31 1"/>
                <a:gd name="f38" fmla="*/ 7 f32 1"/>
                <a:gd name="f39" fmla="*/ 0 f32 1"/>
                <a:gd name="f40" fmla="*/ 7 f31 1"/>
                <a:gd name="f41" fmla="*/ 0 f31 1"/>
                <a:gd name="f42" fmla="*/ 39 f32 1"/>
                <a:gd name="f43" fmla="*/ 1 f31 1"/>
                <a:gd name="f44" fmla="*/ 45 f32 1"/>
                <a:gd name="f45" fmla="*/ 13 f31 1"/>
                <a:gd name="f46" fmla="+- f33 0 f1"/>
                <a:gd name="f47" fmla="*/ f36 1 46"/>
                <a:gd name="f48" fmla="*/ f37 1 14"/>
                <a:gd name="f49" fmla="*/ f38 1 46"/>
                <a:gd name="f50" fmla="*/ f39 1 46"/>
                <a:gd name="f51" fmla="*/ f40 1 14"/>
                <a:gd name="f52" fmla="*/ f41 1 14"/>
                <a:gd name="f53" fmla="*/ f42 1 46"/>
                <a:gd name="f54" fmla="*/ f43 1 14"/>
                <a:gd name="f55" fmla="*/ f44 1 46"/>
                <a:gd name="f56" fmla="*/ f45 1 14"/>
                <a:gd name="f57" fmla="*/ 0 1 f34"/>
                <a:gd name="f58" fmla="*/ f28 1 f34"/>
                <a:gd name="f59" fmla="*/ 0 1 f35"/>
                <a:gd name="f60" fmla="*/ f29 1 f35"/>
                <a:gd name="f61" fmla="*/ f47 1 f34"/>
                <a:gd name="f62" fmla="*/ f48 1 f35"/>
                <a:gd name="f63" fmla="*/ f49 1 f34"/>
                <a:gd name="f64" fmla="*/ f50 1 f34"/>
                <a:gd name="f65" fmla="*/ f51 1 f35"/>
                <a:gd name="f66" fmla="*/ f52 1 f35"/>
                <a:gd name="f67" fmla="*/ f53 1 f34"/>
                <a:gd name="f68" fmla="*/ f54 1 f35"/>
                <a:gd name="f69" fmla="*/ f55 1 f34"/>
                <a:gd name="f70" fmla="*/ f56 1 f35"/>
                <a:gd name="f71" fmla="*/ f57 f25 1"/>
                <a:gd name="f72" fmla="*/ f58 f25 1"/>
                <a:gd name="f73" fmla="*/ f60 f26 1"/>
                <a:gd name="f74" fmla="*/ f59 f26 1"/>
                <a:gd name="f75" fmla="*/ f61 f25 1"/>
                <a:gd name="f76" fmla="*/ f62 f26 1"/>
                <a:gd name="f77" fmla="*/ f63 f25 1"/>
                <a:gd name="f78" fmla="*/ f64 f25 1"/>
                <a:gd name="f79" fmla="*/ f65 f26 1"/>
                <a:gd name="f80" fmla="*/ f66 f26 1"/>
                <a:gd name="f81" fmla="*/ f67 f25 1"/>
                <a:gd name="f82" fmla="*/ f68 f26 1"/>
                <a:gd name="f83" fmla="*/ f69 f25 1"/>
                <a:gd name="f84" fmla="*/ f70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5" y="f76"/>
                </a:cxn>
                <a:cxn ang="f46">
                  <a:pos x="f77" y="f76"/>
                </a:cxn>
                <a:cxn ang="f46">
                  <a:pos x="f78" y="f79"/>
                </a:cxn>
                <a:cxn ang="f46">
                  <a:pos x="f77" y="f80"/>
                </a:cxn>
                <a:cxn ang="f46">
                  <a:pos x="f81" y="f82"/>
                </a:cxn>
                <a:cxn ang="f46">
                  <a:pos x="f83" y="f79"/>
                </a:cxn>
                <a:cxn ang="f46">
                  <a:pos x="f81" y="f76"/>
                </a:cxn>
                <a:cxn ang="f46">
                  <a:pos x="f75" y="f84"/>
                </a:cxn>
                <a:cxn ang="f46">
                  <a:pos x="f75" y="f76"/>
                </a:cxn>
              </a:cxnLst>
              <a:rect l="f71" t="f74" r="f72" b="f73"/>
              <a:pathLst>
                <a:path w="46" h="14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2" y="f7"/>
                    <a:pt x="f5" y="f13"/>
                    <a:pt x="f5" y="f11"/>
                  </a:cubicBezTo>
                  <a:cubicBezTo>
                    <a:pt x="f5" y="f12"/>
                    <a:pt x="f12" y="f5"/>
                    <a:pt x="f11" y="f5"/>
                  </a:cubicBezTo>
                  <a:cubicBezTo>
                    <a:pt x="f9" y="f5"/>
                    <a:pt x="f14" y="f5"/>
                    <a:pt x="f15" y="f16"/>
                  </a:cubicBezTo>
                  <a:cubicBezTo>
                    <a:pt x="f17" y="f16"/>
                    <a:pt x="f18" y="f19"/>
                    <a:pt x="f20" y="f11"/>
                  </a:cubicBezTo>
                  <a:cubicBezTo>
                    <a:pt x="f6" y="f13"/>
                    <a:pt x="f21" y="f7"/>
                    <a:pt x="f15" y="f7"/>
                  </a:cubicBezTo>
                  <a:cubicBezTo>
                    <a:pt x="f22" y="f23"/>
                    <a:pt x="f14" y="f23"/>
                    <a:pt x="f8" y="f23"/>
                  </a:cubicBezTo>
                  <a:cubicBezTo>
                    <a:pt x="f8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D946DC36-A2E3-413F-19B4-183B3C66B672}"/>
                </a:ext>
              </a:extLst>
            </p:cNvPr>
            <p:cNvSpPr/>
            <p:nvPr/>
          </p:nvSpPr>
          <p:spPr>
            <a:xfrm>
              <a:off x="4910135" y="4535616"/>
              <a:ext cx="112708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54"/>
                <a:gd name="f8" fmla="val 1"/>
                <a:gd name="f9" fmla="val 27"/>
                <a:gd name="f10" fmla="val 12"/>
                <a:gd name="f11" fmla="val 11"/>
                <a:gd name="f12" fmla="val 24"/>
                <a:gd name="f13" fmla="val 26"/>
                <a:gd name="f14" fmla="val 28"/>
                <a:gd name="f15" fmla="val 2"/>
                <a:gd name="f16" fmla="val 3"/>
                <a:gd name="f17" fmla="val 29"/>
                <a:gd name="f18" fmla="val 4"/>
                <a:gd name="f19" fmla="val 6"/>
                <a:gd name="f20" fmla="val 25"/>
                <a:gd name="f21" fmla="val 9"/>
                <a:gd name="f22" fmla="val 16"/>
                <a:gd name="f23" fmla="val 7"/>
                <a:gd name="f24" fmla="val 8"/>
                <a:gd name="f25" fmla="val 39"/>
                <a:gd name="f26" fmla="val 14"/>
                <a:gd name="f27" fmla="val 46"/>
                <a:gd name="f28" fmla="val 47"/>
                <a:gd name="f29" fmla="val 48"/>
                <a:gd name="f30" fmla="val 50"/>
                <a:gd name="f31" fmla="val 51"/>
                <a:gd name="f32" fmla="val 52"/>
                <a:gd name="f33" fmla="val 53"/>
                <a:gd name="f34" fmla="val 41"/>
                <a:gd name="f35" fmla="+- 0 0 -90"/>
                <a:gd name="f36" fmla="*/ f3 1 30"/>
                <a:gd name="f37" fmla="*/ f4 1 54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30"/>
                <a:gd name="f46" fmla="*/ f42 1 54"/>
                <a:gd name="f47" fmla="*/ 1 f43 1"/>
                <a:gd name="f48" fmla="*/ 27 f42 1"/>
                <a:gd name="f49" fmla="*/ 24 f43 1"/>
                <a:gd name="f50" fmla="*/ 0 f42 1"/>
                <a:gd name="f51" fmla="*/ 30 f43 1"/>
                <a:gd name="f52" fmla="*/ 3 f42 1"/>
                <a:gd name="f53" fmla="*/ 25 f43 1"/>
                <a:gd name="f54" fmla="*/ 6 f42 1"/>
                <a:gd name="f55" fmla="*/ 7 f43 1"/>
                <a:gd name="f56" fmla="*/ 29 f42 1"/>
                <a:gd name="f57" fmla="*/ 47 f42 1"/>
                <a:gd name="f58" fmla="*/ 51 f42 1"/>
                <a:gd name="f59" fmla="*/ 53 f42 1"/>
                <a:gd name="f60" fmla="+- f44 0 f1"/>
                <a:gd name="f61" fmla="*/ f47 1 30"/>
                <a:gd name="f62" fmla="*/ f48 1 54"/>
                <a:gd name="f63" fmla="*/ f49 1 30"/>
                <a:gd name="f64" fmla="*/ f50 1 54"/>
                <a:gd name="f65" fmla="*/ f51 1 30"/>
                <a:gd name="f66" fmla="*/ f52 1 54"/>
                <a:gd name="f67" fmla="*/ f53 1 30"/>
                <a:gd name="f68" fmla="*/ f54 1 54"/>
                <a:gd name="f69" fmla="*/ f55 1 30"/>
                <a:gd name="f70" fmla="*/ f56 1 54"/>
                <a:gd name="f71" fmla="*/ f57 1 54"/>
                <a:gd name="f72" fmla="*/ f58 1 54"/>
                <a:gd name="f73" fmla="*/ f59 1 54"/>
                <a:gd name="f74" fmla="*/ 0 1 f45"/>
                <a:gd name="f75" fmla="*/ f39 1 f45"/>
                <a:gd name="f76" fmla="*/ 0 1 f46"/>
                <a:gd name="f77" fmla="*/ f40 1 f46"/>
                <a:gd name="f78" fmla="*/ f61 1 f45"/>
                <a:gd name="f79" fmla="*/ f62 1 f46"/>
                <a:gd name="f80" fmla="*/ f63 1 f45"/>
                <a:gd name="f81" fmla="*/ f64 1 f46"/>
                <a:gd name="f82" fmla="*/ f65 1 f45"/>
                <a:gd name="f83" fmla="*/ f66 1 f46"/>
                <a:gd name="f84" fmla="*/ f67 1 f45"/>
                <a:gd name="f85" fmla="*/ f68 1 f46"/>
                <a:gd name="f86" fmla="*/ f69 1 f45"/>
                <a:gd name="f87" fmla="*/ f70 1 f46"/>
                <a:gd name="f88" fmla="*/ f71 1 f46"/>
                <a:gd name="f89" fmla="*/ f72 1 f46"/>
                <a:gd name="f90" fmla="*/ f73 1 f46"/>
                <a:gd name="f91" fmla="*/ f74 f36 1"/>
                <a:gd name="f92" fmla="*/ f75 f36 1"/>
                <a:gd name="f93" fmla="*/ f77 f37 1"/>
                <a:gd name="f94" fmla="*/ f76 f37 1"/>
                <a:gd name="f95" fmla="*/ f78 f36 1"/>
                <a:gd name="f96" fmla="*/ f79 f37 1"/>
                <a:gd name="f97" fmla="*/ f80 f36 1"/>
                <a:gd name="f98" fmla="*/ f81 f37 1"/>
                <a:gd name="f99" fmla="*/ f82 f36 1"/>
                <a:gd name="f100" fmla="*/ f83 f37 1"/>
                <a:gd name="f101" fmla="*/ f84 f36 1"/>
                <a:gd name="f102" fmla="*/ f85 f37 1"/>
                <a:gd name="f103" fmla="*/ f86 f36 1"/>
                <a:gd name="f104" fmla="*/ f87 f37 1"/>
                <a:gd name="f105" fmla="*/ f88 f37 1"/>
                <a:gd name="f106" fmla="*/ f89 f37 1"/>
                <a:gd name="f107" fmla="*/ f90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7" y="f105"/>
                </a:cxn>
                <a:cxn ang="f60">
                  <a:pos x="f99" y="f106"/>
                </a:cxn>
                <a:cxn ang="f60">
                  <a:pos x="f97" y="f107"/>
                </a:cxn>
                <a:cxn ang="f60">
                  <a:pos x="f95" y="f96"/>
                </a:cxn>
              </a:cxnLst>
              <a:rect l="f91" t="f94" r="f92" b="f93"/>
              <a:pathLst>
                <a:path w="30" h="54">
                  <a:moveTo>
                    <a:pt x="f8" y="f9"/>
                  </a:moveTo>
                  <a:cubicBezTo>
                    <a:pt x="f8" y="f10"/>
                    <a:pt x="f11" y="f8"/>
                    <a:pt x="f12" y="f5"/>
                  </a:cubicBezTo>
                  <a:cubicBezTo>
                    <a:pt x="f13" y="f5"/>
                    <a:pt x="f14" y="f15"/>
                    <a:pt x="f6" y="f16"/>
                  </a:cubicBezTo>
                  <a:cubicBezTo>
                    <a:pt x="f17" y="f18"/>
                    <a:pt x="f9" y="f19"/>
                    <a:pt x="f20" y="f19"/>
                  </a:cubicBezTo>
                  <a:cubicBezTo>
                    <a:pt x="f10" y="f21"/>
                    <a:pt x="f19" y="f22"/>
                    <a:pt x="f23" y="f17"/>
                  </a:cubicBezTo>
                  <a:cubicBezTo>
                    <a:pt x="f24" y="f25"/>
                    <a:pt x="f26" y="f27"/>
                    <a:pt x="f12" y="f28"/>
                  </a:cubicBezTo>
                  <a:cubicBezTo>
                    <a:pt x="f13" y="f29"/>
                    <a:pt x="f14" y="f30"/>
                    <a:pt x="f6" y="f31"/>
                  </a:cubicBezTo>
                  <a:cubicBezTo>
                    <a:pt x="f14" y="f32"/>
                    <a:pt x="f13" y="f7"/>
                    <a:pt x="f12" y="f33"/>
                  </a:cubicBezTo>
                  <a:cubicBezTo>
                    <a:pt x="f21" y="f32"/>
                    <a:pt x="f5" y="f34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45">
              <a:extLst>
                <a:ext uri="{FF2B5EF4-FFF2-40B4-BE49-F238E27FC236}">
                  <a16:creationId xmlns:a16="http://schemas.microsoft.com/office/drawing/2014/main" id="{2939D343-B34D-E497-7D90-1A1E71A12A9C}"/>
                </a:ext>
              </a:extLst>
            </p:cNvPr>
            <p:cNvSpPr/>
            <p:nvPr/>
          </p:nvSpPr>
          <p:spPr>
            <a:xfrm>
              <a:off x="4035420" y="4243520"/>
              <a:ext cx="66678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8"/>
                <a:gd name="f8" fmla="val 12"/>
                <a:gd name="f9" fmla="val 6"/>
                <a:gd name="f10" fmla="val 9"/>
                <a:gd name="f11" fmla="+- 0 0 -90"/>
                <a:gd name="f12" fmla="*/ f3 1 18"/>
                <a:gd name="f13" fmla="*/ f4 1 28"/>
                <a:gd name="f14" fmla="val f5"/>
                <a:gd name="f15" fmla="val f6"/>
                <a:gd name="f16" fmla="val f7"/>
                <a:gd name="f17" fmla="*/ f11 f0 1"/>
                <a:gd name="f18" fmla="+- f16 0 f14"/>
                <a:gd name="f19" fmla="+- f15 0 f14"/>
                <a:gd name="f20" fmla="*/ f17 1 f2"/>
                <a:gd name="f21" fmla="*/ f19 1 18"/>
                <a:gd name="f22" fmla="*/ f18 1 28"/>
                <a:gd name="f23" fmla="*/ 18 f19 1"/>
                <a:gd name="f24" fmla="*/ 28 f18 1"/>
                <a:gd name="f25" fmla="*/ 0 f19 1"/>
                <a:gd name="f26" fmla="*/ 0 f18 1"/>
                <a:gd name="f27" fmla="+- f20 0 f1"/>
                <a:gd name="f28" fmla="*/ f23 1 18"/>
                <a:gd name="f29" fmla="*/ f24 1 28"/>
                <a:gd name="f30" fmla="*/ f25 1 18"/>
                <a:gd name="f31" fmla="*/ f26 1 28"/>
                <a:gd name="f32" fmla="*/ 0 1 f21"/>
                <a:gd name="f33" fmla="*/ f15 1 f21"/>
                <a:gd name="f34" fmla="*/ 0 1 f22"/>
                <a:gd name="f35" fmla="*/ f16 1 f22"/>
                <a:gd name="f36" fmla="*/ f28 1 f21"/>
                <a:gd name="f37" fmla="*/ f29 1 f22"/>
                <a:gd name="f38" fmla="*/ f30 1 f21"/>
                <a:gd name="f39" fmla="*/ f31 1 f22"/>
                <a:gd name="f40" fmla="*/ f32 f12 1"/>
                <a:gd name="f41" fmla="*/ f33 f12 1"/>
                <a:gd name="f42" fmla="*/ f35 f13 1"/>
                <a:gd name="f43" fmla="*/ f34 f13 1"/>
                <a:gd name="f44" fmla="*/ f36 f12 1"/>
                <a:gd name="f45" fmla="*/ f37 f13 1"/>
                <a:gd name="f46" fmla="*/ f38 f12 1"/>
                <a:gd name="f47" fmla="*/ f3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">
                  <a:pos x="f44" y="f45"/>
                </a:cxn>
                <a:cxn ang="f27">
                  <a:pos x="f46" y="f45"/>
                </a:cxn>
                <a:cxn ang="f27">
                  <a:pos x="f46" y="f47"/>
                </a:cxn>
                <a:cxn ang="f27">
                  <a:pos x="f44" y="f47"/>
                </a:cxn>
                <a:cxn ang="f27">
                  <a:pos x="f44" y="f45"/>
                </a:cxn>
              </a:cxnLst>
              <a:rect l="f40" t="f43" r="f41" b="f42"/>
              <a:pathLst>
                <a:path w="18" h="28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6"/>
                    <a:pt x="f5" y="f10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ubicBezTo>
                    <a:pt x="f6" y="f10"/>
                    <a:pt x="f6" y="f6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46">
              <a:extLst>
                <a:ext uri="{FF2B5EF4-FFF2-40B4-BE49-F238E27FC236}">
                  <a16:creationId xmlns:a16="http://schemas.microsoft.com/office/drawing/2014/main" id="{32E4AFAC-E012-F4CB-886E-98B63B6C595F}"/>
                </a:ext>
              </a:extLst>
            </p:cNvPr>
            <p:cNvSpPr/>
            <p:nvPr/>
          </p:nvSpPr>
          <p:spPr>
            <a:xfrm>
              <a:off x="295278" y="2822707"/>
              <a:ext cx="187323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11"/>
                <a:gd name="f8" fmla="val 25"/>
                <a:gd name="f9" fmla="val 31"/>
                <a:gd name="f10" fmla="val 37"/>
                <a:gd name="f11" fmla="val 44"/>
                <a:gd name="f12" fmla="val 46"/>
                <a:gd name="f13" fmla="val 1"/>
                <a:gd name="f14" fmla="val 48"/>
                <a:gd name="f15" fmla="val 3"/>
                <a:gd name="f16" fmla="val 5"/>
                <a:gd name="f17" fmla="val 7"/>
                <a:gd name="f18" fmla="val 10"/>
                <a:gd name="f19" fmla="val 18"/>
                <a:gd name="f20" fmla="val 2"/>
                <a:gd name="f21" fmla="val 12"/>
                <a:gd name="f22" fmla="+- 0 0 -90"/>
                <a:gd name="f23" fmla="*/ f3 1 50"/>
                <a:gd name="f24" fmla="*/ f4 1 1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50"/>
                <a:gd name="f33" fmla="*/ f29 1 11"/>
                <a:gd name="f34" fmla="*/ 25 f30 1"/>
                <a:gd name="f35" fmla="*/ 0 f29 1"/>
                <a:gd name="f36" fmla="*/ 44 f30 1"/>
                <a:gd name="f37" fmla="*/ 50 f30 1"/>
                <a:gd name="f38" fmla="*/ 5 f29 1"/>
                <a:gd name="f39" fmla="*/ 10 f29 1"/>
                <a:gd name="f40" fmla="*/ 5 f30 1"/>
                <a:gd name="f41" fmla="*/ 0 f30 1"/>
                <a:gd name="f42" fmla="+- f31 0 f1"/>
                <a:gd name="f43" fmla="*/ f34 1 50"/>
                <a:gd name="f44" fmla="*/ f35 1 11"/>
                <a:gd name="f45" fmla="*/ f36 1 50"/>
                <a:gd name="f46" fmla="*/ f37 1 50"/>
                <a:gd name="f47" fmla="*/ f38 1 11"/>
                <a:gd name="f48" fmla="*/ f39 1 11"/>
                <a:gd name="f49" fmla="*/ f40 1 50"/>
                <a:gd name="f50" fmla="*/ f41 1 50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2"/>
                <a:gd name="f59" fmla="*/ f47 1 f33"/>
                <a:gd name="f60" fmla="*/ f48 1 f33"/>
                <a:gd name="f61" fmla="*/ f49 1 f32"/>
                <a:gd name="f62" fmla="*/ f50 1 f32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3 1"/>
                <a:gd name="f71" fmla="*/ f59 f24 1"/>
                <a:gd name="f72" fmla="*/ f60 f24 1"/>
                <a:gd name="f73" fmla="*/ f61 f23 1"/>
                <a:gd name="f74" fmla="*/ f62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68"/>
                </a:cxn>
                <a:cxn ang="f42">
                  <a:pos x="f70" y="f71"/>
                </a:cxn>
                <a:cxn ang="f42">
                  <a:pos x="f69" y="f72"/>
                </a:cxn>
                <a:cxn ang="f42">
                  <a:pos x="f73" y="f72"/>
                </a:cxn>
                <a:cxn ang="f42">
                  <a:pos x="f74" y="f71"/>
                </a:cxn>
                <a:cxn ang="f42">
                  <a:pos x="f73" y="f68"/>
                </a:cxn>
                <a:cxn ang="f42">
                  <a:pos x="f67" y="f68"/>
                </a:cxn>
                <a:cxn ang="f42">
                  <a:pos x="f67" y="f68"/>
                </a:cxn>
              </a:cxnLst>
              <a:rect l="f63" t="f66" r="f64" b="f65"/>
              <a:pathLst>
                <a:path w="50" h="11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13"/>
                    <a:pt x="f14" y="f15"/>
                    <a:pt x="f6" y="f16"/>
                  </a:cubicBezTo>
                  <a:cubicBezTo>
                    <a:pt x="f14" y="f17"/>
                    <a:pt x="f12" y="f18"/>
                    <a:pt x="f11" y="f18"/>
                  </a:cubicBezTo>
                  <a:cubicBezTo>
                    <a:pt x="f9" y="f7"/>
                    <a:pt x="f19" y="f7"/>
                    <a:pt x="f16" y="f18"/>
                  </a:cubicBezTo>
                  <a:cubicBezTo>
                    <a:pt x="f15" y="f18"/>
                    <a:pt x="f13" y="f17"/>
                    <a:pt x="f5" y="f16"/>
                  </a:cubicBezTo>
                  <a:cubicBezTo>
                    <a:pt x="f20" y="f15"/>
                    <a:pt x="f15" y="f13"/>
                    <a:pt x="f16" y="f5"/>
                  </a:cubicBezTo>
                  <a:cubicBezTo>
                    <a:pt x="f21" y="f5"/>
                    <a:pt x="f19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47">
              <a:extLst>
                <a:ext uri="{FF2B5EF4-FFF2-40B4-BE49-F238E27FC236}">
                  <a16:creationId xmlns:a16="http://schemas.microsoft.com/office/drawing/2014/main" id="{4016F9D2-1B06-CC2F-1CC2-608E9EAD6D36}"/>
                </a:ext>
              </a:extLst>
            </p:cNvPr>
            <p:cNvSpPr/>
            <p:nvPr/>
          </p:nvSpPr>
          <p:spPr>
            <a:xfrm>
              <a:off x="4954584" y="4576892"/>
              <a:ext cx="222254" cy="120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32"/>
                <a:gd name="f8" fmla="val 34"/>
                <a:gd name="f9" fmla="val 31"/>
                <a:gd name="f10" fmla="val 27"/>
                <a:gd name="f11" fmla="val 21"/>
                <a:gd name="f12" fmla="val 14"/>
                <a:gd name="f13" fmla="val 6"/>
                <a:gd name="f14" fmla="val 1"/>
                <a:gd name="f15" fmla="val 25"/>
                <a:gd name="f16" fmla="val 17"/>
                <a:gd name="f17" fmla="val 9"/>
                <a:gd name="f18" fmla="val 5"/>
                <a:gd name="f19" fmla="val 13"/>
                <a:gd name="f20" fmla="val 15"/>
                <a:gd name="f21" fmla="val 19"/>
                <a:gd name="f22" fmla="val 2"/>
                <a:gd name="f23" fmla="val 4"/>
                <a:gd name="f24" fmla="val 16"/>
                <a:gd name="f25" fmla="val 8"/>
                <a:gd name="f26" fmla="val 11"/>
                <a:gd name="f27" fmla="val 7"/>
                <a:gd name="f28" fmla="val 23"/>
                <a:gd name="f29" fmla="val 26"/>
                <a:gd name="f30" fmla="val 39"/>
                <a:gd name="f31" fmla="val 50"/>
                <a:gd name="f32" fmla="val 52"/>
                <a:gd name="f33" fmla="val 54"/>
                <a:gd name="f34" fmla="val 55"/>
                <a:gd name="f35" fmla="val 57"/>
                <a:gd name="f36" fmla="val 58"/>
                <a:gd name="f37" fmla="val 28"/>
                <a:gd name="f38" fmla="val 29"/>
                <a:gd name="f39" fmla="val 30"/>
                <a:gd name="f40" fmla="val 56"/>
                <a:gd name="f41" fmla="val 48"/>
                <a:gd name="f42" fmla="val 41"/>
                <a:gd name="f43" fmla="+- 0 0 -90"/>
                <a:gd name="f44" fmla="*/ f3 1 59"/>
                <a:gd name="f45" fmla="*/ f4 1 32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59"/>
                <a:gd name="f54" fmla="*/ f50 1 32"/>
                <a:gd name="f55" fmla="*/ 34 f51 1"/>
                <a:gd name="f56" fmla="*/ 31 f50 1"/>
                <a:gd name="f57" fmla="*/ 14 f51 1"/>
                <a:gd name="f58" fmla="*/ 0 f51 1"/>
                <a:gd name="f59" fmla="*/ 17 f50 1"/>
                <a:gd name="f60" fmla="*/ 13 f51 1"/>
                <a:gd name="f61" fmla="*/ 0 f50 1"/>
                <a:gd name="f62" fmla="*/ 19 f51 1"/>
                <a:gd name="f63" fmla="*/ 2 f50 1"/>
                <a:gd name="f64" fmla="*/ 6 f50 1"/>
                <a:gd name="f65" fmla="*/ 6 f51 1"/>
                <a:gd name="f66" fmla="*/ 16 f50 1"/>
                <a:gd name="f67" fmla="*/ 16 f51 1"/>
                <a:gd name="f68" fmla="*/ 25 f50 1"/>
                <a:gd name="f69" fmla="*/ 50 f51 1"/>
                <a:gd name="f70" fmla="*/ 26 f50 1"/>
                <a:gd name="f71" fmla="*/ 55 f51 1"/>
                <a:gd name="f72" fmla="*/ 59 f51 1"/>
                <a:gd name="f73" fmla="*/ 29 f50 1"/>
                <a:gd name="f74" fmla="*/ 56 f51 1"/>
                <a:gd name="f75" fmla="+- f52 0 f1"/>
                <a:gd name="f76" fmla="*/ f55 1 59"/>
                <a:gd name="f77" fmla="*/ f56 1 32"/>
                <a:gd name="f78" fmla="*/ f57 1 59"/>
                <a:gd name="f79" fmla="*/ f58 1 59"/>
                <a:gd name="f80" fmla="*/ f59 1 32"/>
                <a:gd name="f81" fmla="*/ f60 1 59"/>
                <a:gd name="f82" fmla="*/ f61 1 32"/>
                <a:gd name="f83" fmla="*/ f62 1 59"/>
                <a:gd name="f84" fmla="*/ f63 1 32"/>
                <a:gd name="f85" fmla="*/ f64 1 32"/>
                <a:gd name="f86" fmla="*/ f65 1 59"/>
                <a:gd name="f87" fmla="*/ f66 1 32"/>
                <a:gd name="f88" fmla="*/ f67 1 59"/>
                <a:gd name="f89" fmla="*/ f68 1 32"/>
                <a:gd name="f90" fmla="*/ f69 1 59"/>
                <a:gd name="f91" fmla="*/ f70 1 32"/>
                <a:gd name="f92" fmla="*/ f71 1 59"/>
                <a:gd name="f93" fmla="*/ f72 1 59"/>
                <a:gd name="f94" fmla="*/ f73 1 32"/>
                <a:gd name="f95" fmla="*/ f74 1 59"/>
                <a:gd name="f96" fmla="*/ 0 1 f53"/>
                <a:gd name="f97" fmla="*/ f47 1 f53"/>
                <a:gd name="f98" fmla="*/ 0 1 f54"/>
                <a:gd name="f99" fmla="*/ f48 1 f54"/>
                <a:gd name="f100" fmla="*/ f76 1 f53"/>
                <a:gd name="f101" fmla="*/ f77 1 f54"/>
                <a:gd name="f102" fmla="*/ f78 1 f53"/>
                <a:gd name="f103" fmla="*/ f79 1 f53"/>
                <a:gd name="f104" fmla="*/ f80 1 f54"/>
                <a:gd name="f105" fmla="*/ f81 1 f53"/>
                <a:gd name="f106" fmla="*/ f82 1 f54"/>
                <a:gd name="f107" fmla="*/ f83 1 f53"/>
                <a:gd name="f108" fmla="*/ f84 1 f54"/>
                <a:gd name="f109" fmla="*/ f85 1 f54"/>
                <a:gd name="f110" fmla="*/ f86 1 f53"/>
                <a:gd name="f111" fmla="*/ f87 1 f54"/>
                <a:gd name="f112" fmla="*/ f88 1 f53"/>
                <a:gd name="f113" fmla="*/ f89 1 f54"/>
                <a:gd name="f114" fmla="*/ f90 1 f53"/>
                <a:gd name="f115" fmla="*/ f91 1 f54"/>
                <a:gd name="f116" fmla="*/ f92 1 f53"/>
                <a:gd name="f117" fmla="*/ f93 1 f53"/>
                <a:gd name="f118" fmla="*/ f94 1 f54"/>
                <a:gd name="f119" fmla="*/ f95 1 f53"/>
                <a:gd name="f120" fmla="*/ f96 f44 1"/>
                <a:gd name="f121" fmla="*/ f97 f44 1"/>
                <a:gd name="f122" fmla="*/ f99 f45 1"/>
                <a:gd name="f123" fmla="*/ f98 f45 1"/>
                <a:gd name="f124" fmla="*/ f100 f44 1"/>
                <a:gd name="f125" fmla="*/ f101 f45 1"/>
                <a:gd name="f126" fmla="*/ f102 f44 1"/>
                <a:gd name="f127" fmla="*/ f103 f44 1"/>
                <a:gd name="f128" fmla="*/ f104 f45 1"/>
                <a:gd name="f129" fmla="*/ f105 f44 1"/>
                <a:gd name="f130" fmla="*/ f106 f45 1"/>
                <a:gd name="f131" fmla="*/ f107 f44 1"/>
                <a:gd name="f132" fmla="*/ f108 f45 1"/>
                <a:gd name="f133" fmla="*/ f109 f45 1"/>
                <a:gd name="f134" fmla="*/ f110 f44 1"/>
                <a:gd name="f135" fmla="*/ f111 f45 1"/>
                <a:gd name="f136" fmla="*/ f112 f44 1"/>
                <a:gd name="f137" fmla="*/ f113 f45 1"/>
                <a:gd name="f138" fmla="*/ f114 f44 1"/>
                <a:gd name="f139" fmla="*/ f115 f45 1"/>
                <a:gd name="f140" fmla="*/ f116 f44 1"/>
                <a:gd name="f141" fmla="*/ f117 f44 1"/>
                <a:gd name="f142" fmla="*/ f118 f45 1"/>
                <a:gd name="f143" fmla="*/ f11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5">
                  <a:pos x="f124" y="f125"/>
                </a:cxn>
                <a:cxn ang="f75">
                  <a:pos x="f126" y="f125"/>
                </a:cxn>
                <a:cxn ang="f75">
                  <a:pos x="f127" y="f128"/>
                </a:cxn>
                <a:cxn ang="f75">
                  <a:pos x="f129" y="f130"/>
                </a:cxn>
                <a:cxn ang="f75">
                  <a:pos x="f131" y="f132"/>
                </a:cxn>
                <a:cxn ang="f75">
                  <a:pos x="f126" y="f133"/>
                </a:cxn>
                <a:cxn ang="f75">
                  <a:pos x="f134" y="f135"/>
                </a:cxn>
                <a:cxn ang="f75">
                  <a:pos x="f136" y="f137"/>
                </a:cxn>
                <a:cxn ang="f75">
                  <a:pos x="f138" y="f139"/>
                </a:cxn>
                <a:cxn ang="f75">
                  <a:pos x="f140" y="f139"/>
                </a:cxn>
                <a:cxn ang="f75">
                  <a:pos x="f141" y="f142"/>
                </a:cxn>
                <a:cxn ang="f75">
                  <a:pos x="f143" y="f125"/>
                </a:cxn>
                <a:cxn ang="f75">
                  <a:pos x="f124" y="f125"/>
                </a:cxn>
                <a:cxn ang="f75">
                  <a:pos x="f124" y="f125"/>
                </a:cxn>
              </a:cxnLst>
              <a:rect l="f120" t="f123" r="f121" b="f122"/>
              <a:pathLst>
                <a:path w="59" h="32">
                  <a:moveTo>
                    <a:pt x="f8" y="f9"/>
                  </a:moveTo>
                  <a:cubicBezTo>
                    <a:pt x="f10" y="f9"/>
                    <a:pt x="f11" y="f7"/>
                    <a:pt x="f12" y="f9"/>
                  </a:cubicBezTo>
                  <a:cubicBezTo>
                    <a:pt x="f13" y="f9"/>
                    <a:pt x="f14" y="f15"/>
                    <a:pt x="f5" y="f16"/>
                  </a:cubicBezTo>
                  <a:cubicBezTo>
                    <a:pt x="f5" y="f17"/>
                    <a:pt x="f18" y="f14"/>
                    <a:pt x="f19" y="f5"/>
                  </a:cubicBezTo>
                  <a:cubicBezTo>
                    <a:pt x="f20" y="f5"/>
                    <a:pt x="f16" y="f14"/>
                    <a:pt x="f21" y="f22"/>
                  </a:cubicBezTo>
                  <a:cubicBezTo>
                    <a:pt x="f16" y="f23"/>
                    <a:pt x="f24" y="f13"/>
                    <a:pt x="f12" y="f13"/>
                  </a:cubicBezTo>
                  <a:cubicBezTo>
                    <a:pt x="f17" y="f25"/>
                    <a:pt x="f13" y="f26"/>
                    <a:pt x="f13" y="f24"/>
                  </a:cubicBezTo>
                  <a:cubicBezTo>
                    <a:pt x="f27" y="f28"/>
                    <a:pt x="f26" y="f15"/>
                    <a:pt x="f24" y="f15"/>
                  </a:cubicBezTo>
                  <a:cubicBezTo>
                    <a:pt x="f10" y="f29"/>
                    <a:pt x="f30" y="f29"/>
                    <a:pt x="f31" y="f29"/>
                  </a:cubicBezTo>
                  <a:cubicBezTo>
                    <a:pt x="f32" y="f29"/>
                    <a:pt x="f33" y="f15"/>
                    <a:pt x="f34" y="f29"/>
                  </a:cubicBezTo>
                  <a:cubicBezTo>
                    <a:pt x="f35" y="f29"/>
                    <a:pt x="f36" y="f37"/>
                    <a:pt x="f6" y="f38"/>
                  </a:cubicBezTo>
                  <a:cubicBezTo>
                    <a:pt x="f36" y="f39"/>
                    <a:pt x="f35" y="f9"/>
                    <a:pt x="f40" y="f9"/>
                  </a:cubicBezTo>
                  <a:cubicBezTo>
                    <a:pt x="f41" y="f7"/>
                    <a:pt x="f42" y="f9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48">
              <a:extLst>
                <a:ext uri="{FF2B5EF4-FFF2-40B4-BE49-F238E27FC236}">
                  <a16:creationId xmlns:a16="http://schemas.microsoft.com/office/drawing/2014/main" id="{BBFC47A5-5608-44BC-7D0B-55012960907B}"/>
                </a:ext>
              </a:extLst>
            </p:cNvPr>
            <p:cNvSpPr/>
            <p:nvPr/>
          </p:nvSpPr>
          <p:spPr>
            <a:xfrm>
              <a:off x="3435345" y="4694365"/>
              <a:ext cx="68259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9"/>
                <a:gd name="f8" fmla="val 17"/>
                <a:gd name="f9" fmla="val 16"/>
                <a:gd name="f10" fmla="val 22"/>
                <a:gd name="f11" fmla="val 23"/>
                <a:gd name="f12" fmla="val 14"/>
                <a:gd name="f13" fmla="val 26"/>
                <a:gd name="f14" fmla="val 11"/>
                <a:gd name="f15" fmla="val 8"/>
                <a:gd name="f16" fmla="val 28"/>
                <a:gd name="f17" fmla="val 5"/>
                <a:gd name="f18" fmla="val 1"/>
                <a:gd name="f19" fmla="val 25"/>
                <a:gd name="f20" fmla="val 15"/>
                <a:gd name="f21" fmla="+- 0 0 -90"/>
                <a:gd name="f22" fmla="*/ f3 1 18"/>
                <a:gd name="f23" fmla="*/ f4 1 2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8"/>
                <a:gd name="f32" fmla="*/ f28 1 29"/>
                <a:gd name="f33" fmla="*/ 0 f29 1"/>
                <a:gd name="f34" fmla="*/ 0 f28 1"/>
                <a:gd name="f35" fmla="*/ 17 f29 1"/>
                <a:gd name="f36" fmla="*/ 16 f28 1"/>
                <a:gd name="f37" fmla="*/ 16 f29 1"/>
                <a:gd name="f38" fmla="*/ 23 f28 1"/>
                <a:gd name="f39" fmla="*/ 8 f29 1"/>
                <a:gd name="f40" fmla="*/ 28 f28 1"/>
                <a:gd name="f41" fmla="*/ 1 f29 1"/>
                <a:gd name="f42" fmla="*/ 22 f28 1"/>
                <a:gd name="f43" fmla="+- f30 0 f1"/>
                <a:gd name="f44" fmla="*/ f33 1 18"/>
                <a:gd name="f45" fmla="*/ f34 1 29"/>
                <a:gd name="f46" fmla="*/ f35 1 18"/>
                <a:gd name="f47" fmla="*/ f36 1 29"/>
                <a:gd name="f48" fmla="*/ f37 1 18"/>
                <a:gd name="f49" fmla="*/ f38 1 29"/>
                <a:gd name="f50" fmla="*/ f39 1 18"/>
                <a:gd name="f51" fmla="*/ f40 1 29"/>
                <a:gd name="f52" fmla="*/ f41 1 18"/>
                <a:gd name="f53" fmla="*/ f42 1 2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18" h="29">
                  <a:moveTo>
                    <a:pt x="f5" y="f5"/>
                  </a:moveTo>
                  <a:cubicBezTo>
                    <a:pt x="f8" y="f5"/>
                    <a:pt x="f8" y="f5"/>
                    <a:pt x="f8" y="f9"/>
                  </a:cubicBezTo>
                  <a:cubicBezTo>
                    <a:pt x="f8" y="f6"/>
                    <a:pt x="f6" y="f10"/>
                    <a:pt x="f9" y="f11"/>
                  </a:cubicBezTo>
                  <a:cubicBezTo>
                    <a:pt x="f12" y="f13"/>
                    <a:pt x="f14" y="f7"/>
                    <a:pt x="f15" y="f16"/>
                  </a:cubicBezTo>
                  <a:cubicBezTo>
                    <a:pt x="f17" y="f16"/>
                    <a:pt x="f18" y="f19"/>
                    <a:pt x="f18" y="f10"/>
                  </a:cubicBezTo>
                  <a:cubicBezTo>
                    <a:pt x="f5" y="f20"/>
                    <a:pt x="f5" y="f15"/>
                    <a:pt x="f5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50C4190C-5831-9352-9702-1184F858C448}"/>
                </a:ext>
              </a:extLst>
            </p:cNvPr>
            <p:cNvSpPr/>
            <p:nvPr/>
          </p:nvSpPr>
          <p:spPr>
            <a:xfrm>
              <a:off x="3435345" y="4500695"/>
              <a:ext cx="63495" cy="1031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27"/>
                <a:gd name="f8" fmla="val 21"/>
                <a:gd name="f9" fmla="val 14"/>
                <a:gd name="f10" fmla="val 7"/>
                <a:gd name="f11" fmla="val 2"/>
                <a:gd name="f12" fmla="val 4"/>
                <a:gd name="f13" fmla="val 8"/>
                <a:gd name="f14" fmla="val 13"/>
                <a:gd name="f15" fmla="val 20"/>
                <a:gd name="f16" fmla="val 11"/>
                <a:gd name="f17" fmla="val 6"/>
                <a:gd name="f18" fmla="+- 0 0 -90"/>
                <a:gd name="f19" fmla="*/ f3 1 17"/>
                <a:gd name="f20" fmla="*/ f4 1 27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7"/>
                <a:gd name="f29" fmla="*/ f25 1 27"/>
                <a:gd name="f30" fmla="*/ 0 f26 1"/>
                <a:gd name="f31" fmla="*/ 27 f25 1"/>
                <a:gd name="f32" fmla="*/ 7 f25 1"/>
                <a:gd name="f33" fmla="*/ 8 f26 1"/>
                <a:gd name="f34" fmla="*/ 0 f25 1"/>
                <a:gd name="f35" fmla="*/ 17 f26 1"/>
                <a:gd name="f36" fmla="+- f27 0 f1"/>
                <a:gd name="f37" fmla="*/ f30 1 17"/>
                <a:gd name="f38" fmla="*/ f31 1 27"/>
                <a:gd name="f39" fmla="*/ f32 1 27"/>
                <a:gd name="f40" fmla="*/ f33 1 17"/>
                <a:gd name="f41" fmla="*/ f34 1 27"/>
                <a:gd name="f42" fmla="*/ f35 1 17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9"/>
                <a:gd name="f50" fmla="*/ f40 1 f28"/>
                <a:gd name="f51" fmla="*/ f41 1 f29"/>
                <a:gd name="f52" fmla="*/ f42 1 f28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20 1"/>
                <a:gd name="f60" fmla="*/ f50 f19 1"/>
                <a:gd name="f61" fmla="*/ f51 f20 1"/>
                <a:gd name="f62" fmla="*/ f52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7" y="f59"/>
                </a:cxn>
                <a:cxn ang="f36">
                  <a:pos x="f60" y="f61"/>
                </a:cxn>
                <a:cxn ang="f36">
                  <a:pos x="f62" y="f59"/>
                </a:cxn>
                <a:cxn ang="f36">
                  <a:pos x="f62" y="f58"/>
                </a:cxn>
                <a:cxn ang="f36">
                  <a:pos x="f57" y="f58"/>
                </a:cxn>
              </a:cxnLst>
              <a:rect l="f53" t="f56" r="f54" b="f55"/>
              <a:pathLst>
                <a:path w="17" h="27">
                  <a:moveTo>
                    <a:pt x="f5" y="f7"/>
                  </a:moveTo>
                  <a:cubicBezTo>
                    <a:pt x="f5" y="f8"/>
                    <a:pt x="f5" y="f9"/>
                    <a:pt x="f5" y="f10"/>
                  </a:cubicBezTo>
                  <a:cubicBezTo>
                    <a:pt x="f5" y="f11"/>
                    <a:pt x="f12" y="f5"/>
                    <a:pt x="f13" y="f5"/>
                  </a:cubicBezTo>
                  <a:cubicBezTo>
                    <a:pt x="f14" y="f5"/>
                    <a:pt x="f6" y="f11"/>
                    <a:pt x="f6" y="f10"/>
                  </a:cubicBezTo>
                  <a:cubicBezTo>
                    <a:pt x="f6" y="f14"/>
                    <a:pt x="f6" y="f15"/>
                    <a:pt x="f6" y="f7"/>
                  </a:cubicBezTo>
                  <a:cubicBezTo>
                    <a:pt x="f16" y="f7"/>
                    <a:pt x="f17" y="f7"/>
                    <a:pt x="f5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50">
              <a:extLst>
                <a:ext uri="{FF2B5EF4-FFF2-40B4-BE49-F238E27FC236}">
                  <a16:creationId xmlns:a16="http://schemas.microsoft.com/office/drawing/2014/main" id="{1EEA22AB-E75B-588A-6A56-35C5194DB4DC}"/>
                </a:ext>
              </a:extLst>
            </p:cNvPr>
            <p:cNvSpPr/>
            <p:nvPr/>
          </p:nvSpPr>
          <p:spPr>
            <a:xfrm>
              <a:off x="4211634" y="2754447"/>
              <a:ext cx="117472" cy="539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14"/>
                <a:gd name="f8" fmla="val 13"/>
                <a:gd name="f9" fmla="val 9"/>
                <a:gd name="f10" fmla="val 5"/>
                <a:gd name="f11" fmla="val 17"/>
                <a:gd name="f12" fmla="val 25"/>
                <a:gd name="f13" fmla="val 1"/>
                <a:gd name="f14" fmla="val 27"/>
                <a:gd name="f15" fmla="val 7"/>
                <a:gd name="f16" fmla="val 28"/>
                <a:gd name="f17" fmla="+- 0 0 -90"/>
                <a:gd name="f18" fmla="*/ f3 1 31"/>
                <a:gd name="f19" fmla="*/ f4 1 14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31"/>
                <a:gd name="f28" fmla="*/ f24 1 14"/>
                <a:gd name="f29" fmla="*/ 0 f25 1"/>
                <a:gd name="f30" fmla="*/ 13 f24 1"/>
                <a:gd name="f31" fmla="*/ 0 f24 1"/>
                <a:gd name="f32" fmla="*/ 25 f25 1"/>
                <a:gd name="f33" fmla="*/ 1 f24 1"/>
                <a:gd name="f34" fmla="*/ 31 f25 1"/>
                <a:gd name="f35" fmla="*/ 7 f24 1"/>
                <a:gd name="f36" fmla="+- f26 0 f1"/>
                <a:gd name="f37" fmla="*/ f29 1 31"/>
                <a:gd name="f38" fmla="*/ f30 1 14"/>
                <a:gd name="f39" fmla="*/ f31 1 14"/>
                <a:gd name="f40" fmla="*/ f32 1 31"/>
                <a:gd name="f41" fmla="*/ f33 1 14"/>
                <a:gd name="f42" fmla="*/ f34 1 31"/>
                <a:gd name="f43" fmla="*/ f35 1 14"/>
                <a:gd name="f44" fmla="*/ 0 1 f27"/>
                <a:gd name="f45" fmla="*/ f21 1 f27"/>
                <a:gd name="f46" fmla="*/ 0 1 f28"/>
                <a:gd name="f47" fmla="*/ f22 1 f28"/>
                <a:gd name="f48" fmla="*/ f37 1 f27"/>
                <a:gd name="f49" fmla="*/ f38 1 f28"/>
                <a:gd name="f50" fmla="*/ f39 1 f28"/>
                <a:gd name="f51" fmla="*/ f40 1 f27"/>
                <a:gd name="f52" fmla="*/ f41 1 f28"/>
                <a:gd name="f53" fmla="*/ f42 1 f27"/>
                <a:gd name="f54" fmla="*/ f43 1 f28"/>
                <a:gd name="f55" fmla="*/ f44 f18 1"/>
                <a:gd name="f56" fmla="*/ f45 f18 1"/>
                <a:gd name="f57" fmla="*/ f47 f19 1"/>
                <a:gd name="f58" fmla="*/ f46 f19 1"/>
                <a:gd name="f59" fmla="*/ f48 f18 1"/>
                <a:gd name="f60" fmla="*/ f49 f19 1"/>
                <a:gd name="f61" fmla="*/ f50 f19 1"/>
                <a:gd name="f62" fmla="*/ f51 f18 1"/>
                <a:gd name="f63" fmla="*/ f52 f19 1"/>
                <a:gd name="f64" fmla="*/ f53 f18 1"/>
                <a:gd name="f65" fmla="*/ f54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9" y="f60"/>
                </a:cxn>
                <a:cxn ang="f36">
                  <a:pos x="f59" y="f61"/>
                </a:cxn>
                <a:cxn ang="f36">
                  <a:pos x="f62" y="f63"/>
                </a:cxn>
                <a:cxn ang="f36">
                  <a:pos x="f64" y="f65"/>
                </a:cxn>
                <a:cxn ang="f36">
                  <a:pos x="f62" y="f60"/>
                </a:cxn>
                <a:cxn ang="f36">
                  <a:pos x="f59" y="f60"/>
                </a:cxn>
              </a:cxnLst>
              <a:rect l="f55" t="f58" r="f56" b="f57"/>
              <a:pathLst>
                <a:path w="31" h="14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9" y="f5"/>
                    <a:pt x="f11" y="f5"/>
                    <a:pt x="f12" y="f13"/>
                  </a:cubicBezTo>
                  <a:cubicBezTo>
                    <a:pt x="f14" y="f13"/>
                    <a:pt x="f6" y="f10"/>
                    <a:pt x="f6" y="f15"/>
                  </a:cubicBezTo>
                  <a:cubicBezTo>
                    <a:pt x="f6" y="f9"/>
                    <a:pt x="f16" y="f8"/>
                    <a:pt x="f12" y="f8"/>
                  </a:cubicBezTo>
                  <a:cubicBezTo>
                    <a:pt x="f11" y="f7"/>
                    <a:pt x="f9" y="f8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51">
              <a:extLst>
                <a:ext uri="{FF2B5EF4-FFF2-40B4-BE49-F238E27FC236}">
                  <a16:creationId xmlns:a16="http://schemas.microsoft.com/office/drawing/2014/main" id="{438EE5F7-1A88-6A98-D79B-11891A89490C}"/>
                </a:ext>
              </a:extLst>
            </p:cNvPr>
            <p:cNvSpPr/>
            <p:nvPr/>
          </p:nvSpPr>
          <p:spPr>
            <a:xfrm>
              <a:off x="1882777" y="4470529"/>
              <a:ext cx="60322" cy="120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32"/>
                <a:gd name="f8" fmla="val 12"/>
                <a:gd name="f9" fmla="val 14"/>
                <a:gd name="f10" fmla="val 17"/>
                <a:gd name="f11" fmla="val 13"/>
                <a:gd name="f12" fmla="val 23"/>
                <a:gd name="f13" fmla="val 11"/>
                <a:gd name="f14" fmla="val 27"/>
                <a:gd name="f15" fmla="val 9"/>
                <a:gd name="f16" fmla="val 5"/>
                <a:gd name="f17" fmla="val 3"/>
                <a:gd name="f18" fmla="val 1"/>
                <a:gd name="f19" fmla="val 21"/>
                <a:gd name="f20" fmla="val 15"/>
                <a:gd name="f21" fmla="val 8"/>
                <a:gd name="f22" fmla="val 4"/>
                <a:gd name="f23" fmla="val 2"/>
                <a:gd name="f24" fmla="val 10"/>
                <a:gd name="f25" fmla="+- 0 0 -90"/>
                <a:gd name="f26" fmla="*/ f3 1 16"/>
                <a:gd name="f27" fmla="*/ f4 1 32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6"/>
                <a:gd name="f36" fmla="*/ f32 1 32"/>
                <a:gd name="f37" fmla="*/ 16 f33 1"/>
                <a:gd name="f38" fmla="*/ 12 f32 1"/>
                <a:gd name="f39" fmla="*/ 11 f33 1"/>
                <a:gd name="f40" fmla="*/ 27 f32 1"/>
                <a:gd name="f41" fmla="*/ 3 f33 1"/>
                <a:gd name="f42" fmla="*/ 0 f33 1"/>
                <a:gd name="f43" fmla="*/ 8 f32 1"/>
                <a:gd name="f44" fmla="*/ 8 f33 1"/>
                <a:gd name="f45" fmla="*/ 0 f32 1"/>
                <a:gd name="f46" fmla="*/ 15 f33 1"/>
                <a:gd name="f47" fmla="+- f34 0 f1"/>
                <a:gd name="f48" fmla="*/ f37 1 16"/>
                <a:gd name="f49" fmla="*/ f38 1 32"/>
                <a:gd name="f50" fmla="*/ f39 1 16"/>
                <a:gd name="f51" fmla="*/ f40 1 32"/>
                <a:gd name="f52" fmla="*/ f41 1 16"/>
                <a:gd name="f53" fmla="*/ f42 1 16"/>
                <a:gd name="f54" fmla="*/ f43 1 32"/>
                <a:gd name="f55" fmla="*/ f44 1 16"/>
                <a:gd name="f56" fmla="*/ f45 1 32"/>
                <a:gd name="f57" fmla="*/ f46 1 1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5"/>
                <a:gd name="f68" fmla="*/ f54 1 f36"/>
                <a:gd name="f69" fmla="*/ f55 1 f35"/>
                <a:gd name="f70" fmla="*/ f56 1 f36"/>
                <a:gd name="f71" fmla="*/ f57 1 f35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6 1"/>
                <a:gd name="f82" fmla="*/ f68 f27 1"/>
                <a:gd name="f83" fmla="*/ f69 f26 1"/>
                <a:gd name="f84" fmla="*/ f70 f27 1"/>
                <a:gd name="f85" fmla="*/ f71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79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5" y="f77"/>
                </a:cxn>
                <a:cxn ang="f47">
                  <a:pos x="f76" y="f77"/>
                </a:cxn>
              </a:cxnLst>
              <a:rect l="f72" t="f75" r="f73" b="f74"/>
              <a:pathLst>
                <a:path w="16" h="32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7"/>
                    <a:pt x="f16" y="f7"/>
                    <a:pt x="f17" y="f14"/>
                  </a:cubicBez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23" y="f5"/>
                    <a:pt x="f21" y="f5"/>
                  </a:cubicBezTo>
                  <a:cubicBezTo>
                    <a:pt x="f11" y="f5"/>
                    <a:pt x="f9" y="f22"/>
                    <a:pt x="f20" y="f21"/>
                  </a:cubicBezTo>
                  <a:cubicBezTo>
                    <a:pt x="f20" y="f24"/>
                    <a:pt x="f20" y="f13"/>
                    <a:pt x="f20" y="f8"/>
                  </a:cubicBezTo>
                  <a:cubicBezTo>
                    <a:pt x="f20" y="f8"/>
                    <a:pt x="f20" y="f8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190D79E9-AD8E-37A2-C061-DC214F4F8B1E}"/>
                </a:ext>
              </a:extLst>
            </p:cNvPr>
            <p:cNvSpPr/>
            <p:nvPr/>
          </p:nvSpPr>
          <p:spPr>
            <a:xfrm>
              <a:off x="4137029" y="4153031"/>
              <a:ext cx="63495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22"/>
                <a:gd name="f8" fmla="val 21"/>
                <a:gd name="f9" fmla="val 12"/>
                <a:gd name="f10" fmla="val 8"/>
                <a:gd name="f11" fmla="val 6"/>
                <a:gd name="f12" fmla="val 4"/>
                <a:gd name="f13" fmla="val 2"/>
                <a:gd name="f14" fmla="val 14"/>
                <a:gd name="f15" fmla="val 5"/>
                <a:gd name="f16" fmla="val 16"/>
                <a:gd name="f17" fmla="val 13"/>
                <a:gd name="f18" fmla="val 15"/>
                <a:gd name="f19" fmla="val 7"/>
                <a:gd name="f20" fmla="+- 0 0 -90"/>
                <a:gd name="f21" fmla="*/ f3 1 17"/>
                <a:gd name="f22" fmla="*/ f4 1 22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7"/>
                <a:gd name="f31" fmla="*/ f27 1 22"/>
                <a:gd name="f32" fmla="*/ 0 f28 1"/>
                <a:gd name="f33" fmla="*/ 21 f27 1"/>
                <a:gd name="f34" fmla="*/ 8 f27 1"/>
                <a:gd name="f35" fmla="*/ 2 f27 1"/>
                <a:gd name="f36" fmla="*/ 14 f28 1"/>
                <a:gd name="f37" fmla="*/ 5 f27 1"/>
                <a:gd name="f38" fmla="*/ 15 f28 1"/>
                <a:gd name="f39" fmla="*/ 16 f27 1"/>
                <a:gd name="f40" fmla="+- f29 0 f1"/>
                <a:gd name="f41" fmla="*/ f32 1 17"/>
                <a:gd name="f42" fmla="*/ f33 1 22"/>
                <a:gd name="f43" fmla="*/ f34 1 22"/>
                <a:gd name="f44" fmla="*/ f35 1 22"/>
                <a:gd name="f45" fmla="*/ f36 1 17"/>
                <a:gd name="f46" fmla="*/ f37 1 22"/>
                <a:gd name="f47" fmla="*/ f38 1 17"/>
                <a:gd name="f48" fmla="*/ f39 1 22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1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2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5" y="f67"/>
                </a:cxn>
                <a:cxn ang="f40">
                  <a:pos x="f65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7" h="22">
                  <a:moveTo>
                    <a:pt x="f5" y="f8"/>
                  </a:moveTo>
                  <a:cubicBezTo>
                    <a:pt x="f5" y="f6"/>
                    <a:pt x="f5" y="f9"/>
                    <a:pt x="f5" y="f10"/>
                  </a:cubicBezTo>
                  <a:cubicBezTo>
                    <a:pt x="f5" y="f11"/>
                    <a:pt x="f5" y="f12"/>
                    <a:pt x="f5" y="f13"/>
                  </a:cubicBezTo>
                  <a:cubicBezTo>
                    <a:pt x="f11" y="f5"/>
                    <a:pt x="f9" y="f5"/>
                    <a:pt x="f14" y="f15"/>
                  </a:cubicBezTo>
                  <a:cubicBezTo>
                    <a:pt x="f16" y="f10"/>
                    <a:pt x="f6" y="f17"/>
                    <a:pt x="f18" y="f16"/>
                  </a:cubicBezTo>
                  <a:cubicBezTo>
                    <a:pt x="f17" y="f7"/>
                    <a:pt x="f19" y="f7"/>
                    <a:pt x="f5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53">
              <a:extLst>
                <a:ext uri="{FF2B5EF4-FFF2-40B4-BE49-F238E27FC236}">
                  <a16:creationId xmlns:a16="http://schemas.microsoft.com/office/drawing/2014/main" id="{AD63F168-7146-8E1F-84A1-93CF81117E9B}"/>
                </a:ext>
              </a:extLst>
            </p:cNvPr>
            <p:cNvSpPr/>
            <p:nvPr/>
          </p:nvSpPr>
          <p:spPr>
            <a:xfrm>
              <a:off x="2587623" y="2502036"/>
              <a:ext cx="36511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29"/>
                <a:gd name="f8" fmla="val 15"/>
                <a:gd name="f9" fmla="val 18"/>
                <a:gd name="f10" fmla="val 22"/>
                <a:gd name="f11" fmla="val 25"/>
                <a:gd name="f12" fmla="val 27"/>
                <a:gd name="f13" fmla="val 7"/>
                <a:gd name="f14" fmla="val 4"/>
                <a:gd name="f15" fmla="val 28"/>
                <a:gd name="f16" fmla="val 1"/>
                <a:gd name="f17" fmla="val 12"/>
                <a:gd name="f18" fmla="val 5"/>
                <a:gd name="f19" fmla="val 8"/>
                <a:gd name="f20" fmla="val 3"/>
                <a:gd name="f21" fmla="val 11"/>
                <a:gd name="f22" fmla="+- 0 0 -90"/>
                <a:gd name="f23" fmla="*/ f3 1 10"/>
                <a:gd name="f24" fmla="*/ f4 1 29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0"/>
                <a:gd name="f33" fmla="*/ f29 1 29"/>
                <a:gd name="f34" fmla="*/ 10 f30 1"/>
                <a:gd name="f35" fmla="*/ 15 f29 1"/>
                <a:gd name="f36" fmla="*/ 25 f29 1"/>
                <a:gd name="f37" fmla="*/ 7 f30 1"/>
                <a:gd name="f38" fmla="*/ 29 f29 1"/>
                <a:gd name="f39" fmla="*/ 1 f30 1"/>
                <a:gd name="f40" fmla="*/ 5 f29 1"/>
                <a:gd name="f41" fmla="*/ 0 f29 1"/>
                <a:gd name="f42" fmla="+- f31 0 f1"/>
                <a:gd name="f43" fmla="*/ f34 1 10"/>
                <a:gd name="f44" fmla="*/ f35 1 29"/>
                <a:gd name="f45" fmla="*/ f36 1 29"/>
                <a:gd name="f46" fmla="*/ f37 1 10"/>
                <a:gd name="f47" fmla="*/ f38 1 29"/>
                <a:gd name="f48" fmla="*/ f39 1 10"/>
                <a:gd name="f49" fmla="*/ f40 1 29"/>
                <a:gd name="f50" fmla="*/ f41 1 29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3"/>
                <a:gd name="f58" fmla="*/ f46 1 f32"/>
                <a:gd name="f59" fmla="*/ f47 1 f33"/>
                <a:gd name="f60" fmla="*/ f48 1 f32"/>
                <a:gd name="f61" fmla="*/ f49 1 f33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4 1"/>
                <a:gd name="f70" fmla="*/ f58 f23 1"/>
                <a:gd name="f71" fmla="*/ f59 f24 1"/>
                <a:gd name="f72" fmla="*/ f60 f23 1"/>
                <a:gd name="f73" fmla="*/ f61 f24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7" y="f69"/>
                </a:cxn>
                <a:cxn ang="f42">
                  <a:pos x="f70" y="f71"/>
                </a:cxn>
                <a:cxn ang="f42">
                  <a:pos x="f72" y="f69"/>
                </a:cxn>
                <a:cxn ang="f42">
                  <a:pos x="f72" y="f73"/>
                </a:cxn>
                <a:cxn ang="f42">
                  <a:pos x="f70" y="f74"/>
                </a:cxn>
                <a:cxn ang="f42">
                  <a:pos x="f67" y="f73"/>
                </a:cxn>
                <a:cxn ang="f42">
                  <a:pos x="f67" y="f68"/>
                </a:cxn>
                <a:cxn ang="f42">
                  <a:pos x="f67" y="f68"/>
                </a:cxn>
              </a:cxnLst>
              <a:rect l="f63" t="f66" r="f64" b="f65"/>
              <a:pathLst>
                <a:path w="10" h="29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6" y="f12"/>
                    <a:pt x="f13" y="f7"/>
                    <a:pt x="f13" y="f7"/>
                  </a:cubicBezTo>
                  <a:cubicBezTo>
                    <a:pt x="f14" y="f15"/>
                    <a:pt x="f16" y="f12"/>
                    <a:pt x="f16" y="f11"/>
                  </a:cubicBezTo>
                  <a:cubicBezTo>
                    <a:pt x="f5" y="f9"/>
                    <a:pt x="f16" y="f17"/>
                    <a:pt x="f16" y="f18"/>
                  </a:cubicBezTo>
                  <a:cubicBezTo>
                    <a:pt x="f5" y="f5"/>
                    <a:pt x="f14" y="f5"/>
                    <a:pt x="f13" y="f5"/>
                  </a:cubicBezTo>
                  <a:cubicBezTo>
                    <a:pt x="f19" y="f5"/>
                    <a:pt x="f6" y="f20"/>
                    <a:pt x="f6" y="f18"/>
                  </a:cubicBezTo>
                  <a:cubicBezTo>
                    <a:pt x="f6" y="f19"/>
                    <a:pt x="f6" y="f21"/>
                    <a:pt x="f6" y="f8"/>
                  </a:cubicBezTo>
                  <a:cubicBezTo>
                    <a:pt x="f6" y="f8"/>
                    <a:pt x="f6" y="f8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54">
              <a:extLst>
                <a:ext uri="{FF2B5EF4-FFF2-40B4-BE49-F238E27FC236}">
                  <a16:creationId xmlns:a16="http://schemas.microsoft.com/office/drawing/2014/main" id="{FC4439B0-66D4-C11E-3DC5-0616AE53E341}"/>
                </a:ext>
              </a:extLst>
            </p:cNvPr>
            <p:cNvSpPr/>
            <p:nvPr/>
          </p:nvSpPr>
          <p:spPr>
            <a:xfrm>
              <a:off x="5554659" y="2633792"/>
              <a:ext cx="33339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27"/>
                <a:gd name="f8" fmla="val 6"/>
                <a:gd name="f9" fmla="val 3"/>
                <a:gd name="f10" fmla="val 18"/>
                <a:gd name="f11" fmla="val 1"/>
                <a:gd name="f12" fmla="val 15"/>
                <a:gd name="f13" fmla="val 21"/>
                <a:gd name="f14" fmla="+- 0 0 -90"/>
                <a:gd name="f15" fmla="*/ f3 1 9"/>
                <a:gd name="f16" fmla="*/ f4 1 27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9"/>
                <a:gd name="f25" fmla="*/ f21 1 27"/>
                <a:gd name="f26" fmla="*/ 9 f22 1"/>
                <a:gd name="f27" fmla="*/ 27 f21 1"/>
                <a:gd name="f28" fmla="*/ 0 f22 1"/>
                <a:gd name="f29" fmla="*/ 0 f21 1"/>
                <a:gd name="f30" fmla="*/ 9 f21 1"/>
                <a:gd name="f31" fmla="+- f23 0 f1"/>
                <a:gd name="f32" fmla="*/ f26 1 9"/>
                <a:gd name="f33" fmla="*/ f27 1 27"/>
                <a:gd name="f34" fmla="*/ f28 1 9"/>
                <a:gd name="f35" fmla="*/ f29 1 27"/>
                <a:gd name="f36" fmla="*/ f30 1 27"/>
                <a:gd name="f37" fmla="*/ 0 1 f24"/>
                <a:gd name="f38" fmla="*/ f18 1 f24"/>
                <a:gd name="f39" fmla="*/ 0 1 f25"/>
                <a:gd name="f40" fmla="*/ f19 1 f25"/>
                <a:gd name="f41" fmla="*/ f32 1 f24"/>
                <a:gd name="f42" fmla="*/ f33 1 f25"/>
                <a:gd name="f43" fmla="*/ f34 1 f24"/>
                <a:gd name="f44" fmla="*/ f35 1 f25"/>
                <a:gd name="f45" fmla="*/ f36 1 f25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5 1"/>
                <a:gd name="f53" fmla="*/ f44 f16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2" y="f51"/>
                </a:cxn>
                <a:cxn ang="f31">
                  <a:pos x="f52" y="f53"/>
                </a:cxn>
                <a:cxn ang="f31">
                  <a:pos x="f50" y="f54"/>
                </a:cxn>
                <a:cxn ang="f31">
                  <a:pos x="f50" y="f51"/>
                </a:cxn>
              </a:cxnLst>
              <a:rect l="f46" t="f49" r="f47" b="f48"/>
              <a:pathLst>
                <a:path w="9" h="27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6"/>
                    <a:pt x="f5" y="f5"/>
                  </a:cubicBezTo>
                  <a:cubicBezTo>
                    <a:pt x="f6" y="f5"/>
                    <a:pt x="f6" y="f11"/>
                    <a:pt x="f6" y="f6"/>
                  </a:cubicBezTo>
                  <a:cubicBezTo>
                    <a:pt x="f6" y="f12"/>
                    <a:pt x="f6" y="f13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55">
              <a:extLst>
                <a:ext uri="{FF2B5EF4-FFF2-40B4-BE49-F238E27FC236}">
                  <a16:creationId xmlns:a16="http://schemas.microsoft.com/office/drawing/2014/main" id="{7E26722B-FDD8-5C49-30D7-2E132FCAF5AC}"/>
                </a:ext>
              </a:extLst>
            </p:cNvPr>
            <p:cNvSpPr/>
            <p:nvPr/>
          </p:nvSpPr>
          <p:spPr>
            <a:xfrm>
              <a:off x="2533646" y="4183197"/>
              <a:ext cx="60322" cy="904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24"/>
                <a:gd name="f8" fmla="val 11"/>
                <a:gd name="f9" fmla="val 21"/>
                <a:gd name="f10" fmla="val 14"/>
                <a:gd name="f11" fmla="val 8"/>
                <a:gd name="f12" fmla="val 18"/>
                <a:gd name="f13" fmla="val 5"/>
                <a:gd name="f14" fmla="val 10"/>
                <a:gd name="f15" fmla="val 4"/>
                <a:gd name="f16" fmla="val 3"/>
                <a:gd name="f17" fmla="val 2"/>
                <a:gd name="f18" fmla="val 9"/>
                <a:gd name="f19" fmla="val 15"/>
                <a:gd name="f20" fmla="+- 0 0 -90"/>
                <a:gd name="f21" fmla="*/ f3 1 16"/>
                <a:gd name="f22" fmla="*/ f4 1 24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6"/>
                <a:gd name="f31" fmla="*/ f27 1 24"/>
                <a:gd name="f32" fmla="*/ 16 f28 1"/>
                <a:gd name="f33" fmla="*/ 11 f27 1"/>
                <a:gd name="f34" fmla="*/ 8 f28 1"/>
                <a:gd name="f35" fmla="*/ 21 f27 1"/>
                <a:gd name="f36" fmla="*/ 4 f28 1"/>
                <a:gd name="f37" fmla="*/ 5 f27 1"/>
                <a:gd name="f38" fmla="*/ 9 f28 1"/>
                <a:gd name="f39" fmla="*/ 0 f27 1"/>
                <a:gd name="f40" fmla="+- f29 0 f1"/>
                <a:gd name="f41" fmla="*/ f32 1 16"/>
                <a:gd name="f42" fmla="*/ f33 1 24"/>
                <a:gd name="f43" fmla="*/ f34 1 16"/>
                <a:gd name="f44" fmla="*/ f35 1 24"/>
                <a:gd name="f45" fmla="*/ f36 1 16"/>
                <a:gd name="f46" fmla="*/ f37 1 24"/>
                <a:gd name="f47" fmla="*/ f38 1 16"/>
                <a:gd name="f48" fmla="*/ f39 1 24"/>
                <a:gd name="f49" fmla="*/ 0 1 f30"/>
                <a:gd name="f50" fmla="*/ f24 1 f30"/>
                <a:gd name="f51" fmla="*/ 0 1 f31"/>
                <a:gd name="f52" fmla="*/ f25 1 f31"/>
                <a:gd name="f53" fmla="*/ f41 1 f30"/>
                <a:gd name="f54" fmla="*/ f42 1 f31"/>
                <a:gd name="f55" fmla="*/ f43 1 f30"/>
                <a:gd name="f56" fmla="*/ f44 1 f31"/>
                <a:gd name="f57" fmla="*/ f45 1 f30"/>
                <a:gd name="f58" fmla="*/ f46 1 f31"/>
                <a:gd name="f59" fmla="*/ f47 1 f30"/>
                <a:gd name="f60" fmla="*/ f48 1 f31"/>
                <a:gd name="f61" fmla="*/ f49 f21 1"/>
                <a:gd name="f62" fmla="*/ f50 f21 1"/>
                <a:gd name="f63" fmla="*/ f52 f22 1"/>
                <a:gd name="f64" fmla="*/ f51 f22 1"/>
                <a:gd name="f65" fmla="*/ f53 f21 1"/>
                <a:gd name="f66" fmla="*/ f54 f22 1"/>
                <a:gd name="f67" fmla="*/ f55 f21 1"/>
                <a:gd name="f68" fmla="*/ f56 f22 1"/>
                <a:gd name="f69" fmla="*/ f57 f21 1"/>
                <a:gd name="f70" fmla="*/ f58 f22 1"/>
                <a:gd name="f71" fmla="*/ f59 f21 1"/>
                <a:gd name="f72" fmla="*/ f60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5" y="f66"/>
                </a:cxn>
                <a:cxn ang="f40">
                  <a:pos x="f67" y="f68"/>
                </a:cxn>
                <a:cxn ang="f40">
                  <a:pos x="f69" y="f70"/>
                </a:cxn>
                <a:cxn ang="f40">
                  <a:pos x="f71" y="f72"/>
                </a:cxn>
                <a:cxn ang="f40">
                  <a:pos x="f65" y="f66"/>
                </a:cxn>
              </a:cxnLst>
              <a:rect l="f61" t="f64" r="f62" b="f63"/>
              <a:pathLst>
                <a:path w="16" h="24">
                  <a:moveTo>
                    <a:pt x="f6" y="f8"/>
                  </a:moveTo>
                  <a:cubicBezTo>
                    <a:pt x="f6" y="f9"/>
                    <a:pt x="f10" y="f7"/>
                    <a:pt x="f11" y="f9"/>
                  </a:cubicBezTo>
                  <a:cubicBezTo>
                    <a:pt x="f5" y="f12"/>
                    <a:pt x="f13" y="f14"/>
                    <a:pt x="f15" y="f13"/>
                  </a:cubicBezTo>
                  <a:cubicBezTo>
                    <a:pt x="f16" y="f17"/>
                    <a:pt x="f13" y="f5"/>
                    <a:pt x="f18" y="f5"/>
                  </a:cubicBezTo>
                  <a:cubicBezTo>
                    <a:pt x="f19" y="f5"/>
                    <a:pt x="f6" y="f5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56">
              <a:extLst>
                <a:ext uri="{FF2B5EF4-FFF2-40B4-BE49-F238E27FC236}">
                  <a16:creationId xmlns:a16="http://schemas.microsoft.com/office/drawing/2014/main" id="{BE947C8E-32FE-8765-87AC-7197073CC909}"/>
                </a:ext>
              </a:extLst>
            </p:cNvPr>
            <p:cNvSpPr/>
            <p:nvPr/>
          </p:nvSpPr>
          <p:spPr>
            <a:xfrm>
              <a:off x="4071942" y="4410206"/>
              <a:ext cx="90489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8"/>
                <a:gd name="f8" fmla="val 5"/>
                <a:gd name="f9" fmla="val 3"/>
                <a:gd name="f10" fmla="val 16"/>
                <a:gd name="f11" fmla="val 2"/>
                <a:gd name="f12" fmla="+- 0 0 -90"/>
                <a:gd name="f13" fmla="*/ f3 1 24"/>
                <a:gd name="f14" fmla="*/ f4 1 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19 1 8"/>
                <a:gd name="f23" fmla="*/ f20 1 24"/>
                <a:gd name="f24" fmla="*/ 0 f20 1"/>
                <a:gd name="f25" fmla="*/ 8 f19 1"/>
                <a:gd name="f26" fmla="*/ 0 f19 1"/>
                <a:gd name="f27" fmla="*/ 24 f20 1"/>
                <a:gd name="f28" fmla="+- f21 0 f1"/>
                <a:gd name="f29" fmla="*/ f24 1 24"/>
                <a:gd name="f30" fmla="*/ f25 1 8"/>
                <a:gd name="f31" fmla="*/ f26 1 8"/>
                <a:gd name="f32" fmla="*/ f27 1 24"/>
                <a:gd name="f33" fmla="*/ 0 1 f23"/>
                <a:gd name="f34" fmla="*/ f16 1 f23"/>
                <a:gd name="f35" fmla="*/ 0 1 f22"/>
                <a:gd name="f36" fmla="*/ f17 1 f22"/>
                <a:gd name="f37" fmla="*/ f29 1 f23"/>
                <a:gd name="f38" fmla="*/ f30 1 f22"/>
                <a:gd name="f39" fmla="*/ f31 1 f22"/>
                <a:gd name="f40" fmla="*/ f32 1 f23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4 1"/>
                <a:gd name="f48" fmla="*/ f4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5" y="f47"/>
                </a:cxn>
                <a:cxn ang="f28">
                  <a:pos x="f48" y="f47"/>
                </a:cxn>
                <a:cxn ang="f28">
                  <a:pos x="f48" y="f46"/>
                </a:cxn>
                <a:cxn ang="f28">
                  <a:pos x="f45" y="f46"/>
                </a:cxn>
              </a:cxnLst>
              <a:rect l="f41" t="f44" r="f42" b="f43"/>
              <a:pathLst>
                <a:path w="24" h="8">
                  <a:moveTo>
                    <a:pt x="f5" y="f7"/>
                  </a:moveTo>
                  <a:cubicBezTo>
                    <a:pt x="f5" y="f8"/>
                    <a:pt x="f5" y="f9"/>
                    <a:pt x="f5" y="f5"/>
                  </a:cubicBezTo>
                  <a:cubicBezTo>
                    <a:pt x="f7" y="f5"/>
                    <a:pt x="f10" y="f5"/>
                    <a:pt x="f6" y="f5"/>
                  </a:cubicBezTo>
                  <a:cubicBezTo>
                    <a:pt x="f6" y="f11"/>
                    <a:pt x="f6" y="f8"/>
                    <a:pt x="f6" y="f7"/>
                  </a:cubicBezTo>
                  <a:cubicBezTo>
                    <a:pt x="f10" y="f7"/>
                    <a:pt x="f7" y="f7"/>
                    <a:pt x="f5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57">
              <a:extLst>
                <a:ext uri="{FF2B5EF4-FFF2-40B4-BE49-F238E27FC236}">
                  <a16:creationId xmlns:a16="http://schemas.microsoft.com/office/drawing/2014/main" id="{46837805-935D-46BD-38D5-7D0E4B4B836C}"/>
                </a:ext>
              </a:extLst>
            </p:cNvPr>
            <p:cNvSpPr/>
            <p:nvPr/>
          </p:nvSpPr>
          <p:spPr>
            <a:xfrm>
              <a:off x="3970333" y="4410206"/>
              <a:ext cx="87316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8"/>
                <a:gd name="f8" fmla="val 16"/>
                <a:gd name="f9" fmla="val 2"/>
                <a:gd name="f10" fmla="val 5"/>
                <a:gd name="f11" fmla="val 3"/>
                <a:gd name="f12" fmla="+- 0 0 -90"/>
                <a:gd name="f13" fmla="*/ f3 1 23"/>
                <a:gd name="f14" fmla="*/ f4 1 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19 1 8"/>
                <a:gd name="f23" fmla="*/ f20 1 23"/>
                <a:gd name="f24" fmla="*/ 0 f20 1"/>
                <a:gd name="f25" fmla="*/ 0 f19 1"/>
                <a:gd name="f26" fmla="*/ 23 f20 1"/>
                <a:gd name="f27" fmla="*/ 8 f19 1"/>
                <a:gd name="f28" fmla="+- f21 0 f1"/>
                <a:gd name="f29" fmla="*/ f24 1 23"/>
                <a:gd name="f30" fmla="*/ f25 1 8"/>
                <a:gd name="f31" fmla="*/ f26 1 23"/>
                <a:gd name="f32" fmla="*/ f27 1 8"/>
                <a:gd name="f33" fmla="*/ 0 1 f23"/>
                <a:gd name="f34" fmla="*/ f16 1 f23"/>
                <a:gd name="f35" fmla="*/ 0 1 f22"/>
                <a:gd name="f36" fmla="*/ f17 1 f22"/>
                <a:gd name="f37" fmla="*/ f29 1 f23"/>
                <a:gd name="f38" fmla="*/ f30 1 f22"/>
                <a:gd name="f39" fmla="*/ f31 1 f23"/>
                <a:gd name="f40" fmla="*/ f32 1 f22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3 1"/>
                <a:gd name="f48" fmla="*/ f40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6"/>
                </a:cxn>
                <a:cxn ang="f28">
                  <a:pos x="f47" y="f48"/>
                </a:cxn>
                <a:cxn ang="f28">
                  <a:pos x="f45" y="f48"/>
                </a:cxn>
                <a:cxn ang="f28">
                  <a:pos x="f45" y="f46"/>
                </a:cxn>
              </a:cxnLst>
              <a:rect l="f41" t="f44" r="f42" b="f43"/>
              <a:pathLst>
                <a:path w="23" h="8">
                  <a:moveTo>
                    <a:pt x="f5" y="f5"/>
                  </a:moveTo>
                  <a:cubicBezTo>
                    <a:pt x="f7" y="f5"/>
                    <a:pt x="f8" y="f5"/>
                    <a:pt x="f6" y="f5"/>
                  </a:cubicBezTo>
                  <a:cubicBezTo>
                    <a:pt x="f6" y="f9"/>
                    <a:pt x="f6" y="f10"/>
                    <a:pt x="f6" y="f7"/>
                  </a:cubicBezTo>
                  <a:cubicBezTo>
                    <a:pt x="f8" y="f7"/>
                    <a:pt x="f7" y="f7"/>
                    <a:pt x="f5" y="f7"/>
                  </a:cubicBezTo>
                  <a:cubicBezTo>
                    <a:pt x="f5" y="f10"/>
                    <a:pt x="f5" y="f11"/>
                    <a:pt x="f5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58">
              <a:extLst>
                <a:ext uri="{FF2B5EF4-FFF2-40B4-BE49-F238E27FC236}">
                  <a16:creationId xmlns:a16="http://schemas.microsoft.com/office/drawing/2014/main" id="{B6B4523F-8E60-0B47-62A0-CDC37CB843DF}"/>
                </a:ext>
              </a:extLst>
            </p:cNvPr>
            <p:cNvSpPr/>
            <p:nvPr/>
          </p:nvSpPr>
          <p:spPr>
            <a:xfrm>
              <a:off x="5003797" y="4626105"/>
              <a:ext cx="112708" cy="269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7"/>
                <a:gd name="f8" fmla="val 14"/>
                <a:gd name="f9" fmla="val 6"/>
                <a:gd name="f10" fmla="val 11"/>
                <a:gd name="f11" fmla="val 4"/>
                <a:gd name="f12" fmla="val 2"/>
                <a:gd name="f13" fmla="val 1"/>
                <a:gd name="f14" fmla="val 3"/>
                <a:gd name="f15" fmla="val 18"/>
                <a:gd name="f16" fmla="val 26"/>
                <a:gd name="f17" fmla="val 27"/>
                <a:gd name="f18" fmla="val 28"/>
                <a:gd name="f19" fmla="val 25"/>
                <a:gd name="f20" fmla="val 22"/>
                <a:gd name="f21" fmla="+- 0 0 -90"/>
                <a:gd name="f22" fmla="*/ f3 1 30"/>
                <a:gd name="f23" fmla="*/ f4 1 7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30"/>
                <a:gd name="f32" fmla="*/ f28 1 7"/>
                <a:gd name="f33" fmla="*/ 14 f29 1"/>
                <a:gd name="f34" fmla="*/ 6 f28 1"/>
                <a:gd name="f35" fmla="*/ 4 f29 1"/>
                <a:gd name="f36" fmla="*/ 0 f29 1"/>
                <a:gd name="f37" fmla="*/ 3 f28 1"/>
                <a:gd name="f38" fmla="*/ 0 f28 1"/>
                <a:gd name="f39" fmla="*/ 26 f29 1"/>
                <a:gd name="f40" fmla="*/ 30 f29 1"/>
                <a:gd name="f41" fmla="*/ 25 f29 1"/>
                <a:gd name="f42" fmla="+- f30 0 f1"/>
                <a:gd name="f43" fmla="*/ f33 1 30"/>
                <a:gd name="f44" fmla="*/ f34 1 7"/>
                <a:gd name="f45" fmla="*/ f35 1 30"/>
                <a:gd name="f46" fmla="*/ f36 1 30"/>
                <a:gd name="f47" fmla="*/ f37 1 7"/>
                <a:gd name="f48" fmla="*/ f38 1 7"/>
                <a:gd name="f49" fmla="*/ f39 1 30"/>
                <a:gd name="f50" fmla="*/ f40 1 30"/>
                <a:gd name="f51" fmla="*/ f41 1 30"/>
                <a:gd name="f52" fmla="*/ 0 1 f31"/>
                <a:gd name="f53" fmla="*/ f25 1 f31"/>
                <a:gd name="f54" fmla="*/ 0 1 f32"/>
                <a:gd name="f55" fmla="*/ f26 1 f32"/>
                <a:gd name="f56" fmla="*/ f43 1 f31"/>
                <a:gd name="f57" fmla="*/ f44 1 f32"/>
                <a:gd name="f58" fmla="*/ f45 1 f31"/>
                <a:gd name="f59" fmla="*/ f46 1 f31"/>
                <a:gd name="f60" fmla="*/ f47 1 f32"/>
                <a:gd name="f61" fmla="*/ f48 1 f32"/>
                <a:gd name="f62" fmla="*/ f49 1 f31"/>
                <a:gd name="f63" fmla="*/ f50 1 f31"/>
                <a:gd name="f64" fmla="*/ f51 1 f31"/>
                <a:gd name="f65" fmla="*/ f52 f22 1"/>
                <a:gd name="f66" fmla="*/ f53 f22 1"/>
                <a:gd name="f67" fmla="*/ f55 f23 1"/>
                <a:gd name="f68" fmla="*/ f54 f23 1"/>
                <a:gd name="f69" fmla="*/ f56 f22 1"/>
                <a:gd name="f70" fmla="*/ f57 f23 1"/>
                <a:gd name="f71" fmla="*/ f58 f22 1"/>
                <a:gd name="f72" fmla="*/ f59 f22 1"/>
                <a:gd name="f73" fmla="*/ f60 f23 1"/>
                <a:gd name="f74" fmla="*/ f61 f23 1"/>
                <a:gd name="f75" fmla="*/ f62 f22 1"/>
                <a:gd name="f76" fmla="*/ f63 f22 1"/>
                <a:gd name="f77" fmla="*/ f6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9" y="f70"/>
                </a:cxn>
                <a:cxn ang="f42">
                  <a:pos x="f71" y="f70"/>
                </a:cxn>
                <a:cxn ang="f42">
                  <a:pos x="f72" y="f73"/>
                </a:cxn>
                <a:cxn ang="f42">
                  <a:pos x="f71" y="f74"/>
                </a:cxn>
                <a:cxn ang="f42">
                  <a:pos x="f75" y="f74"/>
                </a:cxn>
                <a:cxn ang="f42">
                  <a:pos x="f76" y="f73"/>
                </a:cxn>
                <a:cxn ang="f42">
                  <a:pos x="f77" y="f70"/>
                </a:cxn>
                <a:cxn ang="f42">
                  <a:pos x="f69" y="f70"/>
                </a:cxn>
                <a:cxn ang="f42">
                  <a:pos x="f69" y="f70"/>
                </a:cxn>
              </a:cxnLst>
              <a:rect l="f65" t="f68" r="f66" b="f67"/>
              <a:pathLst>
                <a:path w="30" h="7">
                  <a:moveTo>
                    <a:pt x="f8" y="f9"/>
                  </a:moveTo>
                  <a:cubicBezTo>
                    <a:pt x="f10" y="f9"/>
                    <a:pt x="f7" y="f7"/>
                    <a:pt x="f11" y="f9"/>
                  </a:cubicBezTo>
                  <a:cubicBezTo>
                    <a:pt x="f12" y="f9"/>
                    <a:pt x="f13" y="f11"/>
                    <a:pt x="f5" y="f14"/>
                  </a:cubicBezTo>
                  <a:cubicBezTo>
                    <a:pt x="f13" y="f12"/>
                    <a:pt x="f12" y="f5"/>
                    <a:pt x="f11" y="f5"/>
                  </a:cubicBezTo>
                  <a:cubicBezTo>
                    <a:pt x="f10" y="f5"/>
                    <a:pt x="f15" y="f5"/>
                    <a:pt x="f16" y="f5"/>
                  </a:cubicBezTo>
                  <a:cubicBezTo>
                    <a:pt x="f17" y="f5"/>
                    <a:pt x="f18" y="f12"/>
                    <a:pt x="f6" y="f14"/>
                  </a:cubicBezTo>
                  <a:cubicBezTo>
                    <a:pt x="f18" y="f11"/>
                    <a:pt x="f17" y="f9"/>
                    <a:pt x="f19" y="f9"/>
                  </a:cubicBezTo>
                  <a:cubicBezTo>
                    <a:pt x="f20" y="f7"/>
                    <a:pt x="f15" y="f9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59">
              <a:extLst>
                <a:ext uri="{FF2B5EF4-FFF2-40B4-BE49-F238E27FC236}">
                  <a16:creationId xmlns:a16="http://schemas.microsoft.com/office/drawing/2014/main" id="{AED02FE4-8069-987F-062F-3234ACC9661F}"/>
                </a:ext>
              </a:extLst>
            </p:cNvPr>
            <p:cNvSpPr/>
            <p:nvPr/>
          </p:nvSpPr>
          <p:spPr>
            <a:xfrm>
              <a:off x="3541708" y="4618168"/>
              <a:ext cx="25402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"/>
                <a:gd name="f7" fmla="val 18"/>
                <a:gd name="f8" fmla="val 5"/>
                <a:gd name="f9" fmla="val 3"/>
                <a:gd name="f10" fmla="val 12"/>
                <a:gd name="f11" fmla="val 6"/>
                <a:gd name="f12" fmla="+- 0 0 -90"/>
                <a:gd name="f13" fmla="*/ f3 1 7"/>
                <a:gd name="f14" fmla="*/ f4 1 18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7"/>
                <a:gd name="f23" fmla="*/ f19 1 18"/>
                <a:gd name="f24" fmla="*/ 7 f20 1"/>
                <a:gd name="f25" fmla="*/ 18 f19 1"/>
                <a:gd name="f26" fmla="*/ 0 f20 1"/>
                <a:gd name="f27" fmla="*/ 0 f19 1"/>
                <a:gd name="f28" fmla="+- f21 0 f1"/>
                <a:gd name="f29" fmla="*/ f24 1 7"/>
                <a:gd name="f30" fmla="*/ f25 1 18"/>
                <a:gd name="f31" fmla="*/ f26 1 7"/>
                <a:gd name="f32" fmla="*/ f27 1 18"/>
                <a:gd name="f33" fmla="*/ 0 1 f22"/>
                <a:gd name="f34" fmla="*/ f16 1 f22"/>
                <a:gd name="f35" fmla="*/ 0 1 f23"/>
                <a:gd name="f36" fmla="*/ f17 1 f23"/>
                <a:gd name="f37" fmla="*/ f29 1 f22"/>
                <a:gd name="f38" fmla="*/ f30 1 f23"/>
                <a:gd name="f39" fmla="*/ f31 1 f22"/>
                <a:gd name="f40" fmla="*/ f32 1 f23"/>
                <a:gd name="f41" fmla="*/ f33 f13 1"/>
                <a:gd name="f42" fmla="*/ f34 f13 1"/>
                <a:gd name="f43" fmla="*/ f36 f14 1"/>
                <a:gd name="f44" fmla="*/ f35 f14 1"/>
                <a:gd name="f45" fmla="*/ f37 f13 1"/>
                <a:gd name="f46" fmla="*/ f38 f14 1"/>
                <a:gd name="f47" fmla="*/ f39 f13 1"/>
                <a:gd name="f48" fmla="*/ f40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45" y="f46"/>
                </a:cxn>
                <a:cxn ang="f28">
                  <a:pos x="f47" y="f46"/>
                </a:cxn>
                <a:cxn ang="f28">
                  <a:pos x="f47" y="f48"/>
                </a:cxn>
                <a:cxn ang="f28">
                  <a:pos x="f45" y="f48"/>
                </a:cxn>
                <a:cxn ang="f28">
                  <a:pos x="f45" y="f46"/>
                </a:cxn>
              </a:cxnLst>
              <a:rect l="f41" t="f44" r="f42" b="f43"/>
              <a:pathLst>
                <a:path w="7" h="18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5"/>
                  </a:cubicBezTo>
                  <a:cubicBezTo>
                    <a:pt x="f9" y="f5"/>
                    <a:pt x="f8" y="f5"/>
                    <a:pt x="f6" y="f5"/>
                  </a:cubicBezTo>
                  <a:cubicBezTo>
                    <a:pt x="f6" y="f11"/>
                    <a:pt x="f6" y="f10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60">
              <a:extLst>
                <a:ext uri="{FF2B5EF4-FFF2-40B4-BE49-F238E27FC236}">
                  <a16:creationId xmlns:a16="http://schemas.microsoft.com/office/drawing/2014/main" id="{B0A2DC9A-EBB9-861F-48F5-6FB50CE3FF8D}"/>
                </a:ext>
              </a:extLst>
            </p:cNvPr>
            <p:cNvSpPr/>
            <p:nvPr/>
          </p:nvSpPr>
          <p:spPr>
            <a:xfrm>
              <a:off x="3895728" y="4402269"/>
              <a:ext cx="55558" cy="381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0"/>
                <a:gd name="f8" fmla="val 1"/>
                <a:gd name="f9" fmla="val 2"/>
                <a:gd name="f10" fmla="val 4"/>
                <a:gd name="f11" fmla="val 7"/>
                <a:gd name="f12" fmla="val 11"/>
                <a:gd name="f13" fmla="val 6"/>
                <a:gd name="f14" fmla="+- 0 0 -90"/>
                <a:gd name="f15" fmla="*/ f3 1 15"/>
                <a:gd name="f16" fmla="*/ f4 1 1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10"/>
                <a:gd name="f25" fmla="*/ f22 1 15"/>
                <a:gd name="f26" fmla="*/ 1 f22 1"/>
                <a:gd name="f27" fmla="*/ 10 f21 1"/>
                <a:gd name="f28" fmla="*/ 15 f22 1"/>
                <a:gd name="f29" fmla="*/ 2 f21 1"/>
                <a:gd name="f30" fmla="+- f23 0 f1"/>
                <a:gd name="f31" fmla="*/ f26 1 15"/>
                <a:gd name="f32" fmla="*/ f27 1 10"/>
                <a:gd name="f33" fmla="*/ f28 1 15"/>
                <a:gd name="f34" fmla="*/ f29 1 10"/>
                <a:gd name="f35" fmla="*/ 0 1 f25"/>
                <a:gd name="f36" fmla="*/ f18 1 f25"/>
                <a:gd name="f37" fmla="*/ 0 1 f24"/>
                <a:gd name="f38" fmla="*/ f19 1 f24"/>
                <a:gd name="f39" fmla="*/ f31 1 f25"/>
                <a:gd name="f40" fmla="*/ f32 1 f24"/>
                <a:gd name="f41" fmla="*/ f33 1 f25"/>
                <a:gd name="f42" fmla="*/ f34 1 f24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15" h="10">
                  <a:moveTo>
                    <a:pt x="f8" y="f7"/>
                  </a:moveTo>
                  <a:cubicBezTo>
                    <a:pt x="f5" y="f8"/>
                    <a:pt x="f9" y="f5"/>
                    <a:pt x="f6" y="f9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12" y="f7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F13D9406-0D45-8457-2E5E-002B63830956}"/>
                </a:ext>
              </a:extLst>
            </p:cNvPr>
            <p:cNvSpPr/>
            <p:nvPr/>
          </p:nvSpPr>
          <p:spPr>
            <a:xfrm>
              <a:off x="4178295" y="4399096"/>
              <a:ext cx="57150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1"/>
                <a:gd name="f8" fmla="val 10"/>
                <a:gd name="f9" fmla="val 5"/>
                <a:gd name="f10" fmla="val 8"/>
                <a:gd name="f11" fmla="val 6"/>
                <a:gd name="f12" fmla="val 3"/>
                <a:gd name="f13" fmla="val 2"/>
                <a:gd name="f14" fmla="+- 0 0 -90"/>
                <a:gd name="f15" fmla="*/ f3 1 15"/>
                <a:gd name="f16" fmla="*/ f4 1 11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5"/>
                <a:gd name="f25" fmla="*/ f21 1 11"/>
                <a:gd name="f26" fmla="*/ 15 f22 1"/>
                <a:gd name="f27" fmla="*/ 11 f21 1"/>
                <a:gd name="f28" fmla="*/ 0 f22 1"/>
                <a:gd name="f29" fmla="*/ 3 f21 1"/>
                <a:gd name="f30" fmla="+- f23 0 f1"/>
                <a:gd name="f31" fmla="*/ f26 1 15"/>
                <a:gd name="f32" fmla="*/ f27 1 11"/>
                <a:gd name="f33" fmla="*/ f28 1 15"/>
                <a:gd name="f34" fmla="*/ f29 1 11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15" h="11">
                  <a:moveTo>
                    <a:pt x="f6" y="f7"/>
                  </a:moveTo>
                  <a:cubicBezTo>
                    <a:pt x="f8" y="f7"/>
                    <a:pt x="f9" y="f7"/>
                    <a:pt x="f5" y="f7"/>
                  </a:cubicBezTo>
                  <a:cubicBezTo>
                    <a:pt x="f5" y="f10"/>
                    <a:pt x="f5" y="f11"/>
                    <a:pt x="f5" y="f12"/>
                  </a:cubicBezTo>
                  <a:cubicBezTo>
                    <a:pt x="f7" y="f5"/>
                    <a:pt x="f6" y="f13"/>
                    <a:pt x="f6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3C0A7462-7A9D-0687-7D23-EDC723B79873}"/>
                </a:ext>
              </a:extLst>
            </p:cNvPr>
            <p:cNvSpPr/>
            <p:nvPr/>
          </p:nvSpPr>
          <p:spPr>
            <a:xfrm>
              <a:off x="5761040" y="3071945"/>
              <a:ext cx="114300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23"/>
                <a:gd name="f9" fmla="val 6"/>
                <a:gd name="f10" fmla="val 7"/>
                <a:gd name="f11" fmla="val 22"/>
                <a:gd name="f12" fmla="val 19"/>
                <a:gd name="f13" fmla="val 9"/>
                <a:gd name="f14" fmla="val 12"/>
                <a:gd name="f15" fmla="val 14"/>
                <a:gd name="f16" fmla="val 5"/>
                <a:gd name="f17" fmla="val 2"/>
                <a:gd name="f18" fmla="val 13"/>
                <a:gd name="f19" fmla="+- 0 0 -90"/>
                <a:gd name="f20" fmla="*/ f3 1 30"/>
                <a:gd name="f21" fmla="*/ f4 1 30"/>
                <a:gd name="f22" fmla="val f5"/>
                <a:gd name="f23" fmla="val f6"/>
                <a:gd name="f24" fmla="*/ f19 f0 1"/>
                <a:gd name="f25" fmla="+- f23 0 f22"/>
                <a:gd name="f26" fmla="*/ f24 1 f2"/>
                <a:gd name="f27" fmla="*/ f25 1 30"/>
                <a:gd name="f28" fmla="*/ 15 f25 1"/>
                <a:gd name="f29" fmla="*/ 0 f25 1"/>
                <a:gd name="f30" fmla="*/ 30 f25 1"/>
                <a:gd name="f31" fmla="*/ 6 f25 1"/>
                <a:gd name="f32" fmla="*/ 19 f25 1"/>
                <a:gd name="f33" fmla="*/ 14 f25 1"/>
                <a:gd name="f34" fmla="*/ 5 f25 1"/>
                <a:gd name="f35" fmla="+- f26 0 f1"/>
                <a:gd name="f36" fmla="*/ f28 1 30"/>
                <a:gd name="f37" fmla="*/ f29 1 30"/>
                <a:gd name="f38" fmla="*/ f30 1 30"/>
                <a:gd name="f39" fmla="*/ f31 1 30"/>
                <a:gd name="f40" fmla="*/ f32 1 30"/>
                <a:gd name="f41" fmla="*/ f33 1 30"/>
                <a:gd name="f42" fmla="*/ f34 1 30"/>
                <a:gd name="f43" fmla="*/ 0 1 f27"/>
                <a:gd name="f44" fmla="*/ f23 1 f27"/>
                <a:gd name="f45" fmla="*/ f36 1 f27"/>
                <a:gd name="f46" fmla="*/ f37 1 f27"/>
                <a:gd name="f47" fmla="*/ f38 1 f27"/>
                <a:gd name="f48" fmla="*/ f39 1 f27"/>
                <a:gd name="f49" fmla="*/ f40 1 f27"/>
                <a:gd name="f50" fmla="*/ f41 1 f27"/>
                <a:gd name="f51" fmla="*/ f42 1 f27"/>
                <a:gd name="f52" fmla="*/ f43 f20 1"/>
                <a:gd name="f53" fmla="*/ f44 f20 1"/>
                <a:gd name="f54" fmla="*/ f44 f21 1"/>
                <a:gd name="f55" fmla="*/ f43 f21 1"/>
                <a:gd name="f56" fmla="*/ f45 f20 1"/>
                <a:gd name="f57" fmla="*/ f46 f21 1"/>
                <a:gd name="f58" fmla="*/ f47 f20 1"/>
                <a:gd name="f59" fmla="*/ f45 f21 1"/>
                <a:gd name="f60" fmla="*/ f47 f21 1"/>
                <a:gd name="f61" fmla="*/ f46 f20 1"/>
                <a:gd name="f62" fmla="*/ f48 f20 1"/>
                <a:gd name="f63" fmla="*/ f49 f21 1"/>
                <a:gd name="f64" fmla="*/ f50 f20 1"/>
                <a:gd name="f65" fmla="*/ f5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6" y="f57"/>
                </a:cxn>
                <a:cxn ang="f35">
                  <a:pos x="f58" y="f59"/>
                </a:cxn>
                <a:cxn ang="f35">
                  <a:pos x="f56" y="f60"/>
                </a:cxn>
                <a:cxn ang="f35">
                  <a:pos x="f61" y="f59"/>
                </a:cxn>
                <a:cxn ang="f35">
                  <a:pos x="f56" y="f57"/>
                </a:cxn>
                <a:cxn ang="f35">
                  <a:pos x="f62" y="f63"/>
                </a:cxn>
                <a:cxn ang="f35">
                  <a:pos x="f64" y="f65"/>
                </a:cxn>
                <a:cxn ang="f35">
                  <a:pos x="f62" y="f63"/>
                </a:cxn>
              </a:cxnLst>
              <a:rect l="f52" t="f55" r="f53" b="f54"/>
              <a:pathLst>
                <a:path w="30" h="30">
                  <a:moveTo>
                    <a:pt x="f7" y="f5"/>
                  </a:moveTo>
                  <a:cubicBezTo>
                    <a:pt x="f8" y="f5"/>
                    <a:pt x="f6" y="f9"/>
                    <a:pt x="f6" y="f7"/>
                  </a:cubicBezTo>
                  <a:cubicBezTo>
                    <a:pt x="f6" y="f8"/>
                    <a:pt x="f8" y="f6"/>
                    <a:pt x="f7" y="f6"/>
                  </a:cubicBezTo>
                  <a:cubicBezTo>
                    <a:pt x="f10" y="f6"/>
                    <a:pt x="f5" y="f11"/>
                    <a:pt x="f5" y="f7"/>
                  </a:cubicBezTo>
                  <a:cubicBezTo>
                    <a:pt x="f5" y="f9"/>
                    <a:pt x="f10" y="f5"/>
                    <a:pt x="f7" y="f5"/>
                  </a:cubicBezTo>
                  <a:close/>
                  <a:moveTo>
                    <a:pt x="f9" y="f12"/>
                  </a:moveTo>
                  <a:cubicBezTo>
                    <a:pt x="f13" y="f7"/>
                    <a:pt x="f14" y="f13"/>
                    <a:pt x="f15" y="f16"/>
                  </a:cubicBezTo>
                  <a:cubicBezTo>
                    <a:pt x="f9" y="f9"/>
                    <a:pt x="f17" y="f18"/>
                    <a:pt x="f9" y="f12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63">
              <a:extLst>
                <a:ext uri="{FF2B5EF4-FFF2-40B4-BE49-F238E27FC236}">
                  <a16:creationId xmlns:a16="http://schemas.microsoft.com/office/drawing/2014/main" id="{02ABBEB8-F4E0-421D-7092-0B50ACCAD8F6}"/>
                </a:ext>
              </a:extLst>
            </p:cNvPr>
            <p:cNvSpPr/>
            <p:nvPr/>
          </p:nvSpPr>
          <p:spPr>
            <a:xfrm>
              <a:off x="5565779" y="3071945"/>
              <a:ext cx="112708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29"/>
                <a:gd name="f9" fmla="val 23"/>
                <a:gd name="f10" fmla="val 22"/>
                <a:gd name="f11" fmla="val 7"/>
                <a:gd name="f12" fmla="val 6"/>
                <a:gd name="f13" fmla="val 19"/>
                <a:gd name="f14" fmla="val 8"/>
                <a:gd name="f15" fmla="val 11"/>
                <a:gd name="f16" fmla="val 9"/>
                <a:gd name="f17" fmla="val 13"/>
                <a:gd name="f18" fmla="val 5"/>
                <a:gd name="f19" fmla="val 1"/>
                <a:gd name="f20" fmla="+- 0 0 -90"/>
                <a:gd name="f21" fmla="*/ f3 1 30"/>
                <a:gd name="f22" fmla="*/ f4 1 30"/>
                <a:gd name="f23" fmla="val f5"/>
                <a:gd name="f24" fmla="val f6"/>
                <a:gd name="f25" fmla="*/ f20 f0 1"/>
                <a:gd name="f26" fmla="+- f24 0 f23"/>
                <a:gd name="f27" fmla="*/ f25 1 f2"/>
                <a:gd name="f28" fmla="*/ f26 1 30"/>
                <a:gd name="f29" fmla="*/ 30 f26 1"/>
                <a:gd name="f30" fmla="*/ 15 f26 1"/>
                <a:gd name="f31" fmla="*/ 0 f26 1"/>
                <a:gd name="f32" fmla="*/ 6 f26 1"/>
                <a:gd name="f33" fmla="*/ 19 f26 1"/>
                <a:gd name="f34" fmla="*/ 13 f26 1"/>
                <a:gd name="f35" fmla="*/ 5 f26 1"/>
                <a:gd name="f36" fmla="+- f27 0 f1"/>
                <a:gd name="f37" fmla="*/ f29 1 30"/>
                <a:gd name="f38" fmla="*/ f30 1 30"/>
                <a:gd name="f39" fmla="*/ f31 1 30"/>
                <a:gd name="f40" fmla="*/ f32 1 30"/>
                <a:gd name="f41" fmla="*/ f33 1 30"/>
                <a:gd name="f42" fmla="*/ f34 1 30"/>
                <a:gd name="f43" fmla="*/ f35 1 30"/>
                <a:gd name="f44" fmla="*/ 0 1 f28"/>
                <a:gd name="f45" fmla="*/ f24 1 f28"/>
                <a:gd name="f46" fmla="*/ f37 1 f28"/>
                <a:gd name="f47" fmla="*/ f38 1 f28"/>
                <a:gd name="f48" fmla="*/ f39 1 f28"/>
                <a:gd name="f49" fmla="*/ f40 1 f28"/>
                <a:gd name="f50" fmla="*/ f41 1 f28"/>
                <a:gd name="f51" fmla="*/ f42 1 f28"/>
                <a:gd name="f52" fmla="*/ f43 1 f28"/>
                <a:gd name="f53" fmla="*/ f44 f21 1"/>
                <a:gd name="f54" fmla="*/ f45 f21 1"/>
                <a:gd name="f55" fmla="*/ f45 f22 1"/>
                <a:gd name="f56" fmla="*/ f44 f22 1"/>
                <a:gd name="f57" fmla="*/ f46 f21 1"/>
                <a:gd name="f58" fmla="*/ f47 f22 1"/>
                <a:gd name="f59" fmla="*/ f47 f21 1"/>
                <a:gd name="f60" fmla="*/ f46 f22 1"/>
                <a:gd name="f61" fmla="*/ f48 f21 1"/>
                <a:gd name="f62" fmla="*/ f48 f22 1"/>
                <a:gd name="f63" fmla="*/ f49 f21 1"/>
                <a:gd name="f64" fmla="*/ f50 f22 1"/>
                <a:gd name="f65" fmla="*/ f51 f21 1"/>
                <a:gd name="f66" fmla="*/ f5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60"/>
                </a:cxn>
                <a:cxn ang="f36">
                  <a:pos x="f61" y="f58"/>
                </a:cxn>
                <a:cxn ang="f36">
                  <a:pos x="f59" y="f62"/>
                </a:cxn>
                <a:cxn ang="f36">
                  <a:pos x="f57" y="f58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3" y="f64"/>
                </a:cxn>
              </a:cxnLst>
              <a:rect l="f53" t="f56" r="f54" b="f55"/>
              <a:pathLst>
                <a:path w="30" h="30">
                  <a:moveTo>
                    <a:pt x="f6" y="f7"/>
                  </a:moveTo>
                  <a:cubicBezTo>
                    <a:pt x="f8" y="f9"/>
                    <a:pt x="f10" y="f6"/>
                    <a:pt x="f7" y="f6"/>
                  </a:cubicBezTo>
                  <a:cubicBezTo>
                    <a:pt x="f11" y="f6"/>
                    <a:pt x="f5" y="f9"/>
                    <a:pt x="f5" y="f7"/>
                  </a:cubicBezTo>
                  <a:cubicBezTo>
                    <a:pt x="f5" y="f12"/>
                    <a:pt x="f12" y="f5"/>
                    <a:pt x="f7" y="f5"/>
                  </a:cubicBezTo>
                  <a:cubicBezTo>
                    <a:pt x="f9" y="f5"/>
                    <a:pt x="f6" y="f11"/>
                    <a:pt x="f6" y="f7"/>
                  </a:cubicBezTo>
                  <a:close/>
                  <a:moveTo>
                    <a:pt x="f12" y="f13"/>
                  </a:moveTo>
                  <a:cubicBezTo>
                    <a:pt x="f14" y="f7"/>
                    <a:pt x="f15" y="f16"/>
                    <a:pt x="f17" y="f18"/>
                  </a:cubicBezTo>
                  <a:cubicBezTo>
                    <a:pt x="f18" y="f12"/>
                    <a:pt x="f19" y="f17"/>
                    <a:pt x="f12" y="f13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64">
              <a:extLst>
                <a:ext uri="{FF2B5EF4-FFF2-40B4-BE49-F238E27FC236}">
                  <a16:creationId xmlns:a16="http://schemas.microsoft.com/office/drawing/2014/main" id="{2F0566DE-30CF-8932-72ED-4E74FDC133A9}"/>
                </a:ext>
              </a:extLst>
            </p:cNvPr>
            <p:cNvSpPr/>
            <p:nvPr/>
          </p:nvSpPr>
          <p:spPr>
            <a:xfrm>
              <a:off x="5365754" y="3071945"/>
              <a:ext cx="112708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15"/>
                <a:gd name="f8" fmla="val 7"/>
                <a:gd name="f9" fmla="val 23"/>
                <a:gd name="f10" fmla="val 16"/>
                <a:gd name="f11" fmla="val 5"/>
                <a:gd name="f12" fmla="val 4"/>
                <a:gd name="f13" fmla="val 14"/>
                <a:gd name="f14" fmla="val 3"/>
                <a:gd name="f15" fmla="val 11"/>
                <a:gd name="f16" fmla="val 6"/>
                <a:gd name="f17" fmla="val 8"/>
                <a:gd name="f18" fmla="val 12"/>
                <a:gd name="f19" fmla="val 18"/>
                <a:gd name="f20" fmla="val 21"/>
                <a:gd name="f21" fmla="val 9"/>
                <a:gd name="f22" fmla="+- 0 0 -90"/>
                <a:gd name="f23" fmla="*/ f3 1 30"/>
                <a:gd name="f24" fmla="*/ f4 1 30"/>
                <a:gd name="f25" fmla="val f5"/>
                <a:gd name="f26" fmla="val f6"/>
                <a:gd name="f27" fmla="*/ f22 f0 1"/>
                <a:gd name="f28" fmla="+- f26 0 f25"/>
                <a:gd name="f29" fmla="*/ f27 1 f2"/>
                <a:gd name="f30" fmla="*/ f28 1 30"/>
                <a:gd name="f31" fmla="*/ 0 f28 1"/>
                <a:gd name="f32" fmla="*/ 15 f28 1"/>
                <a:gd name="f33" fmla="*/ 30 f28 1"/>
                <a:gd name="f34" fmla="*/ 16 f28 1"/>
                <a:gd name="f35" fmla="*/ 5 f28 1"/>
                <a:gd name="f36" fmla="*/ 14 f28 1"/>
                <a:gd name="f37" fmla="*/ 3 f28 1"/>
                <a:gd name="f38" fmla="*/ 6 f28 1"/>
                <a:gd name="f39" fmla="*/ 12 f28 1"/>
                <a:gd name="f40" fmla="*/ 21 f28 1"/>
                <a:gd name="f41" fmla="*/ 8 f28 1"/>
                <a:gd name="f42" fmla="+- f29 0 f1"/>
                <a:gd name="f43" fmla="*/ f31 1 30"/>
                <a:gd name="f44" fmla="*/ f32 1 30"/>
                <a:gd name="f45" fmla="*/ f33 1 30"/>
                <a:gd name="f46" fmla="*/ f34 1 30"/>
                <a:gd name="f47" fmla="*/ f35 1 30"/>
                <a:gd name="f48" fmla="*/ f36 1 30"/>
                <a:gd name="f49" fmla="*/ f37 1 30"/>
                <a:gd name="f50" fmla="*/ f38 1 30"/>
                <a:gd name="f51" fmla="*/ f39 1 30"/>
                <a:gd name="f52" fmla="*/ f40 1 30"/>
                <a:gd name="f53" fmla="*/ f41 1 30"/>
                <a:gd name="f54" fmla="*/ 0 1 f30"/>
                <a:gd name="f55" fmla="*/ f26 1 f30"/>
                <a:gd name="f56" fmla="*/ f43 1 f30"/>
                <a:gd name="f57" fmla="*/ f44 1 f30"/>
                <a:gd name="f58" fmla="*/ f45 1 f30"/>
                <a:gd name="f59" fmla="*/ f46 1 f30"/>
                <a:gd name="f60" fmla="*/ f47 1 f30"/>
                <a:gd name="f61" fmla="*/ f48 1 f30"/>
                <a:gd name="f62" fmla="*/ f49 1 f30"/>
                <a:gd name="f63" fmla="*/ f50 1 f30"/>
                <a:gd name="f64" fmla="*/ f51 1 f30"/>
                <a:gd name="f65" fmla="*/ f52 1 f30"/>
                <a:gd name="f66" fmla="*/ f53 1 f30"/>
                <a:gd name="f67" fmla="*/ f54 f23 1"/>
                <a:gd name="f68" fmla="*/ f55 f23 1"/>
                <a:gd name="f69" fmla="*/ f55 f24 1"/>
                <a:gd name="f70" fmla="*/ f54 f24 1"/>
                <a:gd name="f71" fmla="*/ f56 f23 1"/>
                <a:gd name="f72" fmla="*/ f57 f24 1"/>
                <a:gd name="f73" fmla="*/ f57 f23 1"/>
                <a:gd name="f74" fmla="*/ f56 f24 1"/>
                <a:gd name="f75" fmla="*/ f58 f23 1"/>
                <a:gd name="f76" fmla="*/ f59 f23 1"/>
                <a:gd name="f77" fmla="*/ f58 f24 1"/>
                <a:gd name="f78" fmla="*/ f60 f24 1"/>
                <a:gd name="f79" fmla="*/ f61 f23 1"/>
                <a:gd name="f80" fmla="*/ f62 f24 1"/>
                <a:gd name="f81" fmla="*/ f63 f23 1"/>
                <a:gd name="f82" fmla="*/ f64 f24 1"/>
                <a:gd name="f83" fmla="*/ f65 f24 1"/>
                <a:gd name="f84" fmla="*/ f66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75" y="f72"/>
                </a:cxn>
                <a:cxn ang="f42">
                  <a:pos x="f76" y="f77"/>
                </a:cxn>
                <a:cxn ang="f42">
                  <a:pos x="f71" y="f72"/>
                </a:cxn>
                <a:cxn ang="f42">
                  <a:pos x="f73" y="f78"/>
                </a:cxn>
                <a:cxn ang="f42">
                  <a:pos x="f79" y="f80"/>
                </a:cxn>
                <a:cxn ang="f42">
                  <a:pos x="f81" y="f82"/>
                </a:cxn>
                <a:cxn ang="f42">
                  <a:pos x="f81" y="f83"/>
                </a:cxn>
                <a:cxn ang="f42">
                  <a:pos x="f84" y="f83"/>
                </a:cxn>
                <a:cxn ang="f42">
                  <a:pos x="f73" y="f78"/>
                </a:cxn>
              </a:cxnLst>
              <a:rect l="f67" t="f70" r="f68" b="f69"/>
              <a:pathLst>
                <a:path w="30" h="30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10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  <a:moveTo>
                    <a:pt x="f7" y="f11"/>
                  </a:moveTo>
                  <a:cubicBezTo>
                    <a:pt x="f7" y="f12"/>
                    <a:pt x="f13" y="f12"/>
                    <a:pt x="f13" y="f14"/>
                  </a:cubicBezTo>
                  <a:cubicBezTo>
                    <a:pt x="f15" y="f16"/>
                    <a:pt x="f8" y="f17"/>
                    <a:pt x="f16" y="f18"/>
                  </a:cubicBezTo>
                  <a:cubicBezTo>
                    <a:pt x="f12" y="f13"/>
                    <a:pt x="f16" y="f19"/>
                    <a:pt x="f16" y="f20"/>
                  </a:cubicBezTo>
                  <a:cubicBezTo>
                    <a:pt x="f8" y="f20"/>
                    <a:pt x="f8" y="f20"/>
                    <a:pt x="f17" y="f20"/>
                  </a:cubicBezTo>
                  <a:cubicBezTo>
                    <a:pt x="f16" y="f13"/>
                    <a:pt x="f21" y="f21"/>
                    <a:pt x="f7" y="f11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65">
              <a:extLst>
                <a:ext uri="{FF2B5EF4-FFF2-40B4-BE49-F238E27FC236}">
                  <a16:creationId xmlns:a16="http://schemas.microsoft.com/office/drawing/2014/main" id="{7A2EF168-6E53-0E04-6FD3-4B39F0B2CD8C}"/>
                </a:ext>
              </a:extLst>
            </p:cNvPr>
            <p:cNvSpPr/>
            <p:nvPr/>
          </p:nvSpPr>
          <p:spPr>
            <a:xfrm>
              <a:off x="5810253" y="4546735"/>
              <a:ext cx="60322" cy="571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5"/>
                <a:gd name="f8" fmla="val 6"/>
                <a:gd name="f9" fmla="val 12"/>
                <a:gd name="f10" fmla="val 13"/>
                <a:gd name="f11" fmla="val 8"/>
                <a:gd name="f12" fmla="val 4"/>
                <a:gd name="f13" fmla="val 7"/>
                <a:gd name="f14" fmla="val 1"/>
                <a:gd name="f15" fmla="val 3"/>
                <a:gd name="f16" fmla="val 2"/>
                <a:gd name="f17" fmla="+- 0 0 -90"/>
                <a:gd name="f18" fmla="*/ f3 1 16"/>
                <a:gd name="f19" fmla="*/ f4 1 15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6"/>
                <a:gd name="f28" fmla="*/ f24 1 15"/>
                <a:gd name="f29" fmla="*/ 16 f25 1"/>
                <a:gd name="f30" fmla="*/ 6 f24 1"/>
                <a:gd name="f31" fmla="*/ 8 f25 1"/>
                <a:gd name="f32" fmla="*/ 15 f24 1"/>
                <a:gd name="f33" fmla="*/ 0 f25 1"/>
                <a:gd name="f34" fmla="*/ 7 f24 1"/>
                <a:gd name="f35" fmla="*/ 0 f24 1"/>
                <a:gd name="f36" fmla="+- f26 0 f1"/>
                <a:gd name="f37" fmla="*/ f29 1 16"/>
                <a:gd name="f38" fmla="*/ f30 1 15"/>
                <a:gd name="f39" fmla="*/ f31 1 16"/>
                <a:gd name="f40" fmla="*/ f32 1 15"/>
                <a:gd name="f41" fmla="*/ f33 1 16"/>
                <a:gd name="f42" fmla="*/ f34 1 15"/>
                <a:gd name="f43" fmla="*/ f35 1 15"/>
                <a:gd name="f44" fmla="*/ 0 1 f27"/>
                <a:gd name="f45" fmla="*/ f21 1 f27"/>
                <a:gd name="f46" fmla="*/ 0 1 f28"/>
                <a:gd name="f47" fmla="*/ f22 1 f28"/>
                <a:gd name="f48" fmla="*/ f37 1 f27"/>
                <a:gd name="f49" fmla="*/ f38 1 f28"/>
                <a:gd name="f50" fmla="*/ f39 1 f27"/>
                <a:gd name="f51" fmla="*/ f40 1 f28"/>
                <a:gd name="f52" fmla="*/ f41 1 f27"/>
                <a:gd name="f53" fmla="*/ f42 1 f28"/>
                <a:gd name="f54" fmla="*/ f43 1 f28"/>
                <a:gd name="f55" fmla="*/ f44 f18 1"/>
                <a:gd name="f56" fmla="*/ f45 f18 1"/>
                <a:gd name="f57" fmla="*/ f47 f19 1"/>
                <a:gd name="f58" fmla="*/ f46 f19 1"/>
                <a:gd name="f59" fmla="*/ f48 f18 1"/>
                <a:gd name="f60" fmla="*/ f49 f19 1"/>
                <a:gd name="f61" fmla="*/ f50 f18 1"/>
                <a:gd name="f62" fmla="*/ f51 f19 1"/>
                <a:gd name="f63" fmla="*/ f52 f18 1"/>
                <a:gd name="f64" fmla="*/ f53 f19 1"/>
                <a:gd name="f65" fmla="*/ f54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9" y="f60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1" y="f65"/>
                </a:cxn>
                <a:cxn ang="f36">
                  <a:pos x="f59" y="f60"/>
                </a:cxn>
              </a:cxnLst>
              <a:rect l="f55" t="f58" r="f56" b="f57"/>
              <a:pathLst>
                <a:path w="16" h="15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5" y="f13"/>
                  </a:cubicBezTo>
                  <a:cubicBezTo>
                    <a:pt x="f14" y="f15"/>
                    <a:pt x="f15" y="f5"/>
                    <a:pt x="f11" y="f5"/>
                  </a:cubicBezTo>
                  <a:cubicBezTo>
                    <a:pt x="f10" y="f5"/>
                    <a:pt x="f7" y="f16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66">
              <a:extLst>
                <a:ext uri="{FF2B5EF4-FFF2-40B4-BE49-F238E27FC236}">
                  <a16:creationId xmlns:a16="http://schemas.microsoft.com/office/drawing/2014/main" id="{8BFC23C7-5175-3180-BDF6-F6178865BF22}"/>
                </a:ext>
              </a:extLst>
            </p:cNvPr>
            <p:cNvSpPr/>
            <p:nvPr/>
          </p:nvSpPr>
          <p:spPr>
            <a:xfrm>
              <a:off x="2439984" y="4580065"/>
              <a:ext cx="9048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5"/>
                <a:gd name="f10" fmla="val 18"/>
                <a:gd name="f11" fmla="val 11"/>
                <a:gd name="f12" fmla="val 6"/>
                <a:gd name="f13" fmla="val 19"/>
                <a:gd name="f14" fmla="+- 0 0 -90"/>
                <a:gd name="f15" fmla="*/ f3 1 24"/>
                <a:gd name="f16" fmla="*/ f4 1 23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4"/>
                <a:gd name="f25" fmla="*/ f21 1 23"/>
                <a:gd name="f26" fmla="*/ 12 f22 1"/>
                <a:gd name="f27" fmla="*/ 23 f21 1"/>
                <a:gd name="f28" fmla="*/ 0 f22 1"/>
                <a:gd name="f29" fmla="*/ 11 f21 1"/>
                <a:gd name="f30" fmla="*/ 0 f21 1"/>
                <a:gd name="f31" fmla="*/ 24 f22 1"/>
                <a:gd name="f32" fmla="*/ 12 f21 1"/>
                <a:gd name="f33" fmla="+- f23 0 f1"/>
                <a:gd name="f34" fmla="*/ f26 1 24"/>
                <a:gd name="f35" fmla="*/ f27 1 23"/>
                <a:gd name="f36" fmla="*/ f28 1 24"/>
                <a:gd name="f37" fmla="*/ f29 1 23"/>
                <a:gd name="f38" fmla="*/ f30 1 23"/>
                <a:gd name="f39" fmla="*/ f31 1 24"/>
                <a:gd name="f40" fmla="*/ f32 1 23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5"/>
                <a:gd name="f50" fmla="*/ f39 1 f24"/>
                <a:gd name="f51" fmla="*/ f40 1 f25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6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6" y="f60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24" h="23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0" y="f5"/>
                    <a:pt x="f6" y="f12"/>
                    <a:pt x="f6" y="f8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Freeform 67">
              <a:extLst>
                <a:ext uri="{FF2B5EF4-FFF2-40B4-BE49-F238E27FC236}">
                  <a16:creationId xmlns:a16="http://schemas.microsoft.com/office/drawing/2014/main" id="{7BE5F141-1A73-F08C-2A4E-7DB226D01B73}"/>
                </a:ext>
              </a:extLst>
            </p:cNvPr>
            <p:cNvSpPr/>
            <p:nvPr/>
          </p:nvSpPr>
          <p:spPr>
            <a:xfrm>
              <a:off x="2651129" y="4580065"/>
              <a:ext cx="9048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9"/>
                <a:gd name="f11" fmla="val 13"/>
                <a:gd name="f12" fmla="val 6"/>
                <a:gd name="f13" fmla="val 1"/>
                <a:gd name="f14" fmla="val 11"/>
                <a:gd name="f15" fmla="val 5"/>
                <a:gd name="f16" fmla="+- 0 0 -90"/>
                <a:gd name="f17" fmla="*/ f3 1 24"/>
                <a:gd name="f18" fmla="*/ f4 1 23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4"/>
                <a:gd name="f27" fmla="*/ f23 1 23"/>
                <a:gd name="f28" fmla="*/ 24 f24 1"/>
                <a:gd name="f29" fmla="*/ 12 f23 1"/>
                <a:gd name="f30" fmla="*/ 13 f24 1"/>
                <a:gd name="f31" fmla="*/ 23 f23 1"/>
                <a:gd name="f32" fmla="*/ 1 f24 1"/>
                <a:gd name="f33" fmla="*/ 11 f23 1"/>
                <a:gd name="f34" fmla="*/ 12 f24 1"/>
                <a:gd name="f35" fmla="*/ 0 f23 1"/>
                <a:gd name="f36" fmla="+- f25 0 f1"/>
                <a:gd name="f37" fmla="*/ f28 1 24"/>
                <a:gd name="f38" fmla="*/ f29 1 23"/>
                <a:gd name="f39" fmla="*/ f30 1 24"/>
                <a:gd name="f40" fmla="*/ f31 1 23"/>
                <a:gd name="f41" fmla="*/ f32 1 24"/>
                <a:gd name="f42" fmla="*/ f33 1 23"/>
                <a:gd name="f43" fmla="*/ f34 1 24"/>
                <a:gd name="f44" fmla="*/ f35 1 23"/>
                <a:gd name="f45" fmla="*/ 0 1 f26"/>
                <a:gd name="f46" fmla="*/ f20 1 f26"/>
                <a:gd name="f47" fmla="*/ 0 1 f27"/>
                <a:gd name="f48" fmla="*/ f21 1 f27"/>
                <a:gd name="f49" fmla="*/ f37 1 f26"/>
                <a:gd name="f50" fmla="*/ f38 1 f27"/>
                <a:gd name="f51" fmla="*/ f39 1 f26"/>
                <a:gd name="f52" fmla="*/ f40 1 f27"/>
                <a:gd name="f53" fmla="*/ f41 1 f26"/>
                <a:gd name="f54" fmla="*/ f42 1 f27"/>
                <a:gd name="f55" fmla="*/ f43 1 f26"/>
                <a:gd name="f56" fmla="*/ f44 1 f27"/>
                <a:gd name="f57" fmla="*/ f45 f17 1"/>
                <a:gd name="f58" fmla="*/ f46 f17 1"/>
                <a:gd name="f59" fmla="*/ f48 f18 1"/>
                <a:gd name="f60" fmla="*/ f47 f18 1"/>
                <a:gd name="f61" fmla="*/ f49 f17 1"/>
                <a:gd name="f62" fmla="*/ f50 f18 1"/>
                <a:gd name="f63" fmla="*/ f51 f17 1"/>
                <a:gd name="f64" fmla="*/ f52 f18 1"/>
                <a:gd name="f65" fmla="*/ f53 f17 1"/>
                <a:gd name="f66" fmla="*/ f54 f18 1"/>
                <a:gd name="f67" fmla="*/ f55 f17 1"/>
                <a:gd name="f68" fmla="*/ f56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61" y="f62"/>
                </a:cxn>
                <a:cxn ang="f36">
                  <a:pos x="f63" y="f64"/>
                </a:cxn>
                <a:cxn ang="f36">
                  <a:pos x="f65" y="f66"/>
                </a:cxn>
                <a:cxn ang="f36">
                  <a:pos x="f67" y="f68"/>
                </a:cxn>
                <a:cxn ang="f36">
                  <a:pos x="f61" y="f62"/>
                </a:cxn>
              </a:cxnLst>
              <a:rect l="f57" t="f60" r="f58" b="f59"/>
              <a:pathLst>
                <a:path w="24" h="23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9"/>
                    <a:pt x="f13" y="f14"/>
                  </a:cubicBezTo>
                  <a:cubicBezTo>
                    <a:pt x="f13" y="f15"/>
                    <a:pt x="f12" y="f5"/>
                    <a:pt x="f8" y="f5"/>
                  </a:cubicBezTo>
                  <a:cubicBezTo>
                    <a:pt x="f10" y="f5"/>
                    <a:pt x="f6" y="f15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68">
              <a:extLst>
                <a:ext uri="{FF2B5EF4-FFF2-40B4-BE49-F238E27FC236}">
                  <a16:creationId xmlns:a16="http://schemas.microsoft.com/office/drawing/2014/main" id="{7EAB2289-F953-A618-3D23-F8391DC4C32E}"/>
                </a:ext>
              </a:extLst>
            </p:cNvPr>
            <p:cNvSpPr/>
            <p:nvPr/>
          </p:nvSpPr>
          <p:spPr>
            <a:xfrm>
              <a:off x="2228850" y="4580065"/>
              <a:ext cx="90489" cy="904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12"/>
                <a:gd name="f9" fmla="val 18"/>
                <a:gd name="f10" fmla="val 11"/>
                <a:gd name="f11" fmla="val 5"/>
                <a:gd name="f12" fmla="val 6"/>
                <a:gd name="f13" fmla="+- 0 0 -90"/>
                <a:gd name="f14" fmla="*/ f3 1 24"/>
                <a:gd name="f15" fmla="*/ f4 1 24"/>
                <a:gd name="f16" fmla="val f5"/>
                <a:gd name="f17" fmla="val f6"/>
                <a:gd name="f18" fmla="*/ f13 f0 1"/>
                <a:gd name="f19" fmla="+- f17 0 f16"/>
                <a:gd name="f20" fmla="*/ f18 1 f2"/>
                <a:gd name="f21" fmla="*/ f19 1 24"/>
                <a:gd name="f22" fmla="*/ 23 f19 1"/>
                <a:gd name="f23" fmla="*/ 12 f19 1"/>
                <a:gd name="f24" fmla="*/ 11 f19 1"/>
                <a:gd name="f25" fmla="*/ 0 f19 1"/>
                <a:gd name="f26" fmla="+- f20 0 f1"/>
                <a:gd name="f27" fmla="*/ f22 1 24"/>
                <a:gd name="f28" fmla="*/ f23 1 24"/>
                <a:gd name="f29" fmla="*/ f24 1 24"/>
                <a:gd name="f30" fmla="*/ f25 1 24"/>
                <a:gd name="f31" fmla="*/ 0 1 f21"/>
                <a:gd name="f32" fmla="*/ f17 1 f21"/>
                <a:gd name="f33" fmla="*/ f27 1 f21"/>
                <a:gd name="f34" fmla="*/ f28 1 f21"/>
                <a:gd name="f35" fmla="*/ f29 1 f21"/>
                <a:gd name="f36" fmla="*/ f30 1 f21"/>
                <a:gd name="f37" fmla="*/ f31 f14 1"/>
                <a:gd name="f38" fmla="*/ f32 f14 1"/>
                <a:gd name="f39" fmla="*/ f32 f15 1"/>
                <a:gd name="f40" fmla="*/ f31 f15 1"/>
                <a:gd name="f41" fmla="*/ f33 f14 1"/>
                <a:gd name="f42" fmla="*/ f34 f15 1"/>
                <a:gd name="f43" fmla="*/ f35 f14 1"/>
                <a:gd name="f44" fmla="*/ f33 f15 1"/>
                <a:gd name="f45" fmla="*/ f36 f14 1"/>
                <a:gd name="f46" fmla="*/ f35 f15 1"/>
                <a:gd name="f47" fmla="*/ f34 f14 1"/>
                <a:gd name="f48" fmla="*/ f36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1" y="f42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1" y="f42"/>
                </a:cxn>
              </a:cxnLst>
              <a:rect l="f37" t="f40" r="f38" b="f39"/>
              <a:pathLst>
                <a:path w="24" h="24">
                  <a:moveTo>
                    <a:pt x="f7" y="f8"/>
                  </a:moveTo>
                  <a:cubicBezTo>
                    <a:pt x="f7" y="f9"/>
                    <a:pt x="f9" y="f6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7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B4CC308C-1068-A05C-BABD-A6EBA32F6A89}"/>
                </a:ext>
              </a:extLst>
            </p:cNvPr>
            <p:cNvSpPr/>
            <p:nvPr/>
          </p:nvSpPr>
          <p:spPr>
            <a:xfrm>
              <a:off x="2278063" y="3098929"/>
              <a:ext cx="57150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9"/>
                <a:gd name="f8" fmla="val 1"/>
                <a:gd name="f9" fmla="val 7"/>
                <a:gd name="f10" fmla="val 4"/>
                <a:gd name="f11" fmla="val 3"/>
                <a:gd name="f12" fmla="val 9"/>
                <a:gd name="f13" fmla="val 6"/>
                <a:gd name="f14" fmla="val 11"/>
                <a:gd name="f15" fmla="val 2"/>
                <a:gd name="f16" fmla="val 8"/>
                <a:gd name="f17" fmla="+- 0 0 -90"/>
                <a:gd name="f18" fmla="*/ f3 1 15"/>
                <a:gd name="f19" fmla="*/ f4 1 19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5"/>
                <a:gd name="f28" fmla="*/ f24 1 19"/>
                <a:gd name="f29" fmla="*/ 15 f25 1"/>
                <a:gd name="f30" fmla="*/ 1 f24 1"/>
                <a:gd name="f31" fmla="*/ 6 f25 1"/>
                <a:gd name="f32" fmla="*/ 19 f24 1"/>
                <a:gd name="f33" fmla="*/ 2 f25 1"/>
                <a:gd name="f34" fmla="*/ 8 f24 1"/>
                <a:gd name="f35" fmla="+- f26 0 f1"/>
                <a:gd name="f36" fmla="*/ f29 1 15"/>
                <a:gd name="f37" fmla="*/ f30 1 19"/>
                <a:gd name="f38" fmla="*/ f31 1 15"/>
                <a:gd name="f39" fmla="*/ f32 1 19"/>
                <a:gd name="f40" fmla="*/ f33 1 15"/>
                <a:gd name="f41" fmla="*/ f34 1 19"/>
                <a:gd name="f42" fmla="*/ 0 1 f27"/>
                <a:gd name="f43" fmla="*/ f21 1 f27"/>
                <a:gd name="f44" fmla="*/ 0 1 f28"/>
                <a:gd name="f45" fmla="*/ f22 1 f28"/>
                <a:gd name="f46" fmla="*/ f36 1 f27"/>
                <a:gd name="f47" fmla="*/ f37 1 f28"/>
                <a:gd name="f48" fmla="*/ f38 1 f27"/>
                <a:gd name="f49" fmla="*/ f39 1 f28"/>
                <a:gd name="f50" fmla="*/ f40 1 f27"/>
                <a:gd name="f51" fmla="*/ f41 1 f28"/>
                <a:gd name="f52" fmla="*/ f42 f18 1"/>
                <a:gd name="f53" fmla="*/ f43 f18 1"/>
                <a:gd name="f54" fmla="*/ f45 f19 1"/>
                <a:gd name="f55" fmla="*/ f44 f19 1"/>
                <a:gd name="f56" fmla="*/ f46 f18 1"/>
                <a:gd name="f57" fmla="*/ f47 f19 1"/>
                <a:gd name="f58" fmla="*/ f48 f18 1"/>
                <a:gd name="f59" fmla="*/ f49 f19 1"/>
                <a:gd name="f60" fmla="*/ f50 f18 1"/>
                <a:gd name="f61" fmla="*/ f51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6" y="f57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56" y="f57"/>
                </a:cxn>
              </a:cxnLst>
              <a:rect l="f52" t="f55" r="f53" b="f54"/>
              <a:pathLst>
                <a:path w="15" h="19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5" y="f6"/>
                    <a:pt x="f8" y="f14"/>
                    <a:pt x="f15" y="f16"/>
                  </a:cubicBezTo>
                  <a:cubicBezTo>
                    <a:pt x="f11" y="f11"/>
                    <a:pt x="f12" y="f5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7A118D19-CF9E-4578-712E-D436DB3DB9A9}"/>
                </a:ext>
              </a:extLst>
            </p:cNvPr>
            <p:cNvSpPr/>
            <p:nvPr/>
          </p:nvSpPr>
          <p:spPr>
            <a:xfrm>
              <a:off x="2443167" y="3095756"/>
              <a:ext cx="57150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9"/>
                <a:gd name="f8" fmla="val 5"/>
                <a:gd name="f9" fmla="val 11"/>
                <a:gd name="f10" fmla="val 2"/>
                <a:gd name="f11" fmla="val 8"/>
                <a:gd name="f12" fmla="val 3"/>
                <a:gd name="f13" fmla="val 9"/>
                <a:gd name="f14" fmla="+- 0 0 -90"/>
                <a:gd name="f15" fmla="*/ f3 1 15"/>
                <a:gd name="f16" fmla="*/ f4 1 1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5"/>
                <a:gd name="f25" fmla="*/ f21 1 19"/>
                <a:gd name="f26" fmla="*/ 5 f22 1"/>
                <a:gd name="f27" fmla="*/ 19 f21 1"/>
                <a:gd name="f28" fmla="*/ 2 f22 1"/>
                <a:gd name="f29" fmla="*/ 8 f21 1"/>
                <a:gd name="f30" fmla="*/ 15 f22 1"/>
                <a:gd name="f31" fmla="*/ 2 f21 1"/>
                <a:gd name="f32" fmla="+- f23 0 f1"/>
                <a:gd name="f33" fmla="*/ f26 1 15"/>
                <a:gd name="f34" fmla="*/ f27 1 19"/>
                <a:gd name="f35" fmla="*/ f28 1 15"/>
                <a:gd name="f36" fmla="*/ f29 1 19"/>
                <a:gd name="f37" fmla="*/ f30 1 15"/>
                <a:gd name="f38" fmla="*/ f31 1 19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4"/>
                <a:gd name="f48" fmla="*/ f38 1 f25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5 1"/>
                <a:gd name="f58" fmla="*/ f48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7" y="f58"/>
                </a:cxn>
                <a:cxn ang="f32">
                  <a:pos x="f53" y="f54"/>
                </a:cxn>
              </a:cxnLst>
              <a:rect l="f49" t="f52" r="f50" b="f51"/>
              <a:pathLst>
                <a:path w="15" h="19">
                  <a:moveTo>
                    <a:pt x="f8" y="f7"/>
                  </a:moveTo>
                  <a:cubicBezTo>
                    <a:pt x="f5" y="f6"/>
                    <a:pt x="f5" y="f9"/>
                    <a:pt x="f10" y="f11"/>
                  </a:cubicBezTo>
                  <a:cubicBezTo>
                    <a:pt x="f8" y="f12"/>
                    <a:pt x="f11" y="f5"/>
                    <a:pt x="f6" y="f10"/>
                  </a:cubicBezTo>
                  <a:cubicBezTo>
                    <a:pt x="f11" y="f8"/>
                    <a:pt x="f10" y="f13"/>
                    <a:pt x="f8" y="f7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71">
              <a:extLst>
                <a:ext uri="{FF2B5EF4-FFF2-40B4-BE49-F238E27FC236}">
                  <a16:creationId xmlns:a16="http://schemas.microsoft.com/office/drawing/2014/main" id="{E54A6036-38CA-62FC-4255-AF67178F6781}"/>
                </a:ext>
              </a:extLst>
            </p:cNvPr>
            <p:cNvSpPr/>
            <p:nvPr/>
          </p:nvSpPr>
          <p:spPr>
            <a:xfrm>
              <a:off x="2606670" y="3095756"/>
              <a:ext cx="60322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9"/>
                <a:gd name="f8" fmla="val 2"/>
                <a:gd name="f9" fmla="val 8"/>
                <a:gd name="f10" fmla="val 5"/>
                <a:gd name="f11" fmla="val 3"/>
                <a:gd name="f12" fmla="val 10"/>
                <a:gd name="f13" fmla="val 6"/>
                <a:gd name="f14" fmla="val 1"/>
                <a:gd name="f15" fmla="val 11"/>
                <a:gd name="f16" fmla="val 7"/>
                <a:gd name="f17" fmla="val 9"/>
                <a:gd name="f18" fmla="+- 0 0 -90"/>
                <a:gd name="f19" fmla="*/ f3 1 16"/>
                <a:gd name="f20" fmla="*/ f4 1 19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16"/>
                <a:gd name="f29" fmla="*/ f25 1 19"/>
                <a:gd name="f30" fmla="*/ 16 f26 1"/>
                <a:gd name="f31" fmla="*/ 2 f25 1"/>
                <a:gd name="f32" fmla="*/ 6 f26 1"/>
                <a:gd name="f33" fmla="*/ 19 f25 1"/>
                <a:gd name="f34" fmla="*/ 3 f26 1"/>
                <a:gd name="f35" fmla="*/ 7 f25 1"/>
                <a:gd name="f36" fmla="+- f27 0 f1"/>
                <a:gd name="f37" fmla="*/ f30 1 16"/>
                <a:gd name="f38" fmla="*/ f31 1 19"/>
                <a:gd name="f39" fmla="*/ f32 1 16"/>
                <a:gd name="f40" fmla="*/ f33 1 19"/>
                <a:gd name="f41" fmla="*/ f34 1 16"/>
                <a:gd name="f42" fmla="*/ f35 1 19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8"/>
                <a:gd name="f50" fmla="*/ f40 1 f29"/>
                <a:gd name="f51" fmla="*/ f41 1 f28"/>
                <a:gd name="f52" fmla="*/ f42 1 f29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19 1"/>
                <a:gd name="f60" fmla="*/ f50 f20 1"/>
                <a:gd name="f61" fmla="*/ f51 f19 1"/>
                <a:gd name="f62" fmla="*/ f52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60"/>
                </a:cxn>
                <a:cxn ang="f36">
                  <a:pos x="f61" y="f62"/>
                </a:cxn>
                <a:cxn ang="f36">
                  <a:pos x="f57" y="f58"/>
                </a:cxn>
              </a:cxnLst>
              <a:rect l="f53" t="f56" r="f54" b="f55"/>
              <a:pathLst>
                <a:path w="16" h="19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5" y="f6"/>
                    <a:pt x="f14" y="f15"/>
                    <a:pt x="f11" y="f16"/>
                  </a:cubicBezTo>
                  <a:cubicBezTo>
                    <a:pt x="f10" y="f11"/>
                    <a:pt x="f17" y="f5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72">
              <a:extLst>
                <a:ext uri="{FF2B5EF4-FFF2-40B4-BE49-F238E27FC236}">
                  <a16:creationId xmlns:a16="http://schemas.microsoft.com/office/drawing/2014/main" id="{4B74D723-A01F-FA8B-D8F5-1DBBE666ADBB}"/>
                </a:ext>
              </a:extLst>
            </p:cNvPr>
            <p:cNvSpPr/>
            <p:nvPr/>
          </p:nvSpPr>
          <p:spPr>
            <a:xfrm>
              <a:off x="3989390" y="3057653"/>
              <a:ext cx="188915" cy="1920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51"/>
                <a:gd name="f8" fmla="val 26"/>
                <a:gd name="f9" fmla="val 40"/>
                <a:gd name="f10" fmla="val 39"/>
                <a:gd name="f11" fmla="val 25"/>
                <a:gd name="f12" fmla="val 11"/>
                <a:gd name="f13" fmla="val 24"/>
                <a:gd name="f14" fmla="val 12"/>
                <a:gd name="f15" fmla="val 13"/>
                <a:gd name="f16" fmla="val 1"/>
                <a:gd name="f17" fmla="+- 0 0 -90"/>
                <a:gd name="f18" fmla="*/ f3 1 50"/>
                <a:gd name="f19" fmla="*/ f4 1 51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50"/>
                <a:gd name="f28" fmla="*/ f24 1 51"/>
                <a:gd name="f29" fmla="*/ 50 f25 1"/>
                <a:gd name="f30" fmla="*/ 26 f24 1"/>
                <a:gd name="f31" fmla="*/ 25 f25 1"/>
                <a:gd name="f32" fmla="*/ 51 f24 1"/>
                <a:gd name="f33" fmla="*/ 0 f25 1"/>
                <a:gd name="f34" fmla="*/ 24 f24 1"/>
                <a:gd name="f35" fmla="*/ 26 f25 1"/>
                <a:gd name="f36" fmla="*/ 0 f24 1"/>
                <a:gd name="f37" fmla="+- f26 0 f1"/>
                <a:gd name="f38" fmla="*/ f29 1 50"/>
                <a:gd name="f39" fmla="*/ f30 1 51"/>
                <a:gd name="f40" fmla="*/ f31 1 50"/>
                <a:gd name="f41" fmla="*/ f32 1 51"/>
                <a:gd name="f42" fmla="*/ f33 1 50"/>
                <a:gd name="f43" fmla="*/ f34 1 51"/>
                <a:gd name="f44" fmla="*/ f35 1 50"/>
                <a:gd name="f45" fmla="*/ f36 1 51"/>
                <a:gd name="f46" fmla="*/ 0 1 f27"/>
                <a:gd name="f47" fmla="*/ f21 1 f27"/>
                <a:gd name="f48" fmla="*/ 0 1 f28"/>
                <a:gd name="f49" fmla="*/ f22 1 f28"/>
                <a:gd name="f50" fmla="*/ f38 1 f27"/>
                <a:gd name="f51" fmla="*/ f39 1 f28"/>
                <a:gd name="f52" fmla="*/ f40 1 f27"/>
                <a:gd name="f53" fmla="*/ f41 1 f28"/>
                <a:gd name="f54" fmla="*/ f42 1 f27"/>
                <a:gd name="f55" fmla="*/ f43 1 f28"/>
                <a:gd name="f56" fmla="*/ f44 1 f27"/>
                <a:gd name="f57" fmla="*/ f45 1 f28"/>
                <a:gd name="f58" fmla="*/ f46 f18 1"/>
                <a:gd name="f59" fmla="*/ f47 f18 1"/>
                <a:gd name="f60" fmla="*/ f49 f19 1"/>
                <a:gd name="f61" fmla="*/ f48 f19 1"/>
                <a:gd name="f62" fmla="*/ f50 f18 1"/>
                <a:gd name="f63" fmla="*/ f51 f19 1"/>
                <a:gd name="f64" fmla="*/ f52 f18 1"/>
                <a:gd name="f65" fmla="*/ f53 f19 1"/>
                <a:gd name="f66" fmla="*/ f54 f18 1"/>
                <a:gd name="f67" fmla="*/ f55 f19 1"/>
                <a:gd name="f68" fmla="*/ f56 f18 1"/>
                <a:gd name="f69" fmla="*/ f57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62" y="f63"/>
                </a:cxn>
                <a:cxn ang="f37">
                  <a:pos x="f64" y="f65"/>
                </a:cxn>
                <a:cxn ang="f37">
                  <a:pos x="f66" y="f67"/>
                </a:cxn>
                <a:cxn ang="f37">
                  <a:pos x="f68" y="f69"/>
                </a:cxn>
                <a:cxn ang="f37">
                  <a:pos x="f62" y="f63"/>
                </a:cxn>
              </a:cxnLst>
              <a:rect l="f58" t="f61" r="f59" b="f60"/>
              <a:pathLst>
                <a:path w="50" h="51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5" y="f10"/>
                    <a:pt x="f5" y="f13"/>
                  </a:cubicBezTo>
                  <a:cubicBezTo>
                    <a:pt x="f5" y="f14"/>
                    <a:pt x="f15" y="f5"/>
                    <a:pt x="f8" y="f5"/>
                  </a:cubicBezTo>
                  <a:cubicBezTo>
                    <a:pt x="f10" y="f16"/>
                    <a:pt x="f6" y="f14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73">
              <a:extLst>
                <a:ext uri="{FF2B5EF4-FFF2-40B4-BE49-F238E27FC236}">
                  <a16:creationId xmlns:a16="http://schemas.microsoft.com/office/drawing/2014/main" id="{9E290608-3857-429F-BBD2-70BF0E861BB1}"/>
                </a:ext>
              </a:extLst>
            </p:cNvPr>
            <p:cNvSpPr/>
            <p:nvPr/>
          </p:nvSpPr>
          <p:spPr>
            <a:xfrm>
              <a:off x="4068759" y="3254505"/>
              <a:ext cx="33339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1"/>
                <a:gd name="f8" fmla="val 4"/>
                <a:gd name="f9" fmla="val 6"/>
                <a:gd name="f10" fmla="val 3"/>
                <a:gd name="f11" fmla="val 5"/>
                <a:gd name="f12" fmla="val 8"/>
                <a:gd name="f13" fmla="val 2"/>
                <a:gd name="f14" fmla="+- 0 0 -90"/>
                <a:gd name="f15" fmla="*/ f3 1 9"/>
                <a:gd name="f16" fmla="*/ f4 1 11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9"/>
                <a:gd name="f25" fmla="*/ f21 1 11"/>
                <a:gd name="f26" fmla="*/ 4 f22 1"/>
                <a:gd name="f27" fmla="*/ 0 f21 1"/>
                <a:gd name="f28" fmla="*/ 9 f22 1"/>
                <a:gd name="f29" fmla="*/ 6 f21 1"/>
                <a:gd name="f30" fmla="*/ 11 f21 1"/>
                <a:gd name="f31" fmla="*/ 0 f22 1"/>
                <a:gd name="f32" fmla="+- f23 0 f1"/>
                <a:gd name="f33" fmla="*/ f26 1 9"/>
                <a:gd name="f34" fmla="*/ f27 1 11"/>
                <a:gd name="f35" fmla="*/ f28 1 9"/>
                <a:gd name="f36" fmla="*/ f29 1 11"/>
                <a:gd name="f37" fmla="*/ f30 1 11"/>
                <a:gd name="f38" fmla="*/ f31 1 9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9" h="11">
                  <a:moveTo>
                    <a:pt x="f8" y="f5"/>
                  </a:moveTo>
                  <a:cubicBezTo>
                    <a:pt x="f9" y="f10"/>
                    <a:pt x="f6" y="f11"/>
                    <a:pt x="f6" y="f9"/>
                  </a:cubicBezTo>
                  <a:cubicBezTo>
                    <a:pt x="f12" y="f12"/>
                    <a:pt x="f9" y="f6"/>
                    <a:pt x="f8" y="f7"/>
                  </a:cubicBezTo>
                  <a:cubicBezTo>
                    <a:pt x="f10" y="f6"/>
                    <a:pt x="f5" y="f12"/>
                    <a:pt x="f5" y="f9"/>
                  </a:cubicBezTo>
                  <a:cubicBezTo>
                    <a:pt x="f5" y="f11"/>
                    <a:pt x="f13" y="f10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74">
              <a:extLst>
                <a:ext uri="{FF2B5EF4-FFF2-40B4-BE49-F238E27FC236}">
                  <a16:creationId xmlns:a16="http://schemas.microsoft.com/office/drawing/2014/main" id="{D0945364-A40D-F841-A57A-92B4B24DEF18}"/>
                </a:ext>
              </a:extLst>
            </p:cNvPr>
            <p:cNvSpPr/>
            <p:nvPr/>
          </p:nvSpPr>
          <p:spPr>
            <a:xfrm>
              <a:off x="3981453" y="3227521"/>
              <a:ext cx="42867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8"/>
                <a:gd name="f8" fmla="val 4"/>
                <a:gd name="f9" fmla="val 6"/>
                <a:gd name="f10" fmla="val 2"/>
                <a:gd name="f11" fmla="val 1"/>
                <a:gd name="f12" fmla="val 5"/>
                <a:gd name="f13" fmla="val 3"/>
                <a:gd name="f14" fmla="+- 0 0 -90"/>
                <a:gd name="f15" fmla="*/ f3 1 11"/>
                <a:gd name="f16" fmla="*/ f4 1 8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8"/>
                <a:gd name="f25" fmla="*/ f22 1 11"/>
                <a:gd name="f26" fmla="*/ 11 f22 1"/>
                <a:gd name="f27" fmla="*/ 4 f21 1"/>
                <a:gd name="f28" fmla="*/ 4 f22 1"/>
                <a:gd name="f29" fmla="*/ 8 f21 1"/>
                <a:gd name="f30" fmla="*/ 0 f22 1"/>
                <a:gd name="f31" fmla="*/ 0 f21 1"/>
                <a:gd name="f32" fmla="+- f23 0 f1"/>
                <a:gd name="f33" fmla="*/ f26 1 11"/>
                <a:gd name="f34" fmla="*/ f27 1 8"/>
                <a:gd name="f35" fmla="*/ f28 1 11"/>
                <a:gd name="f36" fmla="*/ f29 1 8"/>
                <a:gd name="f37" fmla="*/ f30 1 11"/>
                <a:gd name="f38" fmla="*/ f31 1 8"/>
                <a:gd name="f39" fmla="*/ 0 1 f25"/>
                <a:gd name="f40" fmla="*/ f18 1 f25"/>
                <a:gd name="f41" fmla="*/ 0 1 f24"/>
                <a:gd name="f42" fmla="*/ f19 1 f24"/>
                <a:gd name="f43" fmla="*/ f33 1 f25"/>
                <a:gd name="f44" fmla="*/ f34 1 f24"/>
                <a:gd name="f45" fmla="*/ f35 1 f25"/>
                <a:gd name="f46" fmla="*/ f36 1 f24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5 1"/>
                <a:gd name="f58" fmla="*/ f48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7" y="f54"/>
                </a:cxn>
                <a:cxn ang="f32">
                  <a:pos x="f55" y="f58"/>
                </a:cxn>
                <a:cxn ang="f32">
                  <a:pos x="f53" y="f54"/>
                </a:cxn>
              </a:cxnLst>
              <a:rect l="f49" t="f52" r="f50" b="f51"/>
              <a:pathLst>
                <a:path w="11" h="8">
                  <a:moveTo>
                    <a:pt x="f6" y="f8"/>
                  </a:moveTo>
                  <a:cubicBezTo>
                    <a:pt x="f7" y="f9"/>
                    <a:pt x="f9" y="f7"/>
                    <a:pt x="f8" y="f7"/>
                  </a:cubicBezTo>
                  <a:cubicBezTo>
                    <a:pt x="f10" y="f7"/>
                    <a:pt x="f11" y="f12"/>
                    <a:pt x="f5" y="f8"/>
                  </a:cubicBezTo>
                  <a:cubicBezTo>
                    <a:pt x="f11" y="f10"/>
                    <a:pt x="f13" y="f5"/>
                    <a:pt x="f8" y="f5"/>
                  </a:cubicBezTo>
                  <a:cubicBezTo>
                    <a:pt x="f9" y="f5"/>
                    <a:pt x="f7" y="f10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75">
              <a:extLst>
                <a:ext uri="{FF2B5EF4-FFF2-40B4-BE49-F238E27FC236}">
                  <a16:creationId xmlns:a16="http://schemas.microsoft.com/office/drawing/2014/main" id="{30D13B38-AB86-A594-DD27-BA6570CE934E}"/>
                </a:ext>
              </a:extLst>
            </p:cNvPr>
            <p:cNvSpPr/>
            <p:nvPr/>
          </p:nvSpPr>
          <p:spPr>
            <a:xfrm>
              <a:off x="3981453" y="3041779"/>
              <a:ext cx="34920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1"/>
                <a:gd name="f8" fmla="val 5"/>
                <a:gd name="f9" fmla="val 7"/>
                <a:gd name="f10" fmla="val 4"/>
                <a:gd name="f11" fmla="val 6"/>
                <a:gd name="f12" fmla="val 8"/>
                <a:gd name="f13" fmla="val 2"/>
                <a:gd name="f14" fmla="val 3"/>
                <a:gd name="f15" fmla="+- 0 0 -90"/>
                <a:gd name="f16" fmla="*/ f3 1 9"/>
                <a:gd name="f17" fmla="*/ f4 1 11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9"/>
                <a:gd name="f26" fmla="*/ f22 1 11"/>
                <a:gd name="f27" fmla="*/ 5 f23 1"/>
                <a:gd name="f28" fmla="*/ 0 f22 1"/>
                <a:gd name="f29" fmla="*/ 8 f23 1"/>
                <a:gd name="f30" fmla="*/ 7 f22 1"/>
                <a:gd name="f31" fmla="*/ 4 f23 1"/>
                <a:gd name="f32" fmla="*/ 11 f22 1"/>
                <a:gd name="f33" fmla="*/ 0 f23 1"/>
                <a:gd name="f34" fmla="*/ 6 f22 1"/>
                <a:gd name="f35" fmla="+- f24 0 f1"/>
                <a:gd name="f36" fmla="*/ f27 1 9"/>
                <a:gd name="f37" fmla="*/ f28 1 11"/>
                <a:gd name="f38" fmla="*/ f29 1 9"/>
                <a:gd name="f39" fmla="*/ f30 1 11"/>
                <a:gd name="f40" fmla="*/ f31 1 9"/>
                <a:gd name="f41" fmla="*/ f32 1 11"/>
                <a:gd name="f42" fmla="*/ f33 1 9"/>
                <a:gd name="f43" fmla="*/ f34 1 11"/>
                <a:gd name="f44" fmla="*/ 0 1 f25"/>
                <a:gd name="f45" fmla="*/ f19 1 f25"/>
                <a:gd name="f46" fmla="*/ 0 1 f26"/>
                <a:gd name="f47" fmla="*/ f20 1 f26"/>
                <a:gd name="f48" fmla="*/ f36 1 f25"/>
                <a:gd name="f49" fmla="*/ f37 1 f26"/>
                <a:gd name="f50" fmla="*/ f38 1 f25"/>
                <a:gd name="f51" fmla="*/ f39 1 f26"/>
                <a:gd name="f52" fmla="*/ f40 1 f25"/>
                <a:gd name="f53" fmla="*/ f41 1 f26"/>
                <a:gd name="f54" fmla="*/ f42 1 f25"/>
                <a:gd name="f55" fmla="*/ f43 1 f26"/>
                <a:gd name="f56" fmla="*/ f44 f16 1"/>
                <a:gd name="f57" fmla="*/ f45 f16 1"/>
                <a:gd name="f58" fmla="*/ f47 f17 1"/>
                <a:gd name="f59" fmla="*/ f46 f17 1"/>
                <a:gd name="f60" fmla="*/ f48 f16 1"/>
                <a:gd name="f61" fmla="*/ f49 f17 1"/>
                <a:gd name="f62" fmla="*/ f50 f16 1"/>
                <a:gd name="f63" fmla="*/ f51 f17 1"/>
                <a:gd name="f64" fmla="*/ f52 f16 1"/>
                <a:gd name="f65" fmla="*/ f53 f17 1"/>
                <a:gd name="f66" fmla="*/ f54 f16 1"/>
                <a:gd name="f67" fmla="*/ f55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60" y="f61"/>
                </a:cxn>
                <a:cxn ang="f35">
                  <a:pos x="f62" y="f63"/>
                </a:cxn>
                <a:cxn ang="f35">
                  <a:pos x="f64" y="f65"/>
                </a:cxn>
                <a:cxn ang="f35">
                  <a:pos x="f66" y="f67"/>
                </a:cxn>
                <a:cxn ang="f35">
                  <a:pos x="f60" y="f61"/>
                </a:cxn>
              </a:cxnLst>
              <a:rect l="f56" t="f59" r="f57" b="f58"/>
              <a:pathLst>
                <a:path w="9" h="11">
                  <a:moveTo>
                    <a:pt x="f8" y="f5"/>
                  </a:moveTo>
                  <a:cubicBezTo>
                    <a:pt x="f9" y="f10"/>
                    <a:pt x="f6" y="f11"/>
                    <a:pt x="f12" y="f9"/>
                  </a:cubicBezTo>
                  <a:cubicBezTo>
                    <a:pt x="f12" y="f6"/>
                    <a:pt x="f8" y="f7"/>
                    <a:pt x="f10" y="f7"/>
                  </a:cubicBezTo>
                  <a:cubicBezTo>
                    <a:pt x="f13" y="f7"/>
                    <a:pt x="f5" y="f12"/>
                    <a:pt x="f5" y="f11"/>
                  </a:cubicBezTo>
                  <a:cubicBezTo>
                    <a:pt x="f5" y="f8"/>
                    <a:pt x="f13" y="f14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76">
              <a:extLst>
                <a:ext uri="{FF2B5EF4-FFF2-40B4-BE49-F238E27FC236}">
                  <a16:creationId xmlns:a16="http://schemas.microsoft.com/office/drawing/2014/main" id="{90448EBA-A551-6F3B-9548-9693803AAB90}"/>
                </a:ext>
              </a:extLst>
            </p:cNvPr>
            <p:cNvSpPr/>
            <p:nvPr/>
          </p:nvSpPr>
          <p:spPr>
            <a:xfrm>
              <a:off x="4192588" y="3129095"/>
              <a:ext cx="30166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11"/>
                <a:gd name="f8" fmla="val 4"/>
                <a:gd name="f9" fmla="val 6"/>
                <a:gd name="f10" fmla="val 3"/>
                <a:gd name="f11" fmla="val 5"/>
                <a:gd name="f12" fmla="val 7"/>
                <a:gd name="f13" fmla="val 10"/>
                <a:gd name="f14" fmla="val 2"/>
                <a:gd name="f15" fmla="+- 0 0 -90"/>
                <a:gd name="f16" fmla="*/ f3 1 8"/>
                <a:gd name="f17" fmla="*/ f4 1 11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8"/>
                <a:gd name="f26" fmla="*/ f22 1 11"/>
                <a:gd name="f27" fmla="*/ 4 f23 1"/>
                <a:gd name="f28" fmla="*/ 0 f22 1"/>
                <a:gd name="f29" fmla="*/ 8 f23 1"/>
                <a:gd name="f30" fmla="*/ 7 f22 1"/>
                <a:gd name="f31" fmla="*/ 11 f22 1"/>
                <a:gd name="f32" fmla="*/ 0 f23 1"/>
                <a:gd name="f33" fmla="+- f24 0 f1"/>
                <a:gd name="f34" fmla="*/ f27 1 8"/>
                <a:gd name="f35" fmla="*/ f28 1 11"/>
                <a:gd name="f36" fmla="*/ f29 1 8"/>
                <a:gd name="f37" fmla="*/ f30 1 11"/>
                <a:gd name="f38" fmla="*/ f31 1 11"/>
                <a:gd name="f39" fmla="*/ f32 1 8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7 1"/>
                <a:gd name="f59" fmla="*/ f4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4" y="f58"/>
                </a:cxn>
                <a:cxn ang="f33">
                  <a:pos x="f59" y="f57"/>
                </a:cxn>
                <a:cxn ang="f33">
                  <a:pos x="f54" y="f55"/>
                </a:cxn>
              </a:cxnLst>
              <a:rect l="f50" t="f53" r="f51" b="f52"/>
              <a:pathLst>
                <a:path w="8" h="11">
                  <a:moveTo>
                    <a:pt x="f8" y="f5"/>
                  </a:moveTo>
                  <a:cubicBezTo>
                    <a:pt x="f9" y="f10"/>
                    <a:pt x="f6" y="f11"/>
                    <a:pt x="f6" y="f12"/>
                  </a:cubicBezTo>
                  <a:cubicBezTo>
                    <a:pt x="f6" y="f6"/>
                    <a:pt x="f11" y="f13"/>
                    <a:pt x="f8" y="f7"/>
                  </a:cubicBezTo>
                  <a:cubicBezTo>
                    <a:pt x="f10" y="f7"/>
                    <a:pt x="f5" y="f6"/>
                    <a:pt x="f5" y="f12"/>
                  </a:cubicBezTo>
                  <a:cubicBezTo>
                    <a:pt x="f5" y="f11"/>
                    <a:pt x="f14" y="f10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77">
              <a:extLst>
                <a:ext uri="{FF2B5EF4-FFF2-40B4-BE49-F238E27FC236}">
                  <a16:creationId xmlns:a16="http://schemas.microsoft.com/office/drawing/2014/main" id="{92EA621B-5DAC-E86D-B715-1B1D6C44859C}"/>
                </a:ext>
              </a:extLst>
            </p:cNvPr>
            <p:cNvSpPr/>
            <p:nvPr/>
          </p:nvSpPr>
          <p:spPr>
            <a:xfrm>
              <a:off x="3944941" y="3129095"/>
              <a:ext cx="33339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1"/>
                <a:gd name="f8" fmla="val 4"/>
                <a:gd name="f9" fmla="val 6"/>
                <a:gd name="f10" fmla="val 3"/>
                <a:gd name="f11" fmla="val 8"/>
                <a:gd name="f12" fmla="val 5"/>
                <a:gd name="f13" fmla="val 7"/>
                <a:gd name="f14" fmla="val 1"/>
                <a:gd name="f15" fmla="val 2"/>
                <a:gd name="f16" fmla="+- 0 0 -90"/>
                <a:gd name="f17" fmla="*/ f3 1 9"/>
                <a:gd name="f18" fmla="*/ f4 1 11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"/>
                <a:gd name="f27" fmla="*/ f23 1 11"/>
                <a:gd name="f28" fmla="*/ 4 f24 1"/>
                <a:gd name="f29" fmla="*/ 0 f23 1"/>
                <a:gd name="f30" fmla="*/ 9 f24 1"/>
                <a:gd name="f31" fmla="*/ 7 f23 1"/>
                <a:gd name="f32" fmla="*/ 5 f24 1"/>
                <a:gd name="f33" fmla="*/ 11 f23 1"/>
                <a:gd name="f34" fmla="*/ 1 f24 1"/>
                <a:gd name="f35" fmla="+- f25 0 f1"/>
                <a:gd name="f36" fmla="*/ f28 1 9"/>
                <a:gd name="f37" fmla="*/ f29 1 11"/>
                <a:gd name="f38" fmla="*/ f30 1 9"/>
                <a:gd name="f39" fmla="*/ f31 1 11"/>
                <a:gd name="f40" fmla="*/ f32 1 9"/>
                <a:gd name="f41" fmla="*/ f33 1 11"/>
                <a:gd name="f42" fmla="*/ f34 1 9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7"/>
                <a:gd name="f53" fmla="*/ f42 1 f26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8 1"/>
                <a:gd name="f64" fmla="*/ f53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3"/>
                </a:cxn>
                <a:cxn ang="f35">
                  <a:pos x="f64" y="f61"/>
                </a:cxn>
                <a:cxn ang="f35">
                  <a:pos x="f58" y="f59"/>
                </a:cxn>
              </a:cxnLst>
              <a:rect l="f54" t="f57" r="f55" b="f56"/>
              <a:pathLst>
                <a:path w="9" h="11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6" y="f11"/>
                    <a:pt x="f9" y="f7"/>
                    <a:pt x="f12" y="f7"/>
                  </a:cubicBezTo>
                  <a:cubicBezTo>
                    <a:pt x="f8" y="f7"/>
                    <a:pt x="f14" y="f6"/>
                    <a:pt x="f14" y="f13"/>
                  </a:cubicBezTo>
                  <a:cubicBezTo>
                    <a:pt x="f5" y="f9"/>
                    <a:pt x="f15" y="f8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78">
              <a:extLst>
                <a:ext uri="{FF2B5EF4-FFF2-40B4-BE49-F238E27FC236}">
                  <a16:creationId xmlns:a16="http://schemas.microsoft.com/office/drawing/2014/main" id="{6CE9930E-60C0-3844-036C-F6D6587630DD}"/>
                </a:ext>
              </a:extLst>
            </p:cNvPr>
            <p:cNvSpPr/>
            <p:nvPr/>
          </p:nvSpPr>
          <p:spPr>
            <a:xfrm>
              <a:off x="4068759" y="3008440"/>
              <a:ext cx="30166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11"/>
                <a:gd name="f8" fmla="val 4"/>
                <a:gd name="f9" fmla="val 6"/>
                <a:gd name="f10" fmla="val 3"/>
                <a:gd name="f11" fmla="val 5"/>
                <a:gd name="f12" fmla="val 10"/>
                <a:gd name="f13" fmla="val 7"/>
                <a:gd name="f14" fmla="val 2"/>
                <a:gd name="f15" fmla="+- 0 0 -90"/>
                <a:gd name="f16" fmla="*/ f3 1 8"/>
                <a:gd name="f17" fmla="*/ f4 1 11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8"/>
                <a:gd name="f26" fmla="*/ f22 1 11"/>
                <a:gd name="f27" fmla="*/ 4 f23 1"/>
                <a:gd name="f28" fmla="*/ 0 f22 1"/>
                <a:gd name="f29" fmla="*/ 8 f23 1"/>
                <a:gd name="f30" fmla="*/ 6 f22 1"/>
                <a:gd name="f31" fmla="*/ 10 f22 1"/>
                <a:gd name="f32" fmla="*/ 0 f23 1"/>
                <a:gd name="f33" fmla="*/ 7 f22 1"/>
                <a:gd name="f34" fmla="+- f24 0 f1"/>
                <a:gd name="f35" fmla="*/ f27 1 8"/>
                <a:gd name="f36" fmla="*/ f28 1 11"/>
                <a:gd name="f37" fmla="*/ f29 1 8"/>
                <a:gd name="f38" fmla="*/ f30 1 11"/>
                <a:gd name="f39" fmla="*/ f31 1 11"/>
                <a:gd name="f40" fmla="*/ f32 1 8"/>
                <a:gd name="f41" fmla="*/ f33 1 11"/>
                <a:gd name="f42" fmla="*/ 0 1 f25"/>
                <a:gd name="f43" fmla="*/ f19 1 f25"/>
                <a:gd name="f44" fmla="*/ 0 1 f26"/>
                <a:gd name="f45" fmla="*/ f20 1 f26"/>
                <a:gd name="f46" fmla="*/ f35 1 f25"/>
                <a:gd name="f47" fmla="*/ f36 1 f26"/>
                <a:gd name="f48" fmla="*/ f37 1 f25"/>
                <a:gd name="f49" fmla="*/ f38 1 f26"/>
                <a:gd name="f50" fmla="*/ f39 1 f26"/>
                <a:gd name="f51" fmla="*/ f40 1 f25"/>
                <a:gd name="f52" fmla="*/ f41 1 f26"/>
                <a:gd name="f53" fmla="*/ f42 f16 1"/>
                <a:gd name="f54" fmla="*/ f43 f16 1"/>
                <a:gd name="f55" fmla="*/ f45 f17 1"/>
                <a:gd name="f56" fmla="*/ f44 f17 1"/>
                <a:gd name="f57" fmla="*/ f46 f16 1"/>
                <a:gd name="f58" fmla="*/ f47 f17 1"/>
                <a:gd name="f59" fmla="*/ f48 f16 1"/>
                <a:gd name="f60" fmla="*/ f49 f17 1"/>
                <a:gd name="f61" fmla="*/ f50 f17 1"/>
                <a:gd name="f62" fmla="*/ f51 f16 1"/>
                <a:gd name="f63" fmla="*/ f5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7" y="f61"/>
                </a:cxn>
                <a:cxn ang="f34">
                  <a:pos x="f62" y="f63"/>
                </a:cxn>
                <a:cxn ang="f34">
                  <a:pos x="f57" y="f58"/>
                </a:cxn>
              </a:cxnLst>
              <a:rect l="f53" t="f56" r="f54" b="f55"/>
              <a:pathLst>
                <a:path w="8" h="11">
                  <a:moveTo>
                    <a:pt x="f8" y="f5"/>
                  </a:moveTo>
                  <a:cubicBezTo>
                    <a:pt x="f9" y="f10"/>
                    <a:pt x="f6" y="f11"/>
                    <a:pt x="f6" y="f9"/>
                  </a:cubicBezTo>
                  <a:cubicBezTo>
                    <a:pt x="f6" y="f6"/>
                    <a:pt x="f9" y="f12"/>
                    <a:pt x="f8" y="f12"/>
                  </a:cubicBezTo>
                  <a:cubicBezTo>
                    <a:pt x="f10" y="f7"/>
                    <a:pt x="f5" y="f6"/>
                    <a:pt x="f5" y="f13"/>
                  </a:cubicBezTo>
                  <a:cubicBezTo>
                    <a:pt x="f5" y="f11"/>
                    <a:pt x="f14" y="f10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79">
              <a:extLst>
                <a:ext uri="{FF2B5EF4-FFF2-40B4-BE49-F238E27FC236}">
                  <a16:creationId xmlns:a16="http://schemas.microsoft.com/office/drawing/2014/main" id="{52596F21-D251-07FF-0DAB-040701C2E06F}"/>
                </a:ext>
              </a:extLst>
            </p:cNvPr>
            <p:cNvSpPr/>
            <p:nvPr/>
          </p:nvSpPr>
          <p:spPr>
            <a:xfrm>
              <a:off x="4156076" y="3216411"/>
              <a:ext cx="33339" cy="41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1"/>
                <a:gd name="f8" fmla="val 5"/>
                <a:gd name="f9" fmla="val 7"/>
                <a:gd name="f10" fmla="val 4"/>
                <a:gd name="f11" fmla="val 6"/>
                <a:gd name="f12" fmla="val 8"/>
                <a:gd name="f13" fmla="val 10"/>
                <a:gd name="f14" fmla="val 3"/>
                <a:gd name="f15" fmla="val 2"/>
                <a:gd name="f16" fmla="+- 0 0 -90"/>
                <a:gd name="f17" fmla="*/ f3 1 9"/>
                <a:gd name="f18" fmla="*/ f4 1 11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9"/>
                <a:gd name="f27" fmla="*/ f23 1 11"/>
                <a:gd name="f28" fmla="*/ 5 f24 1"/>
                <a:gd name="f29" fmla="*/ 0 f23 1"/>
                <a:gd name="f30" fmla="*/ 9 f24 1"/>
                <a:gd name="f31" fmla="*/ 7 f23 1"/>
                <a:gd name="f32" fmla="*/ 4 f24 1"/>
                <a:gd name="f33" fmla="*/ 11 f23 1"/>
                <a:gd name="f34" fmla="*/ 0 f24 1"/>
                <a:gd name="f35" fmla="+- f25 0 f1"/>
                <a:gd name="f36" fmla="*/ f28 1 9"/>
                <a:gd name="f37" fmla="*/ f29 1 11"/>
                <a:gd name="f38" fmla="*/ f30 1 9"/>
                <a:gd name="f39" fmla="*/ f31 1 11"/>
                <a:gd name="f40" fmla="*/ f32 1 9"/>
                <a:gd name="f41" fmla="*/ f33 1 11"/>
                <a:gd name="f42" fmla="*/ f34 1 9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7"/>
                <a:gd name="f53" fmla="*/ f42 1 f26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8 1"/>
                <a:gd name="f64" fmla="*/ f53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63"/>
                </a:cxn>
                <a:cxn ang="f35">
                  <a:pos x="f64" y="f61"/>
                </a:cxn>
                <a:cxn ang="f35">
                  <a:pos x="f58" y="f59"/>
                </a:cxn>
              </a:cxnLst>
              <a:rect l="f54" t="f57" r="f55" b="f56"/>
              <a:pathLst>
                <a:path w="9" h="11">
                  <a:moveTo>
                    <a:pt x="f8" y="f5"/>
                  </a:moveTo>
                  <a:cubicBezTo>
                    <a:pt x="f9" y="f10"/>
                    <a:pt x="f6" y="f11"/>
                    <a:pt x="f6" y="f9"/>
                  </a:cubicBezTo>
                  <a:cubicBezTo>
                    <a:pt x="f12" y="f6"/>
                    <a:pt x="f11" y="f13"/>
                    <a:pt x="f10" y="f7"/>
                  </a:cubicBezTo>
                  <a:cubicBezTo>
                    <a:pt x="f14" y="f13"/>
                    <a:pt x="f5" y="f12"/>
                    <a:pt x="f5" y="f9"/>
                  </a:cubicBezTo>
                  <a:cubicBezTo>
                    <a:pt x="f5" y="f8"/>
                    <a:pt x="f15" y="f14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80">
              <a:extLst>
                <a:ext uri="{FF2B5EF4-FFF2-40B4-BE49-F238E27FC236}">
                  <a16:creationId xmlns:a16="http://schemas.microsoft.com/office/drawing/2014/main" id="{E730796A-5604-9577-C92D-587FB63A9EEA}"/>
                </a:ext>
              </a:extLst>
            </p:cNvPr>
            <p:cNvSpPr/>
            <p:nvPr/>
          </p:nvSpPr>
          <p:spPr>
            <a:xfrm>
              <a:off x="4156076" y="3052898"/>
              <a:ext cx="36511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8"/>
                <a:gd name="f8" fmla="val 4"/>
                <a:gd name="f9" fmla="val 6"/>
                <a:gd name="f10" fmla="val 3"/>
                <a:gd name="f11" fmla="val 5"/>
                <a:gd name="f12" fmla="val 1"/>
                <a:gd name="f13" fmla="val 2"/>
                <a:gd name="f14" fmla="+- 0 0 -90"/>
                <a:gd name="f15" fmla="*/ f3 1 10"/>
                <a:gd name="f16" fmla="*/ f4 1 8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8"/>
                <a:gd name="f25" fmla="*/ f22 1 10"/>
                <a:gd name="f26" fmla="*/ 10 f22 1"/>
                <a:gd name="f27" fmla="*/ 4 f21 1"/>
                <a:gd name="f28" fmla="*/ 4 f22 1"/>
                <a:gd name="f29" fmla="*/ 8 f21 1"/>
                <a:gd name="f30" fmla="*/ 1 f22 1"/>
                <a:gd name="f31" fmla="*/ 5 f22 1"/>
                <a:gd name="f32" fmla="*/ 0 f21 1"/>
                <a:gd name="f33" fmla="+- f23 0 f1"/>
                <a:gd name="f34" fmla="*/ f26 1 10"/>
                <a:gd name="f35" fmla="*/ f27 1 8"/>
                <a:gd name="f36" fmla="*/ f28 1 10"/>
                <a:gd name="f37" fmla="*/ f29 1 8"/>
                <a:gd name="f38" fmla="*/ f30 1 10"/>
                <a:gd name="f39" fmla="*/ f31 1 10"/>
                <a:gd name="f40" fmla="*/ f32 1 8"/>
                <a:gd name="f41" fmla="*/ 0 1 f25"/>
                <a:gd name="f42" fmla="*/ f18 1 f25"/>
                <a:gd name="f43" fmla="*/ 0 1 f24"/>
                <a:gd name="f44" fmla="*/ f19 1 f24"/>
                <a:gd name="f45" fmla="*/ f34 1 f25"/>
                <a:gd name="f46" fmla="*/ f35 1 f24"/>
                <a:gd name="f47" fmla="*/ f36 1 f25"/>
                <a:gd name="f48" fmla="*/ f37 1 f24"/>
                <a:gd name="f49" fmla="*/ f38 1 f25"/>
                <a:gd name="f50" fmla="*/ f39 1 f25"/>
                <a:gd name="f51" fmla="*/ f40 1 f24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5 1"/>
                <a:gd name="f61" fmla="*/ f50 f15 1"/>
                <a:gd name="f62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60" y="f57"/>
                </a:cxn>
                <a:cxn ang="f33">
                  <a:pos x="f61" y="f62"/>
                </a:cxn>
                <a:cxn ang="f33">
                  <a:pos x="f56" y="f57"/>
                </a:cxn>
              </a:cxnLst>
              <a:rect l="f52" t="f55" r="f53" b="f54"/>
              <a:pathLst>
                <a:path w="10" h="8">
                  <a:moveTo>
                    <a:pt x="f6" y="f8"/>
                  </a:moveTo>
                  <a:cubicBezTo>
                    <a:pt x="f7" y="f9"/>
                    <a:pt x="f9" y="f7"/>
                    <a:pt x="f8" y="f7"/>
                  </a:cubicBezTo>
                  <a:cubicBezTo>
                    <a:pt x="f10" y="f7"/>
                    <a:pt x="f5" y="f11"/>
                    <a:pt x="f12" y="f8"/>
                  </a:cubicBezTo>
                  <a:cubicBezTo>
                    <a:pt x="f12" y="f13"/>
                    <a:pt x="f10" y="f5"/>
                    <a:pt x="f11" y="f5"/>
                  </a:cubicBezTo>
                  <a:cubicBezTo>
                    <a:pt x="f9" y="f5"/>
                    <a:pt x="f7" y="f13"/>
                    <a:pt x="f6" y="f8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81">
              <a:extLst>
                <a:ext uri="{FF2B5EF4-FFF2-40B4-BE49-F238E27FC236}">
                  <a16:creationId xmlns:a16="http://schemas.microsoft.com/office/drawing/2014/main" id="{154D7863-5A4F-D78C-70C5-DFE05A333E7F}"/>
                </a:ext>
              </a:extLst>
            </p:cNvPr>
            <p:cNvSpPr/>
            <p:nvPr/>
          </p:nvSpPr>
          <p:spPr>
            <a:xfrm>
              <a:off x="4140202" y="4561018"/>
              <a:ext cx="177795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23"/>
                <a:gd name="f8" fmla="val 37"/>
                <a:gd name="f9" fmla="val 10"/>
                <a:gd name="f10" fmla="val 36"/>
                <a:gd name="f11" fmla="val 11"/>
                <a:gd name="f12" fmla="val 24"/>
                <a:gd name="f13" fmla="val 6"/>
                <a:gd name="f14" fmla="val 14"/>
                <a:gd name="f15" fmla="val 13"/>
                <a:gd name="f16" fmla="val 32"/>
                <a:gd name="f17" fmla="val 40"/>
                <a:gd name="f18" fmla="val 41"/>
                <a:gd name="f19" fmla="val 33"/>
                <a:gd name="f20" fmla="+- 0 0 -90"/>
                <a:gd name="f21" fmla="*/ f3 1 47"/>
                <a:gd name="f22" fmla="*/ f4 1 47"/>
                <a:gd name="f23" fmla="val f5"/>
                <a:gd name="f24" fmla="val f6"/>
                <a:gd name="f25" fmla="*/ f20 f0 1"/>
                <a:gd name="f26" fmla="+- f24 0 f23"/>
                <a:gd name="f27" fmla="*/ f25 1 f2"/>
                <a:gd name="f28" fmla="*/ f26 1 47"/>
                <a:gd name="f29" fmla="*/ 23 f26 1"/>
                <a:gd name="f30" fmla="*/ 0 f26 1"/>
                <a:gd name="f31" fmla="*/ 47 f26 1"/>
                <a:gd name="f32" fmla="*/ 24 f26 1"/>
                <a:gd name="f33" fmla="*/ 6 f26 1"/>
                <a:gd name="f34" fmla="*/ 41 f26 1"/>
                <a:gd name="f35" fmla="+- f27 0 f1"/>
                <a:gd name="f36" fmla="*/ f29 1 47"/>
                <a:gd name="f37" fmla="*/ f30 1 47"/>
                <a:gd name="f38" fmla="*/ f31 1 47"/>
                <a:gd name="f39" fmla="*/ f32 1 47"/>
                <a:gd name="f40" fmla="*/ f33 1 47"/>
                <a:gd name="f41" fmla="*/ f34 1 47"/>
                <a:gd name="f42" fmla="*/ 0 1 f28"/>
                <a:gd name="f43" fmla="*/ f24 1 f28"/>
                <a:gd name="f44" fmla="*/ f36 1 f28"/>
                <a:gd name="f45" fmla="*/ f37 1 f28"/>
                <a:gd name="f46" fmla="*/ f38 1 f28"/>
                <a:gd name="f47" fmla="*/ f39 1 f28"/>
                <a:gd name="f48" fmla="*/ f40 1 f28"/>
                <a:gd name="f49" fmla="*/ f41 1 f28"/>
                <a:gd name="f50" fmla="*/ f42 f21 1"/>
                <a:gd name="f51" fmla="*/ f43 f21 1"/>
                <a:gd name="f52" fmla="*/ f43 f22 1"/>
                <a:gd name="f53" fmla="*/ f42 f22 1"/>
                <a:gd name="f54" fmla="*/ f44 f21 1"/>
                <a:gd name="f55" fmla="*/ f45 f22 1"/>
                <a:gd name="f56" fmla="*/ f46 f21 1"/>
                <a:gd name="f57" fmla="*/ f44 f22 1"/>
                <a:gd name="f58" fmla="*/ f46 f22 1"/>
                <a:gd name="f59" fmla="*/ f45 f21 1"/>
                <a:gd name="f60" fmla="*/ f47 f21 1"/>
                <a:gd name="f61" fmla="*/ f48 f22 1"/>
                <a:gd name="f62" fmla="*/ f48 f21 1"/>
                <a:gd name="f63" fmla="*/ f49 f22 1"/>
                <a:gd name="f64" fmla="*/ f49 f21 1"/>
                <a:gd name="f65" fmla="*/ f4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4" y="f55"/>
                </a:cxn>
                <a:cxn ang="f35">
                  <a:pos x="f56" y="f57"/>
                </a:cxn>
                <a:cxn ang="f35">
                  <a:pos x="f54" y="f58"/>
                </a:cxn>
                <a:cxn ang="f35">
                  <a:pos x="f59" y="f57"/>
                </a:cxn>
                <a:cxn ang="f35">
                  <a:pos x="f54" y="f55"/>
                </a:cxn>
                <a:cxn ang="f35">
                  <a:pos x="f60" y="f61"/>
                </a:cxn>
                <a:cxn ang="f35">
                  <a:pos x="f62" y="f57"/>
                </a:cxn>
                <a:cxn ang="f35">
                  <a:pos x="f54" y="f63"/>
                </a:cxn>
                <a:cxn ang="f35">
                  <a:pos x="f64" y="f65"/>
                </a:cxn>
                <a:cxn ang="f35">
                  <a:pos x="f60" y="f61"/>
                </a:cxn>
              </a:cxnLst>
              <a:rect l="f50" t="f53" r="f51" b="f52"/>
              <a:pathLst>
                <a:path w="47" h="47">
                  <a:moveTo>
                    <a:pt x="f7" y="f5"/>
                  </a:moveTo>
                  <a:cubicBezTo>
                    <a:pt x="f8" y="f5"/>
                    <a:pt x="f6" y="f9"/>
                    <a:pt x="f6" y="f7"/>
                  </a:cubicBezTo>
                  <a:cubicBezTo>
                    <a:pt x="f6" y="f10"/>
                    <a:pt x="f10" y="f6"/>
                    <a:pt x="f7" y="f6"/>
                  </a:cubicBezTo>
                  <a:cubicBezTo>
                    <a:pt x="f11" y="f6"/>
                    <a:pt x="f5" y="f10"/>
                    <a:pt x="f5" y="f7"/>
                  </a:cubicBezTo>
                  <a:cubicBezTo>
                    <a:pt x="f5" y="f9"/>
                    <a:pt x="f9" y="f5"/>
                    <a:pt x="f7" y="f5"/>
                  </a:cubicBezTo>
                  <a:close/>
                  <a:moveTo>
                    <a:pt x="f12" y="f13"/>
                  </a:moveTo>
                  <a:cubicBezTo>
                    <a:pt x="f14" y="f13"/>
                    <a:pt x="f13" y="f15"/>
                    <a:pt x="f13" y="f7"/>
                  </a:cubicBezTo>
                  <a:cubicBezTo>
                    <a:pt x="f13" y="f16"/>
                    <a:pt x="f15" y="f17"/>
                    <a:pt x="f7" y="f18"/>
                  </a:cubicBezTo>
                  <a:cubicBezTo>
                    <a:pt x="f19" y="f18"/>
                    <a:pt x="f18" y="f19"/>
                    <a:pt x="f18" y="f12"/>
                  </a:cubicBezTo>
                  <a:cubicBezTo>
                    <a:pt x="f18" y="f14"/>
                    <a:pt x="f19" y="f13"/>
                    <a:pt x="f12" y="f13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82">
              <a:extLst>
                <a:ext uri="{FF2B5EF4-FFF2-40B4-BE49-F238E27FC236}">
                  <a16:creationId xmlns:a16="http://schemas.microsoft.com/office/drawing/2014/main" id="{E7D11588-596F-8A90-8DD0-0C8CFDCC44F5}"/>
                </a:ext>
              </a:extLst>
            </p:cNvPr>
            <p:cNvSpPr/>
            <p:nvPr/>
          </p:nvSpPr>
          <p:spPr>
            <a:xfrm>
              <a:off x="3813176" y="4561018"/>
              <a:ext cx="176214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23"/>
                <a:gd name="f8" fmla="val 36"/>
                <a:gd name="f9" fmla="val 37"/>
                <a:gd name="f10" fmla="val 24"/>
                <a:gd name="f11" fmla="val 11"/>
                <a:gd name="f12" fmla="val 10"/>
                <a:gd name="f13" fmla="val 41"/>
                <a:gd name="f14" fmla="val 33"/>
                <a:gd name="f15" fmla="val 32"/>
                <a:gd name="f16" fmla="val 14"/>
                <a:gd name="f17" fmla="val 6"/>
                <a:gd name="f18" fmla="val 7"/>
                <a:gd name="f19" fmla="+- 0 0 -90"/>
                <a:gd name="f20" fmla="*/ f3 1 47"/>
                <a:gd name="f21" fmla="*/ f4 1 47"/>
                <a:gd name="f22" fmla="val f5"/>
                <a:gd name="f23" fmla="val f6"/>
                <a:gd name="f24" fmla="*/ f19 f0 1"/>
                <a:gd name="f25" fmla="+- f23 0 f22"/>
                <a:gd name="f26" fmla="*/ f24 1 f2"/>
                <a:gd name="f27" fmla="*/ f25 1 47"/>
                <a:gd name="f28" fmla="*/ 47 f25 1"/>
                <a:gd name="f29" fmla="*/ 23 f25 1"/>
                <a:gd name="f30" fmla="*/ 24 f25 1"/>
                <a:gd name="f31" fmla="*/ 0 f25 1"/>
                <a:gd name="f32" fmla="*/ 41 f25 1"/>
                <a:gd name="f33" fmla="*/ 6 f25 1"/>
                <a:gd name="f34" fmla="+- f26 0 f1"/>
                <a:gd name="f35" fmla="*/ f28 1 47"/>
                <a:gd name="f36" fmla="*/ f29 1 47"/>
                <a:gd name="f37" fmla="*/ f30 1 47"/>
                <a:gd name="f38" fmla="*/ f31 1 47"/>
                <a:gd name="f39" fmla="*/ f32 1 47"/>
                <a:gd name="f40" fmla="*/ f33 1 47"/>
                <a:gd name="f41" fmla="*/ 0 1 f27"/>
                <a:gd name="f42" fmla="*/ f23 1 f27"/>
                <a:gd name="f43" fmla="*/ f35 1 f27"/>
                <a:gd name="f44" fmla="*/ f36 1 f27"/>
                <a:gd name="f45" fmla="*/ f37 1 f27"/>
                <a:gd name="f46" fmla="*/ f38 1 f27"/>
                <a:gd name="f47" fmla="*/ f39 1 f27"/>
                <a:gd name="f48" fmla="*/ f40 1 f27"/>
                <a:gd name="f49" fmla="*/ f41 f20 1"/>
                <a:gd name="f50" fmla="*/ f42 f20 1"/>
                <a:gd name="f51" fmla="*/ f42 f21 1"/>
                <a:gd name="f52" fmla="*/ f41 f21 1"/>
                <a:gd name="f53" fmla="*/ f43 f20 1"/>
                <a:gd name="f54" fmla="*/ f44 f21 1"/>
                <a:gd name="f55" fmla="*/ f45 f20 1"/>
                <a:gd name="f56" fmla="*/ f43 f21 1"/>
                <a:gd name="f57" fmla="*/ f46 f20 1"/>
                <a:gd name="f58" fmla="*/ f44 f20 1"/>
                <a:gd name="f59" fmla="*/ f46 f21 1"/>
                <a:gd name="f60" fmla="*/ f47 f21 1"/>
                <a:gd name="f61" fmla="*/ f47 f20 1"/>
                <a:gd name="f62" fmla="*/ f48 f21 1"/>
                <a:gd name="f63" fmla="*/ f48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7" y="f54"/>
                </a:cxn>
                <a:cxn ang="f34">
                  <a:pos x="f58" y="f59"/>
                </a:cxn>
                <a:cxn ang="f34">
                  <a:pos x="f53" y="f54"/>
                </a:cxn>
                <a:cxn ang="f34">
                  <a:pos x="f55" y="f60"/>
                </a:cxn>
                <a:cxn ang="f34">
                  <a:pos x="f61" y="f54"/>
                </a:cxn>
                <a:cxn ang="f34">
                  <a:pos x="f55" y="f62"/>
                </a:cxn>
                <a:cxn ang="f34">
                  <a:pos x="f63" y="f54"/>
                </a:cxn>
                <a:cxn ang="f34">
                  <a:pos x="f55" y="f60"/>
                </a:cxn>
              </a:cxnLst>
              <a:rect l="f49" t="f52" r="f50" b="f51"/>
              <a:pathLst>
                <a:path w="47" h="47">
                  <a:moveTo>
                    <a:pt x="f6" y="f7"/>
                  </a:moveTo>
                  <a:cubicBezTo>
                    <a:pt x="f6" y="f8"/>
                    <a:pt x="f9" y="f6"/>
                    <a:pt x="f10" y="f6"/>
                  </a:cubicBezTo>
                  <a:cubicBezTo>
                    <a:pt x="f11" y="f6"/>
                    <a:pt x="f5" y="f8"/>
                    <a:pt x="f5" y="f7"/>
                  </a:cubicBezTo>
                  <a:cubicBezTo>
                    <a:pt x="f5" y="f12"/>
                    <a:pt x="f12" y="f5"/>
                    <a:pt x="f7" y="f5"/>
                  </a:cubicBezTo>
                  <a:cubicBezTo>
                    <a:pt x="f9" y="f5"/>
                    <a:pt x="f6" y="f12"/>
                    <a:pt x="f6" y="f7"/>
                  </a:cubicBezTo>
                  <a:close/>
                  <a:moveTo>
                    <a:pt x="f10" y="f13"/>
                  </a:moveTo>
                  <a:cubicBezTo>
                    <a:pt x="f14" y="f13"/>
                    <a:pt x="f13" y="f15"/>
                    <a:pt x="f13" y="f7"/>
                  </a:cubicBezTo>
                  <a:cubicBezTo>
                    <a:pt x="f13" y="f16"/>
                    <a:pt x="f14" y="f17"/>
                    <a:pt x="f10" y="f17"/>
                  </a:cubicBezTo>
                  <a:cubicBezTo>
                    <a:pt x="f16" y="f17"/>
                    <a:pt x="f17" y="f16"/>
                    <a:pt x="f17" y="f7"/>
                  </a:cubicBezTo>
                  <a:cubicBezTo>
                    <a:pt x="f18" y="f14"/>
                    <a:pt x="f16" y="f13"/>
                    <a:pt x="f10" y="f13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83">
              <a:extLst>
                <a:ext uri="{FF2B5EF4-FFF2-40B4-BE49-F238E27FC236}">
                  <a16:creationId xmlns:a16="http://schemas.microsoft.com/office/drawing/2014/main" id="{7C55F5E3-FF91-1F89-C280-A75185AF3FB0}"/>
                </a:ext>
              </a:extLst>
            </p:cNvPr>
            <p:cNvSpPr/>
            <p:nvPr/>
          </p:nvSpPr>
          <p:spPr>
            <a:xfrm>
              <a:off x="4178295" y="4599121"/>
              <a:ext cx="101598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26"/>
                <a:gd name="f8" fmla="val 13"/>
                <a:gd name="f9" fmla="val 21"/>
                <a:gd name="f10" fmla="val 6"/>
                <a:gd name="f11" fmla="val 20"/>
                <a:gd name="f12" fmla="+- 0 0 -90"/>
                <a:gd name="f13" fmla="*/ f3 1 27"/>
                <a:gd name="f14" fmla="*/ f4 1 26"/>
                <a:gd name="f15" fmla="val f5"/>
                <a:gd name="f16" fmla="val f6"/>
                <a:gd name="f17" fmla="val f7"/>
                <a:gd name="f18" fmla="*/ f12 f0 1"/>
                <a:gd name="f19" fmla="+- f17 0 f15"/>
                <a:gd name="f20" fmla="+- f16 0 f15"/>
                <a:gd name="f21" fmla="*/ f18 1 f2"/>
                <a:gd name="f22" fmla="*/ f20 1 27"/>
                <a:gd name="f23" fmla="*/ f19 1 26"/>
                <a:gd name="f24" fmla="*/ 13 f20 1"/>
                <a:gd name="f25" fmla="*/ 0 f19 1"/>
                <a:gd name="f26" fmla="*/ 27 f20 1"/>
                <a:gd name="f27" fmla="*/ 13 f19 1"/>
                <a:gd name="f28" fmla="*/ 26 f19 1"/>
                <a:gd name="f29" fmla="*/ 0 f20 1"/>
                <a:gd name="f30" fmla="+- f21 0 f1"/>
                <a:gd name="f31" fmla="*/ f24 1 27"/>
                <a:gd name="f32" fmla="*/ f25 1 26"/>
                <a:gd name="f33" fmla="*/ f26 1 27"/>
                <a:gd name="f34" fmla="*/ f27 1 26"/>
                <a:gd name="f35" fmla="*/ f28 1 26"/>
                <a:gd name="f36" fmla="*/ f29 1 27"/>
                <a:gd name="f37" fmla="*/ 0 1 f22"/>
                <a:gd name="f38" fmla="*/ f16 1 f22"/>
                <a:gd name="f39" fmla="*/ 0 1 f23"/>
                <a:gd name="f40" fmla="*/ f17 1 f23"/>
                <a:gd name="f41" fmla="*/ f31 1 f22"/>
                <a:gd name="f42" fmla="*/ f32 1 f23"/>
                <a:gd name="f43" fmla="*/ f33 1 f22"/>
                <a:gd name="f44" fmla="*/ f34 1 f23"/>
                <a:gd name="f45" fmla="*/ f35 1 f23"/>
                <a:gd name="f46" fmla="*/ f36 1 f22"/>
                <a:gd name="f47" fmla="*/ f37 f13 1"/>
                <a:gd name="f48" fmla="*/ f38 f13 1"/>
                <a:gd name="f49" fmla="*/ f40 f14 1"/>
                <a:gd name="f50" fmla="*/ f39 f14 1"/>
                <a:gd name="f51" fmla="*/ f41 f13 1"/>
                <a:gd name="f52" fmla="*/ f42 f14 1"/>
                <a:gd name="f53" fmla="*/ f43 f13 1"/>
                <a:gd name="f54" fmla="*/ f44 f14 1"/>
                <a:gd name="f55" fmla="*/ f45 f14 1"/>
                <a:gd name="f56" fmla="*/ f4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1" y="f52"/>
                </a:cxn>
                <a:cxn ang="f30">
                  <a:pos x="f53" y="f54"/>
                </a:cxn>
                <a:cxn ang="f30">
                  <a:pos x="f51" y="f55"/>
                </a:cxn>
                <a:cxn ang="f30">
                  <a:pos x="f56" y="f54"/>
                </a:cxn>
                <a:cxn ang="f30">
                  <a:pos x="f51" y="f52"/>
                </a:cxn>
              </a:cxnLst>
              <a:rect l="f47" t="f50" r="f48" b="f49"/>
              <a:pathLst>
                <a:path w="27" h="26">
                  <a:moveTo>
                    <a:pt x="f8" y="f5"/>
                  </a:moveTo>
                  <a:cubicBezTo>
                    <a:pt x="f9" y="f5"/>
                    <a:pt x="f6" y="f10"/>
                    <a:pt x="f6" y="f8"/>
                  </a:cubicBezTo>
                  <a:cubicBezTo>
                    <a:pt x="f6" y="f11"/>
                    <a:pt x="f11" y="f7"/>
                    <a:pt x="f8" y="f7"/>
                  </a:cubicBezTo>
                  <a:cubicBezTo>
                    <a:pt x="f10" y="f7"/>
                    <a:pt x="f5" y="f11"/>
                    <a:pt x="f5" y="f8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84">
              <a:extLst>
                <a:ext uri="{FF2B5EF4-FFF2-40B4-BE49-F238E27FC236}">
                  <a16:creationId xmlns:a16="http://schemas.microsoft.com/office/drawing/2014/main" id="{A269CE7F-A47D-CF80-8A64-21ECA0A055EB}"/>
                </a:ext>
              </a:extLst>
            </p:cNvPr>
            <p:cNvSpPr/>
            <p:nvPr/>
          </p:nvSpPr>
          <p:spPr>
            <a:xfrm>
              <a:off x="3849688" y="4599121"/>
              <a:ext cx="101598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26"/>
                <a:gd name="f8" fmla="val 14"/>
                <a:gd name="f9" fmla="val 22"/>
                <a:gd name="f10" fmla="val 5"/>
                <a:gd name="f11" fmla="val 13"/>
                <a:gd name="f12" fmla="val 21"/>
                <a:gd name="f13" fmla="val 6"/>
                <a:gd name="f14" fmla="val 20"/>
                <a:gd name="f15" fmla="val 1"/>
                <a:gd name="f16" fmla="+- 0 0 -90"/>
                <a:gd name="f17" fmla="*/ f3 1 27"/>
                <a:gd name="f18" fmla="*/ f4 1 2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7"/>
                <a:gd name="f27" fmla="*/ f23 1 26"/>
                <a:gd name="f28" fmla="*/ 14 f24 1"/>
                <a:gd name="f29" fmla="*/ 0 f23 1"/>
                <a:gd name="f30" fmla="*/ 27 f24 1"/>
                <a:gd name="f31" fmla="*/ 13 f23 1"/>
                <a:gd name="f32" fmla="*/ 26 f23 1"/>
                <a:gd name="f33" fmla="*/ 0 f24 1"/>
                <a:gd name="f34" fmla="+- f25 0 f1"/>
                <a:gd name="f35" fmla="*/ f28 1 27"/>
                <a:gd name="f36" fmla="*/ f29 1 26"/>
                <a:gd name="f37" fmla="*/ f30 1 27"/>
                <a:gd name="f38" fmla="*/ f31 1 26"/>
                <a:gd name="f39" fmla="*/ f32 1 26"/>
                <a:gd name="f40" fmla="*/ f33 1 27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6"/>
                <a:gd name="f48" fmla="*/ f38 1 f27"/>
                <a:gd name="f49" fmla="*/ f39 1 f27"/>
                <a:gd name="f50" fmla="*/ f40 1 f26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8 1"/>
                <a:gd name="f60" fmla="*/ f50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5" y="f59"/>
                </a:cxn>
                <a:cxn ang="f34">
                  <a:pos x="f60" y="f58"/>
                </a:cxn>
                <a:cxn ang="f34">
                  <a:pos x="f55" y="f56"/>
                </a:cxn>
              </a:cxnLst>
              <a:rect l="f51" t="f54" r="f52" b="f53"/>
              <a:pathLst>
                <a:path w="27" h="26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12" y="f7"/>
                    <a:pt x="f8" y="f7"/>
                  </a:cubicBezTo>
                  <a:cubicBezTo>
                    <a:pt x="f13" y="f7"/>
                    <a:pt x="f5" y="f14"/>
                    <a:pt x="f5" y="f11"/>
                  </a:cubicBezTo>
                  <a:cubicBezTo>
                    <a:pt x="f15" y="f10"/>
                    <a:pt x="f13" y="f5"/>
                    <a:pt x="f8" y="f5"/>
                  </a:cubicBezTo>
                  <a:close/>
                </a:path>
              </a:pathLst>
            </a:custGeom>
            <a:solidFill>
              <a:srgbClr val="2ABD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2" name="Freeform 88">
            <a:extLst>
              <a:ext uri="{FF2B5EF4-FFF2-40B4-BE49-F238E27FC236}">
                <a16:creationId xmlns:a16="http://schemas.microsoft.com/office/drawing/2014/main" id="{4C302B5A-EEE3-A2BE-8619-5A48D303F84D}"/>
              </a:ext>
            </a:extLst>
          </p:cNvPr>
          <p:cNvSpPr/>
          <p:nvPr/>
        </p:nvSpPr>
        <p:spPr>
          <a:xfrm>
            <a:off x="6151561" y="1912933"/>
            <a:ext cx="1362071" cy="3476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7"/>
              <a:gd name="f7" fmla="val 203"/>
              <a:gd name="f8" fmla="val 518"/>
              <a:gd name="f9" fmla="val 156"/>
              <a:gd name="f10" fmla="val 525"/>
              <a:gd name="f11" fmla="val 159"/>
              <a:gd name="f12" fmla="val 532"/>
              <a:gd name="f13" fmla="val 164"/>
              <a:gd name="f14" fmla="val 540"/>
              <a:gd name="f15" fmla="val 609"/>
              <a:gd name="f16" fmla="val 678"/>
              <a:gd name="f17" fmla="val 747"/>
              <a:gd name="f18" fmla="val 755"/>
              <a:gd name="f19" fmla="val 762"/>
              <a:gd name="f20" fmla="val 771"/>
              <a:gd name="f21" fmla="val 186"/>
              <a:gd name="f22" fmla="val 746"/>
              <a:gd name="f23" fmla="val 193"/>
              <a:gd name="f24" fmla="val 726"/>
              <a:gd name="f25" fmla="val 665"/>
              <a:gd name="f26" fmla="val 604"/>
              <a:gd name="f27" fmla="val 542"/>
              <a:gd name="f28" fmla="val 376"/>
              <a:gd name="f29" fmla="val 209"/>
              <a:gd name="f30" fmla="val 194"/>
              <a:gd name="f31" fmla="val 43"/>
              <a:gd name="f32" fmla="val 29"/>
              <a:gd name="f33" fmla="val 8"/>
              <a:gd name="f34" fmla="val 5"/>
              <a:gd name="f35" fmla="val 177"/>
              <a:gd name="f36" fmla="val 140"/>
              <a:gd name="f37" fmla="val 9"/>
              <a:gd name="f38" fmla="val 118"/>
              <a:gd name="f39" fmla="val 35"/>
              <a:gd name="f40" fmla="val 112"/>
              <a:gd name="f41" fmla="val 86"/>
              <a:gd name="f42" fmla="val 102"/>
              <a:gd name="f43" fmla="val 138"/>
              <a:gd name="f44" fmla="val 89"/>
              <a:gd name="f45" fmla="val 190"/>
              <a:gd name="f46" fmla="val 266"/>
              <a:gd name="f47" fmla="val 81"/>
              <a:gd name="f48" fmla="val 343"/>
              <a:gd name="f49" fmla="val 83"/>
              <a:gd name="f50" fmla="val 419"/>
              <a:gd name="f51" fmla="val 426"/>
              <a:gd name="f52" fmla="val 433"/>
              <a:gd name="f53" fmla="val 440"/>
              <a:gd name="f54" fmla="val 78"/>
              <a:gd name="f55" fmla="val 382"/>
              <a:gd name="f56" fmla="val 323"/>
              <a:gd name="f57" fmla="val 265"/>
              <a:gd name="f58" fmla="val 267"/>
              <a:gd name="f59" fmla="val 284"/>
              <a:gd name="f60" fmla="val 20"/>
              <a:gd name="f61" fmla="val 339"/>
              <a:gd name="f62" fmla="val 342"/>
              <a:gd name="f63" fmla="val 15"/>
              <a:gd name="f64" fmla="val 345"/>
              <a:gd name="f65" fmla="val 23"/>
              <a:gd name="f66" fmla="val 349"/>
              <a:gd name="f67" fmla="val 30"/>
              <a:gd name="f68" fmla="val 365"/>
              <a:gd name="f69" fmla="val 46"/>
              <a:gd name="f70" fmla="val 383"/>
              <a:gd name="f71" fmla="val 41"/>
              <a:gd name="f72" fmla="val 402"/>
              <a:gd name="f73" fmla="val 37"/>
              <a:gd name="f74" fmla="val 408"/>
              <a:gd name="f75" fmla="val 26"/>
              <a:gd name="f76" fmla="val 413"/>
              <a:gd name="f77" fmla="val 421"/>
              <a:gd name="f78" fmla="val 1"/>
              <a:gd name="f79" fmla="val 459"/>
              <a:gd name="f80" fmla="val 502"/>
              <a:gd name="f81" fmla="val 545"/>
              <a:gd name="f82" fmla="val 551"/>
              <a:gd name="f83" fmla="val 557"/>
              <a:gd name="f84" fmla="val 563"/>
              <a:gd name="f85" fmla="val 578"/>
              <a:gd name="f86" fmla="val 587"/>
              <a:gd name="f87" fmla="val 588"/>
              <a:gd name="f88" fmla="val 24"/>
              <a:gd name="f89" fmla="val 589"/>
              <a:gd name="f90" fmla="val 58"/>
              <a:gd name="f91" fmla="val 572"/>
              <a:gd name="f92" fmla="val 558"/>
              <a:gd name="f93" fmla="val 543"/>
              <a:gd name="f94" fmla="val 80"/>
              <a:gd name="f95" fmla="val 82"/>
              <a:gd name="f96" fmla="val 676"/>
              <a:gd name="f97" fmla="val 742"/>
              <a:gd name="f98" fmla="val 752"/>
              <a:gd name="f99" fmla="val 772"/>
              <a:gd name="f100" fmla="val 788"/>
              <a:gd name="f101" fmla="val 90"/>
              <a:gd name="f102" fmla="val 107"/>
              <a:gd name="f103" fmla="val 126"/>
              <a:gd name="f104" fmla="val 786"/>
              <a:gd name="f105" fmla="val 770"/>
              <a:gd name="f106" fmla="val 692"/>
              <a:gd name="f107" fmla="val 614"/>
              <a:gd name="f108" fmla="val 536"/>
              <a:gd name="f109" fmla="val 139"/>
              <a:gd name="f110" fmla="val 510"/>
              <a:gd name="f111" fmla="val 136"/>
              <a:gd name="f112" fmla="val 157"/>
              <a:gd name="f113" fmla="val 50"/>
              <a:gd name="f114" fmla="val 503"/>
              <a:gd name="f115" fmla="val 504"/>
              <a:gd name="f116" fmla="val 36"/>
              <a:gd name="f117" fmla="val 498"/>
              <a:gd name="f118" fmla="val 27"/>
              <a:gd name="f119" fmla="val 491"/>
              <a:gd name="f120" fmla="val 25"/>
              <a:gd name="f121" fmla="val 485"/>
              <a:gd name="f122" fmla="val 483"/>
              <a:gd name="f123" fmla="val 32"/>
              <a:gd name="f124" fmla="val 480"/>
              <a:gd name="f125" fmla="val 42"/>
              <a:gd name="f126" fmla="val 481"/>
              <a:gd name="f127" fmla="val 52"/>
              <a:gd name="f128" fmla="val 56"/>
              <a:gd name="f129" fmla="val 488"/>
              <a:gd name="f130" fmla="val 61"/>
              <a:gd name="f131" fmla="val 493"/>
              <a:gd name="f132" fmla="val 496"/>
              <a:gd name="f133" fmla="val 62"/>
              <a:gd name="f134" fmla="val 499"/>
              <a:gd name="f135" fmla="val 54"/>
              <a:gd name="f136" fmla="val 92"/>
              <a:gd name="f137" fmla="val 162"/>
              <a:gd name="f138" fmla="val 99"/>
              <a:gd name="f139" fmla="val 106"/>
              <a:gd name="f140" fmla="val 155"/>
              <a:gd name="f141" fmla="val 113"/>
              <a:gd name="f142" fmla="val 152"/>
              <a:gd name="f143" fmla="val 148"/>
              <a:gd name="f144" fmla="val 101"/>
              <a:gd name="f145" fmla="val 143"/>
              <a:gd name="f146" fmla="val 93"/>
              <a:gd name="f147" fmla="val 73"/>
              <a:gd name="f148" fmla="val 133"/>
              <a:gd name="f149" fmla="val 135"/>
              <a:gd name="f150" fmla="val 149"/>
              <a:gd name="f151" fmla="val 51"/>
              <a:gd name="f152" fmla="val 171"/>
              <a:gd name="f153" fmla="val 71"/>
              <a:gd name="f154" fmla="val 168"/>
              <a:gd name="f155" fmla="val 154"/>
              <a:gd name="f156" fmla="val 160"/>
              <a:gd name="f157" fmla="val 178"/>
              <a:gd name="f158" fmla="val 202"/>
              <a:gd name="f159" fmla="val 163"/>
              <a:gd name="f160" fmla="val 226"/>
              <a:gd name="f161" fmla="val 238"/>
              <a:gd name="f162" fmla="val 250"/>
              <a:gd name="f163" fmla="val 262"/>
              <a:gd name="f164" fmla="val 278"/>
              <a:gd name="f165" fmla="val 158"/>
              <a:gd name="f166" fmla="val 295"/>
              <a:gd name="f167" fmla="val 311"/>
              <a:gd name="f168" fmla="val 150"/>
              <a:gd name="f169" fmla="val 306"/>
              <a:gd name="f170" fmla="val 147"/>
              <a:gd name="f171" fmla="val 300"/>
              <a:gd name="f172" fmla="val 146"/>
              <a:gd name="f173" fmla="val 294"/>
              <a:gd name="f174" fmla="val 145"/>
              <a:gd name="f175" fmla="val 286"/>
              <a:gd name="f176" fmla="val 144"/>
              <a:gd name="f177" fmla="val 277"/>
              <a:gd name="f178" fmla="val 269"/>
              <a:gd name="f179" fmla="val 233"/>
              <a:gd name="f180" fmla="val 142"/>
              <a:gd name="f181" fmla="val 196"/>
              <a:gd name="f182" fmla="val 151"/>
              <a:gd name="f183" fmla="val 470"/>
              <a:gd name="f184" fmla="val 40"/>
              <a:gd name="f185" fmla="val 463"/>
              <a:gd name="f186" fmla="val 34"/>
              <a:gd name="f187" fmla="val 458"/>
              <a:gd name="f188" fmla="val 454"/>
              <a:gd name="f189" fmla="val 449"/>
              <a:gd name="f190" fmla="val 441"/>
              <a:gd name="f191" fmla="val 39"/>
              <a:gd name="f192" fmla="val 442"/>
              <a:gd name="f193" fmla="val 45"/>
              <a:gd name="f194" fmla="val 57"/>
              <a:gd name="f195" fmla="val 47"/>
              <a:gd name="f196" fmla="val 534"/>
              <a:gd name="f197" fmla="val 550"/>
              <a:gd name="f198" fmla="val 538"/>
              <a:gd name="f199" fmla="val 526"/>
              <a:gd name="f200" fmla="val 28"/>
              <a:gd name="f201" fmla="val 524"/>
              <a:gd name="f202" fmla="val 515"/>
              <a:gd name="f203" fmla="val 523"/>
              <a:gd name="f204" fmla="val 500"/>
              <a:gd name="f205" fmla="val 79"/>
              <a:gd name="f206" fmla="val 471"/>
              <a:gd name="f207" fmla="val 456"/>
              <a:gd name="f208" fmla="+- 0 0 -90"/>
              <a:gd name="f209" fmla="*/ f3 1 797"/>
              <a:gd name="f210" fmla="*/ f4 1 203"/>
              <a:gd name="f211" fmla="val f5"/>
              <a:gd name="f212" fmla="val f6"/>
              <a:gd name="f213" fmla="val f7"/>
              <a:gd name="f214" fmla="*/ f208 f0 1"/>
              <a:gd name="f215" fmla="+- f213 0 f211"/>
              <a:gd name="f216" fmla="+- f212 0 f211"/>
              <a:gd name="f217" fmla="*/ f214 1 f2"/>
              <a:gd name="f218" fmla="*/ f216 1 797"/>
              <a:gd name="f219" fmla="*/ f215 1 203"/>
              <a:gd name="f220" fmla="*/ 540 f216 1"/>
              <a:gd name="f221" fmla="*/ 164 f215 1"/>
              <a:gd name="f222" fmla="*/ 771 f216 1"/>
              <a:gd name="f223" fmla="*/ 542 f216 1"/>
              <a:gd name="f224" fmla="*/ 193 f215 1"/>
              <a:gd name="f225" fmla="*/ 5 f216 1"/>
              <a:gd name="f226" fmla="*/ 177 f215 1"/>
              <a:gd name="f227" fmla="*/ 190 f216 1"/>
              <a:gd name="f228" fmla="*/ 86 f215 1"/>
              <a:gd name="f229" fmla="*/ 440 f216 1"/>
              <a:gd name="f230" fmla="*/ 78 f215 1"/>
              <a:gd name="f231" fmla="*/ 339 f216 1"/>
              <a:gd name="f232" fmla="*/ 8 f215 1"/>
              <a:gd name="f233" fmla="*/ 402 f216 1"/>
              <a:gd name="f234" fmla="*/ 37 f215 1"/>
              <a:gd name="f235" fmla="*/ 545 f216 1"/>
              <a:gd name="f236" fmla="*/ 1 f215 1"/>
              <a:gd name="f237" fmla="*/ 588 f216 1"/>
              <a:gd name="f238" fmla="*/ 24 f215 1"/>
              <a:gd name="f239" fmla="*/ 543 f216 1"/>
              <a:gd name="f240" fmla="*/ 742 f216 1"/>
              <a:gd name="f241" fmla="*/ 82 f215 1"/>
              <a:gd name="f242" fmla="*/ 797 f216 1"/>
              <a:gd name="f243" fmla="*/ 107 f215 1"/>
              <a:gd name="f244" fmla="*/ 536 f216 1"/>
              <a:gd name="f245" fmla="*/ 139 f215 1"/>
              <a:gd name="f246" fmla="*/ 518 f216 1"/>
              <a:gd name="f247" fmla="*/ 156 f215 1"/>
              <a:gd name="f248" fmla="*/ 504 f216 1"/>
              <a:gd name="f249" fmla="*/ 29 f215 1"/>
              <a:gd name="f250" fmla="*/ 481 f216 1"/>
              <a:gd name="f251" fmla="*/ 52 f215 1"/>
              <a:gd name="f252" fmla="*/ 502 f216 1"/>
              <a:gd name="f253" fmla="*/ 50 f215 1"/>
              <a:gd name="f254" fmla="*/ 113 f216 1"/>
              <a:gd name="f255" fmla="*/ 152 f215 1"/>
              <a:gd name="f256" fmla="*/ 35 f216 1"/>
              <a:gd name="f257" fmla="*/ 149 f215 1"/>
              <a:gd name="f258" fmla="*/ 154 f216 1"/>
              <a:gd name="f259" fmla="*/ 160 f215 1"/>
              <a:gd name="f260" fmla="*/ 262 f216 1"/>
              <a:gd name="f261" fmla="*/ 311 f216 1"/>
              <a:gd name="f262" fmla="*/ 148 f215 1"/>
              <a:gd name="f263" fmla="*/ 269 f216 1"/>
              <a:gd name="f264" fmla="*/ 144 f215 1"/>
              <a:gd name="f265" fmla="*/ 148 f216 1"/>
              <a:gd name="f266" fmla="*/ 470 f216 1"/>
              <a:gd name="f267" fmla="*/ 40 f215 1"/>
              <a:gd name="f268" fmla="*/ 441 f216 1"/>
              <a:gd name="f269" fmla="*/ 39 f215 1"/>
              <a:gd name="f270" fmla="*/ 30 f215 1"/>
              <a:gd name="f271" fmla="*/ 534 f216 1"/>
              <a:gd name="f272" fmla="*/ 62 f215 1"/>
              <a:gd name="f273" fmla="*/ 499 f216 1"/>
              <a:gd name="f274" fmla="*/ 79 f215 1"/>
              <a:gd name="f275" fmla="*/ 456 f216 1"/>
              <a:gd name="f276" fmla="+- f217 0 f1"/>
              <a:gd name="f277" fmla="*/ f220 1 797"/>
              <a:gd name="f278" fmla="*/ f221 1 203"/>
              <a:gd name="f279" fmla="*/ f222 1 797"/>
              <a:gd name="f280" fmla="*/ f223 1 797"/>
              <a:gd name="f281" fmla="*/ f224 1 203"/>
              <a:gd name="f282" fmla="*/ f225 1 797"/>
              <a:gd name="f283" fmla="*/ f226 1 203"/>
              <a:gd name="f284" fmla="*/ f227 1 797"/>
              <a:gd name="f285" fmla="*/ f228 1 203"/>
              <a:gd name="f286" fmla="*/ f229 1 797"/>
              <a:gd name="f287" fmla="*/ f230 1 203"/>
              <a:gd name="f288" fmla="*/ f231 1 797"/>
              <a:gd name="f289" fmla="*/ f232 1 203"/>
              <a:gd name="f290" fmla="*/ f233 1 797"/>
              <a:gd name="f291" fmla="*/ f234 1 203"/>
              <a:gd name="f292" fmla="*/ f235 1 797"/>
              <a:gd name="f293" fmla="*/ f236 1 203"/>
              <a:gd name="f294" fmla="*/ f237 1 797"/>
              <a:gd name="f295" fmla="*/ f238 1 203"/>
              <a:gd name="f296" fmla="*/ f239 1 797"/>
              <a:gd name="f297" fmla="*/ f240 1 797"/>
              <a:gd name="f298" fmla="*/ f241 1 203"/>
              <a:gd name="f299" fmla="*/ f242 1 797"/>
              <a:gd name="f300" fmla="*/ f243 1 203"/>
              <a:gd name="f301" fmla="*/ f244 1 797"/>
              <a:gd name="f302" fmla="*/ f245 1 203"/>
              <a:gd name="f303" fmla="*/ f246 1 797"/>
              <a:gd name="f304" fmla="*/ f247 1 203"/>
              <a:gd name="f305" fmla="*/ f248 1 797"/>
              <a:gd name="f306" fmla="*/ f249 1 203"/>
              <a:gd name="f307" fmla="*/ f250 1 797"/>
              <a:gd name="f308" fmla="*/ f251 1 203"/>
              <a:gd name="f309" fmla="*/ f252 1 797"/>
              <a:gd name="f310" fmla="*/ f253 1 203"/>
              <a:gd name="f311" fmla="*/ f254 1 797"/>
              <a:gd name="f312" fmla="*/ f255 1 203"/>
              <a:gd name="f313" fmla="*/ f256 1 797"/>
              <a:gd name="f314" fmla="*/ f257 1 203"/>
              <a:gd name="f315" fmla="*/ f258 1 797"/>
              <a:gd name="f316" fmla="*/ f259 1 203"/>
              <a:gd name="f317" fmla="*/ f260 1 797"/>
              <a:gd name="f318" fmla="*/ f261 1 797"/>
              <a:gd name="f319" fmla="*/ f262 1 203"/>
              <a:gd name="f320" fmla="*/ f263 1 797"/>
              <a:gd name="f321" fmla="*/ f264 1 203"/>
              <a:gd name="f322" fmla="*/ f265 1 797"/>
              <a:gd name="f323" fmla="*/ f266 1 797"/>
              <a:gd name="f324" fmla="*/ f267 1 203"/>
              <a:gd name="f325" fmla="*/ f268 1 797"/>
              <a:gd name="f326" fmla="*/ f269 1 203"/>
              <a:gd name="f327" fmla="*/ f270 1 203"/>
              <a:gd name="f328" fmla="*/ f271 1 797"/>
              <a:gd name="f329" fmla="*/ f272 1 203"/>
              <a:gd name="f330" fmla="*/ f273 1 797"/>
              <a:gd name="f331" fmla="*/ f274 1 203"/>
              <a:gd name="f332" fmla="*/ f275 1 797"/>
              <a:gd name="f333" fmla="*/ 0 1 f218"/>
              <a:gd name="f334" fmla="*/ f212 1 f218"/>
              <a:gd name="f335" fmla="*/ 0 1 f219"/>
              <a:gd name="f336" fmla="*/ f213 1 f219"/>
              <a:gd name="f337" fmla="*/ f277 1 f218"/>
              <a:gd name="f338" fmla="*/ f278 1 f219"/>
              <a:gd name="f339" fmla="*/ f279 1 f218"/>
              <a:gd name="f340" fmla="*/ f280 1 f218"/>
              <a:gd name="f341" fmla="*/ f281 1 f219"/>
              <a:gd name="f342" fmla="*/ f282 1 f218"/>
              <a:gd name="f343" fmla="*/ f283 1 f219"/>
              <a:gd name="f344" fmla="*/ f284 1 f218"/>
              <a:gd name="f345" fmla="*/ f285 1 f219"/>
              <a:gd name="f346" fmla="*/ f286 1 f218"/>
              <a:gd name="f347" fmla="*/ f287 1 f219"/>
              <a:gd name="f348" fmla="*/ f288 1 f218"/>
              <a:gd name="f349" fmla="*/ f289 1 f219"/>
              <a:gd name="f350" fmla="*/ f290 1 f218"/>
              <a:gd name="f351" fmla="*/ f291 1 f219"/>
              <a:gd name="f352" fmla="*/ f292 1 f218"/>
              <a:gd name="f353" fmla="*/ f293 1 f219"/>
              <a:gd name="f354" fmla="*/ f294 1 f218"/>
              <a:gd name="f355" fmla="*/ f295 1 f219"/>
              <a:gd name="f356" fmla="*/ f296 1 f218"/>
              <a:gd name="f357" fmla="*/ f297 1 f218"/>
              <a:gd name="f358" fmla="*/ f298 1 f219"/>
              <a:gd name="f359" fmla="*/ f299 1 f218"/>
              <a:gd name="f360" fmla="*/ f300 1 f219"/>
              <a:gd name="f361" fmla="*/ f301 1 f218"/>
              <a:gd name="f362" fmla="*/ f302 1 f219"/>
              <a:gd name="f363" fmla="*/ f303 1 f218"/>
              <a:gd name="f364" fmla="*/ f304 1 f219"/>
              <a:gd name="f365" fmla="*/ f305 1 f218"/>
              <a:gd name="f366" fmla="*/ f306 1 f219"/>
              <a:gd name="f367" fmla="*/ f307 1 f218"/>
              <a:gd name="f368" fmla="*/ f308 1 f219"/>
              <a:gd name="f369" fmla="*/ f309 1 f218"/>
              <a:gd name="f370" fmla="*/ f310 1 f219"/>
              <a:gd name="f371" fmla="*/ f311 1 f218"/>
              <a:gd name="f372" fmla="*/ f312 1 f219"/>
              <a:gd name="f373" fmla="*/ f313 1 f218"/>
              <a:gd name="f374" fmla="*/ f314 1 f219"/>
              <a:gd name="f375" fmla="*/ f315 1 f218"/>
              <a:gd name="f376" fmla="*/ f316 1 f219"/>
              <a:gd name="f377" fmla="*/ f317 1 f218"/>
              <a:gd name="f378" fmla="*/ f318 1 f218"/>
              <a:gd name="f379" fmla="*/ f319 1 f219"/>
              <a:gd name="f380" fmla="*/ f320 1 f218"/>
              <a:gd name="f381" fmla="*/ f321 1 f219"/>
              <a:gd name="f382" fmla="*/ f322 1 f218"/>
              <a:gd name="f383" fmla="*/ f323 1 f218"/>
              <a:gd name="f384" fmla="*/ f324 1 f219"/>
              <a:gd name="f385" fmla="*/ f325 1 f218"/>
              <a:gd name="f386" fmla="*/ f326 1 f219"/>
              <a:gd name="f387" fmla="*/ f327 1 f219"/>
              <a:gd name="f388" fmla="*/ f328 1 f218"/>
              <a:gd name="f389" fmla="*/ f329 1 f219"/>
              <a:gd name="f390" fmla="*/ f330 1 f218"/>
              <a:gd name="f391" fmla="*/ f331 1 f219"/>
              <a:gd name="f392" fmla="*/ f332 1 f218"/>
              <a:gd name="f393" fmla="*/ f333 f209 1"/>
              <a:gd name="f394" fmla="*/ f334 f209 1"/>
              <a:gd name="f395" fmla="*/ f336 f210 1"/>
              <a:gd name="f396" fmla="*/ f335 f210 1"/>
              <a:gd name="f397" fmla="*/ f337 f209 1"/>
              <a:gd name="f398" fmla="*/ f338 f210 1"/>
              <a:gd name="f399" fmla="*/ f339 f209 1"/>
              <a:gd name="f400" fmla="*/ f340 f209 1"/>
              <a:gd name="f401" fmla="*/ f341 f210 1"/>
              <a:gd name="f402" fmla="*/ f342 f209 1"/>
              <a:gd name="f403" fmla="*/ f343 f210 1"/>
              <a:gd name="f404" fmla="*/ f344 f209 1"/>
              <a:gd name="f405" fmla="*/ f345 f210 1"/>
              <a:gd name="f406" fmla="*/ f346 f209 1"/>
              <a:gd name="f407" fmla="*/ f347 f210 1"/>
              <a:gd name="f408" fmla="*/ f348 f209 1"/>
              <a:gd name="f409" fmla="*/ f349 f210 1"/>
              <a:gd name="f410" fmla="*/ f350 f209 1"/>
              <a:gd name="f411" fmla="*/ f351 f210 1"/>
              <a:gd name="f412" fmla="*/ f352 f209 1"/>
              <a:gd name="f413" fmla="*/ f353 f210 1"/>
              <a:gd name="f414" fmla="*/ f354 f209 1"/>
              <a:gd name="f415" fmla="*/ f355 f210 1"/>
              <a:gd name="f416" fmla="*/ f356 f209 1"/>
              <a:gd name="f417" fmla="*/ f357 f209 1"/>
              <a:gd name="f418" fmla="*/ f358 f210 1"/>
              <a:gd name="f419" fmla="*/ f359 f209 1"/>
              <a:gd name="f420" fmla="*/ f360 f210 1"/>
              <a:gd name="f421" fmla="*/ f361 f209 1"/>
              <a:gd name="f422" fmla="*/ f362 f210 1"/>
              <a:gd name="f423" fmla="*/ f363 f209 1"/>
              <a:gd name="f424" fmla="*/ f364 f210 1"/>
              <a:gd name="f425" fmla="*/ f365 f209 1"/>
              <a:gd name="f426" fmla="*/ f366 f210 1"/>
              <a:gd name="f427" fmla="*/ f367 f209 1"/>
              <a:gd name="f428" fmla="*/ f368 f210 1"/>
              <a:gd name="f429" fmla="*/ f369 f209 1"/>
              <a:gd name="f430" fmla="*/ f370 f210 1"/>
              <a:gd name="f431" fmla="*/ f371 f209 1"/>
              <a:gd name="f432" fmla="*/ f372 f210 1"/>
              <a:gd name="f433" fmla="*/ f373 f209 1"/>
              <a:gd name="f434" fmla="*/ f374 f210 1"/>
              <a:gd name="f435" fmla="*/ f375 f209 1"/>
              <a:gd name="f436" fmla="*/ f376 f210 1"/>
              <a:gd name="f437" fmla="*/ f377 f209 1"/>
              <a:gd name="f438" fmla="*/ f378 f209 1"/>
              <a:gd name="f439" fmla="*/ f379 f210 1"/>
              <a:gd name="f440" fmla="*/ f380 f209 1"/>
              <a:gd name="f441" fmla="*/ f381 f210 1"/>
              <a:gd name="f442" fmla="*/ f382 f209 1"/>
              <a:gd name="f443" fmla="*/ f383 f209 1"/>
              <a:gd name="f444" fmla="*/ f384 f210 1"/>
              <a:gd name="f445" fmla="*/ f385 f209 1"/>
              <a:gd name="f446" fmla="*/ f386 f210 1"/>
              <a:gd name="f447" fmla="*/ f387 f210 1"/>
              <a:gd name="f448" fmla="*/ f388 f209 1"/>
              <a:gd name="f449" fmla="*/ f389 f210 1"/>
              <a:gd name="f450" fmla="*/ f390 f209 1"/>
              <a:gd name="f451" fmla="*/ f391 f210 1"/>
              <a:gd name="f452" fmla="*/ f392 f20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6">
                <a:pos x="f397" y="f398"/>
              </a:cxn>
              <a:cxn ang="f276">
                <a:pos x="f399" y="f398"/>
              </a:cxn>
              <a:cxn ang="f276">
                <a:pos x="f400" y="f401"/>
              </a:cxn>
              <a:cxn ang="f276">
                <a:pos x="f402" y="f403"/>
              </a:cxn>
              <a:cxn ang="f276">
                <a:pos x="f404" y="f405"/>
              </a:cxn>
              <a:cxn ang="f276">
                <a:pos x="f406" y="f407"/>
              </a:cxn>
              <a:cxn ang="f276">
                <a:pos x="f408" y="f409"/>
              </a:cxn>
              <a:cxn ang="f276">
                <a:pos x="f410" y="f411"/>
              </a:cxn>
              <a:cxn ang="f276">
                <a:pos x="f412" y="f413"/>
              </a:cxn>
              <a:cxn ang="f276">
                <a:pos x="f414" y="f415"/>
              </a:cxn>
              <a:cxn ang="f276">
                <a:pos x="f416" y="f407"/>
              </a:cxn>
              <a:cxn ang="f276">
                <a:pos x="f417" y="f418"/>
              </a:cxn>
              <a:cxn ang="f276">
                <a:pos x="f419" y="f420"/>
              </a:cxn>
              <a:cxn ang="f276">
                <a:pos x="f421" y="f422"/>
              </a:cxn>
              <a:cxn ang="f276">
                <a:pos x="f423" y="f424"/>
              </a:cxn>
              <a:cxn ang="f276">
                <a:pos x="f425" y="f426"/>
              </a:cxn>
              <a:cxn ang="f276">
                <a:pos x="f427" y="f428"/>
              </a:cxn>
              <a:cxn ang="f276">
                <a:pos x="f429" y="f430"/>
              </a:cxn>
              <a:cxn ang="f276">
                <a:pos x="f431" y="f432"/>
              </a:cxn>
              <a:cxn ang="f276">
                <a:pos x="f433" y="f434"/>
              </a:cxn>
              <a:cxn ang="f276">
                <a:pos x="f435" y="f436"/>
              </a:cxn>
              <a:cxn ang="f276">
                <a:pos x="f437" y="f436"/>
              </a:cxn>
              <a:cxn ang="f276">
                <a:pos x="f438" y="f439"/>
              </a:cxn>
              <a:cxn ang="f276">
                <a:pos x="f440" y="f441"/>
              </a:cxn>
              <a:cxn ang="f276">
                <a:pos x="f442" y="f434"/>
              </a:cxn>
              <a:cxn ang="f276">
                <a:pos x="f443" y="f444"/>
              </a:cxn>
              <a:cxn ang="f276">
                <a:pos x="f445" y="f446"/>
              </a:cxn>
              <a:cxn ang="f276">
                <a:pos x="f443" y="f444"/>
              </a:cxn>
              <a:cxn ang="f276">
                <a:pos x="f397" y="f447"/>
              </a:cxn>
              <a:cxn ang="f276">
                <a:pos x="f448" y="f449"/>
              </a:cxn>
              <a:cxn ang="f276">
                <a:pos x="f450" y="f451"/>
              </a:cxn>
              <a:cxn ang="f276">
                <a:pos x="f452" y="f418"/>
              </a:cxn>
            </a:cxnLst>
            <a:rect l="f393" t="f396" r="f394" b="f395"/>
            <a:pathLst>
              <a:path w="797" h="203">
                <a:moveTo>
                  <a:pt x="f8" y="f9"/>
                </a:moveTo>
                <a:cubicBezTo>
                  <a:pt x="f10" y="f11"/>
                  <a:pt x="f12" y="f13"/>
                  <a:pt x="f14" y="f13"/>
                </a:cubicBezTo>
                <a:cubicBezTo>
                  <a:pt x="f15" y="f13"/>
                  <a:pt x="f16" y="f13"/>
                  <a:pt x="f17" y="f13"/>
                </a:cubicBezTo>
                <a:cubicBezTo>
                  <a:pt x="f18" y="f13"/>
                  <a:pt x="f19" y="f13"/>
                  <a:pt x="f20" y="f13"/>
                </a:cubicBezTo>
                <a:cubicBezTo>
                  <a:pt x="f19" y="f21"/>
                  <a:pt x="f22" y="f23"/>
                  <a:pt x="f24" y="f23"/>
                </a:cubicBezTo>
                <a:cubicBezTo>
                  <a:pt x="f25" y="f23"/>
                  <a:pt x="f26" y="f23"/>
                  <a:pt x="f27" y="f23"/>
                </a:cubicBezTo>
                <a:cubicBezTo>
                  <a:pt x="f28" y="f23"/>
                  <a:pt x="f29" y="f30"/>
                  <a:pt x="f31" y="f23"/>
                </a:cubicBezTo>
                <a:cubicBezTo>
                  <a:pt x="f32" y="f23"/>
                  <a:pt x="f33" y="f7"/>
                  <a:pt x="f34" y="f35"/>
                </a:cubicBezTo>
                <a:cubicBezTo>
                  <a:pt x="f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1"/>
                </a:cubicBezTo>
                <a:cubicBezTo>
                  <a:pt x="f46" y="f47"/>
                  <a:pt x="f48" y="f49"/>
                  <a:pt x="f50" y="f49"/>
                </a:cubicBezTo>
                <a:cubicBezTo>
                  <a:pt x="f51" y="f49"/>
                  <a:pt x="f52" y="f49"/>
                  <a:pt x="f53" y="f54"/>
                </a:cubicBezTo>
                <a:cubicBezTo>
                  <a:pt x="f55" y="f54"/>
                  <a:pt x="f56" y="f54"/>
                  <a:pt x="f57" y="f54"/>
                </a:cubicBezTo>
                <a:cubicBezTo>
                  <a:pt x="f58" y="f39"/>
                  <a:pt x="f59" y="f60"/>
                  <a:pt x="f61" y="f33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63"/>
                  <a:pt x="f77" y="f78"/>
                </a:cubicBezTo>
                <a:cubicBezTo>
                  <a:pt x="f79" y="f78"/>
                  <a:pt x="f80" y="f78"/>
                  <a:pt x="f81" y="f78"/>
                </a:cubicBezTo>
                <a:cubicBezTo>
                  <a:pt x="f82" y="f78"/>
                  <a:pt x="f83" y="f5"/>
                  <a:pt x="f84" y="f78"/>
                </a:cubicBezTo>
                <a:cubicBezTo>
                  <a:pt x="f85" y="f78"/>
                  <a:pt x="f86" y="f37"/>
                  <a:pt x="f87" y="f88"/>
                </a:cubicBezTo>
                <a:cubicBezTo>
                  <a:pt x="f89" y="f71"/>
                  <a:pt x="f87" y="f90"/>
                  <a:pt x="f87" y="f54"/>
                </a:cubicBezTo>
                <a:cubicBezTo>
                  <a:pt x="f91" y="f54"/>
                  <a:pt x="f92" y="f54"/>
                  <a:pt x="f93" y="f54"/>
                </a:cubicBezTo>
                <a:cubicBezTo>
                  <a:pt x="f93" y="f94"/>
                  <a:pt x="f93" y="f47"/>
                  <a:pt x="f93" y="f95"/>
                </a:cubicBezTo>
                <a:cubicBezTo>
                  <a:pt x="f15" y="f95"/>
                  <a:pt x="f96" y="f95"/>
                  <a:pt x="f97" y="f95"/>
                </a:cubicBezTo>
                <a:cubicBezTo>
                  <a:pt x="f98" y="f95"/>
                  <a:pt x="f19" y="f95"/>
                  <a:pt x="f99" y="f95"/>
                </a:cubicBezTo>
                <a:cubicBezTo>
                  <a:pt x="f100" y="f49"/>
                  <a:pt x="f6" y="f101"/>
                  <a:pt x="f6" y="f102"/>
                </a:cubicBezTo>
                <a:cubicBezTo>
                  <a:pt x="f6" y="f103"/>
                  <a:pt x="f104" y="f43"/>
                  <a:pt x="f105" y="f43"/>
                </a:cubicBezTo>
                <a:cubicBezTo>
                  <a:pt x="f106" y="f43"/>
                  <a:pt x="f107" y="f43"/>
                  <a:pt x="f108" y="f109"/>
                </a:cubicBezTo>
                <a:cubicBezTo>
                  <a:pt x="f10" y="f109"/>
                  <a:pt x="f110" y="f111"/>
                  <a:pt x="f8" y="f112"/>
                </a:cubicBezTo>
                <a:lnTo>
                  <a:pt x="f8" y="f9"/>
                </a:lnTo>
                <a:close/>
                <a:moveTo>
                  <a:pt x="f80" y="f113"/>
                </a:moveTo>
                <a:cubicBezTo>
                  <a:pt x="f114" y="f31"/>
                  <a:pt x="f115" y="f116"/>
                  <a:pt x="f115" y="f32"/>
                </a:cubicBezTo>
                <a:cubicBezTo>
                  <a:pt x="f117" y="f118"/>
                  <a:pt x="f119" y="f120"/>
                  <a:pt x="f121" y="f65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6" y="f128"/>
                  <a:pt x="f129" y="f130"/>
                  <a:pt x="f131" y="f130"/>
                </a:cubicBezTo>
                <a:cubicBezTo>
                  <a:pt x="f132" y="f133"/>
                  <a:pt x="f134" y="f135"/>
                  <a:pt x="f80" y="f113"/>
                </a:cubicBezTo>
                <a:close/>
                <a:moveTo>
                  <a:pt x="f136" y="f137"/>
                </a:moveTo>
                <a:cubicBezTo>
                  <a:pt x="f138" y="f11"/>
                  <a:pt x="f139" y="f140"/>
                  <a:pt x="f141" y="f142"/>
                </a:cubicBezTo>
                <a:cubicBezTo>
                  <a:pt x="f102" y="f143"/>
                  <a:pt x="f144" y="f145"/>
                  <a:pt x="f146" y="f36"/>
                </a:cubicBezTo>
                <a:cubicBezTo>
                  <a:pt x="f147" y="f148"/>
                  <a:pt x="f135" y="f149"/>
                  <a:pt x="f39" y="f150"/>
                </a:cubicBezTo>
                <a:cubicBezTo>
                  <a:pt x="f151" y="f152"/>
                  <a:pt x="f153" y="f154"/>
                  <a:pt x="f136" y="f137"/>
                </a:cubicBezTo>
                <a:close/>
                <a:moveTo>
                  <a:pt x="f155" y="f156"/>
                </a:moveTo>
                <a:cubicBezTo>
                  <a:pt x="f157" y="f137"/>
                  <a:pt x="f158" y="f159"/>
                  <a:pt x="f160" y="f13"/>
                </a:cubicBezTo>
                <a:cubicBezTo>
                  <a:pt x="f161" y="f13"/>
                  <a:pt x="f162" y="f137"/>
                  <a:pt x="f163" y="f156"/>
                </a:cubicBezTo>
                <a:cubicBezTo>
                  <a:pt x="f164" y="f165"/>
                  <a:pt x="f166" y="f9"/>
                  <a:pt x="f167" y="f155"/>
                </a:cubicBezTo>
                <a:cubicBezTo>
                  <a:pt x="f167" y="f142"/>
                  <a:pt x="f167" y="f168"/>
                  <a:pt x="f167" y="f143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4"/>
                  <a:pt x="f178" y="f176"/>
                </a:cubicBezTo>
                <a:cubicBezTo>
                  <a:pt x="f179" y="f180"/>
                  <a:pt x="f181" y="f36"/>
                  <a:pt x="f156" y="f109"/>
                </a:cubicBezTo>
                <a:cubicBezTo>
                  <a:pt x="f9" y="f109"/>
                  <a:pt x="f168" y="f176"/>
                  <a:pt x="f143" y="f150"/>
                </a:cubicBezTo>
                <a:cubicBezTo>
                  <a:pt x="f172" y="f182"/>
                  <a:pt x="f142" y="f9"/>
                  <a:pt x="f155" y="f156"/>
                </a:cubicBezTo>
                <a:close/>
                <a:moveTo>
                  <a:pt x="f183" y="f184"/>
                </a:moveTo>
                <a:cubicBezTo>
                  <a:pt x="f185" y="f186"/>
                  <a:pt x="f187" y="f120"/>
                  <a:pt x="f188" y="f75"/>
                </a:cubicBezTo>
                <a:cubicBezTo>
                  <a:pt x="f189" y="f75"/>
                  <a:pt x="f53" y="f39"/>
                  <a:pt x="f190" y="f191"/>
                </a:cubicBezTo>
                <a:cubicBezTo>
                  <a:pt x="f192" y="f193"/>
                  <a:pt x="f189" y="f151"/>
                  <a:pt x="f188" y="f194"/>
                </a:cubicBezTo>
                <a:cubicBezTo>
                  <a:pt x="f79" y="f127"/>
                  <a:pt x="f185" y="f195"/>
                  <a:pt x="f183" y="f184"/>
                </a:cubicBezTo>
                <a:close/>
                <a:moveTo>
                  <a:pt x="f196" y="f133"/>
                </a:moveTo>
                <a:cubicBezTo>
                  <a:pt x="f93" y="f151"/>
                  <a:pt x="f197" y="f125"/>
                  <a:pt x="f14" y="f67"/>
                </a:cubicBezTo>
                <a:cubicBezTo>
                  <a:pt x="f198" y="f118"/>
                  <a:pt x="f199" y="f200"/>
                  <a:pt x="f201" y="f67"/>
                </a:cubicBezTo>
                <a:cubicBezTo>
                  <a:pt x="f202" y="f31"/>
                  <a:pt x="f203" y="f127"/>
                  <a:pt x="f196" y="f133"/>
                </a:cubicBezTo>
                <a:close/>
                <a:moveTo>
                  <a:pt x="f204" y="f95"/>
                </a:moveTo>
                <a:cubicBezTo>
                  <a:pt x="f204" y="f47"/>
                  <a:pt x="f134" y="f94"/>
                  <a:pt x="f134" y="f205"/>
                </a:cubicBezTo>
                <a:cubicBezTo>
                  <a:pt x="f121" y="f205"/>
                  <a:pt x="f206" y="f205"/>
                  <a:pt x="f207" y="f205"/>
                </a:cubicBezTo>
                <a:cubicBezTo>
                  <a:pt x="f207" y="f94"/>
                  <a:pt x="f207" y="f47"/>
                  <a:pt x="f207" y="f95"/>
                </a:cubicBezTo>
                <a:cubicBezTo>
                  <a:pt x="f206" y="f95"/>
                  <a:pt x="f121" y="f95"/>
                  <a:pt x="f204" y="f9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3" name="Freeform 89">
            <a:extLst>
              <a:ext uri="{FF2B5EF4-FFF2-40B4-BE49-F238E27FC236}">
                <a16:creationId xmlns:a16="http://schemas.microsoft.com/office/drawing/2014/main" id="{F56B6D57-9A09-C648-0581-761EEC995988}"/>
              </a:ext>
            </a:extLst>
          </p:cNvPr>
          <p:cNvSpPr/>
          <p:nvPr/>
        </p:nvSpPr>
        <p:spPr>
          <a:xfrm>
            <a:off x="8220071" y="1836736"/>
            <a:ext cx="688972" cy="3524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3"/>
              <a:gd name="f7" fmla="val 205"/>
              <a:gd name="f8" fmla="val 203"/>
              <a:gd name="f9" fmla="val 175"/>
              <a:gd name="f10" fmla="val 148"/>
              <a:gd name="f11" fmla="val 119"/>
              <a:gd name="f12" fmla="val 26"/>
              <a:gd name="f13" fmla="val 115"/>
              <a:gd name="f14" fmla="val 32"/>
              <a:gd name="f15" fmla="val 95"/>
              <a:gd name="f16" fmla="val 36"/>
              <a:gd name="f17" fmla="val 72"/>
              <a:gd name="f18" fmla="val 46"/>
              <a:gd name="f19" fmla="val 4"/>
              <a:gd name="f20" fmla="val 51"/>
              <a:gd name="f21" fmla="val 1"/>
              <a:gd name="f22" fmla="val 120"/>
              <a:gd name="f23" fmla="val 142"/>
              <a:gd name="f24" fmla="val 164"/>
              <a:gd name="f25" fmla="val 186"/>
              <a:gd name="f26" fmla="val 209"/>
              <a:gd name="f27" fmla="val 218"/>
              <a:gd name="f28" fmla="val 11"/>
              <a:gd name="f29" fmla="val 219"/>
              <a:gd name="f30" fmla="val 34"/>
              <a:gd name="f31" fmla="val 68"/>
              <a:gd name="f32" fmla="val 84"/>
              <a:gd name="f33" fmla="val 220"/>
              <a:gd name="f34" fmla="val 105"/>
              <a:gd name="f35" fmla="val 231"/>
              <a:gd name="f36" fmla="val 116"/>
              <a:gd name="f37" fmla="val 252"/>
              <a:gd name="f38" fmla="val 270"/>
              <a:gd name="f39" fmla="val 117"/>
              <a:gd name="f40" fmla="val 289"/>
              <a:gd name="f41" fmla="val 308"/>
              <a:gd name="f42" fmla="val 354"/>
              <a:gd name="f43" fmla="val 118"/>
              <a:gd name="f44" fmla="val 396"/>
              <a:gd name="f45" fmla="val 151"/>
              <a:gd name="f46" fmla="val 402"/>
              <a:gd name="f47" fmla="val 189"/>
              <a:gd name="f48" fmla="val 199"/>
              <a:gd name="f49" fmla="val 389"/>
              <a:gd name="f50" fmla="val 261"/>
              <a:gd name="f51" fmla="val 133"/>
              <a:gd name="f52" fmla="val 5"/>
              <a:gd name="f53" fmla="val 3"/>
              <a:gd name="f54" fmla="val 204"/>
              <a:gd name="f55" fmla="val 156"/>
              <a:gd name="f56" fmla="val 104"/>
              <a:gd name="f57" fmla="val 161"/>
              <a:gd name="f58" fmla="val 97"/>
              <a:gd name="f59" fmla="val 166"/>
              <a:gd name="f60" fmla="val 90"/>
              <a:gd name="f61" fmla="val 171"/>
              <a:gd name="f62" fmla="val 83"/>
              <a:gd name="f63" fmla="val 173"/>
              <a:gd name="f64" fmla="val 66"/>
              <a:gd name="f65" fmla="val 174"/>
              <a:gd name="f66" fmla="val 50"/>
              <a:gd name="f67" fmla="val 176"/>
              <a:gd name="f68" fmla="val 150"/>
              <a:gd name="f69" fmla="val 128"/>
              <a:gd name="f70" fmla="val 106"/>
              <a:gd name="f71" fmla="val 33"/>
              <a:gd name="f72" fmla="val 101"/>
              <a:gd name="f73" fmla="val 38"/>
              <a:gd name="f74" fmla="val 41"/>
              <a:gd name="f75" fmla="val 88"/>
              <a:gd name="f76" fmla="val 44"/>
              <a:gd name="f77" fmla="val 85"/>
              <a:gd name="f78" fmla="val 47"/>
              <a:gd name="f79" fmla="val 82"/>
              <a:gd name="f80" fmla="val 71"/>
              <a:gd name="f81" fmla="val 80"/>
              <a:gd name="f82" fmla="val 93"/>
              <a:gd name="f83" fmla="val 78"/>
              <a:gd name="f84" fmla="val 96"/>
              <a:gd name="f85" fmla="val 112"/>
              <a:gd name="f86" fmla="val 127"/>
              <a:gd name="f87" fmla="val 137"/>
              <a:gd name="f88" fmla="val 146"/>
              <a:gd name="f89" fmla="val 108"/>
              <a:gd name="f90" fmla="+- 0 0 -90"/>
              <a:gd name="f91" fmla="*/ f3 1 403"/>
              <a:gd name="f92" fmla="*/ f4 1 205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403"/>
              <a:gd name="f101" fmla="*/ f97 1 205"/>
              <a:gd name="f102" fmla="*/ 0 f98 1"/>
              <a:gd name="f103" fmla="*/ 203 f97 1"/>
              <a:gd name="f104" fmla="*/ 119 f97 1"/>
              <a:gd name="f105" fmla="*/ 36 f98 1"/>
              <a:gd name="f106" fmla="*/ 72 f97 1"/>
              <a:gd name="f107" fmla="*/ 120 f98 1"/>
              <a:gd name="f108" fmla="*/ 1 f97 1"/>
              <a:gd name="f109" fmla="*/ 186 f98 1"/>
              <a:gd name="f110" fmla="*/ 219 f98 1"/>
              <a:gd name="f111" fmla="*/ 34 f97 1"/>
              <a:gd name="f112" fmla="*/ 84 f97 1"/>
              <a:gd name="f113" fmla="*/ 252 f98 1"/>
              <a:gd name="f114" fmla="*/ 116 f97 1"/>
              <a:gd name="f115" fmla="*/ 308 f98 1"/>
              <a:gd name="f116" fmla="*/ 117 f97 1"/>
              <a:gd name="f117" fmla="*/ 402 f98 1"/>
              <a:gd name="f118" fmla="*/ 189 f97 1"/>
              <a:gd name="f119" fmla="*/ 389 f98 1"/>
              <a:gd name="f120" fmla="*/ 205 f97 1"/>
              <a:gd name="f121" fmla="*/ 5 f98 1"/>
              <a:gd name="f122" fmla="*/ 156 f98 1"/>
              <a:gd name="f123" fmla="*/ 104 f97 1"/>
              <a:gd name="f124" fmla="*/ 171 f98 1"/>
              <a:gd name="f125" fmla="*/ 83 f97 1"/>
              <a:gd name="f126" fmla="*/ 176 f98 1"/>
              <a:gd name="f127" fmla="*/ 32 f97 1"/>
              <a:gd name="f128" fmla="*/ 106 f98 1"/>
              <a:gd name="f129" fmla="*/ 33 f97 1"/>
              <a:gd name="f130" fmla="*/ 90 f98 1"/>
              <a:gd name="f131" fmla="*/ 41 f97 1"/>
              <a:gd name="f132" fmla="*/ 83 f98 1"/>
              <a:gd name="f133" fmla="*/ 50 f97 1"/>
              <a:gd name="f134" fmla="*/ 78 f98 1"/>
              <a:gd name="f135" fmla="*/ 127 f98 1"/>
              <a:gd name="f136" fmla="+- f99 0 f1"/>
              <a:gd name="f137" fmla="*/ f102 1 403"/>
              <a:gd name="f138" fmla="*/ f103 1 205"/>
              <a:gd name="f139" fmla="*/ f104 1 205"/>
              <a:gd name="f140" fmla="*/ f105 1 403"/>
              <a:gd name="f141" fmla="*/ f106 1 205"/>
              <a:gd name="f142" fmla="*/ f107 1 403"/>
              <a:gd name="f143" fmla="*/ f108 1 205"/>
              <a:gd name="f144" fmla="*/ f109 1 403"/>
              <a:gd name="f145" fmla="*/ f110 1 403"/>
              <a:gd name="f146" fmla="*/ f111 1 205"/>
              <a:gd name="f147" fmla="*/ f112 1 205"/>
              <a:gd name="f148" fmla="*/ f113 1 403"/>
              <a:gd name="f149" fmla="*/ f114 1 205"/>
              <a:gd name="f150" fmla="*/ f115 1 403"/>
              <a:gd name="f151" fmla="*/ f116 1 205"/>
              <a:gd name="f152" fmla="*/ f117 1 403"/>
              <a:gd name="f153" fmla="*/ f118 1 205"/>
              <a:gd name="f154" fmla="*/ f119 1 403"/>
              <a:gd name="f155" fmla="*/ f120 1 205"/>
              <a:gd name="f156" fmla="*/ f121 1 403"/>
              <a:gd name="f157" fmla="*/ f122 1 403"/>
              <a:gd name="f158" fmla="*/ f123 1 205"/>
              <a:gd name="f159" fmla="*/ f124 1 403"/>
              <a:gd name="f160" fmla="*/ f125 1 205"/>
              <a:gd name="f161" fmla="*/ f126 1 403"/>
              <a:gd name="f162" fmla="*/ f127 1 205"/>
              <a:gd name="f163" fmla="*/ f128 1 403"/>
              <a:gd name="f164" fmla="*/ f129 1 205"/>
              <a:gd name="f165" fmla="*/ f130 1 403"/>
              <a:gd name="f166" fmla="*/ f131 1 205"/>
              <a:gd name="f167" fmla="*/ f132 1 403"/>
              <a:gd name="f168" fmla="*/ f133 1 205"/>
              <a:gd name="f169" fmla="*/ f134 1 403"/>
              <a:gd name="f170" fmla="*/ f135 1 403"/>
              <a:gd name="f171" fmla="*/ 0 1 f100"/>
              <a:gd name="f172" fmla="*/ f94 1 f100"/>
              <a:gd name="f173" fmla="*/ 0 1 f101"/>
              <a:gd name="f174" fmla="*/ f95 1 f101"/>
              <a:gd name="f175" fmla="*/ f137 1 f100"/>
              <a:gd name="f176" fmla="*/ f138 1 f101"/>
              <a:gd name="f177" fmla="*/ f139 1 f101"/>
              <a:gd name="f178" fmla="*/ f140 1 f100"/>
              <a:gd name="f179" fmla="*/ f141 1 f101"/>
              <a:gd name="f180" fmla="*/ f142 1 f100"/>
              <a:gd name="f181" fmla="*/ f143 1 f101"/>
              <a:gd name="f182" fmla="*/ f144 1 f100"/>
              <a:gd name="f183" fmla="*/ f145 1 f100"/>
              <a:gd name="f184" fmla="*/ f146 1 f101"/>
              <a:gd name="f185" fmla="*/ f147 1 f101"/>
              <a:gd name="f186" fmla="*/ f148 1 f100"/>
              <a:gd name="f187" fmla="*/ f149 1 f101"/>
              <a:gd name="f188" fmla="*/ f150 1 f100"/>
              <a:gd name="f189" fmla="*/ f151 1 f101"/>
              <a:gd name="f190" fmla="*/ f152 1 f100"/>
              <a:gd name="f191" fmla="*/ f153 1 f101"/>
              <a:gd name="f192" fmla="*/ f154 1 f100"/>
              <a:gd name="f193" fmla="*/ f155 1 f101"/>
              <a:gd name="f194" fmla="*/ f156 1 f100"/>
              <a:gd name="f195" fmla="*/ f157 1 f100"/>
              <a:gd name="f196" fmla="*/ f158 1 f101"/>
              <a:gd name="f197" fmla="*/ f159 1 f100"/>
              <a:gd name="f198" fmla="*/ f160 1 f101"/>
              <a:gd name="f199" fmla="*/ f161 1 f100"/>
              <a:gd name="f200" fmla="*/ f162 1 f101"/>
              <a:gd name="f201" fmla="*/ f163 1 f100"/>
              <a:gd name="f202" fmla="*/ f164 1 f101"/>
              <a:gd name="f203" fmla="*/ f165 1 f100"/>
              <a:gd name="f204" fmla="*/ f166 1 f101"/>
              <a:gd name="f205" fmla="*/ f167 1 f100"/>
              <a:gd name="f206" fmla="*/ f168 1 f101"/>
              <a:gd name="f207" fmla="*/ f169 1 f100"/>
              <a:gd name="f208" fmla="*/ f170 1 f100"/>
              <a:gd name="f209" fmla="*/ f171 f91 1"/>
              <a:gd name="f210" fmla="*/ f172 f91 1"/>
              <a:gd name="f211" fmla="*/ f174 f92 1"/>
              <a:gd name="f212" fmla="*/ f173 f92 1"/>
              <a:gd name="f213" fmla="*/ f175 f91 1"/>
              <a:gd name="f214" fmla="*/ f176 f92 1"/>
              <a:gd name="f215" fmla="*/ f177 f92 1"/>
              <a:gd name="f216" fmla="*/ f178 f91 1"/>
              <a:gd name="f217" fmla="*/ f179 f92 1"/>
              <a:gd name="f218" fmla="*/ f180 f91 1"/>
              <a:gd name="f219" fmla="*/ f181 f92 1"/>
              <a:gd name="f220" fmla="*/ f182 f91 1"/>
              <a:gd name="f221" fmla="*/ f183 f91 1"/>
              <a:gd name="f222" fmla="*/ f184 f92 1"/>
              <a:gd name="f223" fmla="*/ f185 f92 1"/>
              <a:gd name="f224" fmla="*/ f186 f91 1"/>
              <a:gd name="f225" fmla="*/ f187 f92 1"/>
              <a:gd name="f226" fmla="*/ f188 f91 1"/>
              <a:gd name="f227" fmla="*/ f189 f92 1"/>
              <a:gd name="f228" fmla="*/ f190 f91 1"/>
              <a:gd name="f229" fmla="*/ f191 f92 1"/>
              <a:gd name="f230" fmla="*/ f192 f91 1"/>
              <a:gd name="f231" fmla="*/ f193 f92 1"/>
              <a:gd name="f232" fmla="*/ f194 f91 1"/>
              <a:gd name="f233" fmla="*/ f195 f91 1"/>
              <a:gd name="f234" fmla="*/ f196 f92 1"/>
              <a:gd name="f235" fmla="*/ f197 f91 1"/>
              <a:gd name="f236" fmla="*/ f198 f92 1"/>
              <a:gd name="f237" fmla="*/ f199 f91 1"/>
              <a:gd name="f238" fmla="*/ f200 f92 1"/>
              <a:gd name="f239" fmla="*/ f201 f91 1"/>
              <a:gd name="f240" fmla="*/ f202 f92 1"/>
              <a:gd name="f241" fmla="*/ f203 f91 1"/>
              <a:gd name="f242" fmla="*/ f204 f92 1"/>
              <a:gd name="f243" fmla="*/ f205 f91 1"/>
              <a:gd name="f244" fmla="*/ f206 f92 1"/>
              <a:gd name="f245" fmla="*/ f207 f91 1"/>
              <a:gd name="f246" fmla="*/ f208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6">
                <a:pos x="f213" y="f214"/>
              </a:cxn>
              <a:cxn ang="f136">
                <a:pos x="f213" y="f215"/>
              </a:cxn>
              <a:cxn ang="f136">
                <a:pos x="f216" y="f217"/>
              </a:cxn>
              <a:cxn ang="f136">
                <a:pos x="f218" y="f219"/>
              </a:cxn>
              <a:cxn ang="f136">
                <a:pos x="f220" y="f219"/>
              </a:cxn>
              <a:cxn ang="f136">
                <a:pos x="f221" y="f222"/>
              </a:cxn>
              <a:cxn ang="f136">
                <a:pos x="f221" y="f223"/>
              </a:cxn>
              <a:cxn ang="f136">
                <a:pos x="f224" y="f225"/>
              </a:cxn>
              <a:cxn ang="f136">
                <a:pos x="f226" y="f227"/>
              </a:cxn>
              <a:cxn ang="f136">
                <a:pos x="f228" y="f229"/>
              </a:cxn>
              <a:cxn ang="f136">
                <a:pos x="f230" y="f231"/>
              </a:cxn>
              <a:cxn ang="f136">
                <a:pos x="f232" y="f231"/>
              </a:cxn>
              <a:cxn ang="f136">
                <a:pos x="f213" y="f214"/>
              </a:cxn>
              <a:cxn ang="f136">
                <a:pos x="f233" y="f234"/>
              </a:cxn>
              <a:cxn ang="f136">
                <a:pos x="f235" y="f236"/>
              </a:cxn>
              <a:cxn ang="f136">
                <a:pos x="f237" y="f238"/>
              </a:cxn>
              <a:cxn ang="f136">
                <a:pos x="f239" y="f240"/>
              </a:cxn>
              <a:cxn ang="f136">
                <a:pos x="f241" y="f242"/>
              </a:cxn>
              <a:cxn ang="f136">
                <a:pos x="f243" y="f244"/>
              </a:cxn>
              <a:cxn ang="f136">
                <a:pos x="f245" y="f225"/>
              </a:cxn>
              <a:cxn ang="f136">
                <a:pos x="f246" y="f225"/>
              </a:cxn>
              <a:cxn ang="f136">
                <a:pos x="f233" y="f234"/>
              </a:cxn>
            </a:cxnLst>
            <a:rect l="f209" t="f212" r="f210" b="f211"/>
            <a:pathLst>
              <a:path w="403" h="205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5"/>
                  <a:pt x="f25" y="f21"/>
                </a:cubicBezTo>
                <a:cubicBezTo>
                  <a:pt x="f26" y="f21"/>
                  <a:pt x="f27" y="f28"/>
                  <a:pt x="f29" y="f30"/>
                </a:cubicBezTo>
                <a:cubicBezTo>
                  <a:pt x="f29" y="f20"/>
                  <a:pt x="f27" y="f31"/>
                  <a:pt x="f29" y="f32"/>
                </a:cubicBezTo>
                <a:cubicBezTo>
                  <a:pt x="f33" y="f34"/>
                  <a:pt x="f35" y="f36"/>
                  <a:pt x="f37" y="f36"/>
                </a:cubicBezTo>
                <a:cubicBezTo>
                  <a:pt x="f38" y="f39"/>
                  <a:pt x="f40" y="f36"/>
                  <a:pt x="f41" y="f39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6" y="f48"/>
                  <a:pt x="f46" y="f7"/>
                  <a:pt x="f49" y="f7"/>
                </a:cubicBezTo>
                <a:cubicBezTo>
                  <a:pt x="f50" y="f7"/>
                  <a:pt x="f51" y="f7"/>
                  <a:pt x="f52" y="f7"/>
                </a:cubicBezTo>
                <a:cubicBezTo>
                  <a:pt x="f19" y="f7"/>
                  <a:pt x="f53" y="f54"/>
                  <a:pt x="f5" y="f8"/>
                </a:cubicBezTo>
                <a:close/>
                <a:moveTo>
                  <a:pt x="f55" y="f56"/>
                </a:move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14"/>
                </a:cubicBezTo>
                <a:cubicBezTo>
                  <a:pt x="f68" y="f14"/>
                  <a:pt x="f69" y="f14"/>
                  <a:pt x="f70" y="f71"/>
                </a:cubicBezTo>
                <a:cubicBezTo>
                  <a:pt x="f72" y="f71"/>
                  <a:pt x="f15" y="f73"/>
                  <a:pt x="f60" y="f74"/>
                </a:cubicBezTo>
                <a:cubicBezTo>
                  <a:pt x="f75" y="f76"/>
                  <a:pt x="f77" y="f78"/>
                  <a:pt x="f62" y="f66"/>
                </a:cubicBezTo>
                <a:cubicBezTo>
                  <a:pt x="f79" y="f80"/>
                  <a:pt x="f81" y="f82"/>
                  <a:pt x="f83" y="f36"/>
                </a:cubicBezTo>
                <a:cubicBezTo>
                  <a:pt x="f84" y="f36"/>
                  <a:pt x="f85" y="f43"/>
                  <a:pt x="f86" y="f36"/>
                </a:cubicBezTo>
                <a:cubicBezTo>
                  <a:pt x="f87" y="f13"/>
                  <a:pt x="f88" y="f89"/>
                  <a:pt x="f55" y="f5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4" name="Freeform 90">
            <a:extLst>
              <a:ext uri="{FF2B5EF4-FFF2-40B4-BE49-F238E27FC236}">
                <a16:creationId xmlns:a16="http://schemas.microsoft.com/office/drawing/2014/main" id="{C3B0245E-B789-0B3C-42CB-8024CCE0A0AC}"/>
              </a:ext>
            </a:extLst>
          </p:cNvPr>
          <p:cNvSpPr/>
          <p:nvPr/>
        </p:nvSpPr>
        <p:spPr>
          <a:xfrm>
            <a:off x="7092945" y="1420813"/>
            <a:ext cx="682627" cy="1079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0"/>
              <a:gd name="f7" fmla="val 63"/>
              <a:gd name="f8" fmla="val 361"/>
              <a:gd name="f9" fmla="val 23"/>
              <a:gd name="f10" fmla="val 364"/>
              <a:gd name="f11" fmla="val 18"/>
              <a:gd name="f12" fmla="val 366"/>
              <a:gd name="f13" fmla="val 13"/>
              <a:gd name="f14" fmla="val 369"/>
              <a:gd name="f15" fmla="val 6"/>
              <a:gd name="f16" fmla="val 379"/>
              <a:gd name="f17" fmla="val 389"/>
              <a:gd name="f18" fmla="val 19"/>
              <a:gd name="f19" fmla="val 25"/>
              <a:gd name="f20" fmla="val 396"/>
              <a:gd name="f21" fmla="val 31"/>
              <a:gd name="f22" fmla="val 393"/>
              <a:gd name="f23" fmla="val 36"/>
              <a:gd name="f24" fmla="val 390"/>
              <a:gd name="f25" fmla="val 41"/>
              <a:gd name="f26" fmla="val 48"/>
              <a:gd name="f27" fmla="val 368"/>
              <a:gd name="f28" fmla="val 56"/>
              <a:gd name="f29" fmla="val 358"/>
              <a:gd name="f30" fmla="val 253"/>
              <a:gd name="f31" fmla="val 149"/>
              <a:gd name="f32" fmla="val 45"/>
              <a:gd name="f33" fmla="val 32"/>
              <a:gd name="f34" fmla="val 55"/>
              <a:gd name="f35" fmla="val 47"/>
              <a:gd name="f36" fmla="val 5"/>
              <a:gd name="f37" fmla="val 39"/>
              <a:gd name="f38" fmla="val 16"/>
              <a:gd name="f39" fmla="val 22"/>
              <a:gd name="f40" fmla="val 17"/>
              <a:gd name="f41" fmla="val 30"/>
              <a:gd name="f42" fmla="val 9"/>
              <a:gd name="f43" fmla="val 35"/>
              <a:gd name="f44" fmla="val 15"/>
              <a:gd name="f45" fmla="val 40"/>
              <a:gd name="f46" fmla="val 20"/>
              <a:gd name="f47" fmla="val 44"/>
              <a:gd name="f48" fmla="val 50"/>
              <a:gd name="f49" fmla="val 11"/>
              <a:gd name="f50" fmla="val 151"/>
              <a:gd name="f51" fmla="val 250"/>
              <a:gd name="f52" fmla="val 348"/>
              <a:gd name="f53" fmla="val 351"/>
              <a:gd name="f54" fmla="val 353"/>
              <a:gd name="f55" fmla="val 356"/>
              <a:gd name="f56" fmla="val 359"/>
              <a:gd name="f57" fmla="+- 0 0 -90"/>
              <a:gd name="f58" fmla="*/ f3 1 400"/>
              <a:gd name="f59" fmla="*/ f4 1 63"/>
              <a:gd name="f60" fmla="val f5"/>
              <a:gd name="f61" fmla="val f6"/>
              <a:gd name="f62" fmla="val f7"/>
              <a:gd name="f63" fmla="*/ f57 f0 1"/>
              <a:gd name="f64" fmla="+- f62 0 f60"/>
              <a:gd name="f65" fmla="+- f61 0 f60"/>
              <a:gd name="f66" fmla="*/ f63 1 f2"/>
              <a:gd name="f67" fmla="*/ f65 1 400"/>
              <a:gd name="f68" fmla="*/ f64 1 63"/>
              <a:gd name="f69" fmla="*/ 361 f65 1"/>
              <a:gd name="f70" fmla="*/ 23 f64 1"/>
              <a:gd name="f71" fmla="*/ 369 f65 1"/>
              <a:gd name="f72" fmla="*/ 6 f64 1"/>
              <a:gd name="f73" fmla="*/ 400 f65 1"/>
              <a:gd name="f74" fmla="*/ 25 f64 1"/>
              <a:gd name="f75" fmla="*/ 390 f65 1"/>
              <a:gd name="f76" fmla="*/ 41 f64 1"/>
              <a:gd name="f77" fmla="*/ 358 f65 1"/>
              <a:gd name="f78" fmla="*/ 63 f64 1"/>
              <a:gd name="f79" fmla="*/ 45 f65 1"/>
              <a:gd name="f80" fmla="*/ 5 f65 1"/>
              <a:gd name="f81" fmla="*/ 39 f64 1"/>
              <a:gd name="f82" fmla="*/ 30 f65 1"/>
              <a:gd name="f83" fmla="*/ 9 f64 1"/>
              <a:gd name="f84" fmla="*/ 44 f65 1"/>
              <a:gd name="f85" fmla="*/ 55 f65 1"/>
              <a:gd name="f86" fmla="*/ 0 f64 1"/>
              <a:gd name="f87" fmla="*/ 348 f65 1"/>
              <a:gd name="f88" fmla="*/ 356 f65 1"/>
              <a:gd name="f89" fmla="+- f66 0 f1"/>
              <a:gd name="f90" fmla="*/ f69 1 400"/>
              <a:gd name="f91" fmla="*/ f70 1 63"/>
              <a:gd name="f92" fmla="*/ f71 1 400"/>
              <a:gd name="f93" fmla="*/ f72 1 63"/>
              <a:gd name="f94" fmla="*/ f73 1 400"/>
              <a:gd name="f95" fmla="*/ f74 1 63"/>
              <a:gd name="f96" fmla="*/ f75 1 400"/>
              <a:gd name="f97" fmla="*/ f76 1 63"/>
              <a:gd name="f98" fmla="*/ f77 1 400"/>
              <a:gd name="f99" fmla="*/ f78 1 63"/>
              <a:gd name="f100" fmla="*/ f79 1 400"/>
              <a:gd name="f101" fmla="*/ f80 1 400"/>
              <a:gd name="f102" fmla="*/ f81 1 63"/>
              <a:gd name="f103" fmla="*/ f82 1 400"/>
              <a:gd name="f104" fmla="*/ f83 1 63"/>
              <a:gd name="f105" fmla="*/ f84 1 400"/>
              <a:gd name="f106" fmla="*/ f85 1 400"/>
              <a:gd name="f107" fmla="*/ f86 1 63"/>
              <a:gd name="f108" fmla="*/ f87 1 400"/>
              <a:gd name="f109" fmla="*/ f88 1 400"/>
              <a:gd name="f110" fmla="*/ 0 1 f67"/>
              <a:gd name="f111" fmla="*/ f61 1 f67"/>
              <a:gd name="f112" fmla="*/ 0 1 f68"/>
              <a:gd name="f113" fmla="*/ f62 1 f68"/>
              <a:gd name="f114" fmla="*/ f90 1 f67"/>
              <a:gd name="f115" fmla="*/ f91 1 f68"/>
              <a:gd name="f116" fmla="*/ f92 1 f67"/>
              <a:gd name="f117" fmla="*/ f93 1 f68"/>
              <a:gd name="f118" fmla="*/ f94 1 f67"/>
              <a:gd name="f119" fmla="*/ f95 1 f68"/>
              <a:gd name="f120" fmla="*/ f96 1 f67"/>
              <a:gd name="f121" fmla="*/ f97 1 f68"/>
              <a:gd name="f122" fmla="*/ f98 1 f67"/>
              <a:gd name="f123" fmla="*/ f99 1 f68"/>
              <a:gd name="f124" fmla="*/ f100 1 f67"/>
              <a:gd name="f125" fmla="*/ f101 1 f67"/>
              <a:gd name="f126" fmla="*/ f102 1 f68"/>
              <a:gd name="f127" fmla="*/ f103 1 f67"/>
              <a:gd name="f128" fmla="*/ f104 1 f68"/>
              <a:gd name="f129" fmla="*/ f105 1 f67"/>
              <a:gd name="f130" fmla="*/ f106 1 f67"/>
              <a:gd name="f131" fmla="*/ f107 1 f68"/>
              <a:gd name="f132" fmla="*/ f108 1 f67"/>
              <a:gd name="f133" fmla="*/ f109 1 f67"/>
              <a:gd name="f134" fmla="*/ f110 f58 1"/>
              <a:gd name="f135" fmla="*/ f111 f58 1"/>
              <a:gd name="f136" fmla="*/ f113 f59 1"/>
              <a:gd name="f137" fmla="*/ f112 f59 1"/>
              <a:gd name="f138" fmla="*/ f114 f58 1"/>
              <a:gd name="f139" fmla="*/ f115 f59 1"/>
              <a:gd name="f140" fmla="*/ f116 f58 1"/>
              <a:gd name="f141" fmla="*/ f117 f59 1"/>
              <a:gd name="f142" fmla="*/ f118 f58 1"/>
              <a:gd name="f143" fmla="*/ f119 f59 1"/>
              <a:gd name="f144" fmla="*/ f120 f58 1"/>
              <a:gd name="f145" fmla="*/ f121 f59 1"/>
              <a:gd name="f146" fmla="*/ f122 f58 1"/>
              <a:gd name="f147" fmla="*/ f123 f59 1"/>
              <a:gd name="f148" fmla="*/ f124 f58 1"/>
              <a:gd name="f149" fmla="*/ f125 f58 1"/>
              <a:gd name="f150" fmla="*/ f126 f59 1"/>
              <a:gd name="f151" fmla="*/ f127 f58 1"/>
              <a:gd name="f152" fmla="*/ f128 f59 1"/>
              <a:gd name="f153" fmla="*/ f129 f58 1"/>
              <a:gd name="f154" fmla="*/ f130 f58 1"/>
              <a:gd name="f155" fmla="*/ f131 f59 1"/>
              <a:gd name="f156" fmla="*/ f132 f58 1"/>
              <a:gd name="f157" fmla="*/ f133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9">
                <a:pos x="f138" y="f139"/>
              </a:cxn>
              <a:cxn ang="f89">
                <a:pos x="f140" y="f141"/>
              </a:cxn>
              <a:cxn ang="f89">
                <a:pos x="f142" y="f143"/>
              </a:cxn>
              <a:cxn ang="f89">
                <a:pos x="f144" y="f145"/>
              </a:cxn>
              <a:cxn ang="f89">
                <a:pos x="f146" y="f147"/>
              </a:cxn>
              <a:cxn ang="f89">
                <a:pos x="f148" y="f147"/>
              </a:cxn>
              <a:cxn ang="f89">
                <a:pos x="f149" y="f150"/>
              </a:cxn>
              <a:cxn ang="f89">
                <a:pos x="f151" y="f152"/>
              </a:cxn>
              <a:cxn ang="f89">
                <a:pos x="f153" y="f143"/>
              </a:cxn>
              <a:cxn ang="f89">
                <a:pos x="f154" y="f155"/>
              </a:cxn>
              <a:cxn ang="f89">
                <a:pos x="f156" y="f155"/>
              </a:cxn>
              <a:cxn ang="f89">
                <a:pos x="f157" y="f139"/>
              </a:cxn>
              <a:cxn ang="f89">
                <a:pos x="f138" y="f139"/>
              </a:cxn>
            </a:cxnLst>
            <a:rect l="f134" t="f137" r="f135" b="f136"/>
            <a:pathLst>
              <a:path w="400" h="6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3"/>
                  <a:pt x="f17" y="f18"/>
                  <a:pt x="f6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16" y="f26"/>
                  <a:pt x="f27" y="f28"/>
                  <a:pt x="f29" y="f7"/>
                </a:cubicBezTo>
                <a:cubicBezTo>
                  <a:pt x="f30" y="f7"/>
                  <a:pt x="f31" y="f7"/>
                  <a:pt x="f32" y="f7"/>
                </a:cubicBezTo>
                <a:cubicBezTo>
                  <a:pt x="f33" y="f34"/>
                  <a:pt x="f18" y="f35"/>
                  <a:pt x="f36" y="f37"/>
                </a:cubicBezTo>
                <a:cubicBezTo>
                  <a:pt x="f5" y="f38"/>
                  <a:pt x="f39" y="f40"/>
                  <a:pt x="f41" y="f42"/>
                </a:cubicBezTo>
                <a:cubicBezTo>
                  <a:pt x="f43" y="f44"/>
                  <a:pt x="f45" y="f46"/>
                  <a:pt x="f47" y="f19"/>
                </a:cubicBezTo>
                <a:cubicBezTo>
                  <a:pt x="f35" y="f11"/>
                  <a:pt x="f48" y="f49"/>
                  <a:pt x="f34" y="f5"/>
                </a:cubicBezTo>
                <a:cubicBezTo>
                  <a:pt x="f50" y="f5"/>
                  <a:pt x="f51" y="f5"/>
                  <a:pt x="f52" y="f5"/>
                </a:cubicBezTo>
                <a:cubicBezTo>
                  <a:pt x="f53" y="f42"/>
                  <a:pt x="f54" y="f38"/>
                  <a:pt x="f55" y="f9"/>
                </a:cubicBezTo>
                <a:cubicBezTo>
                  <a:pt x="f29" y="f9"/>
                  <a:pt x="f56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5" name="Freeform 91">
            <a:extLst>
              <a:ext uri="{FF2B5EF4-FFF2-40B4-BE49-F238E27FC236}">
                <a16:creationId xmlns:a16="http://schemas.microsoft.com/office/drawing/2014/main" id="{A4E393FE-7772-9589-0C70-4B9756DD2EFC}"/>
              </a:ext>
            </a:extLst>
          </p:cNvPr>
          <p:cNvSpPr/>
          <p:nvPr/>
        </p:nvSpPr>
        <p:spPr>
          <a:xfrm>
            <a:off x="8140702" y="1247771"/>
            <a:ext cx="349245" cy="2143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5"/>
              <a:gd name="f7" fmla="val 125"/>
              <a:gd name="f8" fmla="val 74"/>
              <a:gd name="f9" fmla="val 11"/>
              <a:gd name="f10" fmla="val 117"/>
              <a:gd name="f11" fmla="val 7"/>
              <a:gd name="f12" fmla="val 160"/>
              <a:gd name="f13" fmla="val 4"/>
              <a:gd name="f14" fmla="val 42"/>
              <a:gd name="f15" fmla="val 82"/>
              <a:gd name="f16" fmla="val 141"/>
              <a:gd name="f17" fmla="val 77"/>
              <a:gd name="f18" fmla="val 12"/>
              <a:gd name="f19" fmla="val 62"/>
              <a:gd name="f20" fmla="val 18"/>
              <a:gd name="f21" fmla="val 30"/>
              <a:gd name="f22" fmla="val 98"/>
              <a:gd name="f23" fmla="val 38"/>
              <a:gd name="f24" fmla="val 88"/>
              <a:gd name="f25" fmla="val 52"/>
              <a:gd name="f26" fmla="val 78"/>
              <a:gd name="f27" fmla="val 59"/>
              <a:gd name="f28" fmla="val 68"/>
              <a:gd name="f29" fmla="val 85"/>
              <a:gd name="f30" fmla="val 92"/>
              <a:gd name="f31" fmla="val 90"/>
              <a:gd name="f32" fmla="val 106"/>
              <a:gd name="f33" fmla="val 89"/>
              <a:gd name="f34" fmla="val 118"/>
              <a:gd name="f35" fmla="val 70"/>
              <a:gd name="f36" fmla="val 119"/>
              <a:gd name="f37" fmla="val 108"/>
              <a:gd name="f38" fmla="val 53"/>
              <a:gd name="f39" fmla="val 181"/>
              <a:gd name="f40" fmla="val 55"/>
              <a:gd name="f41" fmla="val 172"/>
              <a:gd name="f42" fmla="val 48"/>
              <a:gd name="f43" fmla="val 159"/>
              <a:gd name="f44" fmla="val 146"/>
              <a:gd name="f45" fmla="val 137"/>
              <a:gd name="f46" fmla="val 56"/>
              <a:gd name="f47" fmla="val 140"/>
              <a:gd name="f48" fmla="val 142"/>
              <a:gd name="f49" fmla="val 151"/>
              <a:gd name="f50" fmla="val 170"/>
              <a:gd name="f51" fmla="val 93"/>
              <a:gd name="f52" fmla="+- 0 0 -90"/>
              <a:gd name="f53" fmla="*/ f3 1 205"/>
              <a:gd name="f54" fmla="*/ f4 1 125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205"/>
              <a:gd name="f63" fmla="*/ f59 1 125"/>
              <a:gd name="f64" fmla="*/ 74 f60 1"/>
              <a:gd name="f65" fmla="*/ 11 f59 1"/>
              <a:gd name="f66" fmla="*/ 205 f60 1"/>
              <a:gd name="f67" fmla="*/ 0 f59 1"/>
              <a:gd name="f68" fmla="*/ 125 f59 1"/>
              <a:gd name="f69" fmla="*/ 12 f60 1"/>
              <a:gd name="f70" fmla="*/ 98 f60 1"/>
              <a:gd name="f71" fmla="*/ 38 f59 1"/>
              <a:gd name="f72" fmla="*/ 77 f60 1"/>
              <a:gd name="f73" fmla="*/ 68 f59 1"/>
              <a:gd name="f74" fmla="*/ 90 f59 1"/>
              <a:gd name="f75" fmla="*/ 118 f60 1"/>
              <a:gd name="f76" fmla="*/ 70 f59 1"/>
              <a:gd name="f77" fmla="*/ 180 f60 1"/>
              <a:gd name="f78" fmla="*/ 159 f60 1"/>
              <a:gd name="f79" fmla="*/ 48 f59 1"/>
              <a:gd name="f80" fmla="*/ 140 f60 1"/>
              <a:gd name="f81" fmla="+- f61 0 f1"/>
              <a:gd name="f82" fmla="*/ f64 1 205"/>
              <a:gd name="f83" fmla="*/ f65 1 125"/>
              <a:gd name="f84" fmla="*/ f66 1 205"/>
              <a:gd name="f85" fmla="*/ f67 1 125"/>
              <a:gd name="f86" fmla="*/ f68 1 125"/>
              <a:gd name="f87" fmla="*/ f69 1 205"/>
              <a:gd name="f88" fmla="*/ f70 1 205"/>
              <a:gd name="f89" fmla="*/ f71 1 125"/>
              <a:gd name="f90" fmla="*/ f72 1 205"/>
              <a:gd name="f91" fmla="*/ f73 1 125"/>
              <a:gd name="f92" fmla="*/ f74 1 125"/>
              <a:gd name="f93" fmla="*/ f75 1 205"/>
              <a:gd name="f94" fmla="*/ f76 1 125"/>
              <a:gd name="f95" fmla="*/ f77 1 205"/>
              <a:gd name="f96" fmla="*/ f78 1 205"/>
              <a:gd name="f97" fmla="*/ f79 1 125"/>
              <a:gd name="f98" fmla="*/ f80 1 205"/>
              <a:gd name="f99" fmla="*/ 0 1 f62"/>
              <a:gd name="f100" fmla="*/ f56 1 f62"/>
              <a:gd name="f101" fmla="*/ 0 1 f63"/>
              <a:gd name="f102" fmla="*/ f57 1 f63"/>
              <a:gd name="f103" fmla="*/ f82 1 f62"/>
              <a:gd name="f104" fmla="*/ f83 1 f63"/>
              <a:gd name="f105" fmla="*/ f84 1 f62"/>
              <a:gd name="f106" fmla="*/ f85 1 f63"/>
              <a:gd name="f107" fmla="*/ f86 1 f63"/>
              <a:gd name="f108" fmla="*/ f87 1 f62"/>
              <a:gd name="f109" fmla="*/ f88 1 f62"/>
              <a:gd name="f110" fmla="*/ f89 1 f63"/>
              <a:gd name="f111" fmla="*/ f90 1 f62"/>
              <a:gd name="f112" fmla="*/ f91 1 f63"/>
              <a:gd name="f113" fmla="*/ f92 1 f63"/>
              <a:gd name="f114" fmla="*/ f93 1 f62"/>
              <a:gd name="f115" fmla="*/ f94 1 f63"/>
              <a:gd name="f116" fmla="*/ f95 1 f62"/>
              <a:gd name="f117" fmla="*/ f96 1 f62"/>
              <a:gd name="f118" fmla="*/ f97 1 f63"/>
              <a:gd name="f119" fmla="*/ f98 1 f62"/>
              <a:gd name="f120" fmla="*/ f99 f53 1"/>
              <a:gd name="f121" fmla="*/ f100 f53 1"/>
              <a:gd name="f122" fmla="*/ f102 f54 1"/>
              <a:gd name="f123" fmla="*/ f101 f54 1"/>
              <a:gd name="f124" fmla="*/ f103 f53 1"/>
              <a:gd name="f125" fmla="*/ f104 f54 1"/>
              <a:gd name="f126" fmla="*/ f105 f53 1"/>
              <a:gd name="f127" fmla="*/ f106 f54 1"/>
              <a:gd name="f128" fmla="*/ f107 f54 1"/>
              <a:gd name="f129" fmla="*/ f108 f53 1"/>
              <a:gd name="f130" fmla="*/ f109 f53 1"/>
              <a:gd name="f131" fmla="*/ f110 f54 1"/>
              <a:gd name="f132" fmla="*/ f111 f53 1"/>
              <a:gd name="f133" fmla="*/ f112 f54 1"/>
              <a:gd name="f134" fmla="*/ f113 f54 1"/>
              <a:gd name="f135" fmla="*/ f114 f53 1"/>
              <a:gd name="f136" fmla="*/ f115 f54 1"/>
              <a:gd name="f137" fmla="*/ f116 f53 1"/>
              <a:gd name="f138" fmla="*/ f117 f53 1"/>
              <a:gd name="f139" fmla="*/ f118 f54 1"/>
              <a:gd name="f140" fmla="*/ f119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">
                <a:pos x="f124" y="f125"/>
              </a:cxn>
              <a:cxn ang="f81">
                <a:pos x="f126" y="f127"/>
              </a:cxn>
              <a:cxn ang="f81">
                <a:pos x="f126" y="f128"/>
              </a:cxn>
              <a:cxn ang="f81">
                <a:pos x="f129" y="f128"/>
              </a:cxn>
              <a:cxn ang="f81">
                <a:pos x="f124" y="f125"/>
              </a:cxn>
              <a:cxn ang="f81">
                <a:pos x="f130" y="f131"/>
              </a:cxn>
              <a:cxn ang="f81">
                <a:pos x="f132" y="f133"/>
              </a:cxn>
              <a:cxn ang="f81">
                <a:pos x="f130" y="f134"/>
              </a:cxn>
              <a:cxn ang="f81">
                <a:pos x="f135" y="f136"/>
              </a:cxn>
              <a:cxn ang="f81">
                <a:pos x="f130" y="f131"/>
              </a:cxn>
              <a:cxn ang="f81">
                <a:pos x="f137" y="f133"/>
              </a:cxn>
              <a:cxn ang="f81">
                <a:pos x="f138" y="f139"/>
              </a:cxn>
              <a:cxn ang="f81">
                <a:pos x="f140" y="f133"/>
              </a:cxn>
              <a:cxn ang="f81">
                <a:pos x="f138" y="f134"/>
              </a:cxn>
              <a:cxn ang="f81">
                <a:pos x="f137" y="f133"/>
              </a:cxn>
            </a:cxnLst>
            <a:rect l="f120" t="f123" r="f121" b="f122"/>
            <a:pathLst>
              <a:path w="205" h="125">
                <a:moveTo>
                  <a:pt x="f8" y="f9"/>
                </a:moveTo>
                <a:cubicBezTo>
                  <a:pt x="f10" y="f11"/>
                  <a:pt x="f12" y="f13"/>
                  <a:pt x="f6" y="f5"/>
                </a:cubicBezTo>
                <a:cubicBezTo>
                  <a:pt x="f6" y="f14"/>
                  <a:pt x="f6" y="f15"/>
                  <a:pt x="f6" y="f7"/>
                </a:cubicBezTo>
                <a:cubicBezTo>
                  <a:pt x="f16" y="f7"/>
                  <a:pt x="f17" y="f7"/>
                  <a:pt x="f18" y="f7"/>
                </a:cubicBezTo>
                <a:cubicBezTo>
                  <a:pt x="f5" y="f19"/>
                  <a:pt x="f20" y="f21"/>
                  <a:pt x="f8" y="f9"/>
                </a:cubicBezTo>
                <a:close/>
                <a:moveTo>
                  <a:pt x="f22" y="f23"/>
                </a:moveTo>
                <a:cubicBezTo>
                  <a:pt x="f24" y="f25"/>
                  <a:pt x="f26" y="f27"/>
                  <a:pt x="f17" y="f28"/>
                </a:cubicBezTo>
                <a:cubicBezTo>
                  <a:pt x="f8" y="f15"/>
                  <a:pt x="f29" y="f30"/>
                  <a:pt x="f22" y="f31"/>
                </a:cubicBezTo>
                <a:cubicBezTo>
                  <a:pt x="f32" y="f33"/>
                  <a:pt x="f34" y="f17"/>
                  <a:pt x="f34" y="f35"/>
                </a:cubicBezTo>
                <a:cubicBezTo>
                  <a:pt x="f36" y="f19"/>
                  <a:pt x="f37" y="f38"/>
                  <a:pt x="f22" y="f23"/>
                </a:cubicBezTo>
                <a:close/>
                <a:moveTo>
                  <a:pt x="f2" y="f28"/>
                </a:moveTo>
                <a:cubicBezTo>
                  <a:pt x="f39" y="f40"/>
                  <a:pt x="f41" y="f42"/>
                  <a:pt x="f43" y="f42"/>
                </a:cubicBezTo>
                <a:cubicBezTo>
                  <a:pt x="f44" y="f42"/>
                  <a:pt x="f45" y="f46"/>
                  <a:pt x="f47" y="f28"/>
                </a:cubicBezTo>
                <a:cubicBezTo>
                  <a:pt x="f48" y="f17"/>
                  <a:pt x="f49" y="f24"/>
                  <a:pt x="f43" y="f31"/>
                </a:cubicBezTo>
                <a:cubicBezTo>
                  <a:pt x="f50" y="f51"/>
                  <a:pt x="f2" y="f29"/>
                  <a:pt x="f2" y="f2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6" name="Freeform 92">
            <a:extLst>
              <a:ext uri="{FF2B5EF4-FFF2-40B4-BE49-F238E27FC236}">
                <a16:creationId xmlns:a16="http://schemas.microsoft.com/office/drawing/2014/main" id="{AB9FDA24-956B-8268-C9FC-D983BBFE00D1}"/>
              </a:ext>
            </a:extLst>
          </p:cNvPr>
          <p:cNvSpPr/>
          <p:nvPr/>
        </p:nvSpPr>
        <p:spPr>
          <a:xfrm>
            <a:off x="8137529" y="2193929"/>
            <a:ext cx="561971" cy="1079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9"/>
              <a:gd name="f7" fmla="val 63"/>
              <a:gd name="f8" fmla="val 324"/>
              <a:gd name="f9" fmla="val 20"/>
              <a:gd name="f10" fmla="val 326"/>
              <a:gd name="f11" fmla="val 34"/>
              <a:gd name="f12" fmla="val 327"/>
              <a:gd name="f13" fmla="val 48"/>
              <a:gd name="f14" fmla="val 218"/>
              <a:gd name="f15" fmla="val 110"/>
              <a:gd name="f16" fmla="val 1"/>
              <a:gd name="f17" fmla="val 51"/>
              <a:gd name="f18" fmla="val 39"/>
              <a:gd name="f19" fmla="val 2"/>
              <a:gd name="f20" fmla="val 27"/>
              <a:gd name="f21" fmla="val 6"/>
              <a:gd name="f22" fmla="val 22"/>
              <a:gd name="f23" fmla="val 11"/>
              <a:gd name="f24" fmla="val 16"/>
              <a:gd name="f25" fmla="val 15"/>
              <a:gd name="f26" fmla="val 10"/>
              <a:gd name="f27" fmla="val 30"/>
              <a:gd name="f28" fmla="val 7"/>
              <a:gd name="f29" fmla="val 45"/>
              <a:gd name="f30" fmla="val 59"/>
              <a:gd name="f31" fmla="val 128"/>
              <a:gd name="f32" fmla="val 196"/>
              <a:gd name="f33" fmla="val 264"/>
              <a:gd name="f34" fmla="val 280"/>
              <a:gd name="f35" fmla="val 296"/>
              <a:gd name="f36" fmla="val 313"/>
              <a:gd name="f37" fmla="val 9"/>
              <a:gd name="f38" fmla="val 316"/>
              <a:gd name="f39" fmla="val 12"/>
              <a:gd name="f40" fmla="val 320"/>
              <a:gd name="f41" fmla="val 44"/>
              <a:gd name="f42" fmla="val 46"/>
              <a:gd name="f43" fmla="val 55"/>
              <a:gd name="f44" fmla="val 58"/>
              <a:gd name="f45" fmla="val 102"/>
              <a:gd name="f46" fmla="val 145"/>
              <a:gd name="f47" fmla="val 189"/>
              <a:gd name="f48" fmla="val 193"/>
              <a:gd name="f49" fmla="val 197"/>
              <a:gd name="f50" fmla="val 201"/>
              <a:gd name="f51" fmla="val 202"/>
              <a:gd name="f52" fmla="val 38"/>
              <a:gd name="f53" fmla="val 31"/>
              <a:gd name="f54" fmla="val 203"/>
              <a:gd name="f55" fmla="val 25"/>
              <a:gd name="f56" fmla="val 153"/>
              <a:gd name="f57" fmla="val 24"/>
              <a:gd name="f58" fmla="val 103"/>
              <a:gd name="f59" fmla="val 54"/>
              <a:gd name="f60" fmla="val 40"/>
              <a:gd name="f61" fmla="val 33"/>
              <a:gd name="f62" fmla="val 49"/>
              <a:gd name="f63" fmla="+- 0 0 -90"/>
              <a:gd name="f64" fmla="*/ f3 1 329"/>
              <a:gd name="f65" fmla="*/ f4 1 63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29"/>
              <a:gd name="f74" fmla="*/ f70 1 63"/>
              <a:gd name="f75" fmla="*/ 324 f71 1"/>
              <a:gd name="f76" fmla="*/ 20 f70 1"/>
              <a:gd name="f77" fmla="*/ 329 f71 1"/>
              <a:gd name="f78" fmla="*/ 63 f70 1"/>
              <a:gd name="f79" fmla="*/ 0 f71 1"/>
              <a:gd name="f80" fmla="*/ 2 f71 1"/>
              <a:gd name="f81" fmla="*/ 27 f70 1"/>
              <a:gd name="f82" fmla="*/ 15 f71 1"/>
              <a:gd name="f83" fmla="*/ 10 f70 1"/>
              <a:gd name="f84" fmla="*/ 59 f71 1"/>
              <a:gd name="f85" fmla="*/ 1 f70 1"/>
              <a:gd name="f86" fmla="*/ 264 f71 1"/>
              <a:gd name="f87" fmla="*/ 313 f71 1"/>
              <a:gd name="f88" fmla="*/ 9 f70 1"/>
              <a:gd name="f89" fmla="*/ 48 f71 1"/>
              <a:gd name="f90" fmla="*/ 44 f70 1"/>
              <a:gd name="f91" fmla="*/ 58 f71 1"/>
              <a:gd name="f92" fmla="*/ 48 f70 1"/>
              <a:gd name="f93" fmla="*/ 189 f71 1"/>
              <a:gd name="f94" fmla="*/ 201 f71 1"/>
              <a:gd name="f95" fmla="*/ 203 f71 1"/>
              <a:gd name="f96" fmla="*/ 25 f70 1"/>
              <a:gd name="f97" fmla="*/ 54 f71 1"/>
              <a:gd name="f98" fmla="*/ 22 f70 1"/>
              <a:gd name="f99" fmla="*/ 49 f71 1"/>
              <a:gd name="f100" fmla="*/ 45 f70 1"/>
              <a:gd name="f101" fmla="+- f72 0 f1"/>
              <a:gd name="f102" fmla="*/ f75 1 329"/>
              <a:gd name="f103" fmla="*/ f76 1 63"/>
              <a:gd name="f104" fmla="*/ f77 1 329"/>
              <a:gd name="f105" fmla="*/ f78 1 63"/>
              <a:gd name="f106" fmla="*/ f79 1 329"/>
              <a:gd name="f107" fmla="*/ f80 1 329"/>
              <a:gd name="f108" fmla="*/ f81 1 63"/>
              <a:gd name="f109" fmla="*/ f82 1 329"/>
              <a:gd name="f110" fmla="*/ f83 1 63"/>
              <a:gd name="f111" fmla="*/ f84 1 329"/>
              <a:gd name="f112" fmla="*/ f85 1 63"/>
              <a:gd name="f113" fmla="*/ f86 1 329"/>
              <a:gd name="f114" fmla="*/ f87 1 329"/>
              <a:gd name="f115" fmla="*/ f88 1 63"/>
              <a:gd name="f116" fmla="*/ f89 1 329"/>
              <a:gd name="f117" fmla="*/ f90 1 63"/>
              <a:gd name="f118" fmla="*/ f91 1 329"/>
              <a:gd name="f119" fmla="*/ f92 1 63"/>
              <a:gd name="f120" fmla="*/ f93 1 329"/>
              <a:gd name="f121" fmla="*/ f94 1 329"/>
              <a:gd name="f122" fmla="*/ f95 1 329"/>
              <a:gd name="f123" fmla="*/ f96 1 63"/>
              <a:gd name="f124" fmla="*/ f97 1 329"/>
              <a:gd name="f125" fmla="*/ f98 1 63"/>
              <a:gd name="f126" fmla="*/ f99 1 329"/>
              <a:gd name="f127" fmla="*/ f100 1 63"/>
              <a:gd name="f128" fmla="*/ 0 1 f73"/>
              <a:gd name="f129" fmla="*/ f67 1 f73"/>
              <a:gd name="f130" fmla="*/ 0 1 f74"/>
              <a:gd name="f131" fmla="*/ f68 1 f74"/>
              <a:gd name="f132" fmla="*/ f102 1 f73"/>
              <a:gd name="f133" fmla="*/ f103 1 f74"/>
              <a:gd name="f134" fmla="*/ f104 1 f73"/>
              <a:gd name="f135" fmla="*/ f105 1 f74"/>
              <a:gd name="f136" fmla="*/ f106 1 f73"/>
              <a:gd name="f137" fmla="*/ f107 1 f73"/>
              <a:gd name="f138" fmla="*/ f108 1 f74"/>
              <a:gd name="f139" fmla="*/ f109 1 f73"/>
              <a:gd name="f140" fmla="*/ f110 1 f74"/>
              <a:gd name="f141" fmla="*/ f111 1 f73"/>
              <a:gd name="f142" fmla="*/ f112 1 f74"/>
              <a:gd name="f143" fmla="*/ f113 1 f73"/>
              <a:gd name="f144" fmla="*/ f114 1 f73"/>
              <a:gd name="f145" fmla="*/ f115 1 f74"/>
              <a:gd name="f146" fmla="*/ f116 1 f73"/>
              <a:gd name="f147" fmla="*/ f117 1 f74"/>
              <a:gd name="f148" fmla="*/ f118 1 f73"/>
              <a:gd name="f149" fmla="*/ f119 1 f74"/>
              <a:gd name="f150" fmla="*/ f120 1 f73"/>
              <a:gd name="f151" fmla="*/ f121 1 f73"/>
              <a:gd name="f152" fmla="*/ f122 1 f73"/>
              <a:gd name="f153" fmla="*/ f123 1 f74"/>
              <a:gd name="f154" fmla="*/ f124 1 f73"/>
              <a:gd name="f155" fmla="*/ f125 1 f74"/>
              <a:gd name="f156" fmla="*/ f126 1 f73"/>
              <a:gd name="f157" fmla="*/ f127 1 f74"/>
              <a:gd name="f158" fmla="*/ f128 f64 1"/>
              <a:gd name="f159" fmla="*/ f129 f64 1"/>
              <a:gd name="f160" fmla="*/ f131 f65 1"/>
              <a:gd name="f161" fmla="*/ f130 f65 1"/>
              <a:gd name="f162" fmla="*/ f132 f64 1"/>
              <a:gd name="f163" fmla="*/ f133 f65 1"/>
              <a:gd name="f164" fmla="*/ f134 f64 1"/>
              <a:gd name="f165" fmla="*/ f135 f65 1"/>
              <a:gd name="f166" fmla="*/ f136 f64 1"/>
              <a:gd name="f167" fmla="*/ f137 f64 1"/>
              <a:gd name="f168" fmla="*/ f138 f65 1"/>
              <a:gd name="f169" fmla="*/ f139 f64 1"/>
              <a:gd name="f170" fmla="*/ f140 f65 1"/>
              <a:gd name="f171" fmla="*/ f141 f64 1"/>
              <a:gd name="f172" fmla="*/ f142 f65 1"/>
              <a:gd name="f173" fmla="*/ f143 f64 1"/>
              <a:gd name="f174" fmla="*/ f144 f64 1"/>
              <a:gd name="f175" fmla="*/ f145 f65 1"/>
              <a:gd name="f176" fmla="*/ f146 f64 1"/>
              <a:gd name="f177" fmla="*/ f147 f65 1"/>
              <a:gd name="f178" fmla="*/ f148 f64 1"/>
              <a:gd name="f179" fmla="*/ f149 f65 1"/>
              <a:gd name="f180" fmla="*/ f150 f64 1"/>
              <a:gd name="f181" fmla="*/ f151 f64 1"/>
              <a:gd name="f182" fmla="*/ f152 f64 1"/>
              <a:gd name="f183" fmla="*/ f153 f65 1"/>
              <a:gd name="f184" fmla="*/ f154 f64 1"/>
              <a:gd name="f185" fmla="*/ f155 f65 1"/>
              <a:gd name="f186" fmla="*/ f156 f64 1"/>
              <a:gd name="f187" fmla="*/ f157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1">
                <a:pos x="f162" y="f163"/>
              </a:cxn>
              <a:cxn ang="f101">
                <a:pos x="f164" y="f165"/>
              </a:cxn>
              <a:cxn ang="f101">
                <a:pos x="f166" y="f165"/>
              </a:cxn>
              <a:cxn ang="f101">
                <a:pos x="f167" y="f168"/>
              </a:cxn>
              <a:cxn ang="f101">
                <a:pos x="f169" y="f170"/>
              </a:cxn>
              <a:cxn ang="f101">
                <a:pos x="f171" y="f172"/>
              </a:cxn>
              <a:cxn ang="f101">
                <a:pos x="f173" y="f172"/>
              </a:cxn>
              <a:cxn ang="f101">
                <a:pos x="f174" y="f175"/>
              </a:cxn>
              <a:cxn ang="f101">
                <a:pos x="f162" y="f163"/>
              </a:cxn>
              <a:cxn ang="f101">
                <a:pos x="f176" y="f177"/>
              </a:cxn>
              <a:cxn ang="f101">
                <a:pos x="f178" y="f179"/>
              </a:cxn>
              <a:cxn ang="f101">
                <a:pos x="f180" y="f179"/>
              </a:cxn>
              <a:cxn ang="f101">
                <a:pos x="f181" y="f177"/>
              </a:cxn>
              <a:cxn ang="f101">
                <a:pos x="f182" y="f183"/>
              </a:cxn>
              <a:cxn ang="f101">
                <a:pos x="f184" y="f185"/>
              </a:cxn>
              <a:cxn ang="f101">
                <a:pos x="f186" y="f187"/>
              </a:cxn>
              <a:cxn ang="f101">
                <a:pos x="f176" y="f177"/>
              </a:cxn>
            </a:cxnLst>
            <a:rect l="f158" t="f161" r="f159" b="f160"/>
            <a:pathLst>
              <a:path w="329" h="63">
                <a:moveTo>
                  <a:pt x="f8" y="f9"/>
                </a:moveTo>
                <a:cubicBezTo>
                  <a:pt x="f10" y="f11"/>
                  <a:pt x="f12" y="f13"/>
                  <a:pt x="f6" y="f7"/>
                </a:cubicBezTo>
                <a:cubicBezTo>
                  <a:pt x="f14" y="f7"/>
                  <a:pt x="f15" y="f7"/>
                  <a:pt x="f5" y="f7"/>
                </a:cubicBezTo>
                <a:cubicBezTo>
                  <a:pt x="f16" y="f17"/>
                  <a:pt x="f16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19"/>
                  <a:pt x="f30" y="f16"/>
                </a:cubicBezTo>
                <a:cubicBezTo>
                  <a:pt x="f31" y="f5"/>
                  <a:pt x="f32" y="f5"/>
                  <a:pt x="f33" y="f16"/>
                </a:cubicBezTo>
                <a:cubicBezTo>
                  <a:pt x="f34" y="f16"/>
                  <a:pt x="f35" y="f21"/>
                  <a:pt x="f36" y="f37"/>
                </a:cubicBezTo>
                <a:cubicBezTo>
                  <a:pt x="f38" y="f39"/>
                  <a:pt x="f40" y="f24"/>
                  <a:pt x="f8" y="f9"/>
                </a:cubicBezTo>
                <a:close/>
                <a:moveTo>
                  <a:pt x="f13" y="f41"/>
                </a:moveTo>
                <a:cubicBezTo>
                  <a:pt x="f17" y="f42"/>
                  <a:pt x="f43" y="f13"/>
                  <a:pt x="f44" y="f13"/>
                </a:cubicBezTo>
                <a:cubicBezTo>
                  <a:pt x="f45" y="f13"/>
                  <a:pt x="f46" y="f13"/>
                  <a:pt x="f47" y="f13"/>
                </a:cubicBezTo>
                <a:cubicBezTo>
                  <a:pt x="f48" y="f13"/>
                  <a:pt x="f49" y="f42"/>
                  <a:pt x="f50" y="f41"/>
                </a:cubicBezTo>
                <a:cubicBezTo>
                  <a:pt x="f51" y="f52"/>
                  <a:pt x="f51" y="f53"/>
                  <a:pt x="f54" y="f55"/>
                </a:cubicBezTo>
                <a:cubicBezTo>
                  <a:pt x="f56" y="f57"/>
                  <a:pt x="f58" y="f22"/>
                  <a:pt x="f59" y="f22"/>
                </a:cubicBezTo>
                <a:cubicBezTo>
                  <a:pt x="f60" y="f22"/>
                  <a:pt x="f18" y="f61"/>
                  <a:pt x="f62" y="f29"/>
                </a:cubicBezTo>
                <a:lnTo>
                  <a:pt x="f13" y="f41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7" name="Freeform 93">
            <a:extLst>
              <a:ext uri="{FF2B5EF4-FFF2-40B4-BE49-F238E27FC236}">
                <a16:creationId xmlns:a16="http://schemas.microsoft.com/office/drawing/2014/main" id="{272B70A9-F730-58A8-19ED-9AA19DF654B6}"/>
              </a:ext>
            </a:extLst>
          </p:cNvPr>
          <p:cNvSpPr/>
          <p:nvPr/>
        </p:nvSpPr>
        <p:spPr>
          <a:xfrm>
            <a:off x="7735888" y="2049463"/>
            <a:ext cx="279404" cy="2428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4"/>
              <a:gd name="f7" fmla="val 141"/>
              <a:gd name="f8" fmla="val 93"/>
              <a:gd name="f9" fmla="val 20"/>
              <a:gd name="f10" fmla="val 116"/>
              <a:gd name="f11" fmla="val 13"/>
              <a:gd name="f12" fmla="val 139"/>
              <a:gd name="f13" fmla="val 7"/>
              <a:gd name="f14" fmla="val 48"/>
              <a:gd name="f15" fmla="val 92"/>
              <a:gd name="f16" fmla="val 132"/>
              <a:gd name="f17" fmla="val 101"/>
              <a:gd name="f18" fmla="val 124"/>
              <a:gd name="f19" fmla="val 70"/>
              <a:gd name="f20" fmla="val 71"/>
              <a:gd name="f21" fmla="val 51"/>
              <a:gd name="f22" fmla="val 107"/>
              <a:gd name="f23" fmla="val 31"/>
              <a:gd name="f24" fmla="val 99"/>
              <a:gd name="f25" fmla="val 12"/>
              <a:gd name="f26" fmla="val 89"/>
              <a:gd name="f27" fmla="val 6"/>
              <a:gd name="f28" fmla="val 85"/>
              <a:gd name="f29" fmla="val 1"/>
              <a:gd name="f30" fmla="val 76"/>
              <a:gd name="f31" fmla="val 69"/>
              <a:gd name="f32" fmla="val 64"/>
              <a:gd name="f33" fmla="val 56"/>
              <a:gd name="f34" fmla="val 53"/>
              <a:gd name="f35" fmla="val 28"/>
              <a:gd name="f36" fmla="val 44"/>
              <a:gd name="f37" fmla="val 36"/>
              <a:gd name="f38" fmla="val 60"/>
              <a:gd name="f39" fmla="val 25"/>
              <a:gd name="f40" fmla="val 82"/>
              <a:gd name="f41" fmla="val 23"/>
              <a:gd name="f42" fmla="+- 0 0 -90"/>
              <a:gd name="f43" fmla="*/ f3 1 164"/>
              <a:gd name="f44" fmla="*/ f4 1 141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164"/>
              <a:gd name="f53" fmla="*/ f49 1 141"/>
              <a:gd name="f54" fmla="*/ 93 f50 1"/>
              <a:gd name="f55" fmla="*/ 20 f49 1"/>
              <a:gd name="f56" fmla="*/ 164 f50 1"/>
              <a:gd name="f57" fmla="*/ 0 f49 1"/>
              <a:gd name="f58" fmla="*/ 141 f49 1"/>
              <a:gd name="f59" fmla="*/ 70 f50 1"/>
              <a:gd name="f60" fmla="*/ 116 f49 1"/>
              <a:gd name="f61" fmla="*/ 71 f50 1"/>
              <a:gd name="f62" fmla="*/ 12 f50 1"/>
              <a:gd name="f63" fmla="*/ 89 f49 1"/>
              <a:gd name="f64" fmla="*/ 0 f50 1"/>
              <a:gd name="f65" fmla="*/ 69 f49 1"/>
              <a:gd name="f66" fmla="*/ 13 f50 1"/>
              <a:gd name="f67" fmla="*/ 53 f49 1"/>
              <a:gd name="f68" fmla="*/ 60 f50 1"/>
              <a:gd name="f69" fmla="*/ 28 f49 1"/>
              <a:gd name="f70" fmla="+- f51 0 f1"/>
              <a:gd name="f71" fmla="*/ f54 1 164"/>
              <a:gd name="f72" fmla="*/ f55 1 141"/>
              <a:gd name="f73" fmla="*/ f56 1 164"/>
              <a:gd name="f74" fmla="*/ f57 1 141"/>
              <a:gd name="f75" fmla="*/ f58 1 141"/>
              <a:gd name="f76" fmla="*/ f59 1 164"/>
              <a:gd name="f77" fmla="*/ f60 1 141"/>
              <a:gd name="f78" fmla="*/ f61 1 164"/>
              <a:gd name="f79" fmla="*/ f62 1 164"/>
              <a:gd name="f80" fmla="*/ f63 1 141"/>
              <a:gd name="f81" fmla="*/ f64 1 164"/>
              <a:gd name="f82" fmla="*/ f65 1 141"/>
              <a:gd name="f83" fmla="*/ f66 1 164"/>
              <a:gd name="f84" fmla="*/ f67 1 141"/>
              <a:gd name="f85" fmla="*/ f68 1 164"/>
              <a:gd name="f86" fmla="*/ f69 1 141"/>
              <a:gd name="f87" fmla="*/ 0 1 f52"/>
              <a:gd name="f88" fmla="*/ f46 1 f52"/>
              <a:gd name="f89" fmla="*/ 0 1 f53"/>
              <a:gd name="f90" fmla="*/ f47 1 f53"/>
              <a:gd name="f91" fmla="*/ f71 1 f52"/>
              <a:gd name="f92" fmla="*/ f72 1 f53"/>
              <a:gd name="f93" fmla="*/ f73 1 f52"/>
              <a:gd name="f94" fmla="*/ f74 1 f53"/>
              <a:gd name="f95" fmla="*/ f75 1 f53"/>
              <a:gd name="f96" fmla="*/ f76 1 f52"/>
              <a:gd name="f97" fmla="*/ f77 1 f53"/>
              <a:gd name="f98" fmla="*/ f78 1 f52"/>
              <a:gd name="f99" fmla="*/ f79 1 f52"/>
              <a:gd name="f100" fmla="*/ f80 1 f53"/>
              <a:gd name="f101" fmla="*/ f81 1 f52"/>
              <a:gd name="f102" fmla="*/ f82 1 f53"/>
              <a:gd name="f103" fmla="*/ f83 1 f52"/>
              <a:gd name="f104" fmla="*/ f84 1 f53"/>
              <a:gd name="f105" fmla="*/ f85 1 f52"/>
              <a:gd name="f106" fmla="*/ f86 1 f53"/>
              <a:gd name="f107" fmla="*/ f87 f43 1"/>
              <a:gd name="f108" fmla="*/ f88 f43 1"/>
              <a:gd name="f109" fmla="*/ f90 f44 1"/>
              <a:gd name="f110" fmla="*/ f89 f44 1"/>
              <a:gd name="f111" fmla="*/ f91 f43 1"/>
              <a:gd name="f112" fmla="*/ f92 f44 1"/>
              <a:gd name="f113" fmla="*/ f93 f43 1"/>
              <a:gd name="f114" fmla="*/ f94 f44 1"/>
              <a:gd name="f115" fmla="*/ f95 f44 1"/>
              <a:gd name="f116" fmla="*/ f96 f43 1"/>
              <a:gd name="f117" fmla="*/ f97 f44 1"/>
              <a:gd name="f118" fmla="*/ f98 f43 1"/>
              <a:gd name="f119" fmla="*/ f99 f43 1"/>
              <a:gd name="f120" fmla="*/ f100 f44 1"/>
              <a:gd name="f121" fmla="*/ f101 f43 1"/>
              <a:gd name="f122" fmla="*/ f102 f44 1"/>
              <a:gd name="f123" fmla="*/ f103 f43 1"/>
              <a:gd name="f124" fmla="*/ f104 f44 1"/>
              <a:gd name="f125" fmla="*/ f105 f43 1"/>
              <a:gd name="f126" fmla="*/ f106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11" y="f112"/>
              </a:cxn>
              <a:cxn ang="f70">
                <a:pos x="f113" y="f114"/>
              </a:cxn>
              <a:cxn ang="f70">
                <a:pos x="f113" y="f115"/>
              </a:cxn>
              <a:cxn ang="f70">
                <a:pos x="f116" y="f117"/>
              </a:cxn>
              <a:cxn ang="f70">
                <a:pos x="f118" y="f117"/>
              </a:cxn>
              <a:cxn ang="f70">
                <a:pos x="f119" y="f120"/>
              </a:cxn>
              <a:cxn ang="f70">
                <a:pos x="f121" y="f122"/>
              </a:cxn>
              <a:cxn ang="f70">
                <a:pos x="f123" y="f124"/>
              </a:cxn>
              <a:cxn ang="f70">
                <a:pos x="f125" y="f126"/>
              </a:cxn>
              <a:cxn ang="f70">
                <a:pos x="f111" y="f112"/>
              </a:cxn>
            </a:cxnLst>
            <a:rect l="f107" t="f110" r="f108" b="f109"/>
            <a:pathLst>
              <a:path w="164" h="141">
                <a:moveTo>
                  <a:pt x="f8" y="f9"/>
                </a:moveTo>
                <a:cubicBezTo>
                  <a:pt x="f10" y="f11"/>
                  <a:pt x="f12" y="f13"/>
                  <a:pt x="f6" y="f5"/>
                </a:cubicBezTo>
                <a:cubicBezTo>
                  <a:pt x="f6" y="f14"/>
                  <a:pt x="f6" y="f15"/>
                  <a:pt x="f6" y="f7"/>
                </a:cubicBezTo>
                <a:cubicBezTo>
                  <a:pt x="f16" y="f16"/>
                  <a:pt x="f17" y="f18"/>
                  <a:pt x="f19" y="f10"/>
                </a:cubicBezTo>
                <a:cubicBezTo>
                  <a:pt x="f20" y="f10"/>
                  <a:pt x="f20" y="f10"/>
                  <a:pt x="f20" y="f1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31"/>
                </a:cubicBezTo>
                <a:cubicBezTo>
                  <a:pt x="f5" y="f32"/>
                  <a:pt x="f13" y="f33"/>
                  <a:pt x="f11" y="f34"/>
                </a:cubicBezTo>
                <a:cubicBezTo>
                  <a:pt x="f35" y="f36"/>
                  <a:pt x="f36" y="f37"/>
                  <a:pt x="f38" y="f35"/>
                </a:cubicBezTo>
                <a:cubicBezTo>
                  <a:pt x="f20" y="f39"/>
                  <a:pt x="f40" y="f4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8" name="Freeform 94">
            <a:extLst>
              <a:ext uri="{FF2B5EF4-FFF2-40B4-BE49-F238E27FC236}">
                <a16:creationId xmlns:a16="http://schemas.microsoft.com/office/drawing/2014/main" id="{6DBBB351-0763-2B60-E0B6-28E32388E371}"/>
              </a:ext>
            </a:extLst>
          </p:cNvPr>
          <p:cNvSpPr/>
          <p:nvPr/>
        </p:nvSpPr>
        <p:spPr>
          <a:xfrm>
            <a:off x="6423029" y="2254252"/>
            <a:ext cx="739777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3"/>
              <a:gd name="f7" fmla="val 41"/>
              <a:gd name="f8" fmla="val 289"/>
              <a:gd name="f9" fmla="val 35"/>
              <a:gd name="f10" fmla="val 145"/>
              <a:gd name="f11" fmla="val 6"/>
              <a:gd name="f12" fmla="val 4"/>
              <a:gd name="f13" fmla="val 2"/>
              <a:gd name="f14" fmla="val 144"/>
              <a:gd name="f15" fmla="+- 0 0 -90"/>
              <a:gd name="f16" fmla="*/ f3 1 433"/>
              <a:gd name="f17" fmla="*/ f4 1 41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433"/>
              <a:gd name="f26" fmla="*/ f22 1 41"/>
              <a:gd name="f27" fmla="*/ 433 f23 1"/>
              <a:gd name="f28" fmla="*/ 0 f22 1"/>
              <a:gd name="f29" fmla="*/ 0 f23 1"/>
              <a:gd name="f30" fmla="*/ 6 f22 1"/>
              <a:gd name="f31" fmla="+- f24 0 f1"/>
              <a:gd name="f32" fmla="*/ f27 1 433"/>
              <a:gd name="f33" fmla="*/ f28 1 41"/>
              <a:gd name="f34" fmla="*/ f29 1 433"/>
              <a:gd name="f35" fmla="*/ f30 1 41"/>
              <a:gd name="f36" fmla="*/ 0 1 f25"/>
              <a:gd name="f37" fmla="*/ f19 1 f25"/>
              <a:gd name="f38" fmla="*/ 0 1 f26"/>
              <a:gd name="f39" fmla="*/ f20 1 f26"/>
              <a:gd name="f40" fmla="*/ f32 1 f25"/>
              <a:gd name="f41" fmla="*/ f33 1 f26"/>
              <a:gd name="f42" fmla="*/ f34 1 f25"/>
              <a:gd name="f43" fmla="*/ f35 1 f26"/>
              <a:gd name="f44" fmla="*/ f36 f16 1"/>
              <a:gd name="f45" fmla="*/ f37 f16 1"/>
              <a:gd name="f46" fmla="*/ f39 f17 1"/>
              <a:gd name="f47" fmla="*/ f38 f17 1"/>
              <a:gd name="f48" fmla="*/ f40 f16 1"/>
              <a:gd name="f49" fmla="*/ f41 f17 1"/>
              <a:gd name="f50" fmla="*/ f42 f16 1"/>
              <a:gd name="f51" fmla="*/ f43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48" y="f49"/>
              </a:cxn>
              <a:cxn ang="f31">
                <a:pos x="f50" y="f51"/>
              </a:cxn>
              <a:cxn ang="f31">
                <a:pos x="f50" y="f49"/>
              </a:cxn>
              <a:cxn ang="f31">
                <a:pos x="f48" y="f49"/>
              </a:cxn>
            </a:cxnLst>
            <a:rect l="f44" t="f47" r="f45" b="f46"/>
            <a:pathLst>
              <a:path w="433" h="41">
                <a:moveTo>
                  <a:pt x="f6" y="f5"/>
                </a:moveTo>
                <a:cubicBezTo>
                  <a:pt x="f8" y="f9"/>
                  <a:pt x="f10" y="f7"/>
                  <a:pt x="f5" y="f11"/>
                </a:cubicBezTo>
                <a:cubicBezTo>
                  <a:pt x="f5" y="f12"/>
                  <a:pt x="f5" y="f13"/>
                  <a:pt x="f5" y="f5"/>
                </a:cubicBezTo>
                <a:cubicBezTo>
                  <a:pt x="f14" y="f5"/>
                  <a:pt x="f8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9" name="Freeform 95">
            <a:extLst>
              <a:ext uri="{FF2B5EF4-FFF2-40B4-BE49-F238E27FC236}">
                <a16:creationId xmlns:a16="http://schemas.microsoft.com/office/drawing/2014/main" id="{A5DF7BD2-668B-A5BA-ECA3-CA721365E02C}"/>
              </a:ext>
            </a:extLst>
          </p:cNvPr>
          <p:cNvSpPr/>
          <p:nvPr/>
        </p:nvSpPr>
        <p:spPr>
          <a:xfrm>
            <a:off x="8029574" y="2035170"/>
            <a:ext cx="180978" cy="1524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89"/>
              <a:gd name="f8" fmla="val 7"/>
              <a:gd name="f9" fmla="val 35"/>
              <a:gd name="f10" fmla="val 5"/>
              <a:gd name="f11" fmla="val 69"/>
              <a:gd name="f12" fmla="val 2"/>
              <a:gd name="f13" fmla="val 31"/>
              <a:gd name="f14" fmla="val 59"/>
              <a:gd name="f15" fmla="val 71"/>
              <a:gd name="f16" fmla="val 36"/>
              <a:gd name="f17" fmla="val 62"/>
              <a:gd name="f18" fmla="val 37"/>
              <a:gd name="f19" fmla="+- 0 0 -90"/>
              <a:gd name="f20" fmla="*/ f3 1 106"/>
              <a:gd name="f21" fmla="*/ f4 1 89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106"/>
              <a:gd name="f30" fmla="*/ f26 1 89"/>
              <a:gd name="f31" fmla="*/ 0 f27 1"/>
              <a:gd name="f32" fmla="*/ 7 f26 1"/>
              <a:gd name="f33" fmla="*/ 106 f27 1"/>
              <a:gd name="f34" fmla="*/ 0 f26 1"/>
              <a:gd name="f35" fmla="*/ 89 f26 1"/>
              <a:gd name="f36" fmla="+- f28 0 f1"/>
              <a:gd name="f37" fmla="*/ f31 1 106"/>
              <a:gd name="f38" fmla="*/ f32 1 89"/>
              <a:gd name="f39" fmla="*/ f33 1 106"/>
              <a:gd name="f40" fmla="*/ f34 1 89"/>
              <a:gd name="f41" fmla="*/ f35 1 89"/>
              <a:gd name="f42" fmla="*/ 0 1 f29"/>
              <a:gd name="f43" fmla="*/ f23 1 f29"/>
              <a:gd name="f44" fmla="*/ 0 1 f30"/>
              <a:gd name="f45" fmla="*/ f24 1 f30"/>
              <a:gd name="f46" fmla="*/ f37 1 f29"/>
              <a:gd name="f47" fmla="*/ f38 1 f30"/>
              <a:gd name="f48" fmla="*/ f39 1 f29"/>
              <a:gd name="f49" fmla="*/ f40 1 f30"/>
              <a:gd name="f50" fmla="*/ f41 1 f30"/>
              <a:gd name="f51" fmla="*/ f42 f20 1"/>
              <a:gd name="f52" fmla="*/ f43 f20 1"/>
              <a:gd name="f53" fmla="*/ f45 f21 1"/>
              <a:gd name="f54" fmla="*/ f44 f21 1"/>
              <a:gd name="f55" fmla="*/ f46 f20 1"/>
              <a:gd name="f56" fmla="*/ f47 f21 1"/>
              <a:gd name="f57" fmla="*/ f48 f20 1"/>
              <a:gd name="f58" fmla="*/ f49 f21 1"/>
              <a:gd name="f59" fmla="*/ f50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5" y="f56"/>
              </a:cxn>
              <a:cxn ang="f36">
                <a:pos x="f57" y="f58"/>
              </a:cxn>
              <a:cxn ang="f36">
                <a:pos x="f57" y="f59"/>
              </a:cxn>
              <a:cxn ang="f36">
                <a:pos x="f55" y="f59"/>
              </a:cxn>
              <a:cxn ang="f36">
                <a:pos x="f55" y="f56"/>
              </a:cxn>
            </a:cxnLst>
            <a:rect l="f51" t="f54" r="f52" b="f53"/>
            <a:pathLst>
              <a:path w="106" h="89">
                <a:moveTo>
                  <a:pt x="f5" y="f8"/>
                </a:moveTo>
                <a:cubicBezTo>
                  <a:pt x="f9" y="f10"/>
                  <a:pt x="f11" y="f12"/>
                  <a:pt x="f6" y="f5"/>
                </a:cubicBezTo>
                <a:cubicBezTo>
                  <a:pt x="f6" y="f13"/>
                  <a:pt x="f6" y="f14"/>
                  <a:pt x="f6" y="f7"/>
                </a:cubicBezTo>
                <a:cubicBezTo>
                  <a:pt x="f15" y="f7"/>
                  <a:pt x="f16" y="f7"/>
                  <a:pt x="f5" y="f7"/>
                </a:cubicBezTo>
                <a:cubicBezTo>
                  <a:pt x="f5" y="f17"/>
                  <a:pt x="f5" y="f18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0" name="Freeform 96">
            <a:extLst>
              <a:ext uri="{FF2B5EF4-FFF2-40B4-BE49-F238E27FC236}">
                <a16:creationId xmlns:a16="http://schemas.microsoft.com/office/drawing/2014/main" id="{8A37A1AA-7A09-E5B6-EA10-6D86BB0EC625}"/>
              </a:ext>
            </a:extLst>
          </p:cNvPr>
          <p:cNvSpPr/>
          <p:nvPr/>
        </p:nvSpPr>
        <p:spPr>
          <a:xfrm>
            <a:off x="8502648" y="1228725"/>
            <a:ext cx="280985" cy="2349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4"/>
              <a:gd name="f7" fmla="val 137"/>
              <a:gd name="f8" fmla="val 28"/>
              <a:gd name="f9" fmla="val 124"/>
              <a:gd name="f10" fmla="val 30"/>
              <a:gd name="f11" fmla="val 128"/>
              <a:gd name="f12" fmla="val 32"/>
              <a:gd name="f13" fmla="val 132"/>
              <a:gd name="f14" fmla="val 35"/>
              <a:gd name="f15" fmla="val 23"/>
              <a:gd name="f16" fmla="val 12"/>
              <a:gd name="f17" fmla="val 95"/>
              <a:gd name="f18" fmla="val 55"/>
              <a:gd name="f19" fmla="val 15"/>
              <a:gd name="f20" fmla="val 48"/>
              <a:gd name="f21" fmla="val 5"/>
              <a:gd name="f22" fmla="val 145"/>
              <a:gd name="f23" fmla="val 31"/>
              <a:gd name="f24" fmla="val 34"/>
              <a:gd name="f25" fmla="val 112"/>
              <a:gd name="f26" fmla="val 36"/>
              <a:gd name="f27" fmla="val 100"/>
              <a:gd name="f28" fmla="val 37"/>
              <a:gd name="f29" fmla="val 90"/>
              <a:gd name="f30" fmla="val 86"/>
              <a:gd name="f31" fmla="val 52"/>
              <a:gd name="f32" fmla="val 85"/>
              <a:gd name="f33" fmla="val 78"/>
              <a:gd name="f34" fmla="val 56"/>
              <a:gd name="f35" fmla="val 74"/>
              <a:gd name="f36" fmla="val 59"/>
              <a:gd name="f37" fmla="val 51"/>
              <a:gd name="f38" fmla="val 13"/>
              <a:gd name="f39" fmla="val 110"/>
              <a:gd name="f40" fmla="+- 0 0 -90"/>
              <a:gd name="f41" fmla="*/ f3 1 164"/>
              <a:gd name="f42" fmla="*/ f4 1 137"/>
              <a:gd name="f43" fmla="val f5"/>
              <a:gd name="f44" fmla="val f6"/>
              <a:gd name="f45" fmla="val f7"/>
              <a:gd name="f46" fmla="*/ f40 f0 1"/>
              <a:gd name="f47" fmla="+- f45 0 f43"/>
              <a:gd name="f48" fmla="+- f44 0 f43"/>
              <a:gd name="f49" fmla="*/ f46 1 f2"/>
              <a:gd name="f50" fmla="*/ f48 1 164"/>
              <a:gd name="f51" fmla="*/ f47 1 137"/>
              <a:gd name="f52" fmla="*/ 28 f48 1"/>
              <a:gd name="f53" fmla="*/ 124 f47 1"/>
              <a:gd name="f54" fmla="*/ 35 f48 1"/>
              <a:gd name="f55" fmla="*/ 137 f47 1"/>
              <a:gd name="f56" fmla="*/ 0 f48 1"/>
              <a:gd name="f57" fmla="*/ 15 f47 1"/>
              <a:gd name="f58" fmla="*/ 164 f48 1"/>
              <a:gd name="f59" fmla="*/ 28 f47 1"/>
              <a:gd name="f60" fmla="*/ 112 f48 1"/>
              <a:gd name="f61" fmla="*/ 36 f47 1"/>
              <a:gd name="f62" fmla="*/ 86 f48 1"/>
              <a:gd name="f63" fmla="*/ 52 f47 1"/>
              <a:gd name="f64" fmla="*/ 74 f48 1"/>
              <a:gd name="f65" fmla="*/ 59 f47 1"/>
              <a:gd name="f66" fmla="*/ 23 f48 1"/>
              <a:gd name="f67" fmla="*/ 74 f47 1"/>
              <a:gd name="f68" fmla="+- f49 0 f1"/>
              <a:gd name="f69" fmla="*/ f52 1 164"/>
              <a:gd name="f70" fmla="*/ f53 1 137"/>
              <a:gd name="f71" fmla="*/ f54 1 164"/>
              <a:gd name="f72" fmla="*/ f55 1 137"/>
              <a:gd name="f73" fmla="*/ f56 1 164"/>
              <a:gd name="f74" fmla="*/ f57 1 137"/>
              <a:gd name="f75" fmla="*/ f58 1 164"/>
              <a:gd name="f76" fmla="*/ f59 1 137"/>
              <a:gd name="f77" fmla="*/ f60 1 164"/>
              <a:gd name="f78" fmla="*/ f61 1 137"/>
              <a:gd name="f79" fmla="*/ f62 1 164"/>
              <a:gd name="f80" fmla="*/ f63 1 137"/>
              <a:gd name="f81" fmla="*/ f64 1 164"/>
              <a:gd name="f82" fmla="*/ f65 1 137"/>
              <a:gd name="f83" fmla="*/ f66 1 164"/>
              <a:gd name="f84" fmla="*/ f67 1 137"/>
              <a:gd name="f85" fmla="*/ 0 1 f50"/>
              <a:gd name="f86" fmla="*/ f44 1 f50"/>
              <a:gd name="f87" fmla="*/ 0 1 f51"/>
              <a:gd name="f88" fmla="*/ f45 1 f51"/>
              <a:gd name="f89" fmla="*/ f69 1 f50"/>
              <a:gd name="f90" fmla="*/ f70 1 f51"/>
              <a:gd name="f91" fmla="*/ f71 1 f50"/>
              <a:gd name="f92" fmla="*/ f72 1 f51"/>
              <a:gd name="f93" fmla="*/ f73 1 f50"/>
              <a:gd name="f94" fmla="*/ f74 1 f51"/>
              <a:gd name="f95" fmla="*/ f75 1 f50"/>
              <a:gd name="f96" fmla="*/ f76 1 f51"/>
              <a:gd name="f97" fmla="*/ f77 1 f50"/>
              <a:gd name="f98" fmla="*/ f78 1 f51"/>
              <a:gd name="f99" fmla="*/ f79 1 f50"/>
              <a:gd name="f100" fmla="*/ f80 1 f51"/>
              <a:gd name="f101" fmla="*/ f81 1 f50"/>
              <a:gd name="f102" fmla="*/ f82 1 f51"/>
              <a:gd name="f103" fmla="*/ f83 1 f50"/>
              <a:gd name="f104" fmla="*/ f84 1 f51"/>
              <a:gd name="f105" fmla="*/ f85 f41 1"/>
              <a:gd name="f106" fmla="*/ f86 f41 1"/>
              <a:gd name="f107" fmla="*/ f88 f42 1"/>
              <a:gd name="f108" fmla="*/ f87 f42 1"/>
              <a:gd name="f109" fmla="*/ f89 f41 1"/>
              <a:gd name="f110" fmla="*/ f90 f42 1"/>
              <a:gd name="f111" fmla="*/ f91 f41 1"/>
              <a:gd name="f112" fmla="*/ f92 f42 1"/>
              <a:gd name="f113" fmla="*/ f93 f41 1"/>
              <a:gd name="f114" fmla="*/ f94 f42 1"/>
              <a:gd name="f115" fmla="*/ f95 f41 1"/>
              <a:gd name="f116" fmla="*/ f96 f42 1"/>
              <a:gd name="f117" fmla="*/ f97 f41 1"/>
              <a:gd name="f118" fmla="*/ f98 f42 1"/>
              <a:gd name="f119" fmla="*/ f99 f41 1"/>
              <a:gd name="f120" fmla="*/ f100 f42 1"/>
              <a:gd name="f121" fmla="*/ f101 f41 1"/>
              <a:gd name="f122" fmla="*/ f102 f42 1"/>
              <a:gd name="f123" fmla="*/ f103 f41 1"/>
              <a:gd name="f124" fmla="*/ f104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8">
                <a:pos x="f109" y="f110"/>
              </a:cxn>
              <a:cxn ang="f68">
                <a:pos x="f111" y="f112"/>
              </a:cxn>
              <a:cxn ang="f68">
                <a:pos x="f113" y="f112"/>
              </a:cxn>
              <a:cxn ang="f68">
                <a:pos x="f113" y="f114"/>
              </a:cxn>
              <a:cxn ang="f68">
                <a:pos x="f115" y="f116"/>
              </a:cxn>
              <a:cxn ang="f68">
                <a:pos x="f117" y="f118"/>
              </a:cxn>
              <a:cxn ang="f68">
                <a:pos x="f119" y="f120"/>
              </a:cxn>
              <a:cxn ang="f68">
                <a:pos x="f121" y="f122"/>
              </a:cxn>
              <a:cxn ang="f68">
                <a:pos x="f123" y="f124"/>
              </a:cxn>
              <a:cxn ang="f68">
                <a:pos x="f109" y="f110"/>
              </a:cxn>
            </a:cxnLst>
            <a:rect l="f105" t="f108" r="f106" b="f107"/>
            <a:pathLst>
              <a:path w="164" h="137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7"/>
                  <a:pt x="f16" y="f7"/>
                  <a:pt x="f5" y="f7"/>
                </a:cubicBezTo>
                <a:cubicBezTo>
                  <a:pt x="f5" y="f17"/>
                  <a:pt x="f5" y="f18"/>
                  <a:pt x="f5" y="f19"/>
                </a:cubicBezTo>
                <a:cubicBezTo>
                  <a:pt x="f20" y="f5"/>
                  <a:pt x="f7" y="f21"/>
                  <a:pt x="f6" y="f8"/>
                </a:cubicBezTo>
                <a:cubicBezTo>
                  <a:pt x="f22" y="f23"/>
                  <a:pt x="f11" y="f24"/>
                  <a:pt x="f25" y="f26"/>
                </a:cubicBezTo>
                <a:cubicBezTo>
                  <a:pt x="f27" y="f28"/>
                  <a:pt x="f29" y="f28"/>
                  <a:pt x="f30" y="f31"/>
                </a:cubicBezTo>
                <a:cubicBezTo>
                  <a:pt x="f32" y="f18"/>
                  <a:pt x="f33" y="f34"/>
                  <a:pt x="f35" y="f36"/>
                </a:cubicBezTo>
                <a:cubicBezTo>
                  <a:pt x="f37" y="f37"/>
                  <a:pt x="f24" y="f18"/>
                  <a:pt x="f15" y="f35"/>
                </a:cubicBezTo>
                <a:cubicBezTo>
                  <a:pt x="f38" y="f29"/>
                  <a:pt x="f19" y="f3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1" name="Freeform 97">
            <a:extLst>
              <a:ext uri="{FF2B5EF4-FFF2-40B4-BE49-F238E27FC236}">
                <a16:creationId xmlns:a16="http://schemas.microsoft.com/office/drawing/2014/main" id="{AC5407AC-AAEC-4225-FD89-7537CAAA22F9}"/>
              </a:ext>
            </a:extLst>
          </p:cNvPr>
          <p:cNvSpPr/>
          <p:nvPr/>
        </p:nvSpPr>
        <p:spPr>
          <a:xfrm>
            <a:off x="8185151" y="1608136"/>
            <a:ext cx="546097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0"/>
              <a:gd name="f7" fmla="val 23"/>
              <a:gd name="f8" fmla="val 315"/>
              <a:gd name="f9" fmla="val 16"/>
              <a:gd name="f10" fmla="val 304"/>
              <a:gd name="f11" fmla="val 22"/>
              <a:gd name="f12" fmla="val 290"/>
              <a:gd name="f13" fmla="val 203"/>
              <a:gd name="f14" fmla="val 117"/>
              <a:gd name="f15" fmla="val 30"/>
              <a:gd name="f16" fmla="val 5"/>
              <a:gd name="f17" fmla="val 107"/>
              <a:gd name="f18" fmla="val 212"/>
              <a:gd name="f19" fmla="+- 0 0 -90"/>
              <a:gd name="f20" fmla="*/ f3 1 320"/>
              <a:gd name="f21" fmla="*/ f4 1 23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0"/>
              <a:gd name="f30" fmla="*/ f26 1 23"/>
              <a:gd name="f31" fmla="*/ 320 f27 1"/>
              <a:gd name="f32" fmla="*/ 0 f26 1"/>
              <a:gd name="f33" fmla="*/ 290 f27 1"/>
              <a:gd name="f34" fmla="*/ 22 f26 1"/>
              <a:gd name="f35" fmla="*/ 30 f27 1"/>
              <a:gd name="f36" fmla="*/ 0 f27 1"/>
              <a:gd name="f37" fmla="+- f28 0 f1"/>
              <a:gd name="f38" fmla="*/ f31 1 320"/>
              <a:gd name="f39" fmla="*/ f32 1 23"/>
              <a:gd name="f40" fmla="*/ f33 1 320"/>
              <a:gd name="f41" fmla="*/ f34 1 23"/>
              <a:gd name="f42" fmla="*/ f35 1 320"/>
              <a:gd name="f43" fmla="*/ f36 1 320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29"/>
              <a:gd name="f53" fmla="*/ f43 1 f29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0 1"/>
              <a:gd name="f63" fmla="*/ f53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1"/>
              </a:cxn>
              <a:cxn ang="f37">
                <a:pos x="f63" y="f59"/>
              </a:cxn>
              <a:cxn ang="f37">
                <a:pos x="f58" y="f59"/>
              </a:cxn>
            </a:cxnLst>
            <a:rect l="f54" t="f57" r="f55" b="f56"/>
            <a:pathLst>
              <a:path w="320" h="23">
                <a:moveTo>
                  <a:pt x="f6" y="f5"/>
                </a:moveTo>
                <a:cubicBezTo>
                  <a:pt x="f8" y="f9"/>
                  <a:pt x="f10" y="f11"/>
                  <a:pt x="f12" y="f11"/>
                </a:cubicBezTo>
                <a:cubicBezTo>
                  <a:pt x="f13" y="f7"/>
                  <a:pt x="f14" y="f7"/>
                  <a:pt x="f15" y="f11"/>
                </a:cubicBezTo>
                <a:cubicBezTo>
                  <a:pt x="f9" y="f11"/>
                  <a:pt x="f16" y="f9"/>
                  <a:pt x="f5" y="f5"/>
                </a:cubicBezTo>
                <a:cubicBezTo>
                  <a:pt x="f17" y="f5"/>
                  <a:pt x="f18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2" name="Freeform 98">
            <a:extLst>
              <a:ext uri="{FF2B5EF4-FFF2-40B4-BE49-F238E27FC236}">
                <a16:creationId xmlns:a16="http://schemas.microsoft.com/office/drawing/2014/main" id="{BBC1D9D2-BB65-7FF0-9021-D4B54947213C}"/>
              </a:ext>
            </a:extLst>
          </p:cNvPr>
          <p:cNvSpPr/>
          <p:nvPr/>
        </p:nvSpPr>
        <p:spPr>
          <a:xfrm>
            <a:off x="8186742" y="1555751"/>
            <a:ext cx="544516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9"/>
              <a:gd name="f7" fmla="val 24"/>
              <a:gd name="f8" fmla="val 212"/>
              <a:gd name="f9" fmla="val 107"/>
              <a:gd name="f10" fmla="val 2"/>
              <a:gd name="f11" fmla="val 5"/>
              <a:gd name="f12" fmla="val 16"/>
              <a:gd name="f13" fmla="val 1"/>
              <a:gd name="f14" fmla="val 30"/>
              <a:gd name="f15" fmla="val 116"/>
              <a:gd name="f16" fmla="val 203"/>
              <a:gd name="f17" fmla="val 289"/>
              <a:gd name="f18" fmla="val 303"/>
              <a:gd name="f19" fmla="val 314"/>
              <a:gd name="f20" fmla="val 7"/>
              <a:gd name="f21" fmla="+- 0 0 -90"/>
              <a:gd name="f22" fmla="*/ f3 1 319"/>
              <a:gd name="f23" fmla="*/ f4 1 24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19"/>
              <a:gd name="f32" fmla="*/ f28 1 24"/>
              <a:gd name="f33" fmla="*/ 319 f29 1"/>
              <a:gd name="f34" fmla="*/ 24 f28 1"/>
              <a:gd name="f35" fmla="*/ 0 f29 1"/>
              <a:gd name="f36" fmla="*/ 30 f29 1"/>
              <a:gd name="f37" fmla="*/ 1 f28 1"/>
              <a:gd name="f38" fmla="*/ 289 f29 1"/>
              <a:gd name="f39" fmla="+- f30 0 f1"/>
              <a:gd name="f40" fmla="*/ f33 1 319"/>
              <a:gd name="f41" fmla="*/ f34 1 24"/>
              <a:gd name="f42" fmla="*/ f35 1 319"/>
              <a:gd name="f43" fmla="*/ f36 1 319"/>
              <a:gd name="f44" fmla="*/ f37 1 24"/>
              <a:gd name="f45" fmla="*/ f38 1 319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1"/>
              <a:gd name="f54" fmla="*/ f44 1 f32"/>
              <a:gd name="f55" fmla="*/ f45 1 f31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2 1"/>
              <a:gd name="f64" fmla="*/ f54 f23 1"/>
              <a:gd name="f65" fmla="*/ f55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1"/>
              </a:cxn>
              <a:cxn ang="f39">
                <a:pos x="f63" y="f64"/>
              </a:cxn>
              <a:cxn ang="f39">
                <a:pos x="f65" y="f64"/>
              </a:cxn>
              <a:cxn ang="f39">
                <a:pos x="f60" y="f61"/>
              </a:cxn>
            </a:cxnLst>
            <a:rect l="f56" t="f59" r="f57" b="f58"/>
            <a:pathLst>
              <a:path w="319" h="24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13"/>
                </a:cubicBezTo>
                <a:cubicBezTo>
                  <a:pt x="f15" y="f5"/>
                  <a:pt x="f16" y="f5"/>
                  <a:pt x="f17" y="f13"/>
                </a:cubicBezTo>
                <a:cubicBezTo>
                  <a:pt x="f18" y="f13"/>
                  <a:pt x="f19" y="f20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3" name="Freeform 99">
            <a:extLst>
              <a:ext uri="{FF2B5EF4-FFF2-40B4-BE49-F238E27FC236}">
                <a16:creationId xmlns:a16="http://schemas.microsoft.com/office/drawing/2014/main" id="{6F0171C1-CC1E-3A72-8E78-4D4D0348FFC4}"/>
              </a:ext>
            </a:extLst>
          </p:cNvPr>
          <p:cNvSpPr/>
          <p:nvPr/>
        </p:nvSpPr>
        <p:spPr>
          <a:xfrm>
            <a:off x="7046915" y="1447796"/>
            <a:ext cx="779461" cy="209553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56"/>
              <a:gd name="f8" fmla="val 122"/>
              <a:gd name="f9" fmla="val 32"/>
              <a:gd name="f10" fmla="val 23"/>
              <a:gd name="f11" fmla="val 46"/>
              <a:gd name="f12" fmla="val 31"/>
              <a:gd name="f13" fmla="val 59"/>
              <a:gd name="f14" fmla="val 39"/>
              <a:gd name="f15" fmla="val 72"/>
              <a:gd name="f16" fmla="val 47"/>
              <a:gd name="f17" fmla="val 85"/>
              <a:gd name="f18" fmla="val 50"/>
              <a:gd name="f19" fmla="val 98"/>
              <a:gd name="f20" fmla="val 54"/>
              <a:gd name="f21" fmla="val 110"/>
              <a:gd name="f22" fmla="val 190"/>
              <a:gd name="f23" fmla="val 55"/>
              <a:gd name="f24" fmla="val 269"/>
              <a:gd name="f25" fmla="val 348"/>
              <a:gd name="f26" fmla="val 372"/>
              <a:gd name="f27" fmla="val 385"/>
              <a:gd name="f28" fmla="val 395"/>
              <a:gd name="f29" fmla="val 40"/>
              <a:gd name="f30" fmla="val 406"/>
              <a:gd name="f31" fmla="val 417"/>
              <a:gd name="f32" fmla="val 25"/>
              <a:gd name="f33" fmla="val 429"/>
              <a:gd name="f34" fmla="val 17"/>
              <a:gd name="f35" fmla="val 441"/>
              <a:gd name="f36" fmla="val 9"/>
              <a:gd name="f37" fmla="val 452"/>
              <a:gd name="f38" fmla="val 453"/>
              <a:gd name="f39" fmla="val 2"/>
              <a:gd name="f40" fmla="val 455"/>
              <a:gd name="f41" fmla="val 3"/>
              <a:gd name="f42" fmla="val 5"/>
              <a:gd name="f43" fmla="val 447"/>
              <a:gd name="f44" fmla="val 13"/>
              <a:gd name="f45" fmla="val 438"/>
              <a:gd name="f46" fmla="val 21"/>
              <a:gd name="f47" fmla="val 430"/>
              <a:gd name="f48" fmla="val 28"/>
              <a:gd name="f49" fmla="val 413"/>
              <a:gd name="f50" fmla="val 396"/>
              <a:gd name="f51" fmla="val 49"/>
              <a:gd name="f52" fmla="val 379"/>
              <a:gd name="f53" fmla="val 369"/>
              <a:gd name="f54" fmla="val 60"/>
              <a:gd name="f55" fmla="val 359"/>
              <a:gd name="f56" fmla="val 346"/>
              <a:gd name="f57" fmla="val 61"/>
              <a:gd name="f58" fmla="val 70"/>
              <a:gd name="f59" fmla="val 79"/>
              <a:gd name="f60" fmla="val 88"/>
              <a:gd name="f61" fmla="val 97"/>
              <a:gd name="f62" fmla="val 106"/>
              <a:gd name="f63" fmla="val 118"/>
              <a:gd name="f64" fmla="val 378"/>
              <a:gd name="f65" fmla="val 409"/>
              <a:gd name="f66" fmla="val 439"/>
              <a:gd name="f67" fmla="val 119"/>
              <a:gd name="f68" fmla="val 121"/>
              <a:gd name="f69" fmla="val 298"/>
              <a:gd name="f70" fmla="val 157"/>
              <a:gd name="f71" fmla="val 120"/>
              <a:gd name="f72" fmla="val 76"/>
              <a:gd name="f73" fmla="val 107"/>
              <a:gd name="f74" fmla="val 80"/>
              <a:gd name="f75" fmla="val 62"/>
              <a:gd name="f76" fmla="val 96"/>
              <a:gd name="f77" fmla="val 86"/>
              <a:gd name="f78" fmla="val 58"/>
              <a:gd name="f79" fmla="val 56"/>
              <a:gd name="f80" fmla="val 48"/>
              <a:gd name="f81" fmla="val 20"/>
              <a:gd name="f82" fmla="val 22"/>
              <a:gd name="f83" fmla="val 10"/>
              <a:gd name="f84" fmla="val 4"/>
              <a:gd name="f85" fmla="val 1"/>
              <a:gd name="f86" fmla="val 8"/>
              <a:gd name="f87" fmla="val 15"/>
              <a:gd name="f88" fmla="val 339"/>
              <a:gd name="f89" fmla="val 264"/>
              <a:gd name="f90" fmla="val 116"/>
              <a:gd name="f91" fmla="val 191"/>
              <a:gd name="f92" fmla="+- 0 0 -90"/>
              <a:gd name="f93" fmla="*/ f4 1 456"/>
              <a:gd name="f94" fmla="*/ f5 1 122"/>
              <a:gd name="f95" fmla="val f6"/>
              <a:gd name="f96" fmla="val f7"/>
              <a:gd name="f97" fmla="val f8"/>
              <a:gd name="f98" fmla="*/ f92 f0 1"/>
              <a:gd name="f99" fmla="+- f97 0 f95"/>
              <a:gd name="f100" fmla="+- f96 0 f95"/>
              <a:gd name="f101" fmla="*/ f98 1 f3"/>
              <a:gd name="f102" fmla="*/ f100 1 456"/>
              <a:gd name="f103" fmla="*/ f99 1 122"/>
              <a:gd name="f104" fmla="*/ 32 f100 1"/>
              <a:gd name="f105" fmla="*/ 23 f99 1"/>
              <a:gd name="f106" fmla="*/ 72 f100 1"/>
              <a:gd name="f107" fmla="*/ 47 f99 1"/>
              <a:gd name="f108" fmla="*/ 110 f100 1"/>
              <a:gd name="f109" fmla="*/ 54 f99 1"/>
              <a:gd name="f110" fmla="*/ 348 f100 1"/>
              <a:gd name="f111" fmla="*/ 385 f100 1"/>
              <a:gd name="f112" fmla="*/ 417 f100 1"/>
              <a:gd name="f113" fmla="*/ 25 f99 1"/>
              <a:gd name="f114" fmla="*/ 452 f100 1"/>
              <a:gd name="f115" fmla="*/ 0 f99 1"/>
              <a:gd name="f116" fmla="*/ 456 f100 1"/>
              <a:gd name="f117" fmla="*/ 5 f99 1"/>
              <a:gd name="f118" fmla="*/ 430 f100 1"/>
              <a:gd name="f119" fmla="*/ 28 f99 1"/>
              <a:gd name="f120" fmla="*/ 379 f100 1"/>
              <a:gd name="f121" fmla="*/ 59 f99 1"/>
              <a:gd name="f122" fmla="*/ 346 f100 1"/>
              <a:gd name="f123" fmla="*/ 61 f99 1"/>
              <a:gd name="f124" fmla="*/ 88 f99 1"/>
              <a:gd name="f125" fmla="*/ 118 f99 1"/>
              <a:gd name="f126" fmla="*/ 439 f100 1"/>
              <a:gd name="f127" fmla="*/ 122 f99 1"/>
              <a:gd name="f128" fmla="*/ 17 f100 1"/>
              <a:gd name="f129" fmla="*/ 107 f100 1"/>
              <a:gd name="f130" fmla="*/ 62 f99 1"/>
              <a:gd name="f131" fmla="*/ 76 f100 1"/>
              <a:gd name="f132" fmla="*/ 56 f99 1"/>
              <a:gd name="f133" fmla="*/ 31 f100 1"/>
              <a:gd name="f134" fmla="*/ 32 f99 1"/>
              <a:gd name="f135" fmla="*/ 0 f100 1"/>
              <a:gd name="f136" fmla="*/ 4 f99 1"/>
              <a:gd name="f137" fmla="*/ 3 f100 1"/>
              <a:gd name="f138" fmla="*/ 339 f100 1"/>
              <a:gd name="f139" fmla="*/ 116 f100 1"/>
              <a:gd name="f140" fmla="*/ 116 f99 1"/>
              <a:gd name="f141" fmla="+- f101 0 f1"/>
              <a:gd name="f142" fmla="*/ f104 1 456"/>
              <a:gd name="f143" fmla="*/ f105 1 122"/>
              <a:gd name="f144" fmla="*/ f106 1 456"/>
              <a:gd name="f145" fmla="*/ f107 1 122"/>
              <a:gd name="f146" fmla="*/ f108 1 456"/>
              <a:gd name="f147" fmla="*/ f109 1 122"/>
              <a:gd name="f148" fmla="*/ f110 1 456"/>
              <a:gd name="f149" fmla="*/ f111 1 456"/>
              <a:gd name="f150" fmla="*/ f112 1 456"/>
              <a:gd name="f151" fmla="*/ f113 1 122"/>
              <a:gd name="f152" fmla="*/ f114 1 456"/>
              <a:gd name="f153" fmla="*/ f115 1 122"/>
              <a:gd name="f154" fmla="*/ f116 1 456"/>
              <a:gd name="f155" fmla="*/ f117 1 122"/>
              <a:gd name="f156" fmla="*/ f118 1 456"/>
              <a:gd name="f157" fmla="*/ f119 1 122"/>
              <a:gd name="f158" fmla="*/ f120 1 456"/>
              <a:gd name="f159" fmla="*/ f121 1 122"/>
              <a:gd name="f160" fmla="*/ f122 1 456"/>
              <a:gd name="f161" fmla="*/ f123 1 122"/>
              <a:gd name="f162" fmla="*/ f124 1 122"/>
              <a:gd name="f163" fmla="*/ f125 1 122"/>
              <a:gd name="f164" fmla="*/ f126 1 456"/>
              <a:gd name="f165" fmla="*/ f127 1 122"/>
              <a:gd name="f166" fmla="*/ f128 1 456"/>
              <a:gd name="f167" fmla="*/ f129 1 456"/>
              <a:gd name="f168" fmla="*/ f130 1 122"/>
              <a:gd name="f169" fmla="*/ f131 1 456"/>
              <a:gd name="f170" fmla="*/ f132 1 122"/>
              <a:gd name="f171" fmla="*/ f133 1 456"/>
              <a:gd name="f172" fmla="*/ f134 1 122"/>
              <a:gd name="f173" fmla="*/ f135 1 456"/>
              <a:gd name="f174" fmla="*/ f136 1 122"/>
              <a:gd name="f175" fmla="*/ f137 1 456"/>
              <a:gd name="f176" fmla="*/ f138 1 456"/>
              <a:gd name="f177" fmla="*/ f139 1 456"/>
              <a:gd name="f178" fmla="*/ f140 1 122"/>
              <a:gd name="f179" fmla="*/ 0 1 f102"/>
              <a:gd name="f180" fmla="*/ f96 1 f102"/>
              <a:gd name="f181" fmla="*/ 0 1 f103"/>
              <a:gd name="f182" fmla="*/ f97 1 f103"/>
              <a:gd name="f183" fmla="*/ f142 1 f102"/>
              <a:gd name="f184" fmla="*/ f143 1 f103"/>
              <a:gd name="f185" fmla="*/ f144 1 f102"/>
              <a:gd name="f186" fmla="*/ f145 1 f103"/>
              <a:gd name="f187" fmla="*/ f146 1 f102"/>
              <a:gd name="f188" fmla="*/ f147 1 f103"/>
              <a:gd name="f189" fmla="*/ f148 1 f102"/>
              <a:gd name="f190" fmla="*/ f149 1 f102"/>
              <a:gd name="f191" fmla="*/ f150 1 f102"/>
              <a:gd name="f192" fmla="*/ f151 1 f103"/>
              <a:gd name="f193" fmla="*/ f152 1 f102"/>
              <a:gd name="f194" fmla="*/ f153 1 f103"/>
              <a:gd name="f195" fmla="*/ f154 1 f102"/>
              <a:gd name="f196" fmla="*/ f155 1 f103"/>
              <a:gd name="f197" fmla="*/ f156 1 f102"/>
              <a:gd name="f198" fmla="*/ f157 1 f103"/>
              <a:gd name="f199" fmla="*/ f158 1 f102"/>
              <a:gd name="f200" fmla="*/ f159 1 f103"/>
              <a:gd name="f201" fmla="*/ f160 1 f102"/>
              <a:gd name="f202" fmla="*/ f161 1 f103"/>
              <a:gd name="f203" fmla="*/ f162 1 f103"/>
              <a:gd name="f204" fmla="*/ f163 1 f103"/>
              <a:gd name="f205" fmla="*/ f164 1 f102"/>
              <a:gd name="f206" fmla="*/ f165 1 f103"/>
              <a:gd name="f207" fmla="*/ f166 1 f102"/>
              <a:gd name="f208" fmla="*/ f167 1 f102"/>
              <a:gd name="f209" fmla="*/ f168 1 f103"/>
              <a:gd name="f210" fmla="*/ f169 1 f102"/>
              <a:gd name="f211" fmla="*/ f170 1 f103"/>
              <a:gd name="f212" fmla="*/ f171 1 f102"/>
              <a:gd name="f213" fmla="*/ f172 1 f103"/>
              <a:gd name="f214" fmla="*/ f173 1 f102"/>
              <a:gd name="f215" fmla="*/ f174 1 f103"/>
              <a:gd name="f216" fmla="*/ f175 1 f102"/>
              <a:gd name="f217" fmla="*/ f176 1 f102"/>
              <a:gd name="f218" fmla="*/ f177 1 f102"/>
              <a:gd name="f219" fmla="*/ f178 1 f103"/>
              <a:gd name="f220" fmla="*/ f179 f93 1"/>
              <a:gd name="f221" fmla="*/ f180 f93 1"/>
              <a:gd name="f222" fmla="*/ f182 f94 1"/>
              <a:gd name="f223" fmla="*/ f181 f94 1"/>
              <a:gd name="f224" fmla="*/ f183 f93 1"/>
              <a:gd name="f225" fmla="*/ f184 f94 1"/>
              <a:gd name="f226" fmla="*/ f185 f93 1"/>
              <a:gd name="f227" fmla="*/ f186 f94 1"/>
              <a:gd name="f228" fmla="*/ f187 f93 1"/>
              <a:gd name="f229" fmla="*/ f188 f94 1"/>
              <a:gd name="f230" fmla="*/ f189 f93 1"/>
              <a:gd name="f231" fmla="*/ f190 f93 1"/>
              <a:gd name="f232" fmla="*/ f191 f93 1"/>
              <a:gd name="f233" fmla="*/ f192 f94 1"/>
              <a:gd name="f234" fmla="*/ f193 f93 1"/>
              <a:gd name="f235" fmla="*/ f194 f94 1"/>
              <a:gd name="f236" fmla="*/ f195 f93 1"/>
              <a:gd name="f237" fmla="*/ f196 f94 1"/>
              <a:gd name="f238" fmla="*/ f197 f93 1"/>
              <a:gd name="f239" fmla="*/ f198 f94 1"/>
              <a:gd name="f240" fmla="*/ f199 f93 1"/>
              <a:gd name="f241" fmla="*/ f200 f94 1"/>
              <a:gd name="f242" fmla="*/ f201 f93 1"/>
              <a:gd name="f243" fmla="*/ f202 f94 1"/>
              <a:gd name="f244" fmla="*/ f203 f94 1"/>
              <a:gd name="f245" fmla="*/ f204 f94 1"/>
              <a:gd name="f246" fmla="*/ f205 f93 1"/>
              <a:gd name="f247" fmla="*/ f206 f94 1"/>
              <a:gd name="f248" fmla="*/ f207 f93 1"/>
              <a:gd name="f249" fmla="*/ f208 f93 1"/>
              <a:gd name="f250" fmla="*/ f209 f94 1"/>
              <a:gd name="f251" fmla="*/ f210 f93 1"/>
              <a:gd name="f252" fmla="*/ f211 f94 1"/>
              <a:gd name="f253" fmla="*/ f212 f93 1"/>
              <a:gd name="f254" fmla="*/ f213 f94 1"/>
              <a:gd name="f255" fmla="*/ f214 f93 1"/>
              <a:gd name="f256" fmla="*/ f215 f94 1"/>
              <a:gd name="f257" fmla="*/ f216 f93 1"/>
              <a:gd name="f258" fmla="*/ f217 f93 1"/>
              <a:gd name="f259" fmla="*/ f218 f93 1"/>
              <a:gd name="f260" fmla="*/ f219 f9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1">
                <a:pos x="f224" y="f225"/>
              </a:cxn>
              <a:cxn ang="f141">
                <a:pos x="f226" y="f227"/>
              </a:cxn>
              <a:cxn ang="f141">
                <a:pos x="f228" y="f229"/>
              </a:cxn>
              <a:cxn ang="f141">
                <a:pos x="f230" y="f229"/>
              </a:cxn>
              <a:cxn ang="f141">
                <a:pos x="f231" y="f227"/>
              </a:cxn>
              <a:cxn ang="f141">
                <a:pos x="f232" y="f233"/>
              </a:cxn>
              <a:cxn ang="f141">
                <a:pos x="f234" y="f235"/>
              </a:cxn>
              <a:cxn ang="f141">
                <a:pos x="f236" y="f237"/>
              </a:cxn>
              <a:cxn ang="f141">
                <a:pos x="f238" y="f239"/>
              </a:cxn>
              <a:cxn ang="f141">
                <a:pos x="f240" y="f241"/>
              </a:cxn>
              <a:cxn ang="f141">
                <a:pos x="f242" y="f243"/>
              </a:cxn>
              <a:cxn ang="f141">
                <a:pos x="f242" y="f244"/>
              </a:cxn>
              <a:cxn ang="f141">
                <a:pos x="f242" y="f245"/>
              </a:cxn>
              <a:cxn ang="f141">
                <a:pos x="f246" y="f245"/>
              </a:cxn>
              <a:cxn ang="f141">
                <a:pos x="f246" y="f247"/>
              </a:cxn>
              <a:cxn ang="f141">
                <a:pos x="f248" y="f247"/>
              </a:cxn>
              <a:cxn ang="f141">
                <a:pos x="f248" y="f245"/>
              </a:cxn>
              <a:cxn ang="f141">
                <a:pos x="f249" y="f245"/>
              </a:cxn>
              <a:cxn ang="f141">
                <a:pos x="f249" y="f250"/>
              </a:cxn>
              <a:cxn ang="f141">
                <a:pos x="f251" y="f252"/>
              </a:cxn>
              <a:cxn ang="f141">
                <a:pos x="f253" y="f254"/>
              </a:cxn>
              <a:cxn ang="f141">
                <a:pos x="f255" y="f256"/>
              </a:cxn>
              <a:cxn ang="f141">
                <a:pos x="f257" y="f235"/>
              </a:cxn>
              <a:cxn ang="f141">
                <a:pos x="f224" y="f225"/>
              </a:cxn>
              <a:cxn ang="f141">
                <a:pos x="f258" y="f243"/>
              </a:cxn>
              <a:cxn ang="f141">
                <a:pos x="f259" y="f243"/>
              </a:cxn>
              <a:cxn ang="f141">
                <a:pos x="f259" y="f260"/>
              </a:cxn>
              <a:cxn ang="f141">
                <a:pos x="f258" y="f260"/>
              </a:cxn>
              <a:cxn ang="f141">
                <a:pos x="f258" y="f243"/>
              </a:cxn>
            </a:cxnLst>
            <a:rect l="f220" t="f223" r="f221" b="f222"/>
            <a:pathLst>
              <a:path w="456" h="122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0"/>
                </a:cubicBezTo>
                <a:cubicBezTo>
                  <a:pt x="f22" y="f23"/>
                  <a:pt x="f24" y="f23"/>
                  <a:pt x="f25" y="f20"/>
                </a:cubicBezTo>
                <a:cubicBezTo>
                  <a:pt x="f2" y="f20"/>
                  <a:pt x="f26" y="f18"/>
                  <a:pt x="f27" y="f16"/>
                </a:cubicBezTo>
                <a:cubicBezTo>
                  <a:pt x="f28" y="f29"/>
                  <a:pt x="f30" y="f9"/>
                  <a:pt x="f31" y="f32"/>
                </a:cubicBezTo>
                <a:cubicBezTo>
                  <a:pt x="f33" y="f34"/>
                  <a:pt x="f35" y="f36"/>
                  <a:pt x="f37" y="f6"/>
                </a:cubicBezTo>
                <a:cubicBezTo>
                  <a:pt x="f38" y="f39"/>
                  <a:pt x="f40" y="f41"/>
                  <a:pt x="f7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14"/>
                  <a:pt x="f50" y="f51"/>
                  <a:pt x="f52" y="f13"/>
                </a:cubicBezTo>
                <a:cubicBezTo>
                  <a:pt x="f53" y="f54"/>
                  <a:pt x="f55" y="f54"/>
                  <a:pt x="f56" y="f57"/>
                </a:cubicBezTo>
                <a:cubicBezTo>
                  <a:pt x="f56" y="f58"/>
                  <a:pt x="f56" y="f59"/>
                  <a:pt x="f56" y="f60"/>
                </a:cubicBezTo>
                <a:cubicBezTo>
                  <a:pt x="f56" y="f61"/>
                  <a:pt x="f56" y="f62"/>
                  <a:pt x="f56" y="f63"/>
                </a:cubicBezTo>
                <a:cubicBezTo>
                  <a:pt x="f64" y="f63"/>
                  <a:pt x="f65" y="f63"/>
                  <a:pt x="f66" y="f63"/>
                </a:cubicBezTo>
                <a:cubicBezTo>
                  <a:pt x="f66" y="f67"/>
                  <a:pt x="f66" y="f68"/>
                  <a:pt x="f66" y="f8"/>
                </a:cubicBezTo>
                <a:cubicBezTo>
                  <a:pt x="f69" y="f8"/>
                  <a:pt x="f70" y="f8"/>
                  <a:pt x="f34" y="f8"/>
                </a:cubicBezTo>
                <a:cubicBezTo>
                  <a:pt x="f34" y="f68"/>
                  <a:pt x="f34" y="f71"/>
                  <a:pt x="f34" y="f63"/>
                </a:cubicBezTo>
                <a:cubicBezTo>
                  <a:pt x="f11" y="f63"/>
                  <a:pt x="f72" y="f63"/>
                  <a:pt x="f73" y="f63"/>
                </a:cubicBezTo>
                <a:cubicBezTo>
                  <a:pt x="f73" y="f19"/>
                  <a:pt x="f73" y="f74"/>
                  <a:pt x="f73" y="f75"/>
                </a:cubicBezTo>
                <a:cubicBezTo>
                  <a:pt x="f76" y="f54"/>
                  <a:pt x="f77" y="f78"/>
                  <a:pt x="f72" y="f79"/>
                </a:cubicBezTo>
                <a:cubicBezTo>
                  <a:pt x="f57" y="f80"/>
                  <a:pt x="f11" y="f29"/>
                  <a:pt x="f12" y="f9"/>
                </a:cubicBezTo>
                <a:cubicBezTo>
                  <a:pt x="f81" y="f82"/>
                  <a:pt x="f83" y="f44"/>
                  <a:pt x="f6" y="f84"/>
                </a:cubicBezTo>
                <a:cubicBezTo>
                  <a:pt x="f85" y="f41"/>
                  <a:pt x="f39" y="f39"/>
                  <a:pt x="f41" y="f6"/>
                </a:cubicBezTo>
                <a:cubicBezTo>
                  <a:pt x="f44" y="f86"/>
                  <a:pt x="f82" y="f87"/>
                  <a:pt x="f9" y="f10"/>
                </a:cubicBezTo>
                <a:close/>
                <a:moveTo>
                  <a:pt x="f88" y="f57"/>
                </a:moveTo>
                <a:cubicBezTo>
                  <a:pt x="f89" y="f57"/>
                  <a:pt x="f22" y="f57"/>
                  <a:pt x="f90" y="f57"/>
                </a:cubicBezTo>
                <a:cubicBezTo>
                  <a:pt x="f90" y="f74"/>
                  <a:pt x="f90" y="f61"/>
                  <a:pt x="f90" y="f90"/>
                </a:cubicBezTo>
                <a:cubicBezTo>
                  <a:pt x="f91" y="f90"/>
                  <a:pt x="f89" y="f90"/>
                  <a:pt x="f88" y="f90"/>
                </a:cubicBezTo>
                <a:cubicBezTo>
                  <a:pt x="f88" y="f61"/>
                  <a:pt x="f88" y="f74"/>
                  <a:pt x="f88" y="f5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4" name="Freeform 100">
            <a:extLst>
              <a:ext uri="{FF2B5EF4-FFF2-40B4-BE49-F238E27FC236}">
                <a16:creationId xmlns:a16="http://schemas.microsoft.com/office/drawing/2014/main" id="{E6714402-AC6A-B211-1173-9AD899220DBB}"/>
              </a:ext>
            </a:extLst>
          </p:cNvPr>
          <p:cNvSpPr/>
          <p:nvPr/>
        </p:nvSpPr>
        <p:spPr>
          <a:xfrm>
            <a:off x="8378820" y="1471617"/>
            <a:ext cx="277813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2"/>
              <a:gd name="f7" fmla="val 45"/>
              <a:gd name="f8" fmla="val 107"/>
              <a:gd name="f9" fmla="val 54"/>
              <a:gd name="f10" fmla="val 30"/>
              <a:gd name="f11" fmla="val 17"/>
              <a:gd name="f12" fmla="val 35"/>
              <a:gd name="f13" fmla="val 52"/>
              <a:gd name="f14" fmla="val 68"/>
              <a:gd name="f15" fmla="val 84"/>
              <a:gd name="f16" fmla="val 100"/>
              <a:gd name="f17" fmla="val 144"/>
              <a:gd name="f18" fmla="+- 0 0 -90"/>
              <a:gd name="f19" fmla="*/ f3 1 162"/>
              <a:gd name="f20" fmla="*/ f4 1 45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62"/>
              <a:gd name="f29" fmla="*/ f25 1 45"/>
              <a:gd name="f30" fmla="*/ 162 f26 1"/>
              <a:gd name="f31" fmla="*/ 45 f25 1"/>
              <a:gd name="f32" fmla="*/ 0 f26 1"/>
              <a:gd name="f33" fmla="*/ 0 f25 1"/>
              <a:gd name="f34" fmla="*/ 52 f26 1"/>
              <a:gd name="f35" fmla="*/ 100 f26 1"/>
              <a:gd name="f36" fmla="+- f27 0 f1"/>
              <a:gd name="f37" fmla="*/ f30 1 162"/>
              <a:gd name="f38" fmla="*/ f31 1 45"/>
              <a:gd name="f39" fmla="*/ f32 1 162"/>
              <a:gd name="f40" fmla="*/ f33 1 45"/>
              <a:gd name="f41" fmla="*/ f34 1 162"/>
              <a:gd name="f42" fmla="*/ f35 1 162"/>
              <a:gd name="f43" fmla="*/ 0 1 f28"/>
              <a:gd name="f44" fmla="*/ f22 1 f28"/>
              <a:gd name="f45" fmla="*/ 0 1 f29"/>
              <a:gd name="f46" fmla="*/ f23 1 f29"/>
              <a:gd name="f47" fmla="*/ f37 1 f28"/>
              <a:gd name="f48" fmla="*/ f38 1 f29"/>
              <a:gd name="f49" fmla="*/ f39 1 f28"/>
              <a:gd name="f50" fmla="*/ f40 1 f29"/>
              <a:gd name="f51" fmla="*/ f41 1 f28"/>
              <a:gd name="f52" fmla="*/ f42 1 f28"/>
              <a:gd name="f53" fmla="*/ f43 f19 1"/>
              <a:gd name="f54" fmla="*/ f44 f19 1"/>
              <a:gd name="f55" fmla="*/ f46 f20 1"/>
              <a:gd name="f56" fmla="*/ f45 f20 1"/>
              <a:gd name="f57" fmla="*/ f47 f19 1"/>
              <a:gd name="f58" fmla="*/ f48 f20 1"/>
              <a:gd name="f59" fmla="*/ f49 f19 1"/>
              <a:gd name="f60" fmla="*/ f50 f20 1"/>
              <a:gd name="f61" fmla="*/ f51 f19 1"/>
              <a:gd name="f62" fmla="*/ f52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7" y="f58"/>
              </a:cxn>
              <a:cxn ang="f36">
                <a:pos x="f59" y="f58"/>
              </a:cxn>
              <a:cxn ang="f36">
                <a:pos x="f59" y="f60"/>
              </a:cxn>
              <a:cxn ang="f36">
                <a:pos x="f61" y="f60"/>
              </a:cxn>
              <a:cxn ang="f36">
                <a:pos x="f62" y="f60"/>
              </a:cxn>
              <a:cxn ang="f36">
                <a:pos x="f57" y="f58"/>
              </a:cxn>
            </a:cxnLst>
            <a:rect l="f53" t="f56" r="f54" b="f55"/>
            <a:pathLst>
              <a:path w="162" h="45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11" y="f5"/>
                  <a:pt x="f12" y="f5"/>
                  <a:pt x="f13" y="f5"/>
                </a:cubicBezTo>
                <a:cubicBezTo>
                  <a:pt x="f14" y="f5"/>
                  <a:pt x="f15" y="f5"/>
                  <a:pt x="f16" y="f5"/>
                </a:cubicBezTo>
                <a:cubicBezTo>
                  <a:pt x="f17" y="f5"/>
                  <a:pt x="f17" y="f5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5" name="Freeform 101">
            <a:extLst>
              <a:ext uri="{FF2B5EF4-FFF2-40B4-BE49-F238E27FC236}">
                <a16:creationId xmlns:a16="http://schemas.microsoft.com/office/drawing/2014/main" id="{063A2DE5-F0B7-26E4-0A47-9EF0627E23EA}"/>
              </a:ext>
            </a:extLst>
          </p:cNvPr>
          <p:cNvSpPr/>
          <p:nvPr/>
        </p:nvSpPr>
        <p:spPr>
          <a:xfrm>
            <a:off x="8672517" y="2195510"/>
            <a:ext cx="225427" cy="1190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"/>
              <a:gd name="f7" fmla="val 69"/>
              <a:gd name="f8" fmla="val 11"/>
              <a:gd name="f9" fmla="val 19"/>
              <a:gd name="f10" fmla="val 7"/>
              <a:gd name="f11" fmla="val 15"/>
              <a:gd name="f12" fmla="val 3"/>
              <a:gd name="f13" fmla="val 8"/>
              <a:gd name="f14" fmla="val 1"/>
              <a:gd name="f15" fmla="val 5"/>
              <a:gd name="f16" fmla="val 47"/>
              <a:gd name="f17" fmla="val 90"/>
              <a:gd name="f18" fmla="val 126"/>
              <a:gd name="f19" fmla="val 40"/>
              <a:gd name="f20" fmla="val 72"/>
              <a:gd name="f21" fmla="val 23"/>
              <a:gd name="f22" fmla="val 62"/>
              <a:gd name="f23" fmla="val 33"/>
              <a:gd name="f24" fmla="+- 0 0 -90"/>
              <a:gd name="f25" fmla="*/ f3 1 132"/>
              <a:gd name="f26" fmla="*/ f4 1 69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132"/>
              <a:gd name="f35" fmla="*/ f31 1 69"/>
              <a:gd name="f36" fmla="*/ 11 f32 1"/>
              <a:gd name="f37" fmla="*/ 19 f31 1"/>
              <a:gd name="f38" fmla="*/ 0 f32 1"/>
              <a:gd name="f39" fmla="*/ 8 f31 1"/>
              <a:gd name="f40" fmla="*/ 5 f32 1"/>
              <a:gd name="f41" fmla="*/ 0 f31 1"/>
              <a:gd name="f42" fmla="*/ 132 f32 1"/>
              <a:gd name="f43" fmla="*/ 23 f32 1"/>
              <a:gd name="f44" fmla="*/ 62 f31 1"/>
              <a:gd name="f45" fmla="+- f33 0 f1"/>
              <a:gd name="f46" fmla="*/ f36 1 132"/>
              <a:gd name="f47" fmla="*/ f37 1 69"/>
              <a:gd name="f48" fmla="*/ f38 1 132"/>
              <a:gd name="f49" fmla="*/ f39 1 69"/>
              <a:gd name="f50" fmla="*/ f40 1 132"/>
              <a:gd name="f51" fmla="*/ f41 1 69"/>
              <a:gd name="f52" fmla="*/ f42 1 132"/>
              <a:gd name="f53" fmla="*/ f43 1 132"/>
              <a:gd name="f54" fmla="*/ f44 1 69"/>
              <a:gd name="f55" fmla="*/ 0 1 f34"/>
              <a:gd name="f56" fmla="*/ f28 1 f34"/>
              <a:gd name="f57" fmla="*/ 0 1 f35"/>
              <a:gd name="f58" fmla="*/ f29 1 f35"/>
              <a:gd name="f59" fmla="*/ f46 1 f34"/>
              <a:gd name="f60" fmla="*/ f47 1 f35"/>
              <a:gd name="f61" fmla="*/ f48 1 f34"/>
              <a:gd name="f62" fmla="*/ f49 1 f35"/>
              <a:gd name="f63" fmla="*/ f50 1 f34"/>
              <a:gd name="f64" fmla="*/ f51 1 f35"/>
              <a:gd name="f65" fmla="*/ f52 1 f34"/>
              <a:gd name="f66" fmla="*/ f53 1 f34"/>
              <a:gd name="f67" fmla="*/ f54 1 f35"/>
              <a:gd name="f68" fmla="*/ f55 f25 1"/>
              <a:gd name="f69" fmla="*/ f56 f25 1"/>
              <a:gd name="f70" fmla="*/ f58 f26 1"/>
              <a:gd name="f71" fmla="*/ f57 f26 1"/>
              <a:gd name="f72" fmla="*/ f59 f25 1"/>
              <a:gd name="f73" fmla="*/ f60 f26 1"/>
              <a:gd name="f74" fmla="*/ f61 f25 1"/>
              <a:gd name="f75" fmla="*/ f62 f26 1"/>
              <a:gd name="f76" fmla="*/ f63 f25 1"/>
              <a:gd name="f77" fmla="*/ f64 f26 1"/>
              <a:gd name="f78" fmla="*/ f65 f25 1"/>
              <a:gd name="f79" fmla="*/ f66 f25 1"/>
              <a:gd name="f80" fmla="*/ f67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7"/>
              </a:cxn>
              <a:cxn ang="f45">
                <a:pos x="f79" y="f80"/>
              </a:cxn>
              <a:cxn ang="f45">
                <a:pos x="f72" y="f73"/>
              </a:cxn>
            </a:cxnLst>
            <a:rect l="f68" t="f71" r="f69" b="f70"/>
            <a:pathLst>
              <a:path w="132" h="69">
                <a:moveTo>
                  <a:pt x="f8" y="f9"/>
                </a:moveTo>
                <a:cubicBezTo>
                  <a:pt x="f10" y="f11"/>
                  <a:pt x="f12" y="f8"/>
                  <a:pt x="f5" y="f13"/>
                </a:cubicBezTo>
                <a:cubicBezTo>
                  <a:pt x="f14" y="f15"/>
                  <a:pt x="f12" y="f5"/>
                  <a:pt x="f15" y="f5"/>
                </a:cubicBezTo>
                <a:cubicBezTo>
                  <a:pt x="f16" y="f5"/>
                  <a:pt x="f17" y="f5"/>
                  <a:pt x="f6" y="f5"/>
                </a:cubicBezTo>
                <a:cubicBezTo>
                  <a:pt x="f18" y="f19"/>
                  <a:pt x="f20" y="f7"/>
                  <a:pt x="f21" y="f22"/>
                </a:cubicBezTo>
                <a:cubicBezTo>
                  <a:pt x="f9" y="f16"/>
                  <a:pt x="f11" y="f2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6" name="Freeform 102">
            <a:extLst>
              <a:ext uri="{FF2B5EF4-FFF2-40B4-BE49-F238E27FC236}">
                <a16:creationId xmlns:a16="http://schemas.microsoft.com/office/drawing/2014/main" id="{DF477FCD-A94E-2F6D-2A9E-D6621A6BCBFB}"/>
              </a:ext>
            </a:extLst>
          </p:cNvPr>
          <p:cNvSpPr/>
          <p:nvPr/>
        </p:nvSpPr>
        <p:spPr>
          <a:xfrm>
            <a:off x="6165854" y="1417640"/>
            <a:ext cx="336554" cy="174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7"/>
              <a:gd name="f7" fmla="val 102"/>
              <a:gd name="f8" fmla="val 90"/>
              <a:gd name="f9" fmla="val 32"/>
              <a:gd name="f10" fmla="val 89"/>
              <a:gd name="f11" fmla="val 56"/>
              <a:gd name="f12" fmla="val 77"/>
              <a:gd name="f13" fmla="val 73"/>
              <a:gd name="f14" fmla="val 49"/>
              <a:gd name="f15" fmla="val 42"/>
              <a:gd name="f16" fmla="val 91"/>
              <a:gd name="f17" fmla="val 37"/>
              <a:gd name="f18" fmla="val 100"/>
              <a:gd name="f19" fmla="val 38"/>
              <a:gd name="f20" fmla="val 126"/>
              <a:gd name="f21" fmla="val 41"/>
              <a:gd name="f22" fmla="val 145"/>
              <a:gd name="f23" fmla="val 33"/>
              <a:gd name="f24" fmla="val 159"/>
              <a:gd name="f25" fmla="val 12"/>
              <a:gd name="f26" fmla="val 162"/>
              <a:gd name="f27" fmla="val 8"/>
              <a:gd name="f28" fmla="val 165"/>
              <a:gd name="f29" fmla="val 3"/>
              <a:gd name="f30" fmla="val 169"/>
              <a:gd name="f31" fmla="val 2"/>
              <a:gd name="f32" fmla="val 177"/>
              <a:gd name="f33" fmla="val 1"/>
              <a:gd name="f34" fmla="val 187"/>
              <a:gd name="f35" fmla="val 192"/>
              <a:gd name="f36" fmla="val 4"/>
              <a:gd name="f37" fmla="val 196"/>
              <a:gd name="f38" fmla="val 7"/>
              <a:gd name="f39" fmla="val 21"/>
              <a:gd name="f40" fmla="val 194"/>
              <a:gd name="f41" fmla="val 24"/>
              <a:gd name="f42" fmla="val 172"/>
              <a:gd name="f43" fmla="val 156"/>
              <a:gd name="f44" fmla="val 82"/>
              <a:gd name="f45" fmla="val 113"/>
              <a:gd name="f46" fmla="val 74"/>
              <a:gd name="f47" fmla="val 99"/>
              <a:gd name="f48" fmla="val 71"/>
              <a:gd name="f49" fmla="val 85"/>
              <a:gd name="f50" fmla="val 75"/>
              <a:gd name="f51" fmla="val 84"/>
              <a:gd name="f52" fmla="val 98"/>
              <a:gd name="f53" fmla="val 25"/>
              <a:gd name="f54" fmla="+- 0 0 -90"/>
              <a:gd name="f55" fmla="*/ f3 1 197"/>
              <a:gd name="f56" fmla="*/ f4 1 102"/>
              <a:gd name="f57" fmla="val f5"/>
              <a:gd name="f58" fmla="val f6"/>
              <a:gd name="f59" fmla="val f7"/>
              <a:gd name="f60" fmla="*/ f54 f0 1"/>
              <a:gd name="f61" fmla="+- f59 0 f57"/>
              <a:gd name="f62" fmla="+- f58 0 f57"/>
              <a:gd name="f63" fmla="*/ f60 1 f2"/>
              <a:gd name="f64" fmla="*/ f62 1 197"/>
              <a:gd name="f65" fmla="*/ f61 1 102"/>
              <a:gd name="f66" fmla="*/ 0 f62 1"/>
              <a:gd name="f67" fmla="*/ 90 f61 1"/>
              <a:gd name="f68" fmla="*/ 73 f62 1"/>
              <a:gd name="f69" fmla="*/ 49 f61 1"/>
              <a:gd name="f70" fmla="*/ 100 f62 1"/>
              <a:gd name="f71" fmla="*/ 38 f61 1"/>
              <a:gd name="f72" fmla="*/ 159 f62 1"/>
              <a:gd name="f73" fmla="*/ 12 f61 1"/>
              <a:gd name="f74" fmla="*/ 169 f62 1"/>
              <a:gd name="f75" fmla="*/ 2 f61 1"/>
              <a:gd name="f76" fmla="*/ 192 f62 1"/>
              <a:gd name="f77" fmla="*/ 4 f61 1"/>
              <a:gd name="f78" fmla="*/ 194 f62 1"/>
              <a:gd name="f79" fmla="*/ 24 f61 1"/>
              <a:gd name="f80" fmla="*/ 113 f62 1"/>
              <a:gd name="f81" fmla="*/ 74 f61 1"/>
              <a:gd name="f82" fmla="*/ 71 f62 1"/>
              <a:gd name="f83" fmla="*/ 84 f61 1"/>
              <a:gd name="f84" fmla="+- f63 0 f1"/>
              <a:gd name="f85" fmla="*/ f66 1 197"/>
              <a:gd name="f86" fmla="*/ f67 1 102"/>
              <a:gd name="f87" fmla="*/ f68 1 197"/>
              <a:gd name="f88" fmla="*/ f69 1 102"/>
              <a:gd name="f89" fmla="*/ f70 1 197"/>
              <a:gd name="f90" fmla="*/ f71 1 102"/>
              <a:gd name="f91" fmla="*/ f72 1 197"/>
              <a:gd name="f92" fmla="*/ f73 1 102"/>
              <a:gd name="f93" fmla="*/ f74 1 197"/>
              <a:gd name="f94" fmla="*/ f75 1 102"/>
              <a:gd name="f95" fmla="*/ f76 1 197"/>
              <a:gd name="f96" fmla="*/ f77 1 102"/>
              <a:gd name="f97" fmla="*/ f78 1 197"/>
              <a:gd name="f98" fmla="*/ f79 1 102"/>
              <a:gd name="f99" fmla="*/ f80 1 197"/>
              <a:gd name="f100" fmla="*/ f81 1 102"/>
              <a:gd name="f101" fmla="*/ f82 1 197"/>
              <a:gd name="f102" fmla="*/ f83 1 102"/>
              <a:gd name="f103" fmla="*/ 0 1 f64"/>
              <a:gd name="f104" fmla="*/ f58 1 f64"/>
              <a:gd name="f105" fmla="*/ 0 1 f65"/>
              <a:gd name="f106" fmla="*/ f59 1 f65"/>
              <a:gd name="f107" fmla="*/ f85 1 f64"/>
              <a:gd name="f108" fmla="*/ f86 1 f65"/>
              <a:gd name="f109" fmla="*/ f87 1 f64"/>
              <a:gd name="f110" fmla="*/ f88 1 f65"/>
              <a:gd name="f111" fmla="*/ f89 1 f64"/>
              <a:gd name="f112" fmla="*/ f90 1 f65"/>
              <a:gd name="f113" fmla="*/ f91 1 f64"/>
              <a:gd name="f114" fmla="*/ f92 1 f65"/>
              <a:gd name="f115" fmla="*/ f93 1 f64"/>
              <a:gd name="f116" fmla="*/ f94 1 f65"/>
              <a:gd name="f117" fmla="*/ f95 1 f64"/>
              <a:gd name="f118" fmla="*/ f96 1 f65"/>
              <a:gd name="f119" fmla="*/ f97 1 f64"/>
              <a:gd name="f120" fmla="*/ f98 1 f65"/>
              <a:gd name="f121" fmla="*/ f99 1 f64"/>
              <a:gd name="f122" fmla="*/ f100 1 f65"/>
              <a:gd name="f123" fmla="*/ f101 1 f64"/>
              <a:gd name="f124" fmla="*/ f102 1 f65"/>
              <a:gd name="f125" fmla="*/ f103 f55 1"/>
              <a:gd name="f126" fmla="*/ f104 f55 1"/>
              <a:gd name="f127" fmla="*/ f106 f56 1"/>
              <a:gd name="f128" fmla="*/ f105 f56 1"/>
              <a:gd name="f129" fmla="*/ f107 f55 1"/>
              <a:gd name="f130" fmla="*/ f108 f56 1"/>
              <a:gd name="f131" fmla="*/ f109 f55 1"/>
              <a:gd name="f132" fmla="*/ f110 f56 1"/>
              <a:gd name="f133" fmla="*/ f111 f55 1"/>
              <a:gd name="f134" fmla="*/ f112 f56 1"/>
              <a:gd name="f135" fmla="*/ f113 f55 1"/>
              <a:gd name="f136" fmla="*/ f114 f56 1"/>
              <a:gd name="f137" fmla="*/ f115 f55 1"/>
              <a:gd name="f138" fmla="*/ f116 f56 1"/>
              <a:gd name="f139" fmla="*/ f117 f55 1"/>
              <a:gd name="f140" fmla="*/ f118 f56 1"/>
              <a:gd name="f141" fmla="*/ f119 f55 1"/>
              <a:gd name="f142" fmla="*/ f120 f56 1"/>
              <a:gd name="f143" fmla="*/ f121 f55 1"/>
              <a:gd name="f144" fmla="*/ f122 f56 1"/>
              <a:gd name="f145" fmla="*/ f123 f55 1"/>
              <a:gd name="f146" fmla="*/ f124 f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29" y="f130"/>
              </a:cxn>
              <a:cxn ang="f84">
                <a:pos x="f131" y="f132"/>
              </a:cxn>
              <a:cxn ang="f84">
                <a:pos x="f133" y="f134"/>
              </a:cxn>
              <a:cxn ang="f84">
                <a:pos x="f135" y="f136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5" y="f146"/>
              </a:cxn>
              <a:cxn ang="f84">
                <a:pos x="f129" y="f130"/>
              </a:cxn>
            </a:cxnLst>
            <a:rect l="f125" t="f128" r="f126" b="f127"/>
            <a:pathLst>
              <a:path w="197" h="102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2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5"/>
                  <a:pt x="f35" y="f36"/>
                </a:cubicBezTo>
                <a:cubicBezTo>
                  <a:pt x="f37" y="f38"/>
                  <a:pt x="f6" y="f39"/>
                  <a:pt x="f40" y="f41"/>
                </a:cubicBezTo>
                <a:cubicBezTo>
                  <a:pt x="f42" y="f14"/>
                  <a:pt x="f43" y="f44"/>
                  <a:pt x="f45" y="f46"/>
                </a:cubicBezTo>
                <a:cubicBezTo>
                  <a:pt x="f47" y="f48"/>
                  <a:pt x="f49" y="f50"/>
                  <a:pt x="f48" y="f51"/>
                </a:cubicBezTo>
                <a:cubicBezTo>
                  <a:pt x="f14" y="f52"/>
                  <a:pt x="f53" y="f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7" name="Freeform 103">
            <a:extLst>
              <a:ext uri="{FF2B5EF4-FFF2-40B4-BE49-F238E27FC236}">
                <a16:creationId xmlns:a16="http://schemas.microsoft.com/office/drawing/2014/main" id="{479B92DB-7815-0356-61D6-033F5BBF08C6}"/>
              </a:ext>
            </a:extLst>
          </p:cNvPr>
          <p:cNvSpPr/>
          <p:nvPr/>
        </p:nvSpPr>
        <p:spPr>
          <a:xfrm>
            <a:off x="8262939" y="1190621"/>
            <a:ext cx="412751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1"/>
              <a:gd name="f7" fmla="val 44"/>
              <a:gd name="f8" fmla="val 2"/>
              <a:gd name="f9" fmla="val 28"/>
              <a:gd name="f10" fmla="val 9"/>
              <a:gd name="f11" fmla="val 19"/>
              <a:gd name="f12" fmla="val 22"/>
              <a:gd name="f13" fmla="val 13"/>
              <a:gd name="f14" fmla="val 30"/>
              <a:gd name="f15" fmla="val 40"/>
              <a:gd name="f16" fmla="val 7"/>
              <a:gd name="f17" fmla="val 49"/>
              <a:gd name="f18" fmla="val 6"/>
              <a:gd name="f19" fmla="val 98"/>
              <a:gd name="f20" fmla="val 4"/>
              <a:gd name="f21" fmla="val 147"/>
              <a:gd name="f22" fmla="val 196"/>
              <a:gd name="f23" fmla="val 214"/>
              <a:gd name="f24" fmla="val 228"/>
              <a:gd name="f25" fmla="val 24"/>
              <a:gd name="f26" fmla="val 212"/>
              <a:gd name="f27" fmla="val 26"/>
              <a:gd name="f28" fmla="val 186"/>
              <a:gd name="f29" fmla="val 159"/>
              <a:gd name="f30" fmla="val 29"/>
              <a:gd name="f31" fmla="val 120"/>
              <a:gd name="f32" fmla="val 31"/>
              <a:gd name="f33" fmla="val 81"/>
              <a:gd name="f34" fmla="val 32"/>
              <a:gd name="f35" fmla="val 42"/>
              <a:gd name="f36" fmla="val 35"/>
              <a:gd name="f37" fmla="val 36"/>
              <a:gd name="f38" fmla="val 15"/>
              <a:gd name="f39" fmla="val 41"/>
              <a:gd name="f40" fmla="+- 0 0 -90"/>
              <a:gd name="f41" fmla="*/ f3 1 241"/>
              <a:gd name="f42" fmla="*/ f4 1 44"/>
              <a:gd name="f43" fmla="val f5"/>
              <a:gd name="f44" fmla="val f6"/>
              <a:gd name="f45" fmla="val f7"/>
              <a:gd name="f46" fmla="*/ f40 f0 1"/>
              <a:gd name="f47" fmla="+- f45 0 f43"/>
              <a:gd name="f48" fmla="+- f44 0 f43"/>
              <a:gd name="f49" fmla="*/ f46 1 f2"/>
              <a:gd name="f50" fmla="*/ f48 1 241"/>
              <a:gd name="f51" fmla="*/ f47 1 44"/>
              <a:gd name="f52" fmla="*/ 2 f48 1"/>
              <a:gd name="f53" fmla="*/ 44 f47 1"/>
              <a:gd name="f54" fmla="*/ 22 f48 1"/>
              <a:gd name="f55" fmla="*/ 13 f47 1"/>
              <a:gd name="f56" fmla="*/ 49 f48 1"/>
              <a:gd name="f57" fmla="*/ 6 f47 1"/>
              <a:gd name="f58" fmla="*/ 196 f48 1"/>
              <a:gd name="f59" fmla="*/ 0 f47 1"/>
              <a:gd name="f60" fmla="*/ 241 f48 1"/>
              <a:gd name="f61" fmla="*/ 24 f47 1"/>
              <a:gd name="f62" fmla="*/ 159 f48 1"/>
              <a:gd name="f63" fmla="*/ 29 f47 1"/>
              <a:gd name="f64" fmla="*/ 42 f48 1"/>
              <a:gd name="f65" fmla="*/ 35 f47 1"/>
              <a:gd name="f66" fmla="+- f49 0 f1"/>
              <a:gd name="f67" fmla="*/ f52 1 241"/>
              <a:gd name="f68" fmla="*/ f53 1 44"/>
              <a:gd name="f69" fmla="*/ f54 1 241"/>
              <a:gd name="f70" fmla="*/ f55 1 44"/>
              <a:gd name="f71" fmla="*/ f56 1 241"/>
              <a:gd name="f72" fmla="*/ f57 1 44"/>
              <a:gd name="f73" fmla="*/ f58 1 241"/>
              <a:gd name="f74" fmla="*/ f59 1 44"/>
              <a:gd name="f75" fmla="*/ f60 1 241"/>
              <a:gd name="f76" fmla="*/ f61 1 44"/>
              <a:gd name="f77" fmla="*/ f62 1 241"/>
              <a:gd name="f78" fmla="*/ f63 1 44"/>
              <a:gd name="f79" fmla="*/ f64 1 241"/>
              <a:gd name="f80" fmla="*/ f65 1 44"/>
              <a:gd name="f81" fmla="*/ 0 1 f50"/>
              <a:gd name="f82" fmla="*/ f44 1 f50"/>
              <a:gd name="f83" fmla="*/ 0 1 f51"/>
              <a:gd name="f84" fmla="*/ f45 1 f51"/>
              <a:gd name="f85" fmla="*/ f67 1 f50"/>
              <a:gd name="f86" fmla="*/ f68 1 f51"/>
              <a:gd name="f87" fmla="*/ f69 1 f50"/>
              <a:gd name="f88" fmla="*/ f70 1 f51"/>
              <a:gd name="f89" fmla="*/ f71 1 f50"/>
              <a:gd name="f90" fmla="*/ f72 1 f51"/>
              <a:gd name="f91" fmla="*/ f73 1 f50"/>
              <a:gd name="f92" fmla="*/ f74 1 f51"/>
              <a:gd name="f93" fmla="*/ f75 1 f50"/>
              <a:gd name="f94" fmla="*/ f76 1 f51"/>
              <a:gd name="f95" fmla="*/ f77 1 f50"/>
              <a:gd name="f96" fmla="*/ f78 1 f51"/>
              <a:gd name="f97" fmla="*/ f79 1 f50"/>
              <a:gd name="f98" fmla="*/ f80 1 f51"/>
              <a:gd name="f99" fmla="*/ f81 f41 1"/>
              <a:gd name="f100" fmla="*/ f82 f41 1"/>
              <a:gd name="f101" fmla="*/ f84 f42 1"/>
              <a:gd name="f102" fmla="*/ f83 f42 1"/>
              <a:gd name="f103" fmla="*/ f85 f41 1"/>
              <a:gd name="f104" fmla="*/ f86 f42 1"/>
              <a:gd name="f105" fmla="*/ f87 f41 1"/>
              <a:gd name="f106" fmla="*/ f88 f42 1"/>
              <a:gd name="f107" fmla="*/ f89 f41 1"/>
              <a:gd name="f108" fmla="*/ f90 f42 1"/>
              <a:gd name="f109" fmla="*/ f91 f41 1"/>
              <a:gd name="f110" fmla="*/ f92 f42 1"/>
              <a:gd name="f111" fmla="*/ f93 f41 1"/>
              <a:gd name="f112" fmla="*/ f94 f42 1"/>
              <a:gd name="f113" fmla="*/ f95 f41 1"/>
              <a:gd name="f114" fmla="*/ f96 f42 1"/>
              <a:gd name="f115" fmla="*/ f97 f41 1"/>
              <a:gd name="f116" fmla="*/ f98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03" y="f104"/>
              </a:cxn>
              <a:cxn ang="f66">
                <a:pos x="f105" y="f106"/>
              </a:cxn>
              <a:cxn ang="f66">
                <a:pos x="f107" y="f108"/>
              </a:cxn>
              <a:cxn ang="f66">
                <a:pos x="f109" y="f110"/>
              </a:cxn>
              <a:cxn ang="f66">
                <a:pos x="f111" y="f112"/>
              </a:cxn>
              <a:cxn ang="f66">
                <a:pos x="f113" y="f114"/>
              </a:cxn>
              <a:cxn ang="f66">
                <a:pos x="f115" y="f116"/>
              </a:cxn>
              <a:cxn ang="f66">
                <a:pos x="f103" y="f104"/>
              </a:cxn>
              <a:cxn ang="f66">
                <a:pos x="f103" y="f104"/>
              </a:cxn>
            </a:cxnLst>
            <a:rect l="f99" t="f102" r="f100" b="f101"/>
            <a:pathLst>
              <a:path w="241" h="44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10"/>
                  <a:pt x="f15" y="f16"/>
                  <a:pt x="f17" y="f18"/>
                </a:cubicBezTo>
                <a:cubicBezTo>
                  <a:pt x="f19" y="f20"/>
                  <a:pt x="f21" y="f8"/>
                  <a:pt x="f22" y="f5"/>
                </a:cubicBezTo>
                <a:cubicBezTo>
                  <a:pt x="f23" y="f5"/>
                  <a:pt x="f24" y="f18"/>
                  <a:pt x="f6" y="f25"/>
                </a:cubicBezTo>
                <a:cubicBezTo>
                  <a:pt x="f26" y="f27"/>
                  <a:pt x="f28" y="f9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9" y="f37"/>
                  <a:pt x="f38" y="f39"/>
                  <a:pt x="f8" y="f7"/>
                </a:cubicBezTo>
                <a:cubicBezTo>
                  <a:pt x="f8" y="f7"/>
                  <a:pt x="f8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8" name="Freeform 104">
            <a:extLst>
              <a:ext uri="{FF2B5EF4-FFF2-40B4-BE49-F238E27FC236}">
                <a16:creationId xmlns:a16="http://schemas.microsoft.com/office/drawing/2014/main" id="{6B581B57-BE8C-561E-6B93-27FAA6BA6CB5}"/>
              </a:ext>
            </a:extLst>
          </p:cNvPr>
          <p:cNvSpPr/>
          <p:nvPr/>
        </p:nvSpPr>
        <p:spPr>
          <a:xfrm>
            <a:off x="6553203" y="1517647"/>
            <a:ext cx="306388" cy="1158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76"/>
              <a:gd name="f8" fmla="val 41"/>
              <a:gd name="f9" fmla="val 61"/>
              <a:gd name="f10" fmla="val 49"/>
              <a:gd name="f11" fmla="val 51"/>
              <a:gd name="f12" fmla="val 29"/>
              <a:gd name="f13" fmla="val 62"/>
              <a:gd name="f14" fmla="val 16"/>
              <a:gd name="f15" fmla="val 59"/>
              <a:gd name="f16" fmla="val 2"/>
              <a:gd name="f17" fmla="val 57"/>
              <a:gd name="f18" fmla="val 1"/>
              <a:gd name="f19" fmla="val 42"/>
              <a:gd name="f20" fmla="val 33"/>
              <a:gd name="f21" fmla="val 5"/>
              <a:gd name="f22" fmla="val 12"/>
              <a:gd name="f23" fmla="val 14"/>
              <a:gd name="f24" fmla="val 23"/>
              <a:gd name="f25" fmla="val 10"/>
              <a:gd name="f26" fmla="val 66"/>
              <a:gd name="f27" fmla="val 80"/>
              <a:gd name="f28" fmla="val 36"/>
              <a:gd name="f29" fmla="val 100"/>
              <a:gd name="f30" fmla="val 25"/>
              <a:gd name="f31" fmla="val 102"/>
              <a:gd name="f32" fmla="val 22"/>
              <a:gd name="f33" fmla="val 104"/>
              <a:gd name="f34" fmla="val 19"/>
              <a:gd name="f35" fmla="val 106"/>
              <a:gd name="f36" fmla="val 17"/>
              <a:gd name="f37" fmla="val 127"/>
              <a:gd name="f38" fmla="val 169"/>
              <a:gd name="f39" fmla="val 7"/>
              <a:gd name="f40" fmla="val 34"/>
              <a:gd name="f41" fmla="val 154"/>
              <a:gd name="f42" fmla="val 130"/>
              <a:gd name="f43" fmla="val 98"/>
              <a:gd name="f44" fmla="val 35"/>
              <a:gd name="f45" fmla="val 89"/>
              <a:gd name="f46" fmla="val 39"/>
              <a:gd name="f47" fmla="val 81"/>
              <a:gd name="f48" fmla="val 79"/>
              <a:gd name="f49" fmla="val 77"/>
              <a:gd name="f50" fmla="+- 0 0 -90"/>
              <a:gd name="f51" fmla="*/ f3 1 180"/>
              <a:gd name="f52" fmla="*/ f4 1 67"/>
              <a:gd name="f53" fmla="val f5"/>
              <a:gd name="f54" fmla="val f2"/>
              <a:gd name="f55" fmla="val f6"/>
              <a:gd name="f56" fmla="*/ f50 f0 1"/>
              <a:gd name="f57" fmla="+- f55 0 f53"/>
              <a:gd name="f58" fmla="+- f54 0 f53"/>
              <a:gd name="f59" fmla="*/ f56 1 f2"/>
              <a:gd name="f60" fmla="*/ f58 1 180"/>
              <a:gd name="f61" fmla="*/ f57 1 67"/>
              <a:gd name="f62" fmla="*/ 76 f58 1"/>
              <a:gd name="f63" fmla="*/ 41 f57 1"/>
              <a:gd name="f64" fmla="*/ 29 f58 1"/>
              <a:gd name="f65" fmla="*/ 62 f57 1"/>
              <a:gd name="f66" fmla="*/ 1 f58 1"/>
              <a:gd name="f67" fmla="*/ 42 f57 1"/>
              <a:gd name="f68" fmla="*/ 12 f58 1"/>
              <a:gd name="f69" fmla="*/ 14 f57 1"/>
              <a:gd name="f70" fmla="*/ 49 f58 1"/>
              <a:gd name="f71" fmla="*/ 16 f57 1"/>
              <a:gd name="f72" fmla="*/ 100 f58 1"/>
              <a:gd name="f73" fmla="*/ 25 f57 1"/>
              <a:gd name="f74" fmla="*/ 106 f58 1"/>
              <a:gd name="f75" fmla="*/ 17 f57 1"/>
              <a:gd name="f76" fmla="*/ 180 f58 1"/>
              <a:gd name="f77" fmla="*/ 34 f57 1"/>
              <a:gd name="f78" fmla="*/ 81 f58 1"/>
              <a:gd name="f79" fmla="+- f59 0 f1"/>
              <a:gd name="f80" fmla="*/ f62 1 180"/>
              <a:gd name="f81" fmla="*/ f63 1 67"/>
              <a:gd name="f82" fmla="*/ f64 1 180"/>
              <a:gd name="f83" fmla="*/ f65 1 67"/>
              <a:gd name="f84" fmla="*/ f66 1 180"/>
              <a:gd name="f85" fmla="*/ f67 1 67"/>
              <a:gd name="f86" fmla="*/ f68 1 180"/>
              <a:gd name="f87" fmla="*/ f69 1 67"/>
              <a:gd name="f88" fmla="*/ f70 1 180"/>
              <a:gd name="f89" fmla="*/ f71 1 67"/>
              <a:gd name="f90" fmla="*/ f72 1 180"/>
              <a:gd name="f91" fmla="*/ f73 1 67"/>
              <a:gd name="f92" fmla="*/ f74 1 180"/>
              <a:gd name="f93" fmla="*/ f75 1 67"/>
              <a:gd name="f94" fmla="*/ f76 1 180"/>
              <a:gd name="f95" fmla="*/ f77 1 67"/>
              <a:gd name="f96" fmla="*/ f78 1 180"/>
              <a:gd name="f97" fmla="*/ 0 1 f60"/>
              <a:gd name="f98" fmla="*/ f54 1 f60"/>
              <a:gd name="f99" fmla="*/ 0 1 f61"/>
              <a:gd name="f100" fmla="*/ f55 1 f61"/>
              <a:gd name="f101" fmla="*/ f80 1 f60"/>
              <a:gd name="f102" fmla="*/ f81 1 f61"/>
              <a:gd name="f103" fmla="*/ f82 1 f60"/>
              <a:gd name="f104" fmla="*/ f83 1 f61"/>
              <a:gd name="f105" fmla="*/ f84 1 f60"/>
              <a:gd name="f106" fmla="*/ f85 1 f61"/>
              <a:gd name="f107" fmla="*/ f86 1 f60"/>
              <a:gd name="f108" fmla="*/ f87 1 f61"/>
              <a:gd name="f109" fmla="*/ f88 1 f60"/>
              <a:gd name="f110" fmla="*/ f89 1 f61"/>
              <a:gd name="f111" fmla="*/ f90 1 f60"/>
              <a:gd name="f112" fmla="*/ f91 1 f61"/>
              <a:gd name="f113" fmla="*/ f92 1 f60"/>
              <a:gd name="f114" fmla="*/ f93 1 f61"/>
              <a:gd name="f115" fmla="*/ f94 1 f60"/>
              <a:gd name="f116" fmla="*/ f95 1 f61"/>
              <a:gd name="f117" fmla="*/ f96 1 f60"/>
              <a:gd name="f118" fmla="*/ f97 f51 1"/>
              <a:gd name="f119" fmla="*/ f98 f51 1"/>
              <a:gd name="f120" fmla="*/ f100 f52 1"/>
              <a:gd name="f121" fmla="*/ f99 f52 1"/>
              <a:gd name="f122" fmla="*/ f101 f51 1"/>
              <a:gd name="f123" fmla="*/ f102 f52 1"/>
              <a:gd name="f124" fmla="*/ f103 f51 1"/>
              <a:gd name="f125" fmla="*/ f104 f52 1"/>
              <a:gd name="f126" fmla="*/ f105 f51 1"/>
              <a:gd name="f127" fmla="*/ f106 f52 1"/>
              <a:gd name="f128" fmla="*/ f107 f51 1"/>
              <a:gd name="f129" fmla="*/ f108 f52 1"/>
              <a:gd name="f130" fmla="*/ f109 f51 1"/>
              <a:gd name="f131" fmla="*/ f110 f52 1"/>
              <a:gd name="f132" fmla="*/ f111 f51 1"/>
              <a:gd name="f133" fmla="*/ f112 f52 1"/>
              <a:gd name="f134" fmla="*/ f113 f51 1"/>
              <a:gd name="f135" fmla="*/ f114 f52 1"/>
              <a:gd name="f136" fmla="*/ f115 f51 1"/>
              <a:gd name="f137" fmla="*/ f116 f52 1"/>
              <a:gd name="f138" fmla="*/ f117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9">
                <a:pos x="f122" y="f123"/>
              </a:cxn>
              <a:cxn ang="f79">
                <a:pos x="f124" y="f125"/>
              </a:cxn>
              <a:cxn ang="f79">
                <a:pos x="f126" y="f127"/>
              </a:cxn>
              <a:cxn ang="f79">
                <a:pos x="f128" y="f129"/>
              </a:cxn>
              <a:cxn ang="f79">
                <a:pos x="f130" y="f131"/>
              </a:cxn>
              <a:cxn ang="f79">
                <a:pos x="f132" y="f133"/>
              </a:cxn>
              <a:cxn ang="f79">
                <a:pos x="f134" y="f135"/>
              </a:cxn>
              <a:cxn ang="f79">
                <a:pos x="f136" y="f137"/>
              </a:cxn>
              <a:cxn ang="f79">
                <a:pos x="f134" y="f137"/>
              </a:cxn>
              <a:cxn ang="f79">
                <a:pos x="f138" y="f123"/>
              </a:cxn>
              <a:cxn ang="f79">
                <a:pos x="f122" y="f123"/>
              </a:cxn>
            </a:cxnLst>
            <a:rect l="f118" t="f121" r="f119" b="f120"/>
            <a:pathLst>
              <a:path w="180" h="67">
                <a:moveTo>
                  <a:pt x="f7" y="f8"/>
                </a:moveTo>
                <a:cubicBezTo>
                  <a:pt x="f9" y="f10"/>
                  <a:pt x="f11" y="f6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5" y="f20"/>
                  <a:pt x="f21" y="f14"/>
                  <a:pt x="f22" y="f23"/>
                </a:cubicBezTo>
                <a:cubicBezTo>
                  <a:pt x="f24" y="f25"/>
                  <a:pt x="f8" y="f25"/>
                  <a:pt x="f10" y="f14"/>
                </a:cubicBezTo>
                <a:cubicBezTo>
                  <a:pt x="f26" y="f12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5"/>
                  <a:pt x="f38" y="f39"/>
                  <a:pt x="f2" y="f40"/>
                </a:cubicBezTo>
                <a:cubicBezTo>
                  <a:pt x="f41" y="f40"/>
                  <a:pt x="f42" y="f20"/>
                  <a:pt x="f35" y="f40"/>
                </a:cubicBezTo>
                <a:cubicBezTo>
                  <a:pt x="f43" y="f44"/>
                  <a:pt x="f45" y="f46"/>
                  <a:pt x="f47" y="f8"/>
                </a:cubicBezTo>
                <a:cubicBezTo>
                  <a:pt x="f48" y="f8"/>
                  <a:pt x="f49" y="f8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9" name="Freeform 105">
            <a:extLst>
              <a:ext uri="{FF2B5EF4-FFF2-40B4-BE49-F238E27FC236}">
                <a16:creationId xmlns:a16="http://schemas.microsoft.com/office/drawing/2014/main" id="{70A24545-5DCD-5A04-F45D-56C4C6B56A1B}"/>
              </a:ext>
            </a:extLst>
          </p:cNvPr>
          <p:cNvSpPr/>
          <p:nvPr/>
        </p:nvSpPr>
        <p:spPr>
          <a:xfrm>
            <a:off x="8172450" y="1473198"/>
            <a:ext cx="195260" cy="952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4"/>
              <a:gd name="f7" fmla="val 55"/>
              <a:gd name="f8" fmla="val 38"/>
              <a:gd name="f9" fmla="val 75"/>
              <a:gd name="f10" fmla="val 14"/>
              <a:gd name="f11" fmla="val 28"/>
              <a:gd name="f12" fmla="val 41"/>
              <a:gd name="f13" fmla="val 59"/>
              <a:gd name="f14" fmla="val 16"/>
              <a:gd name="f15" fmla="val 40"/>
              <a:gd name="f16" fmla="+- 0 0 -90"/>
              <a:gd name="f17" fmla="*/ f3 1 114"/>
              <a:gd name="f18" fmla="*/ f4 1 5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14"/>
              <a:gd name="f27" fmla="*/ f23 1 55"/>
              <a:gd name="f28" fmla="*/ 0 f24 1"/>
              <a:gd name="f29" fmla="*/ 0 f23 1"/>
              <a:gd name="f30" fmla="*/ 114 f24 1"/>
              <a:gd name="f31" fmla="*/ 41 f23 1"/>
              <a:gd name="f32" fmla="+- f25 0 f1"/>
              <a:gd name="f33" fmla="*/ f28 1 114"/>
              <a:gd name="f34" fmla="*/ f29 1 55"/>
              <a:gd name="f35" fmla="*/ f30 1 114"/>
              <a:gd name="f36" fmla="*/ f31 1 55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6"/>
              <a:gd name="f44" fmla="*/ f36 1 f27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7 1"/>
              <a:gd name="f52" fmla="*/ f4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51" y="f50"/>
              </a:cxn>
              <a:cxn ang="f32">
                <a:pos x="f51" y="f52"/>
              </a:cxn>
              <a:cxn ang="f32">
                <a:pos x="f49" y="f50"/>
              </a:cxn>
            </a:cxnLst>
            <a:rect l="f45" t="f48" r="f46" b="f47"/>
            <a:pathLst>
              <a:path w="114" h="55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12"/>
                </a:cubicBezTo>
                <a:cubicBezTo>
                  <a:pt x="f13" y="f7"/>
                  <a:pt x="f14" y="f15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0" name="Freeform 106">
            <a:extLst>
              <a:ext uri="{FF2B5EF4-FFF2-40B4-BE49-F238E27FC236}">
                <a16:creationId xmlns:a16="http://schemas.microsoft.com/office/drawing/2014/main" id="{5E6506E2-87B1-CD11-404C-9C77AF33B874}"/>
              </a:ext>
            </a:extLst>
          </p:cNvPr>
          <p:cNvSpPr/>
          <p:nvPr/>
        </p:nvSpPr>
        <p:spPr>
          <a:xfrm>
            <a:off x="7035795" y="2157417"/>
            <a:ext cx="449263" cy="301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3"/>
              <a:gd name="f7" fmla="val 17"/>
              <a:gd name="f8" fmla="val 14"/>
              <a:gd name="f9" fmla="val 5"/>
              <a:gd name="f10" fmla="val 9"/>
              <a:gd name="f11" fmla="val 1"/>
              <a:gd name="f12" fmla="val 13"/>
              <a:gd name="f13" fmla="val 96"/>
              <a:gd name="f14" fmla="val 178"/>
              <a:gd name="f15" fmla="val 260"/>
              <a:gd name="f16" fmla="val 261"/>
              <a:gd name="f17" fmla="val 3"/>
              <a:gd name="f18" fmla="val 262"/>
              <a:gd name="f19" fmla="val 7"/>
              <a:gd name="f20" fmla="val 257"/>
              <a:gd name="f21" fmla="val 10"/>
              <a:gd name="f22" fmla="val 250"/>
              <a:gd name="f23" fmla="val 244"/>
              <a:gd name="f24" fmla="val 170"/>
              <a:gd name="f25" fmla="val 95"/>
              <a:gd name="f26" fmla="val 21"/>
              <a:gd name="f27" fmla="+- 0 0 -90"/>
              <a:gd name="f28" fmla="*/ f3 1 263"/>
              <a:gd name="f29" fmla="*/ f4 1 17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263"/>
              <a:gd name="f38" fmla="*/ f34 1 17"/>
              <a:gd name="f39" fmla="*/ 0 f35 1"/>
              <a:gd name="f40" fmla="*/ 14 f34 1"/>
              <a:gd name="f41" fmla="*/ 13 f35 1"/>
              <a:gd name="f42" fmla="*/ 1 f34 1"/>
              <a:gd name="f43" fmla="*/ 260 f35 1"/>
              <a:gd name="f44" fmla="*/ 263 f35 1"/>
              <a:gd name="f45" fmla="*/ 7 f34 1"/>
              <a:gd name="f46" fmla="*/ 244 f35 1"/>
              <a:gd name="f47" fmla="*/ 17 f34 1"/>
              <a:gd name="f48" fmla="*/ 21 f35 1"/>
              <a:gd name="f49" fmla="*/ 13 f34 1"/>
              <a:gd name="f50" fmla="+- f36 0 f1"/>
              <a:gd name="f51" fmla="*/ f39 1 263"/>
              <a:gd name="f52" fmla="*/ f40 1 17"/>
              <a:gd name="f53" fmla="*/ f41 1 263"/>
              <a:gd name="f54" fmla="*/ f42 1 17"/>
              <a:gd name="f55" fmla="*/ f43 1 263"/>
              <a:gd name="f56" fmla="*/ f44 1 263"/>
              <a:gd name="f57" fmla="*/ f45 1 17"/>
              <a:gd name="f58" fmla="*/ f46 1 263"/>
              <a:gd name="f59" fmla="*/ f47 1 17"/>
              <a:gd name="f60" fmla="*/ f48 1 263"/>
              <a:gd name="f61" fmla="*/ f49 1 17"/>
              <a:gd name="f62" fmla="*/ 0 1 f37"/>
              <a:gd name="f63" fmla="*/ f31 1 f37"/>
              <a:gd name="f64" fmla="*/ 0 1 f38"/>
              <a:gd name="f65" fmla="*/ f32 1 f38"/>
              <a:gd name="f66" fmla="*/ f51 1 f37"/>
              <a:gd name="f67" fmla="*/ f52 1 f38"/>
              <a:gd name="f68" fmla="*/ f53 1 f37"/>
              <a:gd name="f69" fmla="*/ f54 1 f38"/>
              <a:gd name="f70" fmla="*/ f55 1 f37"/>
              <a:gd name="f71" fmla="*/ f56 1 f37"/>
              <a:gd name="f72" fmla="*/ f57 1 f38"/>
              <a:gd name="f73" fmla="*/ f58 1 f37"/>
              <a:gd name="f74" fmla="*/ f59 1 f38"/>
              <a:gd name="f75" fmla="*/ f60 1 f37"/>
              <a:gd name="f76" fmla="*/ f61 1 f38"/>
              <a:gd name="f77" fmla="*/ f62 f28 1"/>
              <a:gd name="f78" fmla="*/ f63 f28 1"/>
              <a:gd name="f79" fmla="*/ f65 f29 1"/>
              <a:gd name="f80" fmla="*/ f64 f29 1"/>
              <a:gd name="f81" fmla="*/ f66 f28 1"/>
              <a:gd name="f82" fmla="*/ f67 f29 1"/>
              <a:gd name="f83" fmla="*/ f68 f28 1"/>
              <a:gd name="f84" fmla="*/ f69 f29 1"/>
              <a:gd name="f85" fmla="*/ f70 f28 1"/>
              <a:gd name="f86" fmla="*/ f71 f28 1"/>
              <a:gd name="f87" fmla="*/ f72 f29 1"/>
              <a:gd name="f88" fmla="*/ f73 f28 1"/>
              <a:gd name="f89" fmla="*/ f74 f29 1"/>
              <a:gd name="f90" fmla="*/ f75 f28 1"/>
              <a:gd name="f91" fmla="*/ f76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4"/>
              </a:cxn>
              <a:cxn ang="f50">
                <a:pos x="f86" y="f87"/>
              </a:cxn>
              <a:cxn ang="f50">
                <a:pos x="f88" y="f89"/>
              </a:cxn>
              <a:cxn ang="f50">
                <a:pos x="f90" y="f89"/>
              </a:cxn>
              <a:cxn ang="f50">
                <a:pos x="f81" y="f91"/>
              </a:cxn>
              <a:cxn ang="f50">
                <a:pos x="f81" y="f82"/>
              </a:cxn>
            </a:cxnLst>
            <a:rect l="f77" t="f80" r="f78" b="f79"/>
            <a:pathLst>
              <a:path w="263" h="17">
                <a:moveTo>
                  <a:pt x="f5" y="f8"/>
                </a:moveTo>
                <a:cubicBezTo>
                  <a:pt x="f9" y="f10"/>
                  <a:pt x="f10" y="f11"/>
                  <a:pt x="f12" y="f11"/>
                </a:cubicBezTo>
                <a:cubicBezTo>
                  <a:pt x="f13" y="f5"/>
                  <a:pt x="f14" y="f11"/>
                  <a:pt x="f15" y="f11"/>
                </a:cubicBezTo>
                <a:cubicBezTo>
                  <a:pt x="f16" y="f17"/>
                  <a:pt x="f18" y="f9"/>
                  <a:pt x="f6" y="f19"/>
                </a:cubicBezTo>
                <a:cubicBezTo>
                  <a:pt x="f20" y="f21"/>
                  <a:pt x="f22" y="f7"/>
                  <a:pt x="f23" y="f7"/>
                </a:cubicBezTo>
                <a:cubicBezTo>
                  <a:pt x="f24" y="f7"/>
                  <a:pt x="f25" y="f7"/>
                  <a:pt x="f26" y="f7"/>
                </a:cubicBezTo>
                <a:cubicBezTo>
                  <a:pt x="f8" y="f7"/>
                  <a:pt x="f19" y="f8"/>
                  <a:pt x="f5" y="f12"/>
                </a:cubicBezTo>
                <a:cubicBezTo>
                  <a:pt x="f5" y="f12"/>
                  <a:pt x="f5" y="f8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1" name="Freeform 107">
            <a:extLst>
              <a:ext uri="{FF2B5EF4-FFF2-40B4-BE49-F238E27FC236}">
                <a16:creationId xmlns:a16="http://schemas.microsoft.com/office/drawing/2014/main" id="{A0E50EBF-1C14-B2CA-DA8C-BF24456D6597}"/>
              </a:ext>
            </a:extLst>
          </p:cNvPr>
          <p:cNvSpPr/>
          <p:nvPr/>
        </p:nvSpPr>
        <p:spPr>
          <a:xfrm>
            <a:off x="8029574" y="2195510"/>
            <a:ext cx="133346" cy="109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"/>
              <a:gd name="f7" fmla="val 64"/>
              <a:gd name="f8" fmla="val 9"/>
              <a:gd name="f9" fmla="val 74"/>
              <a:gd name="f10" fmla="val 15"/>
              <a:gd name="f11" fmla="val 69"/>
              <a:gd name="f12" fmla="val 21"/>
              <a:gd name="f13" fmla="val 65"/>
              <a:gd name="f14" fmla="val 26"/>
              <a:gd name="f15" fmla="val 62"/>
              <a:gd name="f16" fmla="val 37"/>
              <a:gd name="f17" fmla="val 59"/>
              <a:gd name="f18" fmla="val 49"/>
              <a:gd name="f19" fmla="val 55"/>
              <a:gd name="f20" fmla="val 39"/>
              <a:gd name="f21" fmla="val 19"/>
              <a:gd name="f22" fmla="val 57"/>
              <a:gd name="f23" fmla="val 20"/>
              <a:gd name="f24" fmla="val 25"/>
              <a:gd name="f25" fmla="val 48"/>
              <a:gd name="f26" fmla="val 72"/>
              <a:gd name="f27" fmla="val 76"/>
              <a:gd name="f28" fmla="val 6"/>
              <a:gd name="f29" fmla="+- 0 0 -90"/>
              <a:gd name="f30" fmla="*/ f3 1 78"/>
              <a:gd name="f31" fmla="*/ f4 1 64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78"/>
              <a:gd name="f40" fmla="*/ f36 1 64"/>
              <a:gd name="f41" fmla="*/ 78 f37 1"/>
              <a:gd name="f42" fmla="*/ 9 f36 1"/>
              <a:gd name="f43" fmla="*/ 65 f37 1"/>
              <a:gd name="f44" fmla="*/ 26 f36 1"/>
              <a:gd name="f45" fmla="*/ 55 f37 1"/>
              <a:gd name="f46" fmla="*/ 64 f36 1"/>
              <a:gd name="f47" fmla="*/ 0 f37 1"/>
              <a:gd name="f48" fmla="*/ 57 f36 1"/>
              <a:gd name="f49" fmla="*/ 0 f36 1"/>
              <a:gd name="f50" fmla="*/ 72 f37 1"/>
              <a:gd name="f51" fmla="+- f38 0 f1"/>
              <a:gd name="f52" fmla="*/ f41 1 78"/>
              <a:gd name="f53" fmla="*/ f42 1 64"/>
              <a:gd name="f54" fmla="*/ f43 1 78"/>
              <a:gd name="f55" fmla="*/ f44 1 64"/>
              <a:gd name="f56" fmla="*/ f45 1 78"/>
              <a:gd name="f57" fmla="*/ f46 1 64"/>
              <a:gd name="f58" fmla="*/ f47 1 78"/>
              <a:gd name="f59" fmla="*/ f48 1 64"/>
              <a:gd name="f60" fmla="*/ f49 1 64"/>
              <a:gd name="f61" fmla="*/ f50 1 78"/>
              <a:gd name="f62" fmla="*/ 0 1 f39"/>
              <a:gd name="f63" fmla="*/ f33 1 f39"/>
              <a:gd name="f64" fmla="*/ 0 1 f40"/>
              <a:gd name="f65" fmla="*/ f34 1 f40"/>
              <a:gd name="f66" fmla="*/ f52 1 f39"/>
              <a:gd name="f67" fmla="*/ f53 1 f40"/>
              <a:gd name="f68" fmla="*/ f54 1 f39"/>
              <a:gd name="f69" fmla="*/ f55 1 f40"/>
              <a:gd name="f70" fmla="*/ f56 1 f39"/>
              <a:gd name="f71" fmla="*/ f57 1 f40"/>
              <a:gd name="f72" fmla="*/ f58 1 f39"/>
              <a:gd name="f73" fmla="*/ f59 1 f40"/>
              <a:gd name="f74" fmla="*/ f60 1 f40"/>
              <a:gd name="f75" fmla="*/ f61 1 f39"/>
              <a:gd name="f76" fmla="*/ f62 f30 1"/>
              <a:gd name="f77" fmla="*/ f63 f30 1"/>
              <a:gd name="f78" fmla="*/ f65 f31 1"/>
              <a:gd name="f79" fmla="*/ f64 f31 1"/>
              <a:gd name="f80" fmla="*/ f66 f30 1"/>
              <a:gd name="f81" fmla="*/ f67 f31 1"/>
              <a:gd name="f82" fmla="*/ f68 f30 1"/>
              <a:gd name="f83" fmla="*/ f69 f31 1"/>
              <a:gd name="f84" fmla="*/ f70 f30 1"/>
              <a:gd name="f85" fmla="*/ f71 f31 1"/>
              <a:gd name="f86" fmla="*/ f72 f30 1"/>
              <a:gd name="f87" fmla="*/ f73 f31 1"/>
              <a:gd name="f88" fmla="*/ f74 f31 1"/>
              <a:gd name="f89" fmla="*/ f7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6" y="f88"/>
              </a:cxn>
              <a:cxn ang="f51">
                <a:pos x="f89" y="f88"/>
              </a:cxn>
              <a:cxn ang="f51">
                <a:pos x="f80" y="f81"/>
              </a:cxn>
            </a:cxnLst>
            <a:rect l="f76" t="f79" r="f77" b="f78"/>
            <a:pathLst>
              <a:path w="78" h="64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7"/>
                </a:cubicBezTo>
                <a:cubicBezTo>
                  <a:pt x="f20" y="f15"/>
                  <a:pt x="f21" y="f17"/>
                  <a:pt x="f5" y="f22"/>
                </a:cubicBezTo>
                <a:cubicBezTo>
                  <a:pt x="f5" y="f16"/>
                  <a:pt x="f5" y="f23"/>
                  <a:pt x="f5" y="f5"/>
                </a:cubicBezTo>
                <a:cubicBezTo>
                  <a:pt x="f24" y="f5"/>
                  <a:pt x="f25" y="f5"/>
                  <a:pt x="f26" y="f5"/>
                </a:cubicBezTo>
                <a:cubicBezTo>
                  <a:pt x="f9" y="f5"/>
                  <a:pt x="f27" y="f28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2" name="Freeform 108">
            <a:extLst>
              <a:ext uri="{FF2B5EF4-FFF2-40B4-BE49-F238E27FC236}">
                <a16:creationId xmlns:a16="http://schemas.microsoft.com/office/drawing/2014/main" id="{EF761FA6-CB13-DD0D-F46E-B1BB496452AA}"/>
              </a:ext>
            </a:extLst>
          </p:cNvPr>
          <p:cNvSpPr/>
          <p:nvPr/>
        </p:nvSpPr>
        <p:spPr>
          <a:xfrm>
            <a:off x="6424610" y="1270001"/>
            <a:ext cx="211134" cy="1841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4"/>
              <a:gd name="f7" fmla="val 108"/>
              <a:gd name="f8" fmla="val 36"/>
              <a:gd name="f9" fmla="val 30"/>
              <a:gd name="f10" fmla="val 65"/>
              <a:gd name="f11" fmla="val 20"/>
              <a:gd name="f12" fmla="val 94"/>
              <a:gd name="f13" fmla="val 10"/>
              <a:gd name="f14" fmla="val 12"/>
              <a:gd name="f15" fmla="val 21"/>
              <a:gd name="f16" fmla="val 28"/>
              <a:gd name="f17" fmla="val 114"/>
              <a:gd name="f18" fmla="val 31"/>
              <a:gd name="f19" fmla="val 105"/>
              <a:gd name="f20" fmla="val 35"/>
              <a:gd name="f21" fmla="val 96"/>
              <a:gd name="f22" fmla="val 38"/>
              <a:gd name="f23" fmla="val 91"/>
              <a:gd name="f24" fmla="val 39"/>
              <a:gd name="f25" fmla="val 85"/>
              <a:gd name="f26" fmla="val 40"/>
              <a:gd name="f27" fmla="val 81"/>
              <a:gd name="f28" fmla="val 42"/>
              <a:gd name="f29" fmla="val 56"/>
              <a:gd name="f30" fmla="val 50"/>
              <a:gd name="f31" fmla="val 64"/>
              <a:gd name="f32" fmla="val 75"/>
              <a:gd name="f33" fmla="val 66"/>
              <a:gd name="f34" fmla="val 82"/>
              <a:gd name="f35" fmla="val 68"/>
              <a:gd name="f36" fmla="val 89"/>
              <a:gd name="f37" fmla="val 69"/>
              <a:gd name="f38" fmla="val 59"/>
              <a:gd name="f39" fmla="val 107"/>
              <a:gd name="f40" fmla="val 55"/>
              <a:gd name="f41" fmla="val 95"/>
              <a:gd name="f42" fmla="val 49"/>
              <a:gd name="f43" fmla="val 45"/>
              <a:gd name="f44" fmla="val 41"/>
              <a:gd name="f45" fmla="val 58"/>
              <a:gd name="f46" fmla="val 26"/>
              <a:gd name="f47" fmla="val 13"/>
              <a:gd name="f48" fmla="val 53"/>
              <a:gd name="f49" fmla="val 1"/>
              <a:gd name="f50" fmla="val 51"/>
              <a:gd name="f51" fmla="val 47"/>
              <a:gd name="f52" fmla="val 5"/>
              <a:gd name="f53" fmla="val 9"/>
              <a:gd name="f54" fmla="val 14"/>
              <a:gd name="f55" fmla="val 34"/>
              <a:gd name="f56" fmla="val 29"/>
              <a:gd name="f57" fmla="val 32"/>
              <a:gd name="f58" fmla="+- 0 0 -90"/>
              <a:gd name="f59" fmla="*/ f3 1 124"/>
              <a:gd name="f60" fmla="*/ f4 1 108"/>
              <a:gd name="f61" fmla="val f5"/>
              <a:gd name="f62" fmla="val f6"/>
              <a:gd name="f63" fmla="val f7"/>
              <a:gd name="f64" fmla="*/ f58 f0 1"/>
              <a:gd name="f65" fmla="+- f63 0 f61"/>
              <a:gd name="f66" fmla="+- f62 0 f61"/>
              <a:gd name="f67" fmla="*/ f64 1 f2"/>
              <a:gd name="f68" fmla="*/ f66 1 124"/>
              <a:gd name="f69" fmla="*/ f65 1 108"/>
              <a:gd name="f70" fmla="*/ 36 f66 1"/>
              <a:gd name="f71" fmla="*/ 30 f65 1"/>
              <a:gd name="f72" fmla="*/ 124 f66 1"/>
              <a:gd name="f73" fmla="*/ 0 f65 1"/>
              <a:gd name="f74" fmla="*/ 28 f65 1"/>
              <a:gd name="f75" fmla="*/ 96 f66 1"/>
              <a:gd name="f76" fmla="*/ 38 f65 1"/>
              <a:gd name="f77" fmla="*/ 81 f66 1"/>
              <a:gd name="f78" fmla="*/ 42 f65 1"/>
              <a:gd name="f79" fmla="*/ 64 f66 1"/>
              <a:gd name="f80" fmla="*/ 75 f65 1"/>
              <a:gd name="f81" fmla="*/ 69 f66 1"/>
              <a:gd name="f82" fmla="*/ 96 f65 1"/>
              <a:gd name="f83" fmla="*/ 55 f66 1"/>
              <a:gd name="f84" fmla="*/ 95 f65 1"/>
              <a:gd name="f85" fmla="*/ 41 f66 1"/>
              <a:gd name="f86" fmla="*/ 58 f65 1"/>
              <a:gd name="f87" fmla="*/ 1 f66 1"/>
              <a:gd name="f88" fmla="*/ 51 f65 1"/>
              <a:gd name="f89" fmla="*/ 0 f66 1"/>
              <a:gd name="f90" fmla="*/ 45 f65 1"/>
              <a:gd name="f91" fmla="*/ 14 f66 1"/>
              <a:gd name="f92" fmla="*/ 35 f65 1"/>
              <a:gd name="f93" fmla="+- f67 0 f1"/>
              <a:gd name="f94" fmla="*/ f70 1 124"/>
              <a:gd name="f95" fmla="*/ f71 1 108"/>
              <a:gd name="f96" fmla="*/ f72 1 124"/>
              <a:gd name="f97" fmla="*/ f73 1 108"/>
              <a:gd name="f98" fmla="*/ f74 1 108"/>
              <a:gd name="f99" fmla="*/ f75 1 124"/>
              <a:gd name="f100" fmla="*/ f76 1 108"/>
              <a:gd name="f101" fmla="*/ f77 1 124"/>
              <a:gd name="f102" fmla="*/ f78 1 108"/>
              <a:gd name="f103" fmla="*/ f79 1 124"/>
              <a:gd name="f104" fmla="*/ f80 1 108"/>
              <a:gd name="f105" fmla="*/ f81 1 124"/>
              <a:gd name="f106" fmla="*/ f82 1 108"/>
              <a:gd name="f107" fmla="*/ f83 1 124"/>
              <a:gd name="f108" fmla="*/ f84 1 108"/>
              <a:gd name="f109" fmla="*/ f85 1 124"/>
              <a:gd name="f110" fmla="*/ f86 1 108"/>
              <a:gd name="f111" fmla="*/ f87 1 124"/>
              <a:gd name="f112" fmla="*/ f88 1 108"/>
              <a:gd name="f113" fmla="*/ f89 1 124"/>
              <a:gd name="f114" fmla="*/ f90 1 108"/>
              <a:gd name="f115" fmla="*/ f91 1 124"/>
              <a:gd name="f116" fmla="*/ f92 1 108"/>
              <a:gd name="f117" fmla="*/ 0 1 f68"/>
              <a:gd name="f118" fmla="*/ f62 1 f68"/>
              <a:gd name="f119" fmla="*/ 0 1 f69"/>
              <a:gd name="f120" fmla="*/ f63 1 f69"/>
              <a:gd name="f121" fmla="*/ f94 1 f68"/>
              <a:gd name="f122" fmla="*/ f95 1 f69"/>
              <a:gd name="f123" fmla="*/ f96 1 f68"/>
              <a:gd name="f124" fmla="*/ f97 1 f69"/>
              <a:gd name="f125" fmla="*/ f98 1 f69"/>
              <a:gd name="f126" fmla="*/ f99 1 f68"/>
              <a:gd name="f127" fmla="*/ f100 1 f69"/>
              <a:gd name="f128" fmla="*/ f101 1 f68"/>
              <a:gd name="f129" fmla="*/ f102 1 f69"/>
              <a:gd name="f130" fmla="*/ f103 1 f68"/>
              <a:gd name="f131" fmla="*/ f104 1 f69"/>
              <a:gd name="f132" fmla="*/ f105 1 f68"/>
              <a:gd name="f133" fmla="*/ f106 1 f69"/>
              <a:gd name="f134" fmla="*/ f107 1 f68"/>
              <a:gd name="f135" fmla="*/ f108 1 f69"/>
              <a:gd name="f136" fmla="*/ f109 1 f68"/>
              <a:gd name="f137" fmla="*/ f110 1 f69"/>
              <a:gd name="f138" fmla="*/ f111 1 f68"/>
              <a:gd name="f139" fmla="*/ f112 1 f69"/>
              <a:gd name="f140" fmla="*/ f113 1 f68"/>
              <a:gd name="f141" fmla="*/ f114 1 f69"/>
              <a:gd name="f142" fmla="*/ f115 1 f68"/>
              <a:gd name="f143" fmla="*/ f116 1 f69"/>
              <a:gd name="f144" fmla="*/ f117 f59 1"/>
              <a:gd name="f145" fmla="*/ f118 f59 1"/>
              <a:gd name="f146" fmla="*/ f120 f60 1"/>
              <a:gd name="f147" fmla="*/ f119 f60 1"/>
              <a:gd name="f148" fmla="*/ f121 f59 1"/>
              <a:gd name="f149" fmla="*/ f122 f60 1"/>
              <a:gd name="f150" fmla="*/ f123 f59 1"/>
              <a:gd name="f151" fmla="*/ f124 f60 1"/>
              <a:gd name="f152" fmla="*/ f125 f60 1"/>
              <a:gd name="f153" fmla="*/ f126 f59 1"/>
              <a:gd name="f154" fmla="*/ f127 f60 1"/>
              <a:gd name="f155" fmla="*/ f128 f59 1"/>
              <a:gd name="f156" fmla="*/ f129 f60 1"/>
              <a:gd name="f157" fmla="*/ f130 f59 1"/>
              <a:gd name="f158" fmla="*/ f131 f60 1"/>
              <a:gd name="f159" fmla="*/ f132 f59 1"/>
              <a:gd name="f160" fmla="*/ f133 f60 1"/>
              <a:gd name="f161" fmla="*/ f134 f59 1"/>
              <a:gd name="f162" fmla="*/ f135 f60 1"/>
              <a:gd name="f163" fmla="*/ f136 f59 1"/>
              <a:gd name="f164" fmla="*/ f137 f60 1"/>
              <a:gd name="f165" fmla="*/ f138 f59 1"/>
              <a:gd name="f166" fmla="*/ f139 f60 1"/>
              <a:gd name="f167" fmla="*/ f140 f59 1"/>
              <a:gd name="f168" fmla="*/ f141 f60 1"/>
              <a:gd name="f169" fmla="*/ f142 f59 1"/>
              <a:gd name="f170" fmla="*/ f143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">
                <a:pos x="f148" y="f149"/>
              </a:cxn>
              <a:cxn ang="f93">
                <a:pos x="f150" y="f151"/>
              </a:cxn>
              <a:cxn ang="f93">
                <a:pos x="f150" y="f152"/>
              </a:cxn>
              <a:cxn ang="f93">
                <a:pos x="f153" y="f154"/>
              </a:cxn>
              <a:cxn ang="f93">
                <a:pos x="f155" y="f156"/>
              </a:cxn>
              <a:cxn ang="f93">
                <a:pos x="f157" y="f158"/>
              </a:cxn>
              <a:cxn ang="f93">
                <a:pos x="f159" y="f160"/>
              </a:cxn>
              <a:cxn ang="f93">
                <a:pos x="f161" y="f162"/>
              </a:cxn>
              <a:cxn ang="f93">
                <a:pos x="f163" y="f164"/>
              </a:cxn>
              <a:cxn ang="f93">
                <a:pos x="f165" y="f166"/>
              </a:cxn>
              <a:cxn ang="f93">
                <a:pos x="f167" y="f168"/>
              </a:cxn>
              <a:cxn ang="f93">
                <a:pos x="f169" y="f170"/>
              </a:cxn>
              <a:cxn ang="f93">
                <a:pos x="f148" y="f149"/>
              </a:cxn>
            </a:cxnLst>
            <a:rect l="f144" t="f147" r="f145" b="f146"/>
            <a:pathLst>
              <a:path w="124" h="108">
                <a:moveTo>
                  <a:pt x="f8" y="f9"/>
                </a:moveTo>
                <a:cubicBezTo>
                  <a:pt x="f10" y="f11"/>
                  <a:pt x="f12" y="f13"/>
                  <a:pt x="f6" y="f5"/>
                </a:cubicBezTo>
                <a:cubicBezTo>
                  <a:pt x="f6" y="f14"/>
                  <a:pt x="f6" y="f15"/>
                  <a:pt x="f6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29" y="f30"/>
                  <a:pt x="f31" y="f32"/>
                </a:cubicBezTo>
                <a:cubicBezTo>
                  <a:pt x="f33" y="f34"/>
                  <a:pt x="f35" y="f36"/>
                  <a:pt x="f37" y="f21"/>
                </a:cubicBezTo>
                <a:cubicBezTo>
                  <a:pt x="f31" y="f7"/>
                  <a:pt x="f38" y="f39"/>
                  <a:pt x="f40" y="f41"/>
                </a:cubicBezTo>
                <a:cubicBezTo>
                  <a:pt x="f42" y="f34"/>
                  <a:pt x="f43" y="f37"/>
                  <a:pt x="f44" y="f45"/>
                </a:cubicBezTo>
                <a:cubicBezTo>
                  <a:pt x="f46" y="f40"/>
                  <a:pt x="f47" y="f48"/>
                  <a:pt x="f49" y="f50"/>
                </a:cubicBezTo>
                <a:cubicBezTo>
                  <a:pt x="f49" y="f42"/>
                  <a:pt x="f5" y="f51"/>
                  <a:pt x="f5" y="f43"/>
                </a:cubicBezTo>
                <a:cubicBezTo>
                  <a:pt x="f52" y="f28"/>
                  <a:pt x="f53" y="f24"/>
                  <a:pt x="f54" y="f20"/>
                </a:cubicBezTo>
                <a:cubicBezTo>
                  <a:pt x="f15" y="f55"/>
                  <a:pt x="f56" y="f5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3" name="Freeform 109">
            <a:extLst>
              <a:ext uri="{FF2B5EF4-FFF2-40B4-BE49-F238E27FC236}">
                <a16:creationId xmlns:a16="http://schemas.microsoft.com/office/drawing/2014/main" id="{01EB25FC-B444-0EEC-8A99-05E8F2D42271}"/>
              </a:ext>
            </a:extLst>
          </p:cNvPr>
          <p:cNvSpPr/>
          <p:nvPr/>
        </p:nvSpPr>
        <p:spPr>
          <a:xfrm>
            <a:off x="7640634" y="1495428"/>
            <a:ext cx="153984" cy="1238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0"/>
              <a:gd name="f7" fmla="val 72"/>
              <a:gd name="f8" fmla="val 31"/>
              <a:gd name="f9" fmla="val 48"/>
              <a:gd name="f10" fmla="val 21"/>
              <a:gd name="f11" fmla="val 65"/>
              <a:gd name="f12" fmla="val 11"/>
              <a:gd name="f13" fmla="val 82"/>
              <a:gd name="f14" fmla="val 84"/>
              <a:gd name="f15" fmla="val 2"/>
              <a:gd name="f16" fmla="val 5"/>
              <a:gd name="f17" fmla="val 86"/>
              <a:gd name="f18" fmla="val 18"/>
              <a:gd name="f19" fmla="val 85"/>
              <a:gd name="f20" fmla="val 34"/>
              <a:gd name="f21" fmla="val 77"/>
              <a:gd name="f22" fmla="val 43"/>
              <a:gd name="f23" fmla="val 58"/>
              <a:gd name="f24" fmla="val 64"/>
              <a:gd name="f25" fmla="val 33"/>
              <a:gd name="f26" fmla="val 71"/>
              <a:gd name="f27" fmla="val 4"/>
              <a:gd name="f28" fmla="val 3"/>
              <a:gd name="f29" fmla="val 66"/>
              <a:gd name="f30" fmla="val 61"/>
              <a:gd name="f31" fmla="val 55"/>
              <a:gd name="f32" fmla="val 42"/>
              <a:gd name="f33" fmla="val 20"/>
              <a:gd name="f34" fmla="val 35"/>
              <a:gd name="f35" fmla="val 24"/>
              <a:gd name="f36" fmla="val 27"/>
              <a:gd name="f37" fmla="val 32"/>
              <a:gd name="f38" fmla="+- 0 0 -90"/>
              <a:gd name="f39" fmla="*/ f3 1 90"/>
              <a:gd name="f40" fmla="*/ f4 1 72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90"/>
              <a:gd name="f49" fmla="*/ f45 1 72"/>
              <a:gd name="f50" fmla="*/ 31 f46 1"/>
              <a:gd name="f51" fmla="*/ 31 f45 1"/>
              <a:gd name="f52" fmla="*/ 82 f46 1"/>
              <a:gd name="f53" fmla="*/ 0 f45 1"/>
              <a:gd name="f54" fmla="*/ 90 f46 1"/>
              <a:gd name="f55" fmla="*/ 5 f45 1"/>
              <a:gd name="f56" fmla="*/ 77 f46 1"/>
              <a:gd name="f57" fmla="*/ 43 f45 1"/>
              <a:gd name="f58" fmla="*/ 4 f46 1"/>
              <a:gd name="f59" fmla="*/ 72 f45 1"/>
              <a:gd name="f60" fmla="*/ 2 f46 1"/>
              <a:gd name="f61" fmla="*/ 55 f45 1"/>
              <a:gd name="f62" fmla="*/ 20 f46 1"/>
              <a:gd name="f63" fmla="*/ 35 f45 1"/>
              <a:gd name="f64" fmla="+- f47 0 f1"/>
              <a:gd name="f65" fmla="*/ f50 1 90"/>
              <a:gd name="f66" fmla="*/ f51 1 72"/>
              <a:gd name="f67" fmla="*/ f52 1 90"/>
              <a:gd name="f68" fmla="*/ f53 1 72"/>
              <a:gd name="f69" fmla="*/ f54 1 90"/>
              <a:gd name="f70" fmla="*/ f55 1 72"/>
              <a:gd name="f71" fmla="*/ f56 1 90"/>
              <a:gd name="f72" fmla="*/ f57 1 72"/>
              <a:gd name="f73" fmla="*/ f58 1 90"/>
              <a:gd name="f74" fmla="*/ f59 1 72"/>
              <a:gd name="f75" fmla="*/ f60 1 90"/>
              <a:gd name="f76" fmla="*/ f61 1 72"/>
              <a:gd name="f77" fmla="*/ f62 1 90"/>
              <a:gd name="f78" fmla="*/ f63 1 72"/>
              <a:gd name="f79" fmla="*/ 0 1 f48"/>
              <a:gd name="f80" fmla="*/ f42 1 f48"/>
              <a:gd name="f81" fmla="*/ 0 1 f49"/>
              <a:gd name="f82" fmla="*/ f43 1 f49"/>
              <a:gd name="f83" fmla="*/ f65 1 f48"/>
              <a:gd name="f84" fmla="*/ f66 1 f49"/>
              <a:gd name="f85" fmla="*/ f67 1 f48"/>
              <a:gd name="f86" fmla="*/ f68 1 f49"/>
              <a:gd name="f87" fmla="*/ f69 1 f48"/>
              <a:gd name="f88" fmla="*/ f70 1 f49"/>
              <a:gd name="f89" fmla="*/ f71 1 f48"/>
              <a:gd name="f90" fmla="*/ f72 1 f49"/>
              <a:gd name="f91" fmla="*/ f73 1 f48"/>
              <a:gd name="f92" fmla="*/ f74 1 f49"/>
              <a:gd name="f93" fmla="*/ f75 1 f48"/>
              <a:gd name="f94" fmla="*/ f76 1 f49"/>
              <a:gd name="f95" fmla="*/ f77 1 f48"/>
              <a:gd name="f96" fmla="*/ f78 1 f49"/>
              <a:gd name="f97" fmla="*/ f79 f39 1"/>
              <a:gd name="f98" fmla="*/ f80 f39 1"/>
              <a:gd name="f99" fmla="*/ f82 f40 1"/>
              <a:gd name="f100" fmla="*/ f81 f40 1"/>
              <a:gd name="f101" fmla="*/ f83 f39 1"/>
              <a:gd name="f102" fmla="*/ f84 f40 1"/>
              <a:gd name="f103" fmla="*/ f85 f39 1"/>
              <a:gd name="f104" fmla="*/ f86 f40 1"/>
              <a:gd name="f105" fmla="*/ f87 f39 1"/>
              <a:gd name="f106" fmla="*/ f88 f40 1"/>
              <a:gd name="f107" fmla="*/ f89 f39 1"/>
              <a:gd name="f108" fmla="*/ f90 f40 1"/>
              <a:gd name="f109" fmla="*/ f91 f39 1"/>
              <a:gd name="f110" fmla="*/ f92 f40 1"/>
              <a:gd name="f111" fmla="*/ f93 f39 1"/>
              <a:gd name="f112" fmla="*/ f94 f40 1"/>
              <a:gd name="f113" fmla="*/ f95 f39 1"/>
              <a:gd name="f114" fmla="*/ f96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1" y="f102"/>
              </a:cxn>
              <a:cxn ang="f64">
                <a:pos x="f103" y="f104"/>
              </a:cxn>
              <a:cxn ang="f64">
                <a:pos x="f105" y="f106"/>
              </a:cxn>
              <a:cxn ang="f64">
                <a:pos x="f107" y="f108"/>
              </a:cxn>
              <a:cxn ang="f64">
                <a:pos x="f109" y="f110"/>
              </a:cxn>
              <a:cxn ang="f64">
                <a:pos x="f111" y="f112"/>
              </a:cxn>
              <a:cxn ang="f64">
                <a:pos x="f113" y="f114"/>
              </a:cxn>
              <a:cxn ang="f64">
                <a:pos x="f101" y="f102"/>
              </a:cxn>
            </a:cxnLst>
            <a:rect l="f97" t="f100" r="f98" b="f99"/>
            <a:pathLst>
              <a:path w="90" h="72">
                <a:moveTo>
                  <a:pt x="f8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6" y="f16"/>
                  <a:pt x="f6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7"/>
                </a:cubicBezTo>
                <a:cubicBezTo>
                  <a:pt x="f28" y="f29"/>
                  <a:pt x="f28" y="f30"/>
                  <a:pt x="f15" y="f31"/>
                </a:cubicBezTo>
                <a:cubicBezTo>
                  <a:pt x="f5" y="f32"/>
                  <a:pt x="f27" y="f20"/>
                  <a:pt x="f33" y="f34"/>
                </a:cubicBezTo>
                <a:cubicBezTo>
                  <a:pt x="f35" y="f34"/>
                  <a:pt x="f36" y="f37"/>
                  <a:pt x="f8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4" name="Freeform 110">
            <a:extLst>
              <a:ext uri="{FF2B5EF4-FFF2-40B4-BE49-F238E27FC236}">
                <a16:creationId xmlns:a16="http://schemas.microsoft.com/office/drawing/2014/main" id="{23C04628-81BF-29D1-2082-DB2F0B42349A}"/>
              </a:ext>
            </a:extLst>
          </p:cNvPr>
          <p:cNvSpPr/>
          <p:nvPr/>
        </p:nvSpPr>
        <p:spPr>
          <a:xfrm>
            <a:off x="7073898" y="1495428"/>
            <a:ext cx="158748" cy="1270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74"/>
              <a:gd name="f8" fmla="val 15"/>
              <a:gd name="f9" fmla="val 4"/>
              <a:gd name="f10" fmla="val 30"/>
              <a:gd name="f11" fmla="val 12"/>
              <a:gd name="f12" fmla="val 45"/>
              <a:gd name="f13" fmla="val 20"/>
              <a:gd name="f14" fmla="val 60"/>
              <a:gd name="f15" fmla="val 28"/>
              <a:gd name="f16" fmla="val 62"/>
              <a:gd name="f17" fmla="val 65"/>
              <a:gd name="f18" fmla="val 34"/>
              <a:gd name="f19" fmla="val 67"/>
              <a:gd name="f20" fmla="val 92"/>
              <a:gd name="f21" fmla="val 42"/>
              <a:gd name="f22" fmla="val 87"/>
              <a:gd name="f23" fmla="val 70"/>
              <a:gd name="f24" fmla="val 50"/>
              <a:gd name="f25" fmla="val 7"/>
              <a:gd name="f26" fmla="val 48"/>
              <a:gd name="f27" fmla="val 3"/>
              <a:gd name="f28" fmla="val 18"/>
              <a:gd name="f29" fmla="val 2"/>
              <a:gd name="f30" fmla="val 10"/>
              <a:gd name="f31" fmla="+- 0 0 -90"/>
              <a:gd name="f32" fmla="*/ f3 1 93"/>
              <a:gd name="f33" fmla="*/ f4 1 74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93"/>
              <a:gd name="f42" fmla="*/ f38 1 74"/>
              <a:gd name="f43" fmla="*/ 15 f39 1"/>
              <a:gd name="f44" fmla="*/ 4 f38 1"/>
              <a:gd name="f45" fmla="*/ 60 f39 1"/>
              <a:gd name="f46" fmla="*/ 28 f38 1"/>
              <a:gd name="f47" fmla="*/ 67 f39 1"/>
              <a:gd name="f48" fmla="*/ 34 f38 1"/>
              <a:gd name="f49" fmla="*/ 87 f39 1"/>
              <a:gd name="f50" fmla="*/ 70 f38 1"/>
              <a:gd name="f51" fmla="*/ 3 f39 1"/>
              <a:gd name="f52" fmla="*/ 18 f38 1"/>
              <a:gd name="f53" fmla="+- f40 0 f1"/>
              <a:gd name="f54" fmla="*/ f43 1 93"/>
              <a:gd name="f55" fmla="*/ f44 1 74"/>
              <a:gd name="f56" fmla="*/ f45 1 93"/>
              <a:gd name="f57" fmla="*/ f46 1 74"/>
              <a:gd name="f58" fmla="*/ f47 1 93"/>
              <a:gd name="f59" fmla="*/ f48 1 74"/>
              <a:gd name="f60" fmla="*/ f49 1 93"/>
              <a:gd name="f61" fmla="*/ f50 1 74"/>
              <a:gd name="f62" fmla="*/ f51 1 93"/>
              <a:gd name="f63" fmla="*/ f52 1 74"/>
              <a:gd name="f64" fmla="*/ 0 1 f41"/>
              <a:gd name="f65" fmla="*/ f35 1 f41"/>
              <a:gd name="f66" fmla="*/ 0 1 f42"/>
              <a:gd name="f67" fmla="*/ f36 1 f42"/>
              <a:gd name="f68" fmla="*/ f54 1 f41"/>
              <a:gd name="f69" fmla="*/ f55 1 f42"/>
              <a:gd name="f70" fmla="*/ f56 1 f41"/>
              <a:gd name="f71" fmla="*/ f57 1 f42"/>
              <a:gd name="f72" fmla="*/ f58 1 f41"/>
              <a:gd name="f73" fmla="*/ f59 1 f42"/>
              <a:gd name="f74" fmla="*/ f60 1 f41"/>
              <a:gd name="f75" fmla="*/ f61 1 f42"/>
              <a:gd name="f76" fmla="*/ f62 1 f41"/>
              <a:gd name="f77" fmla="*/ f63 1 f42"/>
              <a:gd name="f78" fmla="*/ f64 f32 1"/>
              <a:gd name="f79" fmla="*/ f65 f32 1"/>
              <a:gd name="f80" fmla="*/ f67 f33 1"/>
              <a:gd name="f81" fmla="*/ f66 f33 1"/>
              <a:gd name="f82" fmla="*/ f68 f32 1"/>
              <a:gd name="f83" fmla="*/ f69 f33 1"/>
              <a:gd name="f84" fmla="*/ f70 f32 1"/>
              <a:gd name="f85" fmla="*/ f71 f33 1"/>
              <a:gd name="f86" fmla="*/ f72 f32 1"/>
              <a:gd name="f87" fmla="*/ f73 f33 1"/>
              <a:gd name="f88" fmla="*/ f74 f32 1"/>
              <a:gd name="f89" fmla="*/ f75 f33 1"/>
              <a:gd name="f90" fmla="*/ f76 f32 1"/>
              <a:gd name="f91" fmla="*/ f7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2" y="f83"/>
              </a:cxn>
              <a:cxn ang="f53">
                <a:pos x="f84" y="f85"/>
              </a:cxn>
              <a:cxn ang="f53">
                <a:pos x="f86" y="f87"/>
              </a:cxn>
              <a:cxn ang="f53">
                <a:pos x="f88" y="f89"/>
              </a:cxn>
              <a:cxn ang="f53">
                <a:pos x="f90" y="f91"/>
              </a:cxn>
              <a:cxn ang="f53">
                <a:pos x="f82" y="f83"/>
              </a:cxn>
            </a:cxnLst>
            <a:rect l="f78" t="f81" r="f79" b="f80"/>
            <a:pathLst>
              <a:path w="93" h="74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0"/>
                  <a:pt x="f17" y="f18"/>
                  <a:pt x="f19" y="f18"/>
                </a:cubicBezTo>
                <a:cubicBezTo>
                  <a:pt x="f20" y="f21"/>
                  <a:pt x="f6" y="f21"/>
                  <a:pt x="f22" y="f23"/>
                </a:cubicBezTo>
                <a:cubicBezTo>
                  <a:pt x="f24" y="f7"/>
                  <a:pt x="f25" y="f26"/>
                  <a:pt x="f27" y="f28"/>
                </a:cubicBezTo>
                <a:cubicBezTo>
                  <a:pt x="f29" y="f30"/>
                  <a:pt x="f5" y="f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5" name="Freeform 111">
            <a:extLst>
              <a:ext uri="{FF2B5EF4-FFF2-40B4-BE49-F238E27FC236}">
                <a16:creationId xmlns:a16="http://schemas.microsoft.com/office/drawing/2014/main" id="{A93F49AD-B200-BE4F-8380-63CF7979B2E9}"/>
              </a:ext>
            </a:extLst>
          </p:cNvPr>
          <p:cNvSpPr/>
          <p:nvPr/>
        </p:nvSpPr>
        <p:spPr>
          <a:xfrm>
            <a:off x="7815267" y="2243142"/>
            <a:ext cx="96834" cy="1206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70"/>
              <a:gd name="f8" fmla="val 23"/>
              <a:gd name="f9" fmla="val 3"/>
              <a:gd name="f10" fmla="val 34"/>
              <a:gd name="f11" fmla="val 8"/>
              <a:gd name="f12" fmla="val 45"/>
              <a:gd name="f13" fmla="val 13"/>
              <a:gd name="f14" fmla="val 19"/>
              <a:gd name="f15" fmla="val 51"/>
              <a:gd name="f16" fmla="val 35"/>
              <a:gd name="f17" fmla="val 47"/>
              <a:gd name="f18" fmla="val 52"/>
              <a:gd name="f19" fmla="val 42"/>
              <a:gd name="f20" fmla="val 30"/>
              <a:gd name="f21" fmla="val 17"/>
              <a:gd name="f22" fmla="val 59"/>
              <a:gd name="f23" fmla="val 24"/>
              <a:gd name="f24" fmla="val 9"/>
              <a:gd name="f25" fmla="val 1"/>
              <a:gd name="f26" fmla="val 2"/>
              <a:gd name="f27" fmla="+- 0 0 -90"/>
              <a:gd name="f28" fmla="*/ f3 1 56"/>
              <a:gd name="f29" fmla="*/ f4 1 70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56"/>
              <a:gd name="f38" fmla="*/ f34 1 70"/>
              <a:gd name="f39" fmla="*/ 23 f35 1"/>
              <a:gd name="f40" fmla="*/ 3 f34 1"/>
              <a:gd name="f41" fmla="*/ 56 f35 1"/>
              <a:gd name="f42" fmla="*/ 19 f34 1"/>
              <a:gd name="f43" fmla="*/ 42 f35 1"/>
              <a:gd name="f44" fmla="*/ 70 f34 1"/>
              <a:gd name="f45" fmla="*/ 0 f35 1"/>
              <a:gd name="f46" fmla="*/ 35 f34 1"/>
              <a:gd name="f47" fmla="*/ 0 f34 1"/>
              <a:gd name="f48" fmla="*/ 24 f35 1"/>
              <a:gd name="f49" fmla="+- f36 0 f1"/>
              <a:gd name="f50" fmla="*/ f39 1 56"/>
              <a:gd name="f51" fmla="*/ f40 1 70"/>
              <a:gd name="f52" fmla="*/ f41 1 56"/>
              <a:gd name="f53" fmla="*/ f42 1 70"/>
              <a:gd name="f54" fmla="*/ f43 1 56"/>
              <a:gd name="f55" fmla="*/ f44 1 70"/>
              <a:gd name="f56" fmla="*/ f45 1 56"/>
              <a:gd name="f57" fmla="*/ f46 1 70"/>
              <a:gd name="f58" fmla="*/ f47 1 70"/>
              <a:gd name="f59" fmla="*/ f48 1 56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8"/>
              <a:gd name="f72" fmla="*/ f58 1 f38"/>
              <a:gd name="f73" fmla="*/ f59 1 f37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9 1"/>
              <a:gd name="f86" fmla="*/ f72 f29 1"/>
              <a:gd name="f87" fmla="*/ f7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3"/>
              </a:cxn>
              <a:cxn ang="f49">
                <a:pos x="f84" y="f85"/>
              </a:cxn>
              <a:cxn ang="f49">
                <a:pos x="f84" y="f86"/>
              </a:cxn>
              <a:cxn ang="f49">
                <a:pos x="f87" y="f79"/>
              </a:cxn>
              <a:cxn ang="f49">
                <a:pos x="f78" y="f79"/>
              </a:cxn>
            </a:cxnLst>
            <a:rect l="f74" t="f77" r="f75" b="f76"/>
            <a:pathLst>
              <a:path w="56" h="70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7" y="f18"/>
                  <a:pt x="f19" y="f7"/>
                </a:cubicBezTo>
                <a:cubicBezTo>
                  <a:pt x="f20" y="f7"/>
                  <a:pt x="f21" y="f7"/>
                  <a:pt x="f5" y="f7"/>
                </a:cubicBezTo>
                <a:cubicBezTo>
                  <a:pt x="f5" y="f22"/>
                  <a:pt x="f5" y="f17"/>
                  <a:pt x="f5" y="f16"/>
                </a:cubicBezTo>
                <a:cubicBezTo>
                  <a:pt x="f5" y="f23"/>
                  <a:pt x="f5" y="f13"/>
                  <a:pt x="f5" y="f5"/>
                </a:cubicBezTo>
                <a:cubicBezTo>
                  <a:pt x="f24" y="f25"/>
                  <a:pt x="f21" y="f26"/>
                  <a:pt x="f23" y="f9"/>
                </a:cubicBezTo>
                <a:cubicBezTo>
                  <a:pt x="f23" y="f9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6" name="Freeform 112">
            <a:extLst>
              <a:ext uri="{FF2B5EF4-FFF2-40B4-BE49-F238E27FC236}">
                <a16:creationId xmlns:a16="http://schemas.microsoft.com/office/drawing/2014/main" id="{A8A94D51-98C6-8CB4-3282-282A2E27F72C}"/>
              </a:ext>
            </a:extLst>
          </p:cNvPr>
          <p:cNvSpPr/>
          <p:nvPr/>
        </p:nvSpPr>
        <p:spPr>
          <a:xfrm>
            <a:off x="7815267" y="1982784"/>
            <a:ext cx="98426" cy="1158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"/>
              <a:gd name="f7" fmla="val 67"/>
              <a:gd name="f8" fmla="val 46"/>
              <a:gd name="f9" fmla="val 59"/>
              <a:gd name="f10" fmla="val 35"/>
              <a:gd name="f11" fmla="val 62"/>
              <a:gd name="f12" fmla="val 24"/>
              <a:gd name="f13" fmla="val 64"/>
              <a:gd name="f14" fmla="val 13"/>
              <a:gd name="f15" fmla="val 9"/>
              <a:gd name="f16" fmla="val 1"/>
              <a:gd name="f17" fmla="val 61"/>
              <a:gd name="f18" fmla="val 39"/>
              <a:gd name="f19" fmla="val 20"/>
              <a:gd name="f20" fmla="val 15"/>
              <a:gd name="f21" fmla="val 29"/>
              <a:gd name="f22" fmla="val 43"/>
              <a:gd name="f23" fmla="val 11"/>
              <a:gd name="f24" fmla="val 47"/>
              <a:gd name="f25" fmla="val 23"/>
              <a:gd name="f26" fmla="val 52"/>
              <a:gd name="f27" fmla="val 34"/>
              <a:gd name="f28" fmla="val 45"/>
              <a:gd name="f29" fmla="val 54"/>
              <a:gd name="f30" fmla="+- 0 0 -90"/>
              <a:gd name="f31" fmla="*/ f3 1 57"/>
              <a:gd name="f32" fmla="*/ f4 1 67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57"/>
              <a:gd name="f41" fmla="*/ f37 1 67"/>
              <a:gd name="f42" fmla="*/ 46 f38 1"/>
              <a:gd name="f43" fmla="*/ 59 f37 1"/>
              <a:gd name="f44" fmla="*/ 13 f38 1"/>
              <a:gd name="f45" fmla="*/ 67 f37 1"/>
              <a:gd name="f46" fmla="*/ 1 f38 1"/>
              <a:gd name="f47" fmla="*/ 57 f37 1"/>
              <a:gd name="f48" fmla="*/ 0 f38 1"/>
              <a:gd name="f49" fmla="*/ 0 f37 1"/>
              <a:gd name="f50" fmla="*/ 43 f38 1"/>
              <a:gd name="f51" fmla="*/ 52 f38 1"/>
              <a:gd name="f52" fmla="*/ 34 f37 1"/>
              <a:gd name="f53" fmla="+- f39 0 f1"/>
              <a:gd name="f54" fmla="*/ f42 1 57"/>
              <a:gd name="f55" fmla="*/ f43 1 67"/>
              <a:gd name="f56" fmla="*/ f44 1 57"/>
              <a:gd name="f57" fmla="*/ f45 1 67"/>
              <a:gd name="f58" fmla="*/ f46 1 57"/>
              <a:gd name="f59" fmla="*/ f47 1 67"/>
              <a:gd name="f60" fmla="*/ f48 1 57"/>
              <a:gd name="f61" fmla="*/ f49 1 67"/>
              <a:gd name="f62" fmla="*/ f50 1 57"/>
              <a:gd name="f63" fmla="*/ f51 1 57"/>
              <a:gd name="f64" fmla="*/ f52 1 67"/>
              <a:gd name="f65" fmla="*/ 0 1 f40"/>
              <a:gd name="f66" fmla="*/ f34 1 f40"/>
              <a:gd name="f67" fmla="*/ 0 1 f41"/>
              <a:gd name="f68" fmla="*/ f35 1 f41"/>
              <a:gd name="f69" fmla="*/ f54 1 f40"/>
              <a:gd name="f70" fmla="*/ f55 1 f41"/>
              <a:gd name="f71" fmla="*/ f56 1 f40"/>
              <a:gd name="f72" fmla="*/ f57 1 f41"/>
              <a:gd name="f73" fmla="*/ f58 1 f40"/>
              <a:gd name="f74" fmla="*/ f59 1 f41"/>
              <a:gd name="f75" fmla="*/ f60 1 f40"/>
              <a:gd name="f76" fmla="*/ f61 1 f41"/>
              <a:gd name="f77" fmla="*/ f62 1 f40"/>
              <a:gd name="f78" fmla="*/ f63 1 f40"/>
              <a:gd name="f79" fmla="*/ f64 1 f41"/>
              <a:gd name="f80" fmla="*/ f65 f31 1"/>
              <a:gd name="f81" fmla="*/ f66 f31 1"/>
              <a:gd name="f82" fmla="*/ f68 f32 1"/>
              <a:gd name="f83" fmla="*/ f67 f32 1"/>
              <a:gd name="f84" fmla="*/ f69 f31 1"/>
              <a:gd name="f85" fmla="*/ f70 f32 1"/>
              <a:gd name="f86" fmla="*/ f71 f31 1"/>
              <a:gd name="f87" fmla="*/ f72 f32 1"/>
              <a:gd name="f88" fmla="*/ f73 f31 1"/>
              <a:gd name="f89" fmla="*/ f74 f32 1"/>
              <a:gd name="f90" fmla="*/ f75 f31 1"/>
              <a:gd name="f91" fmla="*/ f76 f32 1"/>
              <a:gd name="f92" fmla="*/ f77 f31 1"/>
              <a:gd name="f93" fmla="*/ f78 f31 1"/>
              <a:gd name="f94" fmla="*/ f7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4" y="f85"/>
              </a:cxn>
              <a:cxn ang="f53">
                <a:pos x="f86" y="f87"/>
              </a:cxn>
              <a:cxn ang="f53">
                <a:pos x="f88" y="f89"/>
              </a:cxn>
              <a:cxn ang="f53">
                <a:pos x="f90" y="f91"/>
              </a:cxn>
              <a:cxn ang="f53">
                <a:pos x="f92" y="f91"/>
              </a:cxn>
              <a:cxn ang="f53">
                <a:pos x="f93" y="f94"/>
              </a:cxn>
              <a:cxn ang="f53">
                <a:pos x="f84" y="f85"/>
              </a:cxn>
            </a:cxnLst>
            <a:rect l="f80" t="f83" r="f81" b="f82"/>
            <a:pathLst>
              <a:path w="57" h="67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3"/>
                  <a:pt x="f16" y="f17"/>
                  <a:pt x="f16" y="f6"/>
                </a:cubicBezTo>
                <a:cubicBezTo>
                  <a:pt x="f5" y="f18"/>
                  <a:pt x="f5" y="f19"/>
                  <a:pt x="f5" y="f5"/>
                </a:cubicBezTo>
                <a:cubicBezTo>
                  <a:pt x="f20" y="f5"/>
                  <a:pt x="f21" y="f5"/>
                  <a:pt x="f22" y="f5"/>
                </a:cubicBezTo>
                <a:cubicBezTo>
                  <a:pt x="f8" y="f23"/>
                  <a:pt x="f24" y="f25"/>
                  <a:pt x="f26" y="f27"/>
                </a:cubicBezTo>
                <a:cubicBezTo>
                  <a:pt x="f6" y="f28"/>
                  <a:pt x="f29" y="f2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7" name="Freeform 113">
            <a:extLst>
              <a:ext uri="{FF2B5EF4-FFF2-40B4-BE49-F238E27FC236}">
                <a16:creationId xmlns:a16="http://schemas.microsoft.com/office/drawing/2014/main" id="{466DF9B5-BF78-33B2-C04F-9BA64D05CAFC}"/>
              </a:ext>
            </a:extLst>
          </p:cNvPr>
          <p:cNvSpPr/>
          <p:nvPr/>
        </p:nvSpPr>
        <p:spPr>
          <a:xfrm>
            <a:off x="7158042" y="1247771"/>
            <a:ext cx="554034" cy="2127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4"/>
              <a:gd name="f7" fmla="val 124"/>
              <a:gd name="f8" fmla="val 323"/>
              <a:gd name="f9" fmla="val 321"/>
              <a:gd name="f10" fmla="val 320"/>
              <a:gd name="f11" fmla="val 318"/>
              <a:gd name="f12" fmla="val 317"/>
              <a:gd name="f13" fmla="val 108"/>
              <a:gd name="f14" fmla="val 91"/>
              <a:gd name="f15" fmla="val 75"/>
              <a:gd name="f16" fmla="val 316"/>
              <a:gd name="f17" fmla="val 36"/>
              <a:gd name="f18" fmla="val 291"/>
              <a:gd name="f19" fmla="val 8"/>
              <a:gd name="f20" fmla="val 253"/>
              <a:gd name="f21" fmla="val 7"/>
              <a:gd name="f22" fmla="val 193"/>
              <a:gd name="f23" fmla="val 5"/>
              <a:gd name="f24" fmla="val 133"/>
              <a:gd name="f25" fmla="val 73"/>
              <a:gd name="f26" fmla="val 33"/>
              <a:gd name="f27" fmla="val 10"/>
              <a:gd name="f28" fmla="val 35"/>
              <a:gd name="f29" fmla="val 9"/>
              <a:gd name="f30" fmla="val 76"/>
              <a:gd name="f31" fmla="val 90"/>
              <a:gd name="f32" fmla="val 105"/>
              <a:gd name="f33" fmla="val 119"/>
              <a:gd name="f34" fmla="val 3"/>
              <a:gd name="f35" fmla="val 99"/>
              <a:gd name="f36" fmla="val 78"/>
              <a:gd name="f37" fmla="val 4"/>
              <a:gd name="f38" fmla="val 59"/>
              <a:gd name="f39" fmla="val 22"/>
              <a:gd name="f40" fmla="val 39"/>
              <a:gd name="f41" fmla="val 134"/>
              <a:gd name="f42" fmla="val 191"/>
              <a:gd name="f43" fmla="val 248"/>
              <a:gd name="f44" fmla="val 29"/>
              <a:gd name="f45" fmla="val 72"/>
              <a:gd name="f46" fmla="val 89"/>
              <a:gd name="f47" fmla="val 106"/>
              <a:gd name="f48" fmla="+- 0 0 -90"/>
              <a:gd name="f49" fmla="*/ f3 1 324"/>
              <a:gd name="f50" fmla="*/ f4 1 124"/>
              <a:gd name="f51" fmla="val f5"/>
              <a:gd name="f52" fmla="val f6"/>
              <a:gd name="f53" fmla="val f7"/>
              <a:gd name="f54" fmla="*/ f48 f0 1"/>
              <a:gd name="f55" fmla="+- f53 0 f51"/>
              <a:gd name="f56" fmla="+- f52 0 f51"/>
              <a:gd name="f57" fmla="*/ f54 1 f2"/>
              <a:gd name="f58" fmla="*/ f56 1 324"/>
              <a:gd name="f59" fmla="*/ f55 1 124"/>
              <a:gd name="f60" fmla="*/ 323 f56 1"/>
              <a:gd name="f61" fmla="*/ 124 f55 1"/>
              <a:gd name="f62" fmla="*/ 318 f56 1"/>
              <a:gd name="f63" fmla="*/ 317 f56 1"/>
              <a:gd name="f64" fmla="*/ 75 f55 1"/>
              <a:gd name="f65" fmla="*/ 253 f56 1"/>
              <a:gd name="f66" fmla="*/ 7 f55 1"/>
              <a:gd name="f67" fmla="*/ 73 f56 1"/>
              <a:gd name="f68" fmla="*/ 9 f56 1"/>
              <a:gd name="f69" fmla="*/ 76 f55 1"/>
              <a:gd name="f70" fmla="*/ 119 f55 1"/>
              <a:gd name="f71" fmla="*/ 3 f56 1"/>
              <a:gd name="f72" fmla="*/ 4 f56 1"/>
              <a:gd name="f73" fmla="*/ 59 f55 1"/>
              <a:gd name="f74" fmla="*/ 76 f56 1"/>
              <a:gd name="f75" fmla="*/ 0 f55 1"/>
              <a:gd name="f76" fmla="*/ 248 f56 1"/>
              <a:gd name="f77" fmla="*/ 72 f55 1"/>
              <a:gd name="f78" fmla="+- f57 0 f1"/>
              <a:gd name="f79" fmla="*/ f60 1 324"/>
              <a:gd name="f80" fmla="*/ f61 1 124"/>
              <a:gd name="f81" fmla="*/ f62 1 324"/>
              <a:gd name="f82" fmla="*/ f63 1 324"/>
              <a:gd name="f83" fmla="*/ f64 1 124"/>
              <a:gd name="f84" fmla="*/ f65 1 324"/>
              <a:gd name="f85" fmla="*/ f66 1 124"/>
              <a:gd name="f86" fmla="*/ f67 1 324"/>
              <a:gd name="f87" fmla="*/ f68 1 324"/>
              <a:gd name="f88" fmla="*/ f69 1 124"/>
              <a:gd name="f89" fmla="*/ f70 1 124"/>
              <a:gd name="f90" fmla="*/ f71 1 324"/>
              <a:gd name="f91" fmla="*/ f72 1 324"/>
              <a:gd name="f92" fmla="*/ f73 1 124"/>
              <a:gd name="f93" fmla="*/ f74 1 324"/>
              <a:gd name="f94" fmla="*/ f75 1 124"/>
              <a:gd name="f95" fmla="*/ f76 1 324"/>
              <a:gd name="f96" fmla="*/ f77 1 124"/>
              <a:gd name="f97" fmla="*/ 0 1 f58"/>
              <a:gd name="f98" fmla="*/ f52 1 f58"/>
              <a:gd name="f99" fmla="*/ 0 1 f59"/>
              <a:gd name="f100" fmla="*/ f53 1 f59"/>
              <a:gd name="f101" fmla="*/ f79 1 f58"/>
              <a:gd name="f102" fmla="*/ f80 1 f59"/>
              <a:gd name="f103" fmla="*/ f81 1 f58"/>
              <a:gd name="f104" fmla="*/ f82 1 f58"/>
              <a:gd name="f105" fmla="*/ f83 1 f59"/>
              <a:gd name="f106" fmla="*/ f84 1 f58"/>
              <a:gd name="f107" fmla="*/ f85 1 f59"/>
              <a:gd name="f108" fmla="*/ f86 1 f58"/>
              <a:gd name="f109" fmla="*/ f87 1 f58"/>
              <a:gd name="f110" fmla="*/ f88 1 f59"/>
              <a:gd name="f111" fmla="*/ f89 1 f59"/>
              <a:gd name="f112" fmla="*/ f90 1 f58"/>
              <a:gd name="f113" fmla="*/ f91 1 f58"/>
              <a:gd name="f114" fmla="*/ f92 1 f59"/>
              <a:gd name="f115" fmla="*/ f93 1 f58"/>
              <a:gd name="f116" fmla="*/ f94 1 f59"/>
              <a:gd name="f117" fmla="*/ f95 1 f58"/>
              <a:gd name="f118" fmla="*/ f96 1 f59"/>
              <a:gd name="f119" fmla="*/ f97 f49 1"/>
              <a:gd name="f120" fmla="*/ f98 f49 1"/>
              <a:gd name="f121" fmla="*/ f100 f50 1"/>
              <a:gd name="f122" fmla="*/ f99 f50 1"/>
              <a:gd name="f123" fmla="*/ f101 f49 1"/>
              <a:gd name="f124" fmla="*/ f102 f50 1"/>
              <a:gd name="f125" fmla="*/ f103 f49 1"/>
              <a:gd name="f126" fmla="*/ f104 f49 1"/>
              <a:gd name="f127" fmla="*/ f105 f50 1"/>
              <a:gd name="f128" fmla="*/ f106 f49 1"/>
              <a:gd name="f129" fmla="*/ f107 f50 1"/>
              <a:gd name="f130" fmla="*/ f108 f49 1"/>
              <a:gd name="f131" fmla="*/ f109 f49 1"/>
              <a:gd name="f132" fmla="*/ f110 f50 1"/>
              <a:gd name="f133" fmla="*/ f111 f50 1"/>
              <a:gd name="f134" fmla="*/ f112 f49 1"/>
              <a:gd name="f135" fmla="*/ f113 f49 1"/>
              <a:gd name="f136" fmla="*/ f114 f50 1"/>
              <a:gd name="f137" fmla="*/ f115 f49 1"/>
              <a:gd name="f138" fmla="*/ f116 f50 1"/>
              <a:gd name="f139" fmla="*/ f117 f49 1"/>
              <a:gd name="f140" fmla="*/ f118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23" y="f124"/>
              </a:cxn>
              <a:cxn ang="f78">
                <a:pos x="f125" y="f124"/>
              </a:cxn>
              <a:cxn ang="f78">
                <a:pos x="f126" y="f127"/>
              </a:cxn>
              <a:cxn ang="f78">
                <a:pos x="f128" y="f129"/>
              </a:cxn>
              <a:cxn ang="f78">
                <a:pos x="f130" y="f129"/>
              </a:cxn>
              <a:cxn ang="f78">
                <a:pos x="f131" y="f132"/>
              </a:cxn>
              <a:cxn ang="f78">
                <a:pos x="f131" y="f133"/>
              </a:cxn>
              <a:cxn ang="f78">
                <a:pos x="f134" y="f133"/>
              </a:cxn>
              <a:cxn ang="f78">
                <a:pos x="f135" y="f136"/>
              </a:cxn>
              <a:cxn ang="f78">
                <a:pos x="f137" y="f138"/>
              </a:cxn>
              <a:cxn ang="f78">
                <a:pos x="f139" y="f138"/>
              </a:cxn>
              <a:cxn ang="f78">
                <a:pos x="f123" y="f140"/>
              </a:cxn>
              <a:cxn ang="f78">
                <a:pos x="f123" y="f124"/>
              </a:cxn>
            </a:cxnLst>
            <a:rect l="f119" t="f122" r="f120" b="f121"/>
            <a:pathLst>
              <a:path w="324" h="124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13"/>
                  <a:pt x="f12" y="f14"/>
                  <a:pt x="f12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3"/>
                  <a:pt x="f25" y="f21"/>
                </a:cubicBezTo>
                <a:cubicBezTo>
                  <a:pt x="f26" y="f19"/>
                  <a:pt x="f27" y="f28"/>
                  <a:pt x="f29" y="f30"/>
                </a:cubicBezTo>
                <a:cubicBezTo>
                  <a:pt x="f19" y="f31"/>
                  <a:pt x="f29" y="f32"/>
                  <a:pt x="f29" y="f33"/>
                </a:cubicBezTo>
                <a:cubicBezTo>
                  <a:pt x="f21" y="f33"/>
                  <a:pt x="f23" y="f33"/>
                  <a:pt x="f34" y="f33"/>
                </a:cubicBezTo>
                <a:cubicBezTo>
                  <a:pt x="f34" y="f35"/>
                  <a:pt x="f5" y="f36"/>
                  <a:pt x="f37" y="f38"/>
                </a:cubicBezTo>
                <a:cubicBezTo>
                  <a:pt x="f27" y="f39"/>
                  <a:pt x="f40" y="f5"/>
                  <a:pt x="f30" y="f5"/>
                </a:cubicBezTo>
                <a:cubicBezTo>
                  <a:pt x="f41" y="f5"/>
                  <a:pt x="f42" y="f5"/>
                  <a:pt x="f43" y="f5"/>
                </a:cubicBezTo>
                <a:cubicBezTo>
                  <a:pt x="f18" y="f5"/>
                  <a:pt x="f9" y="f44"/>
                  <a:pt x="f8" y="f45"/>
                </a:cubicBezTo>
                <a:cubicBezTo>
                  <a:pt x="f6" y="f46"/>
                  <a:pt x="f8" y="f4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8" name="Freeform 114">
            <a:extLst>
              <a:ext uri="{FF2B5EF4-FFF2-40B4-BE49-F238E27FC236}">
                <a16:creationId xmlns:a16="http://schemas.microsoft.com/office/drawing/2014/main" id="{355CFC0A-3E80-3CCB-486E-14AD9775FC2D}"/>
              </a:ext>
            </a:extLst>
          </p:cNvPr>
          <p:cNvSpPr/>
          <p:nvPr/>
        </p:nvSpPr>
        <p:spPr>
          <a:xfrm>
            <a:off x="6489697" y="1495428"/>
            <a:ext cx="57150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97"/>
              <a:gd name="f8" fmla="val 1"/>
              <a:gd name="f9" fmla="val 94"/>
              <a:gd name="f10" fmla="val 68"/>
              <a:gd name="f11" fmla="val 42"/>
              <a:gd name="f12" fmla="val 16"/>
              <a:gd name="f13" fmla="val 2"/>
              <a:gd name="f14" fmla="val 11"/>
              <a:gd name="f15" fmla="val 7"/>
              <a:gd name="f16" fmla="val 6"/>
              <a:gd name="f17" fmla="val 18"/>
              <a:gd name="f18" fmla="val 5"/>
              <a:gd name="f19" fmla="val 31"/>
              <a:gd name="f20" fmla="val 9"/>
              <a:gd name="f21" fmla="val 14"/>
              <a:gd name="f22" fmla="val 33"/>
              <a:gd name="f23" fmla="val 37"/>
              <a:gd name="f24" fmla="val 60"/>
              <a:gd name="f25" fmla="val 82"/>
              <a:gd name="f26" fmla="val 30"/>
              <a:gd name="f27" fmla="val 15"/>
              <a:gd name="f28" fmla="val 96"/>
              <a:gd name="f29" fmla="+- 0 0 -90"/>
              <a:gd name="f30" fmla="*/ f3 1 34"/>
              <a:gd name="f31" fmla="*/ f4 1 97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34"/>
              <a:gd name="f40" fmla="*/ f36 1 97"/>
              <a:gd name="f41" fmla="*/ 1 f37 1"/>
              <a:gd name="f42" fmla="*/ 94 f36 1"/>
              <a:gd name="f43" fmla="*/ 16 f36 1"/>
              <a:gd name="f44" fmla="*/ 11 f37 1"/>
              <a:gd name="f45" fmla="*/ 0 f36 1"/>
              <a:gd name="f46" fmla="*/ 31 f37 1"/>
              <a:gd name="f47" fmla="*/ 14 f36 1"/>
              <a:gd name="f48" fmla="*/ 82 f36 1"/>
              <a:gd name="f49" fmla="+- f38 0 f1"/>
              <a:gd name="f50" fmla="*/ f41 1 34"/>
              <a:gd name="f51" fmla="*/ f42 1 97"/>
              <a:gd name="f52" fmla="*/ f43 1 97"/>
              <a:gd name="f53" fmla="*/ f44 1 34"/>
              <a:gd name="f54" fmla="*/ f45 1 97"/>
              <a:gd name="f55" fmla="*/ f46 1 34"/>
              <a:gd name="f56" fmla="*/ f47 1 97"/>
              <a:gd name="f57" fmla="*/ f48 1 97"/>
              <a:gd name="f58" fmla="*/ 0 1 f39"/>
              <a:gd name="f59" fmla="*/ f33 1 f39"/>
              <a:gd name="f60" fmla="*/ 0 1 f40"/>
              <a:gd name="f61" fmla="*/ f34 1 f40"/>
              <a:gd name="f62" fmla="*/ f50 1 f39"/>
              <a:gd name="f63" fmla="*/ f51 1 f40"/>
              <a:gd name="f64" fmla="*/ f52 1 f40"/>
              <a:gd name="f65" fmla="*/ f53 1 f39"/>
              <a:gd name="f66" fmla="*/ f54 1 f40"/>
              <a:gd name="f67" fmla="*/ f55 1 f39"/>
              <a:gd name="f68" fmla="*/ f56 1 f40"/>
              <a:gd name="f69" fmla="*/ f57 1 f40"/>
              <a:gd name="f70" fmla="*/ f58 f30 1"/>
              <a:gd name="f71" fmla="*/ f59 f30 1"/>
              <a:gd name="f72" fmla="*/ f61 f31 1"/>
              <a:gd name="f73" fmla="*/ f60 f31 1"/>
              <a:gd name="f74" fmla="*/ f62 f30 1"/>
              <a:gd name="f75" fmla="*/ f63 f31 1"/>
              <a:gd name="f76" fmla="*/ f64 f31 1"/>
              <a:gd name="f77" fmla="*/ f65 f30 1"/>
              <a:gd name="f78" fmla="*/ f66 f31 1"/>
              <a:gd name="f79" fmla="*/ f67 f30 1"/>
              <a:gd name="f80" fmla="*/ f68 f31 1"/>
              <a:gd name="f81" fmla="*/ f69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4" y="f75"/>
              </a:cxn>
              <a:cxn ang="f49">
                <a:pos x="f74" y="f76"/>
              </a:cxn>
              <a:cxn ang="f49">
                <a:pos x="f77" y="f78"/>
              </a:cxn>
              <a:cxn ang="f49">
                <a:pos x="f79" y="f80"/>
              </a:cxn>
              <a:cxn ang="f49">
                <a:pos x="f79" y="f81"/>
              </a:cxn>
              <a:cxn ang="f49">
                <a:pos x="f74" y="f75"/>
              </a:cxn>
            </a:cxnLst>
            <a:rect l="f70" t="f73" r="f71" b="f72"/>
            <a:pathLst>
              <a:path w="34" h="97">
                <a:moveTo>
                  <a:pt x="f8" y="f9"/>
                </a:moveTo>
                <a:cubicBezTo>
                  <a:pt x="f8" y="f10"/>
                  <a:pt x="f5" y="f11"/>
                  <a:pt x="f8" y="f12"/>
                </a:cubicBezTo>
                <a:cubicBezTo>
                  <a:pt x="f13" y="f14"/>
                  <a:pt x="f15" y="f16"/>
                  <a:pt x="f14" y="f5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22" y="f23"/>
                  <a:pt x="f6" y="f24"/>
                  <a:pt x="f19" y="f25"/>
                </a:cubicBezTo>
                <a:cubicBezTo>
                  <a:pt x="f26" y="f7"/>
                  <a:pt x="f27" y="f2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9" name="Freeform 115">
            <a:extLst>
              <a:ext uri="{FF2B5EF4-FFF2-40B4-BE49-F238E27FC236}">
                <a16:creationId xmlns:a16="http://schemas.microsoft.com/office/drawing/2014/main" id="{6A190E28-F5B2-79EC-FC78-A74F29BE139F}"/>
              </a:ext>
            </a:extLst>
          </p:cNvPr>
          <p:cNvSpPr/>
          <p:nvPr/>
        </p:nvSpPr>
        <p:spPr>
          <a:xfrm>
            <a:off x="6416673" y="1236661"/>
            <a:ext cx="217490" cy="952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8"/>
              <a:gd name="f7" fmla="val 55"/>
              <a:gd name="f8" fmla="val 41"/>
              <a:gd name="f9" fmla="val 49"/>
              <a:gd name="f10" fmla="val 34"/>
              <a:gd name="f11" fmla="val 51"/>
              <a:gd name="f12" fmla="val 26"/>
              <a:gd name="f13" fmla="val 53"/>
              <a:gd name="f14" fmla="val 19"/>
              <a:gd name="f15" fmla="val 54"/>
              <a:gd name="f16" fmla="val 14"/>
              <a:gd name="f17" fmla="val 9"/>
              <a:gd name="f18" fmla="val 3"/>
              <a:gd name="f19" fmla="val 40"/>
              <a:gd name="f20" fmla="val 8"/>
              <a:gd name="f21" fmla="val 32"/>
              <a:gd name="f22" fmla="val 20"/>
              <a:gd name="f23" fmla="val 27"/>
              <a:gd name="f24" fmla="val 46"/>
              <a:gd name="f25" fmla="val 18"/>
              <a:gd name="f26" fmla="val 71"/>
              <a:gd name="f27" fmla="val 97"/>
              <a:gd name="f28" fmla="val 2"/>
              <a:gd name="f29" fmla="val 107"/>
              <a:gd name="f30" fmla="val 118"/>
              <a:gd name="f31" fmla="val 5"/>
              <a:gd name="f32" fmla="val 7"/>
              <a:gd name="f33" fmla="val 127"/>
              <a:gd name="f34" fmla="val 10"/>
              <a:gd name="f35" fmla="val 13"/>
              <a:gd name="f36" fmla="val 15"/>
              <a:gd name="f37" fmla="val 104"/>
              <a:gd name="f38" fmla="val 23"/>
              <a:gd name="f39" fmla="val 81"/>
              <a:gd name="f40" fmla="val 30"/>
              <a:gd name="f41" fmla="val 58"/>
              <a:gd name="f42" fmla="val 39"/>
              <a:gd name="f43" fmla="val 52"/>
              <a:gd name="f44" fmla="val 47"/>
              <a:gd name="f45" fmla="+- 0 0 -90"/>
              <a:gd name="f46" fmla="*/ f3 1 128"/>
              <a:gd name="f47" fmla="*/ f4 1 55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28"/>
              <a:gd name="f56" fmla="*/ f52 1 55"/>
              <a:gd name="f57" fmla="*/ 41 f53 1"/>
              <a:gd name="f58" fmla="*/ 49 f52 1"/>
              <a:gd name="f59" fmla="*/ 19 f53 1"/>
              <a:gd name="f60" fmla="*/ 54 f52 1"/>
              <a:gd name="f61" fmla="*/ 3 f53 1"/>
              <a:gd name="f62" fmla="*/ 55 f52 1"/>
              <a:gd name="f63" fmla="*/ 20 f53 1"/>
              <a:gd name="f64" fmla="*/ 27 f52 1"/>
              <a:gd name="f65" fmla="*/ 97 f53 1"/>
              <a:gd name="f66" fmla="*/ 2 f52 1"/>
              <a:gd name="f67" fmla="*/ 128 f53 1"/>
              <a:gd name="f68" fmla="*/ 7 f52 1"/>
              <a:gd name="f69" fmla="*/ 127 f53 1"/>
              <a:gd name="f70" fmla="*/ 15 f52 1"/>
              <a:gd name="f71" fmla="*/ 58 f53 1"/>
              <a:gd name="f72" fmla="*/ 39 f52 1"/>
              <a:gd name="f73" fmla="+- f54 0 f1"/>
              <a:gd name="f74" fmla="*/ f57 1 128"/>
              <a:gd name="f75" fmla="*/ f58 1 55"/>
              <a:gd name="f76" fmla="*/ f59 1 128"/>
              <a:gd name="f77" fmla="*/ f60 1 55"/>
              <a:gd name="f78" fmla="*/ f61 1 128"/>
              <a:gd name="f79" fmla="*/ f62 1 55"/>
              <a:gd name="f80" fmla="*/ f63 1 128"/>
              <a:gd name="f81" fmla="*/ f64 1 55"/>
              <a:gd name="f82" fmla="*/ f65 1 128"/>
              <a:gd name="f83" fmla="*/ f66 1 55"/>
              <a:gd name="f84" fmla="*/ f67 1 128"/>
              <a:gd name="f85" fmla="*/ f68 1 55"/>
              <a:gd name="f86" fmla="*/ f69 1 128"/>
              <a:gd name="f87" fmla="*/ f70 1 55"/>
              <a:gd name="f88" fmla="*/ f71 1 128"/>
              <a:gd name="f89" fmla="*/ f72 1 55"/>
              <a:gd name="f90" fmla="*/ 0 1 f55"/>
              <a:gd name="f91" fmla="*/ f49 1 f55"/>
              <a:gd name="f92" fmla="*/ 0 1 f56"/>
              <a:gd name="f93" fmla="*/ f50 1 f56"/>
              <a:gd name="f94" fmla="*/ f74 1 f55"/>
              <a:gd name="f95" fmla="*/ f75 1 f56"/>
              <a:gd name="f96" fmla="*/ f76 1 f55"/>
              <a:gd name="f97" fmla="*/ f77 1 f56"/>
              <a:gd name="f98" fmla="*/ f78 1 f55"/>
              <a:gd name="f99" fmla="*/ f79 1 f56"/>
              <a:gd name="f100" fmla="*/ f80 1 f55"/>
              <a:gd name="f101" fmla="*/ f81 1 f56"/>
              <a:gd name="f102" fmla="*/ f82 1 f55"/>
              <a:gd name="f103" fmla="*/ f83 1 f56"/>
              <a:gd name="f104" fmla="*/ f84 1 f55"/>
              <a:gd name="f105" fmla="*/ f85 1 f56"/>
              <a:gd name="f106" fmla="*/ f86 1 f55"/>
              <a:gd name="f107" fmla="*/ f87 1 f56"/>
              <a:gd name="f108" fmla="*/ f88 1 f55"/>
              <a:gd name="f109" fmla="*/ f89 1 f56"/>
              <a:gd name="f110" fmla="*/ f90 f46 1"/>
              <a:gd name="f111" fmla="*/ f91 f46 1"/>
              <a:gd name="f112" fmla="*/ f93 f47 1"/>
              <a:gd name="f113" fmla="*/ f92 f47 1"/>
              <a:gd name="f114" fmla="*/ f94 f46 1"/>
              <a:gd name="f115" fmla="*/ f95 f47 1"/>
              <a:gd name="f116" fmla="*/ f96 f46 1"/>
              <a:gd name="f117" fmla="*/ f97 f47 1"/>
              <a:gd name="f118" fmla="*/ f98 f46 1"/>
              <a:gd name="f119" fmla="*/ f99 f47 1"/>
              <a:gd name="f120" fmla="*/ f100 f46 1"/>
              <a:gd name="f121" fmla="*/ f101 f47 1"/>
              <a:gd name="f122" fmla="*/ f102 f46 1"/>
              <a:gd name="f123" fmla="*/ f103 f47 1"/>
              <a:gd name="f124" fmla="*/ f104 f46 1"/>
              <a:gd name="f125" fmla="*/ f105 f47 1"/>
              <a:gd name="f126" fmla="*/ f106 f46 1"/>
              <a:gd name="f127" fmla="*/ f107 f47 1"/>
              <a:gd name="f128" fmla="*/ f108 f46 1"/>
              <a:gd name="f129" fmla="*/ f109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3">
                <a:pos x="f114" y="f115"/>
              </a:cxn>
              <a:cxn ang="f73">
                <a:pos x="f116" y="f117"/>
              </a:cxn>
              <a:cxn ang="f73">
                <a:pos x="f118" y="f119"/>
              </a:cxn>
              <a:cxn ang="f73">
                <a:pos x="f120" y="f121"/>
              </a:cxn>
              <a:cxn ang="f73">
                <a:pos x="f122" y="f123"/>
              </a:cxn>
              <a:cxn ang="f73">
                <a:pos x="f124" y="f125"/>
              </a:cxn>
              <a:cxn ang="f73">
                <a:pos x="f126" y="f127"/>
              </a:cxn>
              <a:cxn ang="f73">
                <a:pos x="f128" y="f129"/>
              </a:cxn>
              <a:cxn ang="f73">
                <a:pos x="f114" y="f115"/>
              </a:cxn>
            </a:cxnLst>
            <a:rect l="f110" t="f113" r="f111" b="f112"/>
            <a:pathLst>
              <a:path w="128" h="5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7"/>
                  <a:pt x="f17" y="f7"/>
                  <a:pt x="f18" y="f7"/>
                </a:cubicBezTo>
                <a:cubicBezTo>
                  <a:pt x="f5" y="f19"/>
                  <a:pt x="f20" y="f21"/>
                  <a:pt x="f22" y="f23"/>
                </a:cubicBezTo>
                <a:cubicBezTo>
                  <a:pt x="f24" y="f25"/>
                  <a:pt x="f26" y="f17"/>
                  <a:pt x="f27" y="f28"/>
                </a:cubicBezTo>
                <a:cubicBezTo>
                  <a:pt x="f29" y="f5"/>
                  <a:pt x="f30" y="f31"/>
                  <a:pt x="f6" y="f32"/>
                </a:cubicBezTo>
                <a:cubicBezTo>
                  <a:pt x="f33" y="f34"/>
                  <a:pt x="f33" y="f35"/>
                  <a:pt x="f33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8"/>
                  <a:pt x="f44" y="f24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0" name="Freeform 116">
            <a:extLst>
              <a:ext uri="{FF2B5EF4-FFF2-40B4-BE49-F238E27FC236}">
                <a16:creationId xmlns:a16="http://schemas.microsoft.com/office/drawing/2014/main" id="{B119E179-8488-7C31-7EF4-AE7EA69D94ED}"/>
              </a:ext>
            </a:extLst>
          </p:cNvPr>
          <p:cNvSpPr/>
          <p:nvPr/>
        </p:nvSpPr>
        <p:spPr>
          <a:xfrm>
            <a:off x="6584951" y="1349370"/>
            <a:ext cx="87316" cy="174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101"/>
              <a:gd name="f8" fmla="val 33"/>
              <a:gd name="f9" fmla="val 34"/>
              <a:gd name="f10" fmla="val 7"/>
              <a:gd name="f11" fmla="val 37"/>
              <a:gd name="f12" fmla="val 14"/>
              <a:gd name="f13" fmla="val 35"/>
              <a:gd name="f14" fmla="val 20"/>
              <a:gd name="f15" fmla="val 28"/>
              <a:gd name="f16" fmla="val 48"/>
              <a:gd name="f17" fmla="val 31"/>
              <a:gd name="f18" fmla="val 63"/>
              <a:gd name="f19" fmla="val 83"/>
              <a:gd name="f20" fmla="val 44"/>
              <a:gd name="f21" fmla="val 89"/>
              <a:gd name="f22" fmla="val 95"/>
              <a:gd name="f23" fmla="val 100"/>
              <a:gd name="f24" fmla="val 6"/>
              <a:gd name="f25" fmla="val 88"/>
              <a:gd name="f26" fmla="val 67"/>
              <a:gd name="f27" fmla="val 5"/>
              <a:gd name="f28" fmla="val 41"/>
              <a:gd name="f29" fmla="val 8"/>
              <a:gd name="f30" fmla="val 10"/>
              <a:gd name="f31" fmla="val 15"/>
              <a:gd name="f32" fmla="val 12"/>
              <a:gd name="f33" fmla="val 2"/>
              <a:gd name="f34" fmla="val 19"/>
              <a:gd name="f35" fmla="val 1"/>
              <a:gd name="f36" fmla="val 26"/>
              <a:gd name="f37" fmla="+- 0 0 -90"/>
              <a:gd name="f38" fmla="*/ f3 1 51"/>
              <a:gd name="f39" fmla="*/ f4 1 101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51"/>
              <a:gd name="f48" fmla="*/ f44 1 101"/>
              <a:gd name="f49" fmla="*/ 33 f45 1"/>
              <a:gd name="f50" fmla="*/ 0 f44 1"/>
              <a:gd name="f51" fmla="*/ 35 f45 1"/>
              <a:gd name="f52" fmla="*/ 20 f44 1"/>
              <a:gd name="f53" fmla="*/ 51 f45 1"/>
              <a:gd name="f54" fmla="*/ 83 f44 1"/>
              <a:gd name="f55" fmla="*/ 31 f45 1"/>
              <a:gd name="f56" fmla="*/ 101 f44 1"/>
              <a:gd name="f57" fmla="*/ 100 f44 1"/>
              <a:gd name="f58" fmla="*/ 5 f45 1"/>
              <a:gd name="f59" fmla="*/ 41 f44 1"/>
              <a:gd name="f60" fmla="*/ 12 f45 1"/>
              <a:gd name="f61" fmla="*/ 2 f44 1"/>
              <a:gd name="f62" fmla="+- f46 0 f1"/>
              <a:gd name="f63" fmla="*/ f49 1 51"/>
              <a:gd name="f64" fmla="*/ f50 1 101"/>
              <a:gd name="f65" fmla="*/ f51 1 51"/>
              <a:gd name="f66" fmla="*/ f52 1 101"/>
              <a:gd name="f67" fmla="*/ f53 1 51"/>
              <a:gd name="f68" fmla="*/ f54 1 101"/>
              <a:gd name="f69" fmla="*/ f55 1 51"/>
              <a:gd name="f70" fmla="*/ f56 1 101"/>
              <a:gd name="f71" fmla="*/ f57 1 101"/>
              <a:gd name="f72" fmla="*/ f58 1 51"/>
              <a:gd name="f73" fmla="*/ f59 1 101"/>
              <a:gd name="f74" fmla="*/ f60 1 51"/>
              <a:gd name="f75" fmla="*/ f61 1 101"/>
              <a:gd name="f76" fmla="*/ 0 1 f47"/>
              <a:gd name="f77" fmla="*/ f41 1 f47"/>
              <a:gd name="f78" fmla="*/ 0 1 f48"/>
              <a:gd name="f79" fmla="*/ f42 1 f48"/>
              <a:gd name="f80" fmla="*/ f63 1 f47"/>
              <a:gd name="f81" fmla="*/ f64 1 f48"/>
              <a:gd name="f82" fmla="*/ f65 1 f47"/>
              <a:gd name="f83" fmla="*/ f66 1 f48"/>
              <a:gd name="f84" fmla="*/ f67 1 f47"/>
              <a:gd name="f85" fmla="*/ f68 1 f48"/>
              <a:gd name="f86" fmla="*/ f69 1 f47"/>
              <a:gd name="f87" fmla="*/ f70 1 f48"/>
              <a:gd name="f88" fmla="*/ f71 1 f48"/>
              <a:gd name="f89" fmla="*/ f72 1 f47"/>
              <a:gd name="f90" fmla="*/ f73 1 f48"/>
              <a:gd name="f91" fmla="*/ f74 1 f47"/>
              <a:gd name="f92" fmla="*/ f75 1 f48"/>
              <a:gd name="f93" fmla="*/ f76 f38 1"/>
              <a:gd name="f94" fmla="*/ f77 f38 1"/>
              <a:gd name="f95" fmla="*/ f79 f39 1"/>
              <a:gd name="f96" fmla="*/ f78 f39 1"/>
              <a:gd name="f97" fmla="*/ f80 f38 1"/>
              <a:gd name="f98" fmla="*/ f81 f39 1"/>
              <a:gd name="f99" fmla="*/ f82 f38 1"/>
              <a:gd name="f100" fmla="*/ f83 f39 1"/>
              <a:gd name="f101" fmla="*/ f84 f38 1"/>
              <a:gd name="f102" fmla="*/ f85 f39 1"/>
              <a:gd name="f103" fmla="*/ f86 f38 1"/>
              <a:gd name="f104" fmla="*/ f87 f39 1"/>
              <a:gd name="f105" fmla="*/ f88 f39 1"/>
              <a:gd name="f106" fmla="*/ f89 f38 1"/>
              <a:gd name="f107" fmla="*/ f90 f39 1"/>
              <a:gd name="f108" fmla="*/ f91 f38 1"/>
              <a:gd name="f109" fmla="*/ f92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7" y="f98"/>
              </a:cxn>
              <a:cxn ang="f62">
                <a:pos x="f99" y="f100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3" y="f105"/>
              </a:cxn>
              <a:cxn ang="f62">
                <a:pos x="f106" y="f107"/>
              </a:cxn>
              <a:cxn ang="f62">
                <a:pos x="f108" y="f109"/>
              </a:cxn>
              <a:cxn ang="f62">
                <a:pos x="f97" y="f98"/>
              </a:cxn>
            </a:cxnLst>
            <a:rect l="f93" t="f96" r="f94" b="f95"/>
            <a:pathLst>
              <a:path w="51" h="101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6" y="f19"/>
                </a:cubicBezTo>
                <a:cubicBezTo>
                  <a:pt x="f20" y="f21"/>
                  <a:pt x="f11" y="f22"/>
                  <a:pt x="f17" y="f7"/>
                </a:cubicBezTo>
                <a:cubicBezTo>
                  <a:pt x="f17" y="f7"/>
                  <a:pt x="f17" y="f23"/>
                  <a:pt x="f17" y="f23"/>
                </a:cubicBezTo>
                <a:cubicBezTo>
                  <a:pt x="f24" y="f25"/>
                  <a:pt x="f5" y="f26"/>
                  <a:pt x="f27" y="f28"/>
                </a:cubicBezTo>
                <a:cubicBezTo>
                  <a:pt x="f29" y="f15"/>
                  <a:pt x="f30" y="f31"/>
                  <a:pt x="f32" y="f33"/>
                </a:cubicBezTo>
                <a:cubicBezTo>
                  <a:pt x="f34" y="f35"/>
                  <a:pt x="f36" y="f3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1" name="Freeform 117">
            <a:extLst>
              <a:ext uri="{FF2B5EF4-FFF2-40B4-BE49-F238E27FC236}">
                <a16:creationId xmlns:a16="http://schemas.microsoft.com/office/drawing/2014/main" id="{C823769B-CF0E-E93E-8294-B39B4C11B2C3}"/>
              </a:ext>
            </a:extLst>
          </p:cNvPr>
          <p:cNvSpPr/>
          <p:nvPr/>
        </p:nvSpPr>
        <p:spPr>
          <a:xfrm>
            <a:off x="7991471" y="1290639"/>
            <a:ext cx="149220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55"/>
              <a:gd name="f8" fmla="val 82"/>
              <a:gd name="f9" fmla="val 51"/>
              <a:gd name="f10" fmla="val 66"/>
              <a:gd name="f11" fmla="val 54"/>
              <a:gd name="f12" fmla="val 64"/>
              <a:gd name="f13" fmla="val 53"/>
              <a:gd name="f14" fmla="val 58"/>
              <a:gd name="f15" fmla="val 33"/>
              <a:gd name="f16" fmla="val 43"/>
              <a:gd name="f17" fmla="val 27"/>
              <a:gd name="f18" fmla="val 37"/>
              <a:gd name="f19" fmla="val 34"/>
              <a:gd name="f20" fmla="val 36"/>
              <a:gd name="f21" fmla="val 21"/>
              <a:gd name="f22" fmla="val 38"/>
              <a:gd name="f23" fmla="val 11"/>
              <a:gd name="f24" fmla="val 25"/>
              <a:gd name="f25" fmla="val 12"/>
              <a:gd name="f26" fmla="val 41"/>
              <a:gd name="f27" fmla="val 63"/>
              <a:gd name="f28" fmla="val 6"/>
              <a:gd name="f29" fmla="val 85"/>
              <a:gd name="f30" fmla="val 83"/>
              <a:gd name="f31" fmla="val 46"/>
              <a:gd name="f32" fmla="val 81"/>
              <a:gd name="f33" fmla="val 52"/>
              <a:gd name="f34" fmla="+- 0 0 -90"/>
              <a:gd name="f35" fmla="*/ f3 1 87"/>
              <a:gd name="f36" fmla="*/ f4 1 55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87"/>
              <a:gd name="f45" fmla="*/ f41 1 55"/>
              <a:gd name="f46" fmla="*/ 82 f42 1"/>
              <a:gd name="f47" fmla="*/ 51 f41 1"/>
              <a:gd name="f48" fmla="*/ 58 f42 1"/>
              <a:gd name="f49" fmla="*/ 33 f41 1"/>
              <a:gd name="f50" fmla="*/ 36 f42 1"/>
              <a:gd name="f51" fmla="*/ 55 f41 1"/>
              <a:gd name="f52" fmla="*/ 0 f42 1"/>
              <a:gd name="f53" fmla="*/ 12 f41 1"/>
              <a:gd name="f54" fmla="*/ 87 f42 1"/>
              <a:gd name="f55" fmla="*/ 36 f41 1"/>
              <a:gd name="f56" fmla="*/ 81 f42 1"/>
              <a:gd name="f57" fmla="*/ 52 f41 1"/>
              <a:gd name="f58" fmla="+- f43 0 f1"/>
              <a:gd name="f59" fmla="*/ f46 1 87"/>
              <a:gd name="f60" fmla="*/ f47 1 55"/>
              <a:gd name="f61" fmla="*/ f48 1 87"/>
              <a:gd name="f62" fmla="*/ f49 1 55"/>
              <a:gd name="f63" fmla="*/ f50 1 87"/>
              <a:gd name="f64" fmla="*/ f51 1 55"/>
              <a:gd name="f65" fmla="*/ f52 1 87"/>
              <a:gd name="f66" fmla="*/ f53 1 55"/>
              <a:gd name="f67" fmla="*/ f54 1 87"/>
              <a:gd name="f68" fmla="*/ f55 1 55"/>
              <a:gd name="f69" fmla="*/ f56 1 87"/>
              <a:gd name="f70" fmla="*/ f57 1 55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87" h="5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7"/>
                </a:cubicBezTo>
                <a:cubicBezTo>
                  <a:pt x="f21" y="f22"/>
                  <a:pt x="f23" y="f24"/>
                  <a:pt x="f5" y="f25"/>
                </a:cubicBezTo>
                <a:cubicBezTo>
                  <a:pt x="f26" y="f5"/>
                  <a:pt x="f27" y="f28"/>
                  <a:pt x="f6" y="f20"/>
                </a:cubicBezTo>
                <a:cubicBezTo>
                  <a:pt x="f29" y="f26"/>
                  <a:pt x="f30" y="f31"/>
                  <a:pt x="f32" y="f33"/>
                </a:cubicBezTo>
                <a:cubicBezTo>
                  <a:pt x="f32" y="f33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2" name="Freeform 118">
            <a:extLst>
              <a:ext uri="{FF2B5EF4-FFF2-40B4-BE49-F238E27FC236}">
                <a16:creationId xmlns:a16="http://schemas.microsoft.com/office/drawing/2014/main" id="{441CCEBA-42E2-9A48-8956-6C0227257069}"/>
              </a:ext>
            </a:extLst>
          </p:cNvPr>
          <p:cNvSpPr/>
          <p:nvPr/>
        </p:nvSpPr>
        <p:spPr>
          <a:xfrm>
            <a:off x="6735763" y="1914525"/>
            <a:ext cx="120645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1"/>
              <a:gd name="f7" fmla="val 45"/>
              <a:gd name="f8" fmla="val 60"/>
              <a:gd name="f9" fmla="val 36"/>
              <a:gd name="f10" fmla="val 41"/>
              <a:gd name="f11" fmla="val 40"/>
              <a:gd name="f12" fmla="val 23"/>
              <a:gd name="f13" fmla="val 7"/>
              <a:gd name="f14" fmla="val 29"/>
              <a:gd name="f15" fmla="val 1"/>
              <a:gd name="f16" fmla="val 2"/>
              <a:gd name="f17" fmla="val 30"/>
              <a:gd name="f18" fmla="val 42"/>
              <a:gd name="f19" fmla="val 53"/>
              <a:gd name="f20" fmla="val 67"/>
              <a:gd name="f21" fmla="val 14"/>
              <a:gd name="f22" fmla="val 63"/>
              <a:gd name="f23" fmla="val 25"/>
              <a:gd name="f24" fmla="+- 0 0 -90"/>
              <a:gd name="f25" fmla="*/ f3 1 71"/>
              <a:gd name="f26" fmla="*/ f4 1 45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71"/>
              <a:gd name="f35" fmla="*/ f31 1 45"/>
              <a:gd name="f36" fmla="*/ 60 f32 1"/>
              <a:gd name="f37" fmla="*/ 36 f31 1"/>
              <a:gd name="f38" fmla="*/ 7 f32 1"/>
              <a:gd name="f39" fmla="*/ 29 f31 1"/>
              <a:gd name="f40" fmla="*/ 30 f32 1"/>
              <a:gd name="f41" fmla="*/ 0 f31 1"/>
              <a:gd name="f42" fmla="*/ 71 f32 1"/>
              <a:gd name="f43" fmla="+- f33 0 f1"/>
              <a:gd name="f44" fmla="*/ f36 1 71"/>
              <a:gd name="f45" fmla="*/ f37 1 45"/>
              <a:gd name="f46" fmla="*/ f38 1 71"/>
              <a:gd name="f47" fmla="*/ f39 1 45"/>
              <a:gd name="f48" fmla="*/ f40 1 71"/>
              <a:gd name="f49" fmla="*/ f41 1 45"/>
              <a:gd name="f50" fmla="*/ f42 1 71"/>
              <a:gd name="f51" fmla="*/ 0 1 f34"/>
              <a:gd name="f52" fmla="*/ f28 1 f34"/>
              <a:gd name="f53" fmla="*/ 0 1 f35"/>
              <a:gd name="f54" fmla="*/ f29 1 f35"/>
              <a:gd name="f55" fmla="*/ f44 1 f34"/>
              <a:gd name="f56" fmla="*/ f45 1 f35"/>
              <a:gd name="f57" fmla="*/ f46 1 f34"/>
              <a:gd name="f58" fmla="*/ f47 1 f35"/>
              <a:gd name="f59" fmla="*/ f48 1 f34"/>
              <a:gd name="f60" fmla="*/ f49 1 f35"/>
              <a:gd name="f61" fmla="*/ f50 1 f34"/>
              <a:gd name="f62" fmla="*/ f51 f25 1"/>
              <a:gd name="f63" fmla="*/ f52 f25 1"/>
              <a:gd name="f64" fmla="*/ f54 f26 1"/>
              <a:gd name="f65" fmla="*/ f53 f26 1"/>
              <a:gd name="f66" fmla="*/ f55 f25 1"/>
              <a:gd name="f67" fmla="*/ f56 f26 1"/>
              <a:gd name="f68" fmla="*/ f57 f25 1"/>
              <a:gd name="f69" fmla="*/ f58 f26 1"/>
              <a:gd name="f70" fmla="*/ f59 f25 1"/>
              <a:gd name="f71" fmla="*/ f60 f26 1"/>
              <a:gd name="f72" fmla="*/ f61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6" y="f67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1"/>
              </a:cxn>
              <a:cxn ang="f43">
                <a:pos x="f66" y="f67"/>
              </a:cxn>
            </a:cxnLst>
            <a:rect l="f62" t="f65" r="f63" b="f64"/>
            <a:pathLst>
              <a:path w="71" h="45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5" y="f15"/>
                  <a:pt x="f16" y="f5"/>
                  <a:pt x="f17" y="f5"/>
                </a:cubicBezTo>
                <a:cubicBezTo>
                  <a:pt x="f18" y="f5"/>
                  <a:pt x="f19" y="f5"/>
                  <a:pt x="f6" y="f5"/>
                </a:cubicBezTo>
                <a:cubicBezTo>
                  <a:pt x="f20" y="f21"/>
                  <a:pt x="f22" y="f2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3" name="Freeform 119">
            <a:extLst>
              <a:ext uri="{FF2B5EF4-FFF2-40B4-BE49-F238E27FC236}">
                <a16:creationId xmlns:a16="http://schemas.microsoft.com/office/drawing/2014/main" id="{858EEDB8-BA3A-CCF3-E076-96225C394F2F}"/>
              </a:ext>
            </a:extLst>
          </p:cNvPr>
          <p:cNvSpPr/>
          <p:nvPr/>
        </p:nvSpPr>
        <p:spPr>
          <a:xfrm>
            <a:off x="7988298" y="1431922"/>
            <a:ext cx="155576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45"/>
              <a:gd name="f8" fmla="val 82"/>
              <a:gd name="f9" fmla="val 18"/>
              <a:gd name="f10" fmla="val 75"/>
              <a:gd name="f11" fmla="val 44"/>
              <a:gd name="f12" fmla="val 55"/>
              <a:gd name="f13" fmla="val 38"/>
              <a:gd name="f14" fmla="val 22"/>
              <a:gd name="f15" fmla="val 13"/>
              <a:gd name="f16" fmla="val 29"/>
              <a:gd name="f17" fmla="val 23"/>
              <a:gd name="f18" fmla="val 16"/>
              <a:gd name="f19" fmla="val 34"/>
              <a:gd name="f20" fmla="val 2"/>
              <a:gd name="f21" fmla="val 46"/>
              <a:gd name="f22" fmla="val 26"/>
              <a:gd name="f23" fmla="val 50"/>
              <a:gd name="f24" fmla="val 25"/>
              <a:gd name="f25" fmla="val 65"/>
              <a:gd name="f26" fmla="val 5"/>
              <a:gd name="f27" fmla="val 68"/>
              <a:gd name="f28" fmla="val 1"/>
              <a:gd name="f29" fmla="val 77"/>
              <a:gd name="f30" fmla="val 83"/>
              <a:gd name="f31" fmla="+- 0 0 -90"/>
              <a:gd name="f32" fmla="*/ f3 1 91"/>
              <a:gd name="f33" fmla="*/ f4 1 45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91"/>
              <a:gd name="f42" fmla="*/ f38 1 45"/>
              <a:gd name="f43" fmla="*/ 82 f39 1"/>
              <a:gd name="f44" fmla="*/ 0 f38 1"/>
              <a:gd name="f45" fmla="*/ 55 f39 1"/>
              <a:gd name="f46" fmla="*/ 44 f38 1"/>
              <a:gd name="f47" fmla="*/ 0 f39 1"/>
              <a:gd name="f48" fmla="*/ 45 f38 1"/>
              <a:gd name="f49" fmla="*/ 34 f39 1"/>
              <a:gd name="f50" fmla="*/ 2 f38 1"/>
              <a:gd name="f51" fmla="*/ 65 f39 1"/>
              <a:gd name="f52" fmla="*/ 5 f38 1"/>
              <a:gd name="f53" fmla="*/ 83 f39 1"/>
              <a:gd name="f54" fmla="+- f40 0 f1"/>
              <a:gd name="f55" fmla="*/ f43 1 91"/>
              <a:gd name="f56" fmla="*/ f44 1 45"/>
              <a:gd name="f57" fmla="*/ f45 1 91"/>
              <a:gd name="f58" fmla="*/ f46 1 45"/>
              <a:gd name="f59" fmla="*/ f47 1 91"/>
              <a:gd name="f60" fmla="*/ f48 1 45"/>
              <a:gd name="f61" fmla="*/ f49 1 91"/>
              <a:gd name="f62" fmla="*/ f50 1 45"/>
              <a:gd name="f63" fmla="*/ f51 1 91"/>
              <a:gd name="f64" fmla="*/ f52 1 45"/>
              <a:gd name="f65" fmla="*/ f53 1 91"/>
              <a:gd name="f66" fmla="*/ 0 1 f41"/>
              <a:gd name="f67" fmla="*/ f35 1 f41"/>
              <a:gd name="f68" fmla="*/ 0 1 f42"/>
              <a:gd name="f69" fmla="*/ f36 1 f42"/>
              <a:gd name="f70" fmla="*/ f55 1 f41"/>
              <a:gd name="f71" fmla="*/ f56 1 f42"/>
              <a:gd name="f72" fmla="*/ f57 1 f41"/>
              <a:gd name="f73" fmla="*/ f58 1 f42"/>
              <a:gd name="f74" fmla="*/ f59 1 f41"/>
              <a:gd name="f75" fmla="*/ f60 1 f42"/>
              <a:gd name="f76" fmla="*/ f61 1 f41"/>
              <a:gd name="f77" fmla="*/ f62 1 f42"/>
              <a:gd name="f78" fmla="*/ f63 1 f41"/>
              <a:gd name="f79" fmla="*/ f64 1 f42"/>
              <a:gd name="f80" fmla="*/ f65 1 f41"/>
              <a:gd name="f81" fmla="*/ f66 f32 1"/>
              <a:gd name="f82" fmla="*/ f67 f32 1"/>
              <a:gd name="f83" fmla="*/ f69 f33 1"/>
              <a:gd name="f84" fmla="*/ f68 f33 1"/>
              <a:gd name="f85" fmla="*/ f70 f32 1"/>
              <a:gd name="f86" fmla="*/ f71 f33 1"/>
              <a:gd name="f87" fmla="*/ f72 f32 1"/>
              <a:gd name="f88" fmla="*/ f73 f33 1"/>
              <a:gd name="f89" fmla="*/ f74 f32 1"/>
              <a:gd name="f90" fmla="*/ f75 f33 1"/>
              <a:gd name="f91" fmla="*/ f76 f32 1"/>
              <a:gd name="f92" fmla="*/ f77 f33 1"/>
              <a:gd name="f93" fmla="*/ f78 f32 1"/>
              <a:gd name="f94" fmla="*/ f79 f33 1"/>
              <a:gd name="f95" fmla="*/ f80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4"/>
              </a:cxn>
              <a:cxn ang="f54">
                <a:pos x="f95" y="f86"/>
              </a:cxn>
              <a:cxn ang="f54">
                <a:pos x="f85" y="f86"/>
              </a:cxn>
            </a:cxnLst>
            <a:rect l="f81" t="f84" r="f82" b="f83"/>
            <a:pathLst>
              <a:path w="91" h="45">
                <a:moveTo>
                  <a:pt x="f8" y="f5"/>
                </a:moveTo>
                <a:cubicBezTo>
                  <a:pt x="f6" y="f9"/>
                  <a:pt x="f10" y="f11"/>
                  <a:pt x="f12" y="f11"/>
                </a:cubicBezTo>
                <a:cubicBezTo>
                  <a:pt x="f13" y="f7"/>
                  <a:pt x="f14" y="f7"/>
                  <a:pt x="f5" y="f7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20"/>
                  <a:pt x="f30" y="f5"/>
                </a:cubicBezTo>
                <a:lnTo>
                  <a:pt x="f8" y="f5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4" name="Freeform 120">
            <a:extLst>
              <a:ext uri="{FF2B5EF4-FFF2-40B4-BE49-F238E27FC236}">
                <a16:creationId xmlns:a16="http://schemas.microsoft.com/office/drawing/2014/main" id="{77D1AB90-8B60-02C8-484D-99530CAD8EE1}"/>
              </a:ext>
            </a:extLst>
          </p:cNvPr>
          <p:cNvSpPr/>
          <p:nvPr/>
        </p:nvSpPr>
        <p:spPr>
          <a:xfrm>
            <a:off x="6519864" y="1323978"/>
            <a:ext cx="122236" cy="1174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1"/>
              <a:gd name="f7" fmla="val 68"/>
              <a:gd name="f8" fmla="val 15"/>
              <a:gd name="f9" fmla="val 64"/>
              <a:gd name="f10" fmla="val 16"/>
              <a:gd name="f11" fmla="val 57"/>
              <a:gd name="f12" fmla="val 50"/>
              <a:gd name="f13" fmla="val 17"/>
              <a:gd name="f14" fmla="val 46"/>
              <a:gd name="f15" fmla="val 27"/>
              <a:gd name="f16" fmla="val 42"/>
              <a:gd name="f17" fmla="val 37"/>
              <a:gd name="f18" fmla="val 40"/>
              <a:gd name="f19" fmla="val 47"/>
              <a:gd name="f20" fmla="val 38"/>
              <a:gd name="f21" fmla="val 65"/>
              <a:gd name="f22" fmla="val 29"/>
              <a:gd name="f23" fmla="val 13"/>
              <a:gd name="f24" fmla="val 12"/>
              <a:gd name="f25" fmla="val 10"/>
              <a:gd name="f26" fmla="val 8"/>
              <a:gd name="f27" fmla="val 43"/>
              <a:gd name="f28" fmla="val 18"/>
              <a:gd name="f29" fmla="val 25"/>
              <a:gd name="f30" fmla="val 35"/>
              <a:gd name="f31" fmla="val 7"/>
              <a:gd name="f32" fmla="val 6"/>
              <a:gd name="f33" fmla="val 62"/>
              <a:gd name="f34" fmla="val 66"/>
              <a:gd name="f35" fmla="val 1"/>
              <a:gd name="f36" fmla="+- 0 0 -90"/>
              <a:gd name="f37" fmla="*/ f3 1 71"/>
              <a:gd name="f38" fmla="*/ f4 1 68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71"/>
              <a:gd name="f47" fmla="*/ f43 1 68"/>
              <a:gd name="f48" fmla="*/ 71 f44 1"/>
              <a:gd name="f49" fmla="*/ 15 f43 1"/>
              <a:gd name="f50" fmla="*/ 50 f44 1"/>
              <a:gd name="f51" fmla="*/ 17 f43 1"/>
              <a:gd name="f52" fmla="*/ 40 f44 1"/>
              <a:gd name="f53" fmla="*/ 47 f43 1"/>
              <a:gd name="f54" fmla="*/ 13 f44 1"/>
              <a:gd name="f55" fmla="*/ 64 f43 1"/>
              <a:gd name="f56" fmla="*/ 8 f44 1"/>
              <a:gd name="f57" fmla="*/ 43 f43 1"/>
              <a:gd name="f58" fmla="*/ 25 f44 1"/>
              <a:gd name="f59" fmla="*/ 10 f43 1"/>
              <a:gd name="f60" fmla="*/ 6 f43 1"/>
              <a:gd name="f61" fmla="+- f45 0 f1"/>
              <a:gd name="f62" fmla="*/ f48 1 71"/>
              <a:gd name="f63" fmla="*/ f49 1 68"/>
              <a:gd name="f64" fmla="*/ f50 1 71"/>
              <a:gd name="f65" fmla="*/ f51 1 68"/>
              <a:gd name="f66" fmla="*/ f52 1 71"/>
              <a:gd name="f67" fmla="*/ f53 1 68"/>
              <a:gd name="f68" fmla="*/ f54 1 71"/>
              <a:gd name="f69" fmla="*/ f55 1 68"/>
              <a:gd name="f70" fmla="*/ f56 1 71"/>
              <a:gd name="f71" fmla="*/ f57 1 68"/>
              <a:gd name="f72" fmla="*/ f58 1 71"/>
              <a:gd name="f73" fmla="*/ f59 1 68"/>
              <a:gd name="f74" fmla="*/ f60 1 68"/>
              <a:gd name="f75" fmla="*/ 0 1 f46"/>
              <a:gd name="f76" fmla="*/ f40 1 f46"/>
              <a:gd name="f77" fmla="*/ 0 1 f47"/>
              <a:gd name="f78" fmla="*/ f41 1 f47"/>
              <a:gd name="f79" fmla="*/ f62 1 f46"/>
              <a:gd name="f80" fmla="*/ f63 1 f47"/>
              <a:gd name="f81" fmla="*/ f64 1 f46"/>
              <a:gd name="f82" fmla="*/ f65 1 f47"/>
              <a:gd name="f83" fmla="*/ f66 1 f46"/>
              <a:gd name="f84" fmla="*/ f67 1 f47"/>
              <a:gd name="f85" fmla="*/ f68 1 f46"/>
              <a:gd name="f86" fmla="*/ f69 1 f47"/>
              <a:gd name="f87" fmla="*/ f70 1 f46"/>
              <a:gd name="f88" fmla="*/ f71 1 f47"/>
              <a:gd name="f89" fmla="*/ f72 1 f46"/>
              <a:gd name="f90" fmla="*/ f73 1 f47"/>
              <a:gd name="f91" fmla="*/ f74 1 f47"/>
              <a:gd name="f92" fmla="*/ f75 f37 1"/>
              <a:gd name="f93" fmla="*/ f76 f37 1"/>
              <a:gd name="f94" fmla="*/ f78 f38 1"/>
              <a:gd name="f95" fmla="*/ f77 f38 1"/>
              <a:gd name="f96" fmla="*/ f79 f37 1"/>
              <a:gd name="f97" fmla="*/ f80 f38 1"/>
              <a:gd name="f98" fmla="*/ f81 f37 1"/>
              <a:gd name="f99" fmla="*/ f82 f38 1"/>
              <a:gd name="f100" fmla="*/ f83 f37 1"/>
              <a:gd name="f101" fmla="*/ f84 f38 1"/>
              <a:gd name="f102" fmla="*/ f85 f37 1"/>
              <a:gd name="f103" fmla="*/ f86 f38 1"/>
              <a:gd name="f104" fmla="*/ f87 f37 1"/>
              <a:gd name="f105" fmla="*/ f88 f38 1"/>
              <a:gd name="f106" fmla="*/ f89 f37 1"/>
              <a:gd name="f107" fmla="*/ f90 f38 1"/>
              <a:gd name="f108" fmla="*/ f91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101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106" y="f107"/>
              </a:cxn>
              <a:cxn ang="f61">
                <a:pos x="f100" y="f108"/>
              </a:cxn>
              <a:cxn ang="f61">
                <a:pos x="f96" y="f97"/>
              </a:cxn>
            </a:cxnLst>
            <a:rect l="f92" t="f95" r="f93" b="f94"/>
            <a:pathLst>
              <a:path w="71" h="68">
                <a:moveTo>
                  <a:pt x="f6" y="f8"/>
                </a:moveTo>
                <a:cubicBezTo>
                  <a:pt x="f9" y="f10"/>
                  <a:pt x="f11" y="f10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7"/>
                  <a:pt x="f23" y="f9"/>
                </a:cubicBezTo>
                <a:cubicBezTo>
                  <a:pt x="f24" y="f11"/>
                  <a:pt x="f25" y="f12"/>
                  <a:pt x="f26" y="f27"/>
                </a:cubicBezTo>
                <a:cubicBezTo>
                  <a:pt x="f5" y="f28"/>
                  <a:pt x="f5" y="f28"/>
                  <a:pt x="f29" y="f25"/>
                </a:cubicBezTo>
                <a:cubicBezTo>
                  <a:pt x="f22" y="f26"/>
                  <a:pt x="f30" y="f31"/>
                  <a:pt x="f18" y="f32"/>
                </a:cubicBezTo>
                <a:cubicBezTo>
                  <a:pt x="f33" y="f5"/>
                  <a:pt x="f34" y="f3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5" name="Freeform 121">
            <a:extLst>
              <a:ext uri="{FF2B5EF4-FFF2-40B4-BE49-F238E27FC236}">
                <a16:creationId xmlns:a16="http://schemas.microsoft.com/office/drawing/2014/main" id="{F3BDF7C5-B9D2-20A0-026B-5FEB1BA1DE72}"/>
              </a:ext>
            </a:extLst>
          </p:cNvPr>
          <p:cNvSpPr/>
          <p:nvPr/>
        </p:nvSpPr>
        <p:spPr>
          <a:xfrm>
            <a:off x="6653210" y="1579561"/>
            <a:ext cx="188915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0"/>
              <a:gd name="f7" fmla="val 39"/>
              <a:gd name="f8" fmla="val 17"/>
              <a:gd name="f9" fmla="val 5"/>
              <a:gd name="f10" fmla="val 18"/>
              <a:gd name="f11" fmla="val 20"/>
              <a:gd name="f12" fmla="val 22"/>
              <a:gd name="f13" fmla="val 51"/>
              <a:gd name="f14" fmla="val 3"/>
              <a:gd name="f15" fmla="val 80"/>
              <a:gd name="f16" fmla="val 2"/>
              <a:gd name="f17" fmla="val 40"/>
              <a:gd name="f18" fmla="val 27"/>
              <a:gd name="f19" fmla="val 8"/>
              <a:gd name="f20" fmla="val 12"/>
              <a:gd name="f21" fmla="val 11"/>
              <a:gd name="f22" fmla="+- 0 0 -90"/>
              <a:gd name="f23" fmla="*/ f3 1 110"/>
              <a:gd name="f24" fmla="*/ f4 1 39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110"/>
              <a:gd name="f33" fmla="*/ f29 1 39"/>
              <a:gd name="f34" fmla="*/ 17 f30 1"/>
              <a:gd name="f35" fmla="*/ 5 f29 1"/>
              <a:gd name="f36" fmla="*/ 22 f30 1"/>
              <a:gd name="f37" fmla="*/ 110 f30 1"/>
              <a:gd name="f38" fmla="*/ 0 f29 1"/>
              <a:gd name="f39" fmla="*/ 0 f30 1"/>
              <a:gd name="f40" fmla="*/ 27 f29 1"/>
              <a:gd name="f41" fmla="+- f31 0 f1"/>
              <a:gd name="f42" fmla="*/ f34 1 110"/>
              <a:gd name="f43" fmla="*/ f35 1 39"/>
              <a:gd name="f44" fmla="*/ f36 1 110"/>
              <a:gd name="f45" fmla="*/ f37 1 110"/>
              <a:gd name="f46" fmla="*/ f38 1 39"/>
              <a:gd name="f47" fmla="*/ f39 1 110"/>
              <a:gd name="f48" fmla="*/ f40 1 39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2"/>
              <a:gd name="f57" fmla="*/ f46 1 f33"/>
              <a:gd name="f58" fmla="*/ f47 1 f32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3 1"/>
              <a:gd name="f68" fmla="*/ f57 f24 1"/>
              <a:gd name="f69" fmla="*/ f58 f23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5"/>
              </a:cxn>
              <a:cxn ang="f41">
                <a:pos x="f67" y="f68"/>
              </a:cxn>
              <a:cxn ang="f41">
                <a:pos x="f69" y="f70"/>
              </a:cxn>
              <a:cxn ang="f41">
                <a:pos x="f64" y="f65"/>
              </a:cxn>
            </a:cxnLst>
            <a:rect l="f60" t="f63" r="f61" b="f62"/>
            <a:pathLst>
              <a:path w="110" h="39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6" y="f5"/>
                </a:cubicBezTo>
                <a:cubicBezTo>
                  <a:pt x="f15" y="f7"/>
                  <a:pt x="f17" y="f11"/>
                  <a:pt x="f5" y="f18"/>
                </a:cubicBezTo>
                <a:cubicBezTo>
                  <a:pt x="f19" y="f8"/>
                  <a:pt x="f20" y="f2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6" name="Freeform 122">
            <a:extLst>
              <a:ext uri="{FF2B5EF4-FFF2-40B4-BE49-F238E27FC236}">
                <a16:creationId xmlns:a16="http://schemas.microsoft.com/office/drawing/2014/main" id="{97DD924D-D227-3F8F-CAA7-5D218F8522E4}"/>
              </a:ext>
            </a:extLst>
          </p:cNvPr>
          <p:cNvSpPr/>
          <p:nvPr/>
        </p:nvSpPr>
        <p:spPr>
          <a:xfrm>
            <a:off x="8524878" y="1316041"/>
            <a:ext cx="149220" cy="1444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84"/>
              <a:gd name="f8" fmla="val 15"/>
              <a:gd name="f9" fmla="val 73"/>
              <a:gd name="f10" fmla="val 2"/>
              <a:gd name="f11" fmla="val 59"/>
              <a:gd name="f12" fmla="val 39"/>
              <a:gd name="f13" fmla="val 10"/>
              <a:gd name="f14" fmla="val 23"/>
              <a:gd name="f15" fmla="val 21"/>
              <a:gd name="f16" fmla="val 4"/>
              <a:gd name="f17" fmla="val 38"/>
              <a:gd name="f18" fmla="val 61"/>
              <a:gd name="f19" fmla="val 8"/>
              <a:gd name="f20" fmla="val 75"/>
              <a:gd name="f21" fmla="val 20"/>
              <a:gd name="f22" fmla="val 35"/>
              <a:gd name="f23" fmla="val 79"/>
              <a:gd name="f24" fmla="val 53"/>
              <a:gd name="f25" fmla="val 74"/>
              <a:gd name="f26" fmla="val 65"/>
              <a:gd name="f27" fmla="val 62"/>
              <a:gd name="f28" fmla="val 77"/>
              <a:gd name="f29" fmla="val 50"/>
              <a:gd name="f30" fmla="val 81"/>
              <a:gd name="f31" fmla="val 40"/>
              <a:gd name="f32" fmla="val 27"/>
              <a:gd name="f33" fmla="val 76"/>
              <a:gd name="f34" fmla="val 45"/>
              <a:gd name="f35" fmla="val 28"/>
              <a:gd name="f36" fmla="val 13"/>
              <a:gd name="f37" fmla="val 42"/>
              <a:gd name="f38" fmla="val 26"/>
              <a:gd name="f39" fmla="val 12"/>
              <a:gd name="f40" fmla="val 44"/>
              <a:gd name="f41" fmla="val 25"/>
              <a:gd name="f42" fmla="val 58"/>
              <a:gd name="f43" fmla="+- 0 0 -90"/>
              <a:gd name="f44" fmla="*/ f3 1 87"/>
              <a:gd name="f45" fmla="*/ f4 1 84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87"/>
              <a:gd name="f54" fmla="*/ f50 1 84"/>
              <a:gd name="f55" fmla="*/ 15 f51 1"/>
              <a:gd name="f56" fmla="*/ 73 f50 1"/>
              <a:gd name="f57" fmla="*/ 10 f51 1"/>
              <a:gd name="f58" fmla="*/ 23 f50 1"/>
              <a:gd name="f59" fmla="*/ 61 f51 1"/>
              <a:gd name="f60" fmla="*/ 8 f50 1"/>
              <a:gd name="f61" fmla="*/ 79 f51 1"/>
              <a:gd name="f62" fmla="*/ 53 f50 1"/>
              <a:gd name="f63" fmla="*/ 50 f51 1"/>
              <a:gd name="f64" fmla="*/ 81 f50 1"/>
              <a:gd name="f65" fmla="*/ 73 f51 1"/>
              <a:gd name="f66" fmla="*/ 45 f50 1"/>
              <a:gd name="f67" fmla="*/ 42 f51 1"/>
              <a:gd name="f68" fmla="*/ 13 f50 1"/>
              <a:gd name="f69" fmla="*/ 12 f51 1"/>
              <a:gd name="f70" fmla="*/ 44 f50 1"/>
              <a:gd name="f71" fmla="*/ 74 f50 1"/>
              <a:gd name="f72" fmla="+- f52 0 f1"/>
              <a:gd name="f73" fmla="*/ f55 1 87"/>
              <a:gd name="f74" fmla="*/ f56 1 84"/>
              <a:gd name="f75" fmla="*/ f57 1 87"/>
              <a:gd name="f76" fmla="*/ f58 1 84"/>
              <a:gd name="f77" fmla="*/ f59 1 87"/>
              <a:gd name="f78" fmla="*/ f60 1 84"/>
              <a:gd name="f79" fmla="*/ f61 1 87"/>
              <a:gd name="f80" fmla="*/ f62 1 84"/>
              <a:gd name="f81" fmla="*/ f63 1 87"/>
              <a:gd name="f82" fmla="*/ f64 1 84"/>
              <a:gd name="f83" fmla="*/ f65 1 87"/>
              <a:gd name="f84" fmla="*/ f66 1 84"/>
              <a:gd name="f85" fmla="*/ f67 1 87"/>
              <a:gd name="f86" fmla="*/ f68 1 84"/>
              <a:gd name="f87" fmla="*/ f69 1 87"/>
              <a:gd name="f88" fmla="*/ f70 1 84"/>
              <a:gd name="f89" fmla="*/ f71 1 84"/>
              <a:gd name="f90" fmla="*/ 0 1 f53"/>
              <a:gd name="f91" fmla="*/ f47 1 f53"/>
              <a:gd name="f92" fmla="*/ 0 1 f54"/>
              <a:gd name="f93" fmla="*/ f48 1 f54"/>
              <a:gd name="f94" fmla="*/ f73 1 f53"/>
              <a:gd name="f95" fmla="*/ f74 1 f54"/>
              <a:gd name="f96" fmla="*/ f75 1 f53"/>
              <a:gd name="f97" fmla="*/ f76 1 f54"/>
              <a:gd name="f98" fmla="*/ f77 1 f53"/>
              <a:gd name="f99" fmla="*/ f78 1 f54"/>
              <a:gd name="f100" fmla="*/ f79 1 f53"/>
              <a:gd name="f101" fmla="*/ f80 1 f54"/>
              <a:gd name="f102" fmla="*/ f81 1 f53"/>
              <a:gd name="f103" fmla="*/ f82 1 f54"/>
              <a:gd name="f104" fmla="*/ f83 1 f53"/>
              <a:gd name="f105" fmla="*/ f84 1 f54"/>
              <a:gd name="f106" fmla="*/ f85 1 f53"/>
              <a:gd name="f107" fmla="*/ f86 1 f54"/>
              <a:gd name="f108" fmla="*/ f87 1 f53"/>
              <a:gd name="f109" fmla="*/ f88 1 f54"/>
              <a:gd name="f110" fmla="*/ f89 1 f54"/>
              <a:gd name="f111" fmla="*/ f90 f44 1"/>
              <a:gd name="f112" fmla="*/ f91 f44 1"/>
              <a:gd name="f113" fmla="*/ f93 f45 1"/>
              <a:gd name="f114" fmla="*/ f92 f45 1"/>
              <a:gd name="f115" fmla="*/ f94 f44 1"/>
              <a:gd name="f116" fmla="*/ f95 f45 1"/>
              <a:gd name="f117" fmla="*/ f96 f44 1"/>
              <a:gd name="f118" fmla="*/ f97 f45 1"/>
              <a:gd name="f119" fmla="*/ f98 f44 1"/>
              <a:gd name="f120" fmla="*/ f99 f45 1"/>
              <a:gd name="f121" fmla="*/ f100 f44 1"/>
              <a:gd name="f122" fmla="*/ f101 f45 1"/>
              <a:gd name="f123" fmla="*/ f102 f44 1"/>
              <a:gd name="f124" fmla="*/ f103 f45 1"/>
              <a:gd name="f125" fmla="*/ f104 f44 1"/>
              <a:gd name="f126" fmla="*/ f105 f45 1"/>
              <a:gd name="f127" fmla="*/ f106 f44 1"/>
              <a:gd name="f128" fmla="*/ f107 f45 1"/>
              <a:gd name="f129" fmla="*/ f108 f44 1"/>
              <a:gd name="f130" fmla="*/ f109 f45 1"/>
              <a:gd name="f131" fmla="*/ f110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2">
                <a:pos x="f115" y="f116"/>
              </a:cxn>
              <a:cxn ang="f72">
                <a:pos x="f117" y="f118"/>
              </a:cxn>
              <a:cxn ang="f72">
                <a:pos x="f119" y="f120"/>
              </a:cxn>
              <a:cxn ang="f72">
                <a:pos x="f121" y="f122"/>
              </a:cxn>
              <a:cxn ang="f72">
                <a:pos x="f123" y="f124"/>
              </a:cxn>
              <a:cxn ang="f72">
                <a:pos x="f115" y="f116"/>
              </a:cxn>
              <a:cxn ang="f72">
                <a:pos x="f125" y="f126"/>
              </a:cxn>
              <a:cxn ang="f72">
                <a:pos x="f127" y="f128"/>
              </a:cxn>
              <a:cxn ang="f72">
                <a:pos x="f129" y="f130"/>
              </a:cxn>
              <a:cxn ang="f72">
                <a:pos x="f127" y="f131"/>
              </a:cxn>
              <a:cxn ang="f72">
                <a:pos x="f125" y="f126"/>
              </a:cxn>
            </a:cxnLst>
            <a:rect l="f111" t="f114" r="f112" b="f113"/>
            <a:pathLst>
              <a:path w="87" h="84">
                <a:moveTo>
                  <a:pt x="f8" y="f9"/>
                </a:moveTo>
                <a:cubicBezTo>
                  <a:pt x="f10" y="f11"/>
                  <a:pt x="f5" y="f12"/>
                  <a:pt x="f13" y="f14"/>
                </a:cubicBezTo>
                <a:cubicBezTo>
                  <a:pt x="f15" y="f16"/>
                  <a:pt x="f17" y="f5"/>
                  <a:pt x="f18" y="f19"/>
                </a:cubicBezTo>
                <a:cubicBezTo>
                  <a:pt x="f20" y="f21"/>
                  <a:pt x="f6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7"/>
                  <a:pt x="f32" y="f33"/>
                  <a:pt x="f8" y="f9"/>
                </a:cubicBezTo>
                <a:close/>
                <a:moveTo>
                  <a:pt x="f9" y="f34"/>
                </a:moveTo>
                <a:cubicBezTo>
                  <a:pt x="f25" y="f35"/>
                  <a:pt x="f11" y="f36"/>
                  <a:pt x="f37" y="f36"/>
                </a:cubicBezTo>
                <a:cubicBezTo>
                  <a:pt x="f38" y="f36"/>
                  <a:pt x="f36" y="f32"/>
                  <a:pt x="f39" y="f40"/>
                </a:cubicBezTo>
                <a:cubicBezTo>
                  <a:pt x="f39" y="f18"/>
                  <a:pt x="f41" y="f25"/>
                  <a:pt x="f37" y="f25"/>
                </a:cubicBezTo>
                <a:cubicBezTo>
                  <a:pt x="f42" y="f20"/>
                  <a:pt x="f9" y="f18"/>
                  <a:pt x="f9" y="f34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7" name="Freeform 123">
            <a:extLst>
              <a:ext uri="{FF2B5EF4-FFF2-40B4-BE49-F238E27FC236}">
                <a16:creationId xmlns:a16="http://schemas.microsoft.com/office/drawing/2014/main" id="{A8F89064-BAAD-09E6-5F32-6C3AB5618DD9}"/>
              </a:ext>
            </a:extLst>
          </p:cNvPr>
          <p:cNvSpPr/>
          <p:nvPr/>
        </p:nvSpPr>
        <p:spPr>
          <a:xfrm>
            <a:off x="6657975" y="1289047"/>
            <a:ext cx="82552" cy="1000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59"/>
              <a:gd name="f8" fmla="val 41"/>
              <a:gd name="f9" fmla="val 49"/>
              <a:gd name="f10" fmla="val 37"/>
              <a:gd name="f11" fmla="val 52"/>
              <a:gd name="f12" fmla="val 34"/>
              <a:gd name="f13" fmla="val 31"/>
              <a:gd name="f14" fmla="val 58"/>
              <a:gd name="f15" fmla="val 11"/>
              <a:gd name="f16" fmla="val 54"/>
              <a:gd name="f17" fmla="val 17"/>
              <a:gd name="f18" fmla="val 13"/>
              <a:gd name="f19" fmla="val 1"/>
              <a:gd name="f20" fmla="val 14"/>
              <a:gd name="f21" fmla="val 18"/>
              <a:gd name="f22" fmla="val 20"/>
              <a:gd name="f23" fmla="val 36"/>
              <a:gd name="f24" fmla="val 27"/>
              <a:gd name="f25" fmla="+- 0 0 -90"/>
              <a:gd name="f26" fmla="*/ f3 1 48"/>
              <a:gd name="f27" fmla="*/ f4 1 59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48"/>
              <a:gd name="f36" fmla="*/ f32 1 59"/>
              <a:gd name="f37" fmla="*/ 41 f33 1"/>
              <a:gd name="f38" fmla="*/ 49 f32 1"/>
              <a:gd name="f39" fmla="*/ 31 f33 1"/>
              <a:gd name="f40" fmla="*/ 58 f32 1"/>
              <a:gd name="f41" fmla="*/ 13 f33 1"/>
              <a:gd name="f42" fmla="*/ 1 f32 1"/>
              <a:gd name="f43" fmla="*/ 20 f33 1"/>
              <a:gd name="f44" fmla="+- f34 0 f1"/>
              <a:gd name="f45" fmla="*/ f37 1 48"/>
              <a:gd name="f46" fmla="*/ f38 1 59"/>
              <a:gd name="f47" fmla="*/ f39 1 48"/>
              <a:gd name="f48" fmla="*/ f40 1 59"/>
              <a:gd name="f49" fmla="*/ f41 1 48"/>
              <a:gd name="f50" fmla="*/ f42 1 59"/>
              <a:gd name="f51" fmla="*/ f43 1 48"/>
              <a:gd name="f52" fmla="*/ 0 1 f35"/>
              <a:gd name="f53" fmla="*/ f29 1 f35"/>
              <a:gd name="f54" fmla="*/ 0 1 f36"/>
              <a:gd name="f55" fmla="*/ f30 1 f36"/>
              <a:gd name="f56" fmla="*/ f45 1 f35"/>
              <a:gd name="f57" fmla="*/ f46 1 f36"/>
              <a:gd name="f58" fmla="*/ f47 1 f35"/>
              <a:gd name="f59" fmla="*/ f48 1 f36"/>
              <a:gd name="f60" fmla="*/ f49 1 f35"/>
              <a:gd name="f61" fmla="*/ f50 1 f36"/>
              <a:gd name="f62" fmla="*/ f51 1 f35"/>
              <a:gd name="f63" fmla="*/ f52 f26 1"/>
              <a:gd name="f64" fmla="*/ f53 f26 1"/>
              <a:gd name="f65" fmla="*/ f55 f27 1"/>
              <a:gd name="f66" fmla="*/ f54 f27 1"/>
              <a:gd name="f67" fmla="*/ f56 f26 1"/>
              <a:gd name="f68" fmla="*/ f57 f27 1"/>
              <a:gd name="f69" fmla="*/ f58 f26 1"/>
              <a:gd name="f70" fmla="*/ f59 f27 1"/>
              <a:gd name="f71" fmla="*/ f60 f26 1"/>
              <a:gd name="f72" fmla="*/ f61 f27 1"/>
              <a:gd name="f73" fmla="*/ f6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7" y="f68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2"/>
              </a:cxn>
              <a:cxn ang="f44">
                <a:pos x="f67" y="f68"/>
              </a:cxn>
            </a:cxnLst>
            <a:rect l="f63" t="f66" r="f64" b="f65"/>
            <a:pathLst>
              <a:path w="48" h="59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5"/>
                  <a:pt x="f21" y="f19"/>
                  <a:pt x="f22" y="f19"/>
                </a:cubicBezTo>
                <a:cubicBezTo>
                  <a:pt x="f23" y="f18"/>
                  <a:pt x="f6" y="f24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8" name="Freeform 124">
            <a:extLst>
              <a:ext uri="{FF2B5EF4-FFF2-40B4-BE49-F238E27FC236}">
                <a16:creationId xmlns:a16="http://schemas.microsoft.com/office/drawing/2014/main" id="{E0C1B1E0-41D7-8239-7CEC-9BCECAA88403}"/>
              </a:ext>
            </a:extLst>
          </p:cNvPr>
          <p:cNvSpPr/>
          <p:nvPr/>
        </p:nvSpPr>
        <p:spPr>
          <a:xfrm>
            <a:off x="6638928" y="1504946"/>
            <a:ext cx="95253" cy="619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36"/>
              <a:gd name="f8" fmla="val 25"/>
              <a:gd name="f9" fmla="val 54"/>
              <a:gd name="f10" fmla="val 27"/>
              <a:gd name="f11" fmla="val 52"/>
              <a:gd name="f12" fmla="val 30"/>
              <a:gd name="f13" fmla="val 50"/>
              <a:gd name="f14" fmla="val 33"/>
              <a:gd name="f15" fmla="val 14"/>
              <a:gd name="f16" fmla="val 8"/>
              <a:gd name="f17" fmla="val 1"/>
              <a:gd name="f18" fmla="val 10"/>
              <a:gd name="f19" fmla="val 11"/>
              <a:gd name="f20" fmla="val 20"/>
              <a:gd name="f21" fmla="val 4"/>
              <a:gd name="f22" fmla="val 31"/>
              <a:gd name="f23" fmla="val 2"/>
              <a:gd name="f24" fmla="val 47"/>
              <a:gd name="f25" fmla="+- 0 0 -90"/>
              <a:gd name="f26" fmla="*/ f3 1 56"/>
              <a:gd name="f27" fmla="*/ f4 1 36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56"/>
              <a:gd name="f36" fmla="*/ f32 1 36"/>
              <a:gd name="f37" fmla="*/ 56 f33 1"/>
              <a:gd name="f38" fmla="*/ 25 f32 1"/>
              <a:gd name="f39" fmla="*/ 50 f33 1"/>
              <a:gd name="f40" fmla="*/ 33 f32 1"/>
              <a:gd name="f41" fmla="*/ 1 f33 1"/>
              <a:gd name="f42" fmla="*/ 10 f32 1"/>
              <a:gd name="f43" fmla="*/ 0 f33 1"/>
              <a:gd name="f44" fmla="*/ 11 f32 1"/>
              <a:gd name="f45" fmla="*/ 31 f33 1"/>
              <a:gd name="f46" fmla="*/ 2 f32 1"/>
              <a:gd name="f47" fmla="+- f34 0 f1"/>
              <a:gd name="f48" fmla="*/ f37 1 56"/>
              <a:gd name="f49" fmla="*/ f38 1 36"/>
              <a:gd name="f50" fmla="*/ f39 1 56"/>
              <a:gd name="f51" fmla="*/ f40 1 36"/>
              <a:gd name="f52" fmla="*/ f41 1 56"/>
              <a:gd name="f53" fmla="*/ f42 1 36"/>
              <a:gd name="f54" fmla="*/ f43 1 56"/>
              <a:gd name="f55" fmla="*/ f44 1 36"/>
              <a:gd name="f56" fmla="*/ f45 1 56"/>
              <a:gd name="f57" fmla="*/ f46 1 36"/>
              <a:gd name="f58" fmla="*/ 0 1 f35"/>
              <a:gd name="f59" fmla="*/ f29 1 f35"/>
              <a:gd name="f60" fmla="*/ 0 1 f36"/>
              <a:gd name="f61" fmla="*/ f30 1 f36"/>
              <a:gd name="f62" fmla="*/ f48 1 f35"/>
              <a:gd name="f63" fmla="*/ f49 1 f36"/>
              <a:gd name="f64" fmla="*/ f50 1 f35"/>
              <a:gd name="f65" fmla="*/ f51 1 f36"/>
              <a:gd name="f66" fmla="*/ f52 1 f35"/>
              <a:gd name="f67" fmla="*/ f53 1 f36"/>
              <a:gd name="f68" fmla="*/ f54 1 f35"/>
              <a:gd name="f69" fmla="*/ f55 1 f36"/>
              <a:gd name="f70" fmla="*/ f56 1 f35"/>
              <a:gd name="f71" fmla="*/ f57 1 f36"/>
              <a:gd name="f72" fmla="*/ f58 f26 1"/>
              <a:gd name="f73" fmla="*/ f59 f26 1"/>
              <a:gd name="f74" fmla="*/ f61 f27 1"/>
              <a:gd name="f75" fmla="*/ f60 f27 1"/>
              <a:gd name="f76" fmla="*/ f62 f26 1"/>
              <a:gd name="f77" fmla="*/ f63 f27 1"/>
              <a:gd name="f78" fmla="*/ f64 f26 1"/>
              <a:gd name="f79" fmla="*/ f65 f27 1"/>
              <a:gd name="f80" fmla="*/ f66 f26 1"/>
              <a:gd name="f81" fmla="*/ f67 f27 1"/>
              <a:gd name="f82" fmla="*/ f68 f26 1"/>
              <a:gd name="f83" fmla="*/ f69 f27 1"/>
              <a:gd name="f84" fmla="*/ f70 f26 1"/>
              <a:gd name="f85" fmla="*/ f7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6" y="f77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5"/>
              </a:cxn>
              <a:cxn ang="f47">
                <a:pos x="f76" y="f77"/>
              </a:cxn>
            </a:cxnLst>
            <a:rect l="f72" t="f75" r="f73" b="f74"/>
            <a:pathLst>
              <a:path w="56" h="36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7"/>
                  <a:pt x="f16" y="f14"/>
                  <a:pt x="f17" y="f18"/>
                </a:cubicBezTo>
                <a:cubicBezTo>
                  <a:pt x="f5" y="f18"/>
                  <a:pt x="f5" y="f19"/>
                  <a:pt x="f5" y="f19"/>
                </a:cubicBezTo>
                <a:cubicBezTo>
                  <a:pt x="f18" y="f16"/>
                  <a:pt x="f20" y="f21"/>
                  <a:pt x="f22" y="f23"/>
                </a:cubicBezTo>
                <a:cubicBezTo>
                  <a:pt x="f24" y="f5"/>
                  <a:pt x="f6" y="f16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9" name="Freeform 125">
            <a:extLst>
              <a:ext uri="{FF2B5EF4-FFF2-40B4-BE49-F238E27FC236}">
                <a16:creationId xmlns:a16="http://schemas.microsoft.com/office/drawing/2014/main" id="{B93C81F5-89B6-8880-04A8-923AB0795795}"/>
              </a:ext>
            </a:extLst>
          </p:cNvPr>
          <p:cNvSpPr/>
          <p:nvPr/>
        </p:nvSpPr>
        <p:spPr>
          <a:xfrm>
            <a:off x="6688141" y="1266828"/>
            <a:ext cx="117472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"/>
              <a:gd name="f7" fmla="val 79"/>
              <a:gd name="f8" fmla="val 24"/>
              <a:gd name="f9" fmla="val 62"/>
              <a:gd name="f10" fmla="val 31"/>
              <a:gd name="f11" fmla="val 40"/>
              <a:gd name="f12" fmla="val 19"/>
              <a:gd name="f13" fmla="val 26"/>
              <a:gd name="f14" fmla="val 3"/>
              <a:gd name="f15" fmla="val 14"/>
              <a:gd name="f16" fmla="val 2"/>
              <a:gd name="f17" fmla="val 6"/>
              <a:gd name="f18" fmla="val 15"/>
              <a:gd name="f19" fmla="val 9"/>
              <a:gd name="f20" fmla="val 23"/>
              <a:gd name="f21" fmla="val 27"/>
              <a:gd name="f22" fmla="val 20"/>
              <a:gd name="f23" fmla="val 30"/>
              <a:gd name="f24" fmla="val 35"/>
              <a:gd name="f25" fmla="val 38"/>
              <a:gd name="f26" fmla="val 49"/>
              <a:gd name="f27" fmla="val 34"/>
              <a:gd name="f28" fmla="val 55"/>
              <a:gd name="f29" fmla="val 33"/>
              <a:gd name="f30" fmla="val 41"/>
              <a:gd name="f31" fmla="val 67"/>
              <a:gd name="f32" fmla="val 43"/>
              <a:gd name="f33" fmla="val 66"/>
              <a:gd name="f34" fmla="val 46"/>
              <a:gd name="f35" fmla="val 64"/>
              <a:gd name="f36" fmla="val 51"/>
              <a:gd name="f37" fmla="val 44"/>
              <a:gd name="f38" fmla="val 36"/>
              <a:gd name="f39" fmla="val 61"/>
              <a:gd name="f40" fmla="val 37"/>
              <a:gd name="f41" fmla="val 72"/>
              <a:gd name="f42" fmla="val 77"/>
              <a:gd name="f43" fmla="val 78"/>
              <a:gd name="f44" fmla="val 73"/>
              <a:gd name="f45" fmla="val 68"/>
              <a:gd name="f46" fmla="+- 0 0 -90"/>
              <a:gd name="f47" fmla="*/ f3 1 69"/>
              <a:gd name="f48" fmla="*/ f4 1 79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69"/>
              <a:gd name="f57" fmla="*/ f53 1 79"/>
              <a:gd name="f58" fmla="*/ 24 f54 1"/>
              <a:gd name="f59" fmla="*/ 62 f53 1"/>
              <a:gd name="f60" fmla="*/ 3 f54 1"/>
              <a:gd name="f61" fmla="*/ 14 f53 1"/>
              <a:gd name="f62" fmla="*/ 15 f54 1"/>
              <a:gd name="f63" fmla="*/ 3 f53 1"/>
              <a:gd name="f64" fmla="*/ 27 f54 1"/>
              <a:gd name="f65" fmla="*/ 20 f53 1"/>
              <a:gd name="f66" fmla="*/ 49 f54 1"/>
              <a:gd name="f67" fmla="*/ 34 f53 1"/>
              <a:gd name="f68" fmla="*/ 69 f54 1"/>
              <a:gd name="f69" fmla="*/ 41 f53 1"/>
              <a:gd name="f70" fmla="*/ 64 f54 1"/>
              <a:gd name="f71" fmla="*/ 49 f53 1"/>
              <a:gd name="f72" fmla="*/ 36 f54 1"/>
              <a:gd name="f73" fmla="*/ 61 f53 1"/>
              <a:gd name="f74" fmla="*/ 38 f54 1"/>
              <a:gd name="f75" fmla="*/ 77 f53 1"/>
              <a:gd name="f76" fmla="*/ 34 f54 1"/>
              <a:gd name="f77" fmla="*/ 79 f53 1"/>
              <a:gd name="f78" fmla="+- f55 0 f1"/>
              <a:gd name="f79" fmla="*/ f58 1 69"/>
              <a:gd name="f80" fmla="*/ f59 1 79"/>
              <a:gd name="f81" fmla="*/ f60 1 69"/>
              <a:gd name="f82" fmla="*/ f61 1 79"/>
              <a:gd name="f83" fmla="*/ f62 1 69"/>
              <a:gd name="f84" fmla="*/ f63 1 79"/>
              <a:gd name="f85" fmla="*/ f64 1 69"/>
              <a:gd name="f86" fmla="*/ f65 1 79"/>
              <a:gd name="f87" fmla="*/ f66 1 69"/>
              <a:gd name="f88" fmla="*/ f67 1 79"/>
              <a:gd name="f89" fmla="*/ f68 1 69"/>
              <a:gd name="f90" fmla="*/ f69 1 79"/>
              <a:gd name="f91" fmla="*/ f70 1 69"/>
              <a:gd name="f92" fmla="*/ f71 1 79"/>
              <a:gd name="f93" fmla="*/ f72 1 69"/>
              <a:gd name="f94" fmla="*/ f73 1 79"/>
              <a:gd name="f95" fmla="*/ f74 1 69"/>
              <a:gd name="f96" fmla="*/ f75 1 79"/>
              <a:gd name="f97" fmla="*/ f76 1 69"/>
              <a:gd name="f98" fmla="*/ f77 1 79"/>
              <a:gd name="f99" fmla="*/ 0 1 f56"/>
              <a:gd name="f100" fmla="*/ f50 1 f56"/>
              <a:gd name="f101" fmla="*/ 0 1 f57"/>
              <a:gd name="f102" fmla="*/ f51 1 f57"/>
              <a:gd name="f103" fmla="*/ f79 1 f56"/>
              <a:gd name="f104" fmla="*/ f80 1 f57"/>
              <a:gd name="f105" fmla="*/ f81 1 f56"/>
              <a:gd name="f106" fmla="*/ f82 1 f57"/>
              <a:gd name="f107" fmla="*/ f83 1 f56"/>
              <a:gd name="f108" fmla="*/ f84 1 f57"/>
              <a:gd name="f109" fmla="*/ f85 1 f56"/>
              <a:gd name="f110" fmla="*/ f86 1 f57"/>
              <a:gd name="f111" fmla="*/ f87 1 f56"/>
              <a:gd name="f112" fmla="*/ f88 1 f57"/>
              <a:gd name="f113" fmla="*/ f89 1 f56"/>
              <a:gd name="f114" fmla="*/ f90 1 f57"/>
              <a:gd name="f115" fmla="*/ f91 1 f56"/>
              <a:gd name="f116" fmla="*/ f92 1 f57"/>
              <a:gd name="f117" fmla="*/ f93 1 f56"/>
              <a:gd name="f118" fmla="*/ f94 1 f57"/>
              <a:gd name="f119" fmla="*/ f95 1 f56"/>
              <a:gd name="f120" fmla="*/ f96 1 f57"/>
              <a:gd name="f121" fmla="*/ f97 1 f56"/>
              <a:gd name="f122" fmla="*/ f98 1 f57"/>
              <a:gd name="f123" fmla="*/ f99 f47 1"/>
              <a:gd name="f124" fmla="*/ f100 f47 1"/>
              <a:gd name="f125" fmla="*/ f102 f48 1"/>
              <a:gd name="f126" fmla="*/ f101 f48 1"/>
              <a:gd name="f127" fmla="*/ f103 f47 1"/>
              <a:gd name="f128" fmla="*/ f104 f48 1"/>
              <a:gd name="f129" fmla="*/ f105 f47 1"/>
              <a:gd name="f130" fmla="*/ f106 f48 1"/>
              <a:gd name="f131" fmla="*/ f107 f47 1"/>
              <a:gd name="f132" fmla="*/ f108 f48 1"/>
              <a:gd name="f133" fmla="*/ f109 f47 1"/>
              <a:gd name="f134" fmla="*/ f110 f48 1"/>
              <a:gd name="f135" fmla="*/ f111 f47 1"/>
              <a:gd name="f136" fmla="*/ f112 f48 1"/>
              <a:gd name="f137" fmla="*/ f113 f47 1"/>
              <a:gd name="f138" fmla="*/ f114 f48 1"/>
              <a:gd name="f139" fmla="*/ f115 f47 1"/>
              <a:gd name="f140" fmla="*/ f116 f48 1"/>
              <a:gd name="f141" fmla="*/ f117 f47 1"/>
              <a:gd name="f142" fmla="*/ f118 f48 1"/>
              <a:gd name="f143" fmla="*/ f119 f47 1"/>
              <a:gd name="f144" fmla="*/ f120 f48 1"/>
              <a:gd name="f145" fmla="*/ f121 f47 1"/>
              <a:gd name="f146" fmla="*/ f122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27" y="f128"/>
              </a:cxn>
              <a:cxn ang="f78">
                <a:pos x="f129" y="f130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7" y="f138"/>
              </a:cxn>
              <a:cxn ang="f78">
                <a:pos x="f139" y="f140"/>
              </a:cxn>
              <a:cxn ang="f78">
                <a:pos x="f141" y="f142"/>
              </a:cxn>
              <a:cxn ang="f78">
                <a:pos x="f143" y="f144"/>
              </a:cxn>
              <a:cxn ang="f78">
                <a:pos x="f145" y="f146"/>
              </a:cxn>
              <a:cxn ang="f78">
                <a:pos x="f127" y="f128"/>
              </a:cxn>
            </a:cxnLst>
            <a:rect l="f123" t="f126" r="f124" b="f125"/>
            <a:pathLst>
              <a:path w="69" h="7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5" y="f16"/>
                  <a:pt x="f17" y="f5"/>
                  <a:pt x="f18" y="f14"/>
                </a:cubicBezTo>
                <a:cubicBezTo>
                  <a:pt x="f12" y="f19"/>
                  <a:pt x="f20" y="f15"/>
                  <a:pt x="f21" y="f22"/>
                </a:cubicBezTo>
                <a:cubicBezTo>
                  <a:pt x="f23" y="f10"/>
                  <a:pt x="f24" y="f25"/>
                  <a:pt x="f26" y="f27"/>
                </a:cubicBezTo>
                <a:cubicBezTo>
                  <a:pt x="f28" y="f29"/>
                  <a:pt x="f9" y="f25"/>
                  <a:pt x="f6" y="f30"/>
                </a:cubicBezTo>
                <a:cubicBezTo>
                  <a:pt x="f31" y="f32"/>
                  <a:pt x="f33" y="f34"/>
                  <a:pt x="f35" y="f26"/>
                </a:cubicBezTo>
                <a:cubicBezTo>
                  <a:pt x="f36" y="f32"/>
                  <a:pt x="f11" y="f37"/>
                  <a:pt x="f38" y="f39"/>
                </a:cubicBezTo>
                <a:cubicBezTo>
                  <a:pt x="f40" y="f33"/>
                  <a:pt x="f40" y="f41"/>
                  <a:pt x="f25" y="f42"/>
                </a:cubicBezTo>
                <a:cubicBezTo>
                  <a:pt x="f40" y="f43"/>
                  <a:pt x="f24" y="f43"/>
                  <a:pt x="f27" y="f7"/>
                </a:cubicBezTo>
                <a:cubicBezTo>
                  <a:pt x="f23" y="f44"/>
                  <a:pt x="f21" y="f4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0" name="Freeform 126">
            <a:extLst>
              <a:ext uri="{FF2B5EF4-FFF2-40B4-BE49-F238E27FC236}">
                <a16:creationId xmlns:a16="http://schemas.microsoft.com/office/drawing/2014/main" id="{37BCA80B-2B19-E619-08F5-4ADFB8EA662C}"/>
              </a:ext>
            </a:extLst>
          </p:cNvPr>
          <p:cNvSpPr/>
          <p:nvPr/>
        </p:nvSpPr>
        <p:spPr>
          <a:xfrm>
            <a:off x="6877046" y="1868484"/>
            <a:ext cx="149220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22"/>
              <a:gd name="f8" fmla="val 57"/>
              <a:gd name="f9" fmla="val 29"/>
              <a:gd name="f10" fmla="val 14"/>
              <a:gd name="f11" fmla="val 1"/>
              <a:gd name="f12" fmla="val 66"/>
              <a:gd name="f13" fmla="+- 0 0 -90"/>
              <a:gd name="f14" fmla="*/ f3 1 87"/>
              <a:gd name="f15" fmla="*/ f4 1 22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87"/>
              <a:gd name="f24" fmla="*/ f20 1 22"/>
              <a:gd name="f25" fmla="*/ 87 f21 1"/>
              <a:gd name="f26" fmla="*/ 22 f20 1"/>
              <a:gd name="f27" fmla="*/ 0 f21 1"/>
              <a:gd name="f28" fmla="+- f22 0 f1"/>
              <a:gd name="f29" fmla="*/ f25 1 87"/>
              <a:gd name="f30" fmla="*/ f26 1 22"/>
              <a:gd name="f31" fmla="*/ f27 1 87"/>
              <a:gd name="f32" fmla="*/ 0 1 f23"/>
              <a:gd name="f33" fmla="*/ f17 1 f23"/>
              <a:gd name="f34" fmla="*/ 0 1 f24"/>
              <a:gd name="f35" fmla="*/ f18 1 f24"/>
              <a:gd name="f36" fmla="*/ f29 1 f23"/>
              <a:gd name="f37" fmla="*/ f30 1 f24"/>
              <a:gd name="f38" fmla="*/ f31 1 f23"/>
              <a:gd name="f39" fmla="*/ f32 f14 1"/>
              <a:gd name="f40" fmla="*/ f33 f14 1"/>
              <a:gd name="f41" fmla="*/ f35 f15 1"/>
              <a:gd name="f42" fmla="*/ f34 f15 1"/>
              <a:gd name="f43" fmla="*/ f36 f14 1"/>
              <a:gd name="f44" fmla="*/ f37 f15 1"/>
              <a:gd name="f45" fmla="*/ f38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3" y="f44"/>
              </a:cxn>
              <a:cxn ang="f28">
                <a:pos x="f45" y="f44"/>
              </a:cxn>
              <a:cxn ang="f28">
                <a:pos x="f43" y="f44"/>
              </a:cxn>
            </a:cxnLst>
            <a:rect l="f39" t="f42" r="f40" b="f41"/>
            <a:pathLst>
              <a:path w="87" h="22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5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1" name="Freeform 127">
            <a:extLst>
              <a:ext uri="{FF2B5EF4-FFF2-40B4-BE49-F238E27FC236}">
                <a16:creationId xmlns:a16="http://schemas.microsoft.com/office/drawing/2014/main" id="{0202B694-B6A4-B338-1463-6F28234284D8}"/>
              </a:ext>
            </a:extLst>
          </p:cNvPr>
          <p:cNvSpPr/>
          <p:nvPr/>
        </p:nvSpPr>
        <p:spPr>
          <a:xfrm>
            <a:off x="6713533" y="1252535"/>
            <a:ext cx="95253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43"/>
              <a:gd name="f8" fmla="val 12"/>
              <a:gd name="f9" fmla="val 28"/>
              <a:gd name="f10" fmla="val 8"/>
              <a:gd name="f11" fmla="val 22"/>
              <a:gd name="f12" fmla="val 4"/>
              <a:gd name="f13" fmla="val 17"/>
              <a:gd name="f14" fmla="val 11"/>
              <a:gd name="f15" fmla="val 9"/>
              <a:gd name="f16" fmla="val 2"/>
              <a:gd name="f17" fmla="val 33"/>
              <a:gd name="f18" fmla="val 42"/>
              <a:gd name="f19" fmla="val 16"/>
              <a:gd name="f20" fmla="val 49"/>
              <a:gd name="f21" fmla="val 27"/>
              <a:gd name="f22" fmla="val 36"/>
              <a:gd name="f23" fmla="val 54"/>
              <a:gd name="f24" fmla="val 38"/>
              <a:gd name="f25" fmla="val 53"/>
              <a:gd name="f26" fmla="val 41"/>
              <a:gd name="f27" fmla="val 51"/>
              <a:gd name="f28" fmla="val 25"/>
              <a:gd name="f29" fmla="+- 0 0 -90"/>
              <a:gd name="f30" fmla="*/ f3 1 56"/>
              <a:gd name="f31" fmla="*/ f4 1 43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56"/>
              <a:gd name="f40" fmla="*/ f36 1 43"/>
              <a:gd name="f41" fmla="*/ 12 f37 1"/>
              <a:gd name="f42" fmla="*/ 28 f36 1"/>
              <a:gd name="f43" fmla="*/ 0 f37 1"/>
              <a:gd name="f44" fmla="*/ 11 f36 1"/>
              <a:gd name="f45" fmla="*/ 33 f37 1"/>
              <a:gd name="f46" fmla="*/ 9 f36 1"/>
              <a:gd name="f47" fmla="*/ 56 f37 1"/>
              <a:gd name="f48" fmla="*/ 36 f36 1"/>
              <a:gd name="f49" fmla="*/ 51 f37 1"/>
              <a:gd name="f50" fmla="*/ 43 f36 1"/>
              <a:gd name="f51" fmla="+- f38 0 f1"/>
              <a:gd name="f52" fmla="*/ f41 1 56"/>
              <a:gd name="f53" fmla="*/ f42 1 43"/>
              <a:gd name="f54" fmla="*/ f43 1 56"/>
              <a:gd name="f55" fmla="*/ f44 1 43"/>
              <a:gd name="f56" fmla="*/ f45 1 56"/>
              <a:gd name="f57" fmla="*/ f46 1 43"/>
              <a:gd name="f58" fmla="*/ f47 1 56"/>
              <a:gd name="f59" fmla="*/ f48 1 43"/>
              <a:gd name="f60" fmla="*/ f49 1 56"/>
              <a:gd name="f61" fmla="*/ f50 1 43"/>
              <a:gd name="f62" fmla="*/ 0 1 f39"/>
              <a:gd name="f63" fmla="*/ f33 1 f39"/>
              <a:gd name="f64" fmla="*/ 0 1 f40"/>
              <a:gd name="f65" fmla="*/ f34 1 f40"/>
              <a:gd name="f66" fmla="*/ f52 1 f39"/>
              <a:gd name="f67" fmla="*/ f53 1 f40"/>
              <a:gd name="f68" fmla="*/ f54 1 f39"/>
              <a:gd name="f69" fmla="*/ f55 1 f40"/>
              <a:gd name="f70" fmla="*/ f56 1 f39"/>
              <a:gd name="f71" fmla="*/ f57 1 f40"/>
              <a:gd name="f72" fmla="*/ f58 1 f39"/>
              <a:gd name="f73" fmla="*/ f59 1 f40"/>
              <a:gd name="f74" fmla="*/ f60 1 f39"/>
              <a:gd name="f75" fmla="*/ f61 1 f40"/>
              <a:gd name="f76" fmla="*/ f62 f30 1"/>
              <a:gd name="f77" fmla="*/ f63 f30 1"/>
              <a:gd name="f78" fmla="*/ f65 f31 1"/>
              <a:gd name="f79" fmla="*/ f64 f31 1"/>
              <a:gd name="f80" fmla="*/ f66 f30 1"/>
              <a:gd name="f81" fmla="*/ f67 f31 1"/>
              <a:gd name="f82" fmla="*/ f68 f30 1"/>
              <a:gd name="f83" fmla="*/ f69 f31 1"/>
              <a:gd name="f84" fmla="*/ f70 f30 1"/>
              <a:gd name="f85" fmla="*/ f71 f31 1"/>
              <a:gd name="f86" fmla="*/ f72 f30 1"/>
              <a:gd name="f87" fmla="*/ f73 f31 1"/>
              <a:gd name="f88" fmla="*/ f74 f30 1"/>
              <a:gd name="f89" fmla="*/ f75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9"/>
              </a:cxn>
              <a:cxn ang="f51">
                <a:pos x="f80" y="f81"/>
              </a:cxn>
            </a:cxnLst>
            <a:rect l="f76" t="f79" r="f77" b="f78"/>
            <a:pathLst>
              <a:path w="56" h="43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1" y="f5"/>
                  <a:pt x="f17" y="f15"/>
                </a:cubicBezTo>
                <a:cubicBezTo>
                  <a:pt x="f18" y="f19"/>
                  <a:pt x="f20" y="f21"/>
                  <a:pt x="f6" y="f22"/>
                </a:cubicBezTo>
                <a:cubicBezTo>
                  <a:pt x="f23" y="f24"/>
                  <a:pt x="f25" y="f26"/>
                  <a:pt x="f27" y="f7"/>
                </a:cubicBezTo>
                <a:cubicBezTo>
                  <a:pt x="f24" y="f24"/>
                  <a:pt x="f28" y="f1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2" name="Freeform 128">
            <a:extLst>
              <a:ext uri="{FF2B5EF4-FFF2-40B4-BE49-F238E27FC236}">
                <a16:creationId xmlns:a16="http://schemas.microsoft.com/office/drawing/2014/main" id="{2C2D2DAF-564E-9803-C561-2768A57A5BFD}"/>
              </a:ext>
            </a:extLst>
          </p:cNvPr>
          <p:cNvSpPr/>
          <p:nvPr/>
        </p:nvSpPr>
        <p:spPr>
          <a:xfrm>
            <a:off x="7224710" y="1276346"/>
            <a:ext cx="177795" cy="1047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4"/>
              <a:gd name="f7" fmla="val 61"/>
              <a:gd name="f8" fmla="val 6"/>
              <a:gd name="f9" fmla="val 42"/>
              <a:gd name="f10" fmla="val 8"/>
              <a:gd name="f11" fmla="val 26"/>
              <a:gd name="f12" fmla="val 22"/>
              <a:gd name="f13" fmla="val 14"/>
              <a:gd name="f14" fmla="val 39"/>
              <a:gd name="f15" fmla="val 63"/>
              <a:gd name="f16" fmla="val 82"/>
              <a:gd name="f17" fmla="val 12"/>
              <a:gd name="f18" fmla="val 98"/>
              <a:gd name="f19" fmla="val 24"/>
              <a:gd name="f20" fmla="val 99"/>
              <a:gd name="f21" fmla="val 85"/>
              <a:gd name="f22" fmla="val 19"/>
              <a:gd name="f23" fmla="val 74"/>
              <a:gd name="f24" fmla="val 7"/>
              <a:gd name="f25" fmla="val 47"/>
              <a:gd name="f26" fmla="val 10"/>
              <a:gd name="f27" fmla="val 23"/>
              <a:gd name="f28" fmla="val 13"/>
              <a:gd name="f29" fmla="+- 0 0 -90"/>
              <a:gd name="f30" fmla="*/ f3 1 104"/>
              <a:gd name="f31" fmla="*/ f4 1 61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104"/>
              <a:gd name="f40" fmla="*/ f36 1 61"/>
              <a:gd name="f41" fmla="*/ 6 f37 1"/>
              <a:gd name="f42" fmla="*/ 61 f36 1"/>
              <a:gd name="f43" fmla="*/ 22 f37 1"/>
              <a:gd name="f44" fmla="*/ 14 f36 1"/>
              <a:gd name="f45" fmla="*/ 82 f37 1"/>
              <a:gd name="f46" fmla="*/ 12 f36 1"/>
              <a:gd name="f47" fmla="*/ 99 f37 1"/>
              <a:gd name="f48" fmla="*/ 47 f37 1"/>
              <a:gd name="f49" fmla="*/ 10 f36 1"/>
              <a:gd name="f50" fmla="+- f38 0 f1"/>
              <a:gd name="f51" fmla="*/ f41 1 104"/>
              <a:gd name="f52" fmla="*/ f42 1 61"/>
              <a:gd name="f53" fmla="*/ f43 1 104"/>
              <a:gd name="f54" fmla="*/ f44 1 61"/>
              <a:gd name="f55" fmla="*/ f45 1 104"/>
              <a:gd name="f56" fmla="*/ f46 1 61"/>
              <a:gd name="f57" fmla="*/ f47 1 104"/>
              <a:gd name="f58" fmla="*/ f48 1 104"/>
              <a:gd name="f59" fmla="*/ f49 1 61"/>
              <a:gd name="f60" fmla="*/ 0 1 f39"/>
              <a:gd name="f61" fmla="*/ f33 1 f39"/>
              <a:gd name="f62" fmla="*/ 0 1 f40"/>
              <a:gd name="f63" fmla="*/ f34 1 f40"/>
              <a:gd name="f64" fmla="*/ f51 1 f39"/>
              <a:gd name="f65" fmla="*/ f52 1 f40"/>
              <a:gd name="f66" fmla="*/ f53 1 f39"/>
              <a:gd name="f67" fmla="*/ f54 1 f40"/>
              <a:gd name="f68" fmla="*/ f55 1 f39"/>
              <a:gd name="f69" fmla="*/ f56 1 f40"/>
              <a:gd name="f70" fmla="*/ f57 1 f39"/>
              <a:gd name="f71" fmla="*/ f58 1 f39"/>
              <a:gd name="f72" fmla="*/ f59 1 f40"/>
              <a:gd name="f73" fmla="*/ f60 f30 1"/>
              <a:gd name="f74" fmla="*/ f61 f30 1"/>
              <a:gd name="f75" fmla="*/ f63 f31 1"/>
              <a:gd name="f76" fmla="*/ f62 f31 1"/>
              <a:gd name="f77" fmla="*/ f64 f30 1"/>
              <a:gd name="f78" fmla="*/ f65 f31 1"/>
              <a:gd name="f79" fmla="*/ f66 f30 1"/>
              <a:gd name="f80" fmla="*/ f67 f31 1"/>
              <a:gd name="f81" fmla="*/ f68 f30 1"/>
              <a:gd name="f82" fmla="*/ f69 f31 1"/>
              <a:gd name="f83" fmla="*/ f70 f30 1"/>
              <a:gd name="f84" fmla="*/ f71 f30 1"/>
              <a:gd name="f85" fmla="*/ f7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7" y="f78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78"/>
              </a:cxn>
              <a:cxn ang="f50">
                <a:pos x="f84" y="f85"/>
              </a:cxn>
              <a:cxn ang="f50">
                <a:pos x="f77" y="f78"/>
              </a:cxn>
            </a:cxnLst>
            <a:rect l="f73" t="f76" r="f74" b="f75"/>
            <a:pathLst>
              <a:path w="104" h="61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5"/>
                  <a:pt x="f16" y="f17"/>
                </a:cubicBezTo>
                <a:cubicBezTo>
                  <a:pt x="f18" y="f19"/>
                  <a:pt x="f6" y="f9"/>
                  <a:pt x="f20" y="f7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8" y="f11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3" name="Freeform 129">
            <a:extLst>
              <a:ext uri="{FF2B5EF4-FFF2-40B4-BE49-F238E27FC236}">
                <a16:creationId xmlns:a16="http://schemas.microsoft.com/office/drawing/2014/main" id="{0ACD5C76-99F2-45DD-464F-DA75B68F2427}"/>
              </a:ext>
            </a:extLst>
          </p:cNvPr>
          <p:cNvSpPr/>
          <p:nvPr/>
        </p:nvSpPr>
        <p:spPr>
          <a:xfrm>
            <a:off x="7469184" y="1276346"/>
            <a:ext cx="176214" cy="1047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3"/>
              <a:gd name="f7" fmla="val 61"/>
              <a:gd name="f8" fmla="val 5"/>
              <a:gd name="f9" fmla="val 42"/>
              <a:gd name="f10" fmla="val 7"/>
              <a:gd name="f11" fmla="val 23"/>
              <a:gd name="f12" fmla="val 12"/>
              <a:gd name="f13" fmla="val 40"/>
              <a:gd name="f14" fmla="val 62"/>
              <a:gd name="f15" fmla="val 79"/>
              <a:gd name="f16" fmla="val 96"/>
              <a:gd name="f17" fmla="val 41"/>
              <a:gd name="f18" fmla="val 98"/>
              <a:gd name="f19" fmla="val 60"/>
              <a:gd name="f20" fmla="val 94"/>
              <a:gd name="f21" fmla="val 49"/>
              <a:gd name="f22" fmla="val 92"/>
              <a:gd name="f23" fmla="val 35"/>
              <a:gd name="f24" fmla="val 84"/>
              <a:gd name="f25" fmla="val 26"/>
              <a:gd name="f26" fmla="val 76"/>
              <a:gd name="f27" fmla="val 17"/>
              <a:gd name="f28" fmla="val 11"/>
              <a:gd name="f29" fmla="val 10"/>
              <a:gd name="f30" fmla="val 9"/>
              <a:gd name="f31" fmla="val 14"/>
              <a:gd name="f32" fmla="val 24"/>
              <a:gd name="f33" fmla="+- 0 0 -90"/>
              <a:gd name="f34" fmla="*/ f3 1 103"/>
              <a:gd name="f35" fmla="*/ f4 1 61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03"/>
              <a:gd name="f44" fmla="*/ f40 1 61"/>
              <a:gd name="f45" fmla="*/ 5 f41 1"/>
              <a:gd name="f46" fmla="*/ 61 f40 1"/>
              <a:gd name="f47" fmla="*/ 23 f41 1"/>
              <a:gd name="f48" fmla="*/ 12 f40 1"/>
              <a:gd name="f49" fmla="*/ 79 f41 1"/>
              <a:gd name="f50" fmla="*/ 98 f41 1"/>
              <a:gd name="f51" fmla="*/ 60 f40 1"/>
              <a:gd name="f52" fmla="*/ 84 f41 1"/>
              <a:gd name="f53" fmla="*/ 26 f40 1"/>
              <a:gd name="f54" fmla="*/ 49 f41 1"/>
              <a:gd name="f55" fmla="*/ 10 f40 1"/>
              <a:gd name="f56" fmla="+- f42 0 f1"/>
              <a:gd name="f57" fmla="*/ f45 1 103"/>
              <a:gd name="f58" fmla="*/ f46 1 61"/>
              <a:gd name="f59" fmla="*/ f47 1 103"/>
              <a:gd name="f60" fmla="*/ f48 1 61"/>
              <a:gd name="f61" fmla="*/ f49 1 103"/>
              <a:gd name="f62" fmla="*/ f50 1 103"/>
              <a:gd name="f63" fmla="*/ f51 1 61"/>
              <a:gd name="f64" fmla="*/ f52 1 103"/>
              <a:gd name="f65" fmla="*/ f53 1 61"/>
              <a:gd name="f66" fmla="*/ f54 1 103"/>
              <a:gd name="f67" fmla="*/ f55 1 61"/>
              <a:gd name="f68" fmla="*/ 0 1 f43"/>
              <a:gd name="f69" fmla="*/ f37 1 f43"/>
              <a:gd name="f70" fmla="*/ 0 1 f44"/>
              <a:gd name="f71" fmla="*/ f38 1 f44"/>
              <a:gd name="f72" fmla="*/ f57 1 f43"/>
              <a:gd name="f73" fmla="*/ f58 1 f44"/>
              <a:gd name="f74" fmla="*/ f59 1 f43"/>
              <a:gd name="f75" fmla="*/ f60 1 f44"/>
              <a:gd name="f76" fmla="*/ f61 1 f43"/>
              <a:gd name="f77" fmla="*/ f62 1 f43"/>
              <a:gd name="f78" fmla="*/ f63 1 f44"/>
              <a:gd name="f79" fmla="*/ f64 1 f43"/>
              <a:gd name="f80" fmla="*/ f65 1 f44"/>
              <a:gd name="f81" fmla="*/ f66 1 f43"/>
              <a:gd name="f82" fmla="*/ f67 1 f44"/>
              <a:gd name="f83" fmla="*/ f68 f34 1"/>
              <a:gd name="f84" fmla="*/ f69 f34 1"/>
              <a:gd name="f85" fmla="*/ f71 f35 1"/>
              <a:gd name="f86" fmla="*/ f70 f35 1"/>
              <a:gd name="f87" fmla="*/ f72 f34 1"/>
              <a:gd name="f88" fmla="*/ f73 f35 1"/>
              <a:gd name="f89" fmla="*/ f74 f34 1"/>
              <a:gd name="f90" fmla="*/ f75 f35 1"/>
              <a:gd name="f91" fmla="*/ f76 f34 1"/>
              <a:gd name="f92" fmla="*/ f77 f34 1"/>
              <a:gd name="f93" fmla="*/ f78 f35 1"/>
              <a:gd name="f94" fmla="*/ f79 f34 1"/>
              <a:gd name="f95" fmla="*/ f80 f35 1"/>
              <a:gd name="f96" fmla="*/ f81 f34 1"/>
              <a:gd name="f97" fmla="*/ f8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7" y="f88"/>
              </a:cxn>
              <a:cxn ang="f56">
                <a:pos x="f89" y="f90"/>
              </a:cxn>
              <a:cxn ang="f56">
                <a:pos x="f91" y="f90"/>
              </a:cxn>
              <a:cxn ang="f56">
                <a:pos x="f92" y="f93"/>
              </a:cxn>
              <a:cxn ang="f56">
                <a:pos x="f94" y="f95"/>
              </a:cxn>
              <a:cxn ang="f56">
                <a:pos x="f96" y="f97"/>
              </a:cxn>
              <a:cxn ang="f56">
                <a:pos x="f87" y="f88"/>
              </a:cxn>
            </a:cxnLst>
            <a:rect l="f83" t="f86" r="f84" b="f85"/>
            <a:pathLst>
              <a:path w="103" h="61">
                <a:moveTo>
                  <a:pt x="f8" y="f7"/>
                </a:moveTo>
                <a:cubicBezTo>
                  <a:pt x="f5" y="f9"/>
                  <a:pt x="f10" y="f11"/>
                  <a:pt x="f11" y="f12"/>
                </a:cubicBezTo>
                <a:cubicBezTo>
                  <a:pt x="f13" y="f5"/>
                  <a:pt x="f14" y="f5"/>
                  <a:pt x="f15" y="f12"/>
                </a:cubicBezTo>
                <a:cubicBezTo>
                  <a:pt x="f16" y="f11"/>
                  <a:pt x="f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14" y="f28"/>
                  <a:pt x="f21" y="f29"/>
                </a:cubicBezTo>
                <a:cubicBezTo>
                  <a:pt x="f25" y="f30"/>
                  <a:pt x="f31" y="f32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4" name="Freeform 130">
            <a:extLst>
              <a:ext uri="{FF2B5EF4-FFF2-40B4-BE49-F238E27FC236}">
                <a16:creationId xmlns:a16="http://schemas.microsoft.com/office/drawing/2014/main" id="{2554DF81-1571-085E-41A0-B1A4E2C79266}"/>
              </a:ext>
            </a:extLst>
          </p:cNvPr>
          <p:cNvSpPr/>
          <p:nvPr/>
        </p:nvSpPr>
        <p:spPr>
          <a:xfrm>
            <a:off x="8778870" y="1276346"/>
            <a:ext cx="103190" cy="2158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"/>
              <a:gd name="f7" fmla="val 126"/>
              <a:gd name="f8" fmla="val 47"/>
              <a:gd name="f9" fmla="val 21"/>
              <a:gd name="f10" fmla="val 90"/>
              <a:gd name="f11" fmla="val 28"/>
              <a:gd name="f12" fmla="val 51"/>
              <a:gd name="f13" fmla="val 79"/>
              <a:gd name="f14" fmla="val 44"/>
              <a:gd name="f15" fmla="val 38"/>
              <a:gd name="f16" fmla="+- 0 0 -90"/>
              <a:gd name="f17" fmla="*/ f3 1 60"/>
              <a:gd name="f18" fmla="*/ f4 1 126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60"/>
              <a:gd name="f27" fmla="*/ f23 1 126"/>
              <a:gd name="f28" fmla="*/ 0 f24 1"/>
              <a:gd name="f29" fmla="*/ 0 f23 1"/>
              <a:gd name="f30" fmla="*/ 28 f24 1"/>
              <a:gd name="f31" fmla="*/ 126 f23 1"/>
              <a:gd name="f32" fmla="+- f25 0 f1"/>
              <a:gd name="f33" fmla="*/ f28 1 60"/>
              <a:gd name="f34" fmla="*/ f29 1 126"/>
              <a:gd name="f35" fmla="*/ f30 1 60"/>
              <a:gd name="f36" fmla="*/ f31 1 126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6"/>
              <a:gd name="f44" fmla="*/ f36 1 f27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7 1"/>
              <a:gd name="f52" fmla="*/ f4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51" y="f52"/>
              </a:cxn>
              <a:cxn ang="f32">
                <a:pos x="f49" y="f50"/>
              </a:cxn>
            </a:cxnLst>
            <a:rect l="f45" t="f48" r="f46" b="f47"/>
            <a:pathLst>
              <a:path w="60" h="126">
                <a:moveTo>
                  <a:pt x="f5" y="f5"/>
                </a:moveTo>
                <a:cubicBezTo>
                  <a:pt x="f8" y="f9"/>
                  <a:pt x="f6" y="f10"/>
                  <a:pt x="f11" y="f7"/>
                </a:cubicBezTo>
                <a:cubicBezTo>
                  <a:pt x="f12" y="f13"/>
                  <a:pt x="f14" y="f15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5" name="Freeform 131">
            <a:extLst>
              <a:ext uri="{FF2B5EF4-FFF2-40B4-BE49-F238E27FC236}">
                <a16:creationId xmlns:a16="http://schemas.microsoft.com/office/drawing/2014/main" id="{9BE00181-863E-2AD3-01EE-26D4CAED8F8F}"/>
              </a:ext>
            </a:extLst>
          </p:cNvPr>
          <p:cNvSpPr/>
          <p:nvPr/>
        </p:nvSpPr>
        <p:spPr>
          <a:xfrm>
            <a:off x="7477121" y="1397002"/>
            <a:ext cx="158748" cy="63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3"/>
              <a:gd name="f7" fmla="val 4"/>
              <a:gd name="f8" fmla="val 31"/>
              <a:gd name="f9" fmla="val 62"/>
              <a:gd name="f10" fmla="val 2"/>
              <a:gd name="f11" fmla="val 3"/>
              <a:gd name="f12" fmla="+- 0 0 -90"/>
              <a:gd name="f13" fmla="*/ f3 1 93"/>
              <a:gd name="f14" fmla="*/ f4 1 4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19 1 4"/>
              <a:gd name="f23" fmla="*/ f20 1 93"/>
              <a:gd name="f24" fmla="*/ 0 f20 1"/>
              <a:gd name="f25" fmla="*/ 0 f19 1"/>
              <a:gd name="f26" fmla="*/ 93 f20 1"/>
              <a:gd name="f27" fmla="*/ 4 f19 1"/>
              <a:gd name="f28" fmla="+- f21 0 f1"/>
              <a:gd name="f29" fmla="*/ f24 1 93"/>
              <a:gd name="f30" fmla="*/ f25 1 4"/>
              <a:gd name="f31" fmla="*/ f26 1 93"/>
              <a:gd name="f32" fmla="*/ f27 1 4"/>
              <a:gd name="f33" fmla="*/ 0 1 f23"/>
              <a:gd name="f34" fmla="*/ f16 1 f23"/>
              <a:gd name="f35" fmla="*/ 0 1 f22"/>
              <a:gd name="f36" fmla="*/ f17 1 f22"/>
              <a:gd name="f37" fmla="*/ f29 1 f23"/>
              <a:gd name="f38" fmla="*/ f30 1 f22"/>
              <a:gd name="f39" fmla="*/ f31 1 f23"/>
              <a:gd name="f40" fmla="*/ f32 1 f22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3 1"/>
              <a:gd name="f48" fmla="*/ f40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6"/>
              </a:cxn>
              <a:cxn ang="f28">
                <a:pos x="f47" y="f48"/>
              </a:cxn>
              <a:cxn ang="f28">
                <a:pos x="f45" y="f48"/>
              </a:cxn>
              <a:cxn ang="f28">
                <a:pos x="f45" y="f46"/>
              </a:cxn>
            </a:cxnLst>
            <a:rect l="f41" t="f44" r="f42" b="f43"/>
            <a:pathLst>
              <a:path w="93" h="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6" name="Freeform 132">
            <a:extLst>
              <a:ext uri="{FF2B5EF4-FFF2-40B4-BE49-F238E27FC236}">
                <a16:creationId xmlns:a16="http://schemas.microsoft.com/office/drawing/2014/main" id="{13F56D33-86C9-F023-E097-44AEAEC6C962}"/>
              </a:ext>
            </a:extLst>
          </p:cNvPr>
          <p:cNvSpPr/>
          <p:nvPr/>
        </p:nvSpPr>
        <p:spPr>
          <a:xfrm>
            <a:off x="7235820" y="1395410"/>
            <a:ext cx="157157" cy="79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5"/>
              <a:gd name="f8" fmla="val 31"/>
              <a:gd name="f9" fmla="val 61"/>
              <a:gd name="f10" fmla="val 2"/>
              <a:gd name="f11" fmla="val 3"/>
              <a:gd name="f12" fmla="+- 0 0 -90"/>
              <a:gd name="f13" fmla="*/ f3 1 92"/>
              <a:gd name="f14" fmla="*/ f4 1 5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19 1 5"/>
              <a:gd name="f23" fmla="*/ f20 1 92"/>
              <a:gd name="f24" fmla="*/ 0 f20 1"/>
              <a:gd name="f25" fmla="*/ 0 f19 1"/>
              <a:gd name="f26" fmla="*/ 92 f20 1"/>
              <a:gd name="f27" fmla="*/ 5 f19 1"/>
              <a:gd name="f28" fmla="+- f21 0 f1"/>
              <a:gd name="f29" fmla="*/ f24 1 92"/>
              <a:gd name="f30" fmla="*/ f25 1 5"/>
              <a:gd name="f31" fmla="*/ f26 1 92"/>
              <a:gd name="f32" fmla="*/ f27 1 5"/>
              <a:gd name="f33" fmla="*/ 0 1 f23"/>
              <a:gd name="f34" fmla="*/ f16 1 f23"/>
              <a:gd name="f35" fmla="*/ 0 1 f22"/>
              <a:gd name="f36" fmla="*/ f17 1 f22"/>
              <a:gd name="f37" fmla="*/ f29 1 f23"/>
              <a:gd name="f38" fmla="*/ f30 1 f22"/>
              <a:gd name="f39" fmla="*/ f31 1 f23"/>
              <a:gd name="f40" fmla="*/ f32 1 f22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3 1"/>
              <a:gd name="f48" fmla="*/ f40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6"/>
              </a:cxn>
              <a:cxn ang="f28">
                <a:pos x="f47" y="f48"/>
              </a:cxn>
              <a:cxn ang="f28">
                <a:pos x="f45" y="f48"/>
              </a:cxn>
              <a:cxn ang="f28">
                <a:pos x="f45" y="f46"/>
              </a:cxn>
            </a:cxnLst>
            <a:rect l="f41" t="f44" r="f42" b="f43"/>
            <a:pathLst>
              <a:path w="92" h="5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7" name="Freeform 133">
            <a:extLst>
              <a:ext uri="{FF2B5EF4-FFF2-40B4-BE49-F238E27FC236}">
                <a16:creationId xmlns:a16="http://schemas.microsoft.com/office/drawing/2014/main" id="{BCD4AACE-AD08-76A8-2358-3C411F10F99F}"/>
              </a:ext>
            </a:extLst>
          </p:cNvPr>
          <p:cNvSpPr/>
          <p:nvPr/>
        </p:nvSpPr>
        <p:spPr>
          <a:xfrm>
            <a:off x="8072442" y="1363663"/>
            <a:ext cx="44448" cy="857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50"/>
              <a:gd name="f8" fmla="val 6"/>
              <a:gd name="f9" fmla="val 1"/>
              <a:gd name="f10" fmla="val 12"/>
              <a:gd name="f11" fmla="val 19"/>
              <a:gd name="f12" fmla="val 13"/>
              <a:gd name="f13" fmla="val 20"/>
              <a:gd name="f14" fmla="val 21"/>
              <a:gd name="f15" fmla="val 22"/>
              <a:gd name="f16" fmla="val 23"/>
              <a:gd name="f17" fmla="val 25"/>
              <a:gd name="f18" fmla="val 27"/>
              <a:gd name="f19" fmla="val 14"/>
              <a:gd name="f20" fmla="val 29"/>
              <a:gd name="f21" fmla="val 8"/>
              <a:gd name="f22" fmla="val 30"/>
              <a:gd name="f23" fmla="val 7"/>
              <a:gd name="f24" fmla="val 37"/>
              <a:gd name="f25" fmla="val 43"/>
              <a:gd name="f26" fmla="val 5"/>
              <a:gd name="f27" fmla="val 4"/>
              <a:gd name="f28" fmla="val 2"/>
              <a:gd name="f29" fmla="val 49"/>
              <a:gd name="f30" fmla="val 33"/>
              <a:gd name="f31" fmla="val 16"/>
              <a:gd name="f32" fmla="+- 0 0 -90"/>
              <a:gd name="f33" fmla="*/ f3 1 26"/>
              <a:gd name="f34" fmla="*/ f4 1 50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26"/>
              <a:gd name="f43" fmla="*/ f39 1 50"/>
              <a:gd name="f44" fmla="*/ 6 f40 1"/>
              <a:gd name="f45" fmla="*/ 1 f39 1"/>
              <a:gd name="f46" fmla="*/ 19 f39 1"/>
              <a:gd name="f47" fmla="*/ 26 f40 1"/>
              <a:gd name="f48" fmla="*/ 22 f39 1"/>
              <a:gd name="f49" fmla="*/ 26 f39 1"/>
              <a:gd name="f50" fmla="*/ 8 f40 1"/>
              <a:gd name="f51" fmla="*/ 30 f39 1"/>
              <a:gd name="f52" fmla="*/ 5 f40 1"/>
              <a:gd name="f53" fmla="*/ 50 f39 1"/>
              <a:gd name="f54" fmla="*/ 0 f40 1"/>
              <a:gd name="f55" fmla="*/ 49 f39 1"/>
              <a:gd name="f56" fmla="*/ 0 f39 1"/>
              <a:gd name="f57" fmla="+- f41 0 f1"/>
              <a:gd name="f58" fmla="*/ f44 1 26"/>
              <a:gd name="f59" fmla="*/ f45 1 50"/>
              <a:gd name="f60" fmla="*/ f46 1 50"/>
              <a:gd name="f61" fmla="*/ f47 1 26"/>
              <a:gd name="f62" fmla="*/ f48 1 50"/>
              <a:gd name="f63" fmla="*/ f49 1 50"/>
              <a:gd name="f64" fmla="*/ f50 1 26"/>
              <a:gd name="f65" fmla="*/ f51 1 50"/>
              <a:gd name="f66" fmla="*/ f52 1 26"/>
              <a:gd name="f67" fmla="*/ f53 1 50"/>
              <a:gd name="f68" fmla="*/ f54 1 26"/>
              <a:gd name="f69" fmla="*/ f55 1 50"/>
              <a:gd name="f70" fmla="*/ f56 1 50"/>
              <a:gd name="f71" fmla="*/ 0 1 f42"/>
              <a:gd name="f72" fmla="*/ f36 1 f42"/>
              <a:gd name="f73" fmla="*/ 0 1 f43"/>
              <a:gd name="f74" fmla="*/ f37 1 f43"/>
              <a:gd name="f75" fmla="*/ f58 1 f42"/>
              <a:gd name="f76" fmla="*/ f59 1 f43"/>
              <a:gd name="f77" fmla="*/ f60 1 f43"/>
              <a:gd name="f78" fmla="*/ f61 1 f42"/>
              <a:gd name="f79" fmla="*/ f62 1 f43"/>
              <a:gd name="f80" fmla="*/ f63 1 f43"/>
              <a:gd name="f81" fmla="*/ f64 1 f42"/>
              <a:gd name="f82" fmla="*/ f65 1 f43"/>
              <a:gd name="f83" fmla="*/ f66 1 f42"/>
              <a:gd name="f84" fmla="*/ f67 1 f43"/>
              <a:gd name="f85" fmla="*/ f68 1 f42"/>
              <a:gd name="f86" fmla="*/ f69 1 f43"/>
              <a:gd name="f87" fmla="*/ f70 1 f43"/>
              <a:gd name="f88" fmla="*/ f71 f33 1"/>
              <a:gd name="f89" fmla="*/ f72 f33 1"/>
              <a:gd name="f90" fmla="*/ f74 f34 1"/>
              <a:gd name="f91" fmla="*/ f73 f34 1"/>
              <a:gd name="f92" fmla="*/ f75 f33 1"/>
              <a:gd name="f93" fmla="*/ f76 f34 1"/>
              <a:gd name="f94" fmla="*/ f77 f34 1"/>
              <a:gd name="f95" fmla="*/ f78 f33 1"/>
              <a:gd name="f96" fmla="*/ f79 f34 1"/>
              <a:gd name="f97" fmla="*/ f80 f34 1"/>
              <a:gd name="f98" fmla="*/ f81 f33 1"/>
              <a:gd name="f99" fmla="*/ f82 f34 1"/>
              <a:gd name="f100" fmla="*/ f83 f33 1"/>
              <a:gd name="f101" fmla="*/ f84 f34 1"/>
              <a:gd name="f102" fmla="*/ f85 f33 1"/>
              <a:gd name="f103" fmla="*/ f86 f34 1"/>
              <a:gd name="f104" fmla="*/ f87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92" y="f93"/>
              </a:cxn>
              <a:cxn ang="f57">
                <a:pos x="f92" y="f94"/>
              </a:cxn>
              <a:cxn ang="f57">
                <a:pos x="f95" y="f96"/>
              </a:cxn>
              <a:cxn ang="f57">
                <a:pos x="f95" y="f97"/>
              </a:cxn>
              <a:cxn ang="f57">
                <a:pos x="f98" y="f99"/>
              </a:cxn>
              <a:cxn ang="f57">
                <a:pos x="f100" y="f101"/>
              </a:cxn>
              <a:cxn ang="f57">
                <a:pos x="f102" y="f103"/>
              </a:cxn>
              <a:cxn ang="f57">
                <a:pos x="f102" y="f104"/>
              </a:cxn>
              <a:cxn ang="f57">
                <a:pos x="f92" y="f93"/>
              </a:cxn>
            </a:cxnLst>
            <a:rect l="f88" t="f91" r="f89" b="f90"/>
            <a:pathLst>
              <a:path w="26" h="50">
                <a:moveTo>
                  <a:pt x="f8" y="f9"/>
                </a:moveTo>
                <a:cubicBezTo>
                  <a:pt x="f8" y="f8"/>
                  <a:pt x="f8" y="f10"/>
                  <a:pt x="f8" y="f11"/>
                </a:cubicBezTo>
                <a:cubicBezTo>
                  <a:pt x="f12" y="f13"/>
                  <a:pt x="f11" y="f14"/>
                  <a:pt x="f6" y="f15"/>
                </a:cubicBezTo>
                <a:cubicBezTo>
                  <a:pt x="f6" y="f16"/>
                  <a:pt x="f6" y="f17"/>
                  <a:pt x="f6" y="f6"/>
                </a:cubicBezTo>
                <a:cubicBezTo>
                  <a:pt x="f13" y="f18"/>
                  <a:pt x="f19" y="f20"/>
                  <a:pt x="f21" y="f22"/>
                </a:cubicBezTo>
                <a:cubicBezTo>
                  <a:pt x="f23" y="f24"/>
                  <a:pt x="f8" y="f25"/>
                  <a:pt x="f26" y="f7"/>
                </a:cubicBezTo>
                <a:cubicBezTo>
                  <a:pt x="f27" y="f7"/>
                  <a:pt x="f28" y="f29"/>
                  <a:pt x="f5" y="f29"/>
                </a:cubicBezTo>
                <a:cubicBezTo>
                  <a:pt x="f5" y="f30"/>
                  <a:pt x="f5" y="f31"/>
                  <a:pt x="f5" y="f5"/>
                </a:cubicBezTo>
                <a:cubicBezTo>
                  <a:pt x="f28" y="f5"/>
                  <a:pt x="f27" y="f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8" name="Freeform 134">
            <a:extLst>
              <a:ext uri="{FF2B5EF4-FFF2-40B4-BE49-F238E27FC236}">
                <a16:creationId xmlns:a16="http://schemas.microsoft.com/office/drawing/2014/main" id="{A37B854C-8A4D-7FF0-F145-7600056165AA}"/>
              </a:ext>
            </a:extLst>
          </p:cNvPr>
          <p:cNvSpPr/>
          <p:nvPr/>
        </p:nvSpPr>
        <p:spPr>
          <a:xfrm>
            <a:off x="8128001" y="1365254"/>
            <a:ext cx="20638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45"/>
              <a:gd name="f8" fmla="val 1"/>
              <a:gd name="f9" fmla="val 39"/>
              <a:gd name="f10" fmla="val 29"/>
              <a:gd name="f11" fmla="val 2"/>
              <a:gd name="f12" fmla="val 18"/>
              <a:gd name="f13" fmla="val 7"/>
              <a:gd name="f14" fmla="val 8"/>
              <a:gd name="f15" fmla="val 4"/>
              <a:gd name="f16" fmla="val 5"/>
              <a:gd name="f17" fmla="val 3"/>
              <a:gd name="f18" fmla="val 15"/>
              <a:gd name="f19" fmla="val 43"/>
              <a:gd name="f20" fmla="val 41"/>
              <a:gd name="f21" fmla="+- 0 0 -90"/>
              <a:gd name="f22" fmla="*/ f3 1 12"/>
              <a:gd name="f23" fmla="*/ f4 1 45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12"/>
              <a:gd name="f32" fmla="*/ f28 1 45"/>
              <a:gd name="f33" fmla="*/ 1 f29 1"/>
              <a:gd name="f34" fmla="*/ 39 f28 1"/>
              <a:gd name="f35" fmla="*/ 2 f29 1"/>
              <a:gd name="f36" fmla="*/ 7 f28 1"/>
              <a:gd name="f37" fmla="*/ 8 f28 1"/>
              <a:gd name="f38" fmla="*/ 12 f29 1"/>
              <a:gd name="f39" fmla="*/ 0 f28 1"/>
              <a:gd name="f40" fmla="*/ 45 f28 1"/>
              <a:gd name="f41" fmla="*/ 0 f29 1"/>
              <a:gd name="f42" fmla="+- f30 0 f1"/>
              <a:gd name="f43" fmla="*/ f33 1 12"/>
              <a:gd name="f44" fmla="*/ f34 1 45"/>
              <a:gd name="f45" fmla="*/ f35 1 12"/>
              <a:gd name="f46" fmla="*/ f36 1 45"/>
              <a:gd name="f47" fmla="*/ f37 1 45"/>
              <a:gd name="f48" fmla="*/ f38 1 12"/>
              <a:gd name="f49" fmla="*/ f39 1 45"/>
              <a:gd name="f50" fmla="*/ f40 1 45"/>
              <a:gd name="f51" fmla="*/ f41 1 12"/>
              <a:gd name="f52" fmla="*/ 0 1 f31"/>
              <a:gd name="f53" fmla="*/ f25 1 f31"/>
              <a:gd name="f54" fmla="*/ 0 1 f32"/>
              <a:gd name="f55" fmla="*/ f26 1 f32"/>
              <a:gd name="f56" fmla="*/ f43 1 f31"/>
              <a:gd name="f57" fmla="*/ f44 1 f32"/>
              <a:gd name="f58" fmla="*/ f45 1 f31"/>
              <a:gd name="f59" fmla="*/ f46 1 f32"/>
              <a:gd name="f60" fmla="*/ f47 1 f32"/>
              <a:gd name="f61" fmla="*/ f48 1 f31"/>
              <a:gd name="f62" fmla="*/ f49 1 f32"/>
              <a:gd name="f63" fmla="*/ f50 1 f32"/>
              <a:gd name="f64" fmla="*/ f51 1 f31"/>
              <a:gd name="f65" fmla="*/ f52 f22 1"/>
              <a:gd name="f66" fmla="*/ f53 f22 1"/>
              <a:gd name="f67" fmla="*/ f55 f23 1"/>
              <a:gd name="f68" fmla="*/ f54 f23 1"/>
              <a:gd name="f69" fmla="*/ f56 f22 1"/>
              <a:gd name="f70" fmla="*/ f57 f23 1"/>
              <a:gd name="f71" fmla="*/ f58 f22 1"/>
              <a:gd name="f72" fmla="*/ f59 f23 1"/>
              <a:gd name="f73" fmla="*/ f60 f23 1"/>
              <a:gd name="f74" fmla="*/ f61 f22 1"/>
              <a:gd name="f75" fmla="*/ f62 f23 1"/>
              <a:gd name="f76" fmla="*/ f63 f23 1"/>
              <a:gd name="f77" fmla="*/ f64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9" y="f70"/>
              </a:cxn>
              <a:cxn ang="f42">
                <a:pos x="f71" y="f72"/>
              </a:cxn>
              <a:cxn ang="f42">
                <a:pos x="f69" y="f73"/>
              </a:cxn>
              <a:cxn ang="f42">
                <a:pos x="f74" y="f75"/>
              </a:cxn>
              <a:cxn ang="f42">
                <a:pos x="f74" y="f76"/>
              </a:cxn>
              <a:cxn ang="f42">
                <a:pos x="f77" y="f70"/>
              </a:cxn>
              <a:cxn ang="f42">
                <a:pos x="f69" y="f70"/>
              </a:cxn>
            </a:cxnLst>
            <a:rect l="f65" t="f68" r="f66" b="f67"/>
            <a:pathLst>
              <a:path w="12" h="45">
                <a:moveTo>
                  <a:pt x="f8" y="f9"/>
                </a:moveTo>
                <a:cubicBezTo>
                  <a:pt x="f8" y="f10"/>
                  <a:pt x="f11" y="f12"/>
                  <a:pt x="f11" y="f13"/>
                </a:cubicBezTo>
                <a:cubicBezTo>
                  <a:pt x="f11" y="f13"/>
                  <a:pt x="f8" y="f14"/>
                  <a:pt x="f8" y="f14"/>
                </a:cubicBezTo>
                <a:cubicBezTo>
                  <a:pt x="f15" y="f16"/>
                  <a:pt x="f13" y="f17"/>
                  <a:pt x="f6" y="f5"/>
                </a:cubicBezTo>
                <a:cubicBezTo>
                  <a:pt x="f6" y="f18"/>
                  <a:pt x="f6" y="f10"/>
                  <a:pt x="f6" y="f7"/>
                </a:cubicBezTo>
                <a:cubicBezTo>
                  <a:pt x="f14" y="f19"/>
                  <a:pt x="f15" y="f20"/>
                  <a:pt x="f5" y="f9"/>
                </a:cubicBezTo>
                <a:cubicBezTo>
                  <a:pt x="f5" y="f9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9" name="Freeform 135">
            <a:extLst>
              <a:ext uri="{FF2B5EF4-FFF2-40B4-BE49-F238E27FC236}">
                <a16:creationId xmlns:a16="http://schemas.microsoft.com/office/drawing/2014/main" id="{485A351A-08BB-A686-CA0E-8A76B1934A23}"/>
              </a:ext>
            </a:extLst>
          </p:cNvPr>
          <p:cNvSpPr/>
          <p:nvPr/>
        </p:nvSpPr>
        <p:spPr>
          <a:xfrm>
            <a:off x="6750045" y="1339852"/>
            <a:ext cx="47621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31"/>
              <a:gd name="f8" fmla="val 18"/>
              <a:gd name="f9" fmla="val 4"/>
              <a:gd name="f10" fmla="val 1"/>
              <a:gd name="f11" fmla="val 15"/>
              <a:gd name="f12" fmla="val 6"/>
              <a:gd name="f13" fmla="val 23"/>
              <a:gd name="f14" fmla="val 14"/>
              <a:gd name="f15" fmla="val 22"/>
              <a:gd name="f16" fmla="val 11"/>
              <a:gd name="f17" fmla="val 25"/>
              <a:gd name="f18" fmla="val 3"/>
              <a:gd name="f19" fmla="+- 0 0 -90"/>
              <a:gd name="f20" fmla="*/ f3 1 28"/>
              <a:gd name="f21" fmla="*/ f4 1 31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28"/>
              <a:gd name="f30" fmla="*/ f26 1 31"/>
              <a:gd name="f31" fmla="*/ 0 f27 1"/>
              <a:gd name="f32" fmla="*/ 18 f26 1"/>
              <a:gd name="f33" fmla="*/ 28 f27 1"/>
              <a:gd name="f34" fmla="*/ 6 f26 1"/>
              <a:gd name="f35" fmla="*/ 11 f27 1"/>
              <a:gd name="f36" fmla="*/ 31 f26 1"/>
              <a:gd name="f37" fmla="+- f28 0 f1"/>
              <a:gd name="f38" fmla="*/ f31 1 28"/>
              <a:gd name="f39" fmla="*/ f32 1 31"/>
              <a:gd name="f40" fmla="*/ f33 1 28"/>
              <a:gd name="f41" fmla="*/ f34 1 31"/>
              <a:gd name="f42" fmla="*/ f35 1 28"/>
              <a:gd name="f43" fmla="*/ f36 1 31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29"/>
              <a:gd name="f53" fmla="*/ f43 1 f30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0 1"/>
              <a:gd name="f63" fmla="*/ f53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3"/>
              </a:cxn>
              <a:cxn ang="f37">
                <a:pos x="f58" y="f59"/>
              </a:cxn>
            </a:cxnLst>
            <a:rect l="f54" t="f57" r="f55" b="f56"/>
            <a:pathLst>
              <a:path w="28" h="31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13" y="f14"/>
                  <a:pt x="f8" y="f15"/>
                  <a:pt x="f16" y="f7"/>
                </a:cubicBezTo>
                <a:cubicBezTo>
                  <a:pt x="f12" y="f17"/>
                  <a:pt x="f18" y="f15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Freeform 136">
            <a:extLst>
              <a:ext uri="{FF2B5EF4-FFF2-40B4-BE49-F238E27FC236}">
                <a16:creationId xmlns:a16="http://schemas.microsoft.com/office/drawing/2014/main" id="{D27525CB-F038-8057-EC60-0AA572AEDE62}"/>
              </a:ext>
            </a:extLst>
          </p:cNvPr>
          <p:cNvSpPr/>
          <p:nvPr/>
        </p:nvSpPr>
        <p:spPr>
          <a:xfrm>
            <a:off x="6440484" y="1362071"/>
            <a:ext cx="60322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27"/>
              <a:gd name="f8" fmla="val 26"/>
              <a:gd name="f9" fmla="val 31"/>
              <a:gd name="f10" fmla="val 12"/>
              <a:gd name="f11" fmla="val 33"/>
              <a:gd name="f12" fmla="val 19"/>
              <a:gd name="f13" fmla="val 16"/>
              <a:gd name="f14" fmla="val 9"/>
              <a:gd name="f15" fmla="val 18"/>
              <a:gd name="f16" fmla="val 10"/>
              <a:gd name="f17" fmla="+- 0 0 -90"/>
              <a:gd name="f18" fmla="*/ f3 1 36"/>
              <a:gd name="f19" fmla="*/ f4 1 27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36"/>
              <a:gd name="f28" fmla="*/ f24 1 27"/>
              <a:gd name="f29" fmla="*/ 26 f25 1"/>
              <a:gd name="f30" fmla="*/ 0 f24 1"/>
              <a:gd name="f31" fmla="*/ 36 f25 1"/>
              <a:gd name="f32" fmla="*/ 27 f24 1"/>
              <a:gd name="f33" fmla="*/ 0 f25 1"/>
              <a:gd name="f34" fmla="+- f26 0 f1"/>
              <a:gd name="f35" fmla="*/ f29 1 36"/>
              <a:gd name="f36" fmla="*/ f30 1 27"/>
              <a:gd name="f37" fmla="*/ f31 1 36"/>
              <a:gd name="f38" fmla="*/ f32 1 27"/>
              <a:gd name="f39" fmla="*/ f33 1 36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8"/>
              <a:gd name="f48" fmla="*/ f39 1 f27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9 1"/>
              <a:gd name="f57" fmla="*/ f4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6"/>
              </a:cxn>
              <a:cxn ang="f34">
                <a:pos x="f57" y="f56"/>
              </a:cxn>
              <a:cxn ang="f34">
                <a:pos x="f53" y="f54"/>
              </a:cxn>
            </a:cxnLst>
            <a:rect l="f49" t="f52" r="f50" b="f51"/>
            <a:pathLst>
              <a:path w="36" h="27">
                <a:moveTo>
                  <a:pt x="f8" y="f5"/>
                </a:moveTo>
                <a:cubicBezTo>
                  <a:pt x="f9" y="f10"/>
                  <a:pt x="f11" y="f12"/>
                  <a:pt x="f6" y="f7"/>
                </a:cubicBezTo>
                <a:cubicBezTo>
                  <a:pt x="f8" y="f7"/>
                  <a:pt x="f13" y="f7"/>
                  <a:pt x="f5" y="f7"/>
                </a:cubicBezTo>
                <a:cubicBezTo>
                  <a:pt x="f14" y="f15"/>
                  <a:pt x="f13" y="f16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1" name="Freeform 137">
            <a:extLst>
              <a:ext uri="{FF2B5EF4-FFF2-40B4-BE49-F238E27FC236}">
                <a16:creationId xmlns:a16="http://schemas.microsoft.com/office/drawing/2014/main" id="{4C5CD54B-5B80-66A2-3AAC-F4AA4EEAE218}"/>
              </a:ext>
            </a:extLst>
          </p:cNvPr>
          <p:cNvSpPr/>
          <p:nvPr/>
        </p:nvSpPr>
        <p:spPr>
          <a:xfrm>
            <a:off x="7694611" y="2098676"/>
            <a:ext cx="36511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5"/>
              <a:gd name="f8" fmla="val 26"/>
              <a:gd name="f9" fmla="val 13"/>
              <a:gd name="f10" fmla="val 29"/>
              <a:gd name="f11" fmla="val 8"/>
              <a:gd name="f12" fmla="val 32"/>
              <a:gd name="f13" fmla="val 23"/>
              <a:gd name="f14" fmla="val 9"/>
              <a:gd name="f15" fmla="val 14"/>
              <a:gd name="f16" fmla="val 17"/>
              <a:gd name="f17" fmla="+- 0 0 -90"/>
              <a:gd name="f18" fmla="*/ f3 1 22"/>
              <a:gd name="f19" fmla="*/ f4 1 35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22"/>
              <a:gd name="f28" fmla="*/ f24 1 35"/>
              <a:gd name="f29" fmla="*/ 22 f25 1"/>
              <a:gd name="f30" fmla="*/ 26 f24 1"/>
              <a:gd name="f31" fmla="*/ 0 f25 1"/>
              <a:gd name="f32" fmla="*/ 35 f24 1"/>
              <a:gd name="f33" fmla="*/ 0 f24 1"/>
              <a:gd name="f34" fmla="+- f26 0 f1"/>
              <a:gd name="f35" fmla="*/ f29 1 22"/>
              <a:gd name="f36" fmla="*/ f30 1 35"/>
              <a:gd name="f37" fmla="*/ f31 1 22"/>
              <a:gd name="f38" fmla="*/ f32 1 35"/>
              <a:gd name="f39" fmla="*/ f33 1 35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8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9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6"/>
              </a:cxn>
              <a:cxn ang="f34">
                <a:pos x="f55" y="f57"/>
              </a:cxn>
              <a:cxn ang="f34">
                <a:pos x="f53" y="f54"/>
              </a:cxn>
            </a:cxnLst>
            <a:rect l="f49" t="f52" r="f50" b="f51"/>
            <a:pathLst>
              <a:path w="22" h="35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5" y="f13"/>
                  <a:pt x="f5" y="f9"/>
                  <a:pt x="f5" y="f5"/>
                </a:cubicBezTo>
                <a:cubicBezTo>
                  <a:pt x="f11" y="f14"/>
                  <a:pt x="f15" y="f16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2" name="Freeform 138">
            <a:extLst>
              <a:ext uri="{FF2B5EF4-FFF2-40B4-BE49-F238E27FC236}">
                <a16:creationId xmlns:a16="http://schemas.microsoft.com/office/drawing/2014/main" id="{06C3A9D3-DB9B-8465-C018-6B7C8E7F936C}"/>
              </a:ext>
            </a:extLst>
          </p:cNvPr>
          <p:cNvSpPr/>
          <p:nvPr/>
        </p:nvSpPr>
        <p:spPr>
          <a:xfrm>
            <a:off x="7694611" y="2187573"/>
            <a:ext cx="34920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31"/>
              <a:gd name="f8" fmla="val 6"/>
              <a:gd name="f9" fmla="val 17"/>
              <a:gd name="f10" fmla="val 12"/>
              <a:gd name="f11" fmla="val 16"/>
              <a:gd name="f12" fmla="val 13"/>
              <a:gd name="f13" fmla="val 19"/>
              <a:gd name="f14" fmla="val 10"/>
              <a:gd name="f15" fmla="val 22"/>
              <a:gd name="f16" fmla="val 26"/>
              <a:gd name="f17" fmla="val 20"/>
              <a:gd name="f18" fmla="val 11"/>
              <a:gd name="f19" fmla="val 7"/>
              <a:gd name="f20" fmla="val 2"/>
              <a:gd name="f21" fmla="val 4"/>
              <a:gd name="f22" fmla="+- 0 0 -90"/>
              <a:gd name="f23" fmla="*/ f3 1 21"/>
              <a:gd name="f24" fmla="*/ f4 1 31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1"/>
              <a:gd name="f33" fmla="*/ f29 1 31"/>
              <a:gd name="f34" fmla="*/ 21 f30 1"/>
              <a:gd name="f35" fmla="*/ 6 f29 1"/>
              <a:gd name="f36" fmla="*/ 13 f30 1"/>
              <a:gd name="f37" fmla="*/ 19 f29 1"/>
              <a:gd name="f38" fmla="*/ 0 f30 1"/>
              <a:gd name="f39" fmla="*/ 31 f29 1"/>
              <a:gd name="f40" fmla="*/ 0 f29 1"/>
              <a:gd name="f41" fmla="+- f31 0 f1"/>
              <a:gd name="f42" fmla="*/ f34 1 21"/>
              <a:gd name="f43" fmla="*/ f35 1 31"/>
              <a:gd name="f44" fmla="*/ f36 1 21"/>
              <a:gd name="f45" fmla="*/ f37 1 31"/>
              <a:gd name="f46" fmla="*/ f38 1 21"/>
              <a:gd name="f47" fmla="*/ f39 1 31"/>
              <a:gd name="f48" fmla="*/ f40 1 31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3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4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68" y="f70"/>
              </a:cxn>
              <a:cxn ang="f41">
                <a:pos x="f64" y="f65"/>
              </a:cxn>
            </a:cxnLst>
            <a:rect l="f60" t="f63" r="f61" b="f62"/>
            <a:pathLst>
              <a:path w="21" h="31">
                <a:moveTo>
                  <a:pt x="f6" y="f8"/>
                </a:moveTo>
                <a:cubicBezTo>
                  <a:pt x="f9" y="f10"/>
                  <a:pt x="f11" y="f11"/>
                  <a:pt x="f12" y="f13"/>
                </a:cubicBezTo>
                <a:cubicBezTo>
                  <a:pt x="f14" y="f15"/>
                  <a:pt x="f8" y="f16"/>
                  <a:pt x="f5" y="f7"/>
                </a:cubicBezTo>
                <a:cubicBezTo>
                  <a:pt x="f5" y="f17"/>
                  <a:pt x="f5" y="f18"/>
                  <a:pt x="f5" y="f5"/>
                </a:cubicBezTo>
                <a:cubicBezTo>
                  <a:pt x="f19" y="f20"/>
                  <a:pt x="f12" y="f21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3" name="Freeform 139">
            <a:extLst>
              <a:ext uri="{FF2B5EF4-FFF2-40B4-BE49-F238E27FC236}">
                <a16:creationId xmlns:a16="http://schemas.microsoft.com/office/drawing/2014/main" id="{DB49589E-7005-A8C6-82DD-E29C497253E3}"/>
              </a:ext>
            </a:extLst>
          </p:cNvPr>
          <p:cNvSpPr/>
          <p:nvPr/>
        </p:nvSpPr>
        <p:spPr>
          <a:xfrm>
            <a:off x="7323136" y="2014542"/>
            <a:ext cx="61914" cy="301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18"/>
              <a:gd name="f8" fmla="val 24"/>
              <a:gd name="f9" fmla="val 12"/>
              <a:gd name="f10" fmla="val 9"/>
              <a:gd name="f11" fmla="val 23"/>
              <a:gd name="f12" fmla="+- 0 0 -90"/>
              <a:gd name="f13" fmla="*/ f3 1 36"/>
              <a:gd name="f14" fmla="*/ f4 1 18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36"/>
              <a:gd name="f23" fmla="*/ f19 1 18"/>
              <a:gd name="f24" fmla="*/ 36 f20 1"/>
              <a:gd name="f25" fmla="*/ 18 f19 1"/>
              <a:gd name="f26" fmla="*/ 0 f20 1"/>
              <a:gd name="f27" fmla="+- f21 0 f1"/>
              <a:gd name="f28" fmla="*/ f24 1 36"/>
              <a:gd name="f29" fmla="*/ f25 1 18"/>
              <a:gd name="f30" fmla="*/ f26 1 36"/>
              <a:gd name="f31" fmla="*/ 0 1 f22"/>
              <a:gd name="f32" fmla="*/ f16 1 f22"/>
              <a:gd name="f33" fmla="*/ 0 1 f23"/>
              <a:gd name="f34" fmla="*/ f17 1 f23"/>
              <a:gd name="f35" fmla="*/ f28 1 f22"/>
              <a:gd name="f36" fmla="*/ f29 1 f23"/>
              <a:gd name="f37" fmla="*/ f30 1 f22"/>
              <a:gd name="f38" fmla="*/ f31 f13 1"/>
              <a:gd name="f39" fmla="*/ f32 f13 1"/>
              <a:gd name="f40" fmla="*/ f34 f14 1"/>
              <a:gd name="f41" fmla="*/ f33 f14 1"/>
              <a:gd name="f42" fmla="*/ f35 f13 1"/>
              <a:gd name="f43" fmla="*/ f36 f14 1"/>
              <a:gd name="f44" fmla="*/ f37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42" y="f43"/>
              </a:cxn>
              <a:cxn ang="f27">
                <a:pos x="f44" y="f43"/>
              </a:cxn>
              <a:cxn ang="f27">
                <a:pos x="f42" y="f43"/>
              </a:cxn>
            </a:cxnLst>
            <a:rect l="f38" t="f41" r="f39" b="f40"/>
            <a:pathLst>
              <a:path w="36" h="18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5"/>
                  <a:pt x="f11" y="f5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4" name="Freeform 140">
            <a:extLst>
              <a:ext uri="{FF2B5EF4-FFF2-40B4-BE49-F238E27FC236}">
                <a16:creationId xmlns:a16="http://schemas.microsoft.com/office/drawing/2014/main" id="{E512B4F7-BF76-ADCD-3374-5B8F1A417786}"/>
              </a:ext>
            </a:extLst>
          </p:cNvPr>
          <p:cNvSpPr/>
          <p:nvPr/>
        </p:nvSpPr>
        <p:spPr>
          <a:xfrm>
            <a:off x="6902448" y="1955801"/>
            <a:ext cx="52385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32"/>
              <a:gd name="f8" fmla="val 15"/>
              <a:gd name="f9" fmla="val 23"/>
              <a:gd name="f10" fmla="val 22"/>
              <a:gd name="f11" fmla="val 19"/>
              <a:gd name="f12" fmla="val 27"/>
              <a:gd name="f13" fmla="val 14"/>
              <a:gd name="f14" fmla="val 9"/>
              <a:gd name="f15" fmla="val 26"/>
              <a:gd name="f16" fmla="val 2"/>
              <a:gd name="f17" fmla="val 20"/>
              <a:gd name="f18" fmla="val 1"/>
              <a:gd name="f19" fmla="val 10"/>
              <a:gd name="f20" fmla="val 18"/>
              <a:gd name="f21" fmla="+- 0 0 -90"/>
              <a:gd name="f22" fmla="*/ f3 1 30"/>
              <a:gd name="f23" fmla="*/ f4 1 32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0"/>
              <a:gd name="f32" fmla="*/ f28 1 32"/>
              <a:gd name="f33" fmla="*/ 30 f29 1"/>
              <a:gd name="f34" fmla="*/ 15 f28 1"/>
              <a:gd name="f35" fmla="*/ 14 f29 1"/>
              <a:gd name="f36" fmla="*/ 32 f28 1"/>
              <a:gd name="f37" fmla="*/ 1 f29 1"/>
              <a:gd name="f38" fmla="*/ 14 f28 1"/>
              <a:gd name="f39" fmla="*/ 1 f28 1"/>
              <a:gd name="f40" fmla="+- f30 0 f1"/>
              <a:gd name="f41" fmla="*/ f33 1 30"/>
              <a:gd name="f42" fmla="*/ f34 1 32"/>
              <a:gd name="f43" fmla="*/ f35 1 30"/>
              <a:gd name="f44" fmla="*/ f36 1 32"/>
              <a:gd name="f45" fmla="*/ f37 1 30"/>
              <a:gd name="f46" fmla="*/ f38 1 32"/>
              <a:gd name="f47" fmla="*/ f39 1 32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2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3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8"/>
              </a:cxn>
              <a:cxn ang="f40">
                <a:pos x="f65" y="f69"/>
              </a:cxn>
              <a:cxn ang="f40">
                <a:pos x="f63" y="f64"/>
              </a:cxn>
            </a:cxnLst>
            <a:rect l="f59" t="f62" r="f60" b="f61"/>
            <a:pathLst>
              <a:path w="30" h="32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16" y="f17"/>
                  <a:pt x="f18" y="f13"/>
                </a:cubicBezTo>
                <a:cubicBezTo>
                  <a:pt x="f5" y="f19"/>
                  <a:pt x="f14" y="f18"/>
                  <a:pt x="f13" y="f18"/>
                </a:cubicBezTo>
                <a:cubicBezTo>
                  <a:pt x="f20" y="f5"/>
                  <a:pt x="f9" y="f14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5" name="Freeform 141">
            <a:extLst>
              <a:ext uri="{FF2B5EF4-FFF2-40B4-BE49-F238E27FC236}">
                <a16:creationId xmlns:a16="http://schemas.microsoft.com/office/drawing/2014/main" id="{10993384-89D6-79C3-96D1-AF5AA6F4C39E}"/>
              </a:ext>
            </a:extLst>
          </p:cNvPr>
          <p:cNvSpPr/>
          <p:nvPr/>
        </p:nvSpPr>
        <p:spPr>
          <a:xfrm>
            <a:off x="7031041" y="1958973"/>
            <a:ext cx="60322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19"/>
              <a:gd name="f8" fmla="val 8"/>
              <a:gd name="f9" fmla="val 25"/>
              <a:gd name="f10" fmla="val 16"/>
              <a:gd name="f11" fmla="val 9"/>
              <a:gd name="f12" fmla="val 3"/>
              <a:gd name="f13" fmla="val 11"/>
              <a:gd name="f14" fmla="val 1"/>
              <a:gd name="f15" fmla="val 23"/>
              <a:gd name="f16" fmla="val 15"/>
              <a:gd name="f17" fmla="val 28"/>
              <a:gd name="f18" fmla="val 24"/>
              <a:gd name="f19" fmla="+- 0 0 -90"/>
              <a:gd name="f20" fmla="*/ f3 1 35"/>
              <a:gd name="f21" fmla="*/ f4 1 35"/>
              <a:gd name="f22" fmla="val f5"/>
              <a:gd name="f23" fmla="val f6"/>
              <a:gd name="f24" fmla="*/ f19 f0 1"/>
              <a:gd name="f25" fmla="+- f23 0 f22"/>
              <a:gd name="f26" fmla="*/ f24 1 f2"/>
              <a:gd name="f27" fmla="*/ f25 1 35"/>
              <a:gd name="f28" fmla="*/ 19 f25 1"/>
              <a:gd name="f29" fmla="*/ 35 f25 1"/>
              <a:gd name="f30" fmla="*/ 9 f25 1"/>
              <a:gd name="f31" fmla="*/ 3 f25 1"/>
              <a:gd name="f32" fmla="*/ 25 f25 1"/>
              <a:gd name="f33" fmla="+- f26 0 f1"/>
              <a:gd name="f34" fmla="*/ f28 1 35"/>
              <a:gd name="f35" fmla="*/ f29 1 35"/>
              <a:gd name="f36" fmla="*/ f30 1 35"/>
              <a:gd name="f37" fmla="*/ f31 1 35"/>
              <a:gd name="f38" fmla="*/ f32 1 35"/>
              <a:gd name="f39" fmla="*/ 0 1 f27"/>
              <a:gd name="f40" fmla="*/ f23 1 f27"/>
              <a:gd name="f41" fmla="*/ f34 1 f27"/>
              <a:gd name="f42" fmla="*/ f35 1 f27"/>
              <a:gd name="f43" fmla="*/ f36 1 f27"/>
              <a:gd name="f44" fmla="*/ f37 1 f27"/>
              <a:gd name="f45" fmla="*/ f38 1 f27"/>
              <a:gd name="f46" fmla="*/ f39 f20 1"/>
              <a:gd name="f47" fmla="*/ f40 f20 1"/>
              <a:gd name="f48" fmla="*/ f40 f21 1"/>
              <a:gd name="f49" fmla="*/ f39 f21 1"/>
              <a:gd name="f50" fmla="*/ f41 f20 1"/>
              <a:gd name="f51" fmla="*/ f42 f21 1"/>
              <a:gd name="f52" fmla="*/ f43 f20 1"/>
              <a:gd name="f53" fmla="*/ f44 f21 1"/>
              <a:gd name="f54" fmla="*/ f45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0" y="f51"/>
              </a:cxn>
              <a:cxn ang="f33">
                <a:pos x="f52" y="f53"/>
              </a:cxn>
              <a:cxn ang="f33">
                <a:pos x="f54" y="f53"/>
              </a:cxn>
              <a:cxn ang="f33">
                <a:pos x="f50" y="f51"/>
              </a:cxn>
            </a:cxnLst>
            <a:rect l="f46" t="f49" r="f47" b="f48"/>
            <a:pathLst>
              <a:path w="35" h="35">
                <a:moveTo>
                  <a:pt x="f7" y="f6"/>
                </a:moveTo>
                <a:cubicBezTo>
                  <a:pt x="f8" y="f9"/>
                  <a:pt x="f5" y="f10"/>
                  <a:pt x="f11" y="f12"/>
                </a:cubicBezTo>
                <a:cubicBezTo>
                  <a:pt x="f13" y="f14"/>
                  <a:pt x="f15" y="f5"/>
                  <a:pt x="f9" y="f12"/>
                </a:cubicBezTo>
                <a:cubicBezTo>
                  <a:pt x="f6" y="f16"/>
                  <a:pt x="f17" y="f18"/>
                  <a:pt x="f7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6" name="Freeform 142">
            <a:extLst>
              <a:ext uri="{FF2B5EF4-FFF2-40B4-BE49-F238E27FC236}">
                <a16:creationId xmlns:a16="http://schemas.microsoft.com/office/drawing/2014/main" id="{37C277E8-F628-ECE3-5BA3-FEF3DA86E05B}"/>
              </a:ext>
            </a:extLst>
          </p:cNvPr>
          <p:cNvSpPr/>
          <p:nvPr/>
        </p:nvSpPr>
        <p:spPr>
          <a:xfrm>
            <a:off x="6980236" y="1960565"/>
            <a:ext cx="31747" cy="428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25"/>
              <a:gd name="f8" fmla="val 1"/>
              <a:gd name="f9" fmla="val 8"/>
              <a:gd name="f10" fmla="val 18"/>
              <a:gd name="f11" fmla="val 15"/>
              <a:gd name="f12" fmla="val 17"/>
              <a:gd name="f13" fmla="val 22"/>
              <a:gd name="f14" fmla="val 12"/>
              <a:gd name="f15" fmla="val 23"/>
              <a:gd name="f16" fmla="val 6"/>
              <a:gd name="f17" fmla="val 24"/>
              <a:gd name="f18" fmla="val 7"/>
              <a:gd name="f19" fmla="val 13"/>
              <a:gd name="f20" fmla="+- 0 0 -90"/>
              <a:gd name="f21" fmla="*/ f3 1 19"/>
              <a:gd name="f22" fmla="*/ f4 1 25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19"/>
              <a:gd name="f31" fmla="*/ f27 1 25"/>
              <a:gd name="f32" fmla="*/ 19 f28 1"/>
              <a:gd name="f33" fmla="*/ 1 f27 1"/>
              <a:gd name="f34" fmla="*/ 17 f28 1"/>
              <a:gd name="f35" fmla="*/ 22 f27 1"/>
              <a:gd name="f36" fmla="*/ 0 f28 1"/>
              <a:gd name="f37" fmla="*/ 25 f27 1"/>
              <a:gd name="f38" fmla="*/ 1 f28 1"/>
              <a:gd name="f39" fmla="*/ 0 f27 1"/>
              <a:gd name="f40" fmla="+- f29 0 f1"/>
              <a:gd name="f41" fmla="*/ f32 1 19"/>
              <a:gd name="f42" fmla="*/ f33 1 25"/>
              <a:gd name="f43" fmla="*/ f34 1 19"/>
              <a:gd name="f44" fmla="*/ f35 1 25"/>
              <a:gd name="f45" fmla="*/ f36 1 19"/>
              <a:gd name="f46" fmla="*/ f37 1 25"/>
              <a:gd name="f47" fmla="*/ f38 1 19"/>
              <a:gd name="f48" fmla="*/ f39 1 25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19" h="25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5" y="f7"/>
                </a:cubicBezTo>
                <a:cubicBezTo>
                  <a:pt x="f8" y="f12"/>
                  <a:pt x="f8" y="f9"/>
                  <a:pt x="f8" y="f5"/>
                </a:cubicBezTo>
                <a:cubicBezTo>
                  <a:pt x="f18" y="f5"/>
                  <a:pt x="f19" y="f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7" name="Freeform 143">
            <a:extLst>
              <a:ext uri="{FF2B5EF4-FFF2-40B4-BE49-F238E27FC236}">
                <a16:creationId xmlns:a16="http://schemas.microsoft.com/office/drawing/2014/main" id="{7F806015-364C-129E-4C5D-61767D30B231}"/>
              </a:ext>
            </a:extLst>
          </p:cNvPr>
          <p:cNvSpPr/>
          <p:nvPr/>
        </p:nvSpPr>
        <p:spPr>
          <a:xfrm>
            <a:off x="8362946" y="1895478"/>
            <a:ext cx="149220" cy="1412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"/>
              <a:gd name="f7" fmla="val 82"/>
              <a:gd name="f8" fmla="val 16"/>
              <a:gd name="f9" fmla="val 2"/>
              <a:gd name="f10" fmla="val 13"/>
              <a:gd name="f11" fmla="val 5"/>
              <a:gd name="f12" fmla="val 10"/>
              <a:gd name="f13" fmla="val 7"/>
              <a:gd name="f14" fmla="val 33"/>
              <a:gd name="f15" fmla="val 60"/>
              <a:gd name="f16" fmla="val 20"/>
              <a:gd name="f17" fmla="val 34"/>
              <a:gd name="f18" fmla="val 49"/>
              <a:gd name="f19" fmla="val 83"/>
              <a:gd name="f20" fmla="val 56"/>
              <a:gd name="f21" fmla="val 78"/>
              <a:gd name="f22" fmla="val 63"/>
              <a:gd name="f23" fmla="val 73"/>
              <a:gd name="f24" fmla="val 70"/>
              <a:gd name="f25" fmla="val 50"/>
              <a:gd name="f26" fmla="val 26"/>
              <a:gd name="f27" fmla="val 79"/>
              <a:gd name="f28" fmla="val 77"/>
              <a:gd name="f29" fmla="val 36"/>
              <a:gd name="f30" fmla="+- 0 0 -90"/>
              <a:gd name="f31" fmla="*/ f3 1 88"/>
              <a:gd name="f32" fmla="*/ f4 1 82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88"/>
              <a:gd name="f41" fmla="*/ f37 1 82"/>
              <a:gd name="f42" fmla="*/ 0 f38 1"/>
              <a:gd name="f43" fmla="*/ 16 f37 1"/>
              <a:gd name="f44" fmla="*/ 7 f38 1"/>
              <a:gd name="f45" fmla="*/ 7 f37 1"/>
              <a:gd name="f46" fmla="*/ 88 f38 1"/>
              <a:gd name="f47" fmla="*/ 0 f37 1"/>
              <a:gd name="f48" fmla="*/ 49 f37 1"/>
              <a:gd name="f49" fmla="*/ 73 f38 1"/>
              <a:gd name="f50" fmla="*/ 70 f37 1"/>
              <a:gd name="f51" fmla="*/ 77 f37 1"/>
              <a:gd name="f52" fmla="+- f39 0 f1"/>
              <a:gd name="f53" fmla="*/ f42 1 88"/>
              <a:gd name="f54" fmla="*/ f43 1 82"/>
              <a:gd name="f55" fmla="*/ f44 1 88"/>
              <a:gd name="f56" fmla="*/ f45 1 82"/>
              <a:gd name="f57" fmla="*/ f46 1 88"/>
              <a:gd name="f58" fmla="*/ f47 1 82"/>
              <a:gd name="f59" fmla="*/ f48 1 82"/>
              <a:gd name="f60" fmla="*/ f49 1 88"/>
              <a:gd name="f61" fmla="*/ f50 1 82"/>
              <a:gd name="f62" fmla="*/ f51 1 82"/>
              <a:gd name="f63" fmla="*/ 0 1 f40"/>
              <a:gd name="f64" fmla="*/ f34 1 f40"/>
              <a:gd name="f65" fmla="*/ 0 1 f41"/>
              <a:gd name="f66" fmla="*/ f35 1 f41"/>
              <a:gd name="f67" fmla="*/ f53 1 f40"/>
              <a:gd name="f68" fmla="*/ f54 1 f41"/>
              <a:gd name="f69" fmla="*/ f55 1 f40"/>
              <a:gd name="f70" fmla="*/ f56 1 f41"/>
              <a:gd name="f71" fmla="*/ f57 1 f40"/>
              <a:gd name="f72" fmla="*/ f58 1 f41"/>
              <a:gd name="f73" fmla="*/ f59 1 f41"/>
              <a:gd name="f74" fmla="*/ f60 1 f40"/>
              <a:gd name="f75" fmla="*/ f61 1 f41"/>
              <a:gd name="f76" fmla="*/ f62 1 f41"/>
              <a:gd name="f77" fmla="*/ f63 f31 1"/>
              <a:gd name="f78" fmla="*/ f64 f31 1"/>
              <a:gd name="f79" fmla="*/ f66 f32 1"/>
              <a:gd name="f80" fmla="*/ f65 f32 1"/>
              <a:gd name="f81" fmla="*/ f67 f31 1"/>
              <a:gd name="f82" fmla="*/ f68 f32 1"/>
              <a:gd name="f83" fmla="*/ f69 f31 1"/>
              <a:gd name="f84" fmla="*/ f70 f32 1"/>
              <a:gd name="f85" fmla="*/ f71 f31 1"/>
              <a:gd name="f86" fmla="*/ f72 f32 1"/>
              <a:gd name="f87" fmla="*/ f73 f32 1"/>
              <a:gd name="f88" fmla="*/ f74 f31 1"/>
              <a:gd name="f89" fmla="*/ f75 f32 1"/>
              <a:gd name="f90" fmla="*/ f7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1" y="f82"/>
              </a:cxn>
              <a:cxn ang="f52">
                <a:pos x="f83" y="f84"/>
              </a:cxn>
              <a:cxn ang="f52">
                <a:pos x="f85" y="f86"/>
              </a:cxn>
              <a:cxn ang="f52">
                <a:pos x="f85" y="f87"/>
              </a:cxn>
              <a:cxn ang="f52">
                <a:pos x="f88" y="f89"/>
              </a:cxn>
              <a:cxn ang="f52">
                <a:pos x="f81" y="f90"/>
              </a:cxn>
              <a:cxn ang="f52">
                <a:pos x="f81" y="f82"/>
              </a:cxn>
            </a:cxnLst>
            <a:rect l="f77" t="f80" r="f78" b="f79"/>
            <a:pathLst>
              <a:path w="88" h="82">
                <a:moveTo>
                  <a:pt x="f5" y="f8"/>
                </a:moveTo>
                <a:cubicBezTo>
                  <a:pt x="f9" y="f10"/>
                  <a:pt x="f11" y="f12"/>
                  <a:pt x="f13" y="f13"/>
                </a:cubicBezTo>
                <a:cubicBezTo>
                  <a:pt x="f14" y="f11"/>
                  <a:pt x="f15" y="f9"/>
                  <a:pt x="f6" y="f5"/>
                </a:cubicBezTo>
                <a:cubicBezTo>
                  <a:pt x="f6" y="f16"/>
                  <a:pt x="f6" y="f17"/>
                  <a:pt x="f6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7"/>
                  <a:pt x="f26" y="f27"/>
                  <a:pt x="f5" y="f28"/>
                </a:cubicBezTo>
                <a:cubicBezTo>
                  <a:pt x="f5" y="f20"/>
                  <a:pt x="f5" y="f29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8" name="Freeform 144">
            <a:extLst>
              <a:ext uri="{FF2B5EF4-FFF2-40B4-BE49-F238E27FC236}">
                <a16:creationId xmlns:a16="http://schemas.microsoft.com/office/drawing/2014/main" id="{AE9632FE-628B-9290-5D95-DDF715B8FC7D}"/>
              </a:ext>
            </a:extLst>
          </p:cNvPr>
          <p:cNvSpPr/>
          <p:nvPr/>
        </p:nvSpPr>
        <p:spPr>
          <a:xfrm>
            <a:off x="8266111" y="1312858"/>
            <a:ext cx="77788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54"/>
              <a:gd name="f8" fmla="val 24"/>
              <a:gd name="f9" fmla="val 34"/>
              <a:gd name="f10" fmla="val 15"/>
              <a:gd name="f11" fmla="val 44"/>
              <a:gd name="f12" fmla="val 32"/>
              <a:gd name="f13" fmla="val 39"/>
              <a:gd name="f14" fmla="val 51"/>
              <a:gd name="f15" fmla="val 52"/>
              <a:gd name="f16" fmla="val 11"/>
              <a:gd name="f17" fmla="val 3"/>
              <a:gd name="f18" fmla="val 30"/>
              <a:gd name="f19" fmla="val 4"/>
              <a:gd name="f20" fmla="val 21"/>
              <a:gd name="f21" fmla="val 14"/>
              <a:gd name="f22" fmla="val 43"/>
              <a:gd name="f23" fmla="val 33"/>
              <a:gd name="f24" fmla="val 26"/>
              <a:gd name="f25" fmla="val 17"/>
              <a:gd name="f26" fmla="val 22"/>
              <a:gd name="f27" fmla="val 18"/>
              <a:gd name="f28" fmla="val 20"/>
              <a:gd name="f29" fmla="val 13"/>
              <a:gd name="f30" fmla="val 27"/>
              <a:gd name="f31" fmla="val 9"/>
              <a:gd name="f32" fmla="val 37"/>
              <a:gd name="f33" fmla="val 28"/>
              <a:gd name="f34" fmla="+- 0 0 -90"/>
              <a:gd name="f35" fmla="*/ f3 1 45"/>
              <a:gd name="f36" fmla="*/ f4 1 54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45"/>
              <a:gd name="f45" fmla="*/ f41 1 54"/>
              <a:gd name="f46" fmla="*/ 24 f42 1"/>
              <a:gd name="f47" fmla="*/ 0 f41 1"/>
              <a:gd name="f48" fmla="*/ 44 f42 1"/>
              <a:gd name="f49" fmla="*/ 32 f41 1"/>
              <a:gd name="f50" fmla="*/ 52 f41 1"/>
              <a:gd name="f51" fmla="*/ 3 f42 1"/>
              <a:gd name="f52" fmla="*/ 30 f41 1"/>
              <a:gd name="f53" fmla="*/ 43 f42 1"/>
              <a:gd name="f54" fmla="*/ 22 f42 1"/>
              <a:gd name="f55" fmla="*/ 18 f41 1"/>
              <a:gd name="f56" fmla="*/ 9 f42 1"/>
              <a:gd name="f57" fmla="*/ 45 f41 1"/>
              <a:gd name="f58" fmla="+- f43 0 f1"/>
              <a:gd name="f59" fmla="*/ f46 1 45"/>
              <a:gd name="f60" fmla="*/ f47 1 54"/>
              <a:gd name="f61" fmla="*/ f48 1 45"/>
              <a:gd name="f62" fmla="*/ f49 1 54"/>
              <a:gd name="f63" fmla="*/ f50 1 54"/>
              <a:gd name="f64" fmla="*/ f51 1 45"/>
              <a:gd name="f65" fmla="*/ f52 1 54"/>
              <a:gd name="f66" fmla="*/ f53 1 45"/>
              <a:gd name="f67" fmla="*/ f54 1 45"/>
              <a:gd name="f68" fmla="*/ f55 1 54"/>
              <a:gd name="f69" fmla="*/ f56 1 45"/>
              <a:gd name="f70" fmla="*/ f57 1 54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5"/>
              <a:gd name="f80" fmla="*/ f64 1 f44"/>
              <a:gd name="f81" fmla="*/ f65 1 f45"/>
              <a:gd name="f82" fmla="*/ f66 1 f44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6 1"/>
              <a:gd name="f96" fmla="*/ f80 f35 1"/>
              <a:gd name="f97" fmla="*/ f81 f36 1"/>
              <a:gd name="f98" fmla="*/ f82 f35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1" y="f95"/>
              </a:cxn>
              <a:cxn ang="f58">
                <a:pos x="f96" y="f97"/>
              </a:cxn>
              <a:cxn ang="f58">
                <a:pos x="f91" y="f92"/>
              </a:cxn>
              <a:cxn ang="f58">
                <a:pos x="f98" y="f97"/>
              </a:cxn>
              <a:cxn ang="f58">
                <a:pos x="f99" y="f100"/>
              </a:cxn>
              <a:cxn ang="f58">
                <a:pos x="f101" y="f94"/>
              </a:cxn>
              <a:cxn ang="f58">
                <a:pos x="f91" y="f102"/>
              </a:cxn>
              <a:cxn ang="f58">
                <a:pos x="f98" y="f97"/>
              </a:cxn>
            </a:cxnLst>
            <a:rect l="f87" t="f90" r="f88" b="f89"/>
            <a:pathLst>
              <a:path w="45" h="54">
                <a:moveTo>
                  <a:pt x="f8" y="f5"/>
                </a:moveTo>
                <a:cubicBezTo>
                  <a:pt x="f9" y="f10"/>
                  <a:pt x="f6" y="f8"/>
                  <a:pt x="f11" y="f12"/>
                </a:cubicBezTo>
                <a:cubicBezTo>
                  <a:pt x="f11" y="f13"/>
                  <a:pt x="f12" y="f14"/>
                  <a:pt x="f8" y="f15"/>
                </a:cubicBezTo>
                <a:cubicBezTo>
                  <a:pt x="f16" y="f7"/>
                  <a:pt x="f5" y="f11"/>
                  <a:pt x="f17" y="f18"/>
                </a:cubicBezTo>
                <a:cubicBezTo>
                  <a:pt x="f19" y="f20"/>
                  <a:pt x="f21" y="f21"/>
                  <a:pt x="f8" y="f5"/>
                </a:cubicBezTo>
                <a:close/>
                <a:moveTo>
                  <a:pt x="f22" y="f18"/>
                </a:moveTo>
                <a:cubicBezTo>
                  <a:pt x="f23" y="f8"/>
                  <a:pt x="f24" y="f25"/>
                  <a:pt x="f26" y="f27"/>
                </a:cubicBezTo>
                <a:cubicBezTo>
                  <a:pt x="f25" y="f28"/>
                  <a:pt x="f29" y="f30"/>
                  <a:pt x="f31" y="f12"/>
                </a:cubicBezTo>
                <a:cubicBezTo>
                  <a:pt x="f21" y="f32"/>
                  <a:pt x="f27" y="f11"/>
                  <a:pt x="f8" y="f6"/>
                </a:cubicBezTo>
                <a:cubicBezTo>
                  <a:pt x="f33" y="f6"/>
                  <a:pt x="f9" y="f32"/>
                  <a:pt x="f22" y="f1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9" name="Freeform 145">
            <a:extLst>
              <a:ext uri="{FF2B5EF4-FFF2-40B4-BE49-F238E27FC236}">
                <a16:creationId xmlns:a16="http://schemas.microsoft.com/office/drawing/2014/main" id="{C066FDE9-88F4-1A45-006A-36F72FB22E6E}"/>
              </a:ext>
            </a:extLst>
          </p:cNvPr>
          <p:cNvSpPr/>
          <p:nvPr/>
        </p:nvSpPr>
        <p:spPr>
          <a:xfrm>
            <a:off x="8374066" y="1330323"/>
            <a:ext cx="76196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"/>
              <a:gd name="f7" fmla="val 45"/>
              <a:gd name="f8" fmla="val 43"/>
              <a:gd name="f9" fmla="val 20"/>
              <a:gd name="f10" fmla="val 37"/>
              <a:gd name="f11" fmla="val 33"/>
              <a:gd name="f12" fmla="val 22"/>
              <a:gd name="f13" fmla="val 42"/>
              <a:gd name="f14" fmla="val 14"/>
              <a:gd name="f15" fmla="val 40"/>
              <a:gd name="f16" fmla="val 5"/>
              <a:gd name="f17" fmla="val 29"/>
              <a:gd name="f18" fmla="val 3"/>
              <a:gd name="f19" fmla="val 8"/>
              <a:gd name="f20" fmla="val 9"/>
              <a:gd name="f21" fmla="val 35"/>
              <a:gd name="f22" fmla="val 7"/>
              <a:gd name="f23" fmla="val 15"/>
              <a:gd name="f24" fmla="val 28"/>
              <a:gd name="f25" fmla="val 23"/>
              <a:gd name="f26" fmla="val 18"/>
              <a:gd name="f27" fmla="val 10"/>
              <a:gd name="f28" fmla="val 16"/>
              <a:gd name="f29" fmla="val 21"/>
              <a:gd name="f30" fmla="val 26"/>
              <a:gd name="f31" fmla="val 17"/>
              <a:gd name="f32" fmla="val 34"/>
              <a:gd name="f33" fmla="val 27"/>
              <a:gd name="f34" fmla="+- 0 0 -90"/>
              <a:gd name="f35" fmla="*/ f3 1 44"/>
              <a:gd name="f36" fmla="*/ f4 1 45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44"/>
              <a:gd name="f45" fmla="*/ f41 1 45"/>
              <a:gd name="f46" fmla="*/ 43 f42 1"/>
              <a:gd name="f47" fmla="*/ 20 f41 1"/>
              <a:gd name="f48" fmla="*/ 22 f42 1"/>
              <a:gd name="f49" fmla="*/ 42 f41 1"/>
              <a:gd name="f50" fmla="*/ 3 f42 1"/>
              <a:gd name="f51" fmla="*/ 0 f41 1"/>
              <a:gd name="f52" fmla="*/ 22 f41 1"/>
              <a:gd name="f53" fmla="*/ 23 f42 1"/>
              <a:gd name="f54" fmla="*/ 9 f41 1"/>
              <a:gd name="f55" fmla="*/ 10 f42 1"/>
              <a:gd name="f56" fmla="*/ 21 f41 1"/>
              <a:gd name="f57" fmla="*/ 35 f41 1"/>
              <a:gd name="f58" fmla="+- f43 0 f1"/>
              <a:gd name="f59" fmla="*/ f46 1 44"/>
              <a:gd name="f60" fmla="*/ f47 1 45"/>
              <a:gd name="f61" fmla="*/ f48 1 44"/>
              <a:gd name="f62" fmla="*/ f49 1 45"/>
              <a:gd name="f63" fmla="*/ f50 1 44"/>
              <a:gd name="f64" fmla="*/ f51 1 45"/>
              <a:gd name="f65" fmla="*/ f52 1 45"/>
              <a:gd name="f66" fmla="*/ f53 1 44"/>
              <a:gd name="f67" fmla="*/ f54 1 45"/>
              <a:gd name="f68" fmla="*/ f55 1 44"/>
              <a:gd name="f69" fmla="*/ f56 1 45"/>
              <a:gd name="f70" fmla="*/ f57 1 45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5"/>
              <a:gd name="f82" fmla="*/ f66 1 f44"/>
              <a:gd name="f83" fmla="*/ f67 1 f45"/>
              <a:gd name="f84" fmla="*/ f68 1 f44"/>
              <a:gd name="f85" fmla="*/ f69 1 f45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6 1"/>
              <a:gd name="f98" fmla="*/ f82 f35 1"/>
              <a:gd name="f99" fmla="*/ f83 f36 1"/>
              <a:gd name="f100" fmla="*/ f84 f35 1"/>
              <a:gd name="f101" fmla="*/ f85 f36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2"/>
              </a:cxn>
              <a:cxn ang="f58">
                <a:pos x="f93" y="f96"/>
              </a:cxn>
              <a:cxn ang="f58">
                <a:pos x="f91" y="f92"/>
              </a:cxn>
              <a:cxn ang="f58">
                <a:pos x="f91" y="f97"/>
              </a:cxn>
              <a:cxn ang="f58">
                <a:pos x="f98" y="f99"/>
              </a:cxn>
              <a:cxn ang="f58">
                <a:pos x="f100" y="f101"/>
              </a:cxn>
              <a:cxn ang="f58">
                <a:pos x="f93" y="f102"/>
              </a:cxn>
              <a:cxn ang="f58">
                <a:pos x="f91" y="f97"/>
              </a:cxn>
            </a:cxnLst>
            <a:rect l="f87" t="f90" r="f88" b="f89"/>
            <a:pathLst>
              <a:path w="44" h="45">
                <a:moveTo>
                  <a:pt x="f8" y="f9"/>
                </a:moveTo>
                <a:cubicBezTo>
                  <a:pt x="f8" y="f10"/>
                  <a:pt x="f11" y="f7"/>
                  <a:pt x="f12" y="f13"/>
                </a:cubicBezTo>
                <a:cubicBezTo>
                  <a:pt x="f14" y="f15"/>
                  <a:pt x="f16" y="f17"/>
                  <a:pt x="f18" y="f9"/>
                </a:cubicBezTo>
                <a:cubicBezTo>
                  <a:pt x="f5" y="f19"/>
                  <a:pt x="f20" y="f5"/>
                  <a:pt x="f12" y="f5"/>
                </a:cubicBezTo>
                <a:cubicBezTo>
                  <a:pt x="f21" y="f5"/>
                  <a:pt x="f6" y="f22"/>
                  <a:pt x="f8" y="f9"/>
                </a:cubicBezTo>
                <a:close/>
                <a:moveTo>
                  <a:pt x="f8" y="f12"/>
                </a:moveTo>
                <a:cubicBezTo>
                  <a:pt x="f11" y="f23"/>
                  <a:pt x="f24" y="f19"/>
                  <a:pt x="f25" y="f20"/>
                </a:cubicBezTo>
                <a:cubicBezTo>
                  <a:pt x="f26" y="f20"/>
                  <a:pt x="f27" y="f28"/>
                  <a:pt x="f27" y="f29"/>
                </a:cubicBezTo>
                <a:cubicBezTo>
                  <a:pt x="f27" y="f30"/>
                  <a:pt x="f31" y="f32"/>
                  <a:pt x="f12" y="f21"/>
                </a:cubicBezTo>
                <a:cubicBezTo>
                  <a:pt x="f33" y="f21"/>
                  <a:pt x="f11" y="f24"/>
                  <a:pt x="f8" y="f12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0" name="Freeform 146">
            <a:extLst>
              <a:ext uri="{FF2B5EF4-FFF2-40B4-BE49-F238E27FC236}">
                <a16:creationId xmlns:a16="http://schemas.microsoft.com/office/drawing/2014/main" id="{786F8DEA-FA04-43EE-6255-C30D889C3BCB}"/>
              </a:ext>
            </a:extLst>
          </p:cNvPr>
          <p:cNvSpPr/>
          <p:nvPr/>
        </p:nvSpPr>
        <p:spPr>
          <a:xfrm>
            <a:off x="8207370" y="2236786"/>
            <a:ext cx="276221" cy="34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2"/>
              <a:gd name="f7" fmla="val 20"/>
              <a:gd name="f8" fmla="val 161"/>
              <a:gd name="f9" fmla="val 6"/>
              <a:gd name="f10" fmla="val 13"/>
              <a:gd name="f11" fmla="val 160"/>
              <a:gd name="f12" fmla="val 19"/>
              <a:gd name="f13" fmla="val 109"/>
              <a:gd name="f14" fmla="val 58"/>
              <a:gd name="f15" fmla="val 7"/>
              <a:gd name="f16" fmla="val 8"/>
              <a:gd name="f17" fmla="val 4"/>
              <a:gd name="f18" fmla="val 1"/>
              <a:gd name="f19" fmla="val 22"/>
              <a:gd name="f20" fmla="val 69"/>
              <a:gd name="f21" fmla="val 115"/>
              <a:gd name="f22" fmla="+- 0 0 -90"/>
              <a:gd name="f23" fmla="*/ f3 1 162"/>
              <a:gd name="f24" fmla="*/ f4 1 20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162"/>
              <a:gd name="f33" fmla="*/ f29 1 20"/>
              <a:gd name="f34" fmla="*/ 162 f30 1"/>
              <a:gd name="f35" fmla="*/ 0 f29 1"/>
              <a:gd name="f36" fmla="*/ 160 f30 1"/>
              <a:gd name="f37" fmla="*/ 19 f29 1"/>
              <a:gd name="f38" fmla="*/ 7 f30 1"/>
              <a:gd name="f39" fmla="*/ 8 f30 1"/>
              <a:gd name="f40" fmla="*/ 20 f29 1"/>
              <a:gd name="f41" fmla="*/ 22 f30 1"/>
              <a:gd name="f42" fmla="*/ 1 f29 1"/>
              <a:gd name="f43" fmla="+- f31 0 f1"/>
              <a:gd name="f44" fmla="*/ f34 1 162"/>
              <a:gd name="f45" fmla="*/ f35 1 20"/>
              <a:gd name="f46" fmla="*/ f36 1 162"/>
              <a:gd name="f47" fmla="*/ f37 1 20"/>
              <a:gd name="f48" fmla="*/ f38 1 162"/>
              <a:gd name="f49" fmla="*/ f39 1 162"/>
              <a:gd name="f50" fmla="*/ f40 1 20"/>
              <a:gd name="f51" fmla="*/ f41 1 162"/>
              <a:gd name="f52" fmla="*/ f42 1 20"/>
              <a:gd name="f53" fmla="*/ 0 1 f32"/>
              <a:gd name="f54" fmla="*/ f26 1 f32"/>
              <a:gd name="f55" fmla="*/ 0 1 f33"/>
              <a:gd name="f56" fmla="*/ f27 1 f33"/>
              <a:gd name="f57" fmla="*/ f44 1 f32"/>
              <a:gd name="f58" fmla="*/ f45 1 f33"/>
              <a:gd name="f59" fmla="*/ f46 1 f32"/>
              <a:gd name="f60" fmla="*/ f47 1 f33"/>
              <a:gd name="f61" fmla="*/ f48 1 f32"/>
              <a:gd name="f62" fmla="*/ f49 1 f32"/>
              <a:gd name="f63" fmla="*/ f50 1 f33"/>
              <a:gd name="f64" fmla="*/ f51 1 f32"/>
              <a:gd name="f65" fmla="*/ f52 1 f33"/>
              <a:gd name="f66" fmla="*/ f53 f23 1"/>
              <a:gd name="f67" fmla="*/ f54 f23 1"/>
              <a:gd name="f68" fmla="*/ f56 f24 1"/>
              <a:gd name="f69" fmla="*/ f55 f24 1"/>
              <a:gd name="f70" fmla="*/ f57 f23 1"/>
              <a:gd name="f71" fmla="*/ f58 f24 1"/>
              <a:gd name="f72" fmla="*/ f59 f23 1"/>
              <a:gd name="f73" fmla="*/ f60 f24 1"/>
              <a:gd name="f74" fmla="*/ f61 f23 1"/>
              <a:gd name="f75" fmla="*/ f62 f23 1"/>
              <a:gd name="f76" fmla="*/ f63 f24 1"/>
              <a:gd name="f77" fmla="*/ f64 f23 1"/>
              <a:gd name="f78" fmla="*/ f65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3"/>
              </a:cxn>
              <a:cxn ang="f43">
                <a:pos x="f75" y="f76"/>
              </a:cxn>
              <a:cxn ang="f43">
                <a:pos x="f77" y="f78"/>
              </a:cxn>
              <a:cxn ang="f43">
                <a:pos x="f70" y="f71"/>
              </a:cxn>
            </a:cxnLst>
            <a:rect l="f66" t="f69" r="f67" b="f68"/>
            <a:pathLst>
              <a:path w="162" h="20">
                <a:moveTo>
                  <a:pt x="f6" y="f5"/>
                </a:moveTo>
                <a:cubicBezTo>
                  <a:pt x="f8" y="f9"/>
                  <a:pt x="f8" y="f10"/>
                  <a:pt x="f11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6" y="f7"/>
                  <a:pt x="f16" y="f7"/>
                  <a:pt x="f16" y="f7"/>
                </a:cubicBezTo>
                <a:cubicBezTo>
                  <a:pt x="f5" y="f17"/>
                  <a:pt x="f16" y="f18"/>
                  <a:pt x="f19" y="f18"/>
                </a:cubicBezTo>
                <a:cubicBezTo>
                  <a:pt x="f20" y="f18"/>
                  <a:pt x="f21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1" name="Freeform 147">
            <a:extLst>
              <a:ext uri="{FF2B5EF4-FFF2-40B4-BE49-F238E27FC236}">
                <a16:creationId xmlns:a16="http://schemas.microsoft.com/office/drawing/2014/main" id="{E145D5F5-8582-48B5-3348-61FBDA1AB0CC}"/>
              </a:ext>
            </a:extLst>
          </p:cNvPr>
          <p:cNvSpPr/>
          <p:nvPr/>
        </p:nvSpPr>
        <p:spPr>
          <a:xfrm>
            <a:off x="6405564" y="2157417"/>
            <a:ext cx="260347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2"/>
              <a:gd name="f7" fmla="val 18"/>
              <a:gd name="f8" fmla="val 113"/>
              <a:gd name="f9" fmla="val 77"/>
              <a:gd name="f10" fmla="val 41"/>
              <a:gd name="f11" fmla="val 5"/>
              <a:gd name="f12" fmla="val 3"/>
              <a:gd name="f13" fmla="val 62"/>
              <a:gd name="f14" fmla="val 2"/>
              <a:gd name="f15" fmla="val 107"/>
              <a:gd name="f16" fmla="val 4"/>
              <a:gd name="f17" fmla="val 6"/>
              <a:gd name="f18" fmla="val 8"/>
              <a:gd name="f19" fmla="val 10"/>
              <a:gd name="f20" fmla="val 145"/>
              <a:gd name="f21" fmla="val 137"/>
              <a:gd name="f22" fmla="val 9"/>
              <a:gd name="f23" fmla="val 129"/>
              <a:gd name="f24" fmla="val 123"/>
              <a:gd name="f25" fmla="val 11"/>
              <a:gd name="f26" fmla="val 118"/>
              <a:gd name="f27" fmla="val 15"/>
              <a:gd name="f28" fmla="+- 0 0 -90"/>
              <a:gd name="f29" fmla="*/ f3 1 152"/>
              <a:gd name="f30" fmla="*/ f4 1 18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52"/>
              <a:gd name="f39" fmla="*/ f35 1 18"/>
              <a:gd name="f40" fmla="*/ 113 f36 1"/>
              <a:gd name="f41" fmla="*/ 18 f35 1"/>
              <a:gd name="f42" fmla="*/ 5 f36 1"/>
              <a:gd name="f43" fmla="*/ 18 f36 1"/>
              <a:gd name="f44" fmla="*/ 0 f35 1"/>
              <a:gd name="f45" fmla="*/ 152 f36 1"/>
              <a:gd name="f46" fmla="*/ 4 f35 1"/>
              <a:gd name="f47" fmla="*/ 10 f35 1"/>
              <a:gd name="f48" fmla="*/ 129 f36 1"/>
              <a:gd name="f49" fmla="+- f37 0 f1"/>
              <a:gd name="f50" fmla="*/ f40 1 152"/>
              <a:gd name="f51" fmla="*/ f41 1 18"/>
              <a:gd name="f52" fmla="*/ f42 1 152"/>
              <a:gd name="f53" fmla="*/ f43 1 152"/>
              <a:gd name="f54" fmla="*/ f44 1 18"/>
              <a:gd name="f55" fmla="*/ f45 1 152"/>
              <a:gd name="f56" fmla="*/ f46 1 18"/>
              <a:gd name="f57" fmla="*/ f47 1 18"/>
              <a:gd name="f58" fmla="*/ f48 1 152"/>
              <a:gd name="f59" fmla="*/ 0 1 f38"/>
              <a:gd name="f60" fmla="*/ f32 1 f38"/>
              <a:gd name="f61" fmla="*/ 0 1 f39"/>
              <a:gd name="f62" fmla="*/ f33 1 f39"/>
              <a:gd name="f63" fmla="*/ f50 1 f38"/>
              <a:gd name="f64" fmla="*/ f51 1 f39"/>
              <a:gd name="f65" fmla="*/ f52 1 f38"/>
              <a:gd name="f66" fmla="*/ f53 1 f38"/>
              <a:gd name="f67" fmla="*/ f54 1 f39"/>
              <a:gd name="f68" fmla="*/ f55 1 f38"/>
              <a:gd name="f69" fmla="*/ f56 1 f39"/>
              <a:gd name="f70" fmla="*/ f57 1 f39"/>
              <a:gd name="f71" fmla="*/ f58 1 f38"/>
              <a:gd name="f72" fmla="*/ f59 f29 1"/>
              <a:gd name="f73" fmla="*/ f60 f29 1"/>
              <a:gd name="f74" fmla="*/ f62 f30 1"/>
              <a:gd name="f75" fmla="*/ f61 f30 1"/>
              <a:gd name="f76" fmla="*/ f63 f29 1"/>
              <a:gd name="f77" fmla="*/ f64 f30 1"/>
              <a:gd name="f78" fmla="*/ f65 f29 1"/>
              <a:gd name="f79" fmla="*/ f66 f29 1"/>
              <a:gd name="f80" fmla="*/ f67 f30 1"/>
              <a:gd name="f81" fmla="*/ f68 f29 1"/>
              <a:gd name="f82" fmla="*/ f69 f30 1"/>
              <a:gd name="f83" fmla="*/ f70 f30 1"/>
              <a:gd name="f84" fmla="*/ f7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6" y="f77"/>
              </a:cxn>
              <a:cxn ang="f49">
                <a:pos x="f78" y="f77"/>
              </a:cxn>
              <a:cxn ang="f49">
                <a:pos x="f79" y="f80"/>
              </a:cxn>
              <a:cxn ang="f49">
                <a:pos x="f81" y="f82"/>
              </a:cxn>
              <a:cxn ang="f49">
                <a:pos x="f81" y="f83"/>
              </a:cxn>
              <a:cxn ang="f49">
                <a:pos x="f84" y="f83"/>
              </a:cxn>
              <a:cxn ang="f49">
                <a:pos x="f76" y="f77"/>
              </a:cxn>
            </a:cxnLst>
            <a:rect l="f72" t="f75" r="f73" b="f74"/>
            <a:pathLst>
              <a:path w="152" h="18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5" y="f11"/>
                  <a:pt x="f12" y="f5"/>
                  <a:pt x="f7" y="f5"/>
                </a:cubicBezTo>
                <a:cubicBezTo>
                  <a:pt x="f13" y="f14"/>
                  <a:pt x="f15" y="f12"/>
                  <a:pt x="f6" y="f16"/>
                </a:cubicBezTo>
                <a:cubicBezTo>
                  <a:pt x="f6" y="f17"/>
                  <a:pt x="f6" y="f18"/>
                  <a:pt x="f6" y="f19"/>
                </a:cubicBezTo>
                <a:cubicBezTo>
                  <a:pt x="f20" y="f19"/>
                  <a:pt x="f21" y="f22"/>
                  <a:pt x="f23" y="f19"/>
                </a:cubicBezTo>
                <a:cubicBezTo>
                  <a:pt x="f24" y="f25"/>
                  <a:pt x="f26" y="f2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2" name="Freeform 148">
            <a:extLst>
              <a:ext uri="{FF2B5EF4-FFF2-40B4-BE49-F238E27FC236}">
                <a16:creationId xmlns:a16="http://schemas.microsoft.com/office/drawing/2014/main" id="{962390C8-9A9A-D3DB-0B67-36CA5BFD4599}"/>
              </a:ext>
            </a:extLst>
          </p:cNvPr>
          <p:cNvSpPr/>
          <p:nvPr/>
        </p:nvSpPr>
        <p:spPr>
          <a:xfrm>
            <a:off x="6243642" y="2151061"/>
            <a:ext cx="95253" cy="39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23"/>
              <a:gd name="f8" fmla="val 38"/>
              <a:gd name="f9" fmla="val 26"/>
              <a:gd name="f10" fmla="val 15"/>
              <a:gd name="f11" fmla="val 1"/>
              <a:gd name="f12" fmla="val 16"/>
              <a:gd name="f13" fmla="val 9"/>
              <a:gd name="f14" fmla="val 20"/>
              <a:gd name="f15" fmla="val 3"/>
              <a:gd name="f16" fmla="val 37"/>
              <a:gd name="f17" fmla="val 5"/>
              <a:gd name="f18" fmla="val 55"/>
              <a:gd name="f19" fmla="val 8"/>
              <a:gd name="f20" fmla="val 11"/>
              <a:gd name="f21" fmla="val 13"/>
              <a:gd name="f22" fmla="val 50"/>
              <a:gd name="f23" fmla="val 44"/>
              <a:gd name="f24" fmla="+- 0 0 -90"/>
              <a:gd name="f25" fmla="*/ f3 1 56"/>
              <a:gd name="f26" fmla="*/ f4 1 23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56"/>
              <a:gd name="f35" fmla="*/ f31 1 23"/>
              <a:gd name="f36" fmla="*/ 38 f32 1"/>
              <a:gd name="f37" fmla="*/ 23 f31 1"/>
              <a:gd name="f38" fmla="*/ 1 f32 1"/>
              <a:gd name="f39" fmla="*/ 0 f32 1"/>
              <a:gd name="f40" fmla="*/ 0 f31 1"/>
              <a:gd name="f41" fmla="*/ 55 f32 1"/>
              <a:gd name="f42" fmla="*/ 8 f31 1"/>
              <a:gd name="f43" fmla="*/ 56 f32 1"/>
              <a:gd name="f44" fmla="*/ 13 f31 1"/>
              <a:gd name="f45" fmla="+- f33 0 f1"/>
              <a:gd name="f46" fmla="*/ f36 1 56"/>
              <a:gd name="f47" fmla="*/ f37 1 23"/>
              <a:gd name="f48" fmla="*/ f38 1 56"/>
              <a:gd name="f49" fmla="*/ f39 1 56"/>
              <a:gd name="f50" fmla="*/ f40 1 23"/>
              <a:gd name="f51" fmla="*/ f41 1 56"/>
              <a:gd name="f52" fmla="*/ f42 1 23"/>
              <a:gd name="f53" fmla="*/ f43 1 56"/>
              <a:gd name="f54" fmla="*/ f44 1 23"/>
              <a:gd name="f55" fmla="*/ 0 1 f34"/>
              <a:gd name="f56" fmla="*/ f28 1 f34"/>
              <a:gd name="f57" fmla="*/ 0 1 f35"/>
              <a:gd name="f58" fmla="*/ f29 1 f35"/>
              <a:gd name="f59" fmla="*/ f46 1 f34"/>
              <a:gd name="f60" fmla="*/ f47 1 f35"/>
              <a:gd name="f61" fmla="*/ f48 1 f34"/>
              <a:gd name="f62" fmla="*/ f49 1 f34"/>
              <a:gd name="f63" fmla="*/ f50 1 f35"/>
              <a:gd name="f64" fmla="*/ f51 1 f34"/>
              <a:gd name="f65" fmla="*/ f52 1 f35"/>
              <a:gd name="f66" fmla="*/ f53 1 f34"/>
              <a:gd name="f67" fmla="*/ f54 1 f35"/>
              <a:gd name="f68" fmla="*/ f55 f25 1"/>
              <a:gd name="f69" fmla="*/ f56 f25 1"/>
              <a:gd name="f70" fmla="*/ f58 f26 1"/>
              <a:gd name="f71" fmla="*/ f57 f26 1"/>
              <a:gd name="f72" fmla="*/ f59 f25 1"/>
              <a:gd name="f73" fmla="*/ f60 f26 1"/>
              <a:gd name="f74" fmla="*/ f61 f25 1"/>
              <a:gd name="f75" fmla="*/ f62 f25 1"/>
              <a:gd name="f76" fmla="*/ f63 f26 1"/>
              <a:gd name="f77" fmla="*/ f64 f25 1"/>
              <a:gd name="f78" fmla="*/ f65 f26 1"/>
              <a:gd name="f79" fmla="*/ f66 f25 1"/>
              <a:gd name="f80" fmla="*/ f67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2" y="f73"/>
              </a:cxn>
              <a:cxn ang="f45">
                <a:pos x="f74" y="f73"/>
              </a:cxn>
              <a:cxn ang="f45">
                <a:pos x="f75" y="f76"/>
              </a:cxn>
              <a:cxn ang="f45">
                <a:pos x="f77" y="f78"/>
              </a:cxn>
              <a:cxn ang="f45">
                <a:pos x="f79" y="f80"/>
              </a:cxn>
              <a:cxn ang="f45">
                <a:pos x="f72" y="f73"/>
              </a:cxn>
              <a:cxn ang="f45">
                <a:pos x="f72" y="f73"/>
              </a:cxn>
            </a:cxnLst>
            <a:rect l="f68" t="f71" r="f69" b="f70"/>
            <a:pathLst>
              <a:path w="56" h="23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5" y="f12"/>
                  <a:pt x="f5" y="f13"/>
                  <a:pt x="f5" y="f5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18" y="f13"/>
                  <a:pt x="f18" y="f20"/>
                  <a:pt x="f6" y="f21"/>
                </a:cubicBezTo>
                <a:cubicBezTo>
                  <a:pt x="f22" y="f12"/>
                  <a:pt x="f23" y="f14"/>
                  <a:pt x="f8" y="f7"/>
                </a:cubicBezTo>
                <a:cubicBezTo>
                  <a:pt x="f8" y="f7"/>
                  <a:pt x="f8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3" name="Freeform 149">
            <a:extLst>
              <a:ext uri="{FF2B5EF4-FFF2-40B4-BE49-F238E27FC236}">
                <a16:creationId xmlns:a16="http://schemas.microsoft.com/office/drawing/2014/main" id="{163F02A6-8E5A-6B96-145E-5B41C86B7B4A}"/>
              </a:ext>
            </a:extLst>
          </p:cNvPr>
          <p:cNvSpPr/>
          <p:nvPr/>
        </p:nvSpPr>
        <p:spPr>
          <a:xfrm>
            <a:off x="7246940" y="1557342"/>
            <a:ext cx="174622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2"/>
              <a:gd name="f7" fmla="val 35"/>
              <a:gd name="f8" fmla="val 1"/>
              <a:gd name="f9" fmla="val 26"/>
              <a:gd name="f10" fmla="val 18"/>
              <a:gd name="f11" fmla="val 2"/>
              <a:gd name="f12" fmla="val 11"/>
              <a:gd name="f13" fmla="val 3"/>
              <a:gd name="f14" fmla="val 7"/>
              <a:gd name="f15" fmla="val 8"/>
              <a:gd name="f16" fmla="val 12"/>
              <a:gd name="f17" fmla="val 42"/>
              <a:gd name="f18" fmla="val 71"/>
              <a:gd name="f19" fmla="val 13"/>
              <a:gd name="f20" fmla="val 23"/>
              <a:gd name="f21" fmla="val 69"/>
              <a:gd name="f22" fmla="val 36"/>
              <a:gd name="f23" fmla="+- 0 0 -90"/>
              <a:gd name="f24" fmla="*/ f3 1 102"/>
              <a:gd name="f25" fmla="*/ f4 1 35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02"/>
              <a:gd name="f34" fmla="*/ f30 1 35"/>
              <a:gd name="f35" fmla="*/ 1 f31 1"/>
              <a:gd name="f36" fmla="*/ 35 f30 1"/>
              <a:gd name="f37" fmla="*/ 2 f31 1"/>
              <a:gd name="f38" fmla="*/ 11 f30 1"/>
              <a:gd name="f39" fmla="*/ 12 f31 1"/>
              <a:gd name="f40" fmla="*/ 1 f30 1"/>
              <a:gd name="f41" fmla="*/ 102 f31 1"/>
              <a:gd name="f42" fmla="*/ 0 f30 1"/>
              <a:gd name="f43" fmla="+- f32 0 f1"/>
              <a:gd name="f44" fmla="*/ f35 1 102"/>
              <a:gd name="f45" fmla="*/ f36 1 35"/>
              <a:gd name="f46" fmla="*/ f37 1 102"/>
              <a:gd name="f47" fmla="*/ f38 1 35"/>
              <a:gd name="f48" fmla="*/ f39 1 102"/>
              <a:gd name="f49" fmla="*/ f40 1 35"/>
              <a:gd name="f50" fmla="*/ f41 1 102"/>
              <a:gd name="f51" fmla="*/ f42 1 35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74" y="f69"/>
              </a:cxn>
              <a:cxn ang="f43">
                <a:pos x="f68" y="f69"/>
              </a:cxn>
            </a:cxnLst>
            <a:rect l="f64" t="f67" r="f65" b="f66"/>
            <a:pathLst>
              <a:path w="102" h="35">
                <a:moveTo>
                  <a:pt x="f8" y="f7"/>
                </a:moveTo>
                <a:cubicBezTo>
                  <a:pt x="f8" y="f9"/>
                  <a:pt x="f5" y="f10"/>
                  <a:pt x="f11" y="f12"/>
                </a:cubicBezTo>
                <a:cubicBezTo>
                  <a:pt x="f13" y="f14"/>
                  <a:pt x="f15" y="f8"/>
                  <a:pt x="f16" y="f8"/>
                </a:cubicBezTo>
                <a:cubicBezTo>
                  <a:pt x="f17" y="f5"/>
                  <a:pt x="f18" y="f5"/>
                  <a:pt x="f6" y="f5"/>
                </a:cubicBezTo>
                <a:cubicBezTo>
                  <a:pt x="f6" y="f19"/>
                  <a:pt x="f6" y="f20"/>
                  <a:pt x="f6" y="f7"/>
                </a:cubicBezTo>
                <a:cubicBezTo>
                  <a:pt x="f21" y="f7"/>
                  <a:pt x="f22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4" name="Freeform 150">
            <a:extLst>
              <a:ext uri="{FF2B5EF4-FFF2-40B4-BE49-F238E27FC236}">
                <a16:creationId xmlns:a16="http://schemas.microsoft.com/office/drawing/2014/main" id="{F38B8DCB-A28A-7869-12EF-CEC184131288}"/>
              </a:ext>
            </a:extLst>
          </p:cNvPr>
          <p:cNvSpPr/>
          <p:nvPr/>
        </p:nvSpPr>
        <p:spPr>
          <a:xfrm>
            <a:off x="7446965" y="1555751"/>
            <a:ext cx="192088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3"/>
              <a:gd name="f7" fmla="val 38"/>
              <a:gd name="f8" fmla="val 103"/>
              <a:gd name="f9" fmla="val 73"/>
              <a:gd name="f10" fmla="val 47"/>
              <a:gd name="f11" fmla="val 21"/>
              <a:gd name="f12" fmla="val 15"/>
              <a:gd name="f13" fmla="val 10"/>
              <a:gd name="f14" fmla="val 1"/>
              <a:gd name="f15" fmla="val 29"/>
              <a:gd name="f16" fmla="val 22"/>
              <a:gd name="f17" fmla="val 5"/>
              <a:gd name="f18" fmla="val 4"/>
              <a:gd name="f19" fmla="val 14"/>
              <a:gd name="f20" fmla="val 63"/>
              <a:gd name="f21" fmla="val 87"/>
              <a:gd name="f22" fmla="val 3"/>
              <a:gd name="f23" fmla="val 96"/>
              <a:gd name="f24" fmla="val 23"/>
              <a:gd name="f25" fmla="+- 0 0 -90"/>
              <a:gd name="f26" fmla="*/ f3 1 113"/>
              <a:gd name="f27" fmla="*/ f4 1 38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13"/>
              <a:gd name="f36" fmla="*/ f32 1 38"/>
              <a:gd name="f37" fmla="*/ 103 f33 1"/>
              <a:gd name="f38" fmla="*/ 38 f32 1"/>
              <a:gd name="f39" fmla="*/ 21 f33 1"/>
              <a:gd name="f40" fmla="*/ 1 f33 1"/>
              <a:gd name="f41" fmla="*/ 0 f33 1"/>
              <a:gd name="f42" fmla="*/ 15 f32 1"/>
              <a:gd name="f43" fmla="*/ 14 f33 1"/>
              <a:gd name="f44" fmla="*/ 1 f32 1"/>
              <a:gd name="f45" fmla="*/ 87 f33 1"/>
              <a:gd name="f46" fmla="+- f34 0 f1"/>
              <a:gd name="f47" fmla="*/ f37 1 113"/>
              <a:gd name="f48" fmla="*/ f38 1 38"/>
              <a:gd name="f49" fmla="*/ f39 1 113"/>
              <a:gd name="f50" fmla="*/ f40 1 113"/>
              <a:gd name="f51" fmla="*/ f41 1 113"/>
              <a:gd name="f52" fmla="*/ f42 1 38"/>
              <a:gd name="f53" fmla="*/ f43 1 113"/>
              <a:gd name="f54" fmla="*/ f44 1 38"/>
              <a:gd name="f55" fmla="*/ f45 1 113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5"/>
              <a:gd name="f64" fmla="*/ f51 1 f35"/>
              <a:gd name="f65" fmla="*/ f52 1 f36"/>
              <a:gd name="f66" fmla="*/ f53 1 f35"/>
              <a:gd name="f67" fmla="*/ f54 1 f36"/>
              <a:gd name="f68" fmla="*/ f55 1 f35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6 1"/>
              <a:gd name="f77" fmla="*/ f64 f26 1"/>
              <a:gd name="f78" fmla="*/ f65 f27 1"/>
              <a:gd name="f79" fmla="*/ f66 f26 1"/>
              <a:gd name="f80" fmla="*/ f67 f27 1"/>
              <a:gd name="f81" fmla="*/ f68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4"/>
              </a:cxn>
              <a:cxn ang="f46">
                <a:pos x="f76" y="f74"/>
              </a:cxn>
              <a:cxn ang="f46">
                <a:pos x="f77" y="f78"/>
              </a:cxn>
              <a:cxn ang="f46">
                <a:pos x="f79" y="f80"/>
              </a:cxn>
              <a:cxn ang="f46">
                <a:pos x="f81" y="f80"/>
              </a:cxn>
              <a:cxn ang="f46">
                <a:pos x="f73" y="f74"/>
              </a:cxn>
            </a:cxnLst>
            <a:rect l="f69" t="f72" r="f70" b="f71"/>
            <a:pathLst>
              <a:path w="113" h="38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7"/>
                  <a:pt x="f13" y="f7"/>
                  <a:pt x="f14" y="f7"/>
                </a:cubicBezTo>
                <a:cubicBezTo>
                  <a:pt x="f14" y="f15"/>
                  <a:pt x="f14" y="f16"/>
                  <a:pt x="f5" y="f12"/>
                </a:cubicBezTo>
                <a:cubicBezTo>
                  <a:pt x="f5" y="f17"/>
                  <a:pt x="f18" y="f14"/>
                  <a:pt x="f19" y="f14"/>
                </a:cubicBezTo>
                <a:cubicBezTo>
                  <a:pt x="f7" y="f14"/>
                  <a:pt x="f20" y="f5"/>
                  <a:pt x="f21" y="f14"/>
                </a:cubicBezTo>
                <a:cubicBezTo>
                  <a:pt x="f6" y="f22"/>
                  <a:pt x="f23" y="f24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5" name="Freeform 154">
            <a:extLst>
              <a:ext uri="{FF2B5EF4-FFF2-40B4-BE49-F238E27FC236}">
                <a16:creationId xmlns:a16="http://schemas.microsoft.com/office/drawing/2014/main" id="{86838E08-DCF9-60C9-7098-4099A311CBEF}"/>
              </a:ext>
            </a:extLst>
          </p:cNvPr>
          <p:cNvSpPr/>
          <p:nvPr/>
        </p:nvSpPr>
        <p:spPr>
          <a:xfrm>
            <a:off x="6316666" y="3225802"/>
            <a:ext cx="450854" cy="39845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78"/>
              <a:gd name="f8" fmla="val 335"/>
              <a:gd name="f9" fmla="val 113"/>
              <a:gd name="f10" fmla="val 83"/>
              <a:gd name="f11" fmla="val 98"/>
              <a:gd name="f12" fmla="val 57"/>
              <a:gd name="f13" fmla="val 75"/>
              <a:gd name="f14" fmla="val 45"/>
              <a:gd name="f15" fmla="val 46"/>
              <a:gd name="f16" fmla="val 41"/>
              <a:gd name="f17" fmla="val 32"/>
              <a:gd name="f18" fmla="val 40"/>
              <a:gd name="f19" fmla="val 17"/>
              <a:gd name="f20" fmla="val 44"/>
              <a:gd name="f21" fmla="val 20"/>
              <a:gd name="f22" fmla="val 25"/>
              <a:gd name="f23" fmla="val 9"/>
              <a:gd name="f24" fmla="val 66"/>
              <a:gd name="f25" fmla="val 6"/>
              <a:gd name="f26" fmla="val 97"/>
              <a:gd name="f27" fmla="val 2"/>
              <a:gd name="f28" fmla="val 117"/>
              <a:gd name="f29" fmla="val 18"/>
              <a:gd name="f30" fmla="val 134"/>
              <a:gd name="f31" fmla="val 136"/>
              <a:gd name="f32" fmla="val 43"/>
              <a:gd name="f33" fmla="val 137"/>
              <a:gd name="f34" fmla="val 140"/>
              <a:gd name="f35" fmla="val 49"/>
              <a:gd name="f36" fmla="val 144"/>
              <a:gd name="f37" fmla="val 42"/>
              <a:gd name="f38" fmla="val 147"/>
              <a:gd name="f39" fmla="val 35"/>
              <a:gd name="f40" fmla="val 151"/>
              <a:gd name="f41" fmla="val 29"/>
              <a:gd name="f42" fmla="val 169"/>
              <a:gd name="f43" fmla="val 3"/>
              <a:gd name="f44" fmla="val 195"/>
              <a:gd name="f45" fmla="val 224"/>
              <a:gd name="f46" fmla="val 7"/>
              <a:gd name="f47" fmla="val 239"/>
              <a:gd name="f48" fmla="val 11"/>
              <a:gd name="f49" fmla="val 253"/>
              <a:gd name="f50" fmla="val 267"/>
              <a:gd name="f51" fmla="val 27"/>
              <a:gd name="f52" fmla="val 243"/>
              <a:gd name="f53" fmla="val 221"/>
              <a:gd name="f54" fmla="val 30"/>
              <a:gd name="f55" fmla="val 202"/>
              <a:gd name="f56" fmla="val 182"/>
              <a:gd name="f57" fmla="val 54"/>
              <a:gd name="f58" fmla="val 168"/>
              <a:gd name="f59" fmla="val 71"/>
              <a:gd name="f60" fmla="val 160"/>
              <a:gd name="f61" fmla="val 93"/>
              <a:gd name="f62" fmla="val 176"/>
              <a:gd name="f63" fmla="val 84"/>
              <a:gd name="f64" fmla="val 192"/>
              <a:gd name="f65" fmla="val 81"/>
              <a:gd name="f66" fmla="val 209"/>
              <a:gd name="f67" fmla="val 87"/>
              <a:gd name="f68" fmla="val 226"/>
              <a:gd name="f69" fmla="val 94"/>
              <a:gd name="f70" fmla="val 107"/>
              <a:gd name="f71" fmla="val 250"/>
              <a:gd name="f72" fmla="val 125"/>
              <a:gd name="f73" fmla="val 219"/>
              <a:gd name="f74" fmla="val 116"/>
              <a:gd name="f75" fmla="val 190"/>
              <a:gd name="f76" fmla="val 111"/>
              <a:gd name="f77" fmla="val 158"/>
              <a:gd name="f78" fmla="val 118"/>
              <a:gd name="f79" fmla="val 189"/>
              <a:gd name="f80" fmla="val 131"/>
              <a:gd name="f81" fmla="val 248"/>
              <a:gd name="f82" fmla="val 128"/>
              <a:gd name="f83" fmla="val 287"/>
              <a:gd name="f84" fmla="val 135"/>
              <a:gd name="f85" fmla="val 282"/>
              <a:gd name="f86" fmla="val 112"/>
              <a:gd name="f87" fmla="val 265"/>
              <a:gd name="f88" fmla="val 101"/>
              <a:gd name="f89" fmla="val 236"/>
              <a:gd name="f90" fmla="val 99"/>
              <a:gd name="f91" fmla="val 242"/>
              <a:gd name="f92" fmla="val 91"/>
              <a:gd name="f93" fmla="val 268"/>
              <a:gd name="f94" fmla="val 298"/>
              <a:gd name="f95" fmla="val 90"/>
              <a:gd name="f96" fmla="val 302"/>
              <a:gd name="f97" fmla="val 103"/>
              <a:gd name="f98" fmla="val 306"/>
              <a:gd name="f99" fmla="val 314"/>
              <a:gd name="f100" fmla="val 108"/>
              <a:gd name="f101" fmla="val 321"/>
              <a:gd name="f102" fmla="val 334"/>
              <a:gd name="f103" fmla="val 345"/>
              <a:gd name="f104" fmla="val 95"/>
              <a:gd name="f105" fmla="val 356"/>
              <a:gd name="f106" fmla="val 367"/>
              <a:gd name="f107" fmla="val 106"/>
              <a:gd name="f108" fmla="val 353"/>
              <a:gd name="f109" fmla="val 109"/>
              <a:gd name="f110" fmla="val 346"/>
              <a:gd name="f111" fmla="val 340"/>
              <a:gd name="f112" fmla="val 332"/>
              <a:gd name="f113" fmla="val 120"/>
              <a:gd name="f114" fmla="val 327"/>
              <a:gd name="f115" fmla="val 127"/>
              <a:gd name="f116" fmla="val 337"/>
              <a:gd name="f117" fmla="val 348"/>
              <a:gd name="f118" fmla="val 357"/>
              <a:gd name="f119" fmla="val 132"/>
              <a:gd name="f120" fmla="val 364"/>
              <a:gd name="f121" fmla="val 370"/>
              <a:gd name="f122" fmla="val 141"/>
              <a:gd name="f123" fmla="val 376"/>
              <a:gd name="f124" fmla="val 377"/>
              <a:gd name="f125" fmla="val 148"/>
              <a:gd name="f126" fmla="val 149"/>
              <a:gd name="f127" fmla="val 153"/>
              <a:gd name="f128" fmla="val 375"/>
              <a:gd name="f129" fmla="val 152"/>
              <a:gd name="f130" fmla="val 373"/>
              <a:gd name="f131" fmla="val 358"/>
              <a:gd name="f132" fmla="val 342"/>
              <a:gd name="f133" fmla="val 325"/>
              <a:gd name="f134" fmla="val 161"/>
              <a:gd name="f135" fmla="val 351"/>
              <a:gd name="f136" fmla="val 349"/>
              <a:gd name="f137" fmla="val 203"/>
              <a:gd name="f138" fmla="val 215"/>
              <a:gd name="f139" fmla="val 341"/>
              <a:gd name="f140" fmla="val 213"/>
              <a:gd name="f141" fmla="val 206"/>
              <a:gd name="f142" fmla="val 191"/>
              <a:gd name="f143" fmla="val 326"/>
              <a:gd name="f144" fmla="val 178"/>
              <a:gd name="f145" fmla="val 312"/>
              <a:gd name="f146" fmla="val 307"/>
              <a:gd name="f147" fmla="val 164"/>
              <a:gd name="f148" fmla="val 303"/>
              <a:gd name="f149" fmla="val 165"/>
              <a:gd name="f150" fmla="val 300"/>
              <a:gd name="f151" fmla="val 170"/>
              <a:gd name="f152" fmla="val 187"/>
              <a:gd name="f153" fmla="val 276"/>
              <a:gd name="f154" fmla="val 205"/>
              <a:gd name="f155" fmla="val 270"/>
              <a:gd name="f156" fmla="val 278"/>
              <a:gd name="f157" fmla="val 309"/>
              <a:gd name="f158" fmla="val 254"/>
              <a:gd name="f159" fmla="val 271"/>
              <a:gd name="f160" fmla="val 301"/>
              <a:gd name="f161" fmla="val 354"/>
              <a:gd name="f162" fmla="val 308"/>
              <a:gd name="f163" fmla="val 316"/>
              <a:gd name="f164" fmla="val 324"/>
              <a:gd name="f165" fmla="val 329"/>
              <a:gd name="f166" fmla="val 331"/>
              <a:gd name="f167" fmla="val 328"/>
              <a:gd name="f168" fmla="val 322"/>
              <a:gd name="f169" fmla="val 313"/>
              <a:gd name="f170" fmla="val 299"/>
              <a:gd name="f171" fmla="val 297"/>
              <a:gd name="f172" fmla="val 320"/>
              <a:gd name="f173" fmla="val 272"/>
              <a:gd name="f174" fmla="val 247"/>
              <a:gd name="f175" fmla="val 231"/>
              <a:gd name="f176" fmla="val 220"/>
              <a:gd name="f177" fmla="val 296"/>
              <a:gd name="f178" fmla="val 210"/>
              <a:gd name="f179" fmla="val 194"/>
              <a:gd name="f180" fmla="val 110"/>
              <a:gd name="f181" fmla="val 89"/>
              <a:gd name="f182" fmla="val 78"/>
              <a:gd name="f183" fmla="val 72"/>
              <a:gd name="f184" fmla="val 330"/>
              <a:gd name="f185" fmla="val 74"/>
              <a:gd name="f186" fmla="val 77"/>
              <a:gd name="f187" fmla="val 304"/>
              <a:gd name="f188" fmla="val 102"/>
              <a:gd name="f189" fmla="val 273"/>
              <a:gd name="f190" fmla="val 122"/>
              <a:gd name="f191" fmla="val 175"/>
              <a:gd name="f192" fmla="val 237"/>
              <a:gd name="f193" fmla="val 234"/>
              <a:gd name="f194" fmla="val 235"/>
              <a:gd name="f195" fmla="val 188"/>
              <a:gd name="f196" fmla="val 211"/>
              <a:gd name="f197" fmla="val 196"/>
              <a:gd name="f198" fmla="val 200"/>
              <a:gd name="f199" fmla="val 204"/>
              <a:gd name="f200" fmla="val 199"/>
              <a:gd name="f201" fmla="val 207"/>
              <a:gd name="f202" fmla="val 186"/>
              <a:gd name="f203" fmla="val 185"/>
              <a:gd name="f204" fmla="val 184"/>
              <a:gd name="f205" fmla="val 179"/>
              <a:gd name="f206" fmla="val 174"/>
              <a:gd name="f207" fmla="val 166"/>
              <a:gd name="f208" fmla="val 157"/>
              <a:gd name="f209" fmla="val 150"/>
              <a:gd name="f210" fmla="val 163"/>
              <a:gd name="f211" fmla="val 130"/>
              <a:gd name="f212" fmla="val 129"/>
              <a:gd name="f213" fmla="val 145"/>
              <a:gd name="f214" fmla="val 86"/>
              <a:gd name="f215" fmla="val 80"/>
              <a:gd name="f216" fmla="val 222"/>
              <a:gd name="f217" fmla="val 82"/>
              <a:gd name="f218" fmla="val 85"/>
              <a:gd name="f219" fmla="val 240"/>
              <a:gd name="f220" fmla="val 76"/>
              <a:gd name="f221" fmla="val 73"/>
              <a:gd name="f222" fmla="val 233"/>
              <a:gd name="f223" fmla="val 60"/>
              <a:gd name="f224" fmla="val 218"/>
              <a:gd name="f225" fmla="val 33"/>
              <a:gd name="f226" fmla="val 162"/>
              <a:gd name="f227" fmla="val 62"/>
              <a:gd name="f228" fmla="val 121"/>
              <a:gd name="f229" fmla="val 114"/>
              <a:gd name="f230" fmla="val 38"/>
              <a:gd name="f231" fmla="val 119"/>
              <a:gd name="f232" fmla="val 8"/>
              <a:gd name="f233" fmla="val 10"/>
              <a:gd name="f234" fmla="val 143"/>
              <a:gd name="f235" fmla="val 13"/>
              <a:gd name="f236" fmla="val 15"/>
              <a:gd name="f237" fmla="val 104"/>
              <a:gd name="f238" fmla="val 21"/>
              <a:gd name="f239" fmla="val 31"/>
              <a:gd name="f240" fmla="val 68"/>
              <a:gd name="f241" fmla="val 47"/>
              <a:gd name="f242" fmla="val 70"/>
              <a:gd name="f243" fmla="val 100"/>
              <a:gd name="f244" fmla="val 88"/>
              <a:gd name="f245" fmla="val 115"/>
              <a:gd name="f246" fmla="val 289"/>
              <a:gd name="f247" fmla="val 159"/>
              <a:gd name="f248" fmla="val 238"/>
              <a:gd name="f249" fmla="val 227"/>
              <a:gd name="f250" fmla="val 183"/>
              <a:gd name="f251" fmla="val 225"/>
              <a:gd name="f252" fmla="val 228"/>
              <a:gd name="f253" fmla="val 230"/>
              <a:gd name="f254" fmla="val 229"/>
              <a:gd name="f255" fmla="val 246"/>
              <a:gd name="f256" fmla="val 216"/>
              <a:gd name="f257" fmla="val 208"/>
              <a:gd name="f258" fmla="val 261"/>
              <a:gd name="f259" fmla="val 259"/>
              <a:gd name="f260" fmla="val 251"/>
              <a:gd name="f261" fmla="val 255"/>
              <a:gd name="f262" fmla="val 181"/>
              <a:gd name="f263" fmla="val 283"/>
              <a:gd name="f264" fmla="+- 0 0 -90"/>
              <a:gd name="f265" fmla="*/ f4 1 378"/>
              <a:gd name="f266" fmla="*/ f5 1 335"/>
              <a:gd name="f267" fmla="val f6"/>
              <a:gd name="f268" fmla="val f7"/>
              <a:gd name="f269" fmla="val f8"/>
              <a:gd name="f270" fmla="*/ f264 f0 1"/>
              <a:gd name="f271" fmla="+- f269 0 f267"/>
              <a:gd name="f272" fmla="+- f268 0 f267"/>
              <a:gd name="f273" fmla="*/ f270 1 f3"/>
              <a:gd name="f274" fmla="*/ f272 1 378"/>
              <a:gd name="f275" fmla="*/ f271 1 335"/>
              <a:gd name="f276" fmla="*/ 46 f272 1"/>
              <a:gd name="f277" fmla="*/ 41 f271 1"/>
              <a:gd name="f278" fmla="*/ 66 f272 1"/>
              <a:gd name="f279" fmla="*/ 6 f271 1"/>
              <a:gd name="f280" fmla="*/ 140 f272 1"/>
              <a:gd name="f281" fmla="*/ 49 f271 1"/>
              <a:gd name="f282" fmla="*/ 224 f272 1"/>
              <a:gd name="f283" fmla="*/ 7 f271 1"/>
              <a:gd name="f284" fmla="*/ 202 f272 1"/>
              <a:gd name="f285" fmla="*/ 42 f271 1"/>
              <a:gd name="f286" fmla="*/ 209 f272 1"/>
              <a:gd name="f287" fmla="*/ 87 f271 1"/>
              <a:gd name="f288" fmla="*/ 158 f272 1"/>
              <a:gd name="f289" fmla="*/ 118 f271 1"/>
              <a:gd name="f290" fmla="*/ 287 f272 1"/>
              <a:gd name="f291" fmla="*/ 135 f271 1"/>
              <a:gd name="f292" fmla="*/ 282 f272 1"/>
              <a:gd name="f293" fmla="*/ 334 f272 1"/>
              <a:gd name="f294" fmla="*/ 97 f271 1"/>
              <a:gd name="f295" fmla="*/ 346 f272 1"/>
              <a:gd name="f296" fmla="*/ 113 f271 1"/>
              <a:gd name="f297" fmla="*/ 357 f272 1"/>
              <a:gd name="f298" fmla="*/ 132 f271 1"/>
              <a:gd name="f299" fmla="*/ 378 f272 1"/>
              <a:gd name="f300" fmla="*/ 151 f271 1"/>
              <a:gd name="f301" fmla="*/ 325 f272 1"/>
              <a:gd name="f302" fmla="*/ 153 f271 1"/>
              <a:gd name="f303" fmla="*/ 215 f271 1"/>
              <a:gd name="f304" fmla="*/ 312 f272 1"/>
              <a:gd name="f305" fmla="*/ 168 f271 1"/>
              <a:gd name="f306" fmla="*/ 270 f272 1"/>
              <a:gd name="f307" fmla="*/ 226 f271 1"/>
              <a:gd name="f308" fmla="*/ 351 f272 1"/>
              <a:gd name="f309" fmla="*/ 301 f271 1"/>
              <a:gd name="f310" fmla="*/ 328 f271 1"/>
              <a:gd name="f311" fmla="*/ 324 f272 1"/>
              <a:gd name="f312" fmla="*/ 297 f271 1"/>
              <a:gd name="f313" fmla="*/ 220 f272 1"/>
              <a:gd name="f314" fmla="*/ 296 f271 1"/>
              <a:gd name="f315" fmla="*/ 117 f272 1"/>
              <a:gd name="f316" fmla="*/ 84 f272 1"/>
              <a:gd name="f317" fmla="*/ 331 f271 1"/>
              <a:gd name="f318" fmla="*/ 74 f272 1"/>
              <a:gd name="f319" fmla="*/ 324 f271 1"/>
              <a:gd name="f320" fmla="*/ 175 f272 1"/>
              <a:gd name="f321" fmla="*/ 237 f271 1"/>
              <a:gd name="f322" fmla="*/ 200 f272 1"/>
              <a:gd name="f323" fmla="*/ 206 f271 1"/>
              <a:gd name="f324" fmla="*/ 199 f272 1"/>
              <a:gd name="f325" fmla="*/ 204 f271 1"/>
              <a:gd name="f326" fmla="*/ 184 f272 1"/>
              <a:gd name="f327" fmla="*/ 185 f271 1"/>
              <a:gd name="f328" fmla="*/ 189 f272 1"/>
              <a:gd name="f329" fmla="*/ 164 f271 1"/>
              <a:gd name="f330" fmla="*/ 163 f272 1"/>
              <a:gd name="f331" fmla="*/ 147 f271 1"/>
              <a:gd name="f332" fmla="*/ 81 f272 1"/>
              <a:gd name="f333" fmla="*/ 196 f271 1"/>
              <a:gd name="f334" fmla="*/ 243 f271 1"/>
              <a:gd name="f335" fmla="*/ 42 f272 1"/>
              <a:gd name="f336" fmla="*/ 184 f271 1"/>
              <a:gd name="f337" fmla="*/ 114 f272 1"/>
              <a:gd name="f338" fmla="*/ 117 f271 1"/>
              <a:gd name="f339" fmla="*/ 11 f272 1"/>
              <a:gd name="f340" fmla="*/ 134 f271 1"/>
              <a:gd name="f341" fmla="*/ 70 f272 1"/>
              <a:gd name="f342" fmla="*/ 68 f271 1"/>
              <a:gd name="f343" fmla="*/ 113 f272 1"/>
              <a:gd name="f344" fmla="*/ 83 f271 1"/>
              <a:gd name="f345" fmla="*/ 238 f272 1"/>
              <a:gd name="f346" fmla="*/ 227 f272 1"/>
              <a:gd name="f347" fmla="*/ 225 f271 1"/>
              <a:gd name="f348" fmla="*/ 243 f272 1"/>
              <a:gd name="f349" fmla="*/ 224 f271 1"/>
              <a:gd name="f350" fmla="*/ 255 f272 1"/>
              <a:gd name="f351" fmla="*/ 199 f271 1"/>
              <a:gd name="f352" fmla="*/ 289 f272 1"/>
              <a:gd name="f353" fmla="*/ 160 f271 1"/>
              <a:gd name="f354" fmla="+- f273 0 f1"/>
              <a:gd name="f355" fmla="*/ f276 1 378"/>
              <a:gd name="f356" fmla="*/ f277 1 335"/>
              <a:gd name="f357" fmla="*/ f278 1 378"/>
              <a:gd name="f358" fmla="*/ f279 1 335"/>
              <a:gd name="f359" fmla="*/ f280 1 378"/>
              <a:gd name="f360" fmla="*/ f281 1 335"/>
              <a:gd name="f361" fmla="*/ f282 1 378"/>
              <a:gd name="f362" fmla="*/ f283 1 335"/>
              <a:gd name="f363" fmla="*/ f284 1 378"/>
              <a:gd name="f364" fmla="*/ f285 1 335"/>
              <a:gd name="f365" fmla="*/ f286 1 378"/>
              <a:gd name="f366" fmla="*/ f287 1 335"/>
              <a:gd name="f367" fmla="*/ f288 1 378"/>
              <a:gd name="f368" fmla="*/ f289 1 335"/>
              <a:gd name="f369" fmla="*/ f290 1 378"/>
              <a:gd name="f370" fmla="*/ f291 1 335"/>
              <a:gd name="f371" fmla="*/ f292 1 378"/>
              <a:gd name="f372" fmla="*/ f293 1 378"/>
              <a:gd name="f373" fmla="*/ f294 1 335"/>
              <a:gd name="f374" fmla="*/ f295 1 378"/>
              <a:gd name="f375" fmla="*/ f296 1 335"/>
              <a:gd name="f376" fmla="*/ f297 1 378"/>
              <a:gd name="f377" fmla="*/ f298 1 335"/>
              <a:gd name="f378" fmla="*/ f299 1 378"/>
              <a:gd name="f379" fmla="*/ f300 1 335"/>
              <a:gd name="f380" fmla="*/ f301 1 378"/>
              <a:gd name="f381" fmla="*/ f302 1 335"/>
              <a:gd name="f382" fmla="*/ f303 1 335"/>
              <a:gd name="f383" fmla="*/ f304 1 378"/>
              <a:gd name="f384" fmla="*/ f305 1 335"/>
              <a:gd name="f385" fmla="*/ f306 1 378"/>
              <a:gd name="f386" fmla="*/ f307 1 335"/>
              <a:gd name="f387" fmla="*/ f308 1 378"/>
              <a:gd name="f388" fmla="*/ f309 1 335"/>
              <a:gd name="f389" fmla="*/ f310 1 335"/>
              <a:gd name="f390" fmla="*/ f311 1 378"/>
              <a:gd name="f391" fmla="*/ f312 1 335"/>
              <a:gd name="f392" fmla="*/ f313 1 378"/>
              <a:gd name="f393" fmla="*/ f314 1 335"/>
              <a:gd name="f394" fmla="*/ f315 1 378"/>
              <a:gd name="f395" fmla="*/ f316 1 378"/>
              <a:gd name="f396" fmla="*/ f317 1 335"/>
              <a:gd name="f397" fmla="*/ f318 1 378"/>
              <a:gd name="f398" fmla="*/ f319 1 335"/>
              <a:gd name="f399" fmla="*/ f320 1 378"/>
              <a:gd name="f400" fmla="*/ f321 1 335"/>
              <a:gd name="f401" fmla="*/ f322 1 378"/>
              <a:gd name="f402" fmla="*/ f323 1 335"/>
              <a:gd name="f403" fmla="*/ f324 1 378"/>
              <a:gd name="f404" fmla="*/ f325 1 335"/>
              <a:gd name="f405" fmla="*/ f326 1 378"/>
              <a:gd name="f406" fmla="*/ f327 1 335"/>
              <a:gd name="f407" fmla="*/ f328 1 378"/>
              <a:gd name="f408" fmla="*/ f329 1 335"/>
              <a:gd name="f409" fmla="*/ f330 1 378"/>
              <a:gd name="f410" fmla="*/ f331 1 335"/>
              <a:gd name="f411" fmla="*/ f332 1 378"/>
              <a:gd name="f412" fmla="*/ f333 1 335"/>
              <a:gd name="f413" fmla="*/ f334 1 335"/>
              <a:gd name="f414" fmla="*/ f335 1 378"/>
              <a:gd name="f415" fmla="*/ f336 1 335"/>
              <a:gd name="f416" fmla="*/ f337 1 378"/>
              <a:gd name="f417" fmla="*/ f338 1 335"/>
              <a:gd name="f418" fmla="*/ f339 1 378"/>
              <a:gd name="f419" fmla="*/ f340 1 335"/>
              <a:gd name="f420" fmla="*/ f341 1 378"/>
              <a:gd name="f421" fmla="*/ f342 1 335"/>
              <a:gd name="f422" fmla="*/ f343 1 378"/>
              <a:gd name="f423" fmla="*/ f344 1 335"/>
              <a:gd name="f424" fmla="*/ f345 1 378"/>
              <a:gd name="f425" fmla="*/ f346 1 378"/>
              <a:gd name="f426" fmla="*/ f347 1 335"/>
              <a:gd name="f427" fmla="*/ f348 1 378"/>
              <a:gd name="f428" fmla="*/ f349 1 335"/>
              <a:gd name="f429" fmla="*/ f350 1 378"/>
              <a:gd name="f430" fmla="*/ f351 1 335"/>
              <a:gd name="f431" fmla="*/ f352 1 378"/>
              <a:gd name="f432" fmla="*/ f353 1 335"/>
              <a:gd name="f433" fmla="*/ 0 1 f274"/>
              <a:gd name="f434" fmla="*/ f268 1 f274"/>
              <a:gd name="f435" fmla="*/ 0 1 f275"/>
              <a:gd name="f436" fmla="*/ f269 1 f275"/>
              <a:gd name="f437" fmla="*/ f355 1 f274"/>
              <a:gd name="f438" fmla="*/ f356 1 f275"/>
              <a:gd name="f439" fmla="*/ f357 1 f274"/>
              <a:gd name="f440" fmla="*/ f358 1 f275"/>
              <a:gd name="f441" fmla="*/ f359 1 f274"/>
              <a:gd name="f442" fmla="*/ f360 1 f275"/>
              <a:gd name="f443" fmla="*/ f361 1 f274"/>
              <a:gd name="f444" fmla="*/ f362 1 f275"/>
              <a:gd name="f445" fmla="*/ f363 1 f274"/>
              <a:gd name="f446" fmla="*/ f364 1 f275"/>
              <a:gd name="f447" fmla="*/ f365 1 f274"/>
              <a:gd name="f448" fmla="*/ f366 1 f275"/>
              <a:gd name="f449" fmla="*/ f367 1 f274"/>
              <a:gd name="f450" fmla="*/ f368 1 f275"/>
              <a:gd name="f451" fmla="*/ f369 1 f274"/>
              <a:gd name="f452" fmla="*/ f370 1 f275"/>
              <a:gd name="f453" fmla="*/ f371 1 f274"/>
              <a:gd name="f454" fmla="*/ f372 1 f274"/>
              <a:gd name="f455" fmla="*/ f373 1 f275"/>
              <a:gd name="f456" fmla="*/ f374 1 f274"/>
              <a:gd name="f457" fmla="*/ f375 1 f275"/>
              <a:gd name="f458" fmla="*/ f376 1 f274"/>
              <a:gd name="f459" fmla="*/ f377 1 f275"/>
              <a:gd name="f460" fmla="*/ f378 1 f274"/>
              <a:gd name="f461" fmla="*/ f379 1 f275"/>
              <a:gd name="f462" fmla="*/ f380 1 f274"/>
              <a:gd name="f463" fmla="*/ f381 1 f275"/>
              <a:gd name="f464" fmla="*/ f382 1 f275"/>
              <a:gd name="f465" fmla="*/ f383 1 f274"/>
              <a:gd name="f466" fmla="*/ f384 1 f275"/>
              <a:gd name="f467" fmla="*/ f385 1 f274"/>
              <a:gd name="f468" fmla="*/ f386 1 f275"/>
              <a:gd name="f469" fmla="*/ f387 1 f274"/>
              <a:gd name="f470" fmla="*/ f388 1 f275"/>
              <a:gd name="f471" fmla="*/ f389 1 f275"/>
              <a:gd name="f472" fmla="*/ f390 1 f274"/>
              <a:gd name="f473" fmla="*/ f391 1 f275"/>
              <a:gd name="f474" fmla="*/ f392 1 f274"/>
              <a:gd name="f475" fmla="*/ f393 1 f275"/>
              <a:gd name="f476" fmla="*/ f394 1 f274"/>
              <a:gd name="f477" fmla="*/ f395 1 f274"/>
              <a:gd name="f478" fmla="*/ f396 1 f275"/>
              <a:gd name="f479" fmla="*/ f397 1 f274"/>
              <a:gd name="f480" fmla="*/ f398 1 f275"/>
              <a:gd name="f481" fmla="*/ f399 1 f274"/>
              <a:gd name="f482" fmla="*/ f400 1 f275"/>
              <a:gd name="f483" fmla="*/ f401 1 f274"/>
              <a:gd name="f484" fmla="*/ f402 1 f275"/>
              <a:gd name="f485" fmla="*/ f403 1 f274"/>
              <a:gd name="f486" fmla="*/ f404 1 f275"/>
              <a:gd name="f487" fmla="*/ f405 1 f274"/>
              <a:gd name="f488" fmla="*/ f406 1 f275"/>
              <a:gd name="f489" fmla="*/ f407 1 f274"/>
              <a:gd name="f490" fmla="*/ f408 1 f275"/>
              <a:gd name="f491" fmla="*/ f409 1 f274"/>
              <a:gd name="f492" fmla="*/ f410 1 f275"/>
              <a:gd name="f493" fmla="*/ f411 1 f274"/>
              <a:gd name="f494" fmla="*/ f412 1 f275"/>
              <a:gd name="f495" fmla="*/ f413 1 f275"/>
              <a:gd name="f496" fmla="*/ f414 1 f274"/>
              <a:gd name="f497" fmla="*/ f415 1 f275"/>
              <a:gd name="f498" fmla="*/ f416 1 f274"/>
              <a:gd name="f499" fmla="*/ f417 1 f275"/>
              <a:gd name="f500" fmla="*/ f418 1 f274"/>
              <a:gd name="f501" fmla="*/ f419 1 f275"/>
              <a:gd name="f502" fmla="*/ f420 1 f274"/>
              <a:gd name="f503" fmla="*/ f421 1 f275"/>
              <a:gd name="f504" fmla="*/ f422 1 f274"/>
              <a:gd name="f505" fmla="*/ f423 1 f275"/>
              <a:gd name="f506" fmla="*/ f424 1 f274"/>
              <a:gd name="f507" fmla="*/ f425 1 f274"/>
              <a:gd name="f508" fmla="*/ f426 1 f275"/>
              <a:gd name="f509" fmla="*/ f427 1 f274"/>
              <a:gd name="f510" fmla="*/ f428 1 f275"/>
              <a:gd name="f511" fmla="*/ f429 1 f274"/>
              <a:gd name="f512" fmla="*/ f430 1 f275"/>
              <a:gd name="f513" fmla="*/ f431 1 f274"/>
              <a:gd name="f514" fmla="*/ f432 1 f275"/>
              <a:gd name="f515" fmla="*/ f433 f265 1"/>
              <a:gd name="f516" fmla="*/ f434 f265 1"/>
              <a:gd name="f517" fmla="*/ f436 f266 1"/>
              <a:gd name="f518" fmla="*/ f435 f266 1"/>
              <a:gd name="f519" fmla="*/ f437 f265 1"/>
              <a:gd name="f520" fmla="*/ f438 f266 1"/>
              <a:gd name="f521" fmla="*/ f439 f265 1"/>
              <a:gd name="f522" fmla="*/ f440 f266 1"/>
              <a:gd name="f523" fmla="*/ f441 f265 1"/>
              <a:gd name="f524" fmla="*/ f442 f266 1"/>
              <a:gd name="f525" fmla="*/ f443 f265 1"/>
              <a:gd name="f526" fmla="*/ f444 f266 1"/>
              <a:gd name="f527" fmla="*/ f445 f265 1"/>
              <a:gd name="f528" fmla="*/ f446 f266 1"/>
              <a:gd name="f529" fmla="*/ f447 f265 1"/>
              <a:gd name="f530" fmla="*/ f448 f266 1"/>
              <a:gd name="f531" fmla="*/ f449 f265 1"/>
              <a:gd name="f532" fmla="*/ f450 f266 1"/>
              <a:gd name="f533" fmla="*/ f451 f265 1"/>
              <a:gd name="f534" fmla="*/ f452 f266 1"/>
              <a:gd name="f535" fmla="*/ f453 f265 1"/>
              <a:gd name="f536" fmla="*/ f454 f265 1"/>
              <a:gd name="f537" fmla="*/ f455 f266 1"/>
              <a:gd name="f538" fmla="*/ f456 f265 1"/>
              <a:gd name="f539" fmla="*/ f457 f266 1"/>
              <a:gd name="f540" fmla="*/ f458 f265 1"/>
              <a:gd name="f541" fmla="*/ f459 f266 1"/>
              <a:gd name="f542" fmla="*/ f460 f265 1"/>
              <a:gd name="f543" fmla="*/ f461 f266 1"/>
              <a:gd name="f544" fmla="*/ f462 f265 1"/>
              <a:gd name="f545" fmla="*/ f463 f266 1"/>
              <a:gd name="f546" fmla="*/ f464 f266 1"/>
              <a:gd name="f547" fmla="*/ f465 f265 1"/>
              <a:gd name="f548" fmla="*/ f466 f266 1"/>
              <a:gd name="f549" fmla="*/ f467 f265 1"/>
              <a:gd name="f550" fmla="*/ f468 f266 1"/>
              <a:gd name="f551" fmla="*/ f469 f265 1"/>
              <a:gd name="f552" fmla="*/ f470 f266 1"/>
              <a:gd name="f553" fmla="*/ f471 f266 1"/>
              <a:gd name="f554" fmla="*/ f472 f265 1"/>
              <a:gd name="f555" fmla="*/ f473 f266 1"/>
              <a:gd name="f556" fmla="*/ f474 f265 1"/>
              <a:gd name="f557" fmla="*/ f475 f266 1"/>
              <a:gd name="f558" fmla="*/ f476 f265 1"/>
              <a:gd name="f559" fmla="*/ f477 f265 1"/>
              <a:gd name="f560" fmla="*/ f478 f266 1"/>
              <a:gd name="f561" fmla="*/ f479 f265 1"/>
              <a:gd name="f562" fmla="*/ f480 f266 1"/>
              <a:gd name="f563" fmla="*/ f481 f265 1"/>
              <a:gd name="f564" fmla="*/ f482 f266 1"/>
              <a:gd name="f565" fmla="*/ f483 f265 1"/>
              <a:gd name="f566" fmla="*/ f484 f266 1"/>
              <a:gd name="f567" fmla="*/ f485 f265 1"/>
              <a:gd name="f568" fmla="*/ f486 f266 1"/>
              <a:gd name="f569" fmla="*/ f487 f265 1"/>
              <a:gd name="f570" fmla="*/ f488 f266 1"/>
              <a:gd name="f571" fmla="*/ f489 f265 1"/>
              <a:gd name="f572" fmla="*/ f490 f266 1"/>
              <a:gd name="f573" fmla="*/ f491 f265 1"/>
              <a:gd name="f574" fmla="*/ f492 f266 1"/>
              <a:gd name="f575" fmla="*/ f493 f265 1"/>
              <a:gd name="f576" fmla="*/ f494 f266 1"/>
              <a:gd name="f577" fmla="*/ f495 f266 1"/>
              <a:gd name="f578" fmla="*/ f496 f265 1"/>
              <a:gd name="f579" fmla="*/ f497 f266 1"/>
              <a:gd name="f580" fmla="*/ f498 f265 1"/>
              <a:gd name="f581" fmla="*/ f499 f266 1"/>
              <a:gd name="f582" fmla="*/ f500 f265 1"/>
              <a:gd name="f583" fmla="*/ f501 f266 1"/>
              <a:gd name="f584" fmla="*/ f502 f265 1"/>
              <a:gd name="f585" fmla="*/ f503 f266 1"/>
              <a:gd name="f586" fmla="*/ f504 f265 1"/>
              <a:gd name="f587" fmla="*/ f505 f266 1"/>
              <a:gd name="f588" fmla="*/ f506 f265 1"/>
              <a:gd name="f589" fmla="*/ f507 f265 1"/>
              <a:gd name="f590" fmla="*/ f508 f266 1"/>
              <a:gd name="f591" fmla="*/ f509 f265 1"/>
              <a:gd name="f592" fmla="*/ f510 f266 1"/>
              <a:gd name="f593" fmla="*/ f511 f265 1"/>
              <a:gd name="f594" fmla="*/ f512 f266 1"/>
              <a:gd name="f595" fmla="*/ f513 f265 1"/>
              <a:gd name="f596" fmla="*/ f514 f2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4">
                <a:pos x="f519" y="f520"/>
              </a:cxn>
              <a:cxn ang="f354">
                <a:pos x="f521" y="f522"/>
              </a:cxn>
              <a:cxn ang="f354">
                <a:pos x="f523" y="f524"/>
              </a:cxn>
              <a:cxn ang="f354">
                <a:pos x="f525" y="f526"/>
              </a:cxn>
              <a:cxn ang="f354">
                <a:pos x="f527" y="f528"/>
              </a:cxn>
              <a:cxn ang="f354">
                <a:pos x="f529" y="f530"/>
              </a:cxn>
              <a:cxn ang="f354">
                <a:pos x="f531" y="f532"/>
              </a:cxn>
              <a:cxn ang="f354">
                <a:pos x="f533" y="f534"/>
              </a:cxn>
              <a:cxn ang="f354">
                <a:pos x="f535" y="f530"/>
              </a:cxn>
              <a:cxn ang="f354">
                <a:pos x="f536" y="f537"/>
              </a:cxn>
              <a:cxn ang="f354">
                <a:pos x="f538" y="f539"/>
              </a:cxn>
              <a:cxn ang="f354">
                <a:pos x="f540" y="f541"/>
              </a:cxn>
              <a:cxn ang="f354">
                <a:pos x="f542" y="f543"/>
              </a:cxn>
              <a:cxn ang="f354">
                <a:pos x="f544" y="f545"/>
              </a:cxn>
              <a:cxn ang="f354">
                <a:pos x="f538" y="f546"/>
              </a:cxn>
              <a:cxn ang="f354">
                <a:pos x="f547" y="f548"/>
              </a:cxn>
              <a:cxn ang="f354">
                <a:pos x="f549" y="f550"/>
              </a:cxn>
              <a:cxn ang="f354">
                <a:pos x="f551" y="f552"/>
              </a:cxn>
              <a:cxn ang="f354">
                <a:pos x="f551" y="f553"/>
              </a:cxn>
              <a:cxn ang="f354">
                <a:pos x="f554" y="f555"/>
              </a:cxn>
              <a:cxn ang="f354">
                <a:pos x="f556" y="f557"/>
              </a:cxn>
              <a:cxn ang="f354">
                <a:pos x="f558" y="f555"/>
              </a:cxn>
              <a:cxn ang="f354">
                <a:pos x="f559" y="f560"/>
              </a:cxn>
              <a:cxn ang="f354">
                <a:pos x="f561" y="f562"/>
              </a:cxn>
              <a:cxn ang="f354">
                <a:pos x="f563" y="f564"/>
              </a:cxn>
              <a:cxn ang="f354">
                <a:pos x="f565" y="f566"/>
              </a:cxn>
              <a:cxn ang="f354">
                <a:pos x="f567" y="f568"/>
              </a:cxn>
              <a:cxn ang="f354">
                <a:pos x="f569" y="f570"/>
              </a:cxn>
              <a:cxn ang="f354">
                <a:pos x="f571" y="f572"/>
              </a:cxn>
              <a:cxn ang="f354">
                <a:pos x="f573" y="f574"/>
              </a:cxn>
              <a:cxn ang="f354">
                <a:pos x="f575" y="f576"/>
              </a:cxn>
              <a:cxn ang="f354">
                <a:pos x="f559" y="f577"/>
              </a:cxn>
              <a:cxn ang="f354">
                <a:pos x="f578" y="f579"/>
              </a:cxn>
              <a:cxn ang="f354">
                <a:pos x="f580" y="f581"/>
              </a:cxn>
              <a:cxn ang="f354">
                <a:pos x="f582" y="f583"/>
              </a:cxn>
              <a:cxn ang="f354">
                <a:pos x="f584" y="f585"/>
              </a:cxn>
              <a:cxn ang="f354">
                <a:pos x="f586" y="f587"/>
              </a:cxn>
              <a:cxn ang="f354">
                <a:pos x="f586" y="f587"/>
              </a:cxn>
              <a:cxn ang="f354">
                <a:pos x="f588" y="f548"/>
              </a:cxn>
              <a:cxn ang="f354">
                <a:pos x="f589" y="f590"/>
              </a:cxn>
              <a:cxn ang="f354">
                <a:pos x="f591" y="f592"/>
              </a:cxn>
              <a:cxn ang="f354">
                <a:pos x="f593" y="f594"/>
              </a:cxn>
              <a:cxn ang="f354">
                <a:pos x="f595" y="f596"/>
              </a:cxn>
            </a:cxnLst>
            <a:rect l="f515" t="f518" r="f516" b="f517"/>
            <a:pathLst>
              <a:path w="378" h="335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16"/>
                  <a:pt x="f6" y="f20"/>
                </a:cubicBezTo>
                <a:cubicBezTo>
                  <a:pt x="f21" y="f22"/>
                  <a:pt x="f18" y="f23"/>
                  <a:pt x="f24" y="f25"/>
                </a:cubicBezTo>
                <a:cubicBezTo>
                  <a:pt x="f26" y="f27"/>
                  <a:pt x="f28" y="f29"/>
                  <a:pt x="f30" y="f18"/>
                </a:cubicBezTo>
                <a:cubicBezTo>
                  <a:pt x="f31" y="f32"/>
                  <a:pt x="f33" y="f15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6"/>
                  <a:pt x="f45" y="f46"/>
                </a:cubicBezTo>
                <a:cubicBezTo>
                  <a:pt x="f47" y="f48"/>
                  <a:pt x="f49" y="f29"/>
                  <a:pt x="f50" y="f51"/>
                </a:cubicBezTo>
                <a:cubicBezTo>
                  <a:pt x="f52" y="f51"/>
                  <a:pt x="f53" y="f54"/>
                  <a:pt x="f55" y="f37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47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66" y="f40"/>
                  <a:pt x="f53" y="f3"/>
                </a:cubicBezTo>
                <a:cubicBezTo>
                  <a:pt x="f81" y="f82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63"/>
                  <a:pt x="f85" y="f67"/>
                </a:cubicBezTo>
                <a:cubicBezTo>
                  <a:pt x="f94" y="f95"/>
                  <a:pt x="f96" y="f97"/>
                  <a:pt x="f98" y="f28"/>
                </a:cubicBezTo>
                <a:cubicBezTo>
                  <a:pt x="f99" y="f100"/>
                  <a:pt x="f101" y="f11"/>
                  <a:pt x="f102" y="f26"/>
                </a:cubicBezTo>
                <a:cubicBezTo>
                  <a:pt x="f103" y="f104"/>
                  <a:pt x="f105" y="f104"/>
                  <a:pt x="f106" y="f97"/>
                </a:cubicBezTo>
                <a:cubicBezTo>
                  <a:pt x="f2" y="f107"/>
                  <a:pt x="f108" y="f109"/>
                  <a:pt x="f110" y="f9"/>
                </a:cubicBezTo>
                <a:cubicBezTo>
                  <a:pt x="f111" y="f28"/>
                  <a:pt x="f112" y="f113"/>
                  <a:pt x="f114" y="f115"/>
                </a:cubicBezTo>
                <a:cubicBezTo>
                  <a:pt x="f116" y="f82"/>
                  <a:pt x="f117" y="f115"/>
                  <a:pt x="f118" y="f119"/>
                </a:cubicBezTo>
                <a:cubicBezTo>
                  <a:pt x="f120" y="f31"/>
                  <a:pt x="f121" y="f122"/>
                  <a:pt x="f123" y="f38"/>
                </a:cubicBezTo>
                <a:cubicBezTo>
                  <a:pt x="f124" y="f125"/>
                  <a:pt x="f7" y="f126"/>
                  <a:pt x="f7" y="f40"/>
                </a:cubicBezTo>
                <a:cubicBezTo>
                  <a:pt x="f124" y="f127"/>
                  <a:pt x="f128" y="f129"/>
                  <a:pt x="f130" y="f129"/>
                </a:cubicBezTo>
                <a:cubicBezTo>
                  <a:pt x="f131" y="f129"/>
                  <a:pt x="f132" y="f129"/>
                  <a:pt x="f133" y="f127"/>
                </a:cubicBezTo>
                <a:cubicBezTo>
                  <a:pt x="f8" y="f134"/>
                  <a:pt x="f103" y="f58"/>
                  <a:pt x="f117" y="f3"/>
                </a:cubicBezTo>
                <a:cubicBezTo>
                  <a:pt x="f135" y="f64"/>
                  <a:pt x="f136" y="f137"/>
                  <a:pt x="f110" y="f138"/>
                </a:cubicBezTo>
                <a:cubicBezTo>
                  <a:pt x="f139" y="f140"/>
                  <a:pt x="f139" y="f66"/>
                  <a:pt x="f111" y="f141"/>
                </a:cubicBezTo>
                <a:cubicBezTo>
                  <a:pt x="f102" y="f142"/>
                  <a:pt x="f143" y="f144"/>
                  <a:pt x="f145" y="f58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83" y="f152"/>
                  <a:pt x="f153" y="f154"/>
                  <a:pt x="f155" y="f68"/>
                </a:cubicBezTo>
                <a:cubicBezTo>
                  <a:pt x="f50" y="f89"/>
                  <a:pt x="f93" y="f47"/>
                  <a:pt x="f156" y="f91"/>
                </a:cubicBezTo>
                <a:cubicBezTo>
                  <a:pt x="f157" y="f158"/>
                  <a:pt x="f8" y="f159"/>
                  <a:pt x="f135" y="f160"/>
                </a:cubicBezTo>
                <a:cubicBezTo>
                  <a:pt x="f161" y="f162"/>
                  <a:pt x="f105" y="f163"/>
                  <a:pt x="f118" y="f164"/>
                </a:cubicBezTo>
                <a:cubicBezTo>
                  <a:pt x="f131" y="f165"/>
                  <a:pt x="f105" y="f166"/>
                  <a:pt x="f135" y="f167"/>
                </a:cubicBezTo>
                <a:cubicBezTo>
                  <a:pt x="f111" y="f168"/>
                  <a:pt x="f112" y="f169"/>
                  <a:pt x="f114" y="f160"/>
                </a:cubicBezTo>
                <a:cubicBezTo>
                  <a:pt x="f114" y="f150"/>
                  <a:pt x="f143" y="f170"/>
                  <a:pt x="f164" y="f171"/>
                </a:cubicBezTo>
                <a:cubicBezTo>
                  <a:pt x="f99" y="f172"/>
                  <a:pt x="f171" y="f102"/>
                  <a:pt x="f173" y="f102"/>
                </a:cubicBezTo>
                <a:cubicBezTo>
                  <a:pt x="f174" y="f8"/>
                  <a:pt x="f175" y="f172"/>
                  <a:pt x="f176" y="f177"/>
                </a:cubicBezTo>
                <a:cubicBezTo>
                  <a:pt x="f178" y="f172"/>
                  <a:pt x="f179" y="f102"/>
                  <a:pt x="f42" y="f102"/>
                </a:cubicBezTo>
                <a:cubicBezTo>
                  <a:pt x="f36" y="f8"/>
                  <a:pt x="f82" y="f172"/>
                  <a:pt x="f28" y="f171"/>
                </a:cubicBezTo>
                <a:cubicBezTo>
                  <a:pt x="f180" y="f98"/>
                  <a:pt x="f107" y="f163"/>
                  <a:pt x="f26" y="f168"/>
                </a:cubicBezTo>
                <a:cubicBezTo>
                  <a:pt x="f61" y="f143"/>
                  <a:pt x="f181" y="f165"/>
                  <a:pt x="f63" y="f166"/>
                </a:cubicBezTo>
                <a:cubicBezTo>
                  <a:pt x="f65" y="f112"/>
                  <a:pt x="f182" y="f8"/>
                  <a:pt x="f13" y="f112"/>
                </a:cubicBezTo>
                <a:cubicBezTo>
                  <a:pt x="f183" y="f184"/>
                  <a:pt x="f185" y="f143"/>
                  <a:pt x="f185" y="f164"/>
                </a:cubicBezTo>
                <a:cubicBezTo>
                  <a:pt x="f186" y="f187"/>
                  <a:pt x="f67" y="f83"/>
                  <a:pt x="f188" y="f189"/>
                </a:cubicBezTo>
                <a:cubicBezTo>
                  <a:pt x="f190" y="f158"/>
                  <a:pt x="f38" y="f91"/>
                  <a:pt x="f191" y="f192"/>
                </a:cubicBezTo>
                <a:cubicBezTo>
                  <a:pt x="f79" y="f193"/>
                  <a:pt x="f79" y="f194"/>
                  <a:pt x="f195" y="f53"/>
                </a:cubicBezTo>
                <a:cubicBezTo>
                  <a:pt x="f195" y="f196"/>
                  <a:pt x="f197" y="f178"/>
                  <a:pt x="f198" y="f141"/>
                </a:cubicBezTo>
                <a:cubicBezTo>
                  <a:pt x="f55" y="f154"/>
                  <a:pt x="f154" y="f154"/>
                  <a:pt x="f199" y="f55"/>
                </a:cubicBezTo>
                <a:cubicBezTo>
                  <a:pt x="f137" y="f198"/>
                  <a:pt x="f198" y="f137"/>
                  <a:pt x="f200" y="f199"/>
                </a:cubicBezTo>
                <a:cubicBezTo>
                  <a:pt x="f142" y="f201"/>
                  <a:pt x="f202" y="f201"/>
                  <a:pt x="f202" y="f197"/>
                </a:cubicBezTo>
                <a:cubicBezTo>
                  <a:pt x="f152" y="f64"/>
                  <a:pt x="f203" y="f195"/>
                  <a:pt x="f204" y="f203"/>
                </a:cubicBezTo>
                <a:cubicBezTo>
                  <a:pt x="f205" y="f62"/>
                  <a:pt x="f3" y="f42"/>
                  <a:pt x="f142" y="f149"/>
                </a:cubicBezTo>
                <a:cubicBezTo>
                  <a:pt x="f75" y="f149"/>
                  <a:pt x="f79" y="f147"/>
                  <a:pt x="f79" y="f147"/>
                </a:cubicBezTo>
                <a:cubicBezTo>
                  <a:pt x="f3" y="f58"/>
                  <a:pt x="f206" y="f207"/>
                  <a:pt x="f151" y="f208"/>
                </a:cubicBezTo>
                <a:cubicBezTo>
                  <a:pt x="f42" y="f127"/>
                  <a:pt x="f207" y="f209"/>
                  <a:pt x="f210" y="f38"/>
                </a:cubicBezTo>
                <a:cubicBezTo>
                  <a:pt x="f36" y="f211"/>
                  <a:pt x="f31" y="f212"/>
                  <a:pt x="f74" y="f213"/>
                </a:cubicBezTo>
                <a:cubicBezTo>
                  <a:pt x="f11" y="f77"/>
                  <a:pt x="f214" y="f191"/>
                  <a:pt x="f65" y="f197"/>
                </a:cubicBezTo>
                <a:cubicBezTo>
                  <a:pt x="f182" y="f66"/>
                  <a:pt x="f215" y="f216"/>
                  <a:pt x="f217" y="f193"/>
                </a:cubicBezTo>
                <a:cubicBezTo>
                  <a:pt x="f10" y="f192"/>
                  <a:pt x="f218" y="f219"/>
                  <a:pt x="f63" y="f52"/>
                </a:cubicBezTo>
                <a:cubicBezTo>
                  <a:pt x="f182" y="f91"/>
                  <a:pt x="f220" y="f192"/>
                  <a:pt x="f221" y="f222"/>
                </a:cubicBezTo>
                <a:cubicBezTo>
                  <a:pt x="f223" y="f224"/>
                  <a:pt x="f35" y="f137"/>
                  <a:pt x="f37" y="f204"/>
                </a:cubicBezTo>
                <a:cubicBezTo>
                  <a:pt x="f225" y="f226"/>
                  <a:pt x="f18" y="f36"/>
                  <a:pt x="f227" y="f30"/>
                </a:cubicBezTo>
                <a:cubicBezTo>
                  <a:pt x="f182" y="f115"/>
                  <a:pt x="f104" y="f228"/>
                  <a:pt x="f229" y="f28"/>
                </a:cubicBezTo>
                <a:cubicBezTo>
                  <a:pt x="f185" y="f97"/>
                  <a:pt x="f230" y="f231"/>
                  <a:pt x="f48" y="f226"/>
                </a:cubicBezTo>
                <a:cubicBezTo>
                  <a:pt x="f232" y="f129"/>
                  <a:pt x="f233" y="f234"/>
                  <a:pt x="f48" y="f30"/>
                </a:cubicBezTo>
                <a:cubicBezTo>
                  <a:pt x="f235" y="f231"/>
                  <a:pt x="f236" y="f237"/>
                  <a:pt x="f238" y="f95"/>
                </a:cubicBezTo>
                <a:cubicBezTo>
                  <a:pt x="f239" y="f240"/>
                  <a:pt x="f241" y="f223"/>
                  <a:pt x="f242" y="f240"/>
                </a:cubicBezTo>
                <a:cubicBezTo>
                  <a:pt x="f65" y="f59"/>
                  <a:pt x="f92" y="f220"/>
                  <a:pt x="f243" y="f217"/>
                </a:cubicBezTo>
                <a:cubicBezTo>
                  <a:pt x="f237" y="f63"/>
                  <a:pt x="f100" y="f244"/>
                  <a:pt x="f9" y="f10"/>
                </a:cubicBezTo>
                <a:cubicBezTo>
                  <a:pt x="f76" y="f214"/>
                  <a:pt x="f9" y="f244"/>
                  <a:pt x="f74" y="f95"/>
                </a:cubicBezTo>
                <a:cubicBezTo>
                  <a:pt x="f28" y="f214"/>
                  <a:pt x="f245" y="f218"/>
                  <a:pt x="f9" y="f10"/>
                </a:cubicBezTo>
                <a:close/>
                <a:moveTo>
                  <a:pt x="f246" y="f60"/>
                </a:moveTo>
                <a:cubicBezTo>
                  <a:pt x="f159" y="f247"/>
                  <a:pt x="f158" y="f247"/>
                  <a:pt x="f248" y="f58"/>
                </a:cubicBezTo>
                <a:cubicBezTo>
                  <a:pt x="f249" y="f191"/>
                  <a:pt x="f216" y="f250"/>
                  <a:pt x="f251" y="f197"/>
                </a:cubicBezTo>
                <a:cubicBezTo>
                  <a:pt x="f68" y="f154"/>
                  <a:pt x="f252" y="f138"/>
                  <a:pt x="f249" y="f251"/>
                </a:cubicBezTo>
                <a:cubicBezTo>
                  <a:pt x="f68" y="f253"/>
                  <a:pt x="f252" y="f222"/>
                  <a:pt x="f193" y="f222"/>
                </a:cubicBezTo>
                <a:cubicBezTo>
                  <a:pt x="f91" y="f193"/>
                  <a:pt x="f91" y="f254"/>
                  <a:pt x="f52" y="f45"/>
                </a:cubicBezTo>
                <a:cubicBezTo>
                  <a:pt x="f255" y="f256"/>
                  <a:pt x="f81" y="f257"/>
                  <a:pt x="f258" y="f196"/>
                </a:cubicBezTo>
                <a:cubicBezTo>
                  <a:pt x="f259" y="f141"/>
                  <a:pt x="f260" y="f154"/>
                  <a:pt x="f261" y="f200"/>
                </a:cubicBezTo>
                <a:cubicBezTo>
                  <a:pt x="f259" y="f64"/>
                  <a:pt x="f258" y="f262"/>
                  <a:pt x="f159" y="f204"/>
                </a:cubicBezTo>
                <a:cubicBezTo>
                  <a:pt x="f93" y="f42"/>
                  <a:pt x="f263" y="f58"/>
                  <a:pt x="f246" y="f6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6" name="Freeform 155">
            <a:extLst>
              <a:ext uri="{FF2B5EF4-FFF2-40B4-BE49-F238E27FC236}">
                <a16:creationId xmlns:a16="http://schemas.microsoft.com/office/drawing/2014/main" id="{4F828938-6DEE-BB6D-E4FF-8C7C34315068}"/>
              </a:ext>
            </a:extLst>
          </p:cNvPr>
          <p:cNvSpPr/>
          <p:nvPr/>
        </p:nvSpPr>
        <p:spPr>
          <a:xfrm>
            <a:off x="7043742" y="4648196"/>
            <a:ext cx="454027" cy="2905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1"/>
              <a:gd name="f7" fmla="val 244"/>
              <a:gd name="f8" fmla="val 121"/>
              <a:gd name="f9" fmla="val 135"/>
              <a:gd name="f10" fmla="val 380"/>
              <a:gd name="f11" fmla="val 149"/>
              <a:gd name="f12" fmla="val 377"/>
              <a:gd name="f13" fmla="val 163"/>
              <a:gd name="f14" fmla="val 368"/>
              <a:gd name="f15" fmla="val 198"/>
              <a:gd name="f16" fmla="val 343"/>
              <a:gd name="f17" fmla="val 217"/>
              <a:gd name="f18" fmla="val 303"/>
              <a:gd name="f19" fmla="val 222"/>
              <a:gd name="f20" fmla="val 268"/>
              <a:gd name="f21" fmla="val 227"/>
              <a:gd name="f22" fmla="val 233"/>
              <a:gd name="f23" fmla="val 221"/>
              <a:gd name="f24" fmla="val 199"/>
              <a:gd name="f25" fmla="val 211"/>
              <a:gd name="f26" fmla="val 182"/>
              <a:gd name="f27" fmla="val 206"/>
              <a:gd name="f28" fmla="val 167"/>
              <a:gd name="f29" fmla="val 210"/>
              <a:gd name="f30" fmla="val 153"/>
              <a:gd name="f31" fmla="val 144"/>
              <a:gd name="f32" fmla="val 136"/>
              <a:gd name="f33" fmla="val 127"/>
              <a:gd name="f34" fmla="val 238"/>
              <a:gd name="f35" fmla="val 115"/>
              <a:gd name="f36" fmla="val 103"/>
              <a:gd name="f37" fmla="val 243"/>
              <a:gd name="f38" fmla="val 92"/>
              <a:gd name="f39" fmla="val 236"/>
              <a:gd name="f40" fmla="val 66"/>
              <a:gd name="f41" fmla="val 218"/>
              <a:gd name="f42" fmla="val 39"/>
              <a:gd name="f43" fmla="val 12"/>
              <a:gd name="f44" fmla="val 229"/>
              <a:gd name="f45" fmla="val 8"/>
              <a:gd name="f46" fmla="val 231"/>
              <a:gd name="f47" fmla="val 4"/>
              <a:gd name="f48" fmla="val 235"/>
              <a:gd name="f49" fmla="val 2"/>
              <a:gd name="f50" fmla="val 228"/>
              <a:gd name="f51" fmla="val 223"/>
              <a:gd name="f52" fmla="val 3"/>
              <a:gd name="f53" fmla="val 220"/>
              <a:gd name="f54" fmla="val 7"/>
              <a:gd name="f55" fmla="val 20"/>
              <a:gd name="f56" fmla="val 212"/>
              <a:gd name="f57" fmla="val 34"/>
              <a:gd name="f58" fmla="val 48"/>
              <a:gd name="f59" fmla="val 215"/>
              <a:gd name="f60" fmla="val 83"/>
              <a:gd name="f61" fmla="val 225"/>
              <a:gd name="f62" fmla="val 113"/>
              <a:gd name="f63" fmla="val 214"/>
              <a:gd name="f64" fmla="val 139"/>
              <a:gd name="f65" fmla="val 191"/>
              <a:gd name="f66" fmla="val 155"/>
              <a:gd name="f67" fmla="val 176"/>
              <a:gd name="f68" fmla="val 173"/>
              <a:gd name="f69" fmla="val 170"/>
              <a:gd name="f70" fmla="val 194"/>
              <a:gd name="f71" fmla="val 172"/>
              <a:gd name="f72" fmla="val 257"/>
              <a:gd name="f73" fmla="val 171"/>
              <a:gd name="f74" fmla="val 282"/>
              <a:gd name="f75" fmla="val 300"/>
              <a:gd name="f76" fmla="val 156"/>
              <a:gd name="f77" fmla="val 312"/>
              <a:gd name="f78" fmla="val 134"/>
              <a:gd name="f79" fmla="val 322"/>
              <a:gd name="f80" fmla="val 321"/>
              <a:gd name="f81" fmla="val 94"/>
              <a:gd name="f82" fmla="val 307"/>
              <a:gd name="f83" fmla="val 76"/>
              <a:gd name="f84" fmla="val 292"/>
              <a:gd name="f85" fmla="val 56"/>
              <a:gd name="f86" fmla="val 271"/>
              <a:gd name="f87" fmla="val 44"/>
              <a:gd name="f88" fmla="val 247"/>
              <a:gd name="f89" fmla="val 38"/>
              <a:gd name="f90" fmla="val 41"/>
              <a:gd name="f91" fmla="val 208"/>
              <a:gd name="f92" fmla="val 68"/>
              <a:gd name="f93" fmla="val 80"/>
              <a:gd name="f94" fmla="val 93"/>
              <a:gd name="f95" fmla="val 209"/>
              <a:gd name="f96" fmla="val 104"/>
              <a:gd name="f97" fmla="val 109"/>
              <a:gd name="f98" fmla="val 110"/>
              <a:gd name="f99" fmla="val 234"/>
              <a:gd name="f100" fmla="val 241"/>
              <a:gd name="f101" fmla="val 107"/>
              <a:gd name="f102" fmla="val 248"/>
              <a:gd name="f103" fmla="val 258"/>
              <a:gd name="f104" fmla="val 97"/>
              <a:gd name="f105" fmla="val 259"/>
              <a:gd name="f106" fmla="val 90"/>
              <a:gd name="f107" fmla="val 253"/>
              <a:gd name="f108" fmla="val 81"/>
              <a:gd name="f109" fmla="val 252"/>
              <a:gd name="f110" fmla="val 251"/>
              <a:gd name="f111" fmla="val 78"/>
              <a:gd name="f112" fmla="val 77"/>
              <a:gd name="f113" fmla="val 254"/>
              <a:gd name="f114" fmla="val 256"/>
              <a:gd name="f115" fmla="val 263"/>
              <a:gd name="f116" fmla="val 84"/>
              <a:gd name="f117" fmla="val 273"/>
              <a:gd name="f118" fmla="val 275"/>
              <a:gd name="f119" fmla="val 274"/>
              <a:gd name="f120" fmla="val 112"/>
              <a:gd name="f121" fmla="val 266"/>
              <a:gd name="f122" fmla="val 118"/>
              <a:gd name="f123" fmla="val 245"/>
              <a:gd name="f124" fmla="val 213"/>
              <a:gd name="f125" fmla="val 106"/>
              <a:gd name="f126" fmla="val 91"/>
              <a:gd name="f127" fmla="val 74"/>
              <a:gd name="f128" fmla="val 58"/>
              <a:gd name="f129" fmla="val 207"/>
              <a:gd name="f130" fmla="val 31"/>
              <a:gd name="f131" fmla="val 15"/>
              <a:gd name="f132" fmla="val 9"/>
              <a:gd name="f133" fmla="val 294"/>
              <a:gd name="f134" fmla="val 340"/>
              <a:gd name="f135" fmla="val 11"/>
              <a:gd name="f136" fmla="val 364"/>
              <a:gd name="f137" fmla="val 52"/>
              <a:gd name="f138" fmla="val 73"/>
              <a:gd name="f139" fmla="val 96"/>
              <a:gd name="f140" fmla="+- 0 0 -90"/>
              <a:gd name="f141" fmla="*/ f3 1 381"/>
              <a:gd name="f142" fmla="*/ f4 1 244"/>
              <a:gd name="f143" fmla="val f5"/>
              <a:gd name="f144" fmla="val f6"/>
              <a:gd name="f145" fmla="val f7"/>
              <a:gd name="f146" fmla="*/ f140 f0 1"/>
              <a:gd name="f147" fmla="+- f145 0 f143"/>
              <a:gd name="f148" fmla="+- f144 0 f143"/>
              <a:gd name="f149" fmla="*/ f146 1 f2"/>
              <a:gd name="f150" fmla="*/ f148 1 381"/>
              <a:gd name="f151" fmla="*/ f147 1 244"/>
              <a:gd name="f152" fmla="*/ 381 f148 1"/>
              <a:gd name="f153" fmla="*/ 121 f147 1"/>
              <a:gd name="f154" fmla="*/ 377 f148 1"/>
              <a:gd name="f155" fmla="*/ 163 f147 1"/>
              <a:gd name="f156" fmla="*/ 303 f148 1"/>
              <a:gd name="f157" fmla="*/ 222 f147 1"/>
              <a:gd name="f158" fmla="*/ 199 f148 1"/>
              <a:gd name="f159" fmla="*/ 211 f147 1"/>
              <a:gd name="f160" fmla="*/ 153 f148 1"/>
              <a:gd name="f161" fmla="*/ 221 f147 1"/>
              <a:gd name="f162" fmla="*/ 127 f148 1"/>
              <a:gd name="f163" fmla="*/ 238 f147 1"/>
              <a:gd name="f164" fmla="*/ 92 f148 1"/>
              <a:gd name="f165" fmla="*/ 236 f147 1"/>
              <a:gd name="f166" fmla="*/ 12 f148 1"/>
              <a:gd name="f167" fmla="*/ 229 f147 1"/>
              <a:gd name="f168" fmla="*/ 2 f148 1"/>
              <a:gd name="f169" fmla="*/ 228 f147 1"/>
              <a:gd name="f170" fmla="*/ 7 f148 1"/>
              <a:gd name="f171" fmla="*/ 218 f147 1"/>
              <a:gd name="f172" fmla="*/ 48 f148 1"/>
              <a:gd name="f173" fmla="*/ 215 f147 1"/>
              <a:gd name="f174" fmla="*/ 139 f148 1"/>
              <a:gd name="f175" fmla="*/ 191 f147 1"/>
              <a:gd name="f176" fmla="*/ 194 f148 1"/>
              <a:gd name="f177" fmla="*/ 170 f147 1"/>
              <a:gd name="f178" fmla="*/ 257 f148 1"/>
              <a:gd name="f179" fmla="*/ 171 f147 1"/>
              <a:gd name="f180" fmla="*/ 312 f148 1"/>
              <a:gd name="f181" fmla="*/ 134 f147 1"/>
              <a:gd name="f182" fmla="*/ 307 f148 1"/>
              <a:gd name="f183" fmla="*/ 76 f147 1"/>
              <a:gd name="f184" fmla="*/ 247 f148 1"/>
              <a:gd name="f185" fmla="*/ 38 f147 1"/>
              <a:gd name="f186" fmla="*/ 215 f148 1"/>
              <a:gd name="f187" fmla="*/ 56 f147 1"/>
              <a:gd name="f188" fmla="*/ 208 f148 1"/>
              <a:gd name="f189" fmla="*/ 93 f147 1"/>
              <a:gd name="f190" fmla="*/ 225 f148 1"/>
              <a:gd name="f191" fmla="*/ 110 f147 1"/>
              <a:gd name="f192" fmla="*/ 248 f148 1"/>
              <a:gd name="f193" fmla="*/ 103 f147 1"/>
              <a:gd name="f194" fmla="*/ 253 f148 1"/>
              <a:gd name="f195" fmla="*/ 81 f147 1"/>
              <a:gd name="f196" fmla="*/ 252 f148 1"/>
              <a:gd name="f197" fmla="*/ 78 f147 1"/>
              <a:gd name="f198" fmla="*/ 256 f148 1"/>
              <a:gd name="f199" fmla="*/ 273 f148 1"/>
              <a:gd name="f200" fmla="*/ 94 f147 1"/>
              <a:gd name="f201" fmla="*/ 266 f148 1"/>
              <a:gd name="f202" fmla="*/ 118 f147 1"/>
              <a:gd name="f203" fmla="*/ 106 f147 1"/>
              <a:gd name="f204" fmla="*/ 58 f147 1"/>
              <a:gd name="f205" fmla="*/ 9 f147 1"/>
              <a:gd name="f206" fmla="*/ 364 f148 1"/>
              <a:gd name="f207" fmla="*/ 52 f147 1"/>
              <a:gd name="f208" fmla="+- f149 0 f1"/>
              <a:gd name="f209" fmla="*/ f152 1 381"/>
              <a:gd name="f210" fmla="*/ f153 1 244"/>
              <a:gd name="f211" fmla="*/ f154 1 381"/>
              <a:gd name="f212" fmla="*/ f155 1 244"/>
              <a:gd name="f213" fmla="*/ f156 1 381"/>
              <a:gd name="f214" fmla="*/ f157 1 244"/>
              <a:gd name="f215" fmla="*/ f158 1 381"/>
              <a:gd name="f216" fmla="*/ f159 1 244"/>
              <a:gd name="f217" fmla="*/ f160 1 381"/>
              <a:gd name="f218" fmla="*/ f161 1 244"/>
              <a:gd name="f219" fmla="*/ f162 1 381"/>
              <a:gd name="f220" fmla="*/ f163 1 244"/>
              <a:gd name="f221" fmla="*/ f164 1 381"/>
              <a:gd name="f222" fmla="*/ f165 1 244"/>
              <a:gd name="f223" fmla="*/ f166 1 381"/>
              <a:gd name="f224" fmla="*/ f167 1 244"/>
              <a:gd name="f225" fmla="*/ f168 1 381"/>
              <a:gd name="f226" fmla="*/ f169 1 244"/>
              <a:gd name="f227" fmla="*/ f170 1 381"/>
              <a:gd name="f228" fmla="*/ f171 1 244"/>
              <a:gd name="f229" fmla="*/ f172 1 381"/>
              <a:gd name="f230" fmla="*/ f173 1 244"/>
              <a:gd name="f231" fmla="*/ f174 1 381"/>
              <a:gd name="f232" fmla="*/ f175 1 244"/>
              <a:gd name="f233" fmla="*/ f176 1 381"/>
              <a:gd name="f234" fmla="*/ f177 1 244"/>
              <a:gd name="f235" fmla="*/ f178 1 381"/>
              <a:gd name="f236" fmla="*/ f179 1 244"/>
              <a:gd name="f237" fmla="*/ f180 1 381"/>
              <a:gd name="f238" fmla="*/ f181 1 244"/>
              <a:gd name="f239" fmla="*/ f182 1 381"/>
              <a:gd name="f240" fmla="*/ f183 1 244"/>
              <a:gd name="f241" fmla="*/ f184 1 381"/>
              <a:gd name="f242" fmla="*/ f185 1 244"/>
              <a:gd name="f243" fmla="*/ f186 1 381"/>
              <a:gd name="f244" fmla="*/ f187 1 244"/>
              <a:gd name="f245" fmla="*/ f188 1 381"/>
              <a:gd name="f246" fmla="*/ f189 1 244"/>
              <a:gd name="f247" fmla="*/ f190 1 381"/>
              <a:gd name="f248" fmla="*/ f191 1 244"/>
              <a:gd name="f249" fmla="*/ f192 1 381"/>
              <a:gd name="f250" fmla="*/ f193 1 244"/>
              <a:gd name="f251" fmla="*/ f194 1 381"/>
              <a:gd name="f252" fmla="*/ f195 1 244"/>
              <a:gd name="f253" fmla="*/ f196 1 381"/>
              <a:gd name="f254" fmla="*/ f197 1 244"/>
              <a:gd name="f255" fmla="*/ f198 1 381"/>
              <a:gd name="f256" fmla="*/ f199 1 381"/>
              <a:gd name="f257" fmla="*/ f200 1 244"/>
              <a:gd name="f258" fmla="*/ f201 1 381"/>
              <a:gd name="f259" fmla="*/ f202 1 244"/>
              <a:gd name="f260" fmla="*/ f203 1 244"/>
              <a:gd name="f261" fmla="*/ f204 1 244"/>
              <a:gd name="f262" fmla="*/ f205 1 244"/>
              <a:gd name="f263" fmla="*/ f206 1 381"/>
              <a:gd name="f264" fmla="*/ f207 1 244"/>
              <a:gd name="f265" fmla="*/ 0 1 f150"/>
              <a:gd name="f266" fmla="*/ f144 1 f150"/>
              <a:gd name="f267" fmla="*/ 0 1 f151"/>
              <a:gd name="f268" fmla="*/ f145 1 f151"/>
              <a:gd name="f269" fmla="*/ f209 1 f150"/>
              <a:gd name="f270" fmla="*/ f210 1 f151"/>
              <a:gd name="f271" fmla="*/ f211 1 f150"/>
              <a:gd name="f272" fmla="*/ f212 1 f151"/>
              <a:gd name="f273" fmla="*/ f213 1 f150"/>
              <a:gd name="f274" fmla="*/ f214 1 f151"/>
              <a:gd name="f275" fmla="*/ f215 1 f150"/>
              <a:gd name="f276" fmla="*/ f216 1 f151"/>
              <a:gd name="f277" fmla="*/ f217 1 f150"/>
              <a:gd name="f278" fmla="*/ f218 1 f151"/>
              <a:gd name="f279" fmla="*/ f219 1 f150"/>
              <a:gd name="f280" fmla="*/ f220 1 f151"/>
              <a:gd name="f281" fmla="*/ f221 1 f150"/>
              <a:gd name="f282" fmla="*/ f222 1 f151"/>
              <a:gd name="f283" fmla="*/ f223 1 f150"/>
              <a:gd name="f284" fmla="*/ f224 1 f151"/>
              <a:gd name="f285" fmla="*/ f225 1 f150"/>
              <a:gd name="f286" fmla="*/ f226 1 f151"/>
              <a:gd name="f287" fmla="*/ f227 1 f150"/>
              <a:gd name="f288" fmla="*/ f228 1 f151"/>
              <a:gd name="f289" fmla="*/ f229 1 f150"/>
              <a:gd name="f290" fmla="*/ f230 1 f151"/>
              <a:gd name="f291" fmla="*/ f231 1 f150"/>
              <a:gd name="f292" fmla="*/ f232 1 f151"/>
              <a:gd name="f293" fmla="*/ f233 1 f150"/>
              <a:gd name="f294" fmla="*/ f234 1 f151"/>
              <a:gd name="f295" fmla="*/ f235 1 f150"/>
              <a:gd name="f296" fmla="*/ f236 1 f151"/>
              <a:gd name="f297" fmla="*/ f237 1 f150"/>
              <a:gd name="f298" fmla="*/ f238 1 f151"/>
              <a:gd name="f299" fmla="*/ f239 1 f150"/>
              <a:gd name="f300" fmla="*/ f240 1 f151"/>
              <a:gd name="f301" fmla="*/ f241 1 f150"/>
              <a:gd name="f302" fmla="*/ f242 1 f151"/>
              <a:gd name="f303" fmla="*/ f243 1 f150"/>
              <a:gd name="f304" fmla="*/ f244 1 f151"/>
              <a:gd name="f305" fmla="*/ f245 1 f150"/>
              <a:gd name="f306" fmla="*/ f246 1 f151"/>
              <a:gd name="f307" fmla="*/ f247 1 f150"/>
              <a:gd name="f308" fmla="*/ f248 1 f151"/>
              <a:gd name="f309" fmla="*/ f249 1 f150"/>
              <a:gd name="f310" fmla="*/ f250 1 f151"/>
              <a:gd name="f311" fmla="*/ f251 1 f150"/>
              <a:gd name="f312" fmla="*/ f252 1 f151"/>
              <a:gd name="f313" fmla="*/ f253 1 f150"/>
              <a:gd name="f314" fmla="*/ f254 1 f151"/>
              <a:gd name="f315" fmla="*/ f255 1 f150"/>
              <a:gd name="f316" fmla="*/ f256 1 f150"/>
              <a:gd name="f317" fmla="*/ f257 1 f151"/>
              <a:gd name="f318" fmla="*/ f258 1 f150"/>
              <a:gd name="f319" fmla="*/ f259 1 f151"/>
              <a:gd name="f320" fmla="*/ f260 1 f151"/>
              <a:gd name="f321" fmla="*/ f261 1 f151"/>
              <a:gd name="f322" fmla="*/ f262 1 f151"/>
              <a:gd name="f323" fmla="*/ f263 1 f150"/>
              <a:gd name="f324" fmla="*/ f264 1 f151"/>
              <a:gd name="f325" fmla="*/ f265 f141 1"/>
              <a:gd name="f326" fmla="*/ f266 f141 1"/>
              <a:gd name="f327" fmla="*/ f268 f142 1"/>
              <a:gd name="f328" fmla="*/ f267 f142 1"/>
              <a:gd name="f329" fmla="*/ f269 f141 1"/>
              <a:gd name="f330" fmla="*/ f270 f142 1"/>
              <a:gd name="f331" fmla="*/ f271 f141 1"/>
              <a:gd name="f332" fmla="*/ f272 f142 1"/>
              <a:gd name="f333" fmla="*/ f273 f141 1"/>
              <a:gd name="f334" fmla="*/ f274 f142 1"/>
              <a:gd name="f335" fmla="*/ f275 f141 1"/>
              <a:gd name="f336" fmla="*/ f276 f142 1"/>
              <a:gd name="f337" fmla="*/ f277 f141 1"/>
              <a:gd name="f338" fmla="*/ f278 f142 1"/>
              <a:gd name="f339" fmla="*/ f279 f141 1"/>
              <a:gd name="f340" fmla="*/ f280 f142 1"/>
              <a:gd name="f341" fmla="*/ f281 f141 1"/>
              <a:gd name="f342" fmla="*/ f282 f142 1"/>
              <a:gd name="f343" fmla="*/ f283 f141 1"/>
              <a:gd name="f344" fmla="*/ f284 f142 1"/>
              <a:gd name="f345" fmla="*/ f285 f141 1"/>
              <a:gd name="f346" fmla="*/ f286 f142 1"/>
              <a:gd name="f347" fmla="*/ f287 f141 1"/>
              <a:gd name="f348" fmla="*/ f288 f142 1"/>
              <a:gd name="f349" fmla="*/ f289 f141 1"/>
              <a:gd name="f350" fmla="*/ f290 f142 1"/>
              <a:gd name="f351" fmla="*/ f291 f141 1"/>
              <a:gd name="f352" fmla="*/ f292 f142 1"/>
              <a:gd name="f353" fmla="*/ f293 f141 1"/>
              <a:gd name="f354" fmla="*/ f294 f142 1"/>
              <a:gd name="f355" fmla="*/ f295 f141 1"/>
              <a:gd name="f356" fmla="*/ f296 f142 1"/>
              <a:gd name="f357" fmla="*/ f297 f141 1"/>
              <a:gd name="f358" fmla="*/ f298 f142 1"/>
              <a:gd name="f359" fmla="*/ f299 f141 1"/>
              <a:gd name="f360" fmla="*/ f300 f142 1"/>
              <a:gd name="f361" fmla="*/ f301 f141 1"/>
              <a:gd name="f362" fmla="*/ f302 f142 1"/>
              <a:gd name="f363" fmla="*/ f303 f141 1"/>
              <a:gd name="f364" fmla="*/ f304 f142 1"/>
              <a:gd name="f365" fmla="*/ f305 f141 1"/>
              <a:gd name="f366" fmla="*/ f306 f142 1"/>
              <a:gd name="f367" fmla="*/ f307 f141 1"/>
              <a:gd name="f368" fmla="*/ f308 f142 1"/>
              <a:gd name="f369" fmla="*/ f309 f141 1"/>
              <a:gd name="f370" fmla="*/ f310 f142 1"/>
              <a:gd name="f371" fmla="*/ f311 f141 1"/>
              <a:gd name="f372" fmla="*/ f312 f142 1"/>
              <a:gd name="f373" fmla="*/ f313 f141 1"/>
              <a:gd name="f374" fmla="*/ f314 f142 1"/>
              <a:gd name="f375" fmla="*/ f315 f141 1"/>
              <a:gd name="f376" fmla="*/ f316 f141 1"/>
              <a:gd name="f377" fmla="*/ f317 f142 1"/>
              <a:gd name="f378" fmla="*/ f318 f141 1"/>
              <a:gd name="f379" fmla="*/ f319 f142 1"/>
              <a:gd name="f380" fmla="*/ f320 f142 1"/>
              <a:gd name="f381" fmla="*/ f321 f142 1"/>
              <a:gd name="f382" fmla="*/ f322 f142 1"/>
              <a:gd name="f383" fmla="*/ f323 f141 1"/>
              <a:gd name="f384" fmla="*/ f324 f1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329" y="f330"/>
              </a:cxn>
              <a:cxn ang="f208">
                <a:pos x="f331" y="f332"/>
              </a:cxn>
              <a:cxn ang="f208">
                <a:pos x="f333" y="f334"/>
              </a:cxn>
              <a:cxn ang="f208">
                <a:pos x="f335" y="f336"/>
              </a:cxn>
              <a:cxn ang="f208">
                <a:pos x="f337" y="f338"/>
              </a:cxn>
              <a:cxn ang="f208">
                <a:pos x="f339" y="f340"/>
              </a:cxn>
              <a:cxn ang="f208">
                <a:pos x="f341" y="f342"/>
              </a:cxn>
              <a:cxn ang="f208">
                <a:pos x="f343" y="f344"/>
              </a:cxn>
              <a:cxn ang="f208">
                <a:pos x="f345" y="f346"/>
              </a:cxn>
              <a:cxn ang="f208">
                <a:pos x="f347" y="f348"/>
              </a:cxn>
              <a:cxn ang="f208">
                <a:pos x="f349" y="f350"/>
              </a:cxn>
              <a:cxn ang="f208">
                <a:pos x="f351" y="f352"/>
              </a:cxn>
              <a:cxn ang="f208">
                <a:pos x="f353" y="f354"/>
              </a:cxn>
              <a:cxn ang="f208">
                <a:pos x="f355" y="f356"/>
              </a:cxn>
              <a:cxn ang="f208">
                <a:pos x="f357" y="f358"/>
              </a:cxn>
              <a:cxn ang="f208">
                <a:pos x="f359" y="f360"/>
              </a:cxn>
              <a:cxn ang="f208">
                <a:pos x="f361" y="f362"/>
              </a:cxn>
              <a:cxn ang="f208">
                <a:pos x="f363" y="f364"/>
              </a:cxn>
              <a:cxn ang="f208">
                <a:pos x="f365" y="f366"/>
              </a:cxn>
              <a:cxn ang="f208">
                <a:pos x="f367" y="f368"/>
              </a:cxn>
              <a:cxn ang="f208">
                <a:pos x="f369" y="f370"/>
              </a:cxn>
              <a:cxn ang="f208">
                <a:pos x="f371" y="f372"/>
              </a:cxn>
              <a:cxn ang="f208">
                <a:pos x="f373" y="f374"/>
              </a:cxn>
              <a:cxn ang="f208">
                <a:pos x="f375" y="f360"/>
              </a:cxn>
              <a:cxn ang="f208">
                <a:pos x="f376" y="f377"/>
              </a:cxn>
              <a:cxn ang="f208">
                <a:pos x="f378" y="f379"/>
              </a:cxn>
              <a:cxn ang="f208">
                <a:pos x="f335" y="f380"/>
              </a:cxn>
              <a:cxn ang="f208">
                <a:pos x="f335" y="f381"/>
              </a:cxn>
              <a:cxn ang="f208">
                <a:pos x="f371" y="f382"/>
              </a:cxn>
              <a:cxn ang="f208">
                <a:pos x="f383" y="f384"/>
              </a:cxn>
              <a:cxn ang="f208">
                <a:pos x="f329" y="f330"/>
              </a:cxn>
            </a:cxnLst>
            <a:rect l="f325" t="f328" r="f326" b="f327"/>
            <a:pathLst>
              <a:path w="381" h="244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23"/>
                </a:cubicBezTo>
                <a:cubicBezTo>
                  <a:pt x="f31" y="f21"/>
                  <a:pt x="f32" y="f22"/>
                  <a:pt x="f33" y="f34"/>
                </a:cubicBezTo>
                <a:cubicBezTo>
                  <a:pt x="f35" y="f7"/>
                  <a:pt x="f36" y="f37"/>
                  <a:pt x="f38" y="f39"/>
                </a:cubicBezTo>
                <a:cubicBezTo>
                  <a:pt x="f40" y="f41"/>
                  <a:pt x="f42" y="f17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" y="f51"/>
                  <a:pt x="f52" y="f53"/>
                  <a:pt x="f54" y="f41"/>
                </a:cubicBezTo>
                <a:cubicBezTo>
                  <a:pt x="f55" y="f56"/>
                  <a:pt x="f57" y="f25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69"/>
                </a:cubicBezTo>
                <a:cubicBezTo>
                  <a:pt x="f59" y="f69"/>
                  <a:pt x="f39" y="f71"/>
                  <a:pt x="f72" y="f73"/>
                </a:cubicBezTo>
                <a:cubicBezTo>
                  <a:pt x="f74" y="f69"/>
                  <a:pt x="f75" y="f76"/>
                  <a:pt x="f77" y="f78"/>
                </a:cubicBezTo>
                <a:cubicBezTo>
                  <a:pt x="f79" y="f35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22" y="f57"/>
                  <a:pt x="f19" y="f90"/>
                  <a:pt x="f59" y="f85"/>
                </a:cubicBezTo>
                <a:cubicBezTo>
                  <a:pt x="f91" y="f92"/>
                  <a:pt x="f27" y="f93"/>
                  <a:pt x="f91" y="f94"/>
                </a:cubicBezTo>
                <a:cubicBezTo>
                  <a:pt x="f95" y="f96"/>
                  <a:pt x="f59" y="f97"/>
                  <a:pt x="f61" y="f98"/>
                </a:cubicBezTo>
                <a:cubicBezTo>
                  <a:pt x="f99" y="f98"/>
                  <a:pt x="f100" y="f101"/>
                  <a:pt x="f102" y="f36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93"/>
                  <a:pt x="f110" y="f93"/>
                  <a:pt x="f109" y="f111"/>
                </a:cubicBezTo>
                <a:cubicBezTo>
                  <a:pt x="f109" y="f112"/>
                  <a:pt x="f113" y="f112"/>
                  <a:pt x="f114" y="f83"/>
                </a:cubicBezTo>
                <a:cubicBezTo>
                  <a:pt x="f115" y="f83"/>
                  <a:pt x="f86" y="f116"/>
                  <a:pt x="f117" y="f81"/>
                </a:cubicBezTo>
                <a:cubicBezTo>
                  <a:pt x="f118" y="f36"/>
                  <a:pt x="f119" y="f120"/>
                  <a:pt x="f121" y="f122"/>
                </a:cubicBezTo>
                <a:cubicBezTo>
                  <a:pt x="f123" y="f78"/>
                  <a:pt x="f124" y="f32"/>
                  <a:pt x="f24" y="f125"/>
                </a:cubicBezTo>
                <a:cubicBezTo>
                  <a:pt x="f65" y="f126"/>
                  <a:pt x="f70" y="f127"/>
                  <a:pt x="f24" y="f128"/>
                </a:cubicBezTo>
                <a:cubicBezTo>
                  <a:pt x="f129" y="f130"/>
                  <a:pt x="f61" y="f131"/>
                  <a:pt x="f107" y="f132"/>
                </a:cubicBezTo>
                <a:cubicBezTo>
                  <a:pt x="f133" y="f5"/>
                  <a:pt x="f134" y="f135"/>
                  <a:pt x="f136" y="f137"/>
                </a:cubicBezTo>
                <a:cubicBezTo>
                  <a:pt x="f12" y="f138"/>
                  <a:pt x="f6" y="f13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7" name="Freeform 156">
            <a:extLst>
              <a:ext uri="{FF2B5EF4-FFF2-40B4-BE49-F238E27FC236}">
                <a16:creationId xmlns:a16="http://schemas.microsoft.com/office/drawing/2014/main" id="{C516A7D1-E24D-1C51-BA4A-0B8A08B23375}"/>
              </a:ext>
            </a:extLst>
          </p:cNvPr>
          <p:cNvSpPr/>
          <p:nvPr/>
        </p:nvSpPr>
        <p:spPr>
          <a:xfrm>
            <a:off x="6334121" y="4046540"/>
            <a:ext cx="477838" cy="1571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2"/>
              <a:gd name="f7" fmla="val 132"/>
              <a:gd name="f8" fmla="val 108"/>
              <a:gd name="f9" fmla="val 131"/>
              <a:gd name="f10" fmla="val 119"/>
              <a:gd name="f11" fmla="val 117"/>
              <a:gd name="f12" fmla="val 128"/>
              <a:gd name="f13" fmla="val 104"/>
              <a:gd name="f14" fmla="val 134"/>
              <a:gd name="f15" fmla="val 89"/>
              <a:gd name="f16" fmla="val 140"/>
              <a:gd name="f17" fmla="val 72"/>
              <a:gd name="f18" fmla="val 144"/>
              <a:gd name="f19" fmla="val 55"/>
              <a:gd name="f20" fmla="val 39"/>
              <a:gd name="f21" fmla="val 120"/>
              <a:gd name="f22" fmla="val 26"/>
              <a:gd name="f23" fmla="val 20"/>
              <a:gd name="f24" fmla="val 86"/>
              <a:gd name="f25" fmla="val 81"/>
              <a:gd name="f26" fmla="val 21"/>
              <a:gd name="f27" fmla="val 77"/>
              <a:gd name="f28" fmla="val 23"/>
              <a:gd name="f29" fmla="val 73"/>
              <a:gd name="f30" fmla="val 27"/>
              <a:gd name="f31" fmla="val 71"/>
              <a:gd name="f32" fmla="val 30"/>
              <a:gd name="f33" fmla="val 68"/>
              <a:gd name="f34" fmla="val 33"/>
              <a:gd name="f35" fmla="val 69"/>
              <a:gd name="f36" fmla="val 36"/>
              <a:gd name="f37" fmla="val 70"/>
              <a:gd name="f38" fmla="val 41"/>
              <a:gd name="f39" fmla="val 75"/>
              <a:gd name="f40" fmla="val 78"/>
              <a:gd name="f41" fmla="val 97"/>
              <a:gd name="f42" fmla="val 42"/>
              <a:gd name="f43" fmla="val 112"/>
              <a:gd name="f44" fmla="val 105"/>
              <a:gd name="f45" fmla="val 90"/>
              <a:gd name="f46" fmla="val 100"/>
              <a:gd name="f47" fmla="val 106"/>
              <a:gd name="f48" fmla="val 88"/>
              <a:gd name="f49" fmla="val 116"/>
              <a:gd name="f50" fmla="val 121"/>
              <a:gd name="f51" fmla="val 53"/>
              <a:gd name="f52" fmla="val 129"/>
              <a:gd name="f53" fmla="val 31"/>
              <a:gd name="f54" fmla="val 10"/>
              <a:gd name="f55" fmla="val 4"/>
              <a:gd name="f56" fmla="val 2"/>
              <a:gd name="f57" fmla="val 130"/>
              <a:gd name="f58" fmla="val 3"/>
              <a:gd name="f59" fmla="val 124"/>
              <a:gd name="f60" fmla="val 113"/>
              <a:gd name="f61" fmla="val 114"/>
              <a:gd name="f62" fmla="val 49"/>
              <a:gd name="f63" fmla="val 110"/>
              <a:gd name="f64" fmla="val 67"/>
              <a:gd name="f65" fmla="val 103"/>
              <a:gd name="f66" fmla="val 101"/>
              <a:gd name="f67" fmla="val 79"/>
              <a:gd name="f68" fmla="val 98"/>
              <a:gd name="f69" fmla="val 83"/>
              <a:gd name="f70" fmla="val 93"/>
              <a:gd name="f71" fmla="val 92"/>
              <a:gd name="f72" fmla="val 82"/>
              <a:gd name="f73" fmla="val 66"/>
              <a:gd name="f74" fmla="val 59"/>
              <a:gd name="f75" fmla="val 63"/>
              <a:gd name="f76" fmla="val 60"/>
              <a:gd name="f77" fmla="val 58"/>
              <a:gd name="f78" fmla="val 74"/>
              <a:gd name="f79" fmla="val 50"/>
              <a:gd name="f80" fmla="val 54"/>
              <a:gd name="f81" fmla="val 52"/>
              <a:gd name="f82" fmla="val 48"/>
              <a:gd name="f83" fmla="val 44"/>
              <a:gd name="f84" fmla="val 47"/>
              <a:gd name="f85" fmla="val 46"/>
              <a:gd name="f86" fmla="val 56"/>
              <a:gd name="f87" fmla="val 37"/>
              <a:gd name="f88" fmla="val 12"/>
              <a:gd name="f89" fmla="val 96"/>
              <a:gd name="f90" fmla="val 127"/>
              <a:gd name="f91" fmla="val 156"/>
              <a:gd name="f92" fmla="val 160"/>
              <a:gd name="f93" fmla="val 155"/>
              <a:gd name="f94" fmla="val 151"/>
              <a:gd name="f95" fmla="val 146"/>
              <a:gd name="f96" fmla="val 111"/>
              <a:gd name="f97" fmla="val 150"/>
              <a:gd name="f98" fmla="val 167"/>
              <a:gd name="f99" fmla="val 184"/>
              <a:gd name="f100" fmla="val 109"/>
              <a:gd name="f101" fmla="val 198"/>
              <a:gd name="f102" fmla="val 99"/>
              <a:gd name="f103" fmla="val 213"/>
              <a:gd name="f104" fmla="val 214"/>
              <a:gd name="f105" fmla="val 203"/>
              <a:gd name="f106" fmla="val 62"/>
              <a:gd name="f107" fmla="val 196"/>
              <a:gd name="f108" fmla="val 191"/>
              <a:gd name="f109" fmla="val 186"/>
              <a:gd name="f110" fmla="val 176"/>
              <a:gd name="f111" fmla="val 76"/>
              <a:gd name="f112" fmla="val 170"/>
              <a:gd name="f113" fmla="val 84"/>
              <a:gd name="f114" fmla="val 168"/>
              <a:gd name="f115" fmla="val 165"/>
              <a:gd name="f116" fmla="val 38"/>
              <a:gd name="f117" fmla="val 178"/>
              <a:gd name="f118" fmla="val 19"/>
              <a:gd name="f119" fmla="val 6"/>
              <a:gd name="f120" fmla="val 199"/>
              <a:gd name="f121" fmla="val 241"/>
              <a:gd name="f122" fmla="val 274"/>
              <a:gd name="f123" fmla="val 279"/>
              <a:gd name="f124" fmla="val 281"/>
              <a:gd name="f125" fmla="val 278"/>
              <a:gd name="f126" fmla="val 273"/>
              <a:gd name="f127" fmla="val 94"/>
              <a:gd name="f128" fmla="val 271"/>
              <a:gd name="f129" fmla="val 268"/>
              <a:gd name="f130" fmla="val 265"/>
              <a:gd name="f131" fmla="val 288"/>
              <a:gd name="f132" fmla="val 311"/>
              <a:gd name="f133" fmla="val 327"/>
              <a:gd name="f134" fmla="val 91"/>
              <a:gd name="f135" fmla="val 336"/>
              <a:gd name="f136" fmla="val 333"/>
              <a:gd name="f137" fmla="val 321"/>
              <a:gd name="f138" fmla="val 315"/>
              <a:gd name="f139" fmla="val 308"/>
              <a:gd name="f140" fmla="val 303"/>
              <a:gd name="f141" fmla="val 298"/>
              <a:gd name="f142" fmla="val 291"/>
              <a:gd name="f143" fmla="val 295"/>
              <a:gd name="f144" fmla="val 29"/>
              <a:gd name="f145" fmla="val 301"/>
              <a:gd name="f146" fmla="val 11"/>
              <a:gd name="f147" fmla="val 314"/>
              <a:gd name="f148" fmla="val 362"/>
              <a:gd name="f149" fmla="val 389"/>
              <a:gd name="f150" fmla="val 397"/>
              <a:gd name="f151" fmla="val 43"/>
              <a:gd name="f152" fmla="val 57"/>
              <a:gd name="f153" fmla="val 401"/>
              <a:gd name="f154" fmla="val 85"/>
              <a:gd name="f155" fmla="val 394"/>
              <a:gd name="f156" fmla="val 388"/>
              <a:gd name="f157" fmla="val 381"/>
              <a:gd name="f158" fmla="val 123"/>
              <a:gd name="f159" fmla="val 378"/>
              <a:gd name="f160" fmla="val 375"/>
              <a:gd name="f161" fmla="val 371"/>
              <a:gd name="f162" fmla="val 125"/>
              <a:gd name="f163" fmla="val 368"/>
              <a:gd name="f164" fmla="val 122"/>
              <a:gd name="f165" fmla="val 359"/>
              <a:gd name="f166" fmla="val 365"/>
              <a:gd name="f167" fmla="val 379"/>
              <a:gd name="f168" fmla="val 377"/>
              <a:gd name="f169" fmla="val 345"/>
              <a:gd name="f170" fmla="val 22"/>
              <a:gd name="f171" fmla="val 335"/>
              <a:gd name="f172" fmla="val 324"/>
              <a:gd name="f173" fmla="val 18"/>
              <a:gd name="f174" fmla="val 316"/>
              <a:gd name="f175" fmla="val 310"/>
              <a:gd name="f176" fmla="val 34"/>
              <a:gd name="f177" fmla="val 320"/>
              <a:gd name="f178" fmla="val 349"/>
              <a:gd name="f179" fmla="val 354"/>
              <a:gd name="f180" fmla="val 347"/>
              <a:gd name="f181" fmla="val 292"/>
              <a:gd name="f182" fmla="val 269"/>
              <a:gd name="f183" fmla="val 259"/>
              <a:gd name="f184" fmla="val 248"/>
              <a:gd name="f185" fmla="val 237"/>
              <a:gd name="f186" fmla="val 236"/>
              <a:gd name="f187" fmla="val 233"/>
              <a:gd name="f188" fmla="val 232"/>
              <a:gd name="f189" fmla="val 230"/>
              <a:gd name="f190" fmla="val 234"/>
              <a:gd name="f191" fmla="val 244"/>
              <a:gd name="f192" fmla="val 252"/>
              <a:gd name="f193" fmla="val 257"/>
              <a:gd name="f194" fmla="val 264"/>
              <a:gd name="f195" fmla="val 61"/>
              <a:gd name="f196" fmla="val 261"/>
              <a:gd name="f197" fmla="val 246"/>
              <a:gd name="f198" fmla="val 235"/>
              <a:gd name="f199" fmla="val 25"/>
              <a:gd name="f200" fmla="val 223"/>
              <a:gd name="f201" fmla="val 210"/>
              <a:gd name="f202" fmla="val 201"/>
              <a:gd name="f203" fmla="val 195"/>
              <a:gd name="f204" fmla="val 192"/>
              <a:gd name="f205" fmla="val 32"/>
              <a:gd name="f206" fmla="val 190"/>
              <a:gd name="f207" fmla="val 216"/>
              <a:gd name="f208" fmla="val 45"/>
              <a:gd name="f209" fmla="val 227"/>
              <a:gd name="f210" fmla="val 228"/>
              <a:gd name="f211" fmla="val 220"/>
              <a:gd name="f212" fmla="val 118"/>
              <a:gd name="f213" fmla="val 166"/>
              <a:gd name="f214" fmla="+- 0 0 -90"/>
              <a:gd name="f215" fmla="*/ f3 1 402"/>
              <a:gd name="f216" fmla="*/ f4 1 132"/>
              <a:gd name="f217" fmla="val f5"/>
              <a:gd name="f218" fmla="val f6"/>
              <a:gd name="f219" fmla="val f7"/>
              <a:gd name="f220" fmla="*/ f214 f0 1"/>
              <a:gd name="f221" fmla="+- f219 0 f217"/>
              <a:gd name="f222" fmla="+- f218 0 f217"/>
              <a:gd name="f223" fmla="*/ f220 1 f2"/>
              <a:gd name="f224" fmla="*/ f222 1 402"/>
              <a:gd name="f225" fmla="*/ f221 1 132"/>
              <a:gd name="f226" fmla="*/ 134 f222 1"/>
              <a:gd name="f227" fmla="*/ 89 f221 1"/>
              <a:gd name="f228" fmla="*/ 86 f222 1"/>
              <a:gd name="f229" fmla="*/ 20 f221 1"/>
              <a:gd name="f230" fmla="*/ 69 f222 1"/>
              <a:gd name="f231" fmla="*/ 36 f221 1"/>
              <a:gd name="f232" fmla="*/ 105 f222 1"/>
              <a:gd name="f233" fmla="*/ 90 f221 1"/>
              <a:gd name="f234" fmla="*/ 10 f222 1"/>
              <a:gd name="f235" fmla="*/ 131 f221 1"/>
              <a:gd name="f236" fmla="*/ 113 f221 1"/>
              <a:gd name="f237" fmla="*/ 83 f222 1"/>
              <a:gd name="f238" fmla="*/ 93 f221 1"/>
              <a:gd name="f239" fmla="*/ 60 f222 1"/>
              <a:gd name="f240" fmla="*/ 70 f221 1"/>
              <a:gd name="f241" fmla="*/ 52 f222 1"/>
              <a:gd name="f242" fmla="*/ 82 f221 1"/>
              <a:gd name="f243" fmla="*/ 47 f222 1"/>
              <a:gd name="f244" fmla="*/ 66 f221 1"/>
              <a:gd name="f245" fmla="*/ 96 f222 1"/>
              <a:gd name="f246" fmla="*/ 2 f221 1"/>
              <a:gd name="f247" fmla="*/ 156 f222 1"/>
              <a:gd name="f248" fmla="*/ 75 f221 1"/>
              <a:gd name="f249" fmla="*/ 150 f222 1"/>
              <a:gd name="f250" fmla="*/ 203 f222 1"/>
              <a:gd name="f251" fmla="*/ 62 f221 1"/>
              <a:gd name="f252" fmla="*/ 170 f222 1"/>
              <a:gd name="f253" fmla="*/ 84 f221 1"/>
              <a:gd name="f254" fmla="*/ 214 f222 1"/>
              <a:gd name="f255" fmla="*/ 273 f222 1"/>
              <a:gd name="f256" fmla="*/ 94 f221 1"/>
              <a:gd name="f257" fmla="*/ 327 f222 1"/>
              <a:gd name="f258" fmla="*/ 91 f221 1"/>
              <a:gd name="f259" fmla="*/ 308 f222 1"/>
              <a:gd name="f260" fmla="*/ 295 f222 1"/>
              <a:gd name="f261" fmla="*/ 29 f221 1"/>
              <a:gd name="f262" fmla="*/ 397 f222 1"/>
              <a:gd name="f263" fmla="*/ 43 f221 1"/>
              <a:gd name="f264" fmla="*/ 381 f222 1"/>
              <a:gd name="f265" fmla="*/ 123 f221 1"/>
              <a:gd name="f266" fmla="*/ 365 f222 1"/>
              <a:gd name="f267" fmla="*/ 345 f222 1"/>
              <a:gd name="f268" fmla="*/ 22 f221 1"/>
              <a:gd name="f269" fmla="*/ 320 f222 1"/>
              <a:gd name="f270" fmla="*/ 39 f221 1"/>
              <a:gd name="f271" fmla="*/ 333 f222 1"/>
              <a:gd name="f272" fmla="*/ 112 f221 1"/>
              <a:gd name="f273" fmla="*/ 237 f222 1"/>
              <a:gd name="f274" fmla="*/ 132 f221 1"/>
              <a:gd name="f275" fmla="*/ 234 f222 1"/>
              <a:gd name="f276" fmla="*/ 125 f221 1"/>
              <a:gd name="f277" fmla="*/ 246 f222 1"/>
              <a:gd name="f278" fmla="*/ 33 f221 1"/>
              <a:gd name="f279" fmla="*/ 192 f222 1"/>
              <a:gd name="f280" fmla="*/ 32 f221 1"/>
              <a:gd name="f281" fmla="*/ 228 f222 1"/>
              <a:gd name="f282" fmla="*/ 73 f221 1"/>
              <a:gd name="f283" fmla="*/ 146 f222 1"/>
              <a:gd name="f284" fmla="+- f223 0 f1"/>
              <a:gd name="f285" fmla="*/ f226 1 402"/>
              <a:gd name="f286" fmla="*/ f227 1 132"/>
              <a:gd name="f287" fmla="*/ f228 1 402"/>
              <a:gd name="f288" fmla="*/ f229 1 132"/>
              <a:gd name="f289" fmla="*/ f230 1 402"/>
              <a:gd name="f290" fmla="*/ f231 1 132"/>
              <a:gd name="f291" fmla="*/ f232 1 402"/>
              <a:gd name="f292" fmla="*/ f233 1 132"/>
              <a:gd name="f293" fmla="*/ f234 1 402"/>
              <a:gd name="f294" fmla="*/ f235 1 132"/>
              <a:gd name="f295" fmla="*/ f236 1 132"/>
              <a:gd name="f296" fmla="*/ f237 1 402"/>
              <a:gd name="f297" fmla="*/ f238 1 132"/>
              <a:gd name="f298" fmla="*/ f239 1 402"/>
              <a:gd name="f299" fmla="*/ f240 1 132"/>
              <a:gd name="f300" fmla="*/ f241 1 402"/>
              <a:gd name="f301" fmla="*/ f242 1 132"/>
              <a:gd name="f302" fmla="*/ f243 1 402"/>
              <a:gd name="f303" fmla="*/ f244 1 132"/>
              <a:gd name="f304" fmla="*/ f245 1 402"/>
              <a:gd name="f305" fmla="*/ f246 1 132"/>
              <a:gd name="f306" fmla="*/ f247 1 402"/>
              <a:gd name="f307" fmla="*/ f248 1 132"/>
              <a:gd name="f308" fmla="*/ f249 1 402"/>
              <a:gd name="f309" fmla="*/ f250 1 402"/>
              <a:gd name="f310" fmla="*/ f251 1 132"/>
              <a:gd name="f311" fmla="*/ f252 1 402"/>
              <a:gd name="f312" fmla="*/ f253 1 132"/>
              <a:gd name="f313" fmla="*/ f254 1 402"/>
              <a:gd name="f314" fmla="*/ f255 1 402"/>
              <a:gd name="f315" fmla="*/ f256 1 132"/>
              <a:gd name="f316" fmla="*/ f257 1 402"/>
              <a:gd name="f317" fmla="*/ f258 1 132"/>
              <a:gd name="f318" fmla="*/ f259 1 402"/>
              <a:gd name="f319" fmla="*/ f260 1 402"/>
              <a:gd name="f320" fmla="*/ f261 1 132"/>
              <a:gd name="f321" fmla="*/ f262 1 402"/>
              <a:gd name="f322" fmla="*/ f263 1 132"/>
              <a:gd name="f323" fmla="*/ f264 1 402"/>
              <a:gd name="f324" fmla="*/ f265 1 132"/>
              <a:gd name="f325" fmla="*/ f266 1 402"/>
              <a:gd name="f326" fmla="*/ f267 1 402"/>
              <a:gd name="f327" fmla="*/ f268 1 132"/>
              <a:gd name="f328" fmla="*/ f269 1 402"/>
              <a:gd name="f329" fmla="*/ f270 1 132"/>
              <a:gd name="f330" fmla="*/ f271 1 402"/>
              <a:gd name="f331" fmla="*/ f272 1 132"/>
              <a:gd name="f332" fmla="*/ f273 1 402"/>
              <a:gd name="f333" fmla="*/ f274 1 132"/>
              <a:gd name="f334" fmla="*/ f275 1 402"/>
              <a:gd name="f335" fmla="*/ f276 1 132"/>
              <a:gd name="f336" fmla="*/ f277 1 402"/>
              <a:gd name="f337" fmla="*/ f278 1 132"/>
              <a:gd name="f338" fmla="*/ f279 1 402"/>
              <a:gd name="f339" fmla="*/ f280 1 132"/>
              <a:gd name="f340" fmla="*/ f281 1 402"/>
              <a:gd name="f341" fmla="*/ f282 1 132"/>
              <a:gd name="f342" fmla="*/ f283 1 402"/>
              <a:gd name="f343" fmla="*/ 0 1 f224"/>
              <a:gd name="f344" fmla="*/ f218 1 f224"/>
              <a:gd name="f345" fmla="*/ 0 1 f225"/>
              <a:gd name="f346" fmla="*/ f219 1 f225"/>
              <a:gd name="f347" fmla="*/ f285 1 f224"/>
              <a:gd name="f348" fmla="*/ f286 1 f225"/>
              <a:gd name="f349" fmla="*/ f287 1 f224"/>
              <a:gd name="f350" fmla="*/ f288 1 f225"/>
              <a:gd name="f351" fmla="*/ f289 1 f224"/>
              <a:gd name="f352" fmla="*/ f290 1 f225"/>
              <a:gd name="f353" fmla="*/ f291 1 f224"/>
              <a:gd name="f354" fmla="*/ f292 1 f225"/>
              <a:gd name="f355" fmla="*/ f293 1 f224"/>
              <a:gd name="f356" fmla="*/ f294 1 f225"/>
              <a:gd name="f357" fmla="*/ f295 1 f225"/>
              <a:gd name="f358" fmla="*/ f296 1 f224"/>
              <a:gd name="f359" fmla="*/ f297 1 f225"/>
              <a:gd name="f360" fmla="*/ f298 1 f224"/>
              <a:gd name="f361" fmla="*/ f299 1 f225"/>
              <a:gd name="f362" fmla="*/ f300 1 f224"/>
              <a:gd name="f363" fmla="*/ f301 1 f225"/>
              <a:gd name="f364" fmla="*/ f302 1 f224"/>
              <a:gd name="f365" fmla="*/ f303 1 f225"/>
              <a:gd name="f366" fmla="*/ f304 1 f224"/>
              <a:gd name="f367" fmla="*/ f305 1 f225"/>
              <a:gd name="f368" fmla="*/ f306 1 f224"/>
              <a:gd name="f369" fmla="*/ f307 1 f225"/>
              <a:gd name="f370" fmla="*/ f308 1 f224"/>
              <a:gd name="f371" fmla="*/ f309 1 f224"/>
              <a:gd name="f372" fmla="*/ f310 1 f225"/>
              <a:gd name="f373" fmla="*/ f311 1 f224"/>
              <a:gd name="f374" fmla="*/ f312 1 f225"/>
              <a:gd name="f375" fmla="*/ f313 1 f224"/>
              <a:gd name="f376" fmla="*/ f314 1 f224"/>
              <a:gd name="f377" fmla="*/ f315 1 f225"/>
              <a:gd name="f378" fmla="*/ f316 1 f224"/>
              <a:gd name="f379" fmla="*/ f317 1 f225"/>
              <a:gd name="f380" fmla="*/ f318 1 f224"/>
              <a:gd name="f381" fmla="*/ f319 1 f224"/>
              <a:gd name="f382" fmla="*/ f320 1 f225"/>
              <a:gd name="f383" fmla="*/ f321 1 f224"/>
              <a:gd name="f384" fmla="*/ f322 1 f225"/>
              <a:gd name="f385" fmla="*/ f323 1 f224"/>
              <a:gd name="f386" fmla="*/ f324 1 f225"/>
              <a:gd name="f387" fmla="*/ f325 1 f224"/>
              <a:gd name="f388" fmla="*/ f326 1 f224"/>
              <a:gd name="f389" fmla="*/ f327 1 f225"/>
              <a:gd name="f390" fmla="*/ f328 1 f224"/>
              <a:gd name="f391" fmla="*/ f329 1 f225"/>
              <a:gd name="f392" fmla="*/ f330 1 f224"/>
              <a:gd name="f393" fmla="*/ f331 1 f225"/>
              <a:gd name="f394" fmla="*/ f332 1 f224"/>
              <a:gd name="f395" fmla="*/ f333 1 f225"/>
              <a:gd name="f396" fmla="*/ f334 1 f224"/>
              <a:gd name="f397" fmla="*/ f335 1 f225"/>
              <a:gd name="f398" fmla="*/ f336 1 f224"/>
              <a:gd name="f399" fmla="*/ f337 1 f225"/>
              <a:gd name="f400" fmla="*/ f338 1 f224"/>
              <a:gd name="f401" fmla="*/ f339 1 f225"/>
              <a:gd name="f402" fmla="*/ f340 1 f224"/>
              <a:gd name="f403" fmla="*/ f341 1 f225"/>
              <a:gd name="f404" fmla="*/ f342 1 f224"/>
              <a:gd name="f405" fmla="*/ f343 f215 1"/>
              <a:gd name="f406" fmla="*/ f344 f215 1"/>
              <a:gd name="f407" fmla="*/ f346 f216 1"/>
              <a:gd name="f408" fmla="*/ f345 f216 1"/>
              <a:gd name="f409" fmla="*/ f347 f215 1"/>
              <a:gd name="f410" fmla="*/ f348 f216 1"/>
              <a:gd name="f411" fmla="*/ f349 f215 1"/>
              <a:gd name="f412" fmla="*/ f350 f216 1"/>
              <a:gd name="f413" fmla="*/ f351 f215 1"/>
              <a:gd name="f414" fmla="*/ f352 f216 1"/>
              <a:gd name="f415" fmla="*/ f353 f215 1"/>
              <a:gd name="f416" fmla="*/ f354 f216 1"/>
              <a:gd name="f417" fmla="*/ f355 f215 1"/>
              <a:gd name="f418" fmla="*/ f356 f216 1"/>
              <a:gd name="f419" fmla="*/ f357 f216 1"/>
              <a:gd name="f420" fmla="*/ f358 f215 1"/>
              <a:gd name="f421" fmla="*/ f359 f216 1"/>
              <a:gd name="f422" fmla="*/ f360 f215 1"/>
              <a:gd name="f423" fmla="*/ f361 f216 1"/>
              <a:gd name="f424" fmla="*/ f362 f215 1"/>
              <a:gd name="f425" fmla="*/ f363 f216 1"/>
              <a:gd name="f426" fmla="*/ f364 f215 1"/>
              <a:gd name="f427" fmla="*/ f365 f216 1"/>
              <a:gd name="f428" fmla="*/ f366 f215 1"/>
              <a:gd name="f429" fmla="*/ f367 f216 1"/>
              <a:gd name="f430" fmla="*/ f368 f215 1"/>
              <a:gd name="f431" fmla="*/ f369 f216 1"/>
              <a:gd name="f432" fmla="*/ f370 f215 1"/>
              <a:gd name="f433" fmla="*/ f371 f215 1"/>
              <a:gd name="f434" fmla="*/ f372 f216 1"/>
              <a:gd name="f435" fmla="*/ f373 f215 1"/>
              <a:gd name="f436" fmla="*/ f374 f216 1"/>
              <a:gd name="f437" fmla="*/ f375 f215 1"/>
              <a:gd name="f438" fmla="*/ f376 f215 1"/>
              <a:gd name="f439" fmla="*/ f377 f216 1"/>
              <a:gd name="f440" fmla="*/ f378 f215 1"/>
              <a:gd name="f441" fmla="*/ f379 f216 1"/>
              <a:gd name="f442" fmla="*/ f380 f215 1"/>
              <a:gd name="f443" fmla="*/ f381 f215 1"/>
              <a:gd name="f444" fmla="*/ f382 f216 1"/>
              <a:gd name="f445" fmla="*/ f383 f215 1"/>
              <a:gd name="f446" fmla="*/ f384 f216 1"/>
              <a:gd name="f447" fmla="*/ f385 f215 1"/>
              <a:gd name="f448" fmla="*/ f386 f216 1"/>
              <a:gd name="f449" fmla="*/ f387 f215 1"/>
              <a:gd name="f450" fmla="*/ f388 f215 1"/>
              <a:gd name="f451" fmla="*/ f389 f216 1"/>
              <a:gd name="f452" fmla="*/ f390 f215 1"/>
              <a:gd name="f453" fmla="*/ f391 f216 1"/>
              <a:gd name="f454" fmla="*/ f392 f215 1"/>
              <a:gd name="f455" fmla="*/ f393 f216 1"/>
              <a:gd name="f456" fmla="*/ f394 f215 1"/>
              <a:gd name="f457" fmla="*/ f395 f216 1"/>
              <a:gd name="f458" fmla="*/ f396 f215 1"/>
              <a:gd name="f459" fmla="*/ f397 f216 1"/>
              <a:gd name="f460" fmla="*/ f398 f215 1"/>
              <a:gd name="f461" fmla="*/ f399 f216 1"/>
              <a:gd name="f462" fmla="*/ f400 f215 1"/>
              <a:gd name="f463" fmla="*/ f401 f216 1"/>
              <a:gd name="f464" fmla="*/ f402 f215 1"/>
              <a:gd name="f465" fmla="*/ f403 f216 1"/>
              <a:gd name="f466" fmla="*/ f404 f2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4">
                <a:pos x="f409" y="f410"/>
              </a:cxn>
              <a:cxn ang="f284">
                <a:pos x="f411" y="f412"/>
              </a:cxn>
              <a:cxn ang="f284">
                <a:pos x="f413" y="f414"/>
              </a:cxn>
              <a:cxn ang="f284">
                <a:pos x="f415" y="f416"/>
              </a:cxn>
              <a:cxn ang="f284">
                <a:pos x="f417" y="f418"/>
              </a:cxn>
              <a:cxn ang="f284">
                <a:pos x="f417" y="f419"/>
              </a:cxn>
              <a:cxn ang="f284">
                <a:pos x="f420" y="f421"/>
              </a:cxn>
              <a:cxn ang="f284">
                <a:pos x="f422" y="f423"/>
              </a:cxn>
              <a:cxn ang="f284">
                <a:pos x="f424" y="f425"/>
              </a:cxn>
              <a:cxn ang="f284">
                <a:pos x="f426" y="f427"/>
              </a:cxn>
              <a:cxn ang="f284">
                <a:pos x="f428" y="f429"/>
              </a:cxn>
              <a:cxn ang="f284">
                <a:pos x="f430" y="f431"/>
              </a:cxn>
              <a:cxn ang="f284">
                <a:pos x="f432" y="f419"/>
              </a:cxn>
              <a:cxn ang="f284">
                <a:pos x="f433" y="f434"/>
              </a:cxn>
              <a:cxn ang="f284">
                <a:pos x="f435" y="f436"/>
              </a:cxn>
              <a:cxn ang="f284">
                <a:pos x="f437" y="f429"/>
              </a:cxn>
              <a:cxn ang="f284">
                <a:pos x="f438" y="f439"/>
              </a:cxn>
              <a:cxn ang="f284">
                <a:pos x="f440" y="f441"/>
              </a:cxn>
              <a:cxn ang="f284">
                <a:pos x="f442" y="f434"/>
              </a:cxn>
              <a:cxn ang="f284">
                <a:pos x="f443" y="f444"/>
              </a:cxn>
              <a:cxn ang="f284">
                <a:pos x="f445" y="f446"/>
              </a:cxn>
              <a:cxn ang="f284">
                <a:pos x="f447" y="f448"/>
              </a:cxn>
              <a:cxn ang="f284">
                <a:pos x="f449" y="f419"/>
              </a:cxn>
              <a:cxn ang="f284">
                <a:pos x="f450" y="f451"/>
              </a:cxn>
              <a:cxn ang="f284">
                <a:pos x="f452" y="f453"/>
              </a:cxn>
              <a:cxn ang="f284">
                <a:pos x="f454" y="f455"/>
              </a:cxn>
              <a:cxn ang="f284">
                <a:pos x="f456" y="f457"/>
              </a:cxn>
              <a:cxn ang="f284">
                <a:pos x="f458" y="f459"/>
              </a:cxn>
              <a:cxn ang="f284">
                <a:pos x="f460" y="f461"/>
              </a:cxn>
              <a:cxn ang="f284">
                <a:pos x="f462" y="f463"/>
              </a:cxn>
              <a:cxn ang="f284">
                <a:pos x="f464" y="f465"/>
              </a:cxn>
              <a:cxn ang="f284">
                <a:pos x="f466" y="f418"/>
              </a:cxn>
            </a:cxnLst>
            <a:rect l="f405" t="f408" r="f406" b="f407"/>
            <a:pathLst>
              <a:path w="402" h="13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9" y="f20"/>
                </a:cubicBezTo>
                <a:cubicBezTo>
                  <a:pt x="f21" y="f22"/>
                  <a:pt x="f13" y="f23"/>
                  <a:pt x="f24" y="f23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20"/>
                  <a:pt x="f40" y="f20"/>
                </a:cubicBezTo>
                <a:cubicBezTo>
                  <a:pt x="f41" y="f42"/>
                  <a:pt x="f43" y="f37"/>
                  <a:pt x="f44" y="f45"/>
                </a:cubicBezTo>
                <a:cubicBezTo>
                  <a:pt x="f46" y="f47"/>
                  <a:pt x="f48" y="f49"/>
                  <a:pt x="f29" y="f50"/>
                </a:cubicBezTo>
                <a:cubicBezTo>
                  <a:pt x="f51" y="f52"/>
                  <a:pt x="f53" y="f9"/>
                  <a:pt x="f54" y="f9"/>
                </a:cubicBezTo>
                <a:cubicBezTo>
                  <a:pt x="f55" y="f9"/>
                  <a:pt x="f56" y="f57"/>
                  <a:pt x="f58" y="f59"/>
                </a:cubicBezTo>
                <a:cubicBezTo>
                  <a:pt x="f55" y="f21"/>
                  <a:pt x="f5" y="f43"/>
                  <a:pt x="f54" y="f60"/>
                </a:cubicBezTo>
                <a:cubicBezTo>
                  <a:pt x="f32" y="f61"/>
                  <a:pt x="f62" y="f63"/>
                  <a:pt x="f64" y="f65"/>
                </a:cubicBezTo>
                <a:cubicBezTo>
                  <a:pt x="f29" y="f66"/>
                  <a:pt x="f67" y="f68"/>
                  <a:pt x="f69" y="f70"/>
                </a:cubicBezTo>
                <a:cubicBezTo>
                  <a:pt x="f71" y="f72"/>
                  <a:pt x="f15" y="f73"/>
                  <a:pt x="f27" y="f74"/>
                </a:cubicBezTo>
                <a:cubicBezTo>
                  <a:pt x="f31" y="f19"/>
                  <a:pt x="f75" y="f76"/>
                  <a:pt x="f76" y="f37"/>
                </a:cubicBezTo>
                <a:cubicBezTo>
                  <a:pt x="f77" y="f78"/>
                  <a:pt x="f79" y="f39"/>
                  <a:pt x="f19" y="f25"/>
                </a:cubicBezTo>
                <a:cubicBezTo>
                  <a:pt x="f80" y="f25"/>
                  <a:pt x="f51" y="f25"/>
                  <a:pt x="f81" y="f72"/>
                </a:cubicBezTo>
                <a:cubicBezTo>
                  <a:pt x="f79" y="f72"/>
                  <a:pt x="f62" y="f25"/>
                  <a:pt x="f82" y="f67"/>
                </a:cubicBezTo>
                <a:cubicBezTo>
                  <a:pt x="f83" y="f39"/>
                  <a:pt x="f82" y="f37"/>
                  <a:pt x="f84" y="f73"/>
                </a:cubicBezTo>
                <a:cubicBezTo>
                  <a:pt x="f85" y="f86"/>
                  <a:pt x="f85" y="f85"/>
                  <a:pt x="f62" y="f87"/>
                </a:cubicBezTo>
                <a:cubicBezTo>
                  <a:pt x="f80" y="f88"/>
                  <a:pt x="f31" y="f5"/>
                  <a:pt x="f89" y="f56"/>
                </a:cubicBezTo>
                <a:cubicBezTo>
                  <a:pt x="f43" y="f55"/>
                  <a:pt x="f90" y="f54"/>
                  <a:pt x="f16" y="f26"/>
                </a:cubicBezTo>
                <a:cubicBezTo>
                  <a:pt x="f91" y="f36"/>
                  <a:pt x="f92" y="f19"/>
                  <a:pt x="f91" y="f39"/>
                </a:cubicBezTo>
                <a:cubicBezTo>
                  <a:pt x="f93" y="f24"/>
                  <a:pt x="f94" y="f41"/>
                  <a:pt x="f95" y="f47"/>
                </a:cubicBezTo>
                <a:cubicBezTo>
                  <a:pt x="f18" y="f96"/>
                  <a:pt x="f18" y="f60"/>
                  <a:pt x="f97" y="f60"/>
                </a:cubicBezTo>
                <a:cubicBezTo>
                  <a:pt x="f98" y="f96"/>
                  <a:pt x="f99" y="f100"/>
                  <a:pt x="f101" y="f102"/>
                </a:cubicBezTo>
                <a:cubicBezTo>
                  <a:pt x="f103" y="f15"/>
                  <a:pt x="f104" y="f39"/>
                  <a:pt x="f105" y="f106"/>
                </a:cubicBezTo>
                <a:cubicBezTo>
                  <a:pt x="f107" y="f86"/>
                  <a:pt x="f108" y="f86"/>
                  <a:pt x="f109" y="f75"/>
                </a:cubicBezTo>
                <a:cubicBezTo>
                  <a:pt x="f2" y="f35"/>
                  <a:pt x="f110" y="f111"/>
                  <a:pt x="f112" y="f113"/>
                </a:cubicBezTo>
                <a:cubicBezTo>
                  <a:pt x="f114" y="f76"/>
                  <a:pt x="f115" y="f116"/>
                  <a:pt x="f117" y="f118"/>
                </a:cubicBezTo>
                <a:cubicBezTo>
                  <a:pt x="f109" y="f119"/>
                  <a:pt x="f120" y="f5"/>
                  <a:pt x="f104" y="f56"/>
                </a:cubicBezTo>
                <a:cubicBezTo>
                  <a:pt x="f121" y="f55"/>
                  <a:pt x="f122" y="f23"/>
                  <a:pt x="f123" y="f81"/>
                </a:cubicBezTo>
                <a:cubicBezTo>
                  <a:pt x="f124" y="f64"/>
                  <a:pt x="f125" y="f25"/>
                  <a:pt x="f126" y="f127"/>
                </a:cubicBezTo>
                <a:cubicBezTo>
                  <a:pt x="f128" y="f46"/>
                  <a:pt x="f129" y="f47"/>
                  <a:pt x="f130" y="f60"/>
                </a:cubicBezTo>
                <a:cubicBezTo>
                  <a:pt x="f131" y="f96"/>
                  <a:pt x="f132" y="f63"/>
                  <a:pt x="f133" y="f134"/>
                </a:cubicBezTo>
                <a:cubicBezTo>
                  <a:pt x="f135" y="f25"/>
                  <a:pt x="f136" y="f73"/>
                  <a:pt x="f137" y="f74"/>
                </a:cubicBezTo>
                <a:cubicBezTo>
                  <a:pt x="f138" y="f86"/>
                  <a:pt x="f132" y="f77"/>
                  <a:pt x="f139" y="f106"/>
                </a:cubicBezTo>
                <a:cubicBezTo>
                  <a:pt x="f140" y="f35"/>
                  <a:pt x="f141" y="f39"/>
                  <a:pt x="f142" y="f69"/>
                </a:cubicBezTo>
                <a:cubicBezTo>
                  <a:pt x="f142" y="f75"/>
                  <a:pt x="f131" y="f85"/>
                  <a:pt x="f143" y="f144"/>
                </a:cubicBezTo>
                <a:cubicBezTo>
                  <a:pt x="f145" y="f146"/>
                  <a:pt x="f147" y="f56"/>
                  <a:pt x="f136" y="f56"/>
                </a:cubicBezTo>
                <a:cubicBezTo>
                  <a:pt x="f148" y="f56"/>
                  <a:pt x="f149" y="f118"/>
                  <a:pt x="f150" y="f151"/>
                </a:cubicBezTo>
                <a:cubicBezTo>
                  <a:pt x="f6" y="f152"/>
                  <a:pt x="f153" y="f31"/>
                  <a:pt x="f150" y="f154"/>
                </a:cubicBezTo>
                <a:cubicBezTo>
                  <a:pt x="f155" y="f102"/>
                  <a:pt x="f156" y="f96"/>
                  <a:pt x="f157" y="f158"/>
                </a:cubicBezTo>
                <a:cubicBezTo>
                  <a:pt x="f159" y="f90"/>
                  <a:pt x="f160" y="f52"/>
                  <a:pt x="f161" y="f162"/>
                </a:cubicBezTo>
                <a:cubicBezTo>
                  <a:pt x="f163" y="f164"/>
                  <a:pt x="f165" y="f50"/>
                  <a:pt x="f166" y="f60"/>
                </a:cubicBezTo>
                <a:cubicBezTo>
                  <a:pt x="f161" y="f13"/>
                  <a:pt x="f160" y="f127"/>
                  <a:pt x="f167" y="f69"/>
                </a:cubicBezTo>
                <a:cubicBezTo>
                  <a:pt x="f149" y="f81"/>
                  <a:pt x="f168" y="f32"/>
                  <a:pt x="f169" y="f170"/>
                </a:cubicBezTo>
                <a:cubicBezTo>
                  <a:pt x="f171" y="f118"/>
                  <a:pt x="f172" y="f173"/>
                  <a:pt x="f174" y="f30"/>
                </a:cubicBezTo>
                <a:cubicBezTo>
                  <a:pt x="f175" y="f176"/>
                  <a:pt x="f132" y="f87"/>
                  <a:pt x="f177" y="f20"/>
                </a:cubicBezTo>
                <a:cubicBezTo>
                  <a:pt x="f135" y="f42"/>
                  <a:pt x="f169" y="f80"/>
                  <a:pt x="f178" y="f35"/>
                </a:cubicBezTo>
                <a:cubicBezTo>
                  <a:pt x="f179" y="f24"/>
                  <a:pt x="f180" y="f66"/>
                  <a:pt x="f136" y="f43"/>
                </a:cubicBezTo>
                <a:cubicBezTo>
                  <a:pt x="f147" y="f90"/>
                  <a:pt x="f181" y="f52"/>
                  <a:pt x="f182" y="f9"/>
                </a:cubicBezTo>
                <a:cubicBezTo>
                  <a:pt x="f183" y="f7"/>
                  <a:pt x="f184" y="f7"/>
                  <a:pt x="f185" y="f7"/>
                </a:cubicBezTo>
                <a:cubicBezTo>
                  <a:pt x="f186" y="f7"/>
                  <a:pt x="f187" y="f7"/>
                  <a:pt x="f188" y="f9"/>
                </a:cubicBezTo>
                <a:cubicBezTo>
                  <a:pt x="f189" y="f12"/>
                  <a:pt x="f187" y="f90"/>
                  <a:pt x="f190" y="f162"/>
                </a:cubicBezTo>
                <a:cubicBezTo>
                  <a:pt x="f191" y="f43"/>
                  <a:pt x="f192" y="f68"/>
                  <a:pt x="f193" y="f69"/>
                </a:cubicBezTo>
                <a:cubicBezTo>
                  <a:pt x="f194" y="f195"/>
                  <a:pt x="f196" y="f83"/>
                  <a:pt x="f197" y="f34"/>
                </a:cubicBezTo>
                <a:cubicBezTo>
                  <a:pt x="f198" y="f199"/>
                  <a:pt x="f200" y="f23"/>
                  <a:pt x="f201" y="f23"/>
                </a:cubicBezTo>
                <a:cubicBezTo>
                  <a:pt x="f202" y="f26"/>
                  <a:pt x="f203" y="f199"/>
                  <a:pt x="f204" y="f205"/>
                </a:cubicBezTo>
                <a:cubicBezTo>
                  <a:pt x="f206" y="f36"/>
                  <a:pt x="f108" y="f116"/>
                  <a:pt x="f203" y="f20"/>
                </a:cubicBezTo>
                <a:cubicBezTo>
                  <a:pt x="f207" y="f208"/>
                  <a:pt x="f209" y="f86"/>
                  <a:pt x="f210" y="f29"/>
                </a:cubicBezTo>
                <a:cubicBezTo>
                  <a:pt x="f189" y="f127"/>
                  <a:pt x="f211" y="f8"/>
                  <a:pt x="f105" y="f212"/>
                </a:cubicBezTo>
                <a:cubicBezTo>
                  <a:pt x="f109" y="f12"/>
                  <a:pt x="f213" y="f57"/>
                  <a:pt x="f95" y="f9"/>
                </a:cubicBezTo>
                <a:cubicBezTo>
                  <a:pt x="f14" y="f7"/>
                  <a:pt x="f164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8" name="Freeform 157">
            <a:extLst>
              <a:ext uri="{FF2B5EF4-FFF2-40B4-BE49-F238E27FC236}">
                <a16:creationId xmlns:a16="http://schemas.microsoft.com/office/drawing/2014/main" id="{5DC40F89-BC2E-FAAC-A386-1C3FF341D4DC}"/>
              </a:ext>
            </a:extLst>
          </p:cNvPr>
          <p:cNvSpPr/>
          <p:nvPr/>
        </p:nvSpPr>
        <p:spPr>
          <a:xfrm>
            <a:off x="6283327" y="4649788"/>
            <a:ext cx="504821" cy="325434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24"/>
              <a:gd name="f8" fmla="val 273"/>
              <a:gd name="f9" fmla="val 302"/>
              <a:gd name="f10" fmla="val 320"/>
              <a:gd name="f11" fmla="val 2"/>
              <a:gd name="f12" fmla="val 336"/>
              <a:gd name="f13" fmla="val 9"/>
              <a:gd name="f14" fmla="val 351"/>
              <a:gd name="f15" fmla="val 20"/>
              <a:gd name="f16" fmla="val 382"/>
              <a:gd name="f17" fmla="val 44"/>
              <a:gd name="f18" fmla="val 403"/>
              <a:gd name="f19" fmla="val 75"/>
              <a:gd name="f20" fmla="val 415"/>
              <a:gd name="f21" fmla="val 113"/>
              <a:gd name="f22" fmla="val 143"/>
              <a:gd name="f23" fmla="val 414"/>
              <a:gd name="f24" fmla="val 170"/>
              <a:gd name="f25" fmla="val 393"/>
              <a:gd name="f26" fmla="val 193"/>
              <a:gd name="f27" fmla="val 365"/>
              <a:gd name="f28" fmla="val 225"/>
              <a:gd name="f29" fmla="val 330"/>
              <a:gd name="f30" fmla="val 246"/>
              <a:gd name="f31" fmla="val 292"/>
              <a:gd name="f32" fmla="val 262"/>
              <a:gd name="f33" fmla="val 265"/>
              <a:gd name="f34" fmla="val 237"/>
              <a:gd name="f35" fmla="val 268"/>
              <a:gd name="f36" fmla="val 209"/>
              <a:gd name="f37" fmla="val 260"/>
              <a:gd name="f38" fmla="val 181"/>
              <a:gd name="f39" fmla="val 251"/>
              <a:gd name="f40" fmla="val 153"/>
              <a:gd name="f41" fmla="val 238"/>
              <a:gd name="f42" fmla="val 124"/>
              <a:gd name="f43" fmla="val 230"/>
              <a:gd name="f44" fmla="val 85"/>
              <a:gd name="f45" fmla="val 220"/>
              <a:gd name="f46" fmla="val 46"/>
              <a:gd name="f47" fmla="val 224"/>
              <a:gd name="f48" fmla="val 8"/>
              <a:gd name="f49" fmla="val 239"/>
              <a:gd name="f50" fmla="val 6"/>
              <a:gd name="f51" fmla="val 240"/>
              <a:gd name="f52" fmla="val 5"/>
              <a:gd name="f53" fmla="val 243"/>
              <a:gd name="f54" fmla="val 3"/>
              <a:gd name="f55" fmla="val 241"/>
              <a:gd name="f56" fmla="val 236"/>
              <a:gd name="f57" fmla="val 234"/>
              <a:gd name="f58" fmla="val 14"/>
              <a:gd name="f59" fmla="val 22"/>
              <a:gd name="f60" fmla="val 217"/>
              <a:gd name="f61" fmla="val 49"/>
              <a:gd name="f62" fmla="val 207"/>
              <a:gd name="f63" fmla="val 78"/>
              <a:gd name="f64" fmla="val 204"/>
              <a:gd name="f65" fmla="val 106"/>
              <a:gd name="f66" fmla="val 202"/>
              <a:gd name="f67" fmla="val 109"/>
              <a:gd name="f68" fmla="val 112"/>
              <a:gd name="f69" fmla="val 114"/>
              <a:gd name="f70" fmla="val 131"/>
              <a:gd name="f71" fmla="val 151"/>
              <a:gd name="f72" fmla="val 222"/>
              <a:gd name="f73" fmla="val 172"/>
              <a:gd name="f74" fmla="val 203"/>
              <a:gd name="f75" fmla="val 229"/>
              <a:gd name="f76" fmla="val 226"/>
              <a:gd name="f77" fmla="val 266"/>
              <a:gd name="f78" fmla="val 283"/>
              <a:gd name="f79" fmla="val 223"/>
              <a:gd name="f80" fmla="val 298"/>
              <a:gd name="f81" fmla="val 215"/>
              <a:gd name="f82" fmla="val 311"/>
              <a:gd name="f83" fmla="val 341"/>
              <a:gd name="f84" fmla="val 149"/>
              <a:gd name="f85" fmla="val 364"/>
              <a:gd name="f86" fmla="val 110"/>
              <a:gd name="f87" fmla="val 367"/>
              <a:gd name="f88" fmla="val 83"/>
              <a:gd name="f89" fmla="val 356"/>
              <a:gd name="f90" fmla="val 61"/>
              <a:gd name="f91" fmla="val 40"/>
              <a:gd name="f92" fmla="val 329"/>
              <a:gd name="f93" fmla="val 26"/>
              <a:gd name="f94" fmla="val 316"/>
              <a:gd name="f95" fmla="val 13"/>
              <a:gd name="f96" fmla="+- 0 0 -90"/>
              <a:gd name="f97" fmla="*/ f4 1 424"/>
              <a:gd name="f98" fmla="*/ f5 1 273"/>
              <a:gd name="f99" fmla="val f6"/>
              <a:gd name="f100" fmla="val f7"/>
              <a:gd name="f101" fmla="val f8"/>
              <a:gd name="f102" fmla="*/ f96 f0 1"/>
              <a:gd name="f103" fmla="+- f101 0 f99"/>
              <a:gd name="f104" fmla="+- f100 0 f99"/>
              <a:gd name="f105" fmla="*/ f102 1 f3"/>
              <a:gd name="f106" fmla="*/ f104 1 424"/>
              <a:gd name="f107" fmla="*/ f103 1 273"/>
              <a:gd name="f108" fmla="*/ 302 f104 1"/>
              <a:gd name="f109" fmla="*/ 0 f103 1"/>
              <a:gd name="f110" fmla="*/ 351 f104 1"/>
              <a:gd name="f111" fmla="*/ 20 f103 1"/>
              <a:gd name="f112" fmla="*/ 415 f104 1"/>
              <a:gd name="f113" fmla="*/ 113 f103 1"/>
              <a:gd name="f114" fmla="*/ 393 f104 1"/>
              <a:gd name="f115" fmla="*/ 193 f103 1"/>
              <a:gd name="f116" fmla="*/ 292 f104 1"/>
              <a:gd name="f117" fmla="*/ 262 f103 1"/>
              <a:gd name="f118" fmla="*/ 209 f104 1"/>
              <a:gd name="f119" fmla="*/ 260 f103 1"/>
              <a:gd name="f120" fmla="*/ 124 f104 1"/>
              <a:gd name="f121" fmla="*/ 230 f103 1"/>
              <a:gd name="f122" fmla="*/ 8 f104 1"/>
              <a:gd name="f123" fmla="*/ 239 f103 1"/>
              <a:gd name="f124" fmla="*/ 3 f104 1"/>
              <a:gd name="f125" fmla="*/ 241 f103 1"/>
              <a:gd name="f126" fmla="*/ 234 f103 1"/>
              <a:gd name="f127" fmla="*/ 22 f104 1"/>
              <a:gd name="f128" fmla="*/ 217 f103 1"/>
              <a:gd name="f129" fmla="*/ 106 f104 1"/>
              <a:gd name="f130" fmla="*/ 202 f103 1"/>
              <a:gd name="f131" fmla="*/ 114 f104 1"/>
              <a:gd name="f132" fmla="*/ 204 f103 1"/>
              <a:gd name="f133" fmla="*/ 172 f104 1"/>
              <a:gd name="f134" fmla="*/ 225 f103 1"/>
              <a:gd name="f135" fmla="*/ 266 f104 1"/>
              <a:gd name="f136" fmla="*/ 224 f103 1"/>
              <a:gd name="f137" fmla="*/ 311 f104 1"/>
              <a:gd name="f138" fmla="*/ 364 f104 1"/>
              <a:gd name="f139" fmla="*/ 110 f103 1"/>
              <a:gd name="f140" fmla="*/ 341 f104 1"/>
              <a:gd name="f141" fmla="*/ 40 f103 1"/>
              <a:gd name="f142" fmla="+- f105 0 f1"/>
              <a:gd name="f143" fmla="*/ f108 1 424"/>
              <a:gd name="f144" fmla="*/ f109 1 273"/>
              <a:gd name="f145" fmla="*/ f110 1 424"/>
              <a:gd name="f146" fmla="*/ f111 1 273"/>
              <a:gd name="f147" fmla="*/ f112 1 424"/>
              <a:gd name="f148" fmla="*/ f113 1 273"/>
              <a:gd name="f149" fmla="*/ f114 1 424"/>
              <a:gd name="f150" fmla="*/ f115 1 273"/>
              <a:gd name="f151" fmla="*/ f116 1 424"/>
              <a:gd name="f152" fmla="*/ f117 1 273"/>
              <a:gd name="f153" fmla="*/ f118 1 424"/>
              <a:gd name="f154" fmla="*/ f119 1 273"/>
              <a:gd name="f155" fmla="*/ f120 1 424"/>
              <a:gd name="f156" fmla="*/ f121 1 273"/>
              <a:gd name="f157" fmla="*/ f122 1 424"/>
              <a:gd name="f158" fmla="*/ f123 1 273"/>
              <a:gd name="f159" fmla="*/ f124 1 424"/>
              <a:gd name="f160" fmla="*/ f125 1 273"/>
              <a:gd name="f161" fmla="*/ f126 1 273"/>
              <a:gd name="f162" fmla="*/ f127 1 424"/>
              <a:gd name="f163" fmla="*/ f128 1 273"/>
              <a:gd name="f164" fmla="*/ f129 1 424"/>
              <a:gd name="f165" fmla="*/ f130 1 273"/>
              <a:gd name="f166" fmla="*/ f131 1 424"/>
              <a:gd name="f167" fmla="*/ f132 1 273"/>
              <a:gd name="f168" fmla="*/ f133 1 424"/>
              <a:gd name="f169" fmla="*/ f134 1 273"/>
              <a:gd name="f170" fmla="*/ f135 1 424"/>
              <a:gd name="f171" fmla="*/ f136 1 273"/>
              <a:gd name="f172" fmla="*/ f137 1 424"/>
              <a:gd name="f173" fmla="*/ f138 1 424"/>
              <a:gd name="f174" fmla="*/ f139 1 273"/>
              <a:gd name="f175" fmla="*/ f140 1 424"/>
              <a:gd name="f176" fmla="*/ f141 1 273"/>
              <a:gd name="f177" fmla="*/ 0 1 f106"/>
              <a:gd name="f178" fmla="*/ f100 1 f106"/>
              <a:gd name="f179" fmla="*/ 0 1 f107"/>
              <a:gd name="f180" fmla="*/ f101 1 f107"/>
              <a:gd name="f181" fmla="*/ f143 1 f106"/>
              <a:gd name="f182" fmla="*/ f144 1 f107"/>
              <a:gd name="f183" fmla="*/ f145 1 f106"/>
              <a:gd name="f184" fmla="*/ f146 1 f107"/>
              <a:gd name="f185" fmla="*/ f147 1 f106"/>
              <a:gd name="f186" fmla="*/ f148 1 f107"/>
              <a:gd name="f187" fmla="*/ f149 1 f106"/>
              <a:gd name="f188" fmla="*/ f150 1 f107"/>
              <a:gd name="f189" fmla="*/ f151 1 f106"/>
              <a:gd name="f190" fmla="*/ f152 1 f107"/>
              <a:gd name="f191" fmla="*/ f153 1 f106"/>
              <a:gd name="f192" fmla="*/ f154 1 f107"/>
              <a:gd name="f193" fmla="*/ f155 1 f106"/>
              <a:gd name="f194" fmla="*/ f156 1 f107"/>
              <a:gd name="f195" fmla="*/ f157 1 f106"/>
              <a:gd name="f196" fmla="*/ f158 1 f107"/>
              <a:gd name="f197" fmla="*/ f159 1 f106"/>
              <a:gd name="f198" fmla="*/ f160 1 f107"/>
              <a:gd name="f199" fmla="*/ f161 1 f107"/>
              <a:gd name="f200" fmla="*/ f162 1 f106"/>
              <a:gd name="f201" fmla="*/ f163 1 f107"/>
              <a:gd name="f202" fmla="*/ f164 1 f106"/>
              <a:gd name="f203" fmla="*/ f165 1 f107"/>
              <a:gd name="f204" fmla="*/ f166 1 f106"/>
              <a:gd name="f205" fmla="*/ f167 1 f107"/>
              <a:gd name="f206" fmla="*/ f168 1 f106"/>
              <a:gd name="f207" fmla="*/ f169 1 f107"/>
              <a:gd name="f208" fmla="*/ f170 1 f106"/>
              <a:gd name="f209" fmla="*/ f171 1 f107"/>
              <a:gd name="f210" fmla="*/ f172 1 f106"/>
              <a:gd name="f211" fmla="*/ f173 1 f106"/>
              <a:gd name="f212" fmla="*/ f174 1 f107"/>
              <a:gd name="f213" fmla="*/ f175 1 f106"/>
              <a:gd name="f214" fmla="*/ f176 1 f107"/>
              <a:gd name="f215" fmla="*/ f177 f97 1"/>
              <a:gd name="f216" fmla="*/ f178 f97 1"/>
              <a:gd name="f217" fmla="*/ f180 f98 1"/>
              <a:gd name="f218" fmla="*/ f179 f98 1"/>
              <a:gd name="f219" fmla="*/ f181 f97 1"/>
              <a:gd name="f220" fmla="*/ f182 f98 1"/>
              <a:gd name="f221" fmla="*/ f183 f97 1"/>
              <a:gd name="f222" fmla="*/ f184 f98 1"/>
              <a:gd name="f223" fmla="*/ f185 f97 1"/>
              <a:gd name="f224" fmla="*/ f186 f98 1"/>
              <a:gd name="f225" fmla="*/ f187 f97 1"/>
              <a:gd name="f226" fmla="*/ f188 f98 1"/>
              <a:gd name="f227" fmla="*/ f189 f97 1"/>
              <a:gd name="f228" fmla="*/ f190 f98 1"/>
              <a:gd name="f229" fmla="*/ f191 f97 1"/>
              <a:gd name="f230" fmla="*/ f192 f98 1"/>
              <a:gd name="f231" fmla="*/ f193 f97 1"/>
              <a:gd name="f232" fmla="*/ f194 f98 1"/>
              <a:gd name="f233" fmla="*/ f195 f97 1"/>
              <a:gd name="f234" fmla="*/ f196 f98 1"/>
              <a:gd name="f235" fmla="*/ f197 f97 1"/>
              <a:gd name="f236" fmla="*/ f198 f98 1"/>
              <a:gd name="f237" fmla="*/ f199 f98 1"/>
              <a:gd name="f238" fmla="*/ f200 f97 1"/>
              <a:gd name="f239" fmla="*/ f201 f98 1"/>
              <a:gd name="f240" fmla="*/ f202 f97 1"/>
              <a:gd name="f241" fmla="*/ f203 f98 1"/>
              <a:gd name="f242" fmla="*/ f204 f97 1"/>
              <a:gd name="f243" fmla="*/ f205 f98 1"/>
              <a:gd name="f244" fmla="*/ f206 f97 1"/>
              <a:gd name="f245" fmla="*/ f207 f98 1"/>
              <a:gd name="f246" fmla="*/ f208 f97 1"/>
              <a:gd name="f247" fmla="*/ f209 f98 1"/>
              <a:gd name="f248" fmla="*/ f210 f97 1"/>
              <a:gd name="f249" fmla="*/ f211 f97 1"/>
              <a:gd name="f250" fmla="*/ f212 f98 1"/>
              <a:gd name="f251" fmla="*/ f213 f97 1"/>
              <a:gd name="f252" fmla="*/ f214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219" y="f220"/>
              </a:cxn>
              <a:cxn ang="f142">
                <a:pos x="f221" y="f222"/>
              </a:cxn>
              <a:cxn ang="f142">
                <a:pos x="f223" y="f224"/>
              </a:cxn>
              <a:cxn ang="f142">
                <a:pos x="f225" y="f226"/>
              </a:cxn>
              <a:cxn ang="f142">
                <a:pos x="f227" y="f228"/>
              </a:cxn>
              <a:cxn ang="f142">
                <a:pos x="f229" y="f230"/>
              </a:cxn>
              <a:cxn ang="f142">
                <a:pos x="f231" y="f232"/>
              </a:cxn>
              <a:cxn ang="f142">
                <a:pos x="f233" y="f234"/>
              </a:cxn>
              <a:cxn ang="f142">
                <a:pos x="f235" y="f236"/>
              </a:cxn>
              <a:cxn ang="f142">
                <a:pos x="f235" y="f237"/>
              </a:cxn>
              <a:cxn ang="f142">
                <a:pos x="f238" y="f239"/>
              </a:cxn>
              <a:cxn ang="f142">
                <a:pos x="f240" y="f241"/>
              </a:cxn>
              <a:cxn ang="f142">
                <a:pos x="f242" y="f243"/>
              </a:cxn>
              <a:cxn ang="f142">
                <a:pos x="f244" y="f245"/>
              </a:cxn>
              <a:cxn ang="f142">
                <a:pos x="f246" y="f247"/>
              </a:cxn>
              <a:cxn ang="f142">
                <a:pos x="f248" y="f243"/>
              </a:cxn>
              <a:cxn ang="f142">
                <a:pos x="f249" y="f250"/>
              </a:cxn>
              <a:cxn ang="f142">
                <a:pos x="f251" y="f252"/>
              </a:cxn>
              <a:cxn ang="f142">
                <a:pos x="f219" y="f220"/>
              </a:cxn>
            </a:cxnLst>
            <a:rect l="f215" t="f218" r="f216" b="f217"/>
            <a:pathLst>
              <a:path w="424" h="273">
                <a:moveTo>
                  <a:pt x="f9" y="f6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7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8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6" y="f49"/>
                  <a:pt x="f54" y="f56"/>
                  <a:pt x="f54" y="f57"/>
                </a:cubicBezTo>
                <a:cubicBezTo>
                  <a:pt x="f52" y="f47"/>
                  <a:pt x="f58" y="f45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6"/>
                  <a:pt x="f68" y="f66"/>
                  <a:pt x="f69" y="f64"/>
                </a:cubicBezTo>
                <a:cubicBezTo>
                  <a:pt x="f70" y="f60"/>
                  <a:pt x="f71" y="f72"/>
                  <a:pt x="f73" y="f28"/>
                </a:cubicBezTo>
                <a:cubicBezTo>
                  <a:pt x="f74" y="f75"/>
                  <a:pt x="f57" y="f76"/>
                  <a:pt x="f77" y="f47"/>
                </a:cubicBezTo>
                <a:cubicBezTo>
                  <a:pt x="f78" y="f79"/>
                  <a:pt x="f80" y="f81"/>
                  <a:pt x="f82" y="f64"/>
                </a:cubicBezTo>
                <a:cubicBezTo>
                  <a:pt x="f83" y="f3"/>
                  <a:pt x="f2" y="f84"/>
                  <a:pt x="f85" y="f86"/>
                </a:cubicBezTo>
                <a:cubicBezTo>
                  <a:pt x="f87" y="f88"/>
                  <a:pt x="f89" y="f90"/>
                  <a:pt x="f83" y="f91"/>
                </a:cubicBezTo>
                <a:cubicBezTo>
                  <a:pt x="f92" y="f93"/>
                  <a:pt x="f94" y="f95"/>
                  <a:pt x="f9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9" name="Freeform 158">
            <a:extLst>
              <a:ext uri="{FF2B5EF4-FFF2-40B4-BE49-F238E27FC236}">
                <a16:creationId xmlns:a16="http://schemas.microsoft.com/office/drawing/2014/main" id="{BA225B15-59D5-39FD-7AAC-5DD770786589}"/>
              </a:ext>
            </a:extLst>
          </p:cNvPr>
          <p:cNvSpPr/>
          <p:nvPr/>
        </p:nvSpPr>
        <p:spPr>
          <a:xfrm>
            <a:off x="7050088" y="4660897"/>
            <a:ext cx="539752" cy="31115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53"/>
              <a:gd name="f8" fmla="val 261"/>
              <a:gd name="f9" fmla="val 342"/>
              <a:gd name="f10" fmla="val 8"/>
              <a:gd name="f11" fmla="val 383"/>
              <a:gd name="f12" fmla="val 415"/>
              <a:gd name="f13" fmla="val 17"/>
              <a:gd name="f14" fmla="val 434"/>
              <a:gd name="f15" fmla="val 55"/>
              <a:gd name="f16" fmla="val 447"/>
              <a:gd name="f17" fmla="val 83"/>
              <a:gd name="f18" fmla="val 112"/>
              <a:gd name="f19" fmla="val 143"/>
              <a:gd name="f20" fmla="val 452"/>
              <a:gd name="f21" fmla="val 175"/>
              <a:gd name="f22" fmla="val 438"/>
              <a:gd name="f23" fmla="val 200"/>
              <a:gd name="f24" fmla="val 409"/>
              <a:gd name="f25" fmla="val 214"/>
              <a:gd name="f26" fmla="val 351"/>
              <a:gd name="f27" fmla="val 243"/>
              <a:gd name="f28" fmla="val 291"/>
              <a:gd name="f29" fmla="val 252"/>
              <a:gd name="f30" fmla="val 228"/>
              <a:gd name="f31" fmla="val 232"/>
              <a:gd name="f32" fmla="val 218"/>
              <a:gd name="f33" fmla="val 229"/>
              <a:gd name="f34" fmla="val 208"/>
              <a:gd name="f35" fmla="val 226"/>
              <a:gd name="f36" fmla="val 198"/>
              <a:gd name="f37" fmla="val 224"/>
              <a:gd name="f38" fmla="val 185"/>
              <a:gd name="f39" fmla="val 222"/>
              <a:gd name="f40" fmla="val 173"/>
              <a:gd name="f41" fmla="val 162"/>
              <a:gd name="f42" fmla="val 231"/>
              <a:gd name="f43" fmla="val 147"/>
              <a:gd name="f44" fmla="val 239"/>
              <a:gd name="f45" fmla="val 132"/>
              <a:gd name="f46" fmla="val 247"/>
              <a:gd name="f47" fmla="val 117"/>
              <a:gd name="f48" fmla="val 255"/>
              <a:gd name="f49" fmla="val 105"/>
              <a:gd name="f50" fmla="val 94"/>
              <a:gd name="f51" fmla="val 260"/>
              <a:gd name="f52" fmla="val 253"/>
              <a:gd name="f53" fmla="val 77"/>
              <a:gd name="f54" fmla="val 249"/>
              <a:gd name="f55" fmla="val 71"/>
              <a:gd name="f56" fmla="val 246"/>
              <a:gd name="f57" fmla="val 66"/>
              <a:gd name="f58" fmla="val 242"/>
              <a:gd name="f59" fmla="val 49"/>
              <a:gd name="f60" fmla="val 31"/>
              <a:gd name="f61" fmla="val 230"/>
              <a:gd name="f62" fmla="val 13"/>
              <a:gd name="f63" fmla="val 238"/>
              <a:gd name="f64" fmla="val 9"/>
              <a:gd name="f65" fmla="val 240"/>
              <a:gd name="f66" fmla="val 5"/>
              <a:gd name="f67" fmla="val 241"/>
              <a:gd name="f68" fmla="val 3"/>
              <a:gd name="f69" fmla="val 236"/>
              <a:gd name="f70" fmla="val 6"/>
              <a:gd name="f71" fmla="val 32"/>
              <a:gd name="f72" fmla="val 56"/>
              <a:gd name="f73" fmla="val 217"/>
              <a:gd name="f74" fmla="val 78"/>
              <a:gd name="f75" fmla="val 99"/>
              <a:gd name="f76" fmla="val 245"/>
              <a:gd name="f77" fmla="val 118"/>
              <a:gd name="f78" fmla="val 137"/>
              <a:gd name="f79" fmla="val 139"/>
              <a:gd name="f80" fmla="val 141"/>
              <a:gd name="f81" fmla="val 227"/>
              <a:gd name="f82" fmla="val 161"/>
              <a:gd name="f83" fmla="val 181"/>
              <a:gd name="f84" fmla="val 206"/>
              <a:gd name="f85" fmla="val 276"/>
              <a:gd name="f86" fmla="val 312"/>
              <a:gd name="f87" fmla="val 220"/>
              <a:gd name="f88" fmla="val 350"/>
              <a:gd name="f89" fmla="val 212"/>
              <a:gd name="f90" fmla="val 375"/>
              <a:gd name="f91" fmla="val 186"/>
              <a:gd name="f92" fmla="val 382"/>
              <a:gd name="f93" fmla="val 148"/>
              <a:gd name="f94" fmla="val 388"/>
              <a:gd name="f95" fmla="val 115"/>
              <a:gd name="f96" fmla="val 82"/>
              <a:gd name="f97" fmla="val 374"/>
              <a:gd name="f98" fmla="val 51"/>
              <a:gd name="f99" fmla="val 368"/>
              <a:gd name="f100" fmla="val 37"/>
              <a:gd name="f101" fmla="val 24"/>
              <a:gd name="f102" fmla="val 348"/>
              <a:gd name="f103" fmla="val 15"/>
              <a:gd name="f104" fmla="val 346"/>
              <a:gd name="f105" fmla="val 345"/>
              <a:gd name="f106" fmla="val 11"/>
              <a:gd name="f107" fmla="+- 0 0 -90"/>
              <a:gd name="f108" fmla="*/ f4 1 453"/>
              <a:gd name="f109" fmla="*/ f5 1 261"/>
              <a:gd name="f110" fmla="val f6"/>
              <a:gd name="f111" fmla="val f7"/>
              <a:gd name="f112" fmla="val f8"/>
              <a:gd name="f113" fmla="*/ f107 f0 1"/>
              <a:gd name="f114" fmla="+- f112 0 f110"/>
              <a:gd name="f115" fmla="+- f111 0 f110"/>
              <a:gd name="f116" fmla="*/ f113 1 f3"/>
              <a:gd name="f117" fmla="*/ f115 1 453"/>
              <a:gd name="f118" fmla="*/ f114 1 261"/>
              <a:gd name="f119" fmla="*/ 342 f115 1"/>
              <a:gd name="f120" fmla="*/ 8 f114 1"/>
              <a:gd name="f121" fmla="*/ 434 f115 1"/>
              <a:gd name="f122" fmla="*/ 55 f114 1"/>
              <a:gd name="f123" fmla="*/ 453 f115 1"/>
              <a:gd name="f124" fmla="*/ 143 f114 1"/>
              <a:gd name="f125" fmla="*/ 409 f115 1"/>
              <a:gd name="f126" fmla="*/ 214 f114 1"/>
              <a:gd name="f127" fmla="*/ 228 f115 1"/>
              <a:gd name="f128" fmla="*/ 232 f114 1"/>
              <a:gd name="f129" fmla="*/ 198 f115 1"/>
              <a:gd name="f130" fmla="*/ 224 f114 1"/>
              <a:gd name="f131" fmla="*/ 162 f115 1"/>
              <a:gd name="f132" fmla="*/ 231 f114 1"/>
              <a:gd name="f133" fmla="*/ 117 f115 1"/>
              <a:gd name="f134" fmla="*/ 255 f114 1"/>
              <a:gd name="f135" fmla="*/ 83 f115 1"/>
              <a:gd name="f136" fmla="*/ 253 f114 1"/>
              <a:gd name="f137" fmla="*/ 66 f115 1"/>
              <a:gd name="f138" fmla="*/ 242 f114 1"/>
              <a:gd name="f139" fmla="*/ 13 f115 1"/>
              <a:gd name="f140" fmla="*/ 238 f114 1"/>
              <a:gd name="f141" fmla="*/ 3 f115 1"/>
              <a:gd name="f142" fmla="*/ 236 f114 1"/>
              <a:gd name="f143" fmla="*/ 9 f115 1"/>
              <a:gd name="f144" fmla="*/ 229 f114 1"/>
              <a:gd name="f145" fmla="*/ 78 f115 1"/>
              <a:gd name="f146" fmla="*/ 137 f115 1"/>
              <a:gd name="f147" fmla="*/ 143 f115 1"/>
              <a:gd name="f148" fmla="*/ 226 f114 1"/>
              <a:gd name="f149" fmla="*/ 206 f115 1"/>
              <a:gd name="f150" fmla="*/ 312 f115 1"/>
              <a:gd name="f151" fmla="*/ 220 f114 1"/>
              <a:gd name="f152" fmla="*/ 382 f115 1"/>
              <a:gd name="f153" fmla="*/ 148 f114 1"/>
              <a:gd name="f154" fmla="*/ 374 f115 1"/>
              <a:gd name="f155" fmla="*/ 51 f114 1"/>
              <a:gd name="f156" fmla="*/ 348 f115 1"/>
              <a:gd name="f157" fmla="*/ 15 f114 1"/>
              <a:gd name="f158" fmla="+- f116 0 f1"/>
              <a:gd name="f159" fmla="*/ f119 1 453"/>
              <a:gd name="f160" fmla="*/ f120 1 261"/>
              <a:gd name="f161" fmla="*/ f121 1 453"/>
              <a:gd name="f162" fmla="*/ f122 1 261"/>
              <a:gd name="f163" fmla="*/ f123 1 453"/>
              <a:gd name="f164" fmla="*/ f124 1 261"/>
              <a:gd name="f165" fmla="*/ f125 1 453"/>
              <a:gd name="f166" fmla="*/ f126 1 261"/>
              <a:gd name="f167" fmla="*/ f127 1 453"/>
              <a:gd name="f168" fmla="*/ f128 1 261"/>
              <a:gd name="f169" fmla="*/ f129 1 453"/>
              <a:gd name="f170" fmla="*/ f130 1 261"/>
              <a:gd name="f171" fmla="*/ f131 1 453"/>
              <a:gd name="f172" fmla="*/ f132 1 261"/>
              <a:gd name="f173" fmla="*/ f133 1 453"/>
              <a:gd name="f174" fmla="*/ f134 1 261"/>
              <a:gd name="f175" fmla="*/ f135 1 453"/>
              <a:gd name="f176" fmla="*/ f136 1 261"/>
              <a:gd name="f177" fmla="*/ f137 1 453"/>
              <a:gd name="f178" fmla="*/ f138 1 261"/>
              <a:gd name="f179" fmla="*/ f139 1 453"/>
              <a:gd name="f180" fmla="*/ f140 1 261"/>
              <a:gd name="f181" fmla="*/ f141 1 453"/>
              <a:gd name="f182" fmla="*/ f142 1 261"/>
              <a:gd name="f183" fmla="*/ f143 1 453"/>
              <a:gd name="f184" fmla="*/ f144 1 261"/>
              <a:gd name="f185" fmla="*/ f145 1 453"/>
              <a:gd name="f186" fmla="*/ f146 1 453"/>
              <a:gd name="f187" fmla="*/ f147 1 453"/>
              <a:gd name="f188" fmla="*/ f148 1 261"/>
              <a:gd name="f189" fmla="*/ f149 1 453"/>
              <a:gd name="f190" fmla="*/ f150 1 453"/>
              <a:gd name="f191" fmla="*/ f151 1 261"/>
              <a:gd name="f192" fmla="*/ f152 1 453"/>
              <a:gd name="f193" fmla="*/ f153 1 261"/>
              <a:gd name="f194" fmla="*/ f154 1 453"/>
              <a:gd name="f195" fmla="*/ f155 1 261"/>
              <a:gd name="f196" fmla="*/ f156 1 453"/>
              <a:gd name="f197" fmla="*/ f157 1 261"/>
              <a:gd name="f198" fmla="*/ 0 1 f117"/>
              <a:gd name="f199" fmla="*/ f111 1 f117"/>
              <a:gd name="f200" fmla="*/ 0 1 f118"/>
              <a:gd name="f201" fmla="*/ f112 1 f118"/>
              <a:gd name="f202" fmla="*/ f159 1 f117"/>
              <a:gd name="f203" fmla="*/ f160 1 f118"/>
              <a:gd name="f204" fmla="*/ f161 1 f117"/>
              <a:gd name="f205" fmla="*/ f162 1 f118"/>
              <a:gd name="f206" fmla="*/ f163 1 f117"/>
              <a:gd name="f207" fmla="*/ f164 1 f118"/>
              <a:gd name="f208" fmla="*/ f165 1 f117"/>
              <a:gd name="f209" fmla="*/ f166 1 f118"/>
              <a:gd name="f210" fmla="*/ f167 1 f117"/>
              <a:gd name="f211" fmla="*/ f168 1 f118"/>
              <a:gd name="f212" fmla="*/ f169 1 f117"/>
              <a:gd name="f213" fmla="*/ f170 1 f118"/>
              <a:gd name="f214" fmla="*/ f171 1 f117"/>
              <a:gd name="f215" fmla="*/ f172 1 f118"/>
              <a:gd name="f216" fmla="*/ f173 1 f117"/>
              <a:gd name="f217" fmla="*/ f174 1 f118"/>
              <a:gd name="f218" fmla="*/ f175 1 f117"/>
              <a:gd name="f219" fmla="*/ f176 1 f118"/>
              <a:gd name="f220" fmla="*/ f177 1 f117"/>
              <a:gd name="f221" fmla="*/ f178 1 f118"/>
              <a:gd name="f222" fmla="*/ f179 1 f117"/>
              <a:gd name="f223" fmla="*/ f180 1 f118"/>
              <a:gd name="f224" fmla="*/ f181 1 f117"/>
              <a:gd name="f225" fmla="*/ f182 1 f118"/>
              <a:gd name="f226" fmla="*/ f183 1 f117"/>
              <a:gd name="f227" fmla="*/ f184 1 f118"/>
              <a:gd name="f228" fmla="*/ f185 1 f117"/>
              <a:gd name="f229" fmla="*/ f186 1 f117"/>
              <a:gd name="f230" fmla="*/ f187 1 f117"/>
              <a:gd name="f231" fmla="*/ f188 1 f118"/>
              <a:gd name="f232" fmla="*/ f189 1 f117"/>
              <a:gd name="f233" fmla="*/ f190 1 f117"/>
              <a:gd name="f234" fmla="*/ f191 1 f118"/>
              <a:gd name="f235" fmla="*/ f192 1 f117"/>
              <a:gd name="f236" fmla="*/ f193 1 f118"/>
              <a:gd name="f237" fmla="*/ f194 1 f117"/>
              <a:gd name="f238" fmla="*/ f195 1 f118"/>
              <a:gd name="f239" fmla="*/ f196 1 f117"/>
              <a:gd name="f240" fmla="*/ f197 1 f118"/>
              <a:gd name="f241" fmla="*/ f198 f108 1"/>
              <a:gd name="f242" fmla="*/ f199 f108 1"/>
              <a:gd name="f243" fmla="*/ f201 f109 1"/>
              <a:gd name="f244" fmla="*/ f200 f109 1"/>
              <a:gd name="f245" fmla="*/ f202 f108 1"/>
              <a:gd name="f246" fmla="*/ f203 f109 1"/>
              <a:gd name="f247" fmla="*/ f204 f108 1"/>
              <a:gd name="f248" fmla="*/ f205 f109 1"/>
              <a:gd name="f249" fmla="*/ f206 f108 1"/>
              <a:gd name="f250" fmla="*/ f207 f109 1"/>
              <a:gd name="f251" fmla="*/ f208 f108 1"/>
              <a:gd name="f252" fmla="*/ f209 f109 1"/>
              <a:gd name="f253" fmla="*/ f210 f108 1"/>
              <a:gd name="f254" fmla="*/ f211 f109 1"/>
              <a:gd name="f255" fmla="*/ f212 f108 1"/>
              <a:gd name="f256" fmla="*/ f213 f109 1"/>
              <a:gd name="f257" fmla="*/ f214 f108 1"/>
              <a:gd name="f258" fmla="*/ f215 f109 1"/>
              <a:gd name="f259" fmla="*/ f216 f108 1"/>
              <a:gd name="f260" fmla="*/ f217 f109 1"/>
              <a:gd name="f261" fmla="*/ f218 f108 1"/>
              <a:gd name="f262" fmla="*/ f219 f109 1"/>
              <a:gd name="f263" fmla="*/ f220 f108 1"/>
              <a:gd name="f264" fmla="*/ f221 f109 1"/>
              <a:gd name="f265" fmla="*/ f222 f108 1"/>
              <a:gd name="f266" fmla="*/ f223 f109 1"/>
              <a:gd name="f267" fmla="*/ f224 f108 1"/>
              <a:gd name="f268" fmla="*/ f225 f109 1"/>
              <a:gd name="f269" fmla="*/ f226 f108 1"/>
              <a:gd name="f270" fmla="*/ f227 f109 1"/>
              <a:gd name="f271" fmla="*/ f228 f108 1"/>
              <a:gd name="f272" fmla="*/ f229 f108 1"/>
              <a:gd name="f273" fmla="*/ f230 f108 1"/>
              <a:gd name="f274" fmla="*/ f231 f109 1"/>
              <a:gd name="f275" fmla="*/ f232 f108 1"/>
              <a:gd name="f276" fmla="*/ f233 f108 1"/>
              <a:gd name="f277" fmla="*/ f234 f109 1"/>
              <a:gd name="f278" fmla="*/ f235 f108 1"/>
              <a:gd name="f279" fmla="*/ f236 f109 1"/>
              <a:gd name="f280" fmla="*/ f237 f108 1"/>
              <a:gd name="f281" fmla="*/ f238 f109 1"/>
              <a:gd name="f282" fmla="*/ f239 f108 1"/>
              <a:gd name="f283" fmla="*/ f240 f10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245" y="f246"/>
              </a:cxn>
              <a:cxn ang="f158">
                <a:pos x="f247" y="f248"/>
              </a:cxn>
              <a:cxn ang="f158">
                <a:pos x="f249" y="f250"/>
              </a:cxn>
              <a:cxn ang="f158">
                <a:pos x="f251" y="f252"/>
              </a:cxn>
              <a:cxn ang="f158">
                <a:pos x="f253" y="f254"/>
              </a:cxn>
              <a:cxn ang="f158">
                <a:pos x="f255" y="f256"/>
              </a:cxn>
              <a:cxn ang="f158">
                <a:pos x="f257" y="f258"/>
              </a:cxn>
              <a:cxn ang="f158">
                <a:pos x="f259" y="f260"/>
              </a:cxn>
              <a:cxn ang="f158">
                <a:pos x="f261" y="f262"/>
              </a:cxn>
              <a:cxn ang="f158">
                <a:pos x="f263" y="f264"/>
              </a:cxn>
              <a:cxn ang="f158">
                <a:pos x="f265" y="f266"/>
              </a:cxn>
              <a:cxn ang="f158">
                <a:pos x="f267" y="f268"/>
              </a:cxn>
              <a:cxn ang="f158">
                <a:pos x="f269" y="f270"/>
              </a:cxn>
              <a:cxn ang="f158">
                <a:pos x="f271" y="f258"/>
              </a:cxn>
              <a:cxn ang="f158">
                <a:pos x="f272" y="f270"/>
              </a:cxn>
              <a:cxn ang="f158">
                <a:pos x="f273" y="f274"/>
              </a:cxn>
              <a:cxn ang="f158">
                <a:pos x="f275" y="f252"/>
              </a:cxn>
              <a:cxn ang="f158">
                <a:pos x="f276" y="f277"/>
              </a:cxn>
              <a:cxn ang="f158">
                <a:pos x="f278" y="f279"/>
              </a:cxn>
              <a:cxn ang="f158">
                <a:pos x="f280" y="f281"/>
              </a:cxn>
              <a:cxn ang="f158">
                <a:pos x="f282" y="f283"/>
              </a:cxn>
              <a:cxn ang="f158">
                <a:pos x="f245" y="f246"/>
              </a:cxn>
            </a:cxnLst>
            <a:rect l="f241" t="f244" r="f242" b="f243"/>
            <a:pathLst>
              <a:path w="453" h="261">
                <a:moveTo>
                  <a:pt x="f9" y="f10"/>
                </a:moveTo>
                <a:cubicBezTo>
                  <a:pt x="f11" y="f6"/>
                  <a:pt x="f12" y="f13"/>
                  <a:pt x="f14" y="f15"/>
                </a:cubicBezTo>
                <a:cubicBezTo>
                  <a:pt x="f16" y="f17"/>
                  <a:pt x="f7" y="f18"/>
                  <a:pt x="f7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35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8"/>
                  <a:pt x="f50" y="f51"/>
                  <a:pt x="f17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33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6" y="f42"/>
                  <a:pt x="f70" y="f61"/>
                  <a:pt x="f64" y="f33"/>
                </a:cubicBezTo>
                <a:cubicBezTo>
                  <a:pt x="f71" y="f32"/>
                  <a:pt x="f72" y="f73"/>
                  <a:pt x="f74" y="f42"/>
                </a:cubicBezTo>
                <a:cubicBezTo>
                  <a:pt x="f75" y="f76"/>
                  <a:pt x="f77" y="f27"/>
                  <a:pt x="f78" y="f33"/>
                </a:cubicBezTo>
                <a:cubicBezTo>
                  <a:pt x="f79" y="f30"/>
                  <a:pt x="f80" y="f81"/>
                  <a:pt x="f19" y="f35"/>
                </a:cubicBezTo>
                <a:cubicBezTo>
                  <a:pt x="f82" y="f34"/>
                  <a:pt x="f83" y="f84"/>
                  <a:pt x="f84" y="f25"/>
                </a:cubicBezTo>
                <a:cubicBezTo>
                  <a:pt x="f65" y="f37"/>
                  <a:pt x="f85" y="f81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4" y="f96"/>
                  <a:pt x="f97" y="f98"/>
                </a:cubicBezTo>
                <a:cubicBezTo>
                  <a:pt x="f99" y="f100"/>
                  <a:pt x="f2" y="f101"/>
                  <a:pt x="f102" y="f103"/>
                </a:cubicBezTo>
                <a:cubicBezTo>
                  <a:pt x="f104" y="f62"/>
                  <a:pt x="f105" y="f106"/>
                  <a:pt x="f9" y="f1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0" name="Freeform 159">
            <a:extLst>
              <a:ext uri="{FF2B5EF4-FFF2-40B4-BE49-F238E27FC236}">
                <a16:creationId xmlns:a16="http://schemas.microsoft.com/office/drawing/2014/main" id="{12136215-9AFB-121D-5691-C99DB916F845}"/>
              </a:ext>
            </a:extLst>
          </p:cNvPr>
          <p:cNvSpPr/>
          <p:nvPr/>
        </p:nvSpPr>
        <p:spPr>
          <a:xfrm>
            <a:off x="7069134" y="4043367"/>
            <a:ext cx="257175" cy="2095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"/>
              <a:gd name="f7" fmla="val 176"/>
              <a:gd name="f8" fmla="val 143"/>
              <a:gd name="f9" fmla="val 145"/>
              <a:gd name="f10" fmla="val 146"/>
              <a:gd name="f11" fmla="val 133"/>
              <a:gd name="f12" fmla="val 154"/>
              <a:gd name="f13" fmla="val 129"/>
              <a:gd name="f14" fmla="val 164"/>
              <a:gd name="f15" fmla="val 126"/>
              <a:gd name="f16" fmla="val 178"/>
              <a:gd name="f17" fmla="val 123"/>
              <a:gd name="f18" fmla="val 191"/>
              <a:gd name="f19" fmla="val 124"/>
              <a:gd name="f20" fmla="val 204"/>
              <a:gd name="f21" fmla="val 131"/>
              <a:gd name="f22" fmla="val 213"/>
              <a:gd name="f23" fmla="val 136"/>
              <a:gd name="f24" fmla="val 144"/>
              <a:gd name="f25" fmla="val 214"/>
              <a:gd name="f26" fmla="val 152"/>
              <a:gd name="f27" fmla="val 156"/>
              <a:gd name="f28" fmla="val 211"/>
              <a:gd name="f29" fmla="val 210"/>
              <a:gd name="f30" fmla="val 209"/>
              <a:gd name="f31" fmla="val 155"/>
              <a:gd name="f32" fmla="val 208"/>
              <a:gd name="f33" fmla="val 153"/>
              <a:gd name="f34" fmla="val 205"/>
              <a:gd name="f35" fmla="val 149"/>
              <a:gd name="f36" fmla="val 202"/>
              <a:gd name="f37" fmla="val 199"/>
              <a:gd name="f38" fmla="val 138"/>
              <a:gd name="f39" fmla="val 188"/>
              <a:gd name="f40" fmla="val 160"/>
              <a:gd name="f41" fmla="val 173"/>
              <a:gd name="f42" fmla="val 147"/>
              <a:gd name="f43" fmla="val 121"/>
              <a:gd name="f44" fmla="val 105"/>
              <a:gd name="f45" fmla="val 161"/>
              <a:gd name="f46" fmla="val 95"/>
              <a:gd name="f47" fmla="val 87"/>
              <a:gd name="f48" fmla="val 79"/>
              <a:gd name="f49" fmla="val 165"/>
              <a:gd name="f50" fmla="val 64"/>
              <a:gd name="f51" fmla="val 171"/>
              <a:gd name="f52" fmla="val 56"/>
              <a:gd name="f53" fmla="val 174"/>
              <a:gd name="f54" fmla="val 49"/>
              <a:gd name="f55" fmla="val 40"/>
              <a:gd name="f56" fmla="val 28"/>
              <a:gd name="f57" fmla="val 175"/>
              <a:gd name="f58" fmla="val 26"/>
              <a:gd name="f59" fmla="val 30"/>
              <a:gd name="f60" fmla="val 33"/>
              <a:gd name="f61" fmla="val 39"/>
              <a:gd name="f62" fmla="val 139"/>
              <a:gd name="f63" fmla="val 47"/>
              <a:gd name="f64" fmla="val 130"/>
              <a:gd name="f65" fmla="val 118"/>
              <a:gd name="f66" fmla="val 65"/>
              <a:gd name="f67" fmla="val 106"/>
              <a:gd name="f68" fmla="val 89"/>
              <a:gd name="f69" fmla="val 73"/>
              <a:gd name="f70" fmla="val 53"/>
              <a:gd name="f71" fmla="val 58"/>
              <a:gd name="f72" fmla="val 38"/>
              <a:gd name="f73" fmla="val 27"/>
              <a:gd name="f74" fmla="val 54"/>
              <a:gd name="f75" fmla="val 17"/>
              <a:gd name="f76" fmla="val 7"/>
              <a:gd name="f77" fmla="val 59"/>
              <a:gd name="f78" fmla="val 6"/>
              <a:gd name="f79" fmla="val 60"/>
              <a:gd name="f80" fmla="val 4"/>
              <a:gd name="f81" fmla="val 61"/>
              <a:gd name="f82" fmla="val 2"/>
              <a:gd name="f83" fmla="val 55"/>
              <a:gd name="f84" fmla="val 44"/>
              <a:gd name="f85" fmla="val 13"/>
              <a:gd name="f86" fmla="val 21"/>
              <a:gd name="f87" fmla="val 24"/>
              <a:gd name="f88" fmla="val 82"/>
              <a:gd name="f89" fmla="val 12"/>
              <a:gd name="f90" fmla="val 42"/>
              <a:gd name="f91" fmla="val 151"/>
              <a:gd name="f92" fmla="val 62"/>
              <a:gd name="f93" fmla="val 159"/>
              <a:gd name="f94" fmla="val 68"/>
              <a:gd name="f95" fmla="val 71"/>
              <a:gd name="f96" fmla="val 77"/>
              <a:gd name="f97" fmla="val 141"/>
              <a:gd name="f98" fmla="val 101"/>
              <a:gd name="f99" fmla="val 140"/>
              <a:gd name="f100" fmla="val 114"/>
              <a:gd name="f101" fmla="val 134"/>
              <a:gd name="f102" fmla="+- 0 0 -90"/>
              <a:gd name="f103" fmla="*/ f3 1 216"/>
              <a:gd name="f104" fmla="*/ f4 1 176"/>
              <a:gd name="f105" fmla="val f5"/>
              <a:gd name="f106" fmla="val f6"/>
              <a:gd name="f107" fmla="val f7"/>
              <a:gd name="f108" fmla="*/ f102 f0 1"/>
              <a:gd name="f109" fmla="+- f107 0 f105"/>
              <a:gd name="f110" fmla="+- f106 0 f105"/>
              <a:gd name="f111" fmla="*/ f108 1 f2"/>
              <a:gd name="f112" fmla="*/ f110 1 216"/>
              <a:gd name="f113" fmla="*/ f109 1 176"/>
              <a:gd name="f114" fmla="*/ 143 f110 1"/>
              <a:gd name="f115" fmla="*/ 145 f109 1"/>
              <a:gd name="f116" fmla="*/ 164 f110 1"/>
              <a:gd name="f117" fmla="*/ 126 f109 1"/>
              <a:gd name="f118" fmla="*/ 204 f110 1"/>
              <a:gd name="f119" fmla="*/ 131 f109 1"/>
              <a:gd name="f120" fmla="*/ 214 f110 1"/>
              <a:gd name="f121" fmla="*/ 152 f109 1"/>
              <a:gd name="f122" fmla="*/ 211 f110 1"/>
              <a:gd name="f123" fmla="*/ 156 f109 1"/>
              <a:gd name="f124" fmla="*/ 208 f110 1"/>
              <a:gd name="f125" fmla="*/ 153 f109 1"/>
              <a:gd name="f126" fmla="*/ 199 f110 1"/>
              <a:gd name="f127" fmla="*/ 138 f109 1"/>
              <a:gd name="f128" fmla="*/ 147 f110 1"/>
              <a:gd name="f129" fmla="*/ 176 f109 1"/>
              <a:gd name="f130" fmla="*/ 95 f110 1"/>
              <a:gd name="f131" fmla="*/ 64 f110 1"/>
              <a:gd name="f132" fmla="*/ 171 f109 1"/>
              <a:gd name="f133" fmla="*/ 40 f110 1"/>
              <a:gd name="f134" fmla="*/ 30 f110 1"/>
              <a:gd name="f135" fmla="*/ 160 f109 1"/>
              <a:gd name="f136" fmla="*/ 47 f110 1"/>
              <a:gd name="f137" fmla="*/ 130 f109 1"/>
              <a:gd name="f138" fmla="*/ 65 f110 1"/>
              <a:gd name="f139" fmla="*/ 89 f109 1"/>
              <a:gd name="f140" fmla="*/ 38 f110 1"/>
              <a:gd name="f141" fmla="*/ 56 f109 1"/>
              <a:gd name="f142" fmla="*/ 7 f110 1"/>
              <a:gd name="f143" fmla="*/ 59 f109 1"/>
              <a:gd name="f144" fmla="*/ 2 f110 1"/>
              <a:gd name="f145" fmla="*/ 60 f109 1"/>
              <a:gd name="f146" fmla="*/ 55 f109 1"/>
              <a:gd name="f147" fmla="*/ 21 f110 1"/>
              <a:gd name="f148" fmla="*/ 24 f109 1"/>
              <a:gd name="f149" fmla="*/ 82 f110 1"/>
              <a:gd name="f150" fmla="*/ 12 f109 1"/>
              <a:gd name="f151" fmla="*/ 153 f110 1"/>
              <a:gd name="f152" fmla="*/ 64 f109 1"/>
              <a:gd name="f153" fmla="*/ 77 f109 1"/>
              <a:gd name="f154" fmla="*/ 140 f110 1"/>
              <a:gd name="f155" fmla="*/ 114 f109 1"/>
              <a:gd name="f156" fmla="+- f111 0 f1"/>
              <a:gd name="f157" fmla="*/ f114 1 216"/>
              <a:gd name="f158" fmla="*/ f115 1 176"/>
              <a:gd name="f159" fmla="*/ f116 1 216"/>
              <a:gd name="f160" fmla="*/ f117 1 176"/>
              <a:gd name="f161" fmla="*/ f118 1 216"/>
              <a:gd name="f162" fmla="*/ f119 1 176"/>
              <a:gd name="f163" fmla="*/ f120 1 216"/>
              <a:gd name="f164" fmla="*/ f121 1 176"/>
              <a:gd name="f165" fmla="*/ f122 1 216"/>
              <a:gd name="f166" fmla="*/ f123 1 176"/>
              <a:gd name="f167" fmla="*/ f124 1 216"/>
              <a:gd name="f168" fmla="*/ f125 1 176"/>
              <a:gd name="f169" fmla="*/ f126 1 216"/>
              <a:gd name="f170" fmla="*/ f127 1 176"/>
              <a:gd name="f171" fmla="*/ f128 1 216"/>
              <a:gd name="f172" fmla="*/ f129 1 176"/>
              <a:gd name="f173" fmla="*/ f130 1 216"/>
              <a:gd name="f174" fmla="*/ f131 1 216"/>
              <a:gd name="f175" fmla="*/ f132 1 176"/>
              <a:gd name="f176" fmla="*/ f133 1 216"/>
              <a:gd name="f177" fmla="*/ f134 1 216"/>
              <a:gd name="f178" fmla="*/ f135 1 176"/>
              <a:gd name="f179" fmla="*/ f136 1 216"/>
              <a:gd name="f180" fmla="*/ f137 1 176"/>
              <a:gd name="f181" fmla="*/ f138 1 216"/>
              <a:gd name="f182" fmla="*/ f139 1 176"/>
              <a:gd name="f183" fmla="*/ f140 1 216"/>
              <a:gd name="f184" fmla="*/ f141 1 176"/>
              <a:gd name="f185" fmla="*/ f142 1 216"/>
              <a:gd name="f186" fmla="*/ f143 1 176"/>
              <a:gd name="f187" fmla="*/ f144 1 216"/>
              <a:gd name="f188" fmla="*/ f145 1 176"/>
              <a:gd name="f189" fmla="*/ f146 1 176"/>
              <a:gd name="f190" fmla="*/ f147 1 216"/>
              <a:gd name="f191" fmla="*/ f148 1 176"/>
              <a:gd name="f192" fmla="*/ f149 1 216"/>
              <a:gd name="f193" fmla="*/ f150 1 176"/>
              <a:gd name="f194" fmla="*/ f151 1 216"/>
              <a:gd name="f195" fmla="*/ f152 1 176"/>
              <a:gd name="f196" fmla="*/ f153 1 176"/>
              <a:gd name="f197" fmla="*/ f154 1 216"/>
              <a:gd name="f198" fmla="*/ f155 1 176"/>
              <a:gd name="f199" fmla="*/ 0 1 f112"/>
              <a:gd name="f200" fmla="*/ f106 1 f112"/>
              <a:gd name="f201" fmla="*/ 0 1 f113"/>
              <a:gd name="f202" fmla="*/ f107 1 f113"/>
              <a:gd name="f203" fmla="*/ f157 1 f112"/>
              <a:gd name="f204" fmla="*/ f158 1 f113"/>
              <a:gd name="f205" fmla="*/ f159 1 f112"/>
              <a:gd name="f206" fmla="*/ f160 1 f113"/>
              <a:gd name="f207" fmla="*/ f161 1 f112"/>
              <a:gd name="f208" fmla="*/ f162 1 f113"/>
              <a:gd name="f209" fmla="*/ f163 1 f112"/>
              <a:gd name="f210" fmla="*/ f164 1 f113"/>
              <a:gd name="f211" fmla="*/ f165 1 f112"/>
              <a:gd name="f212" fmla="*/ f166 1 f113"/>
              <a:gd name="f213" fmla="*/ f167 1 f112"/>
              <a:gd name="f214" fmla="*/ f168 1 f113"/>
              <a:gd name="f215" fmla="*/ f169 1 f112"/>
              <a:gd name="f216" fmla="*/ f170 1 f113"/>
              <a:gd name="f217" fmla="*/ f171 1 f112"/>
              <a:gd name="f218" fmla="*/ f172 1 f113"/>
              <a:gd name="f219" fmla="*/ f173 1 f112"/>
              <a:gd name="f220" fmla="*/ f174 1 f112"/>
              <a:gd name="f221" fmla="*/ f175 1 f113"/>
              <a:gd name="f222" fmla="*/ f176 1 f112"/>
              <a:gd name="f223" fmla="*/ f177 1 f112"/>
              <a:gd name="f224" fmla="*/ f178 1 f113"/>
              <a:gd name="f225" fmla="*/ f179 1 f112"/>
              <a:gd name="f226" fmla="*/ f180 1 f113"/>
              <a:gd name="f227" fmla="*/ f181 1 f112"/>
              <a:gd name="f228" fmla="*/ f182 1 f113"/>
              <a:gd name="f229" fmla="*/ f183 1 f112"/>
              <a:gd name="f230" fmla="*/ f184 1 f113"/>
              <a:gd name="f231" fmla="*/ f185 1 f112"/>
              <a:gd name="f232" fmla="*/ f186 1 f113"/>
              <a:gd name="f233" fmla="*/ f187 1 f112"/>
              <a:gd name="f234" fmla="*/ f188 1 f113"/>
              <a:gd name="f235" fmla="*/ f189 1 f113"/>
              <a:gd name="f236" fmla="*/ f190 1 f112"/>
              <a:gd name="f237" fmla="*/ f191 1 f113"/>
              <a:gd name="f238" fmla="*/ f192 1 f112"/>
              <a:gd name="f239" fmla="*/ f193 1 f113"/>
              <a:gd name="f240" fmla="*/ f194 1 f112"/>
              <a:gd name="f241" fmla="*/ f195 1 f113"/>
              <a:gd name="f242" fmla="*/ f196 1 f113"/>
              <a:gd name="f243" fmla="*/ f197 1 f112"/>
              <a:gd name="f244" fmla="*/ f198 1 f113"/>
              <a:gd name="f245" fmla="*/ f199 f103 1"/>
              <a:gd name="f246" fmla="*/ f200 f103 1"/>
              <a:gd name="f247" fmla="*/ f202 f104 1"/>
              <a:gd name="f248" fmla="*/ f201 f104 1"/>
              <a:gd name="f249" fmla="*/ f203 f103 1"/>
              <a:gd name="f250" fmla="*/ f204 f104 1"/>
              <a:gd name="f251" fmla="*/ f205 f103 1"/>
              <a:gd name="f252" fmla="*/ f206 f104 1"/>
              <a:gd name="f253" fmla="*/ f207 f103 1"/>
              <a:gd name="f254" fmla="*/ f208 f104 1"/>
              <a:gd name="f255" fmla="*/ f209 f103 1"/>
              <a:gd name="f256" fmla="*/ f210 f104 1"/>
              <a:gd name="f257" fmla="*/ f211 f103 1"/>
              <a:gd name="f258" fmla="*/ f212 f104 1"/>
              <a:gd name="f259" fmla="*/ f213 f103 1"/>
              <a:gd name="f260" fmla="*/ f214 f104 1"/>
              <a:gd name="f261" fmla="*/ f215 f103 1"/>
              <a:gd name="f262" fmla="*/ f216 f104 1"/>
              <a:gd name="f263" fmla="*/ f217 f103 1"/>
              <a:gd name="f264" fmla="*/ f218 f104 1"/>
              <a:gd name="f265" fmla="*/ f219 f103 1"/>
              <a:gd name="f266" fmla="*/ f220 f103 1"/>
              <a:gd name="f267" fmla="*/ f221 f104 1"/>
              <a:gd name="f268" fmla="*/ f222 f103 1"/>
              <a:gd name="f269" fmla="*/ f223 f103 1"/>
              <a:gd name="f270" fmla="*/ f224 f104 1"/>
              <a:gd name="f271" fmla="*/ f225 f103 1"/>
              <a:gd name="f272" fmla="*/ f226 f104 1"/>
              <a:gd name="f273" fmla="*/ f227 f103 1"/>
              <a:gd name="f274" fmla="*/ f228 f104 1"/>
              <a:gd name="f275" fmla="*/ f229 f103 1"/>
              <a:gd name="f276" fmla="*/ f230 f104 1"/>
              <a:gd name="f277" fmla="*/ f231 f103 1"/>
              <a:gd name="f278" fmla="*/ f232 f104 1"/>
              <a:gd name="f279" fmla="*/ f233 f103 1"/>
              <a:gd name="f280" fmla="*/ f234 f104 1"/>
              <a:gd name="f281" fmla="*/ f235 f104 1"/>
              <a:gd name="f282" fmla="*/ f236 f103 1"/>
              <a:gd name="f283" fmla="*/ f237 f104 1"/>
              <a:gd name="f284" fmla="*/ f238 f103 1"/>
              <a:gd name="f285" fmla="*/ f239 f104 1"/>
              <a:gd name="f286" fmla="*/ f240 f103 1"/>
              <a:gd name="f287" fmla="*/ f241 f104 1"/>
              <a:gd name="f288" fmla="*/ f242 f104 1"/>
              <a:gd name="f289" fmla="*/ f243 f103 1"/>
              <a:gd name="f290" fmla="*/ f244 f1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6">
                <a:pos x="f249" y="f250"/>
              </a:cxn>
              <a:cxn ang="f156">
                <a:pos x="f251" y="f252"/>
              </a:cxn>
              <a:cxn ang="f156">
                <a:pos x="f253" y="f254"/>
              </a:cxn>
              <a:cxn ang="f156">
                <a:pos x="f255" y="f256"/>
              </a:cxn>
              <a:cxn ang="f156">
                <a:pos x="f257" y="f258"/>
              </a:cxn>
              <a:cxn ang="f156">
                <a:pos x="f259" y="f260"/>
              </a:cxn>
              <a:cxn ang="f156">
                <a:pos x="f261" y="f262"/>
              </a:cxn>
              <a:cxn ang="f156">
                <a:pos x="f263" y="f264"/>
              </a:cxn>
              <a:cxn ang="f156">
                <a:pos x="f265" y="f262"/>
              </a:cxn>
              <a:cxn ang="f156">
                <a:pos x="f266" y="f267"/>
              </a:cxn>
              <a:cxn ang="f156">
                <a:pos x="f268" y="f264"/>
              </a:cxn>
              <a:cxn ang="f156">
                <a:pos x="f269" y="f270"/>
              </a:cxn>
              <a:cxn ang="f156">
                <a:pos x="f271" y="f272"/>
              </a:cxn>
              <a:cxn ang="f156">
                <a:pos x="f273" y="f274"/>
              </a:cxn>
              <a:cxn ang="f156">
                <a:pos x="f275" y="f276"/>
              </a:cxn>
              <a:cxn ang="f156">
                <a:pos x="f277" y="f278"/>
              </a:cxn>
              <a:cxn ang="f156">
                <a:pos x="f279" y="f280"/>
              </a:cxn>
              <a:cxn ang="f156">
                <a:pos x="f279" y="f281"/>
              </a:cxn>
              <a:cxn ang="f156">
                <a:pos x="f282" y="f283"/>
              </a:cxn>
              <a:cxn ang="f156">
                <a:pos x="f284" y="f285"/>
              </a:cxn>
              <a:cxn ang="f156">
                <a:pos x="f263" y="f278"/>
              </a:cxn>
              <a:cxn ang="f156">
                <a:pos x="f286" y="f287"/>
              </a:cxn>
              <a:cxn ang="f156">
                <a:pos x="f286" y="f288"/>
              </a:cxn>
              <a:cxn ang="f156">
                <a:pos x="f289" y="f290"/>
              </a:cxn>
              <a:cxn ang="f156">
                <a:pos x="f249" y="f250"/>
              </a:cxn>
            </a:cxnLst>
            <a:rect l="f245" t="f248" r="f246" b="f247"/>
            <a:pathLst>
              <a:path w="216" h="17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6" y="f24"/>
                  <a:pt x="f25" y="f26"/>
                </a:cubicBezTo>
                <a:cubicBezTo>
                  <a:pt x="f22" y="f12"/>
                  <a:pt x="f22" y="f27"/>
                  <a:pt x="f28" y="f27"/>
                </a:cubicBezTo>
                <a:cubicBezTo>
                  <a:pt x="f29" y="f27"/>
                  <a:pt x="f30" y="f31"/>
                  <a:pt x="f32" y="f33"/>
                </a:cubicBezTo>
                <a:cubicBezTo>
                  <a:pt x="f34" y="f35"/>
                  <a:pt x="f36" y="f24"/>
                  <a:pt x="f37" y="f38"/>
                </a:cubicBezTo>
                <a:cubicBezTo>
                  <a:pt x="f39" y="f40"/>
                  <a:pt x="f41" y="f7"/>
                  <a:pt x="f42" y="f7"/>
                </a:cubicBezTo>
                <a:cubicBezTo>
                  <a:pt x="f43" y="f7"/>
                  <a:pt x="f44" y="f45"/>
                  <a:pt x="f46" y="f38"/>
                </a:cubicBezTo>
                <a:cubicBezTo>
                  <a:pt x="f47" y="f26"/>
                  <a:pt x="f48" y="f49"/>
                  <a:pt x="f50" y="f51"/>
                </a:cubicBezTo>
                <a:cubicBezTo>
                  <a:pt x="f52" y="f53"/>
                  <a:pt x="f54" y="f7"/>
                  <a:pt x="f55" y="f7"/>
                </a:cubicBezTo>
                <a:cubicBezTo>
                  <a:pt x="f56" y="f57"/>
                  <a:pt x="f58" y="f51"/>
                  <a:pt x="f59" y="f40"/>
                </a:cubicBezTo>
                <a:cubicBezTo>
                  <a:pt x="f60" y="f35"/>
                  <a:pt x="f61" y="f62"/>
                  <a:pt x="f63" y="f64"/>
                </a:cubicBezTo>
                <a:cubicBezTo>
                  <a:pt x="f52" y="f65"/>
                  <a:pt x="f66" y="f67"/>
                  <a:pt x="f66" y="f68"/>
                </a:cubicBezTo>
                <a:cubicBezTo>
                  <a:pt x="f50" y="f69"/>
                  <a:pt x="f70" y="f71"/>
                  <a:pt x="f72" y="f52"/>
                </a:cubicBezTo>
                <a:cubicBezTo>
                  <a:pt x="f73" y="f74"/>
                  <a:pt x="f75" y="f70"/>
                  <a:pt x="f76" y="f77"/>
                </a:cubicBezTo>
                <a:cubicBezTo>
                  <a:pt x="f78" y="f79"/>
                  <a:pt x="f80" y="f81"/>
                  <a:pt x="f82" y="f79"/>
                </a:cubicBezTo>
                <a:cubicBezTo>
                  <a:pt x="f5" y="f71"/>
                  <a:pt x="f82" y="f52"/>
                  <a:pt x="f82" y="f83"/>
                </a:cubicBezTo>
                <a:cubicBezTo>
                  <a:pt x="f76" y="f84"/>
                  <a:pt x="f85" y="f60"/>
                  <a:pt x="f86" y="f87"/>
                </a:cubicBezTo>
                <a:cubicBezTo>
                  <a:pt x="f61" y="f80"/>
                  <a:pt x="f71" y="f5"/>
                  <a:pt x="f88" y="f89"/>
                </a:cubicBezTo>
                <a:cubicBezTo>
                  <a:pt x="f67" y="f87"/>
                  <a:pt x="f15" y="f90"/>
                  <a:pt x="f42" y="f77"/>
                </a:cubicBezTo>
                <a:cubicBezTo>
                  <a:pt x="f35" y="f81"/>
                  <a:pt x="f91" y="f92"/>
                  <a:pt x="f33" y="f50"/>
                </a:cubicBezTo>
                <a:cubicBezTo>
                  <a:pt x="f93" y="f94"/>
                  <a:pt x="f40" y="f95"/>
                  <a:pt x="f33" y="f96"/>
                </a:cubicBezTo>
                <a:cubicBezTo>
                  <a:pt x="f8" y="f47"/>
                  <a:pt x="f97" y="f98"/>
                  <a:pt x="f99" y="f100"/>
                </a:cubicBezTo>
                <a:cubicBezTo>
                  <a:pt x="f62" y="f19"/>
                  <a:pt x="f99" y="f10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1" name="Freeform 160">
            <a:extLst>
              <a:ext uri="{FF2B5EF4-FFF2-40B4-BE49-F238E27FC236}">
                <a16:creationId xmlns:a16="http://schemas.microsoft.com/office/drawing/2014/main" id="{BAFF46BD-C27D-1E6E-7663-690AE10F4646}"/>
              </a:ext>
            </a:extLst>
          </p:cNvPr>
          <p:cNvSpPr/>
          <p:nvPr/>
        </p:nvSpPr>
        <p:spPr>
          <a:xfrm>
            <a:off x="7151686" y="3492495"/>
            <a:ext cx="307979" cy="1460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8"/>
              <a:gd name="f7" fmla="val 123"/>
              <a:gd name="f8" fmla="val 128"/>
              <a:gd name="f9" fmla="val 68"/>
              <a:gd name="f10" fmla="val 110"/>
              <a:gd name="f11" fmla="val 112"/>
              <a:gd name="f12" fmla="val 53"/>
              <a:gd name="f13" fmla="val 24"/>
              <a:gd name="f14" fmla="val 69"/>
              <a:gd name="f15" fmla="val 18"/>
              <a:gd name="f16" fmla="val 79"/>
              <a:gd name="f17" fmla="val 13"/>
              <a:gd name="f18" fmla="val 90"/>
              <a:gd name="f19" fmla="val 97"/>
              <a:gd name="f20" fmla="val 1"/>
              <a:gd name="f21" fmla="val 83"/>
              <a:gd name="f22" fmla="val 7"/>
              <a:gd name="f23" fmla="val 72"/>
              <a:gd name="f24" fmla="val 62"/>
              <a:gd name="f25" fmla="val 34"/>
              <a:gd name="f26" fmla="val 30"/>
              <a:gd name="f27" fmla="val 65"/>
              <a:gd name="f28" fmla="val 15"/>
              <a:gd name="f29" fmla="val 101"/>
              <a:gd name="f30" fmla="val 8"/>
              <a:gd name="f31" fmla="val 148"/>
              <a:gd name="f32" fmla="val 191"/>
              <a:gd name="f33" fmla="val 10"/>
              <a:gd name="f34" fmla="val 227"/>
              <a:gd name="f35" fmla="val 42"/>
              <a:gd name="f36" fmla="val 243"/>
              <a:gd name="f37" fmla="val 56"/>
              <a:gd name="f38" fmla="val 253"/>
              <a:gd name="f39" fmla="val 74"/>
              <a:gd name="f40" fmla="val 244"/>
              <a:gd name="f41" fmla="val 91"/>
              <a:gd name="f42" fmla="val 239"/>
              <a:gd name="f43" fmla="val 233"/>
              <a:gd name="f44" fmla="val 222"/>
              <a:gd name="f45" fmla="val 206"/>
              <a:gd name="f46" fmla="val 105"/>
              <a:gd name="f47" fmla="val 155"/>
              <a:gd name="f48" fmla="val 106"/>
              <a:gd name="f49" fmla="val 140"/>
              <a:gd name="f50" fmla="+- 0 0 -90"/>
              <a:gd name="f51" fmla="*/ f3 1 258"/>
              <a:gd name="f52" fmla="*/ f4 1 123"/>
              <a:gd name="f53" fmla="val f5"/>
              <a:gd name="f54" fmla="val f6"/>
              <a:gd name="f55" fmla="val f7"/>
              <a:gd name="f56" fmla="*/ f50 f0 1"/>
              <a:gd name="f57" fmla="+- f55 0 f53"/>
              <a:gd name="f58" fmla="+- f54 0 f53"/>
              <a:gd name="f59" fmla="*/ f56 1 f2"/>
              <a:gd name="f60" fmla="*/ f58 1 258"/>
              <a:gd name="f61" fmla="*/ f57 1 123"/>
              <a:gd name="f62" fmla="*/ 128 f58 1"/>
              <a:gd name="f63" fmla="*/ 68 f57 1"/>
              <a:gd name="f64" fmla="*/ 24 f58 1"/>
              <a:gd name="f65" fmla="*/ 69 f57 1"/>
              <a:gd name="f66" fmla="*/ 0 f58 1"/>
              <a:gd name="f67" fmla="*/ 97 f57 1"/>
              <a:gd name="f68" fmla="*/ 13 f58 1"/>
              <a:gd name="f69" fmla="*/ 62 f57 1"/>
              <a:gd name="f70" fmla="*/ 101 f58 1"/>
              <a:gd name="f71" fmla="*/ 8 f57 1"/>
              <a:gd name="f72" fmla="*/ 227 f58 1"/>
              <a:gd name="f73" fmla="*/ 42 f57 1"/>
              <a:gd name="f74" fmla="*/ 258 f58 1"/>
              <a:gd name="f75" fmla="*/ 233 f58 1"/>
              <a:gd name="f76" fmla="*/ 180 f58 1"/>
              <a:gd name="f77" fmla="*/ 105 f57 1"/>
              <a:gd name="f78" fmla="+- f59 0 f1"/>
              <a:gd name="f79" fmla="*/ f62 1 258"/>
              <a:gd name="f80" fmla="*/ f63 1 123"/>
              <a:gd name="f81" fmla="*/ f64 1 258"/>
              <a:gd name="f82" fmla="*/ f65 1 123"/>
              <a:gd name="f83" fmla="*/ f66 1 258"/>
              <a:gd name="f84" fmla="*/ f67 1 123"/>
              <a:gd name="f85" fmla="*/ f68 1 258"/>
              <a:gd name="f86" fmla="*/ f69 1 123"/>
              <a:gd name="f87" fmla="*/ f70 1 258"/>
              <a:gd name="f88" fmla="*/ f71 1 123"/>
              <a:gd name="f89" fmla="*/ f72 1 258"/>
              <a:gd name="f90" fmla="*/ f73 1 123"/>
              <a:gd name="f91" fmla="*/ f74 1 258"/>
              <a:gd name="f92" fmla="*/ f75 1 258"/>
              <a:gd name="f93" fmla="*/ f76 1 258"/>
              <a:gd name="f94" fmla="*/ f77 1 123"/>
              <a:gd name="f95" fmla="*/ 0 1 f60"/>
              <a:gd name="f96" fmla="*/ f54 1 f60"/>
              <a:gd name="f97" fmla="*/ 0 1 f61"/>
              <a:gd name="f98" fmla="*/ f55 1 f61"/>
              <a:gd name="f99" fmla="*/ f79 1 f60"/>
              <a:gd name="f100" fmla="*/ f80 1 f61"/>
              <a:gd name="f101" fmla="*/ f81 1 f60"/>
              <a:gd name="f102" fmla="*/ f82 1 f61"/>
              <a:gd name="f103" fmla="*/ f83 1 f60"/>
              <a:gd name="f104" fmla="*/ f84 1 f61"/>
              <a:gd name="f105" fmla="*/ f85 1 f60"/>
              <a:gd name="f106" fmla="*/ f86 1 f61"/>
              <a:gd name="f107" fmla="*/ f87 1 f60"/>
              <a:gd name="f108" fmla="*/ f88 1 f61"/>
              <a:gd name="f109" fmla="*/ f89 1 f60"/>
              <a:gd name="f110" fmla="*/ f90 1 f61"/>
              <a:gd name="f111" fmla="*/ f91 1 f60"/>
              <a:gd name="f112" fmla="*/ f92 1 f60"/>
              <a:gd name="f113" fmla="*/ f93 1 f60"/>
              <a:gd name="f114" fmla="*/ f94 1 f61"/>
              <a:gd name="f115" fmla="*/ f95 f51 1"/>
              <a:gd name="f116" fmla="*/ f96 f51 1"/>
              <a:gd name="f117" fmla="*/ f98 f52 1"/>
              <a:gd name="f118" fmla="*/ f97 f52 1"/>
              <a:gd name="f119" fmla="*/ f99 f51 1"/>
              <a:gd name="f120" fmla="*/ f100 f52 1"/>
              <a:gd name="f121" fmla="*/ f101 f51 1"/>
              <a:gd name="f122" fmla="*/ f102 f52 1"/>
              <a:gd name="f123" fmla="*/ f103 f51 1"/>
              <a:gd name="f124" fmla="*/ f104 f52 1"/>
              <a:gd name="f125" fmla="*/ f105 f51 1"/>
              <a:gd name="f126" fmla="*/ f106 f52 1"/>
              <a:gd name="f127" fmla="*/ f107 f51 1"/>
              <a:gd name="f128" fmla="*/ f108 f52 1"/>
              <a:gd name="f129" fmla="*/ f109 f51 1"/>
              <a:gd name="f130" fmla="*/ f110 f52 1"/>
              <a:gd name="f131" fmla="*/ f111 f51 1"/>
              <a:gd name="f132" fmla="*/ f112 f51 1"/>
              <a:gd name="f133" fmla="*/ f113 f51 1"/>
              <a:gd name="f134" fmla="*/ f114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19" y="f120"/>
              </a:cxn>
              <a:cxn ang="f78">
                <a:pos x="f121" y="f122"/>
              </a:cxn>
              <a:cxn ang="f78">
                <a:pos x="f123" y="f124"/>
              </a:cxn>
              <a:cxn ang="f78">
                <a:pos x="f125" y="f126"/>
              </a:cxn>
              <a:cxn ang="f78">
                <a:pos x="f127" y="f128"/>
              </a:cxn>
              <a:cxn ang="f78">
                <a:pos x="f129" y="f130"/>
              </a:cxn>
              <a:cxn ang="f78">
                <a:pos x="f131" y="f124"/>
              </a:cxn>
              <a:cxn ang="f78">
                <a:pos x="f132" y="f120"/>
              </a:cxn>
              <a:cxn ang="f78">
                <a:pos x="f133" y="f134"/>
              </a:cxn>
              <a:cxn ang="f78">
                <a:pos x="f119" y="f120"/>
              </a:cxn>
            </a:cxnLst>
            <a:rect l="f115" t="f118" r="f116" b="f117"/>
            <a:pathLst>
              <a:path w="258" h="123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20" y="f21"/>
                  <a:pt x="f22" y="f23"/>
                  <a:pt x="f17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5"/>
                  <a:pt x="f32" y="f33"/>
                  <a:pt x="f34" y="f35"/>
                </a:cubicBezTo>
                <a:cubicBezTo>
                  <a:pt x="f36" y="f37"/>
                  <a:pt x="f38" y="f39"/>
                  <a:pt x="f6" y="f19"/>
                </a:cubicBezTo>
                <a:cubicBezTo>
                  <a:pt x="f40" y="f41"/>
                  <a:pt x="f42" y="f16"/>
                  <a:pt x="f43" y="f9"/>
                </a:cubicBezTo>
                <a:cubicBezTo>
                  <a:pt x="f44" y="f41"/>
                  <a:pt x="f45" y="f46"/>
                  <a:pt x="f2" y="f46"/>
                </a:cubicBezTo>
                <a:cubicBezTo>
                  <a:pt x="f47" y="f48"/>
                  <a:pt x="f49" y="f1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2" name="Freeform 161">
            <a:extLst>
              <a:ext uri="{FF2B5EF4-FFF2-40B4-BE49-F238E27FC236}">
                <a16:creationId xmlns:a16="http://schemas.microsoft.com/office/drawing/2014/main" id="{C92DE93F-40C1-7DCF-B4F9-E8371A06D00C}"/>
              </a:ext>
            </a:extLst>
          </p:cNvPr>
          <p:cNvSpPr/>
          <p:nvPr/>
        </p:nvSpPr>
        <p:spPr>
          <a:xfrm>
            <a:off x="6611934" y="4579936"/>
            <a:ext cx="260347" cy="3667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"/>
              <a:gd name="f7" fmla="val 308"/>
              <a:gd name="f8" fmla="val 10"/>
              <a:gd name="f9" fmla="val 6"/>
              <a:gd name="f10" fmla="val 19"/>
              <a:gd name="f11" fmla="val 5"/>
              <a:gd name="f12" fmla="val 27"/>
              <a:gd name="f13" fmla="val 4"/>
              <a:gd name="f14" fmla="val 67"/>
              <a:gd name="f15" fmla="val 103"/>
              <a:gd name="f16" fmla="val 11"/>
              <a:gd name="f17" fmla="val 134"/>
              <a:gd name="f18" fmla="val 36"/>
              <a:gd name="f19" fmla="val 161"/>
              <a:gd name="f20" fmla="val 57"/>
              <a:gd name="f21" fmla="val 184"/>
              <a:gd name="f22" fmla="val 81"/>
              <a:gd name="f23" fmla="val 200"/>
              <a:gd name="f24" fmla="val 112"/>
              <a:gd name="f25" fmla="val 216"/>
              <a:gd name="f26" fmla="val 144"/>
              <a:gd name="f27" fmla="val 187"/>
              <a:gd name="f28" fmla="val 190"/>
              <a:gd name="f29" fmla="val 215"/>
              <a:gd name="f30" fmla="val 168"/>
              <a:gd name="f31" fmla="val 237"/>
              <a:gd name="f32" fmla="val 149"/>
              <a:gd name="f33" fmla="val 264"/>
              <a:gd name="f34" fmla="val 124"/>
              <a:gd name="f35" fmla="val 283"/>
              <a:gd name="f36" fmla="val 107"/>
              <a:gd name="f37" fmla="val 295"/>
              <a:gd name="f38" fmla="val 89"/>
              <a:gd name="f39" fmla="val 302"/>
              <a:gd name="f40" fmla="val 70"/>
              <a:gd name="f41" fmla="val 69"/>
              <a:gd name="f42" fmla="val 68"/>
              <a:gd name="f43" fmla="val 65"/>
              <a:gd name="f44" fmla="val 80"/>
              <a:gd name="f45" fmla="val 297"/>
              <a:gd name="f46" fmla="val 94"/>
              <a:gd name="f47" fmla="val 289"/>
              <a:gd name="f48" fmla="val 106"/>
              <a:gd name="f49" fmla="val 278"/>
              <a:gd name="f50" fmla="val 126"/>
              <a:gd name="f51" fmla="val 260"/>
              <a:gd name="f52" fmla="val 143"/>
              <a:gd name="f53" fmla="val 240"/>
              <a:gd name="f54" fmla="val 150"/>
              <a:gd name="f55" fmla="val 213"/>
              <a:gd name="f56" fmla="val 155"/>
              <a:gd name="f57" fmla="val 192"/>
              <a:gd name="f58" fmla="val 151"/>
              <a:gd name="f59" fmla="val 172"/>
              <a:gd name="f60" fmla="val 153"/>
              <a:gd name="f61" fmla="val 138"/>
              <a:gd name="f62" fmla="val 140"/>
              <a:gd name="f63" fmla="val 132"/>
              <a:gd name="f64" fmla="val 128"/>
              <a:gd name="f65" fmla="val 117"/>
              <a:gd name="f66" fmla="val 115"/>
              <a:gd name="f67" fmla="val 114"/>
              <a:gd name="f68" fmla="val 109"/>
              <a:gd name="f69" fmla="val 82"/>
              <a:gd name="f70" fmla="val 95"/>
              <a:gd name="f71" fmla="val 49"/>
              <a:gd name="f72" fmla="val 31"/>
              <a:gd name="f73" fmla="val 20"/>
              <a:gd name="f74" fmla="val 25"/>
              <a:gd name="f75" fmla="val 16"/>
              <a:gd name="f76" fmla="val 13"/>
              <a:gd name="f77" fmla="+- 0 0 -90"/>
              <a:gd name="f78" fmla="*/ f3 1 218"/>
              <a:gd name="f79" fmla="*/ f4 1 308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218"/>
              <a:gd name="f88" fmla="*/ f84 1 308"/>
              <a:gd name="f89" fmla="*/ 0 f85 1"/>
              <a:gd name="f90" fmla="*/ 10 f84 1"/>
              <a:gd name="f91" fmla="*/ 27 f85 1"/>
              <a:gd name="f92" fmla="*/ 4 f84 1"/>
              <a:gd name="f93" fmla="*/ 134 f85 1"/>
              <a:gd name="f94" fmla="*/ 36 f84 1"/>
              <a:gd name="f95" fmla="*/ 200 f85 1"/>
              <a:gd name="f96" fmla="*/ 112 f84 1"/>
              <a:gd name="f97" fmla="*/ 190 f85 1"/>
              <a:gd name="f98" fmla="*/ 215 f84 1"/>
              <a:gd name="f99" fmla="*/ 124 f85 1"/>
              <a:gd name="f100" fmla="*/ 283 f84 1"/>
              <a:gd name="f101" fmla="*/ 70 f85 1"/>
              <a:gd name="f102" fmla="*/ 308 f84 1"/>
              <a:gd name="f103" fmla="*/ 65 f85 1"/>
              <a:gd name="f104" fmla="*/ 106 f85 1"/>
              <a:gd name="f105" fmla="*/ 278 f84 1"/>
              <a:gd name="f106" fmla="*/ 150 f85 1"/>
              <a:gd name="f107" fmla="*/ 213 f84 1"/>
              <a:gd name="f108" fmla="*/ 143 f85 1"/>
              <a:gd name="f109" fmla="*/ 153 f84 1"/>
              <a:gd name="f110" fmla="*/ 117 f84 1"/>
              <a:gd name="f111" fmla="*/ 109 f85 1"/>
              <a:gd name="f112" fmla="*/ 82 f84 1"/>
              <a:gd name="f113" fmla="*/ 36 f85 1"/>
              <a:gd name="f114" fmla="*/ 20 f84 1"/>
              <a:gd name="f115" fmla="+- f86 0 f1"/>
              <a:gd name="f116" fmla="*/ f89 1 218"/>
              <a:gd name="f117" fmla="*/ f90 1 308"/>
              <a:gd name="f118" fmla="*/ f91 1 218"/>
              <a:gd name="f119" fmla="*/ f92 1 308"/>
              <a:gd name="f120" fmla="*/ f93 1 218"/>
              <a:gd name="f121" fmla="*/ f94 1 308"/>
              <a:gd name="f122" fmla="*/ f95 1 218"/>
              <a:gd name="f123" fmla="*/ f96 1 308"/>
              <a:gd name="f124" fmla="*/ f97 1 218"/>
              <a:gd name="f125" fmla="*/ f98 1 308"/>
              <a:gd name="f126" fmla="*/ f99 1 218"/>
              <a:gd name="f127" fmla="*/ f100 1 308"/>
              <a:gd name="f128" fmla="*/ f101 1 218"/>
              <a:gd name="f129" fmla="*/ f102 1 308"/>
              <a:gd name="f130" fmla="*/ f103 1 218"/>
              <a:gd name="f131" fmla="*/ f104 1 218"/>
              <a:gd name="f132" fmla="*/ f105 1 308"/>
              <a:gd name="f133" fmla="*/ f106 1 218"/>
              <a:gd name="f134" fmla="*/ f107 1 308"/>
              <a:gd name="f135" fmla="*/ f108 1 218"/>
              <a:gd name="f136" fmla="*/ f109 1 308"/>
              <a:gd name="f137" fmla="*/ f110 1 308"/>
              <a:gd name="f138" fmla="*/ f111 1 218"/>
              <a:gd name="f139" fmla="*/ f112 1 308"/>
              <a:gd name="f140" fmla="*/ f113 1 218"/>
              <a:gd name="f141" fmla="*/ f114 1 308"/>
              <a:gd name="f142" fmla="*/ 0 1 f87"/>
              <a:gd name="f143" fmla="*/ f81 1 f87"/>
              <a:gd name="f144" fmla="*/ 0 1 f88"/>
              <a:gd name="f145" fmla="*/ f82 1 f88"/>
              <a:gd name="f146" fmla="*/ f116 1 f87"/>
              <a:gd name="f147" fmla="*/ f117 1 f88"/>
              <a:gd name="f148" fmla="*/ f118 1 f87"/>
              <a:gd name="f149" fmla="*/ f119 1 f88"/>
              <a:gd name="f150" fmla="*/ f120 1 f87"/>
              <a:gd name="f151" fmla="*/ f121 1 f88"/>
              <a:gd name="f152" fmla="*/ f122 1 f87"/>
              <a:gd name="f153" fmla="*/ f123 1 f88"/>
              <a:gd name="f154" fmla="*/ f124 1 f87"/>
              <a:gd name="f155" fmla="*/ f125 1 f88"/>
              <a:gd name="f156" fmla="*/ f126 1 f87"/>
              <a:gd name="f157" fmla="*/ f127 1 f88"/>
              <a:gd name="f158" fmla="*/ f128 1 f87"/>
              <a:gd name="f159" fmla="*/ f129 1 f88"/>
              <a:gd name="f160" fmla="*/ f130 1 f87"/>
              <a:gd name="f161" fmla="*/ f131 1 f87"/>
              <a:gd name="f162" fmla="*/ f132 1 f88"/>
              <a:gd name="f163" fmla="*/ f133 1 f87"/>
              <a:gd name="f164" fmla="*/ f134 1 f88"/>
              <a:gd name="f165" fmla="*/ f135 1 f87"/>
              <a:gd name="f166" fmla="*/ f136 1 f88"/>
              <a:gd name="f167" fmla="*/ f137 1 f88"/>
              <a:gd name="f168" fmla="*/ f138 1 f87"/>
              <a:gd name="f169" fmla="*/ f139 1 f88"/>
              <a:gd name="f170" fmla="*/ f140 1 f87"/>
              <a:gd name="f171" fmla="*/ f141 1 f88"/>
              <a:gd name="f172" fmla="*/ f142 f78 1"/>
              <a:gd name="f173" fmla="*/ f143 f78 1"/>
              <a:gd name="f174" fmla="*/ f145 f79 1"/>
              <a:gd name="f175" fmla="*/ f144 f79 1"/>
              <a:gd name="f176" fmla="*/ f146 f78 1"/>
              <a:gd name="f177" fmla="*/ f147 f79 1"/>
              <a:gd name="f178" fmla="*/ f148 f78 1"/>
              <a:gd name="f179" fmla="*/ f149 f79 1"/>
              <a:gd name="f180" fmla="*/ f150 f78 1"/>
              <a:gd name="f181" fmla="*/ f151 f79 1"/>
              <a:gd name="f182" fmla="*/ f152 f78 1"/>
              <a:gd name="f183" fmla="*/ f153 f79 1"/>
              <a:gd name="f184" fmla="*/ f154 f78 1"/>
              <a:gd name="f185" fmla="*/ f155 f79 1"/>
              <a:gd name="f186" fmla="*/ f156 f78 1"/>
              <a:gd name="f187" fmla="*/ f157 f79 1"/>
              <a:gd name="f188" fmla="*/ f158 f78 1"/>
              <a:gd name="f189" fmla="*/ f159 f79 1"/>
              <a:gd name="f190" fmla="*/ f160 f78 1"/>
              <a:gd name="f191" fmla="*/ f161 f78 1"/>
              <a:gd name="f192" fmla="*/ f162 f79 1"/>
              <a:gd name="f193" fmla="*/ f163 f78 1"/>
              <a:gd name="f194" fmla="*/ f164 f79 1"/>
              <a:gd name="f195" fmla="*/ f165 f78 1"/>
              <a:gd name="f196" fmla="*/ f166 f79 1"/>
              <a:gd name="f197" fmla="*/ f167 f79 1"/>
              <a:gd name="f198" fmla="*/ f168 f78 1"/>
              <a:gd name="f199" fmla="*/ f169 f79 1"/>
              <a:gd name="f200" fmla="*/ f170 f78 1"/>
              <a:gd name="f201" fmla="*/ f171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5">
                <a:pos x="f176" y="f177"/>
              </a:cxn>
              <a:cxn ang="f115">
                <a:pos x="f178" y="f179"/>
              </a:cxn>
              <a:cxn ang="f115">
                <a:pos x="f180" y="f181"/>
              </a:cxn>
              <a:cxn ang="f115">
                <a:pos x="f182" y="f183"/>
              </a:cxn>
              <a:cxn ang="f115">
                <a:pos x="f184" y="f185"/>
              </a:cxn>
              <a:cxn ang="f115">
                <a:pos x="f186" y="f187"/>
              </a:cxn>
              <a:cxn ang="f115">
                <a:pos x="f188" y="f189"/>
              </a:cxn>
              <a:cxn ang="f115">
                <a:pos x="f190" y="f189"/>
              </a:cxn>
              <a:cxn ang="f115">
                <a:pos x="f191" y="f192"/>
              </a:cxn>
              <a:cxn ang="f115">
                <a:pos x="f193" y="f194"/>
              </a:cxn>
              <a:cxn ang="f115">
                <a:pos x="f195" y="f196"/>
              </a:cxn>
              <a:cxn ang="f115">
                <a:pos x="f186" y="f197"/>
              </a:cxn>
              <a:cxn ang="f115">
                <a:pos x="f198" y="f199"/>
              </a:cxn>
              <a:cxn ang="f115">
                <a:pos x="f200" y="f201"/>
              </a:cxn>
              <a:cxn ang="f115">
                <a:pos x="f176" y="f177"/>
              </a:cxn>
            </a:cxnLst>
            <a:rect l="f172" t="f175" r="f173" b="f174"/>
            <a:pathLst>
              <a:path w="218" h="308">
                <a:moveTo>
                  <a:pt x="f5" y="f8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5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7"/>
                </a:cubicBezTo>
                <a:cubicBezTo>
                  <a:pt x="f41" y="f7"/>
                  <a:pt x="f42" y="f7"/>
                  <a:pt x="f43" y="f7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52" y="f60"/>
                </a:cubicBezTo>
                <a:cubicBezTo>
                  <a:pt x="f61" y="f62"/>
                  <a:pt x="f63" y="f64"/>
                  <a:pt x="f34" y="f65"/>
                </a:cubicBezTo>
                <a:cubicBezTo>
                  <a:pt x="f66" y="f36"/>
                  <a:pt x="f67" y="f46"/>
                  <a:pt x="f68" y="f69"/>
                </a:cubicBezTo>
                <a:cubicBezTo>
                  <a:pt x="f70" y="f71"/>
                  <a:pt x="f42" y="f72"/>
                  <a:pt x="f18" y="f73"/>
                </a:cubicBezTo>
                <a:cubicBezTo>
                  <a:pt x="f74" y="f75"/>
                  <a:pt x="f76" y="f76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3" name="Freeform 162">
            <a:extLst>
              <a:ext uri="{FF2B5EF4-FFF2-40B4-BE49-F238E27FC236}">
                <a16:creationId xmlns:a16="http://schemas.microsoft.com/office/drawing/2014/main" id="{9948A922-A7CB-203F-1597-1C6195BD2343}"/>
              </a:ext>
            </a:extLst>
          </p:cNvPr>
          <p:cNvSpPr/>
          <p:nvPr/>
        </p:nvSpPr>
        <p:spPr>
          <a:xfrm>
            <a:off x="7778755" y="3984626"/>
            <a:ext cx="436561" cy="2190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6"/>
              <a:gd name="f7" fmla="val 184"/>
              <a:gd name="f8" fmla="val 48"/>
              <a:gd name="f9" fmla="val 51"/>
              <a:gd name="f10" fmla="val 49"/>
              <a:gd name="f11" fmla="val 55"/>
              <a:gd name="f12" fmla="val 52"/>
              <a:gd name="f13" fmla="val 54"/>
              <a:gd name="f14" fmla="val 91"/>
              <a:gd name="f15" fmla="val 58"/>
              <a:gd name="f16" fmla="val 107"/>
              <a:gd name="f17" fmla="val 93"/>
              <a:gd name="f18" fmla="val 88"/>
              <a:gd name="f19" fmla="val 124"/>
              <a:gd name="f20" fmla="val 83"/>
              <a:gd name="f21" fmla="val 133"/>
              <a:gd name="f22" fmla="val 75"/>
              <a:gd name="f23" fmla="val 142"/>
              <a:gd name="f24" fmla="val 68"/>
              <a:gd name="f25" fmla="val 150"/>
              <a:gd name="f26" fmla="val 60"/>
              <a:gd name="f27" fmla="val 160"/>
              <a:gd name="f28" fmla="val 169"/>
              <a:gd name="f29" fmla="val 50"/>
              <a:gd name="f30" fmla="val 181"/>
              <a:gd name="f31" fmla="val 166"/>
              <a:gd name="f32" fmla="val 153"/>
              <a:gd name="f33" fmla="val 62"/>
              <a:gd name="f34" fmla="val 140"/>
              <a:gd name="f35" fmla="val 67"/>
              <a:gd name="f36" fmla="val 131"/>
              <a:gd name="f37" fmla="val 74"/>
              <a:gd name="f38" fmla="val 122"/>
              <a:gd name="f39" fmla="val 77"/>
              <a:gd name="f40" fmla="val 111"/>
              <a:gd name="f41" fmla="val 84"/>
              <a:gd name="f42" fmla="val 72"/>
              <a:gd name="f43" fmla="val 39"/>
              <a:gd name="f44" fmla="val 73"/>
              <a:gd name="f45" fmla="val 29"/>
              <a:gd name="f46" fmla="val 80"/>
              <a:gd name="f47" fmla="val 18"/>
              <a:gd name="f48" fmla="val 85"/>
              <a:gd name="f49" fmla="val 13"/>
              <a:gd name="f50" fmla="val 8"/>
              <a:gd name="f51" fmla="val 92"/>
              <a:gd name="f52" fmla="val 96"/>
              <a:gd name="f53" fmla="val 4"/>
              <a:gd name="f54" fmla="val 11"/>
              <a:gd name="f55" fmla="val 16"/>
              <a:gd name="f56" fmla="val 23"/>
              <a:gd name="f57" fmla="val 42"/>
              <a:gd name="f58" fmla="val 31"/>
              <a:gd name="f59" fmla="val 1"/>
              <a:gd name="f60" fmla="val 114"/>
              <a:gd name="f61" fmla="val 19"/>
              <a:gd name="f62" fmla="val 137"/>
              <a:gd name="f63" fmla="val 33"/>
              <a:gd name="f64" fmla="val 156"/>
              <a:gd name="f65" fmla="val 175"/>
              <a:gd name="f66" fmla="val 177"/>
              <a:gd name="f67" fmla="val 179"/>
              <a:gd name="f68" fmla="val 78"/>
              <a:gd name="f69" fmla="val 202"/>
              <a:gd name="f70" fmla="val 220"/>
              <a:gd name="f71" fmla="val 71"/>
              <a:gd name="f72" fmla="val 237"/>
              <a:gd name="f73" fmla="val 293"/>
              <a:gd name="f74" fmla="val 95"/>
              <a:gd name="f75" fmla="val 336"/>
              <a:gd name="f76" fmla="val 182"/>
              <a:gd name="f77" fmla="val 354"/>
              <a:gd name="f78" fmla="val 173"/>
              <a:gd name="f79" fmla="val 342"/>
              <a:gd name="f80" fmla="val 163"/>
              <a:gd name="f81" fmla="val 330"/>
              <a:gd name="f82" fmla="val 152"/>
              <a:gd name="f83" fmla="val 297"/>
              <a:gd name="f84" fmla="val 123"/>
              <a:gd name="f85" fmla="val 258"/>
              <a:gd name="f86" fmla="val 103"/>
              <a:gd name="f87" fmla="val 214"/>
              <a:gd name="f88" fmla="val 196"/>
              <a:gd name="f89" fmla="val 90"/>
              <a:gd name="f90" fmla="val 185"/>
              <a:gd name="f91" fmla="val 97"/>
              <a:gd name="f92" fmla="val 113"/>
              <a:gd name="f93" fmla="val 119"/>
              <a:gd name="f94" fmla="val 120"/>
              <a:gd name="f95" fmla="val 187"/>
              <a:gd name="f96" fmla="val 200"/>
              <a:gd name="f97" fmla="val 212"/>
              <a:gd name="f98" fmla="val 224"/>
              <a:gd name="f99" fmla="val 125"/>
              <a:gd name="f100" fmla="val 244"/>
              <a:gd name="f101" fmla="val 135"/>
              <a:gd name="f102" fmla="val 249"/>
              <a:gd name="f103" fmla="val 146"/>
              <a:gd name="f104" fmla="val 245"/>
              <a:gd name="f105" fmla="val 168"/>
              <a:gd name="f106" fmla="val 172"/>
              <a:gd name="f107" fmla="val 239"/>
              <a:gd name="f108" fmla="val 176"/>
              <a:gd name="f109" fmla="val 240"/>
              <a:gd name="f110" fmla="val 167"/>
              <a:gd name="f111" fmla="val 241"/>
              <a:gd name="f112" fmla="val 149"/>
              <a:gd name="f113" fmla="val 233"/>
              <a:gd name="f114" fmla="val 211"/>
              <a:gd name="f115" fmla="val 136"/>
              <a:gd name="f116" fmla="val 195"/>
              <a:gd name="f117" fmla="val 134"/>
              <a:gd name="f118" fmla="val 138"/>
              <a:gd name="f119" fmla="val 164"/>
              <a:gd name="f120" fmla="val 154"/>
              <a:gd name="f121" fmla="val 161"/>
              <a:gd name="f122" fmla="val 158"/>
              <a:gd name="f123" fmla="val 151"/>
              <a:gd name="f124" fmla="val 147"/>
              <a:gd name="f125" fmla="val 145"/>
              <a:gd name="f126" fmla="val 159"/>
              <a:gd name="f127" fmla="val 102"/>
              <a:gd name="f128" fmla="val 165"/>
              <a:gd name="f129" fmla="val 174"/>
              <a:gd name="f130" fmla="val 76"/>
              <a:gd name="f131" fmla="val 126"/>
              <a:gd name="f132" fmla="val 43"/>
              <a:gd name="f133" fmla="val 100"/>
              <a:gd name="f134" fmla="val 30"/>
              <a:gd name="f135" fmla="val 27"/>
              <a:gd name="f136" fmla="val 46"/>
              <a:gd name="f137" fmla="val 45"/>
              <a:gd name="f138" fmla="val 44"/>
              <a:gd name="f139" fmla="val 53"/>
              <a:gd name="f140" fmla="val 47"/>
              <a:gd name="f141" fmla="+- 0 0 -90"/>
              <a:gd name="f142" fmla="*/ f3 1 366"/>
              <a:gd name="f143" fmla="*/ f4 1 184"/>
              <a:gd name="f144" fmla="val f5"/>
              <a:gd name="f145" fmla="val f6"/>
              <a:gd name="f146" fmla="val f7"/>
              <a:gd name="f147" fmla="*/ f141 f0 1"/>
              <a:gd name="f148" fmla="+- f146 0 f144"/>
              <a:gd name="f149" fmla="+- f145 0 f144"/>
              <a:gd name="f150" fmla="*/ f147 1 f2"/>
              <a:gd name="f151" fmla="*/ f149 1 366"/>
              <a:gd name="f152" fmla="*/ f148 1 184"/>
              <a:gd name="f153" fmla="*/ 48 f149 1"/>
              <a:gd name="f154" fmla="*/ 51 f148 1"/>
              <a:gd name="f155" fmla="*/ 55 f149 1"/>
              <a:gd name="f156" fmla="*/ 54 f148 1"/>
              <a:gd name="f157" fmla="*/ 88 f149 1"/>
              <a:gd name="f158" fmla="*/ 124 f148 1"/>
              <a:gd name="f159" fmla="*/ 68 f149 1"/>
              <a:gd name="f160" fmla="*/ 150 f148 1"/>
              <a:gd name="f161" fmla="*/ 50 f149 1"/>
              <a:gd name="f162" fmla="*/ 181 f148 1"/>
              <a:gd name="f163" fmla="*/ 62 f149 1"/>
              <a:gd name="f164" fmla="*/ 140 f148 1"/>
              <a:gd name="f165" fmla="*/ 77 f149 1"/>
              <a:gd name="f166" fmla="*/ 111 f148 1"/>
              <a:gd name="f167" fmla="*/ 51 f149 1"/>
              <a:gd name="f168" fmla="*/ 74 f148 1"/>
              <a:gd name="f169" fmla="*/ 18 f149 1"/>
              <a:gd name="f170" fmla="*/ 85 f148 1"/>
              <a:gd name="f171" fmla="*/ 0 f149 1"/>
              <a:gd name="f172" fmla="*/ 96 f148 1"/>
              <a:gd name="f173" fmla="*/ 11 f149 1"/>
              <a:gd name="f174" fmla="*/ 68 f148 1"/>
              <a:gd name="f175" fmla="*/ 31 f149 1"/>
              <a:gd name="f176" fmla="*/ 31 f148 1"/>
              <a:gd name="f177" fmla="*/ 114 f149 1"/>
              <a:gd name="f178" fmla="*/ 19 f148 1"/>
              <a:gd name="f179" fmla="*/ 175 f149 1"/>
              <a:gd name="f180" fmla="*/ 72 f148 1"/>
              <a:gd name="f181" fmla="*/ 184 f149 1"/>
              <a:gd name="f182" fmla="*/ 75 f148 1"/>
              <a:gd name="f183" fmla="*/ 237 f149 1"/>
              <a:gd name="f184" fmla="*/ 77 f148 1"/>
              <a:gd name="f185" fmla="*/ 366 f149 1"/>
              <a:gd name="f186" fmla="*/ 184 f148 1"/>
              <a:gd name="f187" fmla="*/ 330 f149 1"/>
              <a:gd name="f188" fmla="*/ 152 f148 1"/>
              <a:gd name="f189" fmla="*/ 214 f149 1"/>
              <a:gd name="f190" fmla="*/ 93 f148 1"/>
              <a:gd name="f191" fmla="*/ 181 f149 1"/>
              <a:gd name="f192" fmla="*/ 113 f148 1"/>
              <a:gd name="f193" fmla="*/ 187 f149 1"/>
              <a:gd name="f194" fmla="*/ 120 f148 1"/>
              <a:gd name="f195" fmla="*/ 224 f149 1"/>
              <a:gd name="f196" fmla="*/ 125 f148 1"/>
              <a:gd name="f197" fmla="*/ 245 f149 1"/>
              <a:gd name="f198" fmla="*/ 168 f148 1"/>
              <a:gd name="f199" fmla="*/ 239 f149 1"/>
              <a:gd name="f200" fmla="*/ 182 f148 1"/>
              <a:gd name="f201" fmla="*/ 240 f149 1"/>
              <a:gd name="f202" fmla="*/ 167 f148 1"/>
              <a:gd name="f203" fmla="*/ 211 f149 1"/>
              <a:gd name="f204" fmla="*/ 136 f148 1"/>
              <a:gd name="f205" fmla="*/ 168 f149 1"/>
              <a:gd name="f206" fmla="*/ 149 f148 1"/>
              <a:gd name="f207" fmla="*/ 161 f149 1"/>
              <a:gd name="f208" fmla="*/ 160 f149 1"/>
              <a:gd name="f209" fmla="*/ 145 f148 1"/>
              <a:gd name="f210" fmla="*/ 159 f149 1"/>
              <a:gd name="f211" fmla="*/ 114 f148 1"/>
              <a:gd name="f212" fmla="*/ 174 f149 1"/>
              <a:gd name="f213" fmla="*/ 83 f148 1"/>
              <a:gd name="f214" fmla="*/ 173 f149 1"/>
              <a:gd name="f215" fmla="*/ 76 f148 1"/>
              <a:gd name="f216" fmla="*/ 100 f149 1"/>
              <a:gd name="f217" fmla="*/ 30 f148 1"/>
              <a:gd name="f218" fmla="*/ 46 f149 1"/>
              <a:gd name="f219" fmla="*/ 49 f148 1"/>
              <a:gd name="f220" fmla="*/ 44 f149 1"/>
              <a:gd name="f221" fmla="*/ 53 f148 1"/>
              <a:gd name="f222" fmla="+- f150 0 f1"/>
              <a:gd name="f223" fmla="*/ f153 1 366"/>
              <a:gd name="f224" fmla="*/ f154 1 184"/>
              <a:gd name="f225" fmla="*/ f155 1 366"/>
              <a:gd name="f226" fmla="*/ f156 1 184"/>
              <a:gd name="f227" fmla="*/ f157 1 366"/>
              <a:gd name="f228" fmla="*/ f158 1 184"/>
              <a:gd name="f229" fmla="*/ f159 1 366"/>
              <a:gd name="f230" fmla="*/ f160 1 184"/>
              <a:gd name="f231" fmla="*/ f161 1 366"/>
              <a:gd name="f232" fmla="*/ f162 1 184"/>
              <a:gd name="f233" fmla="*/ f163 1 366"/>
              <a:gd name="f234" fmla="*/ f164 1 184"/>
              <a:gd name="f235" fmla="*/ f165 1 366"/>
              <a:gd name="f236" fmla="*/ f166 1 184"/>
              <a:gd name="f237" fmla="*/ f167 1 366"/>
              <a:gd name="f238" fmla="*/ f168 1 184"/>
              <a:gd name="f239" fmla="*/ f169 1 366"/>
              <a:gd name="f240" fmla="*/ f170 1 184"/>
              <a:gd name="f241" fmla="*/ f171 1 366"/>
              <a:gd name="f242" fmla="*/ f172 1 184"/>
              <a:gd name="f243" fmla="*/ f173 1 366"/>
              <a:gd name="f244" fmla="*/ f174 1 184"/>
              <a:gd name="f245" fmla="*/ f175 1 366"/>
              <a:gd name="f246" fmla="*/ f176 1 184"/>
              <a:gd name="f247" fmla="*/ f177 1 366"/>
              <a:gd name="f248" fmla="*/ f178 1 184"/>
              <a:gd name="f249" fmla="*/ f179 1 366"/>
              <a:gd name="f250" fmla="*/ f180 1 184"/>
              <a:gd name="f251" fmla="*/ f181 1 366"/>
              <a:gd name="f252" fmla="*/ f182 1 184"/>
              <a:gd name="f253" fmla="*/ f183 1 366"/>
              <a:gd name="f254" fmla="*/ f184 1 184"/>
              <a:gd name="f255" fmla="*/ f185 1 366"/>
              <a:gd name="f256" fmla="*/ f186 1 184"/>
              <a:gd name="f257" fmla="*/ f187 1 366"/>
              <a:gd name="f258" fmla="*/ f188 1 184"/>
              <a:gd name="f259" fmla="*/ f189 1 366"/>
              <a:gd name="f260" fmla="*/ f190 1 184"/>
              <a:gd name="f261" fmla="*/ f191 1 366"/>
              <a:gd name="f262" fmla="*/ f192 1 184"/>
              <a:gd name="f263" fmla="*/ f193 1 366"/>
              <a:gd name="f264" fmla="*/ f194 1 184"/>
              <a:gd name="f265" fmla="*/ f195 1 366"/>
              <a:gd name="f266" fmla="*/ f196 1 184"/>
              <a:gd name="f267" fmla="*/ f197 1 366"/>
              <a:gd name="f268" fmla="*/ f198 1 184"/>
              <a:gd name="f269" fmla="*/ f199 1 366"/>
              <a:gd name="f270" fmla="*/ f200 1 184"/>
              <a:gd name="f271" fmla="*/ f201 1 366"/>
              <a:gd name="f272" fmla="*/ f202 1 184"/>
              <a:gd name="f273" fmla="*/ f203 1 366"/>
              <a:gd name="f274" fmla="*/ f204 1 184"/>
              <a:gd name="f275" fmla="*/ f205 1 366"/>
              <a:gd name="f276" fmla="*/ f206 1 184"/>
              <a:gd name="f277" fmla="*/ f207 1 366"/>
              <a:gd name="f278" fmla="*/ f208 1 366"/>
              <a:gd name="f279" fmla="*/ f209 1 184"/>
              <a:gd name="f280" fmla="*/ f210 1 366"/>
              <a:gd name="f281" fmla="*/ f211 1 184"/>
              <a:gd name="f282" fmla="*/ f212 1 366"/>
              <a:gd name="f283" fmla="*/ f213 1 184"/>
              <a:gd name="f284" fmla="*/ f214 1 366"/>
              <a:gd name="f285" fmla="*/ f215 1 184"/>
              <a:gd name="f286" fmla="*/ f216 1 366"/>
              <a:gd name="f287" fmla="*/ f217 1 184"/>
              <a:gd name="f288" fmla="*/ f218 1 366"/>
              <a:gd name="f289" fmla="*/ f219 1 184"/>
              <a:gd name="f290" fmla="*/ f220 1 366"/>
              <a:gd name="f291" fmla="*/ f221 1 184"/>
              <a:gd name="f292" fmla="*/ 0 1 f151"/>
              <a:gd name="f293" fmla="*/ f145 1 f151"/>
              <a:gd name="f294" fmla="*/ 0 1 f152"/>
              <a:gd name="f295" fmla="*/ f146 1 f152"/>
              <a:gd name="f296" fmla="*/ f223 1 f151"/>
              <a:gd name="f297" fmla="*/ f224 1 f152"/>
              <a:gd name="f298" fmla="*/ f225 1 f151"/>
              <a:gd name="f299" fmla="*/ f226 1 f152"/>
              <a:gd name="f300" fmla="*/ f227 1 f151"/>
              <a:gd name="f301" fmla="*/ f228 1 f152"/>
              <a:gd name="f302" fmla="*/ f229 1 f151"/>
              <a:gd name="f303" fmla="*/ f230 1 f152"/>
              <a:gd name="f304" fmla="*/ f231 1 f151"/>
              <a:gd name="f305" fmla="*/ f232 1 f152"/>
              <a:gd name="f306" fmla="*/ f233 1 f151"/>
              <a:gd name="f307" fmla="*/ f234 1 f152"/>
              <a:gd name="f308" fmla="*/ f235 1 f151"/>
              <a:gd name="f309" fmla="*/ f236 1 f152"/>
              <a:gd name="f310" fmla="*/ f237 1 f151"/>
              <a:gd name="f311" fmla="*/ f238 1 f152"/>
              <a:gd name="f312" fmla="*/ f239 1 f151"/>
              <a:gd name="f313" fmla="*/ f240 1 f152"/>
              <a:gd name="f314" fmla="*/ f241 1 f151"/>
              <a:gd name="f315" fmla="*/ f242 1 f152"/>
              <a:gd name="f316" fmla="*/ f243 1 f151"/>
              <a:gd name="f317" fmla="*/ f244 1 f152"/>
              <a:gd name="f318" fmla="*/ f245 1 f151"/>
              <a:gd name="f319" fmla="*/ f246 1 f152"/>
              <a:gd name="f320" fmla="*/ f247 1 f151"/>
              <a:gd name="f321" fmla="*/ f248 1 f152"/>
              <a:gd name="f322" fmla="*/ f249 1 f151"/>
              <a:gd name="f323" fmla="*/ f250 1 f152"/>
              <a:gd name="f324" fmla="*/ f251 1 f151"/>
              <a:gd name="f325" fmla="*/ f252 1 f152"/>
              <a:gd name="f326" fmla="*/ f253 1 f151"/>
              <a:gd name="f327" fmla="*/ f254 1 f152"/>
              <a:gd name="f328" fmla="*/ f255 1 f151"/>
              <a:gd name="f329" fmla="*/ f256 1 f152"/>
              <a:gd name="f330" fmla="*/ f257 1 f151"/>
              <a:gd name="f331" fmla="*/ f258 1 f152"/>
              <a:gd name="f332" fmla="*/ f259 1 f151"/>
              <a:gd name="f333" fmla="*/ f260 1 f152"/>
              <a:gd name="f334" fmla="*/ f261 1 f151"/>
              <a:gd name="f335" fmla="*/ f262 1 f152"/>
              <a:gd name="f336" fmla="*/ f263 1 f151"/>
              <a:gd name="f337" fmla="*/ f264 1 f152"/>
              <a:gd name="f338" fmla="*/ f265 1 f151"/>
              <a:gd name="f339" fmla="*/ f266 1 f152"/>
              <a:gd name="f340" fmla="*/ f267 1 f151"/>
              <a:gd name="f341" fmla="*/ f268 1 f152"/>
              <a:gd name="f342" fmla="*/ f269 1 f151"/>
              <a:gd name="f343" fmla="*/ f270 1 f152"/>
              <a:gd name="f344" fmla="*/ f271 1 f151"/>
              <a:gd name="f345" fmla="*/ f272 1 f152"/>
              <a:gd name="f346" fmla="*/ f273 1 f151"/>
              <a:gd name="f347" fmla="*/ f274 1 f152"/>
              <a:gd name="f348" fmla="*/ f275 1 f151"/>
              <a:gd name="f349" fmla="*/ f276 1 f152"/>
              <a:gd name="f350" fmla="*/ f277 1 f151"/>
              <a:gd name="f351" fmla="*/ f278 1 f151"/>
              <a:gd name="f352" fmla="*/ f279 1 f152"/>
              <a:gd name="f353" fmla="*/ f280 1 f151"/>
              <a:gd name="f354" fmla="*/ f281 1 f152"/>
              <a:gd name="f355" fmla="*/ f282 1 f151"/>
              <a:gd name="f356" fmla="*/ f283 1 f152"/>
              <a:gd name="f357" fmla="*/ f284 1 f151"/>
              <a:gd name="f358" fmla="*/ f285 1 f152"/>
              <a:gd name="f359" fmla="*/ f286 1 f151"/>
              <a:gd name="f360" fmla="*/ f287 1 f152"/>
              <a:gd name="f361" fmla="*/ f288 1 f151"/>
              <a:gd name="f362" fmla="*/ f289 1 f152"/>
              <a:gd name="f363" fmla="*/ f290 1 f151"/>
              <a:gd name="f364" fmla="*/ f291 1 f152"/>
              <a:gd name="f365" fmla="*/ f292 f142 1"/>
              <a:gd name="f366" fmla="*/ f293 f142 1"/>
              <a:gd name="f367" fmla="*/ f295 f143 1"/>
              <a:gd name="f368" fmla="*/ f294 f143 1"/>
              <a:gd name="f369" fmla="*/ f296 f142 1"/>
              <a:gd name="f370" fmla="*/ f297 f143 1"/>
              <a:gd name="f371" fmla="*/ f298 f142 1"/>
              <a:gd name="f372" fmla="*/ f299 f143 1"/>
              <a:gd name="f373" fmla="*/ f300 f142 1"/>
              <a:gd name="f374" fmla="*/ f301 f143 1"/>
              <a:gd name="f375" fmla="*/ f302 f142 1"/>
              <a:gd name="f376" fmla="*/ f303 f143 1"/>
              <a:gd name="f377" fmla="*/ f304 f142 1"/>
              <a:gd name="f378" fmla="*/ f305 f143 1"/>
              <a:gd name="f379" fmla="*/ f306 f142 1"/>
              <a:gd name="f380" fmla="*/ f307 f143 1"/>
              <a:gd name="f381" fmla="*/ f308 f142 1"/>
              <a:gd name="f382" fmla="*/ f309 f143 1"/>
              <a:gd name="f383" fmla="*/ f310 f142 1"/>
              <a:gd name="f384" fmla="*/ f311 f143 1"/>
              <a:gd name="f385" fmla="*/ f312 f142 1"/>
              <a:gd name="f386" fmla="*/ f313 f143 1"/>
              <a:gd name="f387" fmla="*/ f314 f142 1"/>
              <a:gd name="f388" fmla="*/ f315 f143 1"/>
              <a:gd name="f389" fmla="*/ f316 f142 1"/>
              <a:gd name="f390" fmla="*/ f317 f143 1"/>
              <a:gd name="f391" fmla="*/ f318 f142 1"/>
              <a:gd name="f392" fmla="*/ f319 f143 1"/>
              <a:gd name="f393" fmla="*/ f320 f142 1"/>
              <a:gd name="f394" fmla="*/ f321 f143 1"/>
              <a:gd name="f395" fmla="*/ f322 f142 1"/>
              <a:gd name="f396" fmla="*/ f323 f143 1"/>
              <a:gd name="f397" fmla="*/ f324 f142 1"/>
              <a:gd name="f398" fmla="*/ f325 f143 1"/>
              <a:gd name="f399" fmla="*/ f326 f142 1"/>
              <a:gd name="f400" fmla="*/ f327 f143 1"/>
              <a:gd name="f401" fmla="*/ f328 f142 1"/>
              <a:gd name="f402" fmla="*/ f329 f143 1"/>
              <a:gd name="f403" fmla="*/ f330 f142 1"/>
              <a:gd name="f404" fmla="*/ f331 f143 1"/>
              <a:gd name="f405" fmla="*/ f332 f142 1"/>
              <a:gd name="f406" fmla="*/ f333 f143 1"/>
              <a:gd name="f407" fmla="*/ f334 f142 1"/>
              <a:gd name="f408" fmla="*/ f335 f143 1"/>
              <a:gd name="f409" fmla="*/ f336 f142 1"/>
              <a:gd name="f410" fmla="*/ f337 f143 1"/>
              <a:gd name="f411" fmla="*/ f338 f142 1"/>
              <a:gd name="f412" fmla="*/ f339 f143 1"/>
              <a:gd name="f413" fmla="*/ f340 f142 1"/>
              <a:gd name="f414" fmla="*/ f341 f143 1"/>
              <a:gd name="f415" fmla="*/ f342 f142 1"/>
              <a:gd name="f416" fmla="*/ f343 f143 1"/>
              <a:gd name="f417" fmla="*/ f344 f142 1"/>
              <a:gd name="f418" fmla="*/ f345 f143 1"/>
              <a:gd name="f419" fmla="*/ f346 f142 1"/>
              <a:gd name="f420" fmla="*/ f347 f143 1"/>
              <a:gd name="f421" fmla="*/ f348 f142 1"/>
              <a:gd name="f422" fmla="*/ f349 f143 1"/>
              <a:gd name="f423" fmla="*/ f350 f142 1"/>
              <a:gd name="f424" fmla="*/ f351 f142 1"/>
              <a:gd name="f425" fmla="*/ f352 f143 1"/>
              <a:gd name="f426" fmla="*/ f353 f142 1"/>
              <a:gd name="f427" fmla="*/ f354 f143 1"/>
              <a:gd name="f428" fmla="*/ f355 f142 1"/>
              <a:gd name="f429" fmla="*/ f356 f143 1"/>
              <a:gd name="f430" fmla="*/ f357 f142 1"/>
              <a:gd name="f431" fmla="*/ f358 f143 1"/>
              <a:gd name="f432" fmla="*/ f359 f142 1"/>
              <a:gd name="f433" fmla="*/ f360 f143 1"/>
              <a:gd name="f434" fmla="*/ f361 f142 1"/>
              <a:gd name="f435" fmla="*/ f362 f143 1"/>
              <a:gd name="f436" fmla="*/ f363 f142 1"/>
              <a:gd name="f437" fmla="*/ f364 f1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2">
                <a:pos x="f369" y="f370"/>
              </a:cxn>
              <a:cxn ang="f222">
                <a:pos x="f371" y="f372"/>
              </a:cxn>
              <a:cxn ang="f222">
                <a:pos x="f373" y="f374"/>
              </a:cxn>
              <a:cxn ang="f222">
                <a:pos x="f375" y="f376"/>
              </a:cxn>
              <a:cxn ang="f222">
                <a:pos x="f377" y="f378"/>
              </a:cxn>
              <a:cxn ang="f222">
                <a:pos x="f379" y="f380"/>
              </a:cxn>
              <a:cxn ang="f222">
                <a:pos x="f381" y="f382"/>
              </a:cxn>
              <a:cxn ang="f222">
                <a:pos x="f383" y="f384"/>
              </a:cxn>
              <a:cxn ang="f222">
                <a:pos x="f385" y="f386"/>
              </a:cxn>
              <a:cxn ang="f222">
                <a:pos x="f387" y="f388"/>
              </a:cxn>
              <a:cxn ang="f222">
                <a:pos x="f389" y="f390"/>
              </a:cxn>
              <a:cxn ang="f222">
                <a:pos x="f391" y="f392"/>
              </a:cxn>
              <a:cxn ang="f222">
                <a:pos x="f393" y="f394"/>
              </a:cxn>
              <a:cxn ang="f222">
                <a:pos x="f395" y="f396"/>
              </a:cxn>
              <a:cxn ang="f222">
                <a:pos x="f397" y="f398"/>
              </a:cxn>
              <a:cxn ang="f222">
                <a:pos x="f399" y="f400"/>
              </a:cxn>
              <a:cxn ang="f222">
                <a:pos x="f401" y="f378"/>
              </a:cxn>
              <a:cxn ang="f222">
                <a:pos x="f401" y="f402"/>
              </a:cxn>
              <a:cxn ang="f222">
                <a:pos x="f403" y="f404"/>
              </a:cxn>
              <a:cxn ang="f222">
                <a:pos x="f405" y="f406"/>
              </a:cxn>
              <a:cxn ang="f222">
                <a:pos x="f407" y="f408"/>
              </a:cxn>
              <a:cxn ang="f222">
                <a:pos x="f409" y="f410"/>
              </a:cxn>
              <a:cxn ang="f222">
                <a:pos x="f411" y="f412"/>
              </a:cxn>
              <a:cxn ang="f222">
                <a:pos x="f413" y="f414"/>
              </a:cxn>
              <a:cxn ang="f222">
                <a:pos x="f415" y="f416"/>
              </a:cxn>
              <a:cxn ang="f222">
                <a:pos x="f417" y="f418"/>
              </a:cxn>
              <a:cxn ang="f222">
                <a:pos x="f419" y="f420"/>
              </a:cxn>
              <a:cxn ang="f222">
                <a:pos x="f421" y="f422"/>
              </a:cxn>
              <a:cxn ang="f222">
                <a:pos x="f423" y="f404"/>
              </a:cxn>
              <a:cxn ang="f222">
                <a:pos x="f424" y="f425"/>
              </a:cxn>
              <a:cxn ang="f222">
                <a:pos x="f426" y="f427"/>
              </a:cxn>
              <a:cxn ang="f222">
                <a:pos x="f428" y="f429"/>
              </a:cxn>
              <a:cxn ang="f222">
                <a:pos x="f430" y="f431"/>
              </a:cxn>
              <a:cxn ang="f222">
                <a:pos x="f432" y="f433"/>
              </a:cxn>
              <a:cxn ang="f222">
                <a:pos x="f434" y="f435"/>
              </a:cxn>
              <a:cxn ang="f222">
                <a:pos x="f436" y="f437"/>
              </a:cxn>
              <a:cxn ang="f222">
                <a:pos x="f369" y="f370"/>
              </a:cxn>
            </a:cxnLst>
            <a:rect l="f365" t="f368" r="f366" b="f367"/>
            <a:pathLst>
              <a:path w="366" h="184">
                <a:moveTo>
                  <a:pt x="f8" y="f9"/>
                </a:moveTo>
                <a:cubicBezTo>
                  <a:pt x="f10" y="f11"/>
                  <a:pt x="f12" y="f13"/>
                  <a:pt x="f11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13" y="f28"/>
                  <a:pt x="f29" y="f30"/>
                </a:cubicBezTo>
                <a:cubicBezTo>
                  <a:pt x="f8" y="f31"/>
                  <a:pt x="f13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14"/>
                  <a:pt x="f42" y="f39"/>
                  <a:pt x="f9" y="f37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18"/>
                  <a:pt x="f50" y="f51"/>
                  <a:pt x="f5" y="f52"/>
                </a:cubicBezTo>
                <a:cubicBezTo>
                  <a:pt x="f53" y="f48"/>
                  <a:pt x="f50" y="f39"/>
                  <a:pt x="f54" y="f24"/>
                </a:cubicBezTo>
                <a:cubicBezTo>
                  <a:pt x="f55" y="f11"/>
                  <a:pt x="f56" y="f57"/>
                  <a:pt x="f58" y="f58"/>
                </a:cubicBezTo>
                <a:cubicBezTo>
                  <a:pt x="f13" y="f59"/>
                  <a:pt x="f41" y="f5"/>
                  <a:pt x="f60" y="f61"/>
                </a:cubicBezTo>
                <a:cubicBezTo>
                  <a:pt x="f62" y="f63"/>
                  <a:pt x="f64" y="f12"/>
                  <a:pt x="f65" y="f42"/>
                </a:cubicBezTo>
                <a:cubicBezTo>
                  <a:pt x="f66" y="f37"/>
                  <a:pt x="f67" y="f68"/>
                  <a:pt x="f7" y="f22"/>
                </a:cubicBezTo>
                <a:cubicBezTo>
                  <a:pt x="f69" y="f35"/>
                  <a:pt x="f70" y="f71"/>
                  <a:pt x="f72" y="f39"/>
                </a:cubicBezTo>
                <a:cubicBezTo>
                  <a:pt x="f73" y="f74"/>
                  <a:pt x="f75" y="f36"/>
                  <a:pt x="f6" y="f30"/>
                </a:cubicBezTo>
                <a:cubicBezTo>
                  <a:pt x="f6" y="f76"/>
                  <a:pt x="f6" y="f76"/>
                  <a:pt x="f6" y="f7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17"/>
                </a:cubicBezTo>
                <a:cubicBezTo>
                  <a:pt x="f88" y="f89"/>
                  <a:pt x="f90" y="f91"/>
                  <a:pt x="f30" y="f92"/>
                </a:cubicBezTo>
                <a:cubicBezTo>
                  <a:pt x="f67" y="f93"/>
                  <a:pt x="f30" y="f94"/>
                  <a:pt x="f95" y="f94"/>
                </a:cubicBezTo>
                <a:cubicBezTo>
                  <a:pt x="f96" y="f93"/>
                  <a:pt x="f97" y="f94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0" y="f106"/>
                  <a:pt x="f100" y="f66"/>
                  <a:pt x="f107" y="f76"/>
                </a:cubicBezTo>
                <a:cubicBezTo>
                  <a:pt x="f107" y="f108"/>
                  <a:pt x="f107" y="f106"/>
                  <a:pt x="f109" y="f110"/>
                </a:cubicBezTo>
                <a:cubicBezTo>
                  <a:pt x="f111" y="f112"/>
                  <a:pt x="f113" y="f34"/>
                  <a:pt x="f114" y="f115"/>
                </a:cubicBezTo>
                <a:cubicBezTo>
                  <a:pt x="f116" y="f117"/>
                  <a:pt x="f2" y="f118"/>
                  <a:pt x="f105" y="f112"/>
                </a:cubicBezTo>
                <a:cubicBezTo>
                  <a:pt x="f31" y="f25"/>
                  <a:pt x="f119" y="f120"/>
                  <a:pt x="f121" y="f82"/>
                </a:cubicBezTo>
                <a:cubicBezTo>
                  <a:pt x="f122" y="f123"/>
                  <a:pt x="f27" y="f124"/>
                  <a:pt x="f27" y="f125"/>
                </a:cubicBezTo>
                <a:cubicBezTo>
                  <a:pt x="f122" y="f101"/>
                  <a:pt x="f126" y="f99"/>
                  <a:pt x="f126" y="f60"/>
                </a:cubicBezTo>
                <a:cubicBezTo>
                  <a:pt x="f121" y="f127"/>
                  <a:pt x="f128" y="f14"/>
                  <a:pt x="f129" y="f20"/>
                </a:cubicBezTo>
                <a:cubicBezTo>
                  <a:pt x="f66" y="f46"/>
                  <a:pt x="f66" y="f68"/>
                  <a:pt x="f78" y="f130"/>
                </a:cubicBezTo>
                <a:cubicBezTo>
                  <a:pt x="f112" y="f26"/>
                  <a:pt x="f131" y="f132"/>
                  <a:pt x="f133" y="f134"/>
                </a:cubicBezTo>
                <a:cubicBezTo>
                  <a:pt x="f68" y="f61"/>
                  <a:pt x="f11" y="f135"/>
                  <a:pt x="f136" y="f10"/>
                </a:cubicBezTo>
                <a:cubicBezTo>
                  <a:pt x="f137" y="f29"/>
                  <a:pt x="f132" y="f12"/>
                  <a:pt x="f138" y="f139"/>
                </a:cubicBezTo>
                <a:cubicBezTo>
                  <a:pt x="f136" y="f13"/>
                  <a:pt x="f140" y="f13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4" name="Freeform 163">
            <a:extLst>
              <a:ext uri="{FF2B5EF4-FFF2-40B4-BE49-F238E27FC236}">
                <a16:creationId xmlns:a16="http://schemas.microsoft.com/office/drawing/2014/main" id="{B5504A31-DD0A-3C55-AA50-BEEE511D0EBD}"/>
              </a:ext>
            </a:extLst>
          </p:cNvPr>
          <p:cNvSpPr/>
          <p:nvPr/>
        </p:nvSpPr>
        <p:spPr>
          <a:xfrm>
            <a:off x="6283327" y="4722811"/>
            <a:ext cx="400050" cy="1873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7"/>
              <a:gd name="f7" fmla="val 158"/>
              <a:gd name="f8" fmla="val 271"/>
              <a:gd name="f9" fmla="val 1"/>
              <a:gd name="f10" fmla="val 277"/>
              <a:gd name="f11" fmla="val 281"/>
              <a:gd name="f12" fmla="val 2"/>
              <a:gd name="f13" fmla="val 286"/>
              <a:gd name="f14" fmla="val 5"/>
              <a:gd name="f15" fmla="val 312"/>
              <a:gd name="f16" fmla="val 21"/>
              <a:gd name="f17" fmla="val 328"/>
              <a:gd name="f18" fmla="val 44"/>
              <a:gd name="f19" fmla="val 332"/>
              <a:gd name="f20" fmla="val 74"/>
              <a:gd name="f21" fmla="val 107"/>
              <a:gd name="f22" fmla="val 319"/>
              <a:gd name="f23" fmla="val 127"/>
              <a:gd name="f24" fmla="val 293"/>
              <a:gd name="f25" fmla="val 143"/>
              <a:gd name="f26" fmla="val 279"/>
              <a:gd name="f27" fmla="val 152"/>
              <a:gd name="f28" fmla="val 263"/>
              <a:gd name="f29" fmla="val 153"/>
              <a:gd name="f30" fmla="val 247"/>
              <a:gd name="f31" fmla="val 154"/>
              <a:gd name="f32" fmla="val 213"/>
              <a:gd name="f33" fmla="val 155"/>
              <a:gd name="f34" fmla="val 179"/>
              <a:gd name="f35" fmla="val 146"/>
              <a:gd name="f36" fmla="val 148"/>
              <a:gd name="f37" fmla="val 134"/>
              <a:gd name="f38" fmla="val 144"/>
              <a:gd name="f39" fmla="val 125"/>
              <a:gd name="f40" fmla="val 136"/>
              <a:gd name="f41" fmla="val 114"/>
              <a:gd name="f42" fmla="val 131"/>
              <a:gd name="f43" fmla="val 93"/>
              <a:gd name="f44" fmla="val 121"/>
              <a:gd name="f45" fmla="val 71"/>
              <a:gd name="f46" fmla="val 49"/>
              <a:gd name="f47" fmla="val 133"/>
              <a:gd name="f48" fmla="val 35"/>
              <a:gd name="f49" fmla="val 137"/>
              <a:gd name="f50" fmla="val 8"/>
              <a:gd name="f51" fmla="val 6"/>
              <a:gd name="f52" fmla="val 4"/>
              <a:gd name="f53" fmla="val 156"/>
              <a:gd name="f54" fmla="val 150"/>
              <a:gd name="f55" fmla="val 10"/>
              <a:gd name="f56" fmla="val 117"/>
              <a:gd name="f57" fmla="val 38"/>
              <a:gd name="f58" fmla="val 102"/>
              <a:gd name="f59" fmla="val 72"/>
              <a:gd name="f60" fmla="val 109"/>
              <a:gd name="f61" fmla="val 106"/>
              <a:gd name="f62" fmla="val 115"/>
              <a:gd name="f63" fmla="val 139"/>
              <a:gd name="f64" fmla="val 174"/>
              <a:gd name="f65" fmla="val 129"/>
              <a:gd name="f66" fmla="val 204"/>
              <a:gd name="f67" fmla="val 236"/>
              <a:gd name="f68" fmla="val 257"/>
              <a:gd name="f69" fmla="val 272"/>
              <a:gd name="f70" fmla="val 87"/>
              <a:gd name="f71" fmla="val 283"/>
              <a:gd name="f72" fmla="val 65"/>
              <a:gd name="f73" fmla="val 41"/>
              <a:gd name="f74" fmla="val 288"/>
              <a:gd name="f75" fmla="val 27"/>
              <a:gd name="f76" fmla="val 284"/>
              <a:gd name="f77" fmla="val 15"/>
              <a:gd name="f78" fmla="val 274"/>
              <a:gd name="f79" fmla="val 273"/>
              <a:gd name="f80" fmla="val 3"/>
              <a:gd name="f81" fmla="+- 0 0 -90"/>
              <a:gd name="f82" fmla="*/ f3 1 337"/>
              <a:gd name="f83" fmla="*/ f4 1 158"/>
              <a:gd name="f84" fmla="val f5"/>
              <a:gd name="f85" fmla="val f6"/>
              <a:gd name="f86" fmla="val f7"/>
              <a:gd name="f87" fmla="*/ f81 f0 1"/>
              <a:gd name="f88" fmla="+- f86 0 f84"/>
              <a:gd name="f89" fmla="+- f85 0 f84"/>
              <a:gd name="f90" fmla="*/ f87 1 f2"/>
              <a:gd name="f91" fmla="*/ f89 1 337"/>
              <a:gd name="f92" fmla="*/ f88 1 158"/>
              <a:gd name="f93" fmla="*/ 271 f89 1"/>
              <a:gd name="f94" fmla="*/ 1 f88 1"/>
              <a:gd name="f95" fmla="*/ 286 f89 1"/>
              <a:gd name="f96" fmla="*/ 5 f88 1"/>
              <a:gd name="f97" fmla="*/ 332 f89 1"/>
              <a:gd name="f98" fmla="*/ 74 f88 1"/>
              <a:gd name="f99" fmla="*/ 293 f89 1"/>
              <a:gd name="f100" fmla="*/ 143 f88 1"/>
              <a:gd name="f101" fmla="*/ 247 f89 1"/>
              <a:gd name="f102" fmla="*/ 154 f88 1"/>
              <a:gd name="f103" fmla="*/ 146 f89 1"/>
              <a:gd name="f104" fmla="*/ 148 f88 1"/>
              <a:gd name="f105" fmla="*/ 114 f89 1"/>
              <a:gd name="f106" fmla="*/ 131 f88 1"/>
              <a:gd name="f107" fmla="*/ 49 f89 1"/>
              <a:gd name="f108" fmla="*/ 133 f88 1"/>
              <a:gd name="f109" fmla="*/ 8 f89 1"/>
              <a:gd name="f110" fmla="*/ 152 f88 1"/>
              <a:gd name="f111" fmla="*/ 2 f89 1"/>
              <a:gd name="f112" fmla="*/ 72 f89 1"/>
              <a:gd name="f113" fmla="*/ 109 f88 1"/>
              <a:gd name="f114" fmla="*/ 174 f89 1"/>
              <a:gd name="f115" fmla="*/ 129 f88 1"/>
              <a:gd name="f116" fmla="*/ 257 f89 1"/>
              <a:gd name="f117" fmla="*/ 106 f88 1"/>
              <a:gd name="f118" fmla="*/ 41 f88 1"/>
              <a:gd name="f119" fmla="*/ 274 f89 1"/>
              <a:gd name="f120" fmla="+- f90 0 f1"/>
              <a:gd name="f121" fmla="*/ f93 1 337"/>
              <a:gd name="f122" fmla="*/ f94 1 158"/>
              <a:gd name="f123" fmla="*/ f95 1 337"/>
              <a:gd name="f124" fmla="*/ f96 1 158"/>
              <a:gd name="f125" fmla="*/ f97 1 337"/>
              <a:gd name="f126" fmla="*/ f98 1 158"/>
              <a:gd name="f127" fmla="*/ f99 1 337"/>
              <a:gd name="f128" fmla="*/ f100 1 158"/>
              <a:gd name="f129" fmla="*/ f101 1 337"/>
              <a:gd name="f130" fmla="*/ f102 1 158"/>
              <a:gd name="f131" fmla="*/ f103 1 337"/>
              <a:gd name="f132" fmla="*/ f104 1 158"/>
              <a:gd name="f133" fmla="*/ f105 1 337"/>
              <a:gd name="f134" fmla="*/ f106 1 158"/>
              <a:gd name="f135" fmla="*/ f107 1 337"/>
              <a:gd name="f136" fmla="*/ f108 1 158"/>
              <a:gd name="f137" fmla="*/ f109 1 337"/>
              <a:gd name="f138" fmla="*/ f110 1 158"/>
              <a:gd name="f139" fmla="*/ f111 1 337"/>
              <a:gd name="f140" fmla="*/ f112 1 337"/>
              <a:gd name="f141" fmla="*/ f113 1 158"/>
              <a:gd name="f142" fmla="*/ f114 1 337"/>
              <a:gd name="f143" fmla="*/ f115 1 158"/>
              <a:gd name="f144" fmla="*/ f116 1 337"/>
              <a:gd name="f145" fmla="*/ f117 1 158"/>
              <a:gd name="f146" fmla="*/ f118 1 158"/>
              <a:gd name="f147" fmla="*/ f119 1 337"/>
              <a:gd name="f148" fmla="*/ 0 1 f91"/>
              <a:gd name="f149" fmla="*/ f85 1 f91"/>
              <a:gd name="f150" fmla="*/ 0 1 f92"/>
              <a:gd name="f151" fmla="*/ f86 1 f92"/>
              <a:gd name="f152" fmla="*/ f121 1 f91"/>
              <a:gd name="f153" fmla="*/ f122 1 f92"/>
              <a:gd name="f154" fmla="*/ f123 1 f91"/>
              <a:gd name="f155" fmla="*/ f124 1 f92"/>
              <a:gd name="f156" fmla="*/ f125 1 f91"/>
              <a:gd name="f157" fmla="*/ f126 1 f92"/>
              <a:gd name="f158" fmla="*/ f127 1 f91"/>
              <a:gd name="f159" fmla="*/ f128 1 f92"/>
              <a:gd name="f160" fmla="*/ f129 1 f91"/>
              <a:gd name="f161" fmla="*/ f130 1 f92"/>
              <a:gd name="f162" fmla="*/ f131 1 f91"/>
              <a:gd name="f163" fmla="*/ f132 1 f92"/>
              <a:gd name="f164" fmla="*/ f133 1 f91"/>
              <a:gd name="f165" fmla="*/ f134 1 f92"/>
              <a:gd name="f166" fmla="*/ f135 1 f91"/>
              <a:gd name="f167" fmla="*/ f136 1 f92"/>
              <a:gd name="f168" fmla="*/ f137 1 f91"/>
              <a:gd name="f169" fmla="*/ f138 1 f92"/>
              <a:gd name="f170" fmla="*/ f139 1 f91"/>
              <a:gd name="f171" fmla="*/ f140 1 f91"/>
              <a:gd name="f172" fmla="*/ f141 1 f92"/>
              <a:gd name="f173" fmla="*/ f142 1 f91"/>
              <a:gd name="f174" fmla="*/ f143 1 f92"/>
              <a:gd name="f175" fmla="*/ f144 1 f91"/>
              <a:gd name="f176" fmla="*/ f145 1 f92"/>
              <a:gd name="f177" fmla="*/ f146 1 f92"/>
              <a:gd name="f178" fmla="*/ f147 1 f91"/>
              <a:gd name="f179" fmla="*/ f148 f82 1"/>
              <a:gd name="f180" fmla="*/ f149 f82 1"/>
              <a:gd name="f181" fmla="*/ f151 f83 1"/>
              <a:gd name="f182" fmla="*/ f150 f83 1"/>
              <a:gd name="f183" fmla="*/ f152 f82 1"/>
              <a:gd name="f184" fmla="*/ f153 f83 1"/>
              <a:gd name="f185" fmla="*/ f154 f82 1"/>
              <a:gd name="f186" fmla="*/ f155 f83 1"/>
              <a:gd name="f187" fmla="*/ f156 f82 1"/>
              <a:gd name="f188" fmla="*/ f157 f83 1"/>
              <a:gd name="f189" fmla="*/ f158 f82 1"/>
              <a:gd name="f190" fmla="*/ f159 f83 1"/>
              <a:gd name="f191" fmla="*/ f160 f82 1"/>
              <a:gd name="f192" fmla="*/ f161 f83 1"/>
              <a:gd name="f193" fmla="*/ f162 f82 1"/>
              <a:gd name="f194" fmla="*/ f163 f83 1"/>
              <a:gd name="f195" fmla="*/ f164 f82 1"/>
              <a:gd name="f196" fmla="*/ f165 f83 1"/>
              <a:gd name="f197" fmla="*/ f166 f82 1"/>
              <a:gd name="f198" fmla="*/ f167 f83 1"/>
              <a:gd name="f199" fmla="*/ f168 f82 1"/>
              <a:gd name="f200" fmla="*/ f169 f83 1"/>
              <a:gd name="f201" fmla="*/ f170 f82 1"/>
              <a:gd name="f202" fmla="*/ f171 f82 1"/>
              <a:gd name="f203" fmla="*/ f172 f83 1"/>
              <a:gd name="f204" fmla="*/ f173 f82 1"/>
              <a:gd name="f205" fmla="*/ f174 f83 1"/>
              <a:gd name="f206" fmla="*/ f175 f82 1"/>
              <a:gd name="f207" fmla="*/ f176 f83 1"/>
              <a:gd name="f208" fmla="*/ f177 f83 1"/>
              <a:gd name="f209" fmla="*/ f178 f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0">
                <a:pos x="f183" y="f184"/>
              </a:cxn>
              <a:cxn ang="f120">
                <a:pos x="f185" y="f186"/>
              </a:cxn>
              <a:cxn ang="f120">
                <a:pos x="f187" y="f188"/>
              </a:cxn>
              <a:cxn ang="f120">
                <a:pos x="f189" y="f190"/>
              </a:cxn>
              <a:cxn ang="f120">
                <a:pos x="f191" y="f192"/>
              </a:cxn>
              <a:cxn ang="f120">
                <a:pos x="f193" y="f194"/>
              </a:cxn>
              <a:cxn ang="f120">
                <a:pos x="f195" y="f196"/>
              </a:cxn>
              <a:cxn ang="f120">
                <a:pos x="f197" y="f198"/>
              </a:cxn>
              <a:cxn ang="f120">
                <a:pos x="f199" y="f200"/>
              </a:cxn>
              <a:cxn ang="f120">
                <a:pos x="f201" y="f192"/>
              </a:cxn>
              <a:cxn ang="f120">
                <a:pos x="f201" y="f194"/>
              </a:cxn>
              <a:cxn ang="f120">
                <a:pos x="f202" y="f203"/>
              </a:cxn>
              <a:cxn ang="f120">
                <a:pos x="f204" y="f205"/>
              </a:cxn>
              <a:cxn ang="f120">
                <a:pos x="f206" y="f207"/>
              </a:cxn>
              <a:cxn ang="f120">
                <a:pos x="f185" y="f208"/>
              </a:cxn>
              <a:cxn ang="f120">
                <a:pos x="f209" y="f186"/>
              </a:cxn>
              <a:cxn ang="f120">
                <a:pos x="f183" y="f184"/>
              </a:cxn>
            </a:cxnLst>
            <a:rect l="f179" t="f182" r="f180" b="f181"/>
            <a:pathLst>
              <a:path w="337" h="158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7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39"/>
                  <a:pt x="f46" y="f47"/>
                </a:cubicBezTo>
                <a:cubicBezTo>
                  <a:pt x="f48" y="f49"/>
                  <a:pt x="f16" y="f38"/>
                  <a:pt x="f50" y="f27"/>
                </a:cubicBezTo>
                <a:cubicBezTo>
                  <a:pt x="f51" y="f29"/>
                  <a:pt x="f52" y="f53"/>
                  <a:pt x="f12" y="f31"/>
                </a:cubicBezTo>
                <a:cubicBezTo>
                  <a:pt x="f5" y="f27"/>
                  <a:pt x="f12" y="f54"/>
                  <a:pt x="f12" y="f36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39"/>
                  <a:pt x="f64" y="f65"/>
                </a:cubicBezTo>
                <a:cubicBezTo>
                  <a:pt x="f66" y="f47"/>
                  <a:pt x="f67" y="f37"/>
                  <a:pt x="f68" y="f61"/>
                </a:cubicBezTo>
                <a:cubicBezTo>
                  <a:pt x="f69" y="f70"/>
                  <a:pt x="f71" y="f72"/>
                  <a:pt x="f13" y="f73"/>
                </a:cubicBezTo>
                <a:cubicBezTo>
                  <a:pt x="f74" y="f75"/>
                  <a:pt x="f76" y="f77"/>
                  <a:pt x="f78" y="f14"/>
                </a:cubicBezTo>
                <a:cubicBezTo>
                  <a:pt x="f79" y="f52"/>
                  <a:pt x="f8" y="f80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5" name="Freeform 164">
            <a:extLst>
              <a:ext uri="{FF2B5EF4-FFF2-40B4-BE49-F238E27FC236}">
                <a16:creationId xmlns:a16="http://schemas.microsoft.com/office/drawing/2014/main" id="{C9C6DBCB-AAF6-A353-AEEE-BA919CAF4F2B}"/>
              </a:ext>
            </a:extLst>
          </p:cNvPr>
          <p:cNvSpPr/>
          <p:nvPr/>
        </p:nvSpPr>
        <p:spPr>
          <a:xfrm>
            <a:off x="7067553" y="2765429"/>
            <a:ext cx="474665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0"/>
              <a:gd name="f7" fmla="val 75"/>
              <a:gd name="f8" fmla="val 15"/>
              <a:gd name="f9" fmla="val 19"/>
              <a:gd name="f10" fmla="val 398"/>
              <a:gd name="f11" fmla="val 22"/>
              <a:gd name="f12" fmla="val 395"/>
              <a:gd name="f13" fmla="val 25"/>
              <a:gd name="f14" fmla="val 380"/>
              <a:gd name="f15" fmla="val 39"/>
              <a:gd name="f16" fmla="val 365"/>
              <a:gd name="f17" fmla="val 54"/>
              <a:gd name="f18" fmla="val 350"/>
              <a:gd name="f19" fmla="val 69"/>
              <a:gd name="f20" fmla="val 344"/>
              <a:gd name="f21" fmla="val 338"/>
              <a:gd name="f22" fmla="val 73"/>
              <a:gd name="f23" fmla="val 332"/>
              <a:gd name="f24" fmla="val 68"/>
              <a:gd name="f25" fmla="val 321"/>
              <a:gd name="f26" fmla="val 57"/>
              <a:gd name="f27" fmla="val 311"/>
              <a:gd name="f28" fmla="val 47"/>
              <a:gd name="f29" fmla="val 300"/>
              <a:gd name="f30" fmla="val 36"/>
              <a:gd name="f31" fmla="val 296"/>
              <a:gd name="f32" fmla="val 32"/>
              <a:gd name="f33" fmla="val 294"/>
              <a:gd name="f34" fmla="val 31"/>
              <a:gd name="f35" fmla="val 290"/>
              <a:gd name="f36" fmla="val 279"/>
              <a:gd name="f37" fmla="val 268"/>
              <a:gd name="f38" fmla="val 257"/>
              <a:gd name="f39" fmla="val 250"/>
              <a:gd name="f40" fmla="val 74"/>
              <a:gd name="f41" fmla="val 245"/>
              <a:gd name="f42" fmla="val 239"/>
              <a:gd name="f43" fmla="val 228"/>
              <a:gd name="f44" fmla="val 58"/>
              <a:gd name="f45" fmla="val 217"/>
              <a:gd name="f46" fmla="val 48"/>
              <a:gd name="f47" fmla="val 207"/>
              <a:gd name="f48" fmla="val 37"/>
              <a:gd name="f49" fmla="val 203"/>
              <a:gd name="f50" fmla="val 199"/>
              <a:gd name="f51" fmla="val 194"/>
              <a:gd name="f52" fmla="val 184"/>
              <a:gd name="f53" fmla="val 174"/>
              <a:gd name="f54" fmla="val 163"/>
              <a:gd name="f55" fmla="val 67"/>
              <a:gd name="f56" fmla="val 155"/>
              <a:gd name="f57" fmla="val 151"/>
              <a:gd name="f58" fmla="val 143"/>
              <a:gd name="f59" fmla="val 133"/>
              <a:gd name="f60" fmla="val 122"/>
              <a:gd name="f61" fmla="val 113"/>
              <a:gd name="f62" fmla="val 108"/>
              <a:gd name="f63" fmla="val 104"/>
              <a:gd name="f64" fmla="val 100"/>
              <a:gd name="f65" fmla="val 89"/>
              <a:gd name="f66" fmla="val 79"/>
              <a:gd name="f67" fmla="val 61"/>
              <a:gd name="f68" fmla="val 49"/>
              <a:gd name="f69" fmla="val 35"/>
              <a:gd name="f70" fmla="val 53"/>
              <a:gd name="f71" fmla="val 21"/>
              <a:gd name="f72" fmla="val 7"/>
              <a:gd name="f73" fmla="val 24"/>
              <a:gd name="f74" fmla="val 1"/>
              <a:gd name="f75" fmla="val 13"/>
              <a:gd name="f76" fmla="val 5"/>
              <a:gd name="f77" fmla="val 11"/>
              <a:gd name="f78" fmla="val 17"/>
              <a:gd name="f79" fmla="val 4"/>
              <a:gd name="f80" fmla="val 9"/>
              <a:gd name="f81" fmla="val 34"/>
              <a:gd name="f82" fmla="val 43"/>
              <a:gd name="f83" fmla="val 55"/>
              <a:gd name="f84" fmla="val 42"/>
              <a:gd name="f85" fmla="val 60"/>
              <a:gd name="f86" fmla="val 45"/>
              <a:gd name="f87" fmla="val 62"/>
              <a:gd name="f88" fmla="val 65"/>
              <a:gd name="f89" fmla="val 41"/>
              <a:gd name="f90" fmla="val 84"/>
              <a:gd name="f91" fmla="val 93"/>
              <a:gd name="f92" fmla="val 12"/>
              <a:gd name="f93" fmla="val 103"/>
              <a:gd name="f94" fmla="val 2"/>
              <a:gd name="f95" fmla="val 109"/>
              <a:gd name="f96" fmla="val 119"/>
              <a:gd name="f97" fmla="val 129"/>
              <a:gd name="f98" fmla="val 139"/>
              <a:gd name="f99" fmla="val 148"/>
              <a:gd name="f100" fmla="val 152"/>
              <a:gd name="f101" fmla="val 154"/>
              <a:gd name="f102" fmla="val 46"/>
              <a:gd name="f103" fmla="val 159"/>
              <a:gd name="f104" fmla="val 169"/>
              <a:gd name="f105" fmla="val 30"/>
              <a:gd name="f106" fmla="val 20"/>
              <a:gd name="f107" fmla="val 191"/>
              <a:gd name="f108" fmla="val 211"/>
              <a:gd name="f109" fmla="val 10"/>
              <a:gd name="f110" fmla="val 221"/>
              <a:gd name="f111" fmla="val 232"/>
              <a:gd name="f112" fmla="val 242"/>
              <a:gd name="f113" fmla="val 40"/>
              <a:gd name="f114" fmla="val 246"/>
              <a:gd name="f115" fmla="val 249"/>
              <a:gd name="f116" fmla="val 254"/>
              <a:gd name="f117" fmla="val 263"/>
              <a:gd name="f118" fmla="val 273"/>
              <a:gd name="f119" fmla="val 283"/>
              <a:gd name="f120" fmla="val 291"/>
              <a:gd name="f121" fmla="val 298"/>
              <a:gd name="f122" fmla="val 307"/>
              <a:gd name="f123" fmla="val 316"/>
              <a:gd name="f124" fmla="val 326"/>
              <a:gd name="f125" fmla="val 336"/>
              <a:gd name="f126" fmla="val 341"/>
              <a:gd name="f127" fmla="val 348"/>
              <a:gd name="f128" fmla="val 359"/>
              <a:gd name="f129" fmla="val 29"/>
              <a:gd name="f130" fmla="val 371"/>
              <a:gd name="f131" fmla="val 18"/>
              <a:gd name="f132" fmla="val 382"/>
              <a:gd name="f133" fmla="val 385"/>
              <a:gd name="f134" fmla="val 3"/>
              <a:gd name="f135" fmla="val 389"/>
              <a:gd name="f136" fmla="val 394"/>
              <a:gd name="f137" fmla="+- 0 0 -90"/>
              <a:gd name="f138" fmla="*/ f3 1 400"/>
              <a:gd name="f139" fmla="*/ f4 1 75"/>
              <a:gd name="f140" fmla="val f5"/>
              <a:gd name="f141" fmla="val f6"/>
              <a:gd name="f142" fmla="val f7"/>
              <a:gd name="f143" fmla="*/ f137 f0 1"/>
              <a:gd name="f144" fmla="+- f142 0 f140"/>
              <a:gd name="f145" fmla="+- f141 0 f140"/>
              <a:gd name="f146" fmla="*/ f143 1 f2"/>
              <a:gd name="f147" fmla="*/ f145 1 400"/>
              <a:gd name="f148" fmla="*/ f144 1 75"/>
              <a:gd name="f149" fmla="*/ 400 f145 1"/>
              <a:gd name="f150" fmla="*/ 15 f144 1"/>
              <a:gd name="f151" fmla="*/ 395 f145 1"/>
              <a:gd name="f152" fmla="*/ 25 f144 1"/>
              <a:gd name="f153" fmla="*/ 350 f145 1"/>
              <a:gd name="f154" fmla="*/ 69 f144 1"/>
              <a:gd name="f155" fmla="*/ 332 f145 1"/>
              <a:gd name="f156" fmla="*/ 68 f144 1"/>
              <a:gd name="f157" fmla="*/ 300 f145 1"/>
              <a:gd name="f158" fmla="*/ 36 f144 1"/>
              <a:gd name="f159" fmla="*/ 290 f145 1"/>
              <a:gd name="f160" fmla="*/ 257 f145 1"/>
              <a:gd name="f161" fmla="*/ 239 f145 1"/>
              <a:gd name="f162" fmla="*/ 207 f145 1"/>
              <a:gd name="f163" fmla="*/ 37 f144 1"/>
              <a:gd name="f164" fmla="*/ 194 f145 1"/>
              <a:gd name="f165" fmla="*/ 163 f145 1"/>
              <a:gd name="f166" fmla="*/ 67 f144 1"/>
              <a:gd name="f167" fmla="*/ 143 f145 1"/>
              <a:gd name="f168" fmla="*/ 113 f145 1"/>
              <a:gd name="f169" fmla="*/ 100 f145 1"/>
              <a:gd name="f170" fmla="*/ 69 f145 1"/>
              <a:gd name="f171" fmla="*/ 49 f145 1"/>
              <a:gd name="f172" fmla="*/ 7 f145 1"/>
              <a:gd name="f173" fmla="*/ 24 f144 1"/>
              <a:gd name="f174" fmla="*/ 5 f145 1"/>
              <a:gd name="f175" fmla="*/ 7 f144 1"/>
              <a:gd name="f176" fmla="*/ 22 f145 1"/>
              <a:gd name="f177" fmla="*/ 9 f144 1"/>
              <a:gd name="f178" fmla="*/ 55 f145 1"/>
              <a:gd name="f179" fmla="*/ 42 f144 1"/>
              <a:gd name="f180" fmla="*/ 65 f145 1"/>
              <a:gd name="f181" fmla="*/ 41 f144 1"/>
              <a:gd name="f182" fmla="*/ 93 f145 1"/>
              <a:gd name="f183" fmla="*/ 12 f144 1"/>
              <a:gd name="f184" fmla="*/ 119 f145 1"/>
              <a:gd name="f185" fmla="*/ 148 f145 1"/>
              <a:gd name="f186" fmla="*/ 159 f145 1"/>
              <a:gd name="f187" fmla="*/ 191 f145 1"/>
              <a:gd name="f188" fmla="*/ 211 f145 1"/>
              <a:gd name="f189" fmla="*/ 10 f144 1"/>
              <a:gd name="f190" fmla="*/ 242 f145 1"/>
              <a:gd name="f191" fmla="*/ 40 f144 1"/>
              <a:gd name="f192" fmla="*/ 254 f145 1"/>
              <a:gd name="f193" fmla="*/ 283 f145 1"/>
              <a:gd name="f194" fmla="*/ 11 f144 1"/>
              <a:gd name="f195" fmla="*/ 307 f145 1"/>
              <a:gd name="f196" fmla="*/ 336 f145 1"/>
              <a:gd name="f197" fmla="*/ 348 f145 1"/>
              <a:gd name="f198" fmla="*/ 382 f145 1"/>
              <a:gd name="f199" fmla="*/ 394 f145 1"/>
              <a:gd name="f200" fmla="*/ 5 f144 1"/>
              <a:gd name="f201" fmla="+- f146 0 f1"/>
              <a:gd name="f202" fmla="*/ f149 1 400"/>
              <a:gd name="f203" fmla="*/ f150 1 75"/>
              <a:gd name="f204" fmla="*/ f151 1 400"/>
              <a:gd name="f205" fmla="*/ f152 1 75"/>
              <a:gd name="f206" fmla="*/ f153 1 400"/>
              <a:gd name="f207" fmla="*/ f154 1 75"/>
              <a:gd name="f208" fmla="*/ f155 1 400"/>
              <a:gd name="f209" fmla="*/ f156 1 75"/>
              <a:gd name="f210" fmla="*/ f157 1 400"/>
              <a:gd name="f211" fmla="*/ f158 1 75"/>
              <a:gd name="f212" fmla="*/ f159 1 400"/>
              <a:gd name="f213" fmla="*/ f160 1 400"/>
              <a:gd name="f214" fmla="*/ f161 1 400"/>
              <a:gd name="f215" fmla="*/ f162 1 400"/>
              <a:gd name="f216" fmla="*/ f163 1 75"/>
              <a:gd name="f217" fmla="*/ f164 1 400"/>
              <a:gd name="f218" fmla="*/ f165 1 400"/>
              <a:gd name="f219" fmla="*/ f166 1 75"/>
              <a:gd name="f220" fmla="*/ f167 1 400"/>
              <a:gd name="f221" fmla="*/ f168 1 400"/>
              <a:gd name="f222" fmla="*/ f169 1 400"/>
              <a:gd name="f223" fmla="*/ f170 1 400"/>
              <a:gd name="f224" fmla="*/ f171 1 400"/>
              <a:gd name="f225" fmla="*/ f172 1 400"/>
              <a:gd name="f226" fmla="*/ f173 1 75"/>
              <a:gd name="f227" fmla="*/ f174 1 400"/>
              <a:gd name="f228" fmla="*/ f175 1 75"/>
              <a:gd name="f229" fmla="*/ f176 1 400"/>
              <a:gd name="f230" fmla="*/ f177 1 75"/>
              <a:gd name="f231" fmla="*/ f178 1 400"/>
              <a:gd name="f232" fmla="*/ f179 1 75"/>
              <a:gd name="f233" fmla="*/ f180 1 400"/>
              <a:gd name="f234" fmla="*/ f181 1 75"/>
              <a:gd name="f235" fmla="*/ f182 1 400"/>
              <a:gd name="f236" fmla="*/ f183 1 75"/>
              <a:gd name="f237" fmla="*/ f184 1 400"/>
              <a:gd name="f238" fmla="*/ f185 1 400"/>
              <a:gd name="f239" fmla="*/ f186 1 400"/>
              <a:gd name="f240" fmla="*/ f187 1 400"/>
              <a:gd name="f241" fmla="*/ f188 1 400"/>
              <a:gd name="f242" fmla="*/ f189 1 75"/>
              <a:gd name="f243" fmla="*/ f190 1 400"/>
              <a:gd name="f244" fmla="*/ f191 1 75"/>
              <a:gd name="f245" fmla="*/ f192 1 400"/>
              <a:gd name="f246" fmla="*/ f193 1 400"/>
              <a:gd name="f247" fmla="*/ f194 1 75"/>
              <a:gd name="f248" fmla="*/ f195 1 400"/>
              <a:gd name="f249" fmla="*/ f196 1 400"/>
              <a:gd name="f250" fmla="*/ f197 1 400"/>
              <a:gd name="f251" fmla="*/ f198 1 400"/>
              <a:gd name="f252" fmla="*/ f199 1 400"/>
              <a:gd name="f253" fmla="*/ f200 1 75"/>
              <a:gd name="f254" fmla="*/ 0 1 f147"/>
              <a:gd name="f255" fmla="*/ f141 1 f147"/>
              <a:gd name="f256" fmla="*/ 0 1 f148"/>
              <a:gd name="f257" fmla="*/ f142 1 f148"/>
              <a:gd name="f258" fmla="*/ f202 1 f147"/>
              <a:gd name="f259" fmla="*/ f203 1 f148"/>
              <a:gd name="f260" fmla="*/ f204 1 f147"/>
              <a:gd name="f261" fmla="*/ f205 1 f148"/>
              <a:gd name="f262" fmla="*/ f206 1 f147"/>
              <a:gd name="f263" fmla="*/ f207 1 f148"/>
              <a:gd name="f264" fmla="*/ f208 1 f147"/>
              <a:gd name="f265" fmla="*/ f209 1 f148"/>
              <a:gd name="f266" fmla="*/ f210 1 f147"/>
              <a:gd name="f267" fmla="*/ f211 1 f148"/>
              <a:gd name="f268" fmla="*/ f212 1 f147"/>
              <a:gd name="f269" fmla="*/ f213 1 f147"/>
              <a:gd name="f270" fmla="*/ f214 1 f147"/>
              <a:gd name="f271" fmla="*/ f215 1 f147"/>
              <a:gd name="f272" fmla="*/ f216 1 f148"/>
              <a:gd name="f273" fmla="*/ f217 1 f147"/>
              <a:gd name="f274" fmla="*/ f218 1 f147"/>
              <a:gd name="f275" fmla="*/ f219 1 f148"/>
              <a:gd name="f276" fmla="*/ f220 1 f147"/>
              <a:gd name="f277" fmla="*/ f221 1 f147"/>
              <a:gd name="f278" fmla="*/ f222 1 f147"/>
              <a:gd name="f279" fmla="*/ f223 1 f147"/>
              <a:gd name="f280" fmla="*/ f224 1 f147"/>
              <a:gd name="f281" fmla="*/ f225 1 f147"/>
              <a:gd name="f282" fmla="*/ f226 1 f148"/>
              <a:gd name="f283" fmla="*/ f227 1 f147"/>
              <a:gd name="f284" fmla="*/ f228 1 f148"/>
              <a:gd name="f285" fmla="*/ f229 1 f147"/>
              <a:gd name="f286" fmla="*/ f230 1 f148"/>
              <a:gd name="f287" fmla="*/ f231 1 f147"/>
              <a:gd name="f288" fmla="*/ f232 1 f148"/>
              <a:gd name="f289" fmla="*/ f233 1 f147"/>
              <a:gd name="f290" fmla="*/ f234 1 f148"/>
              <a:gd name="f291" fmla="*/ f235 1 f147"/>
              <a:gd name="f292" fmla="*/ f236 1 f148"/>
              <a:gd name="f293" fmla="*/ f237 1 f147"/>
              <a:gd name="f294" fmla="*/ f238 1 f147"/>
              <a:gd name="f295" fmla="*/ f239 1 f147"/>
              <a:gd name="f296" fmla="*/ f240 1 f147"/>
              <a:gd name="f297" fmla="*/ f241 1 f147"/>
              <a:gd name="f298" fmla="*/ f242 1 f148"/>
              <a:gd name="f299" fmla="*/ f243 1 f147"/>
              <a:gd name="f300" fmla="*/ f244 1 f148"/>
              <a:gd name="f301" fmla="*/ f245 1 f147"/>
              <a:gd name="f302" fmla="*/ f246 1 f147"/>
              <a:gd name="f303" fmla="*/ f247 1 f148"/>
              <a:gd name="f304" fmla="*/ f248 1 f147"/>
              <a:gd name="f305" fmla="*/ f249 1 f147"/>
              <a:gd name="f306" fmla="*/ f250 1 f147"/>
              <a:gd name="f307" fmla="*/ f251 1 f147"/>
              <a:gd name="f308" fmla="*/ f252 1 f147"/>
              <a:gd name="f309" fmla="*/ f253 1 f148"/>
              <a:gd name="f310" fmla="*/ f254 f138 1"/>
              <a:gd name="f311" fmla="*/ f255 f138 1"/>
              <a:gd name="f312" fmla="*/ f257 f139 1"/>
              <a:gd name="f313" fmla="*/ f256 f139 1"/>
              <a:gd name="f314" fmla="*/ f258 f138 1"/>
              <a:gd name="f315" fmla="*/ f259 f139 1"/>
              <a:gd name="f316" fmla="*/ f260 f138 1"/>
              <a:gd name="f317" fmla="*/ f261 f139 1"/>
              <a:gd name="f318" fmla="*/ f262 f138 1"/>
              <a:gd name="f319" fmla="*/ f263 f139 1"/>
              <a:gd name="f320" fmla="*/ f264 f138 1"/>
              <a:gd name="f321" fmla="*/ f265 f139 1"/>
              <a:gd name="f322" fmla="*/ f266 f138 1"/>
              <a:gd name="f323" fmla="*/ f267 f139 1"/>
              <a:gd name="f324" fmla="*/ f268 f138 1"/>
              <a:gd name="f325" fmla="*/ f269 f138 1"/>
              <a:gd name="f326" fmla="*/ f270 f138 1"/>
              <a:gd name="f327" fmla="*/ f271 f138 1"/>
              <a:gd name="f328" fmla="*/ f272 f139 1"/>
              <a:gd name="f329" fmla="*/ f273 f138 1"/>
              <a:gd name="f330" fmla="*/ f274 f138 1"/>
              <a:gd name="f331" fmla="*/ f275 f139 1"/>
              <a:gd name="f332" fmla="*/ f276 f138 1"/>
              <a:gd name="f333" fmla="*/ f277 f138 1"/>
              <a:gd name="f334" fmla="*/ f278 f138 1"/>
              <a:gd name="f335" fmla="*/ f279 f138 1"/>
              <a:gd name="f336" fmla="*/ f280 f138 1"/>
              <a:gd name="f337" fmla="*/ f281 f138 1"/>
              <a:gd name="f338" fmla="*/ f282 f139 1"/>
              <a:gd name="f339" fmla="*/ f283 f138 1"/>
              <a:gd name="f340" fmla="*/ f284 f139 1"/>
              <a:gd name="f341" fmla="*/ f285 f138 1"/>
              <a:gd name="f342" fmla="*/ f286 f139 1"/>
              <a:gd name="f343" fmla="*/ f287 f138 1"/>
              <a:gd name="f344" fmla="*/ f288 f139 1"/>
              <a:gd name="f345" fmla="*/ f289 f138 1"/>
              <a:gd name="f346" fmla="*/ f290 f139 1"/>
              <a:gd name="f347" fmla="*/ f291 f138 1"/>
              <a:gd name="f348" fmla="*/ f292 f139 1"/>
              <a:gd name="f349" fmla="*/ f293 f138 1"/>
              <a:gd name="f350" fmla="*/ f294 f138 1"/>
              <a:gd name="f351" fmla="*/ f295 f138 1"/>
              <a:gd name="f352" fmla="*/ f296 f138 1"/>
              <a:gd name="f353" fmla="*/ f297 f138 1"/>
              <a:gd name="f354" fmla="*/ f298 f139 1"/>
              <a:gd name="f355" fmla="*/ f299 f138 1"/>
              <a:gd name="f356" fmla="*/ f300 f139 1"/>
              <a:gd name="f357" fmla="*/ f301 f138 1"/>
              <a:gd name="f358" fmla="*/ f302 f138 1"/>
              <a:gd name="f359" fmla="*/ f303 f139 1"/>
              <a:gd name="f360" fmla="*/ f304 f138 1"/>
              <a:gd name="f361" fmla="*/ f305 f138 1"/>
              <a:gd name="f362" fmla="*/ f306 f138 1"/>
              <a:gd name="f363" fmla="*/ f307 f138 1"/>
              <a:gd name="f364" fmla="*/ f308 f138 1"/>
              <a:gd name="f365" fmla="*/ f309 f1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314" y="f315"/>
              </a:cxn>
              <a:cxn ang="f201">
                <a:pos x="f316" y="f317"/>
              </a:cxn>
              <a:cxn ang="f201">
                <a:pos x="f318" y="f319"/>
              </a:cxn>
              <a:cxn ang="f201">
                <a:pos x="f320" y="f321"/>
              </a:cxn>
              <a:cxn ang="f201">
                <a:pos x="f322" y="f323"/>
              </a:cxn>
              <a:cxn ang="f201">
                <a:pos x="f324" y="f323"/>
              </a:cxn>
              <a:cxn ang="f201">
                <a:pos x="f325" y="f321"/>
              </a:cxn>
              <a:cxn ang="f201">
                <a:pos x="f326" y="f321"/>
              </a:cxn>
              <a:cxn ang="f201">
                <a:pos x="f327" y="f328"/>
              </a:cxn>
              <a:cxn ang="f201">
                <a:pos x="f329" y="f328"/>
              </a:cxn>
              <a:cxn ang="f201">
                <a:pos x="f330" y="f331"/>
              </a:cxn>
              <a:cxn ang="f201">
                <a:pos x="f332" y="f331"/>
              </a:cxn>
              <a:cxn ang="f201">
                <a:pos x="f333" y="f328"/>
              </a:cxn>
              <a:cxn ang="f201">
                <a:pos x="f334" y="f328"/>
              </a:cxn>
              <a:cxn ang="f201">
                <a:pos x="f335" y="f331"/>
              </a:cxn>
              <a:cxn ang="f201">
                <a:pos x="f336" y="f331"/>
              </a:cxn>
              <a:cxn ang="f201">
                <a:pos x="f337" y="f338"/>
              </a:cxn>
              <a:cxn ang="f201">
                <a:pos x="f339" y="f340"/>
              </a:cxn>
              <a:cxn ang="f201">
                <a:pos x="f341" y="f342"/>
              </a:cxn>
              <a:cxn ang="f201">
                <a:pos x="f343" y="f344"/>
              </a:cxn>
              <a:cxn ang="f201">
                <a:pos x="f345" y="f346"/>
              </a:cxn>
              <a:cxn ang="f201">
                <a:pos x="f347" y="f348"/>
              </a:cxn>
              <a:cxn ang="f201">
                <a:pos x="f349" y="f348"/>
              </a:cxn>
              <a:cxn ang="f201">
                <a:pos x="f350" y="f346"/>
              </a:cxn>
              <a:cxn ang="f201">
                <a:pos x="f351" y="f346"/>
              </a:cxn>
              <a:cxn ang="f201">
                <a:pos x="f352" y="f342"/>
              </a:cxn>
              <a:cxn ang="f201">
                <a:pos x="f353" y="f354"/>
              </a:cxn>
              <a:cxn ang="f201">
                <a:pos x="f355" y="f356"/>
              </a:cxn>
              <a:cxn ang="f201">
                <a:pos x="f357" y="f356"/>
              </a:cxn>
              <a:cxn ang="f201">
                <a:pos x="f358" y="f359"/>
              </a:cxn>
              <a:cxn ang="f201">
                <a:pos x="f360" y="f359"/>
              </a:cxn>
              <a:cxn ang="f201">
                <a:pos x="f361" y="f356"/>
              </a:cxn>
              <a:cxn ang="f201">
                <a:pos x="f362" y="f356"/>
              </a:cxn>
              <a:cxn ang="f201">
                <a:pos x="f363" y="f340"/>
              </a:cxn>
              <a:cxn ang="f201">
                <a:pos x="f364" y="f365"/>
              </a:cxn>
              <a:cxn ang="f201">
                <a:pos x="f314" y="f315"/>
              </a:cxn>
            </a:cxnLst>
            <a:rect l="f310" t="f313" r="f311" b="f312"/>
            <a:pathLst>
              <a:path w="400" h="75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7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0"/>
                </a:cubicBezTo>
                <a:cubicBezTo>
                  <a:pt x="f36" y="f28"/>
                  <a:pt x="f37" y="f26"/>
                  <a:pt x="f38" y="f24"/>
                </a:cubicBezTo>
                <a:cubicBezTo>
                  <a:pt x="f39" y="f40"/>
                  <a:pt x="f41" y="f40"/>
                  <a:pt x="f42" y="f24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32"/>
                  <a:pt x="f50" y="f34"/>
                  <a:pt x="f51" y="f48"/>
                </a:cubicBezTo>
                <a:cubicBezTo>
                  <a:pt x="f52" y="f28"/>
                  <a:pt x="f53" y="f26"/>
                  <a:pt x="f54" y="f55"/>
                </a:cubicBezTo>
                <a:cubicBezTo>
                  <a:pt x="f56" y="f7"/>
                  <a:pt x="f57" y="f7"/>
                  <a:pt x="f58" y="f55"/>
                </a:cubicBezTo>
                <a:cubicBezTo>
                  <a:pt x="f59" y="f26"/>
                  <a:pt x="f60" y="f28"/>
                  <a:pt x="f61" y="f48"/>
                </a:cubicBezTo>
                <a:cubicBezTo>
                  <a:pt x="f62" y="f34"/>
                  <a:pt x="f63" y="f32"/>
                  <a:pt x="f64" y="f48"/>
                </a:cubicBezTo>
                <a:cubicBezTo>
                  <a:pt x="f65" y="f28"/>
                  <a:pt x="f66" y="f26"/>
                  <a:pt x="f19" y="f55"/>
                </a:cubicBezTo>
                <a:cubicBezTo>
                  <a:pt x="f67" y="f7"/>
                  <a:pt x="f26" y="f7"/>
                  <a:pt x="f68" y="f55"/>
                </a:cubicBezTo>
                <a:cubicBezTo>
                  <a:pt x="f69" y="f70"/>
                  <a:pt x="f71" y="f15"/>
                  <a:pt x="f72" y="f73"/>
                </a:cubicBezTo>
                <a:cubicBezTo>
                  <a:pt x="f74" y="f9"/>
                  <a:pt x="f5" y="f75"/>
                  <a:pt x="f76" y="f72"/>
                </a:cubicBezTo>
                <a:cubicBezTo>
                  <a:pt x="f77" y="f5"/>
                  <a:pt x="f78" y="f79"/>
                  <a:pt x="f11" y="f80"/>
                </a:cubicBezTo>
                <a:cubicBezTo>
                  <a:pt x="f81" y="f9"/>
                  <a:pt x="f82" y="f32"/>
                  <a:pt x="f83" y="f84"/>
                </a:cubicBezTo>
                <a:cubicBezTo>
                  <a:pt x="f85" y="f86"/>
                  <a:pt x="f87" y="f86"/>
                  <a:pt x="f88" y="f89"/>
                </a:cubicBezTo>
                <a:cubicBezTo>
                  <a:pt x="f40" y="f32"/>
                  <a:pt x="f90" y="f11"/>
                  <a:pt x="f91" y="f92"/>
                </a:cubicBezTo>
                <a:cubicBezTo>
                  <a:pt x="f93" y="f94"/>
                  <a:pt x="f95" y="f94"/>
                  <a:pt x="f96" y="f92"/>
                </a:cubicBezTo>
                <a:cubicBezTo>
                  <a:pt x="f97" y="f71"/>
                  <a:pt x="f98" y="f34"/>
                  <a:pt x="f99" y="f89"/>
                </a:cubicBezTo>
                <a:cubicBezTo>
                  <a:pt x="f100" y="f86"/>
                  <a:pt x="f101" y="f102"/>
                  <a:pt x="f103" y="f89"/>
                </a:cubicBezTo>
                <a:cubicBezTo>
                  <a:pt x="f104" y="f105"/>
                  <a:pt x="f2" y="f106"/>
                  <a:pt x="f107" y="f80"/>
                </a:cubicBezTo>
                <a:cubicBezTo>
                  <a:pt x="f50" y="f74"/>
                  <a:pt x="f49" y="f94"/>
                  <a:pt x="f108" y="f109"/>
                </a:cubicBezTo>
                <a:cubicBezTo>
                  <a:pt x="f110" y="f106"/>
                  <a:pt x="f111" y="f105"/>
                  <a:pt x="f112" y="f113"/>
                </a:cubicBezTo>
                <a:cubicBezTo>
                  <a:pt x="f114" y="f86"/>
                  <a:pt x="f115" y="f86"/>
                  <a:pt x="f116" y="f113"/>
                </a:cubicBezTo>
                <a:cubicBezTo>
                  <a:pt x="f117" y="f105"/>
                  <a:pt x="f118" y="f71"/>
                  <a:pt x="f119" y="f77"/>
                </a:cubicBezTo>
                <a:cubicBezTo>
                  <a:pt x="f120" y="f94"/>
                  <a:pt x="f121" y="f94"/>
                  <a:pt x="f122" y="f77"/>
                </a:cubicBezTo>
                <a:cubicBezTo>
                  <a:pt x="f123" y="f71"/>
                  <a:pt x="f124" y="f105"/>
                  <a:pt x="f125" y="f113"/>
                </a:cubicBezTo>
                <a:cubicBezTo>
                  <a:pt x="f126" y="f102"/>
                  <a:pt x="f20" y="f86"/>
                  <a:pt x="f127" y="f113"/>
                </a:cubicBezTo>
                <a:cubicBezTo>
                  <a:pt x="f128" y="f129"/>
                  <a:pt x="f130" y="f131"/>
                  <a:pt x="f132" y="f72"/>
                </a:cubicBezTo>
                <a:cubicBezTo>
                  <a:pt x="f133" y="f134"/>
                  <a:pt x="f135" y="f134"/>
                  <a:pt x="f136" y="f76"/>
                </a:cubicBezTo>
                <a:cubicBezTo>
                  <a:pt x="f10" y="f72"/>
                  <a:pt x="f6" y="f10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6" name="Freeform 165">
            <a:extLst>
              <a:ext uri="{FF2B5EF4-FFF2-40B4-BE49-F238E27FC236}">
                <a16:creationId xmlns:a16="http://schemas.microsoft.com/office/drawing/2014/main" id="{781C45BC-209A-7625-E3B1-CEF3E7311EFF}"/>
              </a:ext>
            </a:extLst>
          </p:cNvPr>
          <p:cNvSpPr/>
          <p:nvPr/>
        </p:nvSpPr>
        <p:spPr>
          <a:xfrm>
            <a:off x="7067553" y="2667003"/>
            <a:ext cx="474665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0"/>
              <a:gd name="f7" fmla="val 73"/>
              <a:gd name="f8" fmla="val 14"/>
              <a:gd name="f9" fmla="val 17"/>
              <a:gd name="f10" fmla="val 398"/>
              <a:gd name="f11" fmla="val 20"/>
              <a:gd name="f12" fmla="val 395"/>
              <a:gd name="f13" fmla="val 23"/>
              <a:gd name="f14" fmla="val 381"/>
              <a:gd name="f15" fmla="val 37"/>
              <a:gd name="f16" fmla="val 366"/>
              <a:gd name="f17" fmla="val 52"/>
              <a:gd name="f18" fmla="val 352"/>
              <a:gd name="f19" fmla="val 66"/>
              <a:gd name="f20" fmla="val 345"/>
              <a:gd name="f21" fmla="val 339"/>
              <a:gd name="f22" fmla="val 332"/>
              <a:gd name="f23" fmla="val 322"/>
              <a:gd name="f24" fmla="val 56"/>
              <a:gd name="f25" fmla="val 312"/>
              <a:gd name="f26" fmla="val 46"/>
              <a:gd name="f27" fmla="val 303"/>
              <a:gd name="f28" fmla="val 36"/>
              <a:gd name="f29" fmla="val 297"/>
              <a:gd name="f30" fmla="val 30"/>
              <a:gd name="f31" fmla="val 293"/>
              <a:gd name="f32" fmla="val 29"/>
              <a:gd name="f33" fmla="val 287"/>
              <a:gd name="f34" fmla="val 278"/>
              <a:gd name="f35" fmla="val 268"/>
              <a:gd name="f36" fmla="val 258"/>
              <a:gd name="f37" fmla="val 65"/>
              <a:gd name="f38" fmla="val 250"/>
              <a:gd name="f39" fmla="val 245"/>
              <a:gd name="f40" fmla="val 236"/>
              <a:gd name="f41" fmla="val 64"/>
              <a:gd name="f42" fmla="val 226"/>
              <a:gd name="f43" fmla="val 54"/>
              <a:gd name="f44" fmla="val 215"/>
              <a:gd name="f45" fmla="val 44"/>
              <a:gd name="f46" fmla="val 205"/>
              <a:gd name="f47" fmla="val 33"/>
              <a:gd name="f48" fmla="val 201"/>
              <a:gd name="f49" fmla="val 199"/>
              <a:gd name="f50" fmla="val 196"/>
              <a:gd name="f51" fmla="val 185"/>
              <a:gd name="f52" fmla="val 175"/>
              <a:gd name="f53" fmla="val 55"/>
              <a:gd name="f54" fmla="val 164"/>
              <a:gd name="f55" fmla="val 156"/>
              <a:gd name="f56" fmla="val 150"/>
              <a:gd name="f57" fmla="val 142"/>
              <a:gd name="f58" fmla="val 132"/>
              <a:gd name="f59" fmla="val 121"/>
              <a:gd name="f60" fmla="val 111"/>
              <a:gd name="f61" fmla="val 107"/>
              <a:gd name="f62" fmla="val 104"/>
              <a:gd name="f63" fmla="val 102"/>
              <a:gd name="f64" fmla="val 94"/>
              <a:gd name="f65" fmla="val 45"/>
              <a:gd name="f66" fmla="val 82"/>
              <a:gd name="f67" fmla="val 63"/>
              <a:gd name="f68" fmla="val 47"/>
              <a:gd name="f69" fmla="val 34"/>
              <a:gd name="f70" fmla="val 50"/>
              <a:gd name="f71" fmla="val 21"/>
              <a:gd name="f72" fmla="val 8"/>
              <a:gd name="f73" fmla="val 24"/>
              <a:gd name="f74" fmla="val 1"/>
              <a:gd name="f75" fmla="val 9"/>
              <a:gd name="f76" fmla="val 5"/>
              <a:gd name="f77" fmla="val 12"/>
              <a:gd name="f78" fmla="val 18"/>
              <a:gd name="f79" fmla="val 4"/>
              <a:gd name="f80" fmla="val 19"/>
              <a:gd name="f81" fmla="val 43"/>
              <a:gd name="f82" fmla="val 39"/>
              <a:gd name="f83" fmla="val 57"/>
              <a:gd name="f84" fmla="val 60"/>
              <a:gd name="f85" fmla="val 40"/>
              <a:gd name="f86" fmla="val 74"/>
              <a:gd name="f87" fmla="val 84"/>
              <a:gd name="f88" fmla="val 93"/>
              <a:gd name="f89" fmla="val 11"/>
              <a:gd name="f90" fmla="val 2"/>
              <a:gd name="f91" fmla="val 119"/>
              <a:gd name="f92" fmla="val 10"/>
              <a:gd name="f93" fmla="val 129"/>
              <a:gd name="f94" fmla="val 140"/>
              <a:gd name="f95" fmla="val 153"/>
              <a:gd name="f96" fmla="val 155"/>
              <a:gd name="f97" fmla="val 158"/>
              <a:gd name="f98" fmla="val 169"/>
              <a:gd name="f99" fmla="val 191"/>
              <a:gd name="f100" fmla="val 7"/>
              <a:gd name="f101" fmla="val 198"/>
              <a:gd name="f102" fmla="val 204"/>
              <a:gd name="f103" fmla="val 210"/>
              <a:gd name="f104" fmla="val 221"/>
              <a:gd name="f105" fmla="val 232"/>
              <a:gd name="f106" fmla="val 243"/>
              <a:gd name="f107" fmla="val 246"/>
              <a:gd name="f108" fmla="val 249"/>
              <a:gd name="f109" fmla="val 252"/>
              <a:gd name="f110" fmla="val 262"/>
              <a:gd name="f111" fmla="val 273"/>
              <a:gd name="f112" fmla="val 283"/>
              <a:gd name="f113" fmla="val 306"/>
              <a:gd name="f114" fmla="val 317"/>
              <a:gd name="f115" fmla="val 328"/>
              <a:gd name="f116" fmla="val 338"/>
              <a:gd name="f117" fmla="val 342"/>
              <a:gd name="f118" fmla="val 344"/>
              <a:gd name="f119" fmla="val 347"/>
              <a:gd name="f120" fmla="val 358"/>
              <a:gd name="f121" fmla="val 369"/>
              <a:gd name="f122" fmla="val 380"/>
              <a:gd name="f123" fmla="val 383"/>
              <a:gd name="f124" fmla="val 3"/>
              <a:gd name="f125" fmla="val 388"/>
              <a:gd name="f126" fmla="val 393"/>
              <a:gd name="f127" fmla="val 397"/>
              <a:gd name="f128" fmla="val 399"/>
              <a:gd name="f129" fmla="+- 0 0 -90"/>
              <a:gd name="f130" fmla="*/ f3 1 400"/>
              <a:gd name="f131" fmla="*/ f4 1 73"/>
              <a:gd name="f132" fmla="val f5"/>
              <a:gd name="f133" fmla="val f6"/>
              <a:gd name="f134" fmla="val f7"/>
              <a:gd name="f135" fmla="*/ f129 f0 1"/>
              <a:gd name="f136" fmla="+- f134 0 f132"/>
              <a:gd name="f137" fmla="+- f133 0 f132"/>
              <a:gd name="f138" fmla="*/ f135 1 f2"/>
              <a:gd name="f139" fmla="*/ f137 1 400"/>
              <a:gd name="f140" fmla="*/ f136 1 73"/>
              <a:gd name="f141" fmla="*/ 400 f137 1"/>
              <a:gd name="f142" fmla="*/ 14 f136 1"/>
              <a:gd name="f143" fmla="*/ 395 f137 1"/>
              <a:gd name="f144" fmla="*/ 23 f136 1"/>
              <a:gd name="f145" fmla="*/ 352 f137 1"/>
              <a:gd name="f146" fmla="*/ 66 f136 1"/>
              <a:gd name="f147" fmla="*/ 332 f137 1"/>
              <a:gd name="f148" fmla="*/ 303 f137 1"/>
              <a:gd name="f149" fmla="*/ 36 f136 1"/>
              <a:gd name="f150" fmla="*/ 287 f137 1"/>
              <a:gd name="f151" fmla="*/ 258 f137 1"/>
              <a:gd name="f152" fmla="*/ 65 f136 1"/>
              <a:gd name="f153" fmla="*/ 236 f137 1"/>
              <a:gd name="f154" fmla="*/ 64 f136 1"/>
              <a:gd name="f155" fmla="*/ 205 f137 1"/>
              <a:gd name="f156" fmla="*/ 33 f136 1"/>
              <a:gd name="f157" fmla="*/ 196 f137 1"/>
              <a:gd name="f158" fmla="*/ 164 f137 1"/>
              <a:gd name="f159" fmla="*/ 142 f137 1"/>
              <a:gd name="f160" fmla="*/ 111 f137 1"/>
              <a:gd name="f161" fmla="*/ 102 f137 1"/>
              <a:gd name="f162" fmla="*/ 73 f137 1"/>
              <a:gd name="f163" fmla="*/ 63 f136 1"/>
              <a:gd name="f164" fmla="*/ 47 f137 1"/>
              <a:gd name="f165" fmla="*/ 8 f137 1"/>
              <a:gd name="f166" fmla="*/ 24 f136 1"/>
              <a:gd name="f167" fmla="*/ 5 f137 1"/>
              <a:gd name="f168" fmla="*/ 5 f136 1"/>
              <a:gd name="f169" fmla="*/ 23 f137 1"/>
              <a:gd name="f170" fmla="*/ 9 f136 1"/>
              <a:gd name="f171" fmla="*/ 52 f137 1"/>
              <a:gd name="f172" fmla="*/ 39 f136 1"/>
              <a:gd name="f173" fmla="*/ 65 f137 1"/>
              <a:gd name="f174" fmla="*/ 40 f136 1"/>
              <a:gd name="f175" fmla="*/ 93 f137 1"/>
              <a:gd name="f176" fmla="*/ 11 f136 1"/>
              <a:gd name="f177" fmla="*/ 119 f137 1"/>
              <a:gd name="f178" fmla="*/ 10 f136 1"/>
              <a:gd name="f179" fmla="*/ 150 f137 1"/>
              <a:gd name="f180" fmla="*/ 158 f137 1"/>
              <a:gd name="f181" fmla="*/ 191 f137 1"/>
              <a:gd name="f182" fmla="*/ 7 f136 1"/>
              <a:gd name="f183" fmla="*/ 210 f137 1"/>
              <a:gd name="f184" fmla="*/ 243 f137 1"/>
              <a:gd name="f185" fmla="*/ 252 f137 1"/>
              <a:gd name="f186" fmla="*/ 283 f137 1"/>
              <a:gd name="f187" fmla="*/ 306 f137 1"/>
              <a:gd name="f188" fmla="*/ 338 f137 1"/>
              <a:gd name="f189" fmla="*/ 347 f137 1"/>
              <a:gd name="f190" fmla="*/ 380 f137 1"/>
              <a:gd name="f191" fmla="*/ 393 f137 1"/>
              <a:gd name="f192" fmla="*/ 3 f136 1"/>
              <a:gd name="f193" fmla="+- f138 0 f1"/>
              <a:gd name="f194" fmla="*/ f141 1 400"/>
              <a:gd name="f195" fmla="*/ f142 1 73"/>
              <a:gd name="f196" fmla="*/ f143 1 400"/>
              <a:gd name="f197" fmla="*/ f144 1 73"/>
              <a:gd name="f198" fmla="*/ f145 1 400"/>
              <a:gd name="f199" fmla="*/ f146 1 73"/>
              <a:gd name="f200" fmla="*/ f147 1 400"/>
              <a:gd name="f201" fmla="*/ f148 1 400"/>
              <a:gd name="f202" fmla="*/ f149 1 73"/>
              <a:gd name="f203" fmla="*/ f150 1 400"/>
              <a:gd name="f204" fmla="*/ f151 1 400"/>
              <a:gd name="f205" fmla="*/ f152 1 73"/>
              <a:gd name="f206" fmla="*/ f153 1 400"/>
              <a:gd name="f207" fmla="*/ f154 1 73"/>
              <a:gd name="f208" fmla="*/ f155 1 400"/>
              <a:gd name="f209" fmla="*/ f156 1 73"/>
              <a:gd name="f210" fmla="*/ f157 1 400"/>
              <a:gd name="f211" fmla="*/ f158 1 400"/>
              <a:gd name="f212" fmla="*/ f159 1 400"/>
              <a:gd name="f213" fmla="*/ f160 1 400"/>
              <a:gd name="f214" fmla="*/ f161 1 400"/>
              <a:gd name="f215" fmla="*/ f162 1 400"/>
              <a:gd name="f216" fmla="*/ f163 1 73"/>
              <a:gd name="f217" fmla="*/ f164 1 400"/>
              <a:gd name="f218" fmla="*/ f165 1 400"/>
              <a:gd name="f219" fmla="*/ f166 1 73"/>
              <a:gd name="f220" fmla="*/ f167 1 400"/>
              <a:gd name="f221" fmla="*/ f168 1 73"/>
              <a:gd name="f222" fmla="*/ f169 1 400"/>
              <a:gd name="f223" fmla="*/ f170 1 73"/>
              <a:gd name="f224" fmla="*/ f171 1 400"/>
              <a:gd name="f225" fmla="*/ f172 1 73"/>
              <a:gd name="f226" fmla="*/ f173 1 400"/>
              <a:gd name="f227" fmla="*/ f174 1 73"/>
              <a:gd name="f228" fmla="*/ f175 1 400"/>
              <a:gd name="f229" fmla="*/ f176 1 73"/>
              <a:gd name="f230" fmla="*/ f177 1 400"/>
              <a:gd name="f231" fmla="*/ f178 1 73"/>
              <a:gd name="f232" fmla="*/ f179 1 400"/>
              <a:gd name="f233" fmla="*/ f180 1 400"/>
              <a:gd name="f234" fmla="*/ f181 1 400"/>
              <a:gd name="f235" fmla="*/ f182 1 73"/>
              <a:gd name="f236" fmla="*/ f183 1 400"/>
              <a:gd name="f237" fmla="*/ f184 1 400"/>
              <a:gd name="f238" fmla="*/ f185 1 400"/>
              <a:gd name="f239" fmla="*/ f186 1 400"/>
              <a:gd name="f240" fmla="*/ f187 1 400"/>
              <a:gd name="f241" fmla="*/ f188 1 400"/>
              <a:gd name="f242" fmla="*/ f189 1 400"/>
              <a:gd name="f243" fmla="*/ f190 1 400"/>
              <a:gd name="f244" fmla="*/ f191 1 400"/>
              <a:gd name="f245" fmla="*/ f192 1 73"/>
              <a:gd name="f246" fmla="*/ 0 1 f139"/>
              <a:gd name="f247" fmla="*/ f133 1 f139"/>
              <a:gd name="f248" fmla="*/ 0 1 f140"/>
              <a:gd name="f249" fmla="*/ f134 1 f140"/>
              <a:gd name="f250" fmla="*/ f194 1 f139"/>
              <a:gd name="f251" fmla="*/ f195 1 f140"/>
              <a:gd name="f252" fmla="*/ f196 1 f139"/>
              <a:gd name="f253" fmla="*/ f197 1 f140"/>
              <a:gd name="f254" fmla="*/ f198 1 f139"/>
              <a:gd name="f255" fmla="*/ f199 1 f140"/>
              <a:gd name="f256" fmla="*/ f200 1 f139"/>
              <a:gd name="f257" fmla="*/ f201 1 f139"/>
              <a:gd name="f258" fmla="*/ f202 1 f140"/>
              <a:gd name="f259" fmla="*/ f203 1 f139"/>
              <a:gd name="f260" fmla="*/ f204 1 f139"/>
              <a:gd name="f261" fmla="*/ f205 1 f140"/>
              <a:gd name="f262" fmla="*/ f206 1 f139"/>
              <a:gd name="f263" fmla="*/ f207 1 f140"/>
              <a:gd name="f264" fmla="*/ f208 1 f139"/>
              <a:gd name="f265" fmla="*/ f209 1 f140"/>
              <a:gd name="f266" fmla="*/ f210 1 f139"/>
              <a:gd name="f267" fmla="*/ f211 1 f139"/>
              <a:gd name="f268" fmla="*/ f212 1 f139"/>
              <a:gd name="f269" fmla="*/ f213 1 f139"/>
              <a:gd name="f270" fmla="*/ f214 1 f139"/>
              <a:gd name="f271" fmla="*/ f215 1 f139"/>
              <a:gd name="f272" fmla="*/ f216 1 f140"/>
              <a:gd name="f273" fmla="*/ f217 1 f139"/>
              <a:gd name="f274" fmla="*/ f218 1 f139"/>
              <a:gd name="f275" fmla="*/ f219 1 f140"/>
              <a:gd name="f276" fmla="*/ f220 1 f139"/>
              <a:gd name="f277" fmla="*/ f221 1 f140"/>
              <a:gd name="f278" fmla="*/ f222 1 f139"/>
              <a:gd name="f279" fmla="*/ f223 1 f140"/>
              <a:gd name="f280" fmla="*/ f224 1 f139"/>
              <a:gd name="f281" fmla="*/ f225 1 f140"/>
              <a:gd name="f282" fmla="*/ f226 1 f139"/>
              <a:gd name="f283" fmla="*/ f227 1 f140"/>
              <a:gd name="f284" fmla="*/ f228 1 f139"/>
              <a:gd name="f285" fmla="*/ f229 1 f140"/>
              <a:gd name="f286" fmla="*/ f230 1 f139"/>
              <a:gd name="f287" fmla="*/ f231 1 f140"/>
              <a:gd name="f288" fmla="*/ f232 1 f139"/>
              <a:gd name="f289" fmla="*/ f233 1 f139"/>
              <a:gd name="f290" fmla="*/ f234 1 f139"/>
              <a:gd name="f291" fmla="*/ f235 1 f140"/>
              <a:gd name="f292" fmla="*/ f236 1 f139"/>
              <a:gd name="f293" fmla="*/ f237 1 f139"/>
              <a:gd name="f294" fmla="*/ f238 1 f139"/>
              <a:gd name="f295" fmla="*/ f239 1 f139"/>
              <a:gd name="f296" fmla="*/ f240 1 f139"/>
              <a:gd name="f297" fmla="*/ f241 1 f139"/>
              <a:gd name="f298" fmla="*/ f242 1 f139"/>
              <a:gd name="f299" fmla="*/ f243 1 f139"/>
              <a:gd name="f300" fmla="*/ f244 1 f139"/>
              <a:gd name="f301" fmla="*/ f245 1 f140"/>
              <a:gd name="f302" fmla="*/ f246 f130 1"/>
              <a:gd name="f303" fmla="*/ f247 f130 1"/>
              <a:gd name="f304" fmla="*/ f249 f131 1"/>
              <a:gd name="f305" fmla="*/ f248 f131 1"/>
              <a:gd name="f306" fmla="*/ f250 f130 1"/>
              <a:gd name="f307" fmla="*/ f251 f131 1"/>
              <a:gd name="f308" fmla="*/ f252 f130 1"/>
              <a:gd name="f309" fmla="*/ f253 f131 1"/>
              <a:gd name="f310" fmla="*/ f254 f130 1"/>
              <a:gd name="f311" fmla="*/ f255 f131 1"/>
              <a:gd name="f312" fmla="*/ f256 f130 1"/>
              <a:gd name="f313" fmla="*/ f257 f130 1"/>
              <a:gd name="f314" fmla="*/ f258 f131 1"/>
              <a:gd name="f315" fmla="*/ f259 f130 1"/>
              <a:gd name="f316" fmla="*/ f260 f130 1"/>
              <a:gd name="f317" fmla="*/ f261 f131 1"/>
              <a:gd name="f318" fmla="*/ f262 f130 1"/>
              <a:gd name="f319" fmla="*/ f263 f131 1"/>
              <a:gd name="f320" fmla="*/ f264 f130 1"/>
              <a:gd name="f321" fmla="*/ f265 f131 1"/>
              <a:gd name="f322" fmla="*/ f266 f130 1"/>
              <a:gd name="f323" fmla="*/ f267 f130 1"/>
              <a:gd name="f324" fmla="*/ f268 f130 1"/>
              <a:gd name="f325" fmla="*/ f269 f130 1"/>
              <a:gd name="f326" fmla="*/ f270 f130 1"/>
              <a:gd name="f327" fmla="*/ f271 f130 1"/>
              <a:gd name="f328" fmla="*/ f272 f131 1"/>
              <a:gd name="f329" fmla="*/ f273 f130 1"/>
              <a:gd name="f330" fmla="*/ f274 f130 1"/>
              <a:gd name="f331" fmla="*/ f275 f131 1"/>
              <a:gd name="f332" fmla="*/ f276 f130 1"/>
              <a:gd name="f333" fmla="*/ f277 f131 1"/>
              <a:gd name="f334" fmla="*/ f278 f130 1"/>
              <a:gd name="f335" fmla="*/ f279 f131 1"/>
              <a:gd name="f336" fmla="*/ f280 f130 1"/>
              <a:gd name="f337" fmla="*/ f281 f131 1"/>
              <a:gd name="f338" fmla="*/ f282 f130 1"/>
              <a:gd name="f339" fmla="*/ f283 f131 1"/>
              <a:gd name="f340" fmla="*/ f284 f130 1"/>
              <a:gd name="f341" fmla="*/ f285 f131 1"/>
              <a:gd name="f342" fmla="*/ f286 f130 1"/>
              <a:gd name="f343" fmla="*/ f287 f131 1"/>
              <a:gd name="f344" fmla="*/ f288 f130 1"/>
              <a:gd name="f345" fmla="*/ f289 f130 1"/>
              <a:gd name="f346" fmla="*/ f290 f130 1"/>
              <a:gd name="f347" fmla="*/ f291 f131 1"/>
              <a:gd name="f348" fmla="*/ f292 f130 1"/>
              <a:gd name="f349" fmla="*/ f293 f130 1"/>
              <a:gd name="f350" fmla="*/ f294 f130 1"/>
              <a:gd name="f351" fmla="*/ f295 f130 1"/>
              <a:gd name="f352" fmla="*/ f296 f130 1"/>
              <a:gd name="f353" fmla="*/ f297 f130 1"/>
              <a:gd name="f354" fmla="*/ f298 f130 1"/>
              <a:gd name="f355" fmla="*/ f299 f130 1"/>
              <a:gd name="f356" fmla="*/ f300 f130 1"/>
              <a:gd name="f357" fmla="*/ f301 f1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3">
                <a:pos x="f306" y="f307"/>
              </a:cxn>
              <a:cxn ang="f193">
                <a:pos x="f308" y="f309"/>
              </a:cxn>
              <a:cxn ang="f193">
                <a:pos x="f310" y="f311"/>
              </a:cxn>
              <a:cxn ang="f193">
                <a:pos x="f312" y="f311"/>
              </a:cxn>
              <a:cxn ang="f193">
                <a:pos x="f313" y="f314"/>
              </a:cxn>
              <a:cxn ang="f193">
                <a:pos x="f315" y="f314"/>
              </a:cxn>
              <a:cxn ang="f193">
                <a:pos x="f316" y="f317"/>
              </a:cxn>
              <a:cxn ang="f193">
                <a:pos x="f318" y="f319"/>
              </a:cxn>
              <a:cxn ang="f193">
                <a:pos x="f320" y="f321"/>
              </a:cxn>
              <a:cxn ang="f193">
                <a:pos x="f322" y="f321"/>
              </a:cxn>
              <a:cxn ang="f193">
                <a:pos x="f323" y="f317"/>
              </a:cxn>
              <a:cxn ang="f193">
                <a:pos x="f324" y="f317"/>
              </a:cxn>
              <a:cxn ang="f193">
                <a:pos x="f325" y="f321"/>
              </a:cxn>
              <a:cxn ang="f193">
                <a:pos x="f326" y="f321"/>
              </a:cxn>
              <a:cxn ang="f193">
                <a:pos x="f327" y="f328"/>
              </a:cxn>
              <a:cxn ang="f193">
                <a:pos x="f329" y="f319"/>
              </a:cxn>
              <a:cxn ang="f193">
                <a:pos x="f330" y="f331"/>
              </a:cxn>
              <a:cxn ang="f193">
                <a:pos x="f332" y="f333"/>
              </a:cxn>
              <a:cxn ang="f193">
                <a:pos x="f334" y="f335"/>
              </a:cxn>
              <a:cxn ang="f193">
                <a:pos x="f336" y="f337"/>
              </a:cxn>
              <a:cxn ang="f193">
                <a:pos x="f338" y="f339"/>
              </a:cxn>
              <a:cxn ang="f193">
                <a:pos x="f340" y="f341"/>
              </a:cxn>
              <a:cxn ang="f193">
                <a:pos x="f342" y="f343"/>
              </a:cxn>
              <a:cxn ang="f193">
                <a:pos x="f344" y="f339"/>
              </a:cxn>
              <a:cxn ang="f193">
                <a:pos x="f345" y="f339"/>
              </a:cxn>
              <a:cxn ang="f193">
                <a:pos x="f346" y="f347"/>
              </a:cxn>
              <a:cxn ang="f193">
                <a:pos x="f348" y="f347"/>
              </a:cxn>
              <a:cxn ang="f193">
                <a:pos x="f349" y="f339"/>
              </a:cxn>
              <a:cxn ang="f193">
                <a:pos x="f350" y="f339"/>
              </a:cxn>
              <a:cxn ang="f193">
                <a:pos x="f351" y="f335"/>
              </a:cxn>
              <a:cxn ang="f193">
                <a:pos x="f352" y="f335"/>
              </a:cxn>
              <a:cxn ang="f193">
                <a:pos x="f353" y="f339"/>
              </a:cxn>
              <a:cxn ang="f193">
                <a:pos x="f354" y="f339"/>
              </a:cxn>
              <a:cxn ang="f193">
                <a:pos x="f355" y="f347"/>
              </a:cxn>
              <a:cxn ang="f193">
                <a:pos x="f356" y="f357"/>
              </a:cxn>
              <a:cxn ang="f193">
                <a:pos x="f306" y="f307"/>
              </a:cxn>
            </a:cxnLst>
            <a:rect l="f302" t="f305" r="f303" b="f304"/>
            <a:pathLst>
              <a:path w="400" h="73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7"/>
                  <a:pt x="f21" y="f7"/>
                  <a:pt x="f22" y="f19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28"/>
                </a:cubicBezTo>
                <a:cubicBezTo>
                  <a:pt x="f34" y="f26"/>
                  <a:pt x="f35" y="f24"/>
                  <a:pt x="f36" y="f37"/>
                </a:cubicBezTo>
                <a:cubicBezTo>
                  <a:pt x="f38" y="f7"/>
                  <a:pt x="f39" y="f7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32"/>
                  <a:pt x="f49" y="f30"/>
                  <a:pt x="f50" y="f47"/>
                </a:cubicBezTo>
                <a:cubicBezTo>
                  <a:pt x="f51" y="f45"/>
                  <a:pt x="f52" y="f53"/>
                  <a:pt x="f54" y="f37"/>
                </a:cubicBezTo>
                <a:cubicBezTo>
                  <a:pt x="f55" y="f7"/>
                  <a:pt x="f56" y="f7"/>
                  <a:pt x="f57" y="f37"/>
                </a:cubicBezTo>
                <a:cubicBezTo>
                  <a:pt x="f58" y="f43"/>
                  <a:pt x="f59" y="f45"/>
                  <a:pt x="f60" y="f47"/>
                </a:cubicBezTo>
                <a:cubicBezTo>
                  <a:pt x="f61" y="f32"/>
                  <a:pt x="f62" y="f32"/>
                  <a:pt x="f63" y="f47"/>
                </a:cubicBezTo>
                <a:cubicBezTo>
                  <a:pt x="f64" y="f65"/>
                  <a:pt x="f66" y="f17"/>
                  <a:pt x="f7" y="f67"/>
                </a:cubicBezTo>
                <a:cubicBezTo>
                  <a:pt x="f37" y="f7"/>
                  <a:pt x="f24" y="f7"/>
                  <a:pt x="f68" y="f41"/>
                </a:cubicBezTo>
                <a:cubicBezTo>
                  <a:pt x="f69" y="f70"/>
                  <a:pt x="f71" y="f15"/>
                  <a:pt x="f72" y="f73"/>
                </a:cubicBezTo>
                <a:cubicBezTo>
                  <a:pt x="f74" y="f9"/>
                  <a:pt x="f5" y="f75"/>
                  <a:pt x="f76" y="f76"/>
                </a:cubicBezTo>
                <a:cubicBezTo>
                  <a:pt x="f77" y="f5"/>
                  <a:pt x="f78" y="f79"/>
                  <a:pt x="f13" y="f75"/>
                </a:cubicBezTo>
                <a:cubicBezTo>
                  <a:pt x="f47" y="f80"/>
                  <a:pt x="f81" y="f32"/>
                  <a:pt x="f17" y="f82"/>
                </a:cubicBezTo>
                <a:cubicBezTo>
                  <a:pt x="f83" y="f45"/>
                  <a:pt x="f84" y="f45"/>
                  <a:pt x="f37" y="f85"/>
                </a:cubicBezTo>
                <a:cubicBezTo>
                  <a:pt x="f86" y="f30"/>
                  <a:pt x="f87" y="f11"/>
                  <a:pt x="f88" y="f89"/>
                </a:cubicBezTo>
                <a:cubicBezTo>
                  <a:pt x="f63" y="f90"/>
                  <a:pt x="f60" y="f74"/>
                  <a:pt x="f91" y="f92"/>
                </a:cubicBezTo>
                <a:cubicBezTo>
                  <a:pt x="f93" y="f11"/>
                  <a:pt x="f94" y="f30"/>
                  <a:pt x="f56" y="f85"/>
                </a:cubicBezTo>
                <a:cubicBezTo>
                  <a:pt x="f95" y="f45"/>
                  <a:pt x="f96" y="f81"/>
                  <a:pt x="f97" y="f85"/>
                </a:cubicBezTo>
                <a:cubicBezTo>
                  <a:pt x="f98" y="f32"/>
                  <a:pt x="f2" y="f78"/>
                  <a:pt x="f99" y="f100"/>
                </a:cubicBezTo>
                <a:cubicBezTo>
                  <a:pt x="f101" y="f5"/>
                  <a:pt x="f102" y="f74"/>
                  <a:pt x="f103" y="f100"/>
                </a:cubicBezTo>
                <a:cubicBezTo>
                  <a:pt x="f104" y="f78"/>
                  <a:pt x="f105" y="f32"/>
                  <a:pt x="f106" y="f85"/>
                </a:cubicBezTo>
                <a:cubicBezTo>
                  <a:pt x="f107" y="f45"/>
                  <a:pt x="f108" y="f45"/>
                  <a:pt x="f109" y="f85"/>
                </a:cubicBezTo>
                <a:cubicBezTo>
                  <a:pt x="f110" y="f30"/>
                  <a:pt x="f111" y="f11"/>
                  <a:pt x="f112" y="f75"/>
                </a:cubicBezTo>
                <a:cubicBezTo>
                  <a:pt x="f31" y="f5"/>
                  <a:pt x="f29" y="f5"/>
                  <a:pt x="f113" y="f75"/>
                </a:cubicBezTo>
                <a:cubicBezTo>
                  <a:pt x="f114" y="f11"/>
                  <a:pt x="f115" y="f30"/>
                  <a:pt x="f116" y="f85"/>
                </a:cubicBezTo>
                <a:cubicBezTo>
                  <a:pt x="f117" y="f45"/>
                  <a:pt x="f118" y="f81"/>
                  <a:pt x="f119" y="f85"/>
                </a:cubicBezTo>
                <a:cubicBezTo>
                  <a:pt x="f120" y="f32"/>
                  <a:pt x="f121" y="f78"/>
                  <a:pt x="f122" y="f100"/>
                </a:cubicBezTo>
                <a:cubicBezTo>
                  <a:pt x="f123" y="f124"/>
                  <a:pt x="f125" y="f74"/>
                  <a:pt x="f126" y="f124"/>
                </a:cubicBezTo>
                <a:cubicBezTo>
                  <a:pt x="f127" y="f76"/>
                  <a:pt x="f128" y="f72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7" name="Freeform 166">
            <a:extLst>
              <a:ext uri="{FF2B5EF4-FFF2-40B4-BE49-F238E27FC236}">
                <a16:creationId xmlns:a16="http://schemas.microsoft.com/office/drawing/2014/main" id="{8C563DED-D57A-0F0D-35B6-F9E388CB2E41}"/>
              </a:ext>
            </a:extLst>
          </p:cNvPr>
          <p:cNvSpPr/>
          <p:nvPr/>
        </p:nvSpPr>
        <p:spPr>
          <a:xfrm>
            <a:off x="7065961" y="2857500"/>
            <a:ext cx="476246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1"/>
              <a:gd name="f7" fmla="val 73"/>
              <a:gd name="f8" fmla="val 14"/>
              <a:gd name="f9" fmla="val 18"/>
              <a:gd name="f10" fmla="val 399"/>
              <a:gd name="f11" fmla="val 21"/>
              <a:gd name="f12" fmla="val 397"/>
              <a:gd name="f13" fmla="val 23"/>
              <a:gd name="f14" fmla="val 382"/>
              <a:gd name="f15" fmla="val 38"/>
              <a:gd name="f16" fmla="val 367"/>
              <a:gd name="f17" fmla="val 52"/>
              <a:gd name="f18" fmla="val 352"/>
              <a:gd name="f19" fmla="val 66"/>
              <a:gd name="f20" fmla="val 345"/>
              <a:gd name="f21" fmla="val 340"/>
              <a:gd name="f22" fmla="val 333"/>
              <a:gd name="f23" fmla="val 322"/>
              <a:gd name="f24" fmla="val 56"/>
              <a:gd name="f25" fmla="val 311"/>
              <a:gd name="f26" fmla="val 45"/>
              <a:gd name="f27" fmla="val 300"/>
              <a:gd name="f28" fmla="val 34"/>
              <a:gd name="f29" fmla="val 297"/>
              <a:gd name="f30" fmla="val 30"/>
              <a:gd name="f31" fmla="val 294"/>
              <a:gd name="f32" fmla="val 291"/>
              <a:gd name="f33" fmla="val 280"/>
              <a:gd name="f34" fmla="val 269"/>
              <a:gd name="f35" fmla="val 55"/>
              <a:gd name="f36" fmla="val 259"/>
              <a:gd name="f37" fmla="val 252"/>
              <a:gd name="f38" fmla="val 246"/>
              <a:gd name="f39" fmla="val 239"/>
              <a:gd name="f40" fmla="val 228"/>
              <a:gd name="f41" fmla="val 217"/>
              <a:gd name="f42" fmla="val 46"/>
              <a:gd name="f43" fmla="val 208"/>
              <a:gd name="f44" fmla="val 35"/>
              <a:gd name="f45" fmla="val 203"/>
              <a:gd name="f46" fmla="val 200"/>
              <a:gd name="f47" fmla="val 195"/>
              <a:gd name="f48" fmla="val 185"/>
              <a:gd name="f49" fmla="val 174"/>
              <a:gd name="f50" fmla="val 164"/>
              <a:gd name="f51" fmla="val 156"/>
              <a:gd name="f52" fmla="val 151"/>
              <a:gd name="f53" fmla="val 144"/>
              <a:gd name="f54" fmla="val 134"/>
              <a:gd name="f55" fmla="val 123"/>
              <a:gd name="f56" fmla="val 114"/>
              <a:gd name="f57" fmla="val 36"/>
              <a:gd name="f58" fmla="val 109"/>
              <a:gd name="f59" fmla="val 105"/>
              <a:gd name="f60" fmla="val 100"/>
              <a:gd name="f61" fmla="val 90"/>
              <a:gd name="f62" fmla="val 47"/>
              <a:gd name="f63" fmla="val 80"/>
              <a:gd name="f64" fmla="val 57"/>
              <a:gd name="f65" fmla="val 70"/>
              <a:gd name="f66" fmla="val 67"/>
              <a:gd name="f67" fmla="val 62"/>
              <a:gd name="f68" fmla="val 50"/>
              <a:gd name="f69" fmla="val 7"/>
              <a:gd name="f70" fmla="val 1"/>
              <a:gd name="f71" fmla="val 12"/>
              <a:gd name="f72" fmla="val 6"/>
              <a:gd name="f73" fmla="val 11"/>
              <a:gd name="f74" fmla="val 17"/>
              <a:gd name="f75" fmla="val 3"/>
              <a:gd name="f76" fmla="val 22"/>
              <a:gd name="f77" fmla="val 8"/>
              <a:gd name="f78" fmla="val 33"/>
              <a:gd name="f79" fmla="val 44"/>
              <a:gd name="f80" fmla="val 29"/>
              <a:gd name="f81" fmla="val 54"/>
              <a:gd name="f82" fmla="val 39"/>
              <a:gd name="f83" fmla="val 58"/>
              <a:gd name="f84" fmla="val 61"/>
              <a:gd name="f85" fmla="val 40"/>
              <a:gd name="f86" fmla="val 75"/>
              <a:gd name="f87" fmla="val 85"/>
              <a:gd name="f88" fmla="val 20"/>
              <a:gd name="f89" fmla="val 95"/>
              <a:gd name="f90" fmla="val 120"/>
              <a:gd name="f91" fmla="val 10"/>
              <a:gd name="f92" fmla="val 129"/>
              <a:gd name="f93" fmla="val 140"/>
              <a:gd name="f94" fmla="val 149"/>
              <a:gd name="f95" fmla="val 153"/>
              <a:gd name="f96" fmla="val 159"/>
              <a:gd name="f97" fmla="val 170"/>
              <a:gd name="f98" fmla="val 19"/>
              <a:gd name="f99" fmla="val 191"/>
              <a:gd name="f100" fmla="val 199"/>
              <a:gd name="f101" fmla="val 204"/>
              <a:gd name="f102" fmla="val 212"/>
              <a:gd name="f103" fmla="val 222"/>
              <a:gd name="f104" fmla="val 233"/>
              <a:gd name="f105" fmla="val 244"/>
              <a:gd name="f106" fmla="val 247"/>
              <a:gd name="f107" fmla="val 250"/>
              <a:gd name="f108" fmla="val 254"/>
              <a:gd name="f109" fmla="val 264"/>
              <a:gd name="f110" fmla="val 274"/>
              <a:gd name="f111" fmla="val 284"/>
              <a:gd name="f112" fmla="val 299"/>
              <a:gd name="f113" fmla="val 308"/>
              <a:gd name="f114" fmla="val 318"/>
              <a:gd name="f115" fmla="val 328"/>
              <a:gd name="f116" fmla="val 337"/>
              <a:gd name="f117" fmla="val 342"/>
              <a:gd name="f118" fmla="val 349"/>
              <a:gd name="f119" fmla="val 359"/>
              <a:gd name="f120" fmla="val 370"/>
              <a:gd name="f121" fmla="val 380"/>
              <a:gd name="f122" fmla="val 384"/>
              <a:gd name="f123" fmla="val 4"/>
              <a:gd name="f124" fmla="val 388"/>
              <a:gd name="f125" fmla="val 394"/>
              <a:gd name="f126" fmla="val 398"/>
              <a:gd name="f127" fmla="val 9"/>
              <a:gd name="f128" fmla="+- 0 0 -90"/>
              <a:gd name="f129" fmla="*/ f3 1 401"/>
              <a:gd name="f130" fmla="*/ f4 1 73"/>
              <a:gd name="f131" fmla="val f5"/>
              <a:gd name="f132" fmla="val f6"/>
              <a:gd name="f133" fmla="val f7"/>
              <a:gd name="f134" fmla="*/ f128 f0 1"/>
              <a:gd name="f135" fmla="+- f133 0 f131"/>
              <a:gd name="f136" fmla="+- f132 0 f131"/>
              <a:gd name="f137" fmla="*/ f134 1 f2"/>
              <a:gd name="f138" fmla="*/ f136 1 401"/>
              <a:gd name="f139" fmla="*/ f135 1 73"/>
              <a:gd name="f140" fmla="*/ 401 f136 1"/>
              <a:gd name="f141" fmla="*/ 14 f135 1"/>
              <a:gd name="f142" fmla="*/ 397 f136 1"/>
              <a:gd name="f143" fmla="*/ 23 f135 1"/>
              <a:gd name="f144" fmla="*/ 352 f136 1"/>
              <a:gd name="f145" fmla="*/ 66 f135 1"/>
              <a:gd name="f146" fmla="*/ 333 f136 1"/>
              <a:gd name="f147" fmla="*/ 300 f136 1"/>
              <a:gd name="f148" fmla="*/ 34 f135 1"/>
              <a:gd name="f149" fmla="*/ 291 f136 1"/>
              <a:gd name="f150" fmla="*/ 259 f136 1"/>
              <a:gd name="f151" fmla="*/ 239 f136 1"/>
              <a:gd name="f152" fmla="*/ 208 f136 1"/>
              <a:gd name="f153" fmla="*/ 35 f135 1"/>
              <a:gd name="f154" fmla="*/ 195 f136 1"/>
              <a:gd name="f155" fmla="*/ 164 f136 1"/>
              <a:gd name="f156" fmla="*/ 144 f136 1"/>
              <a:gd name="f157" fmla="*/ 114 f136 1"/>
              <a:gd name="f158" fmla="*/ 36 f135 1"/>
              <a:gd name="f159" fmla="*/ 100 f136 1"/>
              <a:gd name="f160" fmla="*/ 70 f136 1"/>
              <a:gd name="f161" fmla="*/ 67 f135 1"/>
              <a:gd name="f162" fmla="*/ 50 f136 1"/>
              <a:gd name="f163" fmla="*/ 7 f136 1"/>
              <a:gd name="f164" fmla="*/ 6 f136 1"/>
              <a:gd name="f165" fmla="*/ 6 f135 1"/>
              <a:gd name="f166" fmla="*/ 22 f136 1"/>
              <a:gd name="f167" fmla="*/ 8 f135 1"/>
              <a:gd name="f168" fmla="*/ 54 f136 1"/>
              <a:gd name="f169" fmla="*/ 39 f135 1"/>
              <a:gd name="f170" fmla="*/ 66 f136 1"/>
              <a:gd name="f171" fmla="*/ 40 f135 1"/>
              <a:gd name="f172" fmla="*/ 95 f136 1"/>
              <a:gd name="f173" fmla="*/ 11 f135 1"/>
              <a:gd name="f174" fmla="*/ 120 f136 1"/>
              <a:gd name="f175" fmla="*/ 10 f135 1"/>
              <a:gd name="f176" fmla="*/ 149 f136 1"/>
              <a:gd name="f177" fmla="*/ 159 f136 1"/>
              <a:gd name="f178" fmla="*/ 191 f136 1"/>
              <a:gd name="f179" fmla="*/ 212 f136 1"/>
              <a:gd name="f180" fmla="*/ 244 f136 1"/>
              <a:gd name="f181" fmla="*/ 254 f136 1"/>
              <a:gd name="f182" fmla="*/ 284 f136 1"/>
              <a:gd name="f183" fmla="*/ 308 f136 1"/>
              <a:gd name="f184" fmla="*/ 337 f136 1"/>
              <a:gd name="f185" fmla="*/ 349 f136 1"/>
              <a:gd name="f186" fmla="*/ 380 f136 1"/>
              <a:gd name="f187" fmla="*/ 394 f136 1"/>
              <a:gd name="f188" fmla="*/ 4 f135 1"/>
              <a:gd name="f189" fmla="+- f137 0 f1"/>
              <a:gd name="f190" fmla="*/ f140 1 401"/>
              <a:gd name="f191" fmla="*/ f141 1 73"/>
              <a:gd name="f192" fmla="*/ f142 1 401"/>
              <a:gd name="f193" fmla="*/ f143 1 73"/>
              <a:gd name="f194" fmla="*/ f144 1 401"/>
              <a:gd name="f195" fmla="*/ f145 1 73"/>
              <a:gd name="f196" fmla="*/ f146 1 401"/>
              <a:gd name="f197" fmla="*/ f147 1 401"/>
              <a:gd name="f198" fmla="*/ f148 1 73"/>
              <a:gd name="f199" fmla="*/ f149 1 401"/>
              <a:gd name="f200" fmla="*/ f150 1 401"/>
              <a:gd name="f201" fmla="*/ f151 1 401"/>
              <a:gd name="f202" fmla="*/ f152 1 401"/>
              <a:gd name="f203" fmla="*/ f153 1 73"/>
              <a:gd name="f204" fmla="*/ f154 1 401"/>
              <a:gd name="f205" fmla="*/ f155 1 401"/>
              <a:gd name="f206" fmla="*/ f156 1 401"/>
              <a:gd name="f207" fmla="*/ f157 1 401"/>
              <a:gd name="f208" fmla="*/ f158 1 73"/>
              <a:gd name="f209" fmla="*/ f159 1 401"/>
              <a:gd name="f210" fmla="*/ f160 1 401"/>
              <a:gd name="f211" fmla="*/ f161 1 73"/>
              <a:gd name="f212" fmla="*/ f162 1 401"/>
              <a:gd name="f213" fmla="*/ f163 1 401"/>
              <a:gd name="f214" fmla="*/ f164 1 401"/>
              <a:gd name="f215" fmla="*/ f165 1 73"/>
              <a:gd name="f216" fmla="*/ f166 1 401"/>
              <a:gd name="f217" fmla="*/ f167 1 73"/>
              <a:gd name="f218" fmla="*/ f168 1 401"/>
              <a:gd name="f219" fmla="*/ f169 1 73"/>
              <a:gd name="f220" fmla="*/ f170 1 401"/>
              <a:gd name="f221" fmla="*/ f171 1 73"/>
              <a:gd name="f222" fmla="*/ f172 1 401"/>
              <a:gd name="f223" fmla="*/ f173 1 73"/>
              <a:gd name="f224" fmla="*/ f174 1 401"/>
              <a:gd name="f225" fmla="*/ f175 1 73"/>
              <a:gd name="f226" fmla="*/ f176 1 401"/>
              <a:gd name="f227" fmla="*/ f177 1 401"/>
              <a:gd name="f228" fmla="*/ f178 1 401"/>
              <a:gd name="f229" fmla="*/ f179 1 401"/>
              <a:gd name="f230" fmla="*/ f180 1 401"/>
              <a:gd name="f231" fmla="*/ f181 1 401"/>
              <a:gd name="f232" fmla="*/ f182 1 401"/>
              <a:gd name="f233" fmla="*/ f183 1 401"/>
              <a:gd name="f234" fmla="*/ f184 1 401"/>
              <a:gd name="f235" fmla="*/ f185 1 401"/>
              <a:gd name="f236" fmla="*/ f186 1 401"/>
              <a:gd name="f237" fmla="*/ f187 1 401"/>
              <a:gd name="f238" fmla="*/ f188 1 73"/>
              <a:gd name="f239" fmla="*/ 0 1 f138"/>
              <a:gd name="f240" fmla="*/ f132 1 f138"/>
              <a:gd name="f241" fmla="*/ 0 1 f139"/>
              <a:gd name="f242" fmla="*/ f133 1 f139"/>
              <a:gd name="f243" fmla="*/ f190 1 f138"/>
              <a:gd name="f244" fmla="*/ f191 1 f139"/>
              <a:gd name="f245" fmla="*/ f192 1 f138"/>
              <a:gd name="f246" fmla="*/ f193 1 f139"/>
              <a:gd name="f247" fmla="*/ f194 1 f138"/>
              <a:gd name="f248" fmla="*/ f195 1 f139"/>
              <a:gd name="f249" fmla="*/ f196 1 f138"/>
              <a:gd name="f250" fmla="*/ f197 1 f138"/>
              <a:gd name="f251" fmla="*/ f198 1 f139"/>
              <a:gd name="f252" fmla="*/ f199 1 f138"/>
              <a:gd name="f253" fmla="*/ f200 1 f138"/>
              <a:gd name="f254" fmla="*/ f201 1 f138"/>
              <a:gd name="f255" fmla="*/ f202 1 f138"/>
              <a:gd name="f256" fmla="*/ f203 1 f139"/>
              <a:gd name="f257" fmla="*/ f204 1 f138"/>
              <a:gd name="f258" fmla="*/ f205 1 f138"/>
              <a:gd name="f259" fmla="*/ f206 1 f138"/>
              <a:gd name="f260" fmla="*/ f207 1 f138"/>
              <a:gd name="f261" fmla="*/ f208 1 f139"/>
              <a:gd name="f262" fmla="*/ f209 1 f138"/>
              <a:gd name="f263" fmla="*/ f210 1 f138"/>
              <a:gd name="f264" fmla="*/ f211 1 f139"/>
              <a:gd name="f265" fmla="*/ f212 1 f138"/>
              <a:gd name="f266" fmla="*/ f213 1 f138"/>
              <a:gd name="f267" fmla="*/ f214 1 f138"/>
              <a:gd name="f268" fmla="*/ f215 1 f139"/>
              <a:gd name="f269" fmla="*/ f216 1 f138"/>
              <a:gd name="f270" fmla="*/ f217 1 f139"/>
              <a:gd name="f271" fmla="*/ f218 1 f138"/>
              <a:gd name="f272" fmla="*/ f219 1 f139"/>
              <a:gd name="f273" fmla="*/ f220 1 f138"/>
              <a:gd name="f274" fmla="*/ f221 1 f139"/>
              <a:gd name="f275" fmla="*/ f222 1 f138"/>
              <a:gd name="f276" fmla="*/ f223 1 f139"/>
              <a:gd name="f277" fmla="*/ f224 1 f138"/>
              <a:gd name="f278" fmla="*/ f225 1 f139"/>
              <a:gd name="f279" fmla="*/ f226 1 f138"/>
              <a:gd name="f280" fmla="*/ f227 1 f138"/>
              <a:gd name="f281" fmla="*/ f228 1 f138"/>
              <a:gd name="f282" fmla="*/ f229 1 f138"/>
              <a:gd name="f283" fmla="*/ f230 1 f138"/>
              <a:gd name="f284" fmla="*/ f231 1 f138"/>
              <a:gd name="f285" fmla="*/ f232 1 f138"/>
              <a:gd name="f286" fmla="*/ f233 1 f138"/>
              <a:gd name="f287" fmla="*/ f234 1 f138"/>
              <a:gd name="f288" fmla="*/ f235 1 f138"/>
              <a:gd name="f289" fmla="*/ f236 1 f138"/>
              <a:gd name="f290" fmla="*/ f237 1 f138"/>
              <a:gd name="f291" fmla="*/ f238 1 f139"/>
              <a:gd name="f292" fmla="*/ f239 f129 1"/>
              <a:gd name="f293" fmla="*/ f240 f129 1"/>
              <a:gd name="f294" fmla="*/ f242 f130 1"/>
              <a:gd name="f295" fmla="*/ f241 f130 1"/>
              <a:gd name="f296" fmla="*/ f243 f129 1"/>
              <a:gd name="f297" fmla="*/ f244 f130 1"/>
              <a:gd name="f298" fmla="*/ f245 f129 1"/>
              <a:gd name="f299" fmla="*/ f246 f130 1"/>
              <a:gd name="f300" fmla="*/ f247 f129 1"/>
              <a:gd name="f301" fmla="*/ f248 f130 1"/>
              <a:gd name="f302" fmla="*/ f249 f129 1"/>
              <a:gd name="f303" fmla="*/ f250 f129 1"/>
              <a:gd name="f304" fmla="*/ f251 f130 1"/>
              <a:gd name="f305" fmla="*/ f252 f129 1"/>
              <a:gd name="f306" fmla="*/ f253 f129 1"/>
              <a:gd name="f307" fmla="*/ f254 f129 1"/>
              <a:gd name="f308" fmla="*/ f255 f129 1"/>
              <a:gd name="f309" fmla="*/ f256 f130 1"/>
              <a:gd name="f310" fmla="*/ f257 f129 1"/>
              <a:gd name="f311" fmla="*/ f258 f129 1"/>
              <a:gd name="f312" fmla="*/ f259 f129 1"/>
              <a:gd name="f313" fmla="*/ f260 f129 1"/>
              <a:gd name="f314" fmla="*/ f261 f130 1"/>
              <a:gd name="f315" fmla="*/ f262 f129 1"/>
              <a:gd name="f316" fmla="*/ f263 f129 1"/>
              <a:gd name="f317" fmla="*/ f264 f130 1"/>
              <a:gd name="f318" fmla="*/ f265 f129 1"/>
              <a:gd name="f319" fmla="*/ f266 f129 1"/>
              <a:gd name="f320" fmla="*/ f267 f129 1"/>
              <a:gd name="f321" fmla="*/ f268 f130 1"/>
              <a:gd name="f322" fmla="*/ f269 f129 1"/>
              <a:gd name="f323" fmla="*/ f270 f130 1"/>
              <a:gd name="f324" fmla="*/ f271 f129 1"/>
              <a:gd name="f325" fmla="*/ f272 f130 1"/>
              <a:gd name="f326" fmla="*/ f273 f129 1"/>
              <a:gd name="f327" fmla="*/ f274 f130 1"/>
              <a:gd name="f328" fmla="*/ f275 f129 1"/>
              <a:gd name="f329" fmla="*/ f276 f130 1"/>
              <a:gd name="f330" fmla="*/ f277 f129 1"/>
              <a:gd name="f331" fmla="*/ f278 f130 1"/>
              <a:gd name="f332" fmla="*/ f279 f129 1"/>
              <a:gd name="f333" fmla="*/ f280 f129 1"/>
              <a:gd name="f334" fmla="*/ f281 f129 1"/>
              <a:gd name="f335" fmla="*/ f282 f129 1"/>
              <a:gd name="f336" fmla="*/ f283 f129 1"/>
              <a:gd name="f337" fmla="*/ f284 f129 1"/>
              <a:gd name="f338" fmla="*/ f285 f129 1"/>
              <a:gd name="f339" fmla="*/ f286 f129 1"/>
              <a:gd name="f340" fmla="*/ f287 f129 1"/>
              <a:gd name="f341" fmla="*/ f288 f129 1"/>
              <a:gd name="f342" fmla="*/ f289 f129 1"/>
              <a:gd name="f343" fmla="*/ f290 f129 1"/>
              <a:gd name="f344" fmla="*/ f291 f1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9">
                <a:pos x="f296" y="f297"/>
              </a:cxn>
              <a:cxn ang="f189">
                <a:pos x="f298" y="f299"/>
              </a:cxn>
              <a:cxn ang="f189">
                <a:pos x="f300" y="f301"/>
              </a:cxn>
              <a:cxn ang="f189">
                <a:pos x="f302" y="f301"/>
              </a:cxn>
              <a:cxn ang="f189">
                <a:pos x="f303" y="f304"/>
              </a:cxn>
              <a:cxn ang="f189">
                <a:pos x="f305" y="f304"/>
              </a:cxn>
              <a:cxn ang="f189">
                <a:pos x="f306" y="f301"/>
              </a:cxn>
              <a:cxn ang="f189">
                <a:pos x="f307" y="f301"/>
              </a:cxn>
              <a:cxn ang="f189">
                <a:pos x="f308" y="f309"/>
              </a:cxn>
              <a:cxn ang="f189">
                <a:pos x="f310" y="f309"/>
              </a:cxn>
              <a:cxn ang="f189">
                <a:pos x="f311" y="f301"/>
              </a:cxn>
              <a:cxn ang="f189">
                <a:pos x="f312" y="f301"/>
              </a:cxn>
              <a:cxn ang="f189">
                <a:pos x="f313" y="f314"/>
              </a:cxn>
              <a:cxn ang="f189">
                <a:pos x="f315" y="f314"/>
              </a:cxn>
              <a:cxn ang="f189">
                <a:pos x="f316" y="f317"/>
              </a:cxn>
              <a:cxn ang="f189">
                <a:pos x="f318" y="f301"/>
              </a:cxn>
              <a:cxn ang="f189">
                <a:pos x="f319" y="f299"/>
              </a:cxn>
              <a:cxn ang="f189">
                <a:pos x="f320" y="f321"/>
              </a:cxn>
              <a:cxn ang="f189">
                <a:pos x="f322" y="f323"/>
              </a:cxn>
              <a:cxn ang="f189">
                <a:pos x="f324" y="f325"/>
              </a:cxn>
              <a:cxn ang="f189">
                <a:pos x="f326" y="f327"/>
              </a:cxn>
              <a:cxn ang="f189">
                <a:pos x="f328" y="f329"/>
              </a:cxn>
              <a:cxn ang="f189">
                <a:pos x="f330" y="f331"/>
              </a:cxn>
              <a:cxn ang="f189">
                <a:pos x="f332" y="f327"/>
              </a:cxn>
              <a:cxn ang="f189">
                <a:pos x="f333" y="f327"/>
              </a:cxn>
              <a:cxn ang="f189">
                <a:pos x="f334" y="f323"/>
              </a:cxn>
              <a:cxn ang="f189">
                <a:pos x="f335" y="f323"/>
              </a:cxn>
              <a:cxn ang="f189">
                <a:pos x="f336" y="f327"/>
              </a:cxn>
              <a:cxn ang="f189">
                <a:pos x="f337" y="f327"/>
              </a:cxn>
              <a:cxn ang="f189">
                <a:pos x="f338" y="f331"/>
              </a:cxn>
              <a:cxn ang="f189">
                <a:pos x="f339" y="f329"/>
              </a:cxn>
              <a:cxn ang="f189">
                <a:pos x="f340" y="f327"/>
              </a:cxn>
              <a:cxn ang="f189">
                <a:pos x="f341" y="f325"/>
              </a:cxn>
              <a:cxn ang="f189">
                <a:pos x="f342" y="f323"/>
              </a:cxn>
              <a:cxn ang="f189">
                <a:pos x="f343" y="f344"/>
              </a:cxn>
              <a:cxn ang="f189">
                <a:pos x="f296" y="f297"/>
              </a:cxn>
            </a:cxnLst>
            <a:rect l="f292" t="f295" r="f293" b="f294"/>
            <a:pathLst>
              <a:path w="401" h="73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7"/>
                  <a:pt x="f21" y="f7"/>
                  <a:pt x="f22" y="f19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0"/>
                  <a:pt x="f32" y="f28"/>
                </a:cubicBezTo>
                <a:cubicBezTo>
                  <a:pt x="f33" y="f26"/>
                  <a:pt x="f34" y="f35"/>
                  <a:pt x="f36" y="f19"/>
                </a:cubicBezTo>
                <a:cubicBezTo>
                  <a:pt x="f37" y="f7"/>
                  <a:pt x="f38" y="f7"/>
                  <a:pt x="f39" y="f19"/>
                </a:cubicBezTo>
                <a:cubicBezTo>
                  <a:pt x="f40" y="f24"/>
                  <a:pt x="f41" y="f42"/>
                  <a:pt x="f43" y="f44"/>
                </a:cubicBezTo>
                <a:cubicBezTo>
                  <a:pt x="f45" y="f30"/>
                  <a:pt x="f46" y="f30"/>
                  <a:pt x="f47" y="f44"/>
                </a:cubicBezTo>
                <a:cubicBezTo>
                  <a:pt x="f48" y="f42"/>
                  <a:pt x="f49" y="f24"/>
                  <a:pt x="f50" y="f19"/>
                </a:cubicBezTo>
                <a:cubicBezTo>
                  <a:pt x="f51" y="f7"/>
                  <a:pt x="f52" y="f7"/>
                  <a:pt x="f53" y="f19"/>
                </a:cubicBezTo>
                <a:cubicBezTo>
                  <a:pt x="f54" y="f24"/>
                  <a:pt x="f55" y="f42"/>
                  <a:pt x="f56" y="f57"/>
                </a:cubicBezTo>
                <a:cubicBezTo>
                  <a:pt x="f58" y="f30"/>
                  <a:pt x="f59" y="f30"/>
                  <a:pt x="f60" y="f57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7"/>
                  <a:pt x="f64" y="f7"/>
                  <a:pt x="f68" y="f19"/>
                </a:cubicBezTo>
                <a:cubicBezTo>
                  <a:pt x="f57" y="f17"/>
                  <a:pt x="f11" y="f15"/>
                  <a:pt x="f69" y="f13"/>
                </a:cubicBezTo>
                <a:cubicBezTo>
                  <a:pt x="f70" y="f9"/>
                  <a:pt x="f5" y="f71"/>
                  <a:pt x="f72" y="f72"/>
                </a:cubicBezTo>
                <a:cubicBezTo>
                  <a:pt x="f73" y="f5"/>
                  <a:pt x="f74" y="f75"/>
                  <a:pt x="f76" y="f77"/>
                </a:cubicBezTo>
                <a:cubicBezTo>
                  <a:pt x="f78" y="f9"/>
                  <a:pt x="f79" y="f80"/>
                  <a:pt x="f81" y="f82"/>
                </a:cubicBezTo>
                <a:cubicBezTo>
                  <a:pt x="f83" y="f79"/>
                  <a:pt x="f84" y="f26"/>
                  <a:pt x="f19" y="f85"/>
                </a:cubicBezTo>
                <a:cubicBezTo>
                  <a:pt x="f86" y="f30"/>
                  <a:pt x="f87" y="f88"/>
                  <a:pt x="f89" y="f73"/>
                </a:cubicBezTo>
                <a:cubicBezTo>
                  <a:pt x="f59" y="f5"/>
                  <a:pt x="f58" y="f5"/>
                  <a:pt x="f90" y="f91"/>
                </a:cubicBezTo>
                <a:cubicBezTo>
                  <a:pt x="f92" y="f88"/>
                  <a:pt x="f93" y="f30"/>
                  <a:pt x="f94" y="f85"/>
                </a:cubicBezTo>
                <a:cubicBezTo>
                  <a:pt x="f95" y="f79"/>
                  <a:pt x="f51" y="f79"/>
                  <a:pt x="f96" y="f85"/>
                </a:cubicBezTo>
                <a:cubicBezTo>
                  <a:pt x="f97" y="f80"/>
                  <a:pt x="f2" y="f98"/>
                  <a:pt x="f99" y="f77"/>
                </a:cubicBezTo>
                <a:cubicBezTo>
                  <a:pt x="f100" y="f70"/>
                  <a:pt x="f101" y="f70"/>
                  <a:pt x="f102" y="f77"/>
                </a:cubicBezTo>
                <a:cubicBezTo>
                  <a:pt x="f103" y="f98"/>
                  <a:pt x="f104" y="f80"/>
                  <a:pt x="f105" y="f85"/>
                </a:cubicBezTo>
                <a:cubicBezTo>
                  <a:pt x="f106" y="f79"/>
                  <a:pt x="f107" y="f79"/>
                  <a:pt x="f108" y="f85"/>
                </a:cubicBezTo>
                <a:cubicBezTo>
                  <a:pt x="f109" y="f30"/>
                  <a:pt x="f110" y="f88"/>
                  <a:pt x="f111" y="f91"/>
                </a:cubicBezTo>
                <a:cubicBezTo>
                  <a:pt x="f31" y="f5"/>
                  <a:pt x="f112" y="f70"/>
                  <a:pt x="f113" y="f73"/>
                </a:cubicBezTo>
                <a:cubicBezTo>
                  <a:pt x="f114" y="f88"/>
                  <a:pt x="f115" y="f30"/>
                  <a:pt x="f116" y="f85"/>
                </a:cubicBezTo>
                <a:cubicBezTo>
                  <a:pt x="f117" y="f26"/>
                  <a:pt x="f20" y="f79"/>
                  <a:pt x="f118" y="f82"/>
                </a:cubicBezTo>
                <a:cubicBezTo>
                  <a:pt x="f119" y="f80"/>
                  <a:pt x="f120" y="f9"/>
                  <a:pt x="f121" y="f77"/>
                </a:cubicBezTo>
                <a:cubicBezTo>
                  <a:pt x="f122" y="f123"/>
                  <a:pt x="f124" y="f70"/>
                  <a:pt x="f125" y="f123"/>
                </a:cubicBezTo>
                <a:cubicBezTo>
                  <a:pt x="f126" y="f72"/>
                  <a:pt x="f6" y="f12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8" name="Freeform 167">
            <a:extLst>
              <a:ext uri="{FF2B5EF4-FFF2-40B4-BE49-F238E27FC236}">
                <a16:creationId xmlns:a16="http://schemas.microsoft.com/office/drawing/2014/main" id="{CAE74F23-26E0-CC6B-B039-40F002287B7A}"/>
              </a:ext>
            </a:extLst>
          </p:cNvPr>
          <p:cNvSpPr/>
          <p:nvPr/>
        </p:nvSpPr>
        <p:spPr>
          <a:xfrm>
            <a:off x="6348414" y="2697159"/>
            <a:ext cx="450854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9"/>
              <a:gd name="f7" fmla="val 76"/>
              <a:gd name="f8" fmla="val 18"/>
              <a:gd name="f9" fmla="val 377"/>
              <a:gd name="f10" fmla="val 39"/>
              <a:gd name="f11" fmla="val 366"/>
              <a:gd name="f12" fmla="val 55"/>
              <a:gd name="f13" fmla="val 346"/>
              <a:gd name="f14" fmla="val 64"/>
              <a:gd name="f15" fmla="val 326"/>
              <a:gd name="f16" fmla="val 73"/>
              <a:gd name="f17" fmla="val 305"/>
              <a:gd name="f18" fmla="val 71"/>
              <a:gd name="f19" fmla="val 288"/>
              <a:gd name="f20" fmla="val 56"/>
              <a:gd name="f21" fmla="val 281"/>
              <a:gd name="f22" fmla="val 50"/>
              <a:gd name="f23" fmla="val 278"/>
              <a:gd name="f24" fmla="val 48"/>
              <a:gd name="f25" fmla="val 270"/>
              <a:gd name="f26" fmla="val 252"/>
              <a:gd name="f27" fmla="val 72"/>
              <a:gd name="f28" fmla="val 221"/>
              <a:gd name="f29" fmla="val 197"/>
              <a:gd name="f30" fmla="val 54"/>
              <a:gd name="f31" fmla="val 192"/>
              <a:gd name="f32" fmla="val 49"/>
              <a:gd name="f33" fmla="val 189"/>
              <a:gd name="f34" fmla="val 183"/>
              <a:gd name="f35" fmla="val 161"/>
              <a:gd name="f36" fmla="val 75"/>
              <a:gd name="f37" fmla="val 129"/>
              <a:gd name="f38" fmla="val 74"/>
              <a:gd name="f39" fmla="val 106"/>
              <a:gd name="f40" fmla="val 53"/>
              <a:gd name="f41" fmla="val 102"/>
              <a:gd name="f42" fmla="val 100"/>
              <a:gd name="f43" fmla="val 95"/>
              <a:gd name="f44" fmla="val 78"/>
              <a:gd name="f45" fmla="val 69"/>
              <a:gd name="f46" fmla="val 57"/>
              <a:gd name="f47" fmla="val 35"/>
              <a:gd name="f48" fmla="val 14"/>
              <a:gd name="f49" fmla="val 4"/>
              <a:gd name="f50" fmla="val 1"/>
              <a:gd name="f51" fmla="val 11"/>
              <a:gd name="f52" fmla="val 5"/>
              <a:gd name="f53" fmla="val 10"/>
              <a:gd name="f54" fmla="val 3"/>
              <a:gd name="f55" fmla="val 17"/>
              <a:gd name="f56" fmla="val 22"/>
              <a:gd name="f57" fmla="val 6"/>
              <a:gd name="f58" fmla="val 23"/>
              <a:gd name="f59" fmla="val 15"/>
              <a:gd name="f60" fmla="val 26"/>
              <a:gd name="f61" fmla="val 43"/>
              <a:gd name="f62" fmla="val 41"/>
              <a:gd name="f63" fmla="val 85"/>
              <a:gd name="f64" fmla="val 89"/>
              <a:gd name="f65" fmla="val 25"/>
              <a:gd name="f66" fmla="val 90"/>
              <a:gd name="f67" fmla="val 91"/>
              <a:gd name="f68" fmla="val 9"/>
              <a:gd name="f69" fmla="val 92"/>
              <a:gd name="f70" fmla="val 107"/>
              <a:gd name="f71" fmla="val 111"/>
              <a:gd name="f72" fmla="val 112"/>
              <a:gd name="f73" fmla="val 113"/>
              <a:gd name="f74" fmla="val 28"/>
              <a:gd name="f75" fmla="val 120"/>
              <a:gd name="f76" fmla="val 134"/>
              <a:gd name="f77" fmla="val 45"/>
              <a:gd name="f78" fmla="val 146"/>
              <a:gd name="f79" fmla="val 157"/>
              <a:gd name="f80" fmla="val 47"/>
              <a:gd name="f81" fmla="val 167"/>
              <a:gd name="f82" fmla="val 174"/>
              <a:gd name="f83" fmla="val 33"/>
              <a:gd name="f84" fmla="val 178"/>
              <a:gd name="f85" fmla="val 179"/>
              <a:gd name="f86" fmla="val 16"/>
              <a:gd name="f87" fmla="val 8"/>
              <a:gd name="f88" fmla="val 182"/>
              <a:gd name="f89" fmla="val 2"/>
              <a:gd name="f90" fmla="val 190"/>
              <a:gd name="f91" fmla="val 199"/>
              <a:gd name="f92" fmla="val 201"/>
              <a:gd name="f93" fmla="val 202"/>
              <a:gd name="f94" fmla="val 204"/>
              <a:gd name="f95" fmla="val 216"/>
              <a:gd name="f96" fmla="val 46"/>
              <a:gd name="f97" fmla="val 233"/>
              <a:gd name="f98" fmla="val 251"/>
              <a:gd name="f99" fmla="val 266"/>
              <a:gd name="f100" fmla="val 34"/>
              <a:gd name="f101" fmla="val 268"/>
              <a:gd name="f102" fmla="val 269"/>
              <a:gd name="f103" fmla="val 275"/>
              <a:gd name="f104" fmla="val 283"/>
              <a:gd name="f105" fmla="val 289"/>
              <a:gd name="f106" fmla="val 12"/>
              <a:gd name="f107" fmla="val 290"/>
              <a:gd name="f108" fmla="val 292"/>
              <a:gd name="f109" fmla="val 307"/>
              <a:gd name="f110" fmla="val 325"/>
              <a:gd name="f111" fmla="val 341"/>
              <a:gd name="f112" fmla="val 355"/>
              <a:gd name="f113" fmla="val 357"/>
              <a:gd name="f114" fmla="val 359"/>
              <a:gd name="f115" fmla="val 365"/>
              <a:gd name="f116" fmla="val 370"/>
              <a:gd name="f117" fmla="val 374"/>
              <a:gd name="f118" fmla="val 378"/>
              <a:gd name="f119" fmla="+- 0 0 -90"/>
              <a:gd name="f120" fmla="*/ f3 1 379"/>
              <a:gd name="f121" fmla="*/ f4 1 76"/>
              <a:gd name="f122" fmla="val f5"/>
              <a:gd name="f123" fmla="val f6"/>
              <a:gd name="f124" fmla="val f7"/>
              <a:gd name="f125" fmla="*/ f119 f0 1"/>
              <a:gd name="f126" fmla="+- f124 0 f122"/>
              <a:gd name="f127" fmla="+- f123 0 f122"/>
              <a:gd name="f128" fmla="*/ f125 1 f2"/>
              <a:gd name="f129" fmla="*/ f127 1 379"/>
              <a:gd name="f130" fmla="*/ f126 1 76"/>
              <a:gd name="f131" fmla="*/ 379 f127 1"/>
              <a:gd name="f132" fmla="*/ 18 f126 1"/>
              <a:gd name="f133" fmla="*/ 346 f127 1"/>
              <a:gd name="f134" fmla="*/ 64 f126 1"/>
              <a:gd name="f135" fmla="*/ 288 f127 1"/>
              <a:gd name="f136" fmla="*/ 56 f126 1"/>
              <a:gd name="f137" fmla="*/ 270 f127 1"/>
              <a:gd name="f138" fmla="*/ 197 f127 1"/>
              <a:gd name="f139" fmla="*/ 54 f126 1"/>
              <a:gd name="f140" fmla="*/ 183 f127 1"/>
              <a:gd name="f141" fmla="*/ 106 f127 1"/>
              <a:gd name="f142" fmla="*/ 53 f126 1"/>
              <a:gd name="f143" fmla="*/ 95 f127 1"/>
              <a:gd name="f144" fmla="*/ 35 f127 1"/>
              <a:gd name="f145" fmla="*/ 1 f127 1"/>
              <a:gd name="f146" fmla="*/ 10 f127 1"/>
              <a:gd name="f147" fmla="*/ 3 f126 1"/>
              <a:gd name="f148" fmla="*/ 23 f127 1"/>
              <a:gd name="f149" fmla="*/ 15 f126 1"/>
              <a:gd name="f150" fmla="*/ 76 f127 1"/>
              <a:gd name="f151" fmla="*/ 41 f126 1"/>
              <a:gd name="f152" fmla="*/ 90 f127 1"/>
              <a:gd name="f153" fmla="*/ 100 f127 1"/>
              <a:gd name="f154" fmla="*/ 112 f127 1"/>
              <a:gd name="f155" fmla="*/ 14 f126 1"/>
              <a:gd name="f156" fmla="*/ 134 f127 1"/>
              <a:gd name="f157" fmla="*/ 45 f126 1"/>
              <a:gd name="f158" fmla="*/ 167 f127 1"/>
              <a:gd name="f159" fmla="*/ 39 f126 1"/>
              <a:gd name="f160" fmla="*/ 179 f127 1"/>
              <a:gd name="f161" fmla="*/ 16 f126 1"/>
              <a:gd name="f162" fmla="*/ 190 f127 1"/>
              <a:gd name="f163" fmla="*/ 202 f127 1"/>
              <a:gd name="f164" fmla="*/ 17 f126 1"/>
              <a:gd name="f165" fmla="*/ 233 f127 1"/>
              <a:gd name="f166" fmla="*/ 47 f126 1"/>
              <a:gd name="f167" fmla="*/ 268 f127 1"/>
              <a:gd name="f168" fmla="*/ 283 f127 1"/>
              <a:gd name="f169" fmla="*/ 4 f126 1"/>
              <a:gd name="f170" fmla="*/ 290 f127 1"/>
              <a:gd name="f171" fmla="*/ 325 f127 1"/>
              <a:gd name="f172" fmla="*/ 357 f127 1"/>
              <a:gd name="f173" fmla="*/ 365 f127 1"/>
              <a:gd name="f174" fmla="*/ 377 f127 1"/>
              <a:gd name="f175" fmla="*/ 8 f126 1"/>
              <a:gd name="f176" fmla="+- f128 0 f1"/>
              <a:gd name="f177" fmla="*/ f131 1 379"/>
              <a:gd name="f178" fmla="*/ f132 1 76"/>
              <a:gd name="f179" fmla="*/ f133 1 379"/>
              <a:gd name="f180" fmla="*/ f134 1 76"/>
              <a:gd name="f181" fmla="*/ f135 1 379"/>
              <a:gd name="f182" fmla="*/ f136 1 76"/>
              <a:gd name="f183" fmla="*/ f137 1 379"/>
              <a:gd name="f184" fmla="*/ f138 1 379"/>
              <a:gd name="f185" fmla="*/ f139 1 76"/>
              <a:gd name="f186" fmla="*/ f140 1 379"/>
              <a:gd name="f187" fmla="*/ f141 1 379"/>
              <a:gd name="f188" fmla="*/ f142 1 76"/>
              <a:gd name="f189" fmla="*/ f143 1 379"/>
              <a:gd name="f190" fmla="*/ f144 1 379"/>
              <a:gd name="f191" fmla="*/ f145 1 379"/>
              <a:gd name="f192" fmla="*/ f146 1 379"/>
              <a:gd name="f193" fmla="*/ f147 1 76"/>
              <a:gd name="f194" fmla="*/ f148 1 379"/>
              <a:gd name="f195" fmla="*/ f149 1 76"/>
              <a:gd name="f196" fmla="*/ f150 1 379"/>
              <a:gd name="f197" fmla="*/ f151 1 76"/>
              <a:gd name="f198" fmla="*/ f152 1 379"/>
              <a:gd name="f199" fmla="*/ f153 1 379"/>
              <a:gd name="f200" fmla="*/ f154 1 379"/>
              <a:gd name="f201" fmla="*/ f155 1 76"/>
              <a:gd name="f202" fmla="*/ f156 1 379"/>
              <a:gd name="f203" fmla="*/ f157 1 76"/>
              <a:gd name="f204" fmla="*/ f158 1 379"/>
              <a:gd name="f205" fmla="*/ f159 1 76"/>
              <a:gd name="f206" fmla="*/ f160 1 379"/>
              <a:gd name="f207" fmla="*/ f161 1 76"/>
              <a:gd name="f208" fmla="*/ f162 1 379"/>
              <a:gd name="f209" fmla="*/ f163 1 379"/>
              <a:gd name="f210" fmla="*/ f164 1 76"/>
              <a:gd name="f211" fmla="*/ f165 1 379"/>
              <a:gd name="f212" fmla="*/ f166 1 76"/>
              <a:gd name="f213" fmla="*/ f167 1 379"/>
              <a:gd name="f214" fmla="*/ f168 1 379"/>
              <a:gd name="f215" fmla="*/ f169 1 76"/>
              <a:gd name="f216" fmla="*/ f170 1 379"/>
              <a:gd name="f217" fmla="*/ f171 1 379"/>
              <a:gd name="f218" fmla="*/ f172 1 379"/>
              <a:gd name="f219" fmla="*/ f173 1 379"/>
              <a:gd name="f220" fmla="*/ f174 1 379"/>
              <a:gd name="f221" fmla="*/ f175 1 76"/>
              <a:gd name="f222" fmla="*/ 0 1 f129"/>
              <a:gd name="f223" fmla="*/ f123 1 f129"/>
              <a:gd name="f224" fmla="*/ 0 1 f130"/>
              <a:gd name="f225" fmla="*/ f124 1 f130"/>
              <a:gd name="f226" fmla="*/ f177 1 f129"/>
              <a:gd name="f227" fmla="*/ f178 1 f130"/>
              <a:gd name="f228" fmla="*/ f179 1 f129"/>
              <a:gd name="f229" fmla="*/ f180 1 f130"/>
              <a:gd name="f230" fmla="*/ f181 1 f129"/>
              <a:gd name="f231" fmla="*/ f182 1 f130"/>
              <a:gd name="f232" fmla="*/ f183 1 f129"/>
              <a:gd name="f233" fmla="*/ f184 1 f129"/>
              <a:gd name="f234" fmla="*/ f185 1 f130"/>
              <a:gd name="f235" fmla="*/ f186 1 f129"/>
              <a:gd name="f236" fmla="*/ f187 1 f129"/>
              <a:gd name="f237" fmla="*/ f188 1 f130"/>
              <a:gd name="f238" fmla="*/ f189 1 f129"/>
              <a:gd name="f239" fmla="*/ f190 1 f129"/>
              <a:gd name="f240" fmla="*/ f191 1 f129"/>
              <a:gd name="f241" fmla="*/ f192 1 f129"/>
              <a:gd name="f242" fmla="*/ f193 1 f130"/>
              <a:gd name="f243" fmla="*/ f194 1 f129"/>
              <a:gd name="f244" fmla="*/ f195 1 f130"/>
              <a:gd name="f245" fmla="*/ f196 1 f129"/>
              <a:gd name="f246" fmla="*/ f197 1 f130"/>
              <a:gd name="f247" fmla="*/ f198 1 f129"/>
              <a:gd name="f248" fmla="*/ f199 1 f129"/>
              <a:gd name="f249" fmla="*/ f200 1 f129"/>
              <a:gd name="f250" fmla="*/ f201 1 f130"/>
              <a:gd name="f251" fmla="*/ f202 1 f129"/>
              <a:gd name="f252" fmla="*/ f203 1 f130"/>
              <a:gd name="f253" fmla="*/ f204 1 f129"/>
              <a:gd name="f254" fmla="*/ f205 1 f130"/>
              <a:gd name="f255" fmla="*/ f206 1 f129"/>
              <a:gd name="f256" fmla="*/ f207 1 f130"/>
              <a:gd name="f257" fmla="*/ f208 1 f129"/>
              <a:gd name="f258" fmla="*/ f209 1 f129"/>
              <a:gd name="f259" fmla="*/ f210 1 f130"/>
              <a:gd name="f260" fmla="*/ f211 1 f129"/>
              <a:gd name="f261" fmla="*/ f212 1 f130"/>
              <a:gd name="f262" fmla="*/ f213 1 f129"/>
              <a:gd name="f263" fmla="*/ f214 1 f129"/>
              <a:gd name="f264" fmla="*/ f215 1 f130"/>
              <a:gd name="f265" fmla="*/ f216 1 f129"/>
              <a:gd name="f266" fmla="*/ f217 1 f129"/>
              <a:gd name="f267" fmla="*/ f218 1 f129"/>
              <a:gd name="f268" fmla="*/ f219 1 f129"/>
              <a:gd name="f269" fmla="*/ f220 1 f129"/>
              <a:gd name="f270" fmla="*/ f221 1 f130"/>
              <a:gd name="f271" fmla="*/ f222 f120 1"/>
              <a:gd name="f272" fmla="*/ f223 f120 1"/>
              <a:gd name="f273" fmla="*/ f225 f121 1"/>
              <a:gd name="f274" fmla="*/ f224 f121 1"/>
              <a:gd name="f275" fmla="*/ f226 f120 1"/>
              <a:gd name="f276" fmla="*/ f227 f121 1"/>
              <a:gd name="f277" fmla="*/ f228 f120 1"/>
              <a:gd name="f278" fmla="*/ f229 f121 1"/>
              <a:gd name="f279" fmla="*/ f230 f120 1"/>
              <a:gd name="f280" fmla="*/ f231 f121 1"/>
              <a:gd name="f281" fmla="*/ f232 f120 1"/>
              <a:gd name="f282" fmla="*/ f233 f120 1"/>
              <a:gd name="f283" fmla="*/ f234 f121 1"/>
              <a:gd name="f284" fmla="*/ f235 f120 1"/>
              <a:gd name="f285" fmla="*/ f236 f120 1"/>
              <a:gd name="f286" fmla="*/ f237 f121 1"/>
              <a:gd name="f287" fmla="*/ f238 f120 1"/>
              <a:gd name="f288" fmla="*/ f239 f120 1"/>
              <a:gd name="f289" fmla="*/ f240 f120 1"/>
              <a:gd name="f290" fmla="*/ f241 f120 1"/>
              <a:gd name="f291" fmla="*/ f242 f121 1"/>
              <a:gd name="f292" fmla="*/ f243 f120 1"/>
              <a:gd name="f293" fmla="*/ f244 f121 1"/>
              <a:gd name="f294" fmla="*/ f245 f120 1"/>
              <a:gd name="f295" fmla="*/ f246 f121 1"/>
              <a:gd name="f296" fmla="*/ f247 f120 1"/>
              <a:gd name="f297" fmla="*/ f248 f120 1"/>
              <a:gd name="f298" fmla="*/ f249 f120 1"/>
              <a:gd name="f299" fmla="*/ f250 f121 1"/>
              <a:gd name="f300" fmla="*/ f251 f120 1"/>
              <a:gd name="f301" fmla="*/ f252 f121 1"/>
              <a:gd name="f302" fmla="*/ f253 f120 1"/>
              <a:gd name="f303" fmla="*/ f254 f121 1"/>
              <a:gd name="f304" fmla="*/ f255 f120 1"/>
              <a:gd name="f305" fmla="*/ f256 f121 1"/>
              <a:gd name="f306" fmla="*/ f257 f120 1"/>
              <a:gd name="f307" fmla="*/ f258 f120 1"/>
              <a:gd name="f308" fmla="*/ f259 f121 1"/>
              <a:gd name="f309" fmla="*/ f260 f120 1"/>
              <a:gd name="f310" fmla="*/ f261 f121 1"/>
              <a:gd name="f311" fmla="*/ f262 f120 1"/>
              <a:gd name="f312" fmla="*/ f263 f120 1"/>
              <a:gd name="f313" fmla="*/ f264 f121 1"/>
              <a:gd name="f314" fmla="*/ f265 f120 1"/>
              <a:gd name="f315" fmla="*/ f266 f120 1"/>
              <a:gd name="f316" fmla="*/ f267 f120 1"/>
              <a:gd name="f317" fmla="*/ f268 f120 1"/>
              <a:gd name="f318" fmla="*/ f269 f120 1"/>
              <a:gd name="f319" fmla="*/ f270 f1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6">
                <a:pos x="f275" y="f276"/>
              </a:cxn>
              <a:cxn ang="f176">
                <a:pos x="f277" y="f278"/>
              </a:cxn>
              <a:cxn ang="f176">
                <a:pos x="f279" y="f280"/>
              </a:cxn>
              <a:cxn ang="f176">
                <a:pos x="f281" y="f280"/>
              </a:cxn>
              <a:cxn ang="f176">
                <a:pos x="f282" y="f283"/>
              </a:cxn>
              <a:cxn ang="f176">
                <a:pos x="f284" y="f283"/>
              </a:cxn>
              <a:cxn ang="f176">
                <a:pos x="f285" y="f286"/>
              </a:cxn>
              <a:cxn ang="f176">
                <a:pos x="f287" y="f286"/>
              </a:cxn>
              <a:cxn ang="f176">
                <a:pos x="f288" y="f278"/>
              </a:cxn>
              <a:cxn ang="f176">
                <a:pos x="f289" y="f276"/>
              </a:cxn>
              <a:cxn ang="f176">
                <a:pos x="f290" y="f291"/>
              </a:cxn>
              <a:cxn ang="f176">
                <a:pos x="f292" y="f293"/>
              </a:cxn>
              <a:cxn ang="f176">
                <a:pos x="f294" y="f295"/>
              </a:cxn>
              <a:cxn ang="f176">
                <a:pos x="f296" y="f293"/>
              </a:cxn>
              <a:cxn ang="f176">
                <a:pos x="f297" y="f291"/>
              </a:cxn>
              <a:cxn ang="f176">
                <a:pos x="f298" y="f299"/>
              </a:cxn>
              <a:cxn ang="f176">
                <a:pos x="f300" y="f301"/>
              </a:cxn>
              <a:cxn ang="f176">
                <a:pos x="f302" y="f303"/>
              </a:cxn>
              <a:cxn ang="f176">
                <a:pos x="f304" y="f305"/>
              </a:cxn>
              <a:cxn ang="f176">
                <a:pos x="f306" y="f291"/>
              </a:cxn>
              <a:cxn ang="f176">
                <a:pos x="f307" y="f308"/>
              </a:cxn>
              <a:cxn ang="f176">
                <a:pos x="f309" y="f310"/>
              </a:cxn>
              <a:cxn ang="f176">
                <a:pos x="f311" y="f293"/>
              </a:cxn>
              <a:cxn ang="f176">
                <a:pos x="f312" y="f313"/>
              </a:cxn>
              <a:cxn ang="f176">
                <a:pos x="f314" y="f308"/>
              </a:cxn>
              <a:cxn ang="f176">
                <a:pos x="f315" y="f310"/>
              </a:cxn>
              <a:cxn ang="f176">
                <a:pos x="f316" y="f293"/>
              </a:cxn>
              <a:cxn ang="f176">
                <a:pos x="f317" y="f291"/>
              </a:cxn>
              <a:cxn ang="f176">
                <a:pos x="f318" y="f319"/>
              </a:cxn>
              <a:cxn ang="f176">
                <a:pos x="f275" y="f276"/>
              </a:cxn>
            </a:cxnLst>
            <a:rect l="f271" t="f274" r="f272" b="f273"/>
            <a:pathLst>
              <a:path w="379" h="76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0"/>
                </a:cubicBezTo>
                <a:cubicBezTo>
                  <a:pt x="f26" y="f27"/>
                  <a:pt x="f28" y="f7"/>
                  <a:pt x="f29" y="f30"/>
                </a:cubicBezTo>
                <a:cubicBezTo>
                  <a:pt x="f31" y="f32"/>
                  <a:pt x="f33" y="f24"/>
                  <a:pt x="f34" y="f30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32"/>
                  <a:pt x="f42" y="f32"/>
                  <a:pt x="f43" y="f40"/>
                </a:cubicBezTo>
                <a:cubicBezTo>
                  <a:pt x="f44" y="f45"/>
                  <a:pt x="f46" y="f38"/>
                  <a:pt x="f47" y="f14"/>
                </a:cubicBezTo>
                <a:cubicBezTo>
                  <a:pt x="f48" y="f20"/>
                  <a:pt x="f49" y="f10"/>
                  <a:pt x="f50" y="f8"/>
                </a:cubicBezTo>
                <a:cubicBezTo>
                  <a:pt x="f5" y="f51"/>
                  <a:pt x="f50" y="f52"/>
                  <a:pt x="f53" y="f54"/>
                </a:cubicBezTo>
                <a:cubicBezTo>
                  <a:pt x="f55" y="f50"/>
                  <a:pt x="f56" y="f57"/>
                  <a:pt x="f58" y="f59"/>
                </a:cubicBezTo>
                <a:cubicBezTo>
                  <a:pt x="f60" y="f61"/>
                  <a:pt x="f40" y="f20"/>
                  <a:pt x="f7" y="f62"/>
                </a:cubicBezTo>
                <a:cubicBezTo>
                  <a:pt x="f63" y="f47"/>
                  <a:pt x="f64" y="f65"/>
                  <a:pt x="f66" y="f59"/>
                </a:cubicBezTo>
                <a:cubicBezTo>
                  <a:pt x="f67" y="f68"/>
                  <a:pt x="f69" y="f54"/>
                  <a:pt x="f42" y="f54"/>
                </a:cubicBezTo>
                <a:cubicBezTo>
                  <a:pt x="f70" y="f54"/>
                  <a:pt x="f71" y="f57"/>
                  <a:pt x="f72" y="f48"/>
                </a:cubicBezTo>
                <a:cubicBezTo>
                  <a:pt x="f73" y="f74"/>
                  <a:pt x="f75" y="f10"/>
                  <a:pt x="f76" y="f77"/>
                </a:cubicBezTo>
                <a:cubicBezTo>
                  <a:pt x="f78" y="f22"/>
                  <a:pt x="f79" y="f80"/>
                  <a:pt x="f81" y="f10"/>
                </a:cubicBezTo>
                <a:cubicBezTo>
                  <a:pt x="f82" y="f83"/>
                  <a:pt x="f84" y="f65"/>
                  <a:pt x="f85" y="f86"/>
                </a:cubicBezTo>
                <a:cubicBezTo>
                  <a:pt x="f85" y="f87"/>
                  <a:pt x="f88" y="f89"/>
                  <a:pt x="f90" y="f54"/>
                </a:cubicBezTo>
                <a:cubicBezTo>
                  <a:pt x="f91" y="f54"/>
                  <a:pt x="f92" y="f53"/>
                  <a:pt x="f93" y="f55"/>
                </a:cubicBezTo>
                <a:cubicBezTo>
                  <a:pt x="f94" y="f47"/>
                  <a:pt x="f95" y="f96"/>
                  <a:pt x="f97" y="f80"/>
                </a:cubicBezTo>
                <a:cubicBezTo>
                  <a:pt x="f98" y="f24"/>
                  <a:pt x="f99" y="f100"/>
                  <a:pt x="f101" y="f59"/>
                </a:cubicBezTo>
                <a:cubicBezTo>
                  <a:pt x="f102" y="f52"/>
                  <a:pt x="f103" y="f5"/>
                  <a:pt x="f104" y="f49"/>
                </a:cubicBezTo>
                <a:cubicBezTo>
                  <a:pt x="f105" y="f57"/>
                  <a:pt x="f105" y="f106"/>
                  <a:pt x="f107" y="f55"/>
                </a:cubicBezTo>
                <a:cubicBezTo>
                  <a:pt x="f108" y="f47"/>
                  <a:pt x="f109" y="f80"/>
                  <a:pt x="f110" y="f80"/>
                </a:cubicBezTo>
                <a:cubicBezTo>
                  <a:pt x="f111" y="f80"/>
                  <a:pt x="f112" y="f83"/>
                  <a:pt x="f113" y="f59"/>
                </a:cubicBezTo>
                <a:cubicBezTo>
                  <a:pt x="f113" y="f68"/>
                  <a:pt x="f114" y="f49"/>
                  <a:pt x="f115" y="f54"/>
                </a:cubicBezTo>
                <a:cubicBezTo>
                  <a:pt x="f116" y="f50"/>
                  <a:pt x="f117" y="f49"/>
                  <a:pt x="f9" y="f87"/>
                </a:cubicBezTo>
                <a:cubicBezTo>
                  <a:pt x="f6" y="f51"/>
                  <a:pt x="f118" y="f48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9" name="Freeform 168">
            <a:extLst>
              <a:ext uri="{FF2B5EF4-FFF2-40B4-BE49-F238E27FC236}">
                <a16:creationId xmlns:a16="http://schemas.microsoft.com/office/drawing/2014/main" id="{663A4E74-D905-80A5-1CCC-168556794F7D}"/>
              </a:ext>
            </a:extLst>
          </p:cNvPr>
          <p:cNvSpPr/>
          <p:nvPr/>
        </p:nvSpPr>
        <p:spPr>
          <a:xfrm>
            <a:off x="6348414" y="2860672"/>
            <a:ext cx="450854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9"/>
              <a:gd name="f7" fmla="val 75"/>
              <a:gd name="f8" fmla="val 145"/>
              <a:gd name="f9" fmla="val 69"/>
              <a:gd name="f10" fmla="val 129"/>
              <a:gd name="f11" fmla="val 115"/>
              <a:gd name="f12" fmla="val 64"/>
              <a:gd name="f13" fmla="val 105"/>
              <a:gd name="f14" fmla="val 52"/>
              <a:gd name="f15" fmla="val 101"/>
              <a:gd name="f16" fmla="val 48"/>
              <a:gd name="f17" fmla="val 100"/>
              <a:gd name="f18" fmla="val 49"/>
              <a:gd name="f19" fmla="val 96"/>
              <a:gd name="f20" fmla="val 80"/>
              <a:gd name="f21" fmla="val 60"/>
              <a:gd name="f22" fmla="val 74"/>
              <a:gd name="f23" fmla="val 38"/>
              <a:gd name="f24" fmla="val 66"/>
              <a:gd name="f25" fmla="val 15"/>
              <a:gd name="f26" fmla="val 59"/>
              <a:gd name="f27" fmla="val 4"/>
              <a:gd name="f28" fmla="val 41"/>
              <a:gd name="f29" fmla="val 1"/>
              <a:gd name="f30" fmla="val 18"/>
              <a:gd name="f31" fmla="val 10"/>
              <a:gd name="f32" fmla="val 5"/>
              <a:gd name="f33" fmla="val 3"/>
              <a:gd name="f34" fmla="val 11"/>
              <a:gd name="f35" fmla="val 19"/>
              <a:gd name="f36" fmla="val 22"/>
              <a:gd name="f37" fmla="val 8"/>
              <a:gd name="f38" fmla="val 23"/>
              <a:gd name="f39" fmla="val 27"/>
              <a:gd name="f40" fmla="val 43"/>
              <a:gd name="f41" fmla="val 51"/>
              <a:gd name="f42" fmla="val 56"/>
              <a:gd name="f43" fmla="val 42"/>
              <a:gd name="f44" fmla="val 84"/>
              <a:gd name="f45" fmla="val 37"/>
              <a:gd name="f46" fmla="val 89"/>
              <a:gd name="f47" fmla="val 90"/>
              <a:gd name="f48" fmla="val 16"/>
              <a:gd name="f49" fmla="val 91"/>
              <a:gd name="f50" fmla="val 6"/>
              <a:gd name="f51" fmla="val 97"/>
              <a:gd name="f52" fmla="val 2"/>
              <a:gd name="f53" fmla="val 111"/>
              <a:gd name="f54" fmla="val 112"/>
              <a:gd name="f55" fmla="val 44"/>
              <a:gd name="f56" fmla="val 144"/>
              <a:gd name="f57" fmla="val 57"/>
              <a:gd name="f58" fmla="val 166"/>
              <a:gd name="f59" fmla="val 40"/>
              <a:gd name="f60" fmla="val 175"/>
              <a:gd name="f61" fmla="val 34"/>
              <a:gd name="f62" fmla="val 178"/>
              <a:gd name="f63" fmla="val 25"/>
              <a:gd name="f64" fmla="val 179"/>
              <a:gd name="f65" fmla="val 14"/>
              <a:gd name="f66" fmla="val 182"/>
              <a:gd name="f67" fmla="val 189"/>
              <a:gd name="f68" fmla="val 196"/>
              <a:gd name="f69" fmla="val 199"/>
              <a:gd name="f70" fmla="val 7"/>
              <a:gd name="f71" fmla="val 200"/>
              <a:gd name="f72" fmla="val 13"/>
              <a:gd name="f73" fmla="val 202"/>
              <a:gd name="f74" fmla="val 20"/>
              <a:gd name="f75" fmla="val 203"/>
              <a:gd name="f76" fmla="val 207"/>
              <a:gd name="f77" fmla="val 33"/>
              <a:gd name="f78" fmla="val 216"/>
              <a:gd name="f79" fmla="val 45"/>
              <a:gd name="f80" fmla="val 230"/>
              <a:gd name="f81" fmla="val 50"/>
              <a:gd name="f82" fmla="val 244"/>
              <a:gd name="f83" fmla="val 46"/>
              <a:gd name="f84" fmla="val 256"/>
              <a:gd name="f85" fmla="val 266"/>
              <a:gd name="f86" fmla="val 31"/>
              <a:gd name="f87" fmla="val 268"/>
              <a:gd name="f88" fmla="val 17"/>
              <a:gd name="f89" fmla="val 269"/>
              <a:gd name="f90" fmla="val 276"/>
              <a:gd name="f91" fmla="val 285"/>
              <a:gd name="f92" fmla="val 289"/>
              <a:gd name="f93" fmla="val 290"/>
              <a:gd name="f94" fmla="val 292"/>
              <a:gd name="f95" fmla="val 35"/>
              <a:gd name="f96" fmla="val 305"/>
              <a:gd name="f97" fmla="val 47"/>
              <a:gd name="f98" fmla="val 323"/>
              <a:gd name="f99" fmla="val 341"/>
              <a:gd name="f100" fmla="val 354"/>
              <a:gd name="f101" fmla="val 36"/>
              <a:gd name="f102" fmla="val 357"/>
              <a:gd name="f103" fmla="val 358"/>
              <a:gd name="f104" fmla="val 364"/>
              <a:gd name="f105" fmla="val 371"/>
              <a:gd name="f106" fmla="val 378"/>
              <a:gd name="f107" fmla="val 12"/>
              <a:gd name="f108" fmla="val 377"/>
              <a:gd name="f109" fmla="val 347"/>
              <a:gd name="f110" fmla="val 316"/>
              <a:gd name="f111" fmla="val 303"/>
              <a:gd name="f112" fmla="val 67"/>
              <a:gd name="f113" fmla="val 293"/>
              <a:gd name="f114" fmla="val 62"/>
              <a:gd name="f115" fmla="val 284"/>
              <a:gd name="f116" fmla="val 53"/>
              <a:gd name="f117" fmla="val 280"/>
              <a:gd name="f118" fmla="val 278"/>
              <a:gd name="f119" fmla="val 274"/>
              <a:gd name="f120" fmla="val 251"/>
              <a:gd name="f121" fmla="val 218"/>
              <a:gd name="f122" fmla="val 195"/>
              <a:gd name="f123" fmla="val 191"/>
              <a:gd name="f124" fmla="val 185"/>
              <a:gd name="f125" fmla="val 174"/>
              <a:gd name="f126" fmla="val 161"/>
              <a:gd name="f127" fmla="+- 0 0 -90"/>
              <a:gd name="f128" fmla="*/ f3 1 379"/>
              <a:gd name="f129" fmla="*/ f4 1 75"/>
              <a:gd name="f130" fmla="val f5"/>
              <a:gd name="f131" fmla="val f6"/>
              <a:gd name="f132" fmla="val f7"/>
              <a:gd name="f133" fmla="*/ f127 f0 1"/>
              <a:gd name="f134" fmla="+- f132 0 f130"/>
              <a:gd name="f135" fmla="+- f131 0 f130"/>
              <a:gd name="f136" fmla="*/ f133 1 f2"/>
              <a:gd name="f137" fmla="*/ f135 1 379"/>
              <a:gd name="f138" fmla="*/ f134 1 75"/>
              <a:gd name="f139" fmla="*/ 145 f135 1"/>
              <a:gd name="f140" fmla="*/ 69 f134 1"/>
              <a:gd name="f141" fmla="*/ 105 f135 1"/>
              <a:gd name="f142" fmla="*/ 52 f134 1"/>
              <a:gd name="f143" fmla="*/ 96 f135 1"/>
              <a:gd name="f144" fmla="*/ 38 f135 1"/>
              <a:gd name="f145" fmla="*/ 66 f134 1"/>
              <a:gd name="f146" fmla="*/ 1 f135 1"/>
              <a:gd name="f147" fmla="*/ 18 f134 1"/>
              <a:gd name="f148" fmla="*/ 11 f135 1"/>
              <a:gd name="f149" fmla="*/ 3 f134 1"/>
              <a:gd name="f150" fmla="*/ 23 f135 1"/>
              <a:gd name="f151" fmla="*/ 15 f134 1"/>
              <a:gd name="f152" fmla="*/ 74 f135 1"/>
              <a:gd name="f153" fmla="*/ 42 f134 1"/>
              <a:gd name="f154" fmla="*/ 90 f135 1"/>
              <a:gd name="f155" fmla="*/ 16 f134 1"/>
              <a:gd name="f156" fmla="*/ 97 f135 1"/>
              <a:gd name="f157" fmla="*/ 4 f134 1"/>
              <a:gd name="f158" fmla="*/ 112 f135 1"/>
              <a:gd name="f159" fmla="*/ 166 f135 1"/>
              <a:gd name="f160" fmla="*/ 40 f134 1"/>
              <a:gd name="f161" fmla="*/ 179 f135 1"/>
              <a:gd name="f162" fmla="*/ 14 f134 1"/>
              <a:gd name="f163" fmla="*/ 189 f135 1"/>
              <a:gd name="f164" fmla="*/ 200 f135 1"/>
              <a:gd name="f165" fmla="*/ 13 f134 1"/>
              <a:gd name="f166" fmla="*/ 207 f135 1"/>
              <a:gd name="f167" fmla="*/ 33 f134 1"/>
              <a:gd name="f168" fmla="*/ 244 f135 1"/>
              <a:gd name="f169" fmla="*/ 46 f134 1"/>
              <a:gd name="f170" fmla="*/ 268 f135 1"/>
              <a:gd name="f171" fmla="*/ 17 f134 1"/>
              <a:gd name="f172" fmla="*/ 285 f135 1"/>
              <a:gd name="f173" fmla="*/ 6 f134 1"/>
              <a:gd name="f174" fmla="*/ 290 f135 1"/>
              <a:gd name="f175" fmla="*/ 323 f135 1"/>
              <a:gd name="f176" fmla="*/ 47 f134 1"/>
              <a:gd name="f177" fmla="*/ 357 f135 1"/>
              <a:gd name="f178" fmla="*/ 371 f135 1"/>
              <a:gd name="f179" fmla="*/ 379 f135 1"/>
              <a:gd name="f180" fmla="*/ 316 f135 1"/>
              <a:gd name="f181" fmla="*/ 284 f135 1"/>
              <a:gd name="f182" fmla="*/ 53 f134 1"/>
              <a:gd name="f183" fmla="*/ 274 f135 1"/>
              <a:gd name="f184" fmla="*/ 195 f135 1"/>
              <a:gd name="f185" fmla="*/ 185 f135 1"/>
              <a:gd name="f186" fmla="+- f136 0 f1"/>
              <a:gd name="f187" fmla="*/ f139 1 379"/>
              <a:gd name="f188" fmla="*/ f140 1 75"/>
              <a:gd name="f189" fmla="*/ f141 1 379"/>
              <a:gd name="f190" fmla="*/ f142 1 75"/>
              <a:gd name="f191" fmla="*/ f143 1 379"/>
              <a:gd name="f192" fmla="*/ f144 1 379"/>
              <a:gd name="f193" fmla="*/ f145 1 75"/>
              <a:gd name="f194" fmla="*/ f146 1 379"/>
              <a:gd name="f195" fmla="*/ f147 1 75"/>
              <a:gd name="f196" fmla="*/ f148 1 379"/>
              <a:gd name="f197" fmla="*/ f149 1 75"/>
              <a:gd name="f198" fmla="*/ f150 1 379"/>
              <a:gd name="f199" fmla="*/ f151 1 75"/>
              <a:gd name="f200" fmla="*/ f152 1 379"/>
              <a:gd name="f201" fmla="*/ f153 1 75"/>
              <a:gd name="f202" fmla="*/ f154 1 379"/>
              <a:gd name="f203" fmla="*/ f155 1 75"/>
              <a:gd name="f204" fmla="*/ f156 1 379"/>
              <a:gd name="f205" fmla="*/ f157 1 75"/>
              <a:gd name="f206" fmla="*/ f158 1 379"/>
              <a:gd name="f207" fmla="*/ f159 1 379"/>
              <a:gd name="f208" fmla="*/ f160 1 75"/>
              <a:gd name="f209" fmla="*/ f161 1 379"/>
              <a:gd name="f210" fmla="*/ f162 1 75"/>
              <a:gd name="f211" fmla="*/ f163 1 379"/>
              <a:gd name="f212" fmla="*/ f164 1 379"/>
              <a:gd name="f213" fmla="*/ f165 1 75"/>
              <a:gd name="f214" fmla="*/ f166 1 379"/>
              <a:gd name="f215" fmla="*/ f167 1 75"/>
              <a:gd name="f216" fmla="*/ f168 1 379"/>
              <a:gd name="f217" fmla="*/ f169 1 75"/>
              <a:gd name="f218" fmla="*/ f170 1 379"/>
              <a:gd name="f219" fmla="*/ f171 1 75"/>
              <a:gd name="f220" fmla="*/ f172 1 379"/>
              <a:gd name="f221" fmla="*/ f173 1 75"/>
              <a:gd name="f222" fmla="*/ f174 1 379"/>
              <a:gd name="f223" fmla="*/ f175 1 379"/>
              <a:gd name="f224" fmla="*/ f176 1 75"/>
              <a:gd name="f225" fmla="*/ f177 1 379"/>
              <a:gd name="f226" fmla="*/ f178 1 379"/>
              <a:gd name="f227" fmla="*/ f179 1 379"/>
              <a:gd name="f228" fmla="*/ f180 1 379"/>
              <a:gd name="f229" fmla="*/ f181 1 379"/>
              <a:gd name="f230" fmla="*/ f182 1 75"/>
              <a:gd name="f231" fmla="*/ f183 1 379"/>
              <a:gd name="f232" fmla="*/ f184 1 379"/>
              <a:gd name="f233" fmla="*/ f185 1 379"/>
              <a:gd name="f234" fmla="*/ 0 1 f137"/>
              <a:gd name="f235" fmla="*/ f131 1 f137"/>
              <a:gd name="f236" fmla="*/ 0 1 f138"/>
              <a:gd name="f237" fmla="*/ f132 1 f138"/>
              <a:gd name="f238" fmla="*/ f187 1 f137"/>
              <a:gd name="f239" fmla="*/ f188 1 f138"/>
              <a:gd name="f240" fmla="*/ f189 1 f137"/>
              <a:gd name="f241" fmla="*/ f190 1 f138"/>
              <a:gd name="f242" fmla="*/ f191 1 f137"/>
              <a:gd name="f243" fmla="*/ f192 1 f137"/>
              <a:gd name="f244" fmla="*/ f193 1 f138"/>
              <a:gd name="f245" fmla="*/ f194 1 f137"/>
              <a:gd name="f246" fmla="*/ f195 1 f138"/>
              <a:gd name="f247" fmla="*/ f196 1 f137"/>
              <a:gd name="f248" fmla="*/ f197 1 f138"/>
              <a:gd name="f249" fmla="*/ f198 1 f137"/>
              <a:gd name="f250" fmla="*/ f199 1 f138"/>
              <a:gd name="f251" fmla="*/ f200 1 f137"/>
              <a:gd name="f252" fmla="*/ f201 1 f138"/>
              <a:gd name="f253" fmla="*/ f202 1 f137"/>
              <a:gd name="f254" fmla="*/ f203 1 f138"/>
              <a:gd name="f255" fmla="*/ f204 1 f137"/>
              <a:gd name="f256" fmla="*/ f205 1 f138"/>
              <a:gd name="f257" fmla="*/ f206 1 f137"/>
              <a:gd name="f258" fmla="*/ f207 1 f137"/>
              <a:gd name="f259" fmla="*/ f208 1 f138"/>
              <a:gd name="f260" fmla="*/ f209 1 f137"/>
              <a:gd name="f261" fmla="*/ f210 1 f138"/>
              <a:gd name="f262" fmla="*/ f211 1 f137"/>
              <a:gd name="f263" fmla="*/ f212 1 f137"/>
              <a:gd name="f264" fmla="*/ f213 1 f138"/>
              <a:gd name="f265" fmla="*/ f214 1 f137"/>
              <a:gd name="f266" fmla="*/ f215 1 f138"/>
              <a:gd name="f267" fmla="*/ f216 1 f137"/>
              <a:gd name="f268" fmla="*/ f217 1 f138"/>
              <a:gd name="f269" fmla="*/ f218 1 f137"/>
              <a:gd name="f270" fmla="*/ f219 1 f138"/>
              <a:gd name="f271" fmla="*/ f220 1 f137"/>
              <a:gd name="f272" fmla="*/ f221 1 f138"/>
              <a:gd name="f273" fmla="*/ f222 1 f137"/>
              <a:gd name="f274" fmla="*/ f223 1 f137"/>
              <a:gd name="f275" fmla="*/ f224 1 f138"/>
              <a:gd name="f276" fmla="*/ f225 1 f137"/>
              <a:gd name="f277" fmla="*/ f226 1 f137"/>
              <a:gd name="f278" fmla="*/ f227 1 f137"/>
              <a:gd name="f279" fmla="*/ f228 1 f137"/>
              <a:gd name="f280" fmla="*/ f229 1 f137"/>
              <a:gd name="f281" fmla="*/ f230 1 f138"/>
              <a:gd name="f282" fmla="*/ f231 1 f137"/>
              <a:gd name="f283" fmla="*/ f232 1 f137"/>
              <a:gd name="f284" fmla="*/ f233 1 f137"/>
              <a:gd name="f285" fmla="*/ f234 f128 1"/>
              <a:gd name="f286" fmla="*/ f235 f128 1"/>
              <a:gd name="f287" fmla="*/ f237 f129 1"/>
              <a:gd name="f288" fmla="*/ f236 f129 1"/>
              <a:gd name="f289" fmla="*/ f238 f128 1"/>
              <a:gd name="f290" fmla="*/ f239 f129 1"/>
              <a:gd name="f291" fmla="*/ f240 f128 1"/>
              <a:gd name="f292" fmla="*/ f241 f129 1"/>
              <a:gd name="f293" fmla="*/ f242 f128 1"/>
              <a:gd name="f294" fmla="*/ f243 f128 1"/>
              <a:gd name="f295" fmla="*/ f244 f129 1"/>
              <a:gd name="f296" fmla="*/ f245 f128 1"/>
              <a:gd name="f297" fmla="*/ f246 f129 1"/>
              <a:gd name="f298" fmla="*/ f247 f128 1"/>
              <a:gd name="f299" fmla="*/ f248 f129 1"/>
              <a:gd name="f300" fmla="*/ f249 f128 1"/>
              <a:gd name="f301" fmla="*/ f250 f129 1"/>
              <a:gd name="f302" fmla="*/ f251 f128 1"/>
              <a:gd name="f303" fmla="*/ f252 f129 1"/>
              <a:gd name="f304" fmla="*/ f253 f128 1"/>
              <a:gd name="f305" fmla="*/ f254 f129 1"/>
              <a:gd name="f306" fmla="*/ f255 f128 1"/>
              <a:gd name="f307" fmla="*/ f256 f129 1"/>
              <a:gd name="f308" fmla="*/ f257 f128 1"/>
              <a:gd name="f309" fmla="*/ f258 f128 1"/>
              <a:gd name="f310" fmla="*/ f259 f129 1"/>
              <a:gd name="f311" fmla="*/ f260 f128 1"/>
              <a:gd name="f312" fmla="*/ f261 f129 1"/>
              <a:gd name="f313" fmla="*/ f262 f128 1"/>
              <a:gd name="f314" fmla="*/ f263 f128 1"/>
              <a:gd name="f315" fmla="*/ f264 f129 1"/>
              <a:gd name="f316" fmla="*/ f265 f128 1"/>
              <a:gd name="f317" fmla="*/ f266 f129 1"/>
              <a:gd name="f318" fmla="*/ f267 f128 1"/>
              <a:gd name="f319" fmla="*/ f268 f129 1"/>
              <a:gd name="f320" fmla="*/ f269 f128 1"/>
              <a:gd name="f321" fmla="*/ f270 f129 1"/>
              <a:gd name="f322" fmla="*/ f271 f128 1"/>
              <a:gd name="f323" fmla="*/ f272 f129 1"/>
              <a:gd name="f324" fmla="*/ f273 f128 1"/>
              <a:gd name="f325" fmla="*/ f274 f128 1"/>
              <a:gd name="f326" fmla="*/ f275 f129 1"/>
              <a:gd name="f327" fmla="*/ f276 f128 1"/>
              <a:gd name="f328" fmla="*/ f277 f128 1"/>
              <a:gd name="f329" fmla="*/ f278 f128 1"/>
              <a:gd name="f330" fmla="*/ f279 f128 1"/>
              <a:gd name="f331" fmla="*/ f280 f128 1"/>
              <a:gd name="f332" fmla="*/ f281 f129 1"/>
              <a:gd name="f333" fmla="*/ f282 f128 1"/>
              <a:gd name="f334" fmla="*/ f283 f128 1"/>
              <a:gd name="f335" fmla="*/ f284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6">
                <a:pos x="f289" y="f290"/>
              </a:cxn>
              <a:cxn ang="f186">
                <a:pos x="f291" y="f292"/>
              </a:cxn>
              <a:cxn ang="f186">
                <a:pos x="f293" y="f292"/>
              </a:cxn>
              <a:cxn ang="f186">
                <a:pos x="f294" y="f295"/>
              </a:cxn>
              <a:cxn ang="f186">
                <a:pos x="f296" y="f297"/>
              </a:cxn>
              <a:cxn ang="f186">
                <a:pos x="f298" y="f299"/>
              </a:cxn>
              <a:cxn ang="f186">
                <a:pos x="f300" y="f301"/>
              </a:cxn>
              <a:cxn ang="f186">
                <a:pos x="f302" y="f303"/>
              </a:cxn>
              <a:cxn ang="f186">
                <a:pos x="f304" y="f305"/>
              </a:cxn>
              <a:cxn ang="f186">
                <a:pos x="f306" y="f307"/>
              </a:cxn>
              <a:cxn ang="f186">
                <a:pos x="f308" y="f301"/>
              </a:cxn>
              <a:cxn ang="f186">
                <a:pos x="f309" y="f310"/>
              </a:cxn>
              <a:cxn ang="f186">
                <a:pos x="f311" y="f312"/>
              </a:cxn>
              <a:cxn ang="f186">
                <a:pos x="f313" y="f307"/>
              </a:cxn>
              <a:cxn ang="f186">
                <a:pos x="f314" y="f315"/>
              </a:cxn>
              <a:cxn ang="f186">
                <a:pos x="f316" y="f317"/>
              </a:cxn>
              <a:cxn ang="f186">
                <a:pos x="f318" y="f319"/>
              </a:cxn>
              <a:cxn ang="f186">
                <a:pos x="f320" y="f321"/>
              </a:cxn>
              <a:cxn ang="f186">
                <a:pos x="f322" y="f323"/>
              </a:cxn>
              <a:cxn ang="f186">
                <a:pos x="f324" y="f301"/>
              </a:cxn>
              <a:cxn ang="f186">
                <a:pos x="f325" y="f326"/>
              </a:cxn>
              <a:cxn ang="f186">
                <a:pos x="f327" y="f321"/>
              </a:cxn>
              <a:cxn ang="f186">
                <a:pos x="f328" y="f307"/>
              </a:cxn>
              <a:cxn ang="f186">
                <a:pos x="f329" y="f297"/>
              </a:cxn>
              <a:cxn ang="f186">
                <a:pos x="f330" y="f290"/>
              </a:cxn>
              <a:cxn ang="f186">
                <a:pos x="f331" y="f332"/>
              </a:cxn>
              <a:cxn ang="f186">
                <a:pos x="f333" y="f332"/>
              </a:cxn>
              <a:cxn ang="f186">
                <a:pos x="f334" y="f332"/>
              </a:cxn>
              <a:cxn ang="f186">
                <a:pos x="f335" y="f332"/>
              </a:cxn>
              <a:cxn ang="f186">
                <a:pos x="f289" y="f290"/>
              </a:cxn>
            </a:cxnLst>
            <a:rect l="f285" t="f288" r="f286" b="f287"/>
            <a:pathLst>
              <a:path w="379" h="75">
                <a:moveTo>
                  <a:pt x="f8" y="f9"/>
                </a:moveTo>
                <a:cubicBezTo>
                  <a:pt x="f10" y="f9"/>
                  <a:pt x="f11" y="f12"/>
                  <a:pt x="f13" y="f14"/>
                </a:cubicBezTo>
                <a:cubicBezTo>
                  <a:pt x="f15" y="f16"/>
                  <a:pt x="f17" y="f18"/>
                  <a:pt x="f19" y="f14"/>
                </a:cubicBezTo>
                <a:cubicBezTo>
                  <a:pt x="f20" y="f9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5" y="f31"/>
                  <a:pt x="f32" y="f33"/>
                  <a:pt x="f34" y="f33"/>
                </a:cubicBezTo>
                <a:cubicBezTo>
                  <a:pt x="f35" y="f33"/>
                  <a:pt x="f36" y="f37"/>
                  <a:pt x="f38" y="f25"/>
                </a:cubicBezTo>
                <a:cubicBezTo>
                  <a:pt x="f39" y="f40"/>
                  <a:pt x="f41" y="f42"/>
                  <a:pt x="f22" y="f43"/>
                </a:cubicBezTo>
                <a:cubicBezTo>
                  <a:pt x="f44" y="f45"/>
                  <a:pt x="f46" y="f39"/>
                  <a:pt x="f47" y="f48"/>
                </a:cubicBezTo>
                <a:cubicBezTo>
                  <a:pt x="f49" y="f34"/>
                  <a:pt x="f49" y="f50"/>
                  <a:pt x="f51" y="f27"/>
                </a:cubicBezTo>
                <a:cubicBezTo>
                  <a:pt x="f13" y="f52"/>
                  <a:pt x="f53" y="f50"/>
                  <a:pt x="f54" y="f25"/>
                </a:cubicBezTo>
                <a:cubicBezTo>
                  <a:pt x="f11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2" y="f37"/>
                  <a:pt x="f66" y="f27"/>
                  <a:pt x="f67" y="f27"/>
                </a:cubicBezTo>
                <a:cubicBezTo>
                  <a:pt x="f68" y="f33"/>
                  <a:pt x="f69" y="f70"/>
                  <a:pt x="f71" y="f72"/>
                </a:cubicBezTo>
                <a:cubicBezTo>
                  <a:pt x="f73" y="f74"/>
                  <a:pt x="f75" y="f39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40"/>
                  <a:pt x="f85" y="f86"/>
                  <a:pt x="f87" y="f88"/>
                </a:cubicBezTo>
                <a:cubicBezTo>
                  <a:pt x="f89" y="f27"/>
                  <a:pt x="f90" y="f5"/>
                  <a:pt x="f91" y="f50"/>
                </a:cubicBezTo>
                <a:cubicBezTo>
                  <a:pt x="f92" y="f37"/>
                  <a:pt x="f93" y="f34"/>
                  <a:pt x="f93" y="f25"/>
                </a:cubicBezTo>
                <a:cubicBezTo>
                  <a:pt x="f94" y="f95"/>
                  <a:pt x="f96" y="f97"/>
                  <a:pt x="f98" y="f97"/>
                </a:cubicBezTo>
                <a:cubicBezTo>
                  <a:pt x="f99" y="f16"/>
                  <a:pt x="f100" y="f101"/>
                  <a:pt x="f102" y="f88"/>
                </a:cubicBezTo>
                <a:cubicBezTo>
                  <a:pt x="f103" y="f50"/>
                  <a:pt x="f104" y="f29"/>
                  <a:pt x="f105" y="f27"/>
                </a:cubicBezTo>
                <a:cubicBezTo>
                  <a:pt x="f106" y="f50"/>
                  <a:pt x="f6" y="f107"/>
                  <a:pt x="f6" y="f30"/>
                </a:cubicBezTo>
                <a:cubicBezTo>
                  <a:pt x="f108" y="f18"/>
                  <a:pt x="f109" y="f22"/>
                  <a:pt x="f110" y="f9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7" y="f18"/>
                  <a:pt x="f118" y="f18"/>
                  <a:pt x="f119" y="f116"/>
                </a:cubicBezTo>
                <a:cubicBezTo>
                  <a:pt x="f120" y="f7"/>
                  <a:pt x="f121" y="f7"/>
                  <a:pt x="f122" y="f116"/>
                </a:cubicBezTo>
                <a:cubicBezTo>
                  <a:pt x="f123" y="f18"/>
                  <a:pt x="f67" y="f18"/>
                  <a:pt x="f124" y="f116"/>
                </a:cubicBezTo>
                <a:cubicBezTo>
                  <a:pt x="f125" y="f12"/>
                  <a:pt x="f126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0" name="Freeform 169">
            <a:extLst>
              <a:ext uri="{FF2B5EF4-FFF2-40B4-BE49-F238E27FC236}">
                <a16:creationId xmlns:a16="http://schemas.microsoft.com/office/drawing/2014/main" id="{536F718C-D2EC-224A-975C-053139AE2171}"/>
              </a:ext>
            </a:extLst>
          </p:cNvPr>
          <p:cNvSpPr/>
          <p:nvPr/>
        </p:nvSpPr>
        <p:spPr>
          <a:xfrm>
            <a:off x="8572500" y="3324228"/>
            <a:ext cx="147639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3"/>
              <a:gd name="f7" fmla="val 62"/>
              <a:gd name="f8" fmla="val 122"/>
              <a:gd name="f9" fmla="val 29"/>
              <a:gd name="f10" fmla="val 1"/>
              <a:gd name="f11" fmla="val 97"/>
              <a:gd name="f12" fmla="val 63"/>
              <a:gd name="f13" fmla="val 30"/>
              <a:gd name="f14" fmla="val 25"/>
              <a:gd name="f15" fmla="val 2"/>
              <a:gd name="f16" fmla="val 59"/>
              <a:gd name="f17" fmla="val 93"/>
              <a:gd name="f18" fmla="val 120"/>
              <a:gd name="f19" fmla="val 58"/>
              <a:gd name="f20" fmla="val 94"/>
              <a:gd name="f21" fmla="val 98"/>
              <a:gd name="f22" fmla="val 121"/>
              <a:gd name="f23" fmla="+- 0 0 -90"/>
              <a:gd name="f24" fmla="*/ f3 1 123"/>
              <a:gd name="f25" fmla="*/ f4 1 123"/>
              <a:gd name="f26" fmla="val f5"/>
              <a:gd name="f27" fmla="val f6"/>
              <a:gd name="f28" fmla="*/ f23 f0 1"/>
              <a:gd name="f29" fmla="+- f27 0 f26"/>
              <a:gd name="f30" fmla="*/ f28 1 f2"/>
              <a:gd name="f31" fmla="*/ f29 1 123"/>
              <a:gd name="f32" fmla="*/ 62 f29 1"/>
              <a:gd name="f33" fmla="*/ 122 f29 1"/>
              <a:gd name="f34" fmla="*/ 0 f29 1"/>
              <a:gd name="f35" fmla="*/ 63 f29 1"/>
              <a:gd name="f36" fmla="*/ 59 f29 1"/>
              <a:gd name="f37" fmla="*/ 1 f29 1"/>
              <a:gd name="f38" fmla="*/ 58 f29 1"/>
              <a:gd name="f39" fmla="+- f30 0 f1"/>
              <a:gd name="f40" fmla="*/ f32 1 123"/>
              <a:gd name="f41" fmla="*/ f33 1 123"/>
              <a:gd name="f42" fmla="*/ f34 1 123"/>
              <a:gd name="f43" fmla="*/ f35 1 123"/>
              <a:gd name="f44" fmla="*/ f36 1 123"/>
              <a:gd name="f45" fmla="*/ f37 1 123"/>
              <a:gd name="f46" fmla="*/ f38 1 123"/>
              <a:gd name="f47" fmla="*/ 0 1 f31"/>
              <a:gd name="f48" fmla="*/ f27 1 f31"/>
              <a:gd name="f49" fmla="*/ f40 1 f31"/>
              <a:gd name="f50" fmla="*/ f41 1 f31"/>
              <a:gd name="f51" fmla="*/ f42 1 f31"/>
              <a:gd name="f52" fmla="*/ f43 1 f31"/>
              <a:gd name="f53" fmla="*/ f44 1 f31"/>
              <a:gd name="f54" fmla="*/ f45 1 f31"/>
              <a:gd name="f55" fmla="*/ f46 1 f31"/>
              <a:gd name="f56" fmla="*/ f47 f24 1"/>
              <a:gd name="f57" fmla="*/ f48 f24 1"/>
              <a:gd name="f58" fmla="*/ f48 f25 1"/>
              <a:gd name="f59" fmla="*/ f47 f25 1"/>
              <a:gd name="f60" fmla="*/ f49 f24 1"/>
              <a:gd name="f61" fmla="*/ f50 f25 1"/>
              <a:gd name="f62" fmla="*/ f51 f24 1"/>
              <a:gd name="f63" fmla="*/ f52 f25 1"/>
              <a:gd name="f64" fmla="*/ f53 f24 1"/>
              <a:gd name="f65" fmla="*/ f54 f25 1"/>
              <a:gd name="f66" fmla="*/ f50 f24 1"/>
              <a:gd name="f67" fmla="*/ f55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6" y="f67"/>
              </a:cxn>
              <a:cxn ang="f39">
                <a:pos x="f60" y="f61"/>
              </a:cxn>
            </a:cxnLst>
            <a:rect l="f56" t="f59" r="f57" b="f58"/>
            <a:pathLst>
              <a:path w="123" h="123">
                <a:moveTo>
                  <a:pt x="f7" y="f8"/>
                </a:moveTo>
                <a:cubicBezTo>
                  <a:pt x="f9" y="f6"/>
                  <a:pt x="f10" y="f11"/>
                  <a:pt x="f5" y="f12"/>
                </a:cubicBezTo>
                <a:cubicBezTo>
                  <a:pt x="f5" y="f13"/>
                  <a:pt x="f14" y="f15"/>
                  <a:pt x="f16" y="f10"/>
                </a:cubicBezTo>
                <a:cubicBezTo>
                  <a:pt x="f17" y="f5"/>
                  <a:pt x="f18" y="f14"/>
                  <a:pt x="f8" y="f19"/>
                </a:cubicBezTo>
                <a:cubicBezTo>
                  <a:pt x="f6" y="f20"/>
                  <a:pt x="f21" y="f22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1" name="Freeform 170">
            <a:extLst>
              <a:ext uri="{FF2B5EF4-FFF2-40B4-BE49-F238E27FC236}">
                <a16:creationId xmlns:a16="http://schemas.microsoft.com/office/drawing/2014/main" id="{E0D6ED38-9E9A-7F35-2D8E-B6B2DB00D260}"/>
              </a:ext>
            </a:extLst>
          </p:cNvPr>
          <p:cNvSpPr/>
          <p:nvPr/>
        </p:nvSpPr>
        <p:spPr>
          <a:xfrm>
            <a:off x="6350005" y="2781303"/>
            <a:ext cx="450854" cy="9207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79"/>
              <a:gd name="f8" fmla="val 78"/>
              <a:gd name="f9" fmla="val 317"/>
              <a:gd name="f10" fmla="val 67"/>
              <a:gd name="f11" fmla="val 307"/>
              <a:gd name="f12" fmla="val 293"/>
              <a:gd name="f13" fmla="val 62"/>
              <a:gd name="f14" fmla="val 282"/>
              <a:gd name="f15" fmla="val 50"/>
              <a:gd name="f16" fmla="val 279"/>
              <a:gd name="f17" fmla="val 47"/>
              <a:gd name="f18" fmla="val 277"/>
              <a:gd name="f19" fmla="val 46"/>
              <a:gd name="f20" fmla="val 274"/>
              <a:gd name="f21" fmla="val 250"/>
              <a:gd name="f22" fmla="val 73"/>
              <a:gd name="f23" fmla="val 218"/>
              <a:gd name="f24" fmla="val 74"/>
              <a:gd name="f25" fmla="val 194"/>
              <a:gd name="f26" fmla="val 51"/>
              <a:gd name="f27" fmla="val 190"/>
              <a:gd name="f28" fmla="val 188"/>
              <a:gd name="f29" fmla="val 184"/>
              <a:gd name="f30" fmla="val 164"/>
              <a:gd name="f31" fmla="val 126"/>
              <a:gd name="f32" fmla="val 105"/>
              <a:gd name="f33" fmla="val 101"/>
              <a:gd name="f34" fmla="val 99"/>
              <a:gd name="f35" fmla="val 95"/>
              <a:gd name="f36" fmla="val 68"/>
              <a:gd name="f37" fmla="val 22"/>
              <a:gd name="f38" fmla="val 72"/>
              <a:gd name="f39" fmla="val 5"/>
              <a:gd name="f40" fmla="val 36"/>
              <a:gd name="f41" fmla="val 2"/>
              <a:gd name="f42" fmla="val 29"/>
              <a:gd name="f43" fmla="val 21"/>
              <a:gd name="f44" fmla="val 14"/>
              <a:gd name="f45" fmla="val 7"/>
              <a:gd name="f46" fmla="val 3"/>
              <a:gd name="f47" fmla="val 10"/>
              <a:gd name="f48" fmla="val 18"/>
              <a:gd name="f49" fmla="val 1"/>
              <a:gd name="f50" fmla="val 13"/>
              <a:gd name="f51" fmla="val 26"/>
              <a:gd name="f52" fmla="val 31"/>
              <a:gd name="f53" fmla="val 33"/>
              <a:gd name="f54" fmla="val 37"/>
              <a:gd name="f55" fmla="val 43"/>
              <a:gd name="f56" fmla="val 45"/>
              <a:gd name="f57" fmla="val 54"/>
              <a:gd name="f58" fmla="val 49"/>
              <a:gd name="f59" fmla="val 44"/>
              <a:gd name="f60" fmla="val 80"/>
              <a:gd name="f61" fmla="val 38"/>
              <a:gd name="f62" fmla="val 88"/>
              <a:gd name="f63" fmla="val 28"/>
              <a:gd name="f64" fmla="val 89"/>
              <a:gd name="f65" fmla="val 90"/>
              <a:gd name="f66" fmla="val 9"/>
              <a:gd name="f67" fmla="val 4"/>
              <a:gd name="f68" fmla="val 97"/>
              <a:gd name="f69" fmla="val 104"/>
              <a:gd name="f70" fmla="val 110"/>
              <a:gd name="f71" fmla="val 12"/>
              <a:gd name="f72" fmla="val 112"/>
              <a:gd name="f73" fmla="val 118"/>
              <a:gd name="f74" fmla="val 132"/>
              <a:gd name="f75" fmla="val 150"/>
              <a:gd name="f76" fmla="val 171"/>
              <a:gd name="f77" fmla="val 41"/>
              <a:gd name="f78" fmla="val 176"/>
              <a:gd name="f79" fmla="val 177"/>
              <a:gd name="f80" fmla="val 19"/>
              <a:gd name="f81" fmla="val 178"/>
              <a:gd name="f82" fmla="val 16"/>
              <a:gd name="f83" fmla="val 179"/>
              <a:gd name="f84" fmla="val 6"/>
              <a:gd name="f85" fmla="val 182"/>
              <a:gd name="f86" fmla="val 189"/>
              <a:gd name="f87" fmla="val 197"/>
              <a:gd name="f88" fmla="val 200"/>
              <a:gd name="f89" fmla="val 201"/>
              <a:gd name="f90" fmla="val 23"/>
              <a:gd name="f91" fmla="val 203"/>
              <a:gd name="f92" fmla="val 30"/>
              <a:gd name="f93" fmla="val 210"/>
              <a:gd name="f94" fmla="val 220"/>
              <a:gd name="f95" fmla="val 230"/>
              <a:gd name="f96" fmla="val 243"/>
              <a:gd name="f97" fmla="val 257"/>
              <a:gd name="f98" fmla="val 39"/>
              <a:gd name="f99" fmla="val 265"/>
              <a:gd name="f100" fmla="val 267"/>
              <a:gd name="f101" fmla="val 15"/>
              <a:gd name="f102" fmla="val 8"/>
              <a:gd name="f103" fmla="val 269"/>
              <a:gd name="f104" fmla="val 286"/>
              <a:gd name="f105" fmla="val 288"/>
              <a:gd name="f106" fmla="val 289"/>
              <a:gd name="f107" fmla="val 291"/>
              <a:gd name="f108" fmla="val 305"/>
              <a:gd name="f109" fmla="val 322"/>
              <a:gd name="f110" fmla="val 338"/>
              <a:gd name="f111" fmla="val 353"/>
              <a:gd name="f112" fmla="val 34"/>
              <a:gd name="f113" fmla="val 355"/>
              <a:gd name="f114" fmla="val 356"/>
              <a:gd name="f115" fmla="val 363"/>
              <a:gd name="f116" fmla="val 367"/>
              <a:gd name="f117" fmla="val 371"/>
              <a:gd name="f118" fmla="val 376"/>
              <a:gd name="f119" fmla="val 377"/>
              <a:gd name="f120" fmla="val 378"/>
              <a:gd name="f121" fmla="val 42"/>
              <a:gd name="f122" fmla="+- 0 0 -90"/>
              <a:gd name="f123" fmla="*/ f4 1 379"/>
              <a:gd name="f124" fmla="*/ f5 1 78"/>
              <a:gd name="f125" fmla="val f6"/>
              <a:gd name="f126" fmla="val f7"/>
              <a:gd name="f127" fmla="val f8"/>
              <a:gd name="f128" fmla="*/ f122 f0 1"/>
              <a:gd name="f129" fmla="+- f127 0 f125"/>
              <a:gd name="f130" fmla="+- f126 0 f125"/>
              <a:gd name="f131" fmla="*/ f128 1 f3"/>
              <a:gd name="f132" fmla="*/ f130 1 379"/>
              <a:gd name="f133" fmla="*/ f129 1 78"/>
              <a:gd name="f134" fmla="*/ 317 f130 1"/>
              <a:gd name="f135" fmla="*/ 67 f129 1"/>
              <a:gd name="f136" fmla="*/ 282 f130 1"/>
              <a:gd name="f137" fmla="*/ 50 f129 1"/>
              <a:gd name="f138" fmla="*/ 274 f130 1"/>
              <a:gd name="f139" fmla="*/ 194 f130 1"/>
              <a:gd name="f140" fmla="*/ 51 f129 1"/>
              <a:gd name="f141" fmla="*/ 184 f130 1"/>
              <a:gd name="f142" fmla="*/ 105 f130 1"/>
              <a:gd name="f143" fmla="*/ 95 f130 1"/>
              <a:gd name="f144" fmla="*/ 5 f130 1"/>
              <a:gd name="f145" fmla="*/ 36 f129 1"/>
              <a:gd name="f146" fmla="*/ 0 f130 1"/>
              <a:gd name="f147" fmla="*/ 14 f129 1"/>
              <a:gd name="f148" fmla="*/ 10 f130 1"/>
              <a:gd name="f149" fmla="*/ 2 f129 1"/>
              <a:gd name="f150" fmla="*/ 22 f130 1"/>
              <a:gd name="f151" fmla="*/ 13 f129 1"/>
              <a:gd name="f152" fmla="*/ 33 f130 1"/>
              <a:gd name="f153" fmla="*/ 37 f129 1"/>
              <a:gd name="f154" fmla="*/ 67 f130 1"/>
              <a:gd name="f155" fmla="*/ 44 f129 1"/>
              <a:gd name="f156" fmla="*/ 89 f130 1"/>
              <a:gd name="f157" fmla="*/ 97 f130 1"/>
              <a:gd name="f158" fmla="*/ 110 f130 1"/>
              <a:gd name="f159" fmla="*/ 12 f129 1"/>
              <a:gd name="f160" fmla="*/ 132 f130 1"/>
              <a:gd name="f161" fmla="*/ 43 f129 1"/>
              <a:gd name="f162" fmla="*/ 176 f130 1"/>
              <a:gd name="f163" fmla="*/ 22 f129 1"/>
              <a:gd name="f164" fmla="*/ 178 f130 1"/>
              <a:gd name="f165" fmla="*/ 189 f130 1"/>
              <a:gd name="f166" fmla="*/ 200 f130 1"/>
              <a:gd name="f167" fmla="*/ 210 f130 1"/>
              <a:gd name="f168" fmla="*/ 243 f130 1"/>
              <a:gd name="f169" fmla="*/ 267 f130 1"/>
              <a:gd name="f170" fmla="*/ 15 f129 1"/>
              <a:gd name="f171" fmla="*/ 277 f130 1"/>
              <a:gd name="f172" fmla="*/ 289 f130 1"/>
              <a:gd name="f173" fmla="*/ 322 f130 1"/>
              <a:gd name="f174" fmla="*/ 46 f129 1"/>
              <a:gd name="f175" fmla="*/ 355 f130 1"/>
              <a:gd name="f176" fmla="*/ 16 f129 1"/>
              <a:gd name="f177" fmla="*/ 360 f130 1"/>
              <a:gd name="f178" fmla="*/ 4 f129 1"/>
              <a:gd name="f179" fmla="*/ 371 f130 1"/>
              <a:gd name="f180" fmla="*/ 378 f130 1"/>
              <a:gd name="f181" fmla="+- f131 0 f1"/>
              <a:gd name="f182" fmla="*/ f134 1 379"/>
              <a:gd name="f183" fmla="*/ f135 1 78"/>
              <a:gd name="f184" fmla="*/ f136 1 379"/>
              <a:gd name="f185" fmla="*/ f137 1 78"/>
              <a:gd name="f186" fmla="*/ f138 1 379"/>
              <a:gd name="f187" fmla="*/ f139 1 379"/>
              <a:gd name="f188" fmla="*/ f140 1 78"/>
              <a:gd name="f189" fmla="*/ f141 1 379"/>
              <a:gd name="f190" fmla="*/ f142 1 379"/>
              <a:gd name="f191" fmla="*/ f143 1 379"/>
              <a:gd name="f192" fmla="*/ f144 1 379"/>
              <a:gd name="f193" fmla="*/ f145 1 78"/>
              <a:gd name="f194" fmla="*/ f146 1 379"/>
              <a:gd name="f195" fmla="*/ f147 1 78"/>
              <a:gd name="f196" fmla="*/ f148 1 379"/>
              <a:gd name="f197" fmla="*/ f149 1 78"/>
              <a:gd name="f198" fmla="*/ f150 1 379"/>
              <a:gd name="f199" fmla="*/ f151 1 78"/>
              <a:gd name="f200" fmla="*/ f152 1 379"/>
              <a:gd name="f201" fmla="*/ f153 1 78"/>
              <a:gd name="f202" fmla="*/ f154 1 379"/>
              <a:gd name="f203" fmla="*/ f155 1 78"/>
              <a:gd name="f204" fmla="*/ f156 1 379"/>
              <a:gd name="f205" fmla="*/ f157 1 379"/>
              <a:gd name="f206" fmla="*/ f158 1 379"/>
              <a:gd name="f207" fmla="*/ f159 1 78"/>
              <a:gd name="f208" fmla="*/ f160 1 379"/>
              <a:gd name="f209" fmla="*/ f161 1 78"/>
              <a:gd name="f210" fmla="*/ f162 1 379"/>
              <a:gd name="f211" fmla="*/ f163 1 78"/>
              <a:gd name="f212" fmla="*/ f164 1 379"/>
              <a:gd name="f213" fmla="*/ f165 1 379"/>
              <a:gd name="f214" fmla="*/ f166 1 379"/>
              <a:gd name="f215" fmla="*/ f167 1 379"/>
              <a:gd name="f216" fmla="*/ f168 1 379"/>
              <a:gd name="f217" fmla="*/ f169 1 379"/>
              <a:gd name="f218" fmla="*/ f170 1 78"/>
              <a:gd name="f219" fmla="*/ f171 1 379"/>
              <a:gd name="f220" fmla="*/ f172 1 379"/>
              <a:gd name="f221" fmla="*/ f173 1 379"/>
              <a:gd name="f222" fmla="*/ f174 1 78"/>
              <a:gd name="f223" fmla="*/ f175 1 379"/>
              <a:gd name="f224" fmla="*/ f176 1 78"/>
              <a:gd name="f225" fmla="*/ f177 1 379"/>
              <a:gd name="f226" fmla="*/ f178 1 78"/>
              <a:gd name="f227" fmla="*/ f179 1 379"/>
              <a:gd name="f228" fmla="*/ f180 1 379"/>
              <a:gd name="f229" fmla="*/ 0 1 f132"/>
              <a:gd name="f230" fmla="*/ f126 1 f132"/>
              <a:gd name="f231" fmla="*/ 0 1 f133"/>
              <a:gd name="f232" fmla="*/ f127 1 f133"/>
              <a:gd name="f233" fmla="*/ f182 1 f132"/>
              <a:gd name="f234" fmla="*/ f183 1 f133"/>
              <a:gd name="f235" fmla="*/ f184 1 f132"/>
              <a:gd name="f236" fmla="*/ f185 1 f133"/>
              <a:gd name="f237" fmla="*/ f186 1 f132"/>
              <a:gd name="f238" fmla="*/ f187 1 f132"/>
              <a:gd name="f239" fmla="*/ f188 1 f133"/>
              <a:gd name="f240" fmla="*/ f189 1 f132"/>
              <a:gd name="f241" fmla="*/ f190 1 f132"/>
              <a:gd name="f242" fmla="*/ f191 1 f132"/>
              <a:gd name="f243" fmla="*/ f192 1 f132"/>
              <a:gd name="f244" fmla="*/ f193 1 f133"/>
              <a:gd name="f245" fmla="*/ f194 1 f132"/>
              <a:gd name="f246" fmla="*/ f195 1 f133"/>
              <a:gd name="f247" fmla="*/ f196 1 f132"/>
              <a:gd name="f248" fmla="*/ f197 1 f133"/>
              <a:gd name="f249" fmla="*/ f198 1 f132"/>
              <a:gd name="f250" fmla="*/ f199 1 f133"/>
              <a:gd name="f251" fmla="*/ f200 1 f132"/>
              <a:gd name="f252" fmla="*/ f201 1 f133"/>
              <a:gd name="f253" fmla="*/ f202 1 f132"/>
              <a:gd name="f254" fmla="*/ f203 1 f133"/>
              <a:gd name="f255" fmla="*/ f204 1 f132"/>
              <a:gd name="f256" fmla="*/ f205 1 f132"/>
              <a:gd name="f257" fmla="*/ f206 1 f132"/>
              <a:gd name="f258" fmla="*/ f207 1 f133"/>
              <a:gd name="f259" fmla="*/ f208 1 f132"/>
              <a:gd name="f260" fmla="*/ f209 1 f133"/>
              <a:gd name="f261" fmla="*/ f210 1 f132"/>
              <a:gd name="f262" fmla="*/ f211 1 f133"/>
              <a:gd name="f263" fmla="*/ f212 1 f132"/>
              <a:gd name="f264" fmla="*/ f213 1 f132"/>
              <a:gd name="f265" fmla="*/ f214 1 f132"/>
              <a:gd name="f266" fmla="*/ f215 1 f132"/>
              <a:gd name="f267" fmla="*/ f216 1 f132"/>
              <a:gd name="f268" fmla="*/ f217 1 f132"/>
              <a:gd name="f269" fmla="*/ f218 1 f133"/>
              <a:gd name="f270" fmla="*/ f219 1 f132"/>
              <a:gd name="f271" fmla="*/ f220 1 f132"/>
              <a:gd name="f272" fmla="*/ f221 1 f132"/>
              <a:gd name="f273" fmla="*/ f222 1 f133"/>
              <a:gd name="f274" fmla="*/ f223 1 f132"/>
              <a:gd name="f275" fmla="*/ f224 1 f133"/>
              <a:gd name="f276" fmla="*/ f225 1 f132"/>
              <a:gd name="f277" fmla="*/ f226 1 f133"/>
              <a:gd name="f278" fmla="*/ f227 1 f132"/>
              <a:gd name="f279" fmla="*/ f228 1 f132"/>
              <a:gd name="f280" fmla="*/ f229 f123 1"/>
              <a:gd name="f281" fmla="*/ f230 f123 1"/>
              <a:gd name="f282" fmla="*/ f232 f124 1"/>
              <a:gd name="f283" fmla="*/ f231 f124 1"/>
              <a:gd name="f284" fmla="*/ f233 f123 1"/>
              <a:gd name="f285" fmla="*/ f234 f124 1"/>
              <a:gd name="f286" fmla="*/ f235 f123 1"/>
              <a:gd name="f287" fmla="*/ f236 f124 1"/>
              <a:gd name="f288" fmla="*/ f237 f123 1"/>
              <a:gd name="f289" fmla="*/ f238 f123 1"/>
              <a:gd name="f290" fmla="*/ f239 f124 1"/>
              <a:gd name="f291" fmla="*/ f240 f123 1"/>
              <a:gd name="f292" fmla="*/ f241 f123 1"/>
              <a:gd name="f293" fmla="*/ f242 f123 1"/>
              <a:gd name="f294" fmla="*/ f243 f123 1"/>
              <a:gd name="f295" fmla="*/ f244 f124 1"/>
              <a:gd name="f296" fmla="*/ f245 f123 1"/>
              <a:gd name="f297" fmla="*/ f246 f124 1"/>
              <a:gd name="f298" fmla="*/ f247 f123 1"/>
              <a:gd name="f299" fmla="*/ f248 f124 1"/>
              <a:gd name="f300" fmla="*/ f249 f123 1"/>
              <a:gd name="f301" fmla="*/ f250 f124 1"/>
              <a:gd name="f302" fmla="*/ f251 f123 1"/>
              <a:gd name="f303" fmla="*/ f252 f124 1"/>
              <a:gd name="f304" fmla="*/ f253 f123 1"/>
              <a:gd name="f305" fmla="*/ f254 f124 1"/>
              <a:gd name="f306" fmla="*/ f255 f123 1"/>
              <a:gd name="f307" fmla="*/ f256 f123 1"/>
              <a:gd name="f308" fmla="*/ f257 f123 1"/>
              <a:gd name="f309" fmla="*/ f258 f124 1"/>
              <a:gd name="f310" fmla="*/ f259 f123 1"/>
              <a:gd name="f311" fmla="*/ f260 f124 1"/>
              <a:gd name="f312" fmla="*/ f261 f123 1"/>
              <a:gd name="f313" fmla="*/ f262 f124 1"/>
              <a:gd name="f314" fmla="*/ f263 f123 1"/>
              <a:gd name="f315" fmla="*/ f264 f123 1"/>
              <a:gd name="f316" fmla="*/ f265 f123 1"/>
              <a:gd name="f317" fmla="*/ f266 f123 1"/>
              <a:gd name="f318" fmla="*/ f267 f123 1"/>
              <a:gd name="f319" fmla="*/ f268 f123 1"/>
              <a:gd name="f320" fmla="*/ f269 f124 1"/>
              <a:gd name="f321" fmla="*/ f270 f123 1"/>
              <a:gd name="f322" fmla="*/ f271 f123 1"/>
              <a:gd name="f323" fmla="*/ f272 f123 1"/>
              <a:gd name="f324" fmla="*/ f273 f124 1"/>
              <a:gd name="f325" fmla="*/ f274 f123 1"/>
              <a:gd name="f326" fmla="*/ f275 f124 1"/>
              <a:gd name="f327" fmla="*/ f276 f123 1"/>
              <a:gd name="f328" fmla="*/ f277 f124 1"/>
              <a:gd name="f329" fmla="*/ f278 f123 1"/>
              <a:gd name="f330" fmla="*/ f279 f1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1">
                <a:pos x="f284" y="f285"/>
              </a:cxn>
              <a:cxn ang="f181">
                <a:pos x="f286" y="f287"/>
              </a:cxn>
              <a:cxn ang="f181">
                <a:pos x="f288" y="f287"/>
              </a:cxn>
              <a:cxn ang="f181">
                <a:pos x="f289" y="f290"/>
              </a:cxn>
              <a:cxn ang="f181">
                <a:pos x="f291" y="f290"/>
              </a:cxn>
              <a:cxn ang="f181">
                <a:pos x="f292" y="f290"/>
              </a:cxn>
              <a:cxn ang="f181">
                <a:pos x="f293" y="f290"/>
              </a:cxn>
              <a:cxn ang="f181">
                <a:pos x="f294" y="f295"/>
              </a:cxn>
              <a:cxn ang="f181">
                <a:pos x="f296" y="f297"/>
              </a:cxn>
              <a:cxn ang="f181">
                <a:pos x="f298" y="f299"/>
              </a:cxn>
              <a:cxn ang="f181">
                <a:pos x="f300" y="f301"/>
              </a:cxn>
              <a:cxn ang="f181">
                <a:pos x="f302" y="f303"/>
              </a:cxn>
              <a:cxn ang="f181">
                <a:pos x="f304" y="f305"/>
              </a:cxn>
              <a:cxn ang="f181">
                <a:pos x="f306" y="f297"/>
              </a:cxn>
              <a:cxn ang="f181">
                <a:pos x="f307" y="f299"/>
              </a:cxn>
              <a:cxn ang="f181">
                <a:pos x="f308" y="f309"/>
              </a:cxn>
              <a:cxn ang="f181">
                <a:pos x="f310" y="f311"/>
              </a:cxn>
              <a:cxn ang="f181">
                <a:pos x="f312" y="f313"/>
              </a:cxn>
              <a:cxn ang="f181">
                <a:pos x="f314" y="f301"/>
              </a:cxn>
              <a:cxn ang="f181">
                <a:pos x="f315" y="f299"/>
              </a:cxn>
              <a:cxn ang="f181">
                <a:pos x="f316" y="f297"/>
              </a:cxn>
              <a:cxn ang="f181">
                <a:pos x="f317" y="f295"/>
              </a:cxn>
              <a:cxn ang="f181">
                <a:pos x="f318" y="f305"/>
              </a:cxn>
              <a:cxn ang="f181">
                <a:pos x="f319" y="f320"/>
              </a:cxn>
              <a:cxn ang="f181">
                <a:pos x="f321" y="f299"/>
              </a:cxn>
              <a:cxn ang="f181">
                <a:pos x="f322" y="f320"/>
              </a:cxn>
              <a:cxn ang="f181">
                <a:pos x="f323" y="f324"/>
              </a:cxn>
              <a:cxn ang="f181">
                <a:pos x="f325" y="f326"/>
              </a:cxn>
              <a:cxn ang="f181">
                <a:pos x="f327" y="f328"/>
              </a:cxn>
              <a:cxn ang="f181">
                <a:pos x="f329" y="f299"/>
              </a:cxn>
              <a:cxn ang="f181">
                <a:pos x="f330" y="f301"/>
              </a:cxn>
              <a:cxn ang="f181">
                <a:pos x="f284" y="f285"/>
              </a:cxn>
            </a:cxnLst>
            <a:rect l="f280" t="f283" r="f281" b="f282"/>
            <a:pathLst>
              <a:path w="379" h="78">
                <a:moveTo>
                  <a:pt x="f9" y="f10"/>
                </a:moveTo>
                <a:cubicBezTo>
                  <a:pt x="f11" y="f10"/>
                  <a:pt x="f12" y="f13"/>
                  <a:pt x="f14" y="f15"/>
                </a:cubicBezTo>
                <a:cubicBezTo>
                  <a:pt x="f16" y="f17"/>
                  <a:pt x="f18" y="f19"/>
                  <a:pt x="f20" y="f15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17"/>
                  <a:pt x="f28" y="f19"/>
                  <a:pt x="f29" y="f26"/>
                </a:cubicBezTo>
                <a:cubicBezTo>
                  <a:pt x="f30" y="f22"/>
                  <a:pt x="f31" y="f24"/>
                  <a:pt x="f32" y="f26"/>
                </a:cubicBezTo>
                <a:cubicBezTo>
                  <a:pt x="f33" y="f17"/>
                  <a:pt x="f34" y="f17"/>
                  <a:pt x="f35" y="f26"/>
                </a:cubicBezTo>
                <a:cubicBezTo>
                  <a:pt x="f36" y="f8"/>
                  <a:pt x="f37" y="f38"/>
                  <a:pt x="f39" y="f40"/>
                </a:cubicBezTo>
                <a:cubicBezTo>
                  <a:pt x="f41" y="f42"/>
                  <a:pt x="f6" y="f43"/>
                  <a:pt x="f6" y="f44"/>
                </a:cubicBezTo>
                <a:cubicBezTo>
                  <a:pt x="f6" y="f45"/>
                  <a:pt x="f46" y="f41"/>
                  <a:pt x="f47" y="f41"/>
                </a:cubicBezTo>
                <a:cubicBezTo>
                  <a:pt x="f48" y="f49"/>
                  <a:pt x="f43" y="f39"/>
                  <a:pt x="f37" y="f50"/>
                </a:cubicBezTo>
                <a:cubicBezTo>
                  <a:pt x="f37" y="f37"/>
                  <a:pt x="f51" y="f52"/>
                  <a:pt x="f53" y="f54"/>
                </a:cubicBezTo>
                <a:cubicBezTo>
                  <a:pt x="f55" y="f56"/>
                  <a:pt x="f57" y="f58"/>
                  <a:pt x="f10" y="f59"/>
                </a:cubicBezTo>
                <a:cubicBezTo>
                  <a:pt x="f60" y="f61"/>
                  <a:pt x="f62" y="f63"/>
                  <a:pt x="f64" y="f44"/>
                </a:cubicBezTo>
                <a:cubicBezTo>
                  <a:pt x="f65" y="f66"/>
                  <a:pt x="f65" y="f67"/>
                  <a:pt x="f68" y="f41"/>
                </a:cubicBezTo>
                <a:cubicBezTo>
                  <a:pt x="f69" y="f6"/>
                  <a:pt x="f70" y="f67"/>
                  <a:pt x="f70" y="f71"/>
                </a:cubicBezTo>
                <a:cubicBezTo>
                  <a:pt x="f72" y="f51"/>
                  <a:pt x="f73" y="f61"/>
                  <a:pt x="f74" y="f55"/>
                </a:cubicBezTo>
                <a:cubicBezTo>
                  <a:pt x="f75" y="f26"/>
                  <a:pt x="f76" y="f77"/>
                  <a:pt x="f78" y="f37"/>
                </a:cubicBezTo>
                <a:cubicBezTo>
                  <a:pt x="f79" y="f80"/>
                  <a:pt x="f81" y="f82"/>
                  <a:pt x="f81" y="f50"/>
                </a:cubicBezTo>
                <a:cubicBezTo>
                  <a:pt x="f83" y="f84"/>
                  <a:pt x="f85" y="f41"/>
                  <a:pt x="f86" y="f41"/>
                </a:cubicBezTo>
                <a:cubicBezTo>
                  <a:pt x="f87" y="f41"/>
                  <a:pt x="f88" y="f45"/>
                  <a:pt x="f88" y="f44"/>
                </a:cubicBezTo>
                <a:cubicBezTo>
                  <a:pt x="f89" y="f90"/>
                  <a:pt x="f91" y="f92"/>
                  <a:pt x="f93" y="f40"/>
                </a:cubicBezTo>
                <a:cubicBezTo>
                  <a:pt x="f94" y="f59"/>
                  <a:pt x="f95" y="f58"/>
                  <a:pt x="f96" y="f59"/>
                </a:cubicBezTo>
                <a:cubicBezTo>
                  <a:pt x="f97" y="f98"/>
                  <a:pt x="f99" y="f92"/>
                  <a:pt x="f100" y="f101"/>
                </a:cubicBezTo>
                <a:cubicBezTo>
                  <a:pt x="f100" y="f102"/>
                  <a:pt x="f103" y="f41"/>
                  <a:pt x="f18" y="f41"/>
                </a:cubicBezTo>
                <a:cubicBezTo>
                  <a:pt x="f104" y="f49"/>
                  <a:pt x="f105" y="f102"/>
                  <a:pt x="f106" y="f101"/>
                </a:cubicBezTo>
                <a:cubicBezTo>
                  <a:pt x="f107" y="f53"/>
                  <a:pt x="f108" y="f19"/>
                  <a:pt x="f109" y="f19"/>
                </a:cubicBezTo>
                <a:cubicBezTo>
                  <a:pt x="f110" y="f17"/>
                  <a:pt x="f111" y="f112"/>
                  <a:pt x="f113" y="f82"/>
                </a:cubicBezTo>
                <a:cubicBezTo>
                  <a:pt x="f114" y="f71"/>
                  <a:pt x="f114" y="f45"/>
                  <a:pt x="f2" y="f67"/>
                </a:cubicBezTo>
                <a:cubicBezTo>
                  <a:pt x="f115" y="f49"/>
                  <a:pt x="f116" y="f49"/>
                  <a:pt x="f117" y="f41"/>
                </a:cubicBezTo>
                <a:cubicBezTo>
                  <a:pt x="f118" y="f67"/>
                  <a:pt x="f119" y="f102"/>
                  <a:pt x="f120" y="f50"/>
                </a:cubicBezTo>
                <a:cubicBezTo>
                  <a:pt x="f7" y="f121"/>
                  <a:pt x="f111" y="f10"/>
                  <a:pt x="f9" y="f1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2" name="Freeform 171">
            <a:extLst>
              <a:ext uri="{FF2B5EF4-FFF2-40B4-BE49-F238E27FC236}">
                <a16:creationId xmlns:a16="http://schemas.microsoft.com/office/drawing/2014/main" id="{E4AABB57-6B96-3FF7-FE78-9600EB6785F1}"/>
              </a:ext>
            </a:extLst>
          </p:cNvPr>
          <p:cNvSpPr/>
          <p:nvPr/>
        </p:nvSpPr>
        <p:spPr>
          <a:xfrm>
            <a:off x="7740652" y="4203697"/>
            <a:ext cx="517522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4"/>
              <a:gd name="f7" fmla="val 74"/>
              <a:gd name="f8" fmla="val 424"/>
              <a:gd name="f9" fmla="val 1"/>
              <a:gd name="f10" fmla="val 23"/>
              <a:gd name="f11" fmla="val 420"/>
              <a:gd name="f12" fmla="val 49"/>
              <a:gd name="f13" fmla="val 399"/>
              <a:gd name="f14" fmla="val 59"/>
              <a:gd name="f15" fmla="val 368"/>
              <a:gd name="f16" fmla="val 336"/>
              <a:gd name="f17" fmla="val 63"/>
              <a:gd name="f18" fmla="val 321"/>
              <a:gd name="f19" fmla="val 32"/>
              <a:gd name="f20" fmla="val 309"/>
              <a:gd name="f21" fmla="val 53"/>
              <a:gd name="f22" fmla="val 293"/>
              <a:gd name="f23" fmla="val 65"/>
              <a:gd name="f24" fmla="val 268"/>
              <a:gd name="f25" fmla="val 244"/>
              <a:gd name="f26" fmla="val 228"/>
              <a:gd name="f27" fmla="val 216"/>
              <a:gd name="f28" fmla="val 205"/>
              <a:gd name="f29" fmla="val 188"/>
              <a:gd name="f30" fmla="val 164"/>
              <a:gd name="f31" fmla="val 140"/>
              <a:gd name="f32" fmla="val 124"/>
              <a:gd name="f33" fmla="val 54"/>
              <a:gd name="f34" fmla="val 112"/>
              <a:gd name="f35" fmla="val 105"/>
              <a:gd name="f36" fmla="val 47"/>
              <a:gd name="f37" fmla="val 94"/>
              <a:gd name="f38" fmla="val 58"/>
              <a:gd name="f39" fmla="val 78"/>
              <a:gd name="f40" fmla="val 62"/>
              <a:gd name="f41" fmla="val 68"/>
              <a:gd name="f42" fmla="val 66"/>
              <a:gd name="f43" fmla="val 33"/>
              <a:gd name="f44" fmla="val 11"/>
              <a:gd name="f45" fmla="val 21"/>
              <a:gd name="f46" fmla="val 9"/>
              <a:gd name="f47" fmla="val 19"/>
              <a:gd name="f48" fmla="val 24"/>
              <a:gd name="f49" fmla="val 34"/>
              <a:gd name="f50" fmla="val 40"/>
              <a:gd name="f51" fmla="val 61"/>
              <a:gd name="f52" fmla="val 87"/>
              <a:gd name="f53" fmla="val 39"/>
              <a:gd name="f54" fmla="val 102"/>
              <a:gd name="f55" fmla="val 137"/>
              <a:gd name="f56" fmla="val 56"/>
              <a:gd name="f57" fmla="val 196"/>
              <a:gd name="f58" fmla="val 242"/>
              <a:gd name="f59" fmla="val 294"/>
              <a:gd name="f60" fmla="val 320"/>
              <a:gd name="f61" fmla="val 331"/>
              <a:gd name="f62" fmla="val 346"/>
              <a:gd name="f63" fmla="val 372"/>
              <a:gd name="f64" fmla="val 398"/>
              <a:gd name="f65" fmla="val 413"/>
              <a:gd name="f66" fmla="+- 0 0 -90"/>
              <a:gd name="f67" fmla="*/ f3 1 434"/>
              <a:gd name="f68" fmla="*/ f4 1 74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434"/>
              <a:gd name="f77" fmla="*/ f73 1 74"/>
              <a:gd name="f78" fmla="*/ 424 f74 1"/>
              <a:gd name="f79" fmla="*/ 1 f73 1"/>
              <a:gd name="f80" fmla="*/ 399 f74 1"/>
              <a:gd name="f81" fmla="*/ 59 f73 1"/>
              <a:gd name="f82" fmla="*/ 321 f74 1"/>
              <a:gd name="f83" fmla="*/ 32 f73 1"/>
              <a:gd name="f84" fmla="*/ 268 f74 1"/>
              <a:gd name="f85" fmla="*/ 65 f73 1"/>
              <a:gd name="f86" fmla="*/ 216 f74 1"/>
              <a:gd name="f87" fmla="*/ 164 f74 1"/>
              <a:gd name="f88" fmla="*/ 112 f74 1"/>
              <a:gd name="f89" fmla="*/ 78 f74 1"/>
              <a:gd name="f90" fmla="*/ 63 f73 1"/>
              <a:gd name="f91" fmla="*/ 33 f74 1"/>
              <a:gd name="f92" fmla="*/ 58 f73 1"/>
              <a:gd name="f93" fmla="*/ 9 f74 1"/>
              <a:gd name="f94" fmla="*/ 61 f74 1"/>
              <a:gd name="f95" fmla="*/ 40 f73 1"/>
              <a:gd name="f96" fmla="*/ 320 f74 1"/>
              <a:gd name="f97" fmla="*/ 0 f73 1"/>
              <a:gd name="f98" fmla="*/ 372 f74 1"/>
              <a:gd name="f99" fmla="+- f75 0 f1"/>
              <a:gd name="f100" fmla="*/ f78 1 434"/>
              <a:gd name="f101" fmla="*/ f79 1 74"/>
              <a:gd name="f102" fmla="*/ f80 1 434"/>
              <a:gd name="f103" fmla="*/ f81 1 74"/>
              <a:gd name="f104" fmla="*/ f82 1 434"/>
              <a:gd name="f105" fmla="*/ f83 1 74"/>
              <a:gd name="f106" fmla="*/ f84 1 434"/>
              <a:gd name="f107" fmla="*/ f85 1 74"/>
              <a:gd name="f108" fmla="*/ f86 1 434"/>
              <a:gd name="f109" fmla="*/ f87 1 434"/>
              <a:gd name="f110" fmla="*/ f88 1 434"/>
              <a:gd name="f111" fmla="*/ f89 1 434"/>
              <a:gd name="f112" fmla="*/ f90 1 74"/>
              <a:gd name="f113" fmla="*/ f91 1 434"/>
              <a:gd name="f114" fmla="*/ f92 1 74"/>
              <a:gd name="f115" fmla="*/ f93 1 434"/>
              <a:gd name="f116" fmla="*/ f94 1 434"/>
              <a:gd name="f117" fmla="*/ f95 1 74"/>
              <a:gd name="f118" fmla="*/ f96 1 434"/>
              <a:gd name="f119" fmla="*/ f97 1 74"/>
              <a:gd name="f120" fmla="*/ f98 1 434"/>
              <a:gd name="f121" fmla="*/ 0 1 f76"/>
              <a:gd name="f122" fmla="*/ f70 1 f76"/>
              <a:gd name="f123" fmla="*/ 0 1 f77"/>
              <a:gd name="f124" fmla="*/ f71 1 f77"/>
              <a:gd name="f125" fmla="*/ f100 1 f76"/>
              <a:gd name="f126" fmla="*/ f101 1 f77"/>
              <a:gd name="f127" fmla="*/ f102 1 f76"/>
              <a:gd name="f128" fmla="*/ f103 1 f77"/>
              <a:gd name="f129" fmla="*/ f104 1 f76"/>
              <a:gd name="f130" fmla="*/ f105 1 f77"/>
              <a:gd name="f131" fmla="*/ f106 1 f76"/>
              <a:gd name="f132" fmla="*/ f107 1 f77"/>
              <a:gd name="f133" fmla="*/ f108 1 f76"/>
              <a:gd name="f134" fmla="*/ f109 1 f76"/>
              <a:gd name="f135" fmla="*/ f110 1 f76"/>
              <a:gd name="f136" fmla="*/ f111 1 f76"/>
              <a:gd name="f137" fmla="*/ f112 1 f77"/>
              <a:gd name="f138" fmla="*/ f113 1 f76"/>
              <a:gd name="f139" fmla="*/ f114 1 f77"/>
              <a:gd name="f140" fmla="*/ f115 1 f76"/>
              <a:gd name="f141" fmla="*/ f116 1 f76"/>
              <a:gd name="f142" fmla="*/ f117 1 f77"/>
              <a:gd name="f143" fmla="*/ f118 1 f76"/>
              <a:gd name="f144" fmla="*/ f119 1 f77"/>
              <a:gd name="f145" fmla="*/ f120 1 f76"/>
              <a:gd name="f146" fmla="*/ f121 f67 1"/>
              <a:gd name="f147" fmla="*/ f122 f67 1"/>
              <a:gd name="f148" fmla="*/ f124 f68 1"/>
              <a:gd name="f149" fmla="*/ f123 f68 1"/>
              <a:gd name="f150" fmla="*/ f125 f67 1"/>
              <a:gd name="f151" fmla="*/ f126 f68 1"/>
              <a:gd name="f152" fmla="*/ f127 f67 1"/>
              <a:gd name="f153" fmla="*/ f128 f68 1"/>
              <a:gd name="f154" fmla="*/ f129 f67 1"/>
              <a:gd name="f155" fmla="*/ f130 f68 1"/>
              <a:gd name="f156" fmla="*/ f131 f67 1"/>
              <a:gd name="f157" fmla="*/ f132 f68 1"/>
              <a:gd name="f158" fmla="*/ f133 f67 1"/>
              <a:gd name="f159" fmla="*/ f134 f67 1"/>
              <a:gd name="f160" fmla="*/ f135 f67 1"/>
              <a:gd name="f161" fmla="*/ f136 f67 1"/>
              <a:gd name="f162" fmla="*/ f137 f68 1"/>
              <a:gd name="f163" fmla="*/ f138 f67 1"/>
              <a:gd name="f164" fmla="*/ f139 f68 1"/>
              <a:gd name="f165" fmla="*/ f140 f67 1"/>
              <a:gd name="f166" fmla="*/ f141 f67 1"/>
              <a:gd name="f167" fmla="*/ f142 f68 1"/>
              <a:gd name="f168" fmla="*/ f143 f67 1"/>
              <a:gd name="f169" fmla="*/ f144 f68 1"/>
              <a:gd name="f170" fmla="*/ f145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9">
                <a:pos x="f150" y="f151"/>
              </a:cxn>
              <a:cxn ang="f99">
                <a:pos x="f152" y="f153"/>
              </a:cxn>
              <a:cxn ang="f99">
                <a:pos x="f154" y="f155"/>
              </a:cxn>
              <a:cxn ang="f99">
                <a:pos x="f156" y="f157"/>
              </a:cxn>
              <a:cxn ang="f99">
                <a:pos x="f158" y="f155"/>
              </a:cxn>
              <a:cxn ang="f99">
                <a:pos x="f159" y="f157"/>
              </a:cxn>
              <a:cxn ang="f99">
                <a:pos x="f160" y="f155"/>
              </a:cxn>
              <a:cxn ang="f99">
                <a:pos x="f161" y="f162"/>
              </a:cxn>
              <a:cxn ang="f99">
                <a:pos x="f163" y="f164"/>
              </a:cxn>
              <a:cxn ang="f99">
                <a:pos x="f165" y="f151"/>
              </a:cxn>
              <a:cxn ang="f99">
                <a:pos x="f166" y="f167"/>
              </a:cxn>
              <a:cxn ang="f99">
                <a:pos x="f160" y="f151"/>
              </a:cxn>
              <a:cxn ang="f99">
                <a:pos x="f158" y="f151"/>
              </a:cxn>
              <a:cxn ang="f99">
                <a:pos x="f156" y="f167"/>
              </a:cxn>
              <a:cxn ang="f99">
                <a:pos x="f168" y="f169"/>
              </a:cxn>
              <a:cxn ang="f99">
                <a:pos x="f170" y="f167"/>
              </a:cxn>
              <a:cxn ang="f99">
                <a:pos x="f150" y="f151"/>
              </a:cxn>
            </a:cxnLst>
            <a:rect l="f146" t="f149" r="f147" b="f148"/>
            <a:pathLst>
              <a:path w="434" h="74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7"/>
                  <a:pt x="f16" y="f17"/>
                  <a:pt x="f18" y="f19"/>
                </a:cubicBezTo>
                <a:cubicBezTo>
                  <a:pt x="f20" y="f21"/>
                  <a:pt x="f22" y="f23"/>
                  <a:pt x="f24" y="f23"/>
                </a:cubicBezTo>
                <a:cubicBezTo>
                  <a:pt x="f25" y="f23"/>
                  <a:pt x="f26" y="f21"/>
                  <a:pt x="f27" y="f19"/>
                </a:cubicBezTo>
                <a:cubicBezTo>
                  <a:pt x="f28" y="f21"/>
                  <a:pt x="f29" y="f23"/>
                  <a:pt x="f30" y="f23"/>
                </a:cubicBezTo>
                <a:cubicBezTo>
                  <a:pt x="f31" y="f23"/>
                  <a:pt x="f32" y="f33"/>
                  <a:pt x="f34" y="f19"/>
                </a:cubicBezTo>
                <a:cubicBezTo>
                  <a:pt x="f35" y="f36"/>
                  <a:pt x="f37" y="f38"/>
                  <a:pt x="f39" y="f17"/>
                </a:cubicBezTo>
                <a:cubicBezTo>
                  <a:pt x="f40" y="f41"/>
                  <a:pt x="f36" y="f42"/>
                  <a:pt x="f43" y="f38"/>
                </a:cubicBezTo>
                <a:cubicBezTo>
                  <a:pt x="f44" y="f36"/>
                  <a:pt x="f5" y="f45"/>
                  <a:pt x="f46" y="f9"/>
                </a:cubicBezTo>
                <a:cubicBezTo>
                  <a:pt x="f47" y="f48"/>
                  <a:pt x="f49" y="f50"/>
                  <a:pt x="f51" y="f50"/>
                </a:cubicBezTo>
                <a:cubicBezTo>
                  <a:pt x="f52" y="f53"/>
                  <a:pt x="f54" y="f10"/>
                  <a:pt x="f34" y="f9"/>
                </a:cubicBezTo>
                <a:cubicBezTo>
                  <a:pt x="f55" y="f56"/>
                  <a:pt x="f57" y="f12"/>
                  <a:pt x="f27" y="f9"/>
                </a:cubicBezTo>
                <a:cubicBezTo>
                  <a:pt x="f26" y="f10"/>
                  <a:pt x="f58" y="f50"/>
                  <a:pt x="f24" y="f50"/>
                </a:cubicBezTo>
                <a:cubicBezTo>
                  <a:pt x="f59" y="f50"/>
                  <a:pt x="f20" y="f48"/>
                  <a:pt x="f60" y="f5"/>
                </a:cubicBezTo>
                <a:cubicBezTo>
                  <a:pt x="f61" y="f10"/>
                  <a:pt x="f62" y="f50"/>
                  <a:pt x="f63" y="f50"/>
                </a:cubicBezTo>
                <a:cubicBezTo>
                  <a:pt x="f64" y="f50"/>
                  <a:pt x="f65" y="f4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3" name="Freeform 172">
            <a:extLst>
              <a:ext uri="{FF2B5EF4-FFF2-40B4-BE49-F238E27FC236}">
                <a16:creationId xmlns:a16="http://schemas.microsoft.com/office/drawing/2014/main" id="{A6964B61-4335-6540-C800-FCC603C782B1}"/>
              </a:ext>
            </a:extLst>
          </p:cNvPr>
          <p:cNvSpPr/>
          <p:nvPr/>
        </p:nvSpPr>
        <p:spPr>
          <a:xfrm>
            <a:off x="6318247" y="4208461"/>
            <a:ext cx="512758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1"/>
              <a:gd name="f7" fmla="val 76"/>
              <a:gd name="f8" fmla="val 111"/>
              <a:gd name="f9" fmla="val 34"/>
              <a:gd name="f10" fmla="val 87"/>
              <a:gd name="f11" fmla="val 65"/>
              <a:gd name="f12" fmla="val 61"/>
              <a:gd name="f13" fmla="val 74"/>
              <a:gd name="f14" fmla="val 33"/>
              <a:gd name="f15" fmla="val 59"/>
              <a:gd name="f16" fmla="val 11"/>
              <a:gd name="f17" fmla="val 48"/>
              <a:gd name="f18" fmla="val 26"/>
              <a:gd name="f19" fmla="val 7"/>
              <a:gd name="f20" fmla="val 1"/>
              <a:gd name="f21" fmla="val 18"/>
              <a:gd name="f22" fmla="val 23"/>
              <a:gd name="f23" fmla="val 40"/>
              <a:gd name="f24" fmla="val 84"/>
              <a:gd name="f25" fmla="val 100"/>
              <a:gd name="f26" fmla="val 24"/>
              <a:gd name="f27" fmla="val 110"/>
              <a:gd name="f28" fmla="val 122"/>
              <a:gd name="f29" fmla="val 136"/>
              <a:gd name="f30" fmla="val 162"/>
              <a:gd name="f31" fmla="val 189"/>
              <a:gd name="f32" fmla="val 204"/>
              <a:gd name="f33" fmla="val 215"/>
              <a:gd name="f34" fmla="val 226"/>
              <a:gd name="f35" fmla="val 241"/>
              <a:gd name="f36" fmla="val 267"/>
              <a:gd name="f37" fmla="val 293"/>
              <a:gd name="f38" fmla="val 308"/>
              <a:gd name="f39" fmla="val 319"/>
              <a:gd name="f40" fmla="val 330"/>
              <a:gd name="f41" fmla="val 345"/>
              <a:gd name="f42" fmla="val 370"/>
              <a:gd name="f43" fmla="val 397"/>
              <a:gd name="f44" fmla="val 412"/>
              <a:gd name="f45" fmla="val 422"/>
              <a:gd name="f46" fmla="val 2"/>
              <a:gd name="f47" fmla="val 421"/>
              <a:gd name="f48" fmla="val 44"/>
              <a:gd name="f49" fmla="val 402"/>
              <a:gd name="f50" fmla="val 56"/>
              <a:gd name="f51" fmla="val 379"/>
              <a:gd name="f52" fmla="val 72"/>
              <a:gd name="f53" fmla="val 338"/>
              <a:gd name="f54" fmla="val 69"/>
              <a:gd name="f55" fmla="val 32"/>
              <a:gd name="f56" fmla="val 53"/>
              <a:gd name="f57" fmla="val 291"/>
              <a:gd name="f58" fmla="val 243"/>
              <a:gd name="f59" fmla="val 227"/>
              <a:gd name="f60" fmla="val 54"/>
              <a:gd name="f61" fmla="val 192"/>
              <a:gd name="f62" fmla="val 134"/>
              <a:gd name="f63" fmla="+- 0 0 -90"/>
              <a:gd name="f64" fmla="*/ f3 1 431"/>
              <a:gd name="f65" fmla="*/ f4 1 76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431"/>
              <a:gd name="f74" fmla="*/ f70 1 76"/>
              <a:gd name="f75" fmla="*/ 111 f71 1"/>
              <a:gd name="f76" fmla="*/ 34 f70 1"/>
              <a:gd name="f77" fmla="*/ 33 f71 1"/>
              <a:gd name="f78" fmla="*/ 59 f70 1"/>
              <a:gd name="f79" fmla="*/ 7 f71 1"/>
              <a:gd name="f80" fmla="*/ 1 f70 1"/>
              <a:gd name="f81" fmla="*/ 59 f71 1"/>
              <a:gd name="f82" fmla="*/ 40 f70 1"/>
              <a:gd name="f83" fmla="*/ 110 f71 1"/>
              <a:gd name="f84" fmla="*/ 0 f70 1"/>
              <a:gd name="f85" fmla="*/ 162 f71 1"/>
              <a:gd name="f86" fmla="*/ 215 f71 1"/>
              <a:gd name="f87" fmla="*/ 267 f71 1"/>
              <a:gd name="f88" fmla="*/ 319 f71 1"/>
              <a:gd name="f89" fmla="*/ 370 f71 1"/>
              <a:gd name="f90" fmla="*/ 422 f71 1"/>
              <a:gd name="f91" fmla="*/ 2 f70 1"/>
              <a:gd name="f92" fmla="*/ 402 f71 1"/>
              <a:gd name="f93" fmla="*/ 56 f70 1"/>
              <a:gd name="f94" fmla="*/ 32 f70 1"/>
              <a:gd name="f95" fmla="*/ 65 f70 1"/>
              <a:gd name="f96" fmla="*/ 33 f70 1"/>
              <a:gd name="f97" fmla="+- f72 0 f1"/>
              <a:gd name="f98" fmla="*/ f75 1 431"/>
              <a:gd name="f99" fmla="*/ f76 1 76"/>
              <a:gd name="f100" fmla="*/ f77 1 431"/>
              <a:gd name="f101" fmla="*/ f78 1 76"/>
              <a:gd name="f102" fmla="*/ f79 1 431"/>
              <a:gd name="f103" fmla="*/ f80 1 76"/>
              <a:gd name="f104" fmla="*/ f81 1 431"/>
              <a:gd name="f105" fmla="*/ f82 1 76"/>
              <a:gd name="f106" fmla="*/ f83 1 431"/>
              <a:gd name="f107" fmla="*/ f84 1 76"/>
              <a:gd name="f108" fmla="*/ f85 1 431"/>
              <a:gd name="f109" fmla="*/ f86 1 431"/>
              <a:gd name="f110" fmla="*/ f87 1 431"/>
              <a:gd name="f111" fmla="*/ f88 1 431"/>
              <a:gd name="f112" fmla="*/ f89 1 431"/>
              <a:gd name="f113" fmla="*/ f90 1 431"/>
              <a:gd name="f114" fmla="*/ f91 1 76"/>
              <a:gd name="f115" fmla="*/ f92 1 431"/>
              <a:gd name="f116" fmla="*/ f93 1 76"/>
              <a:gd name="f117" fmla="*/ f94 1 76"/>
              <a:gd name="f118" fmla="*/ f95 1 76"/>
              <a:gd name="f119" fmla="*/ f96 1 76"/>
              <a:gd name="f120" fmla="*/ 0 1 f73"/>
              <a:gd name="f121" fmla="*/ f67 1 f73"/>
              <a:gd name="f122" fmla="*/ 0 1 f74"/>
              <a:gd name="f123" fmla="*/ f68 1 f74"/>
              <a:gd name="f124" fmla="*/ f98 1 f73"/>
              <a:gd name="f125" fmla="*/ f99 1 f74"/>
              <a:gd name="f126" fmla="*/ f100 1 f73"/>
              <a:gd name="f127" fmla="*/ f101 1 f74"/>
              <a:gd name="f128" fmla="*/ f102 1 f73"/>
              <a:gd name="f129" fmla="*/ f103 1 f74"/>
              <a:gd name="f130" fmla="*/ f104 1 f73"/>
              <a:gd name="f131" fmla="*/ f105 1 f74"/>
              <a:gd name="f132" fmla="*/ f106 1 f73"/>
              <a:gd name="f133" fmla="*/ f107 1 f74"/>
              <a:gd name="f134" fmla="*/ f108 1 f73"/>
              <a:gd name="f135" fmla="*/ f109 1 f73"/>
              <a:gd name="f136" fmla="*/ f110 1 f73"/>
              <a:gd name="f137" fmla="*/ f111 1 f73"/>
              <a:gd name="f138" fmla="*/ f112 1 f73"/>
              <a:gd name="f139" fmla="*/ f113 1 f73"/>
              <a:gd name="f140" fmla="*/ f114 1 f74"/>
              <a:gd name="f141" fmla="*/ f115 1 f73"/>
              <a:gd name="f142" fmla="*/ f116 1 f74"/>
              <a:gd name="f143" fmla="*/ f117 1 f74"/>
              <a:gd name="f144" fmla="*/ f118 1 f74"/>
              <a:gd name="f145" fmla="*/ f119 1 f74"/>
              <a:gd name="f146" fmla="*/ f120 f64 1"/>
              <a:gd name="f147" fmla="*/ f121 f64 1"/>
              <a:gd name="f148" fmla="*/ f123 f65 1"/>
              <a:gd name="f149" fmla="*/ f122 f65 1"/>
              <a:gd name="f150" fmla="*/ f124 f64 1"/>
              <a:gd name="f151" fmla="*/ f125 f65 1"/>
              <a:gd name="f152" fmla="*/ f126 f64 1"/>
              <a:gd name="f153" fmla="*/ f127 f65 1"/>
              <a:gd name="f154" fmla="*/ f128 f64 1"/>
              <a:gd name="f155" fmla="*/ f129 f65 1"/>
              <a:gd name="f156" fmla="*/ f130 f64 1"/>
              <a:gd name="f157" fmla="*/ f131 f65 1"/>
              <a:gd name="f158" fmla="*/ f132 f64 1"/>
              <a:gd name="f159" fmla="*/ f133 f65 1"/>
              <a:gd name="f160" fmla="*/ f134 f64 1"/>
              <a:gd name="f161" fmla="*/ f135 f64 1"/>
              <a:gd name="f162" fmla="*/ f136 f64 1"/>
              <a:gd name="f163" fmla="*/ f137 f64 1"/>
              <a:gd name="f164" fmla="*/ f138 f64 1"/>
              <a:gd name="f165" fmla="*/ f139 f64 1"/>
              <a:gd name="f166" fmla="*/ f140 f65 1"/>
              <a:gd name="f167" fmla="*/ f141 f64 1"/>
              <a:gd name="f168" fmla="*/ f142 f65 1"/>
              <a:gd name="f169" fmla="*/ f143 f65 1"/>
              <a:gd name="f170" fmla="*/ f144 f65 1"/>
              <a:gd name="f171" fmla="*/ f145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7">
                <a:pos x="f150" y="f151"/>
              </a:cxn>
              <a:cxn ang="f97">
                <a:pos x="f152" y="f153"/>
              </a:cxn>
              <a:cxn ang="f97">
                <a:pos x="f154" y="f155"/>
              </a:cxn>
              <a:cxn ang="f97">
                <a:pos x="f156" y="f157"/>
              </a:cxn>
              <a:cxn ang="f97">
                <a:pos x="f158" y="f159"/>
              </a:cxn>
              <a:cxn ang="f97">
                <a:pos x="f160" y="f157"/>
              </a:cxn>
              <a:cxn ang="f97">
                <a:pos x="f161" y="f155"/>
              </a:cxn>
              <a:cxn ang="f97">
                <a:pos x="f162" y="f157"/>
              </a:cxn>
              <a:cxn ang="f97">
                <a:pos x="f163" y="f155"/>
              </a:cxn>
              <a:cxn ang="f97">
                <a:pos x="f164" y="f157"/>
              </a:cxn>
              <a:cxn ang="f97">
                <a:pos x="f165" y="f166"/>
              </a:cxn>
              <a:cxn ang="f97">
                <a:pos x="f167" y="f168"/>
              </a:cxn>
              <a:cxn ang="f97">
                <a:pos x="f163" y="f169"/>
              </a:cxn>
              <a:cxn ang="f97">
                <a:pos x="f162" y="f170"/>
              </a:cxn>
              <a:cxn ang="f97">
                <a:pos x="f161" y="f171"/>
              </a:cxn>
              <a:cxn ang="f97">
                <a:pos x="f150" y="f151"/>
              </a:cxn>
            </a:cxnLst>
            <a:rect l="f146" t="f149" r="f147" b="f148"/>
            <a:pathLst>
              <a:path w="431" h="7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5" y="f18"/>
                  <a:pt x="f19" y="f20"/>
                </a:cubicBezTo>
                <a:cubicBezTo>
                  <a:pt x="f21" y="f22"/>
                  <a:pt x="f14" y="f23"/>
                  <a:pt x="f15" y="f23"/>
                </a:cubicBezTo>
                <a:cubicBezTo>
                  <a:pt x="f24" y="f23"/>
                  <a:pt x="f25" y="f26"/>
                  <a:pt x="f27" y="f5"/>
                </a:cubicBezTo>
                <a:cubicBezTo>
                  <a:pt x="f28" y="f22"/>
                  <a:pt x="f29" y="f23"/>
                  <a:pt x="f30" y="f23"/>
                </a:cubicBezTo>
                <a:cubicBezTo>
                  <a:pt x="f31" y="f23"/>
                  <a:pt x="f32" y="f22"/>
                  <a:pt x="f33" y="f20"/>
                </a:cubicBezTo>
                <a:cubicBezTo>
                  <a:pt x="f34" y="f26"/>
                  <a:pt x="f35" y="f23"/>
                  <a:pt x="f36" y="f23"/>
                </a:cubicBezTo>
                <a:cubicBezTo>
                  <a:pt x="f37" y="f23"/>
                  <a:pt x="f38" y="f26"/>
                  <a:pt x="f39" y="f20"/>
                </a:cubicBezTo>
                <a:cubicBezTo>
                  <a:pt x="f40" y="f22"/>
                  <a:pt x="f41" y="f23"/>
                  <a:pt x="f42" y="f23"/>
                </a:cubicBezTo>
                <a:cubicBezTo>
                  <a:pt x="f43" y="f23"/>
                  <a:pt x="f44" y="f26"/>
                  <a:pt x="f45" y="f46"/>
                </a:cubicBezTo>
                <a:cubicBezTo>
                  <a:pt x="f6" y="f21"/>
                  <a:pt x="f47" y="f48"/>
                  <a:pt x="f49" y="f50"/>
                </a:cubicBezTo>
                <a:cubicBezTo>
                  <a:pt x="f51" y="f52"/>
                  <a:pt x="f53" y="f54"/>
                  <a:pt x="f39" y="f55"/>
                </a:cubicBezTo>
                <a:cubicBezTo>
                  <a:pt x="f38" y="f56"/>
                  <a:pt x="f57" y="f11"/>
                  <a:pt x="f36" y="f11"/>
                </a:cubicBezTo>
                <a:cubicBezTo>
                  <a:pt x="f58" y="f11"/>
                  <a:pt x="f59" y="f60"/>
                  <a:pt x="f33" y="f14"/>
                </a:cubicBezTo>
                <a:cubicBezTo>
                  <a:pt x="f61" y="f7"/>
                  <a:pt x="f62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4" name="Freeform 173">
            <a:extLst>
              <a:ext uri="{FF2B5EF4-FFF2-40B4-BE49-F238E27FC236}">
                <a16:creationId xmlns:a16="http://schemas.microsoft.com/office/drawing/2014/main" id="{3864334F-92C4-72BF-DBBA-CCAFC652107E}"/>
              </a:ext>
            </a:extLst>
          </p:cNvPr>
          <p:cNvSpPr/>
          <p:nvPr/>
        </p:nvSpPr>
        <p:spPr>
          <a:xfrm>
            <a:off x="8388348" y="4114800"/>
            <a:ext cx="515941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3"/>
              <a:gd name="f7" fmla="val 81"/>
              <a:gd name="f8" fmla="val 112"/>
              <a:gd name="f9" fmla="val 34"/>
              <a:gd name="f10" fmla="val 86"/>
              <a:gd name="f11" fmla="val 66"/>
              <a:gd name="f12" fmla="val 60"/>
              <a:gd name="f13" fmla="val 74"/>
              <a:gd name="f14" fmla="val 32"/>
              <a:gd name="f15" fmla="val 59"/>
              <a:gd name="f16" fmla="val 11"/>
              <a:gd name="f17" fmla="val 47"/>
              <a:gd name="f18" fmla="val 23"/>
              <a:gd name="f19" fmla="val 8"/>
              <a:gd name="f20" fmla="val 2"/>
              <a:gd name="f21" fmla="val 18"/>
              <a:gd name="f22" fmla="val 25"/>
              <a:gd name="f23" fmla="val 35"/>
              <a:gd name="f24" fmla="val 41"/>
              <a:gd name="f25" fmla="val 61"/>
              <a:gd name="f26" fmla="val 102"/>
              <a:gd name="f27" fmla="val 24"/>
              <a:gd name="f28" fmla="val 122"/>
              <a:gd name="f29" fmla="val 138"/>
              <a:gd name="f30" fmla="val 40"/>
              <a:gd name="f31" fmla="val 163"/>
              <a:gd name="f32" fmla="val 188"/>
              <a:gd name="f33" fmla="val 205"/>
              <a:gd name="f34" fmla="val 26"/>
              <a:gd name="f35" fmla="val 215"/>
              <a:gd name="f36" fmla="val 3"/>
              <a:gd name="f37" fmla="val 219"/>
              <a:gd name="f38" fmla="val 7"/>
              <a:gd name="f39" fmla="val 220"/>
              <a:gd name="f40" fmla="val 9"/>
              <a:gd name="f41" fmla="val 230"/>
              <a:gd name="f42" fmla="val 29"/>
              <a:gd name="f43" fmla="val 246"/>
              <a:gd name="f44" fmla="val 268"/>
              <a:gd name="f45" fmla="val 290"/>
              <a:gd name="f46" fmla="val 306"/>
              <a:gd name="f47" fmla="val 316"/>
              <a:gd name="f48" fmla="val 317"/>
              <a:gd name="f49" fmla="val 320"/>
              <a:gd name="f50" fmla="val 323"/>
              <a:gd name="f51" fmla="val 324"/>
              <a:gd name="f52" fmla="val 336"/>
              <a:gd name="f53" fmla="val 33"/>
              <a:gd name="f54" fmla="val 359"/>
              <a:gd name="f55" fmla="val 45"/>
              <a:gd name="f56" fmla="val 383"/>
              <a:gd name="f57" fmla="val 403"/>
              <a:gd name="f58" fmla="val 416"/>
              <a:gd name="f59" fmla="val 21"/>
              <a:gd name="f60" fmla="val 423"/>
              <a:gd name="f61" fmla="val 17"/>
              <a:gd name="f62" fmla="val 43"/>
              <a:gd name="f63" fmla="val 404"/>
              <a:gd name="f64" fmla="val 57"/>
              <a:gd name="f65" fmla="val 376"/>
              <a:gd name="f66" fmla="val 76"/>
              <a:gd name="f67" fmla="val 343"/>
              <a:gd name="f68" fmla="val 67"/>
              <a:gd name="f69" fmla="val 309"/>
              <a:gd name="f70" fmla="val 54"/>
              <a:gd name="f71" fmla="val 292"/>
              <a:gd name="f72" fmla="val 244"/>
              <a:gd name="f73" fmla="val 65"/>
              <a:gd name="f74" fmla="val 227"/>
              <a:gd name="f75" fmla="val 216"/>
              <a:gd name="f76" fmla="val 198"/>
              <a:gd name="f77" fmla="val 72"/>
              <a:gd name="f78" fmla="val 139"/>
              <a:gd name="f79" fmla="+- 0 0 -90"/>
              <a:gd name="f80" fmla="*/ f3 1 433"/>
              <a:gd name="f81" fmla="*/ f4 1 81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433"/>
              <a:gd name="f90" fmla="*/ f86 1 81"/>
              <a:gd name="f91" fmla="*/ 112 f87 1"/>
              <a:gd name="f92" fmla="*/ 34 f86 1"/>
              <a:gd name="f93" fmla="*/ 32 f87 1"/>
              <a:gd name="f94" fmla="*/ 59 f86 1"/>
              <a:gd name="f95" fmla="*/ 8 f87 1"/>
              <a:gd name="f96" fmla="*/ 2 f86 1"/>
              <a:gd name="f97" fmla="*/ 61 f87 1"/>
              <a:gd name="f98" fmla="*/ 41 f86 1"/>
              <a:gd name="f99" fmla="*/ 0 f86 1"/>
              <a:gd name="f100" fmla="*/ 163 f87 1"/>
              <a:gd name="f101" fmla="*/ 215 f87 1"/>
              <a:gd name="f102" fmla="*/ 3 f86 1"/>
              <a:gd name="f103" fmla="*/ 220 f87 1"/>
              <a:gd name="f104" fmla="*/ 9 f86 1"/>
              <a:gd name="f105" fmla="*/ 268 f87 1"/>
              <a:gd name="f106" fmla="*/ 316 f87 1"/>
              <a:gd name="f107" fmla="*/ 320 f87 1"/>
              <a:gd name="f108" fmla="*/ 324 f87 1"/>
              <a:gd name="f109" fmla="*/ 383 f87 1"/>
              <a:gd name="f110" fmla="*/ 40 f86 1"/>
              <a:gd name="f111" fmla="*/ 423 f87 1"/>
              <a:gd name="f112" fmla="*/ 404 f87 1"/>
              <a:gd name="f113" fmla="*/ 57 f86 1"/>
              <a:gd name="f114" fmla="*/ 33 f86 1"/>
              <a:gd name="f115" fmla="*/ 66 f86 1"/>
              <a:gd name="f116" fmla="*/ 216 f87 1"/>
              <a:gd name="f117" fmla="+- f88 0 f1"/>
              <a:gd name="f118" fmla="*/ f91 1 433"/>
              <a:gd name="f119" fmla="*/ f92 1 81"/>
              <a:gd name="f120" fmla="*/ f93 1 433"/>
              <a:gd name="f121" fmla="*/ f94 1 81"/>
              <a:gd name="f122" fmla="*/ f95 1 433"/>
              <a:gd name="f123" fmla="*/ f96 1 81"/>
              <a:gd name="f124" fmla="*/ f97 1 433"/>
              <a:gd name="f125" fmla="*/ f98 1 81"/>
              <a:gd name="f126" fmla="*/ f99 1 81"/>
              <a:gd name="f127" fmla="*/ f100 1 433"/>
              <a:gd name="f128" fmla="*/ f101 1 433"/>
              <a:gd name="f129" fmla="*/ f102 1 81"/>
              <a:gd name="f130" fmla="*/ f103 1 433"/>
              <a:gd name="f131" fmla="*/ f104 1 81"/>
              <a:gd name="f132" fmla="*/ f105 1 433"/>
              <a:gd name="f133" fmla="*/ f106 1 433"/>
              <a:gd name="f134" fmla="*/ f107 1 433"/>
              <a:gd name="f135" fmla="*/ f108 1 433"/>
              <a:gd name="f136" fmla="*/ f109 1 433"/>
              <a:gd name="f137" fmla="*/ f110 1 81"/>
              <a:gd name="f138" fmla="*/ f111 1 433"/>
              <a:gd name="f139" fmla="*/ f112 1 433"/>
              <a:gd name="f140" fmla="*/ f113 1 81"/>
              <a:gd name="f141" fmla="*/ f114 1 81"/>
              <a:gd name="f142" fmla="*/ f115 1 81"/>
              <a:gd name="f143" fmla="*/ f116 1 433"/>
              <a:gd name="f144" fmla="*/ 0 1 f89"/>
              <a:gd name="f145" fmla="*/ f83 1 f89"/>
              <a:gd name="f146" fmla="*/ 0 1 f90"/>
              <a:gd name="f147" fmla="*/ f84 1 f90"/>
              <a:gd name="f148" fmla="*/ f118 1 f89"/>
              <a:gd name="f149" fmla="*/ f119 1 f90"/>
              <a:gd name="f150" fmla="*/ f120 1 f89"/>
              <a:gd name="f151" fmla="*/ f121 1 f90"/>
              <a:gd name="f152" fmla="*/ f122 1 f89"/>
              <a:gd name="f153" fmla="*/ f123 1 f90"/>
              <a:gd name="f154" fmla="*/ f124 1 f89"/>
              <a:gd name="f155" fmla="*/ f125 1 f90"/>
              <a:gd name="f156" fmla="*/ f126 1 f90"/>
              <a:gd name="f157" fmla="*/ f127 1 f89"/>
              <a:gd name="f158" fmla="*/ f128 1 f89"/>
              <a:gd name="f159" fmla="*/ f129 1 f90"/>
              <a:gd name="f160" fmla="*/ f130 1 f89"/>
              <a:gd name="f161" fmla="*/ f131 1 f90"/>
              <a:gd name="f162" fmla="*/ f132 1 f89"/>
              <a:gd name="f163" fmla="*/ f133 1 f89"/>
              <a:gd name="f164" fmla="*/ f134 1 f89"/>
              <a:gd name="f165" fmla="*/ f135 1 f89"/>
              <a:gd name="f166" fmla="*/ f136 1 f89"/>
              <a:gd name="f167" fmla="*/ f137 1 f90"/>
              <a:gd name="f168" fmla="*/ f138 1 f89"/>
              <a:gd name="f169" fmla="*/ f139 1 f89"/>
              <a:gd name="f170" fmla="*/ f140 1 f90"/>
              <a:gd name="f171" fmla="*/ f141 1 f90"/>
              <a:gd name="f172" fmla="*/ f142 1 f90"/>
              <a:gd name="f173" fmla="*/ f143 1 f89"/>
              <a:gd name="f174" fmla="*/ f144 f80 1"/>
              <a:gd name="f175" fmla="*/ f145 f80 1"/>
              <a:gd name="f176" fmla="*/ f147 f81 1"/>
              <a:gd name="f177" fmla="*/ f146 f81 1"/>
              <a:gd name="f178" fmla="*/ f148 f80 1"/>
              <a:gd name="f179" fmla="*/ f149 f81 1"/>
              <a:gd name="f180" fmla="*/ f150 f80 1"/>
              <a:gd name="f181" fmla="*/ f151 f81 1"/>
              <a:gd name="f182" fmla="*/ f152 f80 1"/>
              <a:gd name="f183" fmla="*/ f153 f81 1"/>
              <a:gd name="f184" fmla="*/ f154 f80 1"/>
              <a:gd name="f185" fmla="*/ f155 f81 1"/>
              <a:gd name="f186" fmla="*/ f156 f81 1"/>
              <a:gd name="f187" fmla="*/ f157 f80 1"/>
              <a:gd name="f188" fmla="*/ f158 f80 1"/>
              <a:gd name="f189" fmla="*/ f159 f81 1"/>
              <a:gd name="f190" fmla="*/ f160 f80 1"/>
              <a:gd name="f191" fmla="*/ f161 f81 1"/>
              <a:gd name="f192" fmla="*/ f162 f80 1"/>
              <a:gd name="f193" fmla="*/ f163 f80 1"/>
              <a:gd name="f194" fmla="*/ f164 f80 1"/>
              <a:gd name="f195" fmla="*/ f165 f80 1"/>
              <a:gd name="f196" fmla="*/ f166 f80 1"/>
              <a:gd name="f197" fmla="*/ f167 f81 1"/>
              <a:gd name="f198" fmla="*/ f168 f80 1"/>
              <a:gd name="f199" fmla="*/ f169 f80 1"/>
              <a:gd name="f200" fmla="*/ f170 f81 1"/>
              <a:gd name="f201" fmla="*/ f171 f81 1"/>
              <a:gd name="f202" fmla="*/ f172 f81 1"/>
              <a:gd name="f203" fmla="*/ f173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7">
                <a:pos x="f178" y="f179"/>
              </a:cxn>
              <a:cxn ang="f117">
                <a:pos x="f180" y="f181"/>
              </a:cxn>
              <a:cxn ang="f117">
                <a:pos x="f182" y="f183"/>
              </a:cxn>
              <a:cxn ang="f117">
                <a:pos x="f184" y="f185"/>
              </a:cxn>
              <a:cxn ang="f117">
                <a:pos x="f178" y="f186"/>
              </a:cxn>
              <a:cxn ang="f117">
                <a:pos x="f187" y="f185"/>
              </a:cxn>
              <a:cxn ang="f117">
                <a:pos x="f188" y="f189"/>
              </a:cxn>
              <a:cxn ang="f117">
                <a:pos x="f190" y="f191"/>
              </a:cxn>
              <a:cxn ang="f117">
                <a:pos x="f192" y="f185"/>
              </a:cxn>
              <a:cxn ang="f117">
                <a:pos x="f193" y="f191"/>
              </a:cxn>
              <a:cxn ang="f117">
                <a:pos x="f194" y="f189"/>
              </a:cxn>
              <a:cxn ang="f117">
                <a:pos x="f195" y="f191"/>
              </a:cxn>
              <a:cxn ang="f117">
                <a:pos x="f196" y="f197"/>
              </a:cxn>
              <a:cxn ang="f117">
                <a:pos x="f198" y="f183"/>
              </a:cxn>
              <a:cxn ang="f117">
                <a:pos x="f199" y="f200"/>
              </a:cxn>
              <a:cxn ang="f117">
                <a:pos x="f194" y="f201"/>
              </a:cxn>
              <a:cxn ang="f117">
                <a:pos x="f192" y="f202"/>
              </a:cxn>
              <a:cxn ang="f117">
                <a:pos x="f203" y="f201"/>
              </a:cxn>
              <a:cxn ang="f117">
                <a:pos x="f178" y="f179"/>
              </a:cxn>
            </a:cxnLst>
            <a:rect l="f174" t="f177" r="f175" b="f176"/>
            <a:pathLst>
              <a:path w="433" h="8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5" y="f18"/>
                  <a:pt x="f19" y="f20"/>
                </a:cubicBezTo>
                <a:cubicBezTo>
                  <a:pt x="f21" y="f22"/>
                  <a:pt x="f23" y="f24"/>
                  <a:pt x="f25" y="f24"/>
                </a:cubicBezTo>
                <a:cubicBezTo>
                  <a:pt x="f10" y="f24"/>
                  <a:pt x="f26" y="f27"/>
                  <a:pt x="f8" y="f5"/>
                </a:cubicBezTo>
                <a:cubicBezTo>
                  <a:pt x="f28" y="f27"/>
                  <a:pt x="f29" y="f30"/>
                  <a:pt x="f31" y="f24"/>
                </a:cubicBezTo>
                <a:cubicBezTo>
                  <a:pt x="f32" y="f24"/>
                  <a:pt x="f33" y="f34"/>
                  <a:pt x="f35" y="f36"/>
                </a:cubicBezTo>
                <a:cubicBezTo>
                  <a:pt x="f37" y="f36"/>
                  <a:pt x="f37" y="f38"/>
                  <a:pt x="f39" y="f40"/>
                </a:cubicBezTo>
                <a:cubicBezTo>
                  <a:pt x="f41" y="f42"/>
                  <a:pt x="f43" y="f24"/>
                  <a:pt x="f44" y="f24"/>
                </a:cubicBezTo>
                <a:cubicBezTo>
                  <a:pt x="f45" y="f24"/>
                  <a:pt x="f46" y="f42"/>
                  <a:pt x="f47" y="f40"/>
                </a:cubicBezTo>
                <a:cubicBezTo>
                  <a:pt x="f48" y="f38"/>
                  <a:pt x="f48" y="f36"/>
                  <a:pt x="f49" y="f36"/>
                </a:cubicBezTo>
                <a:cubicBezTo>
                  <a:pt x="f50" y="f36"/>
                  <a:pt x="f50" y="f38"/>
                  <a:pt x="f51" y="f40"/>
                </a:cubicBezTo>
                <a:cubicBezTo>
                  <a:pt x="f52" y="f53"/>
                  <a:pt x="f54" y="f55"/>
                  <a:pt x="f56" y="f30"/>
                </a:cubicBezTo>
                <a:cubicBezTo>
                  <a:pt x="f57" y="f23"/>
                  <a:pt x="f58" y="f59"/>
                  <a:pt x="f60" y="f20"/>
                </a:cubicBezTo>
                <a:cubicBezTo>
                  <a:pt x="f6" y="f61"/>
                  <a:pt x="f60" y="f62"/>
                  <a:pt x="f63" y="f64"/>
                </a:cubicBezTo>
                <a:cubicBezTo>
                  <a:pt x="f65" y="f66"/>
                  <a:pt x="f67" y="f68"/>
                  <a:pt x="f49" y="f53"/>
                </a:cubicBezTo>
                <a:cubicBezTo>
                  <a:pt x="f69" y="f70"/>
                  <a:pt x="f71" y="f11"/>
                  <a:pt x="f44" y="f11"/>
                </a:cubicBezTo>
                <a:cubicBezTo>
                  <a:pt x="f72" y="f73"/>
                  <a:pt x="f74" y="f70"/>
                  <a:pt x="f75" y="f53"/>
                </a:cubicBezTo>
                <a:cubicBezTo>
                  <a:pt x="f76" y="f77"/>
                  <a:pt x="f78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5" name="Freeform 174">
            <a:extLst>
              <a:ext uri="{FF2B5EF4-FFF2-40B4-BE49-F238E27FC236}">
                <a16:creationId xmlns:a16="http://schemas.microsoft.com/office/drawing/2014/main" id="{6C8F85E2-3AA7-B50A-92B7-E4EEC4455BF9}"/>
              </a:ext>
            </a:extLst>
          </p:cNvPr>
          <p:cNvSpPr/>
          <p:nvPr/>
        </p:nvSpPr>
        <p:spPr>
          <a:xfrm>
            <a:off x="6316666" y="4286249"/>
            <a:ext cx="517522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4"/>
              <a:gd name="f7" fmla="val 77"/>
              <a:gd name="f8" fmla="val 321"/>
              <a:gd name="f9" fmla="val 31"/>
              <a:gd name="f10" fmla="val 300"/>
              <a:gd name="f11" fmla="val 75"/>
              <a:gd name="f12" fmla="val 238"/>
              <a:gd name="f13" fmla="val 216"/>
              <a:gd name="f14" fmla="val 32"/>
              <a:gd name="f15" fmla="val 196"/>
              <a:gd name="f16" fmla="val 130"/>
              <a:gd name="f17" fmla="val 111"/>
              <a:gd name="f18" fmla="val 104"/>
              <a:gd name="f19" fmla="val 49"/>
              <a:gd name="f20" fmla="val 91"/>
              <a:gd name="f21" fmla="val 59"/>
              <a:gd name="f22" fmla="val 74"/>
              <a:gd name="f23" fmla="val 64"/>
              <a:gd name="f24" fmla="val 60"/>
              <a:gd name="f25" fmla="val 67"/>
              <a:gd name="f26" fmla="val 46"/>
              <a:gd name="f27" fmla="val 65"/>
              <a:gd name="f28" fmla="val 33"/>
              <a:gd name="f29" fmla="val 58"/>
              <a:gd name="f30" fmla="val 11"/>
              <a:gd name="f31" fmla="val 47"/>
              <a:gd name="f32" fmla="val 23"/>
              <a:gd name="f33" fmla="val 8"/>
              <a:gd name="f34" fmla="val 1"/>
              <a:gd name="f35" fmla="val 19"/>
              <a:gd name="f36" fmla="val 34"/>
              <a:gd name="f37" fmla="val 40"/>
              <a:gd name="f38" fmla="val 39"/>
              <a:gd name="f39" fmla="val 86"/>
              <a:gd name="f40" fmla="val 101"/>
              <a:gd name="f41" fmla="val 24"/>
              <a:gd name="f42" fmla="val 137"/>
              <a:gd name="f43" fmla="val 197"/>
              <a:gd name="f44" fmla="val 227"/>
              <a:gd name="f45" fmla="val 242"/>
              <a:gd name="f46" fmla="val 268"/>
              <a:gd name="f47" fmla="val 294"/>
              <a:gd name="f48" fmla="val 309"/>
              <a:gd name="f49" fmla="val 320"/>
              <a:gd name="f50" fmla="val 331"/>
              <a:gd name="f51" fmla="val 346"/>
              <a:gd name="f52" fmla="val 372"/>
              <a:gd name="f53" fmla="val 398"/>
              <a:gd name="f54" fmla="val 413"/>
              <a:gd name="f55" fmla="val 423"/>
              <a:gd name="f56" fmla="val 2"/>
              <a:gd name="f57" fmla="val 422"/>
              <a:gd name="f58" fmla="val 399"/>
              <a:gd name="f59" fmla="val 369"/>
              <a:gd name="f60" fmla="val 335"/>
              <a:gd name="f61" fmla="val 62"/>
              <a:gd name="f62" fmla="+- 0 0 -90"/>
              <a:gd name="f63" fmla="*/ f3 1 434"/>
              <a:gd name="f64" fmla="*/ f4 1 77"/>
              <a:gd name="f65" fmla="val f5"/>
              <a:gd name="f66" fmla="val f6"/>
              <a:gd name="f67" fmla="val f7"/>
              <a:gd name="f68" fmla="*/ f62 f0 1"/>
              <a:gd name="f69" fmla="+- f67 0 f65"/>
              <a:gd name="f70" fmla="+- f66 0 f65"/>
              <a:gd name="f71" fmla="*/ f68 1 f2"/>
              <a:gd name="f72" fmla="*/ f70 1 434"/>
              <a:gd name="f73" fmla="*/ f69 1 77"/>
              <a:gd name="f74" fmla="*/ 321 f70 1"/>
              <a:gd name="f75" fmla="*/ 31 f69 1"/>
              <a:gd name="f76" fmla="*/ 216 f70 1"/>
              <a:gd name="f77" fmla="*/ 32 f69 1"/>
              <a:gd name="f78" fmla="*/ 111 f70 1"/>
              <a:gd name="f79" fmla="*/ 74 f70 1"/>
              <a:gd name="f80" fmla="*/ 64 f69 1"/>
              <a:gd name="f81" fmla="*/ 33 f70 1"/>
              <a:gd name="f82" fmla="*/ 58 f69 1"/>
              <a:gd name="f83" fmla="*/ 8 f70 1"/>
              <a:gd name="f84" fmla="*/ 1 f69 1"/>
              <a:gd name="f85" fmla="*/ 60 f70 1"/>
              <a:gd name="f86" fmla="*/ 39 f69 1"/>
              <a:gd name="f87" fmla="*/ 268 f70 1"/>
              <a:gd name="f88" fmla="*/ 320 f70 1"/>
              <a:gd name="f89" fmla="*/ 0 f69 1"/>
              <a:gd name="f90" fmla="*/ 372 f70 1"/>
              <a:gd name="f91" fmla="*/ 423 f70 1"/>
              <a:gd name="f92" fmla="*/ 2 f69 1"/>
              <a:gd name="f93" fmla="*/ 399 f70 1"/>
              <a:gd name="f94" fmla="+- f71 0 f1"/>
              <a:gd name="f95" fmla="*/ f74 1 434"/>
              <a:gd name="f96" fmla="*/ f75 1 77"/>
              <a:gd name="f97" fmla="*/ f76 1 434"/>
              <a:gd name="f98" fmla="*/ f77 1 77"/>
              <a:gd name="f99" fmla="*/ f78 1 434"/>
              <a:gd name="f100" fmla="*/ f79 1 434"/>
              <a:gd name="f101" fmla="*/ f80 1 77"/>
              <a:gd name="f102" fmla="*/ f81 1 434"/>
              <a:gd name="f103" fmla="*/ f82 1 77"/>
              <a:gd name="f104" fmla="*/ f83 1 434"/>
              <a:gd name="f105" fmla="*/ f84 1 77"/>
              <a:gd name="f106" fmla="*/ f85 1 434"/>
              <a:gd name="f107" fmla="*/ f86 1 77"/>
              <a:gd name="f108" fmla="*/ f87 1 434"/>
              <a:gd name="f109" fmla="*/ f88 1 434"/>
              <a:gd name="f110" fmla="*/ f89 1 77"/>
              <a:gd name="f111" fmla="*/ f90 1 434"/>
              <a:gd name="f112" fmla="*/ f91 1 434"/>
              <a:gd name="f113" fmla="*/ f92 1 77"/>
              <a:gd name="f114" fmla="*/ f93 1 434"/>
              <a:gd name="f115" fmla="*/ 0 1 f72"/>
              <a:gd name="f116" fmla="*/ f66 1 f72"/>
              <a:gd name="f117" fmla="*/ 0 1 f73"/>
              <a:gd name="f118" fmla="*/ f67 1 f73"/>
              <a:gd name="f119" fmla="*/ f95 1 f72"/>
              <a:gd name="f120" fmla="*/ f96 1 f73"/>
              <a:gd name="f121" fmla="*/ f97 1 f72"/>
              <a:gd name="f122" fmla="*/ f98 1 f73"/>
              <a:gd name="f123" fmla="*/ f99 1 f72"/>
              <a:gd name="f124" fmla="*/ f100 1 f72"/>
              <a:gd name="f125" fmla="*/ f101 1 f73"/>
              <a:gd name="f126" fmla="*/ f102 1 f72"/>
              <a:gd name="f127" fmla="*/ f103 1 f73"/>
              <a:gd name="f128" fmla="*/ f104 1 f72"/>
              <a:gd name="f129" fmla="*/ f105 1 f73"/>
              <a:gd name="f130" fmla="*/ f106 1 f72"/>
              <a:gd name="f131" fmla="*/ f107 1 f73"/>
              <a:gd name="f132" fmla="*/ f108 1 f72"/>
              <a:gd name="f133" fmla="*/ f109 1 f72"/>
              <a:gd name="f134" fmla="*/ f110 1 f73"/>
              <a:gd name="f135" fmla="*/ f111 1 f72"/>
              <a:gd name="f136" fmla="*/ f112 1 f72"/>
              <a:gd name="f137" fmla="*/ f113 1 f73"/>
              <a:gd name="f138" fmla="*/ f114 1 f72"/>
              <a:gd name="f139" fmla="*/ f115 f63 1"/>
              <a:gd name="f140" fmla="*/ f116 f63 1"/>
              <a:gd name="f141" fmla="*/ f118 f64 1"/>
              <a:gd name="f142" fmla="*/ f117 f64 1"/>
              <a:gd name="f143" fmla="*/ f119 f63 1"/>
              <a:gd name="f144" fmla="*/ f120 f64 1"/>
              <a:gd name="f145" fmla="*/ f121 f63 1"/>
              <a:gd name="f146" fmla="*/ f122 f64 1"/>
              <a:gd name="f147" fmla="*/ f123 f63 1"/>
              <a:gd name="f148" fmla="*/ f124 f63 1"/>
              <a:gd name="f149" fmla="*/ f125 f64 1"/>
              <a:gd name="f150" fmla="*/ f126 f63 1"/>
              <a:gd name="f151" fmla="*/ f127 f64 1"/>
              <a:gd name="f152" fmla="*/ f128 f63 1"/>
              <a:gd name="f153" fmla="*/ f129 f64 1"/>
              <a:gd name="f154" fmla="*/ f130 f63 1"/>
              <a:gd name="f155" fmla="*/ f131 f64 1"/>
              <a:gd name="f156" fmla="*/ f132 f63 1"/>
              <a:gd name="f157" fmla="*/ f133 f63 1"/>
              <a:gd name="f158" fmla="*/ f134 f64 1"/>
              <a:gd name="f159" fmla="*/ f135 f63 1"/>
              <a:gd name="f160" fmla="*/ f136 f63 1"/>
              <a:gd name="f161" fmla="*/ f137 f64 1"/>
              <a:gd name="f162" fmla="*/ f138 f6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4">
                <a:pos x="f143" y="f144"/>
              </a:cxn>
              <a:cxn ang="f94">
                <a:pos x="f145" y="f146"/>
              </a:cxn>
              <a:cxn ang="f94">
                <a:pos x="f147" y="f144"/>
              </a:cxn>
              <a:cxn ang="f94">
                <a:pos x="f148" y="f149"/>
              </a:cxn>
              <a:cxn ang="f94">
                <a:pos x="f150" y="f151"/>
              </a:cxn>
              <a:cxn ang="f94">
                <a:pos x="f152" y="f153"/>
              </a:cxn>
              <a:cxn ang="f94">
                <a:pos x="f154" y="f155"/>
              </a:cxn>
              <a:cxn ang="f94">
                <a:pos x="f147" y="f153"/>
              </a:cxn>
              <a:cxn ang="f94">
                <a:pos x="f145" y="f153"/>
              </a:cxn>
              <a:cxn ang="f94">
                <a:pos x="f156" y="f155"/>
              </a:cxn>
              <a:cxn ang="f94">
                <a:pos x="f157" y="f158"/>
              </a:cxn>
              <a:cxn ang="f94">
                <a:pos x="f159" y="f155"/>
              </a:cxn>
              <a:cxn ang="f94">
                <a:pos x="f160" y="f161"/>
              </a:cxn>
              <a:cxn ang="f94">
                <a:pos x="f162" y="f151"/>
              </a:cxn>
              <a:cxn ang="f94">
                <a:pos x="f143" y="f144"/>
              </a:cxn>
            </a:cxnLst>
            <a:rect l="f139" t="f142" r="f140" b="f141"/>
            <a:pathLst>
              <a:path w="434" h="77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15" y="f7"/>
                  <a:pt x="f16" y="f11"/>
                  <a:pt x="f17" y="f9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33" y="f34"/>
                </a:cubicBezTo>
                <a:cubicBezTo>
                  <a:pt x="f35" y="f32"/>
                  <a:pt x="f36" y="f37"/>
                  <a:pt x="f24" y="f38"/>
                </a:cubicBezTo>
                <a:cubicBezTo>
                  <a:pt x="f39" y="f38"/>
                  <a:pt x="f40" y="f41"/>
                  <a:pt x="f17" y="f34"/>
                </a:cubicBezTo>
                <a:cubicBezTo>
                  <a:pt x="f42" y="f29"/>
                  <a:pt x="f43" y="f31"/>
                  <a:pt x="f13" y="f34"/>
                </a:cubicBezTo>
                <a:cubicBezTo>
                  <a:pt x="f44" y="f32"/>
                  <a:pt x="f45" y="f37"/>
                  <a:pt x="f46" y="f38"/>
                </a:cubicBezTo>
                <a:cubicBezTo>
                  <a:pt x="f47" y="f38"/>
                  <a:pt x="f48" y="f32"/>
                  <a:pt x="f49" y="f5"/>
                </a:cubicBezTo>
                <a:cubicBezTo>
                  <a:pt x="f50" y="f32"/>
                  <a:pt x="f51" y="f38"/>
                  <a:pt x="f52" y="f38"/>
                </a:cubicBezTo>
                <a:cubicBezTo>
                  <a:pt x="f53" y="f38"/>
                  <a:pt x="f54" y="f32"/>
                  <a:pt x="f55" y="f56"/>
                </a:cubicBezTo>
                <a:cubicBezTo>
                  <a:pt x="f6" y="f35"/>
                  <a:pt x="f57" y="f31"/>
                  <a:pt x="f58" y="f29"/>
                </a:cubicBezTo>
                <a:cubicBezTo>
                  <a:pt x="f59" y="f22"/>
                  <a:pt x="f60" y="f6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6" name="Freeform 175">
            <a:extLst>
              <a:ext uri="{FF2B5EF4-FFF2-40B4-BE49-F238E27FC236}">
                <a16:creationId xmlns:a16="http://schemas.microsoft.com/office/drawing/2014/main" id="{948495D1-E6C0-09BD-861E-D9ABA0ACC7D6}"/>
              </a:ext>
            </a:extLst>
          </p:cNvPr>
          <p:cNvSpPr/>
          <p:nvPr/>
        </p:nvSpPr>
        <p:spPr>
          <a:xfrm>
            <a:off x="7048496" y="3597277"/>
            <a:ext cx="512758" cy="984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1"/>
              <a:gd name="f7" fmla="val 83"/>
              <a:gd name="f8" fmla="val 215"/>
              <a:gd name="f9" fmla="val 1"/>
              <a:gd name="f10" fmla="val 238"/>
              <a:gd name="f11" fmla="val 52"/>
              <a:gd name="f12" fmla="val 295"/>
              <a:gd name="f13" fmla="val 55"/>
              <a:gd name="f14" fmla="val 320"/>
              <a:gd name="f15" fmla="val 2"/>
              <a:gd name="f16" fmla="val 343"/>
              <a:gd name="f17" fmla="val 400"/>
              <a:gd name="f18" fmla="val 54"/>
              <a:gd name="f19" fmla="val 423"/>
              <a:gd name="f20" fmla="val 3"/>
              <a:gd name="f21" fmla="val 23"/>
              <a:gd name="f22" fmla="val 43"/>
              <a:gd name="f23" fmla="val 403"/>
              <a:gd name="f24" fmla="val 56"/>
              <a:gd name="f25" fmla="val 375"/>
              <a:gd name="f26" fmla="val 75"/>
              <a:gd name="f27" fmla="val 344"/>
              <a:gd name="f28" fmla="val 66"/>
              <a:gd name="f29" fmla="val 33"/>
              <a:gd name="f30" fmla="val 291"/>
              <a:gd name="f31" fmla="val 232"/>
              <a:gd name="f32" fmla="val 69"/>
              <a:gd name="f33" fmla="val 216"/>
              <a:gd name="f34" fmla="val 32"/>
              <a:gd name="f35" fmla="val 204"/>
              <a:gd name="f36" fmla="val 53"/>
              <a:gd name="f37" fmla="val 187"/>
              <a:gd name="f38" fmla="val 65"/>
              <a:gd name="f39" fmla="val 164"/>
              <a:gd name="f40" fmla="val 140"/>
              <a:gd name="f41" fmla="val 123"/>
              <a:gd name="f42" fmla="val 111"/>
              <a:gd name="f43" fmla="val 31"/>
              <a:gd name="f44" fmla="val 102"/>
              <a:gd name="f45" fmla="val 51"/>
              <a:gd name="f46" fmla="val 87"/>
              <a:gd name="f47" fmla="val 62"/>
              <a:gd name="f48" fmla="val 67"/>
              <a:gd name="f49" fmla="val 40"/>
              <a:gd name="f50" fmla="val 64"/>
              <a:gd name="f51" fmla="val 29"/>
              <a:gd name="f52" fmla="val 9"/>
              <a:gd name="f53" fmla="val 44"/>
              <a:gd name="f54" fmla="val 20"/>
              <a:gd name="f55" fmla="val 8"/>
              <a:gd name="f56" fmla="val 18"/>
              <a:gd name="f57" fmla="val 24"/>
              <a:gd name="f58" fmla="val 59"/>
              <a:gd name="f59" fmla="val 85"/>
              <a:gd name="f60" fmla="val 101"/>
              <a:gd name="f61" fmla="val 122"/>
              <a:gd name="f62" fmla="val 137"/>
              <a:gd name="f63" fmla="val 163"/>
              <a:gd name="f64" fmla="val 189"/>
              <a:gd name="f65" fmla="+- 0 0 -90"/>
              <a:gd name="f66" fmla="*/ f3 1 431"/>
              <a:gd name="f67" fmla="*/ f4 1 83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431"/>
              <a:gd name="f76" fmla="*/ f72 1 83"/>
              <a:gd name="f77" fmla="*/ 215 f73 1"/>
              <a:gd name="f78" fmla="*/ 1 f72 1"/>
              <a:gd name="f79" fmla="*/ 320 f73 1"/>
              <a:gd name="f80" fmla="*/ 2 f72 1"/>
              <a:gd name="f81" fmla="*/ 423 f73 1"/>
              <a:gd name="f82" fmla="*/ 3 f72 1"/>
              <a:gd name="f83" fmla="*/ 403 f73 1"/>
              <a:gd name="f84" fmla="*/ 56 f72 1"/>
              <a:gd name="f85" fmla="*/ 33 f72 1"/>
              <a:gd name="f86" fmla="*/ 216 f73 1"/>
              <a:gd name="f87" fmla="*/ 32 f72 1"/>
              <a:gd name="f88" fmla="*/ 164 f73 1"/>
              <a:gd name="f89" fmla="*/ 65 f72 1"/>
              <a:gd name="f90" fmla="*/ 111 f73 1"/>
              <a:gd name="f91" fmla="*/ 31 f72 1"/>
              <a:gd name="f92" fmla="*/ 66 f73 1"/>
              <a:gd name="f93" fmla="*/ 29 f73 1"/>
              <a:gd name="f94" fmla="*/ 8 f73 1"/>
              <a:gd name="f95" fmla="*/ 59 f73 1"/>
              <a:gd name="f96" fmla="*/ 40 f72 1"/>
              <a:gd name="f97" fmla="*/ 0 f72 1"/>
              <a:gd name="f98" fmla="*/ 163 f73 1"/>
              <a:gd name="f99" fmla="+- f74 0 f1"/>
              <a:gd name="f100" fmla="*/ f77 1 431"/>
              <a:gd name="f101" fmla="*/ f78 1 83"/>
              <a:gd name="f102" fmla="*/ f79 1 431"/>
              <a:gd name="f103" fmla="*/ f80 1 83"/>
              <a:gd name="f104" fmla="*/ f81 1 431"/>
              <a:gd name="f105" fmla="*/ f82 1 83"/>
              <a:gd name="f106" fmla="*/ f83 1 431"/>
              <a:gd name="f107" fmla="*/ f84 1 83"/>
              <a:gd name="f108" fmla="*/ f85 1 83"/>
              <a:gd name="f109" fmla="*/ f86 1 431"/>
              <a:gd name="f110" fmla="*/ f87 1 83"/>
              <a:gd name="f111" fmla="*/ f88 1 431"/>
              <a:gd name="f112" fmla="*/ f89 1 83"/>
              <a:gd name="f113" fmla="*/ f90 1 431"/>
              <a:gd name="f114" fmla="*/ f91 1 83"/>
              <a:gd name="f115" fmla="*/ f92 1 431"/>
              <a:gd name="f116" fmla="*/ f93 1 431"/>
              <a:gd name="f117" fmla="*/ f94 1 431"/>
              <a:gd name="f118" fmla="*/ f95 1 431"/>
              <a:gd name="f119" fmla="*/ f96 1 83"/>
              <a:gd name="f120" fmla="*/ f97 1 83"/>
              <a:gd name="f121" fmla="*/ f98 1 431"/>
              <a:gd name="f122" fmla="*/ 0 1 f75"/>
              <a:gd name="f123" fmla="*/ f69 1 f75"/>
              <a:gd name="f124" fmla="*/ 0 1 f76"/>
              <a:gd name="f125" fmla="*/ f70 1 f76"/>
              <a:gd name="f126" fmla="*/ f100 1 f75"/>
              <a:gd name="f127" fmla="*/ f101 1 f76"/>
              <a:gd name="f128" fmla="*/ f102 1 f75"/>
              <a:gd name="f129" fmla="*/ f103 1 f76"/>
              <a:gd name="f130" fmla="*/ f104 1 f75"/>
              <a:gd name="f131" fmla="*/ f105 1 f76"/>
              <a:gd name="f132" fmla="*/ f106 1 f75"/>
              <a:gd name="f133" fmla="*/ f107 1 f76"/>
              <a:gd name="f134" fmla="*/ f108 1 f76"/>
              <a:gd name="f135" fmla="*/ f109 1 f75"/>
              <a:gd name="f136" fmla="*/ f110 1 f76"/>
              <a:gd name="f137" fmla="*/ f111 1 f75"/>
              <a:gd name="f138" fmla="*/ f112 1 f76"/>
              <a:gd name="f139" fmla="*/ f113 1 f75"/>
              <a:gd name="f140" fmla="*/ f114 1 f76"/>
              <a:gd name="f141" fmla="*/ f115 1 f75"/>
              <a:gd name="f142" fmla="*/ f116 1 f75"/>
              <a:gd name="f143" fmla="*/ f117 1 f75"/>
              <a:gd name="f144" fmla="*/ f118 1 f75"/>
              <a:gd name="f145" fmla="*/ f119 1 f76"/>
              <a:gd name="f146" fmla="*/ f120 1 f76"/>
              <a:gd name="f147" fmla="*/ f121 1 f75"/>
              <a:gd name="f148" fmla="*/ f122 f66 1"/>
              <a:gd name="f149" fmla="*/ f123 f66 1"/>
              <a:gd name="f150" fmla="*/ f125 f67 1"/>
              <a:gd name="f151" fmla="*/ f124 f67 1"/>
              <a:gd name="f152" fmla="*/ f126 f66 1"/>
              <a:gd name="f153" fmla="*/ f127 f67 1"/>
              <a:gd name="f154" fmla="*/ f128 f66 1"/>
              <a:gd name="f155" fmla="*/ f129 f67 1"/>
              <a:gd name="f156" fmla="*/ f130 f66 1"/>
              <a:gd name="f157" fmla="*/ f131 f67 1"/>
              <a:gd name="f158" fmla="*/ f132 f66 1"/>
              <a:gd name="f159" fmla="*/ f133 f67 1"/>
              <a:gd name="f160" fmla="*/ f134 f67 1"/>
              <a:gd name="f161" fmla="*/ f135 f66 1"/>
              <a:gd name="f162" fmla="*/ f136 f67 1"/>
              <a:gd name="f163" fmla="*/ f137 f66 1"/>
              <a:gd name="f164" fmla="*/ f138 f67 1"/>
              <a:gd name="f165" fmla="*/ f139 f66 1"/>
              <a:gd name="f166" fmla="*/ f140 f67 1"/>
              <a:gd name="f167" fmla="*/ f141 f66 1"/>
              <a:gd name="f168" fmla="*/ f142 f66 1"/>
              <a:gd name="f169" fmla="*/ f143 f66 1"/>
              <a:gd name="f170" fmla="*/ f144 f66 1"/>
              <a:gd name="f171" fmla="*/ f145 f67 1"/>
              <a:gd name="f172" fmla="*/ f146 f67 1"/>
              <a:gd name="f173" fmla="*/ f147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9">
                <a:pos x="f152" y="f153"/>
              </a:cxn>
              <a:cxn ang="f99">
                <a:pos x="f154" y="f155"/>
              </a:cxn>
              <a:cxn ang="f99">
                <a:pos x="f156" y="f157"/>
              </a:cxn>
              <a:cxn ang="f99">
                <a:pos x="f158" y="f159"/>
              </a:cxn>
              <a:cxn ang="f99">
                <a:pos x="f154" y="f160"/>
              </a:cxn>
              <a:cxn ang="f99">
                <a:pos x="f161" y="f162"/>
              </a:cxn>
              <a:cxn ang="f99">
                <a:pos x="f163" y="f164"/>
              </a:cxn>
              <a:cxn ang="f99">
                <a:pos x="f165" y="f166"/>
              </a:cxn>
              <a:cxn ang="f99">
                <a:pos x="f167" y="f164"/>
              </a:cxn>
              <a:cxn ang="f99">
                <a:pos x="f168" y="f159"/>
              </a:cxn>
              <a:cxn ang="f99">
                <a:pos x="f169" y="f153"/>
              </a:cxn>
              <a:cxn ang="f99">
                <a:pos x="f170" y="f171"/>
              </a:cxn>
              <a:cxn ang="f99">
                <a:pos x="f165" y="f172"/>
              </a:cxn>
              <a:cxn ang="f99">
                <a:pos x="f173" y="f171"/>
              </a:cxn>
              <a:cxn ang="f99">
                <a:pos x="f152" y="f153"/>
              </a:cxn>
            </a:cxnLst>
            <a:rect l="f148" t="f151" r="f149" b="f150"/>
            <a:pathLst>
              <a:path w="431" h="8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1"/>
                  <a:pt x="f17" y="f18"/>
                  <a:pt x="f19" y="f20"/>
                </a:cubicBezTo>
                <a:cubicBezTo>
                  <a:pt x="f6" y="f21"/>
                  <a:pt x="f19" y="f22"/>
                  <a:pt x="f23" y="f24"/>
                </a:cubicBezTo>
                <a:cubicBezTo>
                  <a:pt x="f25" y="f26"/>
                  <a:pt x="f27" y="f28"/>
                  <a:pt x="f14" y="f29"/>
                </a:cubicBezTo>
                <a:cubicBezTo>
                  <a:pt x="f30" y="f7"/>
                  <a:pt x="f31" y="f32"/>
                  <a:pt x="f33" y="f34"/>
                </a:cubicBezTo>
                <a:cubicBezTo>
                  <a:pt x="f35" y="f36"/>
                  <a:pt x="f37" y="f38"/>
                  <a:pt x="f39" y="f38"/>
                </a:cubicBezTo>
                <a:cubicBezTo>
                  <a:pt x="f40" y="f28"/>
                  <a:pt x="f41" y="f18"/>
                  <a:pt x="f42" y="f43"/>
                </a:cubicBezTo>
                <a:cubicBezTo>
                  <a:pt x="f44" y="f45"/>
                  <a:pt x="f46" y="f47"/>
                  <a:pt x="f28" y="f38"/>
                </a:cubicBezTo>
                <a:cubicBezTo>
                  <a:pt x="f36" y="f48"/>
                  <a:pt x="f49" y="f50"/>
                  <a:pt x="f51" y="f24"/>
                </a:cubicBezTo>
                <a:cubicBezTo>
                  <a:pt x="f52" y="f53"/>
                  <a:pt x="f5" y="f54"/>
                  <a:pt x="f55" y="f9"/>
                </a:cubicBezTo>
                <a:cubicBezTo>
                  <a:pt x="f56" y="f57"/>
                  <a:pt x="f29" y="f49"/>
                  <a:pt x="f58" y="f49"/>
                </a:cubicBezTo>
                <a:cubicBezTo>
                  <a:pt x="f59" y="f49"/>
                  <a:pt x="f60" y="f57"/>
                  <a:pt x="f42" y="f5"/>
                </a:cubicBezTo>
                <a:cubicBezTo>
                  <a:pt x="f61" y="f21"/>
                  <a:pt x="f62" y="f49"/>
                  <a:pt x="f63" y="f49"/>
                </a:cubicBezTo>
                <a:cubicBezTo>
                  <a:pt x="f64" y="f49"/>
                  <a:pt x="f35" y="f5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7" name="Freeform 176">
            <a:extLst>
              <a:ext uri="{FF2B5EF4-FFF2-40B4-BE49-F238E27FC236}">
                <a16:creationId xmlns:a16="http://schemas.microsoft.com/office/drawing/2014/main" id="{3D142FE5-8D13-DACC-650E-36D7B33374B0}"/>
              </a:ext>
            </a:extLst>
          </p:cNvPr>
          <p:cNvSpPr/>
          <p:nvPr/>
        </p:nvSpPr>
        <p:spPr>
          <a:xfrm>
            <a:off x="8388348" y="4210053"/>
            <a:ext cx="509585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8"/>
              <a:gd name="f7" fmla="val 75"/>
              <a:gd name="f8" fmla="val 216"/>
              <a:gd name="f9" fmla="val 236"/>
              <a:gd name="f10" fmla="val 48"/>
              <a:gd name="f11" fmla="val 294"/>
              <a:gd name="f12" fmla="val 57"/>
              <a:gd name="f13" fmla="val 321"/>
              <a:gd name="f14" fmla="val 1"/>
              <a:gd name="f15" fmla="val 330"/>
              <a:gd name="f16" fmla="val 24"/>
              <a:gd name="f17" fmla="val 346"/>
              <a:gd name="f18" fmla="val 40"/>
              <a:gd name="f19" fmla="val 372"/>
              <a:gd name="f20" fmla="val 397"/>
              <a:gd name="f21" fmla="val 413"/>
              <a:gd name="f22" fmla="val 423"/>
              <a:gd name="f23" fmla="val 2"/>
              <a:gd name="f24" fmla="val 10"/>
              <a:gd name="f25" fmla="val 19"/>
              <a:gd name="f26" fmla="val 424"/>
              <a:gd name="f27" fmla="val 31"/>
              <a:gd name="f28" fmla="val 416"/>
              <a:gd name="f29" fmla="val 50"/>
              <a:gd name="f30" fmla="val 402"/>
              <a:gd name="f31" fmla="val 61"/>
              <a:gd name="f32" fmla="val 382"/>
              <a:gd name="f33" fmla="val 64"/>
              <a:gd name="f34" fmla="val 359"/>
              <a:gd name="f35" fmla="val 67"/>
              <a:gd name="f36" fmla="val 339"/>
              <a:gd name="f37" fmla="val 326"/>
              <a:gd name="f38" fmla="val 41"/>
              <a:gd name="f39" fmla="val 34"/>
              <a:gd name="f40" fmla="val 320"/>
              <a:gd name="f41" fmla="val 32"/>
              <a:gd name="f42" fmla="val 315"/>
              <a:gd name="f43" fmla="val 292"/>
              <a:gd name="f44" fmla="val 238"/>
              <a:gd name="f45" fmla="val 72"/>
              <a:gd name="f46" fmla="val 219"/>
              <a:gd name="f47" fmla="val 36"/>
              <a:gd name="f48" fmla="val 218"/>
              <a:gd name="f49" fmla="val 35"/>
              <a:gd name="f50" fmla="val 217"/>
              <a:gd name="f51" fmla="val 204"/>
              <a:gd name="f52" fmla="val 52"/>
              <a:gd name="f53" fmla="val 189"/>
              <a:gd name="f54" fmla="val 65"/>
              <a:gd name="f55" fmla="val 164"/>
              <a:gd name="f56" fmla="val 140"/>
              <a:gd name="f57" fmla="val 123"/>
              <a:gd name="f58" fmla="val 54"/>
              <a:gd name="f59" fmla="val 112"/>
              <a:gd name="f60" fmla="val 104"/>
              <a:gd name="f61" fmla="val 92"/>
              <a:gd name="f62" fmla="val 60"/>
              <a:gd name="f63" fmla="val 63"/>
              <a:gd name="f64" fmla="val 66"/>
              <a:gd name="f65" fmla="val 46"/>
              <a:gd name="f66" fmla="val 33"/>
              <a:gd name="f67" fmla="val 59"/>
              <a:gd name="f68" fmla="val 11"/>
              <a:gd name="f69" fmla="val 47"/>
              <a:gd name="f70" fmla="val 22"/>
              <a:gd name="f71" fmla="val 8"/>
              <a:gd name="f72" fmla="val 18"/>
              <a:gd name="f73" fmla="val 23"/>
              <a:gd name="f74" fmla="val 39"/>
              <a:gd name="f75" fmla="val 85"/>
              <a:gd name="f76" fmla="val 101"/>
              <a:gd name="f77" fmla="val 25"/>
              <a:gd name="f78" fmla="val 138"/>
              <a:gd name="f79" fmla="val 190"/>
              <a:gd name="f80" fmla="val 205"/>
              <a:gd name="f81" fmla="+- 0 0 -90"/>
              <a:gd name="f82" fmla="*/ f3 1 428"/>
              <a:gd name="f83" fmla="*/ f4 1 75"/>
              <a:gd name="f84" fmla="val f5"/>
              <a:gd name="f85" fmla="val f6"/>
              <a:gd name="f86" fmla="val f7"/>
              <a:gd name="f87" fmla="*/ f81 f0 1"/>
              <a:gd name="f88" fmla="+- f86 0 f84"/>
              <a:gd name="f89" fmla="+- f85 0 f84"/>
              <a:gd name="f90" fmla="*/ f87 1 f2"/>
              <a:gd name="f91" fmla="*/ f89 1 428"/>
              <a:gd name="f92" fmla="*/ f88 1 75"/>
              <a:gd name="f93" fmla="*/ 216 f89 1"/>
              <a:gd name="f94" fmla="*/ 0 f88 1"/>
              <a:gd name="f95" fmla="*/ 321 f89 1"/>
              <a:gd name="f96" fmla="*/ 1 f88 1"/>
              <a:gd name="f97" fmla="*/ 372 f89 1"/>
              <a:gd name="f98" fmla="*/ 40 f88 1"/>
              <a:gd name="f99" fmla="*/ 423 f89 1"/>
              <a:gd name="f100" fmla="*/ 2 f88 1"/>
              <a:gd name="f101" fmla="*/ 424 f89 1"/>
              <a:gd name="f102" fmla="*/ 31 f88 1"/>
              <a:gd name="f103" fmla="*/ 382 f89 1"/>
              <a:gd name="f104" fmla="*/ 64 f88 1"/>
              <a:gd name="f105" fmla="*/ 326 f89 1"/>
              <a:gd name="f106" fmla="*/ 41 f88 1"/>
              <a:gd name="f107" fmla="*/ 315 f89 1"/>
              <a:gd name="f108" fmla="*/ 219 f89 1"/>
              <a:gd name="f109" fmla="*/ 36 f88 1"/>
              <a:gd name="f110" fmla="*/ 32 f88 1"/>
              <a:gd name="f111" fmla="*/ 164 f89 1"/>
              <a:gd name="f112" fmla="*/ 65 f88 1"/>
              <a:gd name="f113" fmla="*/ 112 f89 1"/>
              <a:gd name="f114" fmla="*/ 75 f89 1"/>
              <a:gd name="f115" fmla="*/ 63 f88 1"/>
              <a:gd name="f116" fmla="*/ 33 f89 1"/>
              <a:gd name="f117" fmla="*/ 59 f88 1"/>
              <a:gd name="f118" fmla="*/ 8 f89 1"/>
              <a:gd name="f119" fmla="*/ 59 f89 1"/>
              <a:gd name="f120" fmla="+- f90 0 f1"/>
              <a:gd name="f121" fmla="*/ f93 1 428"/>
              <a:gd name="f122" fmla="*/ f94 1 75"/>
              <a:gd name="f123" fmla="*/ f95 1 428"/>
              <a:gd name="f124" fmla="*/ f96 1 75"/>
              <a:gd name="f125" fmla="*/ f97 1 428"/>
              <a:gd name="f126" fmla="*/ f98 1 75"/>
              <a:gd name="f127" fmla="*/ f99 1 428"/>
              <a:gd name="f128" fmla="*/ f100 1 75"/>
              <a:gd name="f129" fmla="*/ f101 1 428"/>
              <a:gd name="f130" fmla="*/ f102 1 75"/>
              <a:gd name="f131" fmla="*/ f103 1 428"/>
              <a:gd name="f132" fmla="*/ f104 1 75"/>
              <a:gd name="f133" fmla="*/ f105 1 428"/>
              <a:gd name="f134" fmla="*/ f106 1 75"/>
              <a:gd name="f135" fmla="*/ f107 1 428"/>
              <a:gd name="f136" fmla="*/ f108 1 428"/>
              <a:gd name="f137" fmla="*/ f109 1 75"/>
              <a:gd name="f138" fmla="*/ f110 1 75"/>
              <a:gd name="f139" fmla="*/ f111 1 428"/>
              <a:gd name="f140" fmla="*/ f112 1 75"/>
              <a:gd name="f141" fmla="*/ f113 1 428"/>
              <a:gd name="f142" fmla="*/ f114 1 428"/>
              <a:gd name="f143" fmla="*/ f115 1 75"/>
              <a:gd name="f144" fmla="*/ f116 1 428"/>
              <a:gd name="f145" fmla="*/ f117 1 75"/>
              <a:gd name="f146" fmla="*/ f118 1 428"/>
              <a:gd name="f147" fmla="*/ f119 1 428"/>
              <a:gd name="f148" fmla="*/ 0 1 f91"/>
              <a:gd name="f149" fmla="*/ f85 1 f91"/>
              <a:gd name="f150" fmla="*/ 0 1 f92"/>
              <a:gd name="f151" fmla="*/ f86 1 f92"/>
              <a:gd name="f152" fmla="*/ f121 1 f91"/>
              <a:gd name="f153" fmla="*/ f122 1 f92"/>
              <a:gd name="f154" fmla="*/ f123 1 f91"/>
              <a:gd name="f155" fmla="*/ f124 1 f92"/>
              <a:gd name="f156" fmla="*/ f125 1 f91"/>
              <a:gd name="f157" fmla="*/ f126 1 f92"/>
              <a:gd name="f158" fmla="*/ f127 1 f91"/>
              <a:gd name="f159" fmla="*/ f128 1 f92"/>
              <a:gd name="f160" fmla="*/ f129 1 f91"/>
              <a:gd name="f161" fmla="*/ f130 1 f92"/>
              <a:gd name="f162" fmla="*/ f131 1 f91"/>
              <a:gd name="f163" fmla="*/ f132 1 f92"/>
              <a:gd name="f164" fmla="*/ f133 1 f91"/>
              <a:gd name="f165" fmla="*/ f134 1 f92"/>
              <a:gd name="f166" fmla="*/ f135 1 f91"/>
              <a:gd name="f167" fmla="*/ f136 1 f91"/>
              <a:gd name="f168" fmla="*/ f137 1 f92"/>
              <a:gd name="f169" fmla="*/ f138 1 f92"/>
              <a:gd name="f170" fmla="*/ f139 1 f91"/>
              <a:gd name="f171" fmla="*/ f140 1 f92"/>
              <a:gd name="f172" fmla="*/ f141 1 f91"/>
              <a:gd name="f173" fmla="*/ f142 1 f91"/>
              <a:gd name="f174" fmla="*/ f143 1 f92"/>
              <a:gd name="f175" fmla="*/ f144 1 f91"/>
              <a:gd name="f176" fmla="*/ f145 1 f92"/>
              <a:gd name="f177" fmla="*/ f146 1 f91"/>
              <a:gd name="f178" fmla="*/ f147 1 f91"/>
              <a:gd name="f179" fmla="*/ f148 f82 1"/>
              <a:gd name="f180" fmla="*/ f149 f82 1"/>
              <a:gd name="f181" fmla="*/ f151 f83 1"/>
              <a:gd name="f182" fmla="*/ f150 f83 1"/>
              <a:gd name="f183" fmla="*/ f152 f82 1"/>
              <a:gd name="f184" fmla="*/ f153 f83 1"/>
              <a:gd name="f185" fmla="*/ f154 f82 1"/>
              <a:gd name="f186" fmla="*/ f155 f83 1"/>
              <a:gd name="f187" fmla="*/ f156 f82 1"/>
              <a:gd name="f188" fmla="*/ f157 f83 1"/>
              <a:gd name="f189" fmla="*/ f158 f82 1"/>
              <a:gd name="f190" fmla="*/ f159 f83 1"/>
              <a:gd name="f191" fmla="*/ f160 f82 1"/>
              <a:gd name="f192" fmla="*/ f161 f83 1"/>
              <a:gd name="f193" fmla="*/ f162 f82 1"/>
              <a:gd name="f194" fmla="*/ f163 f83 1"/>
              <a:gd name="f195" fmla="*/ f164 f82 1"/>
              <a:gd name="f196" fmla="*/ f165 f83 1"/>
              <a:gd name="f197" fmla="*/ f166 f82 1"/>
              <a:gd name="f198" fmla="*/ f167 f82 1"/>
              <a:gd name="f199" fmla="*/ f168 f83 1"/>
              <a:gd name="f200" fmla="*/ f169 f83 1"/>
              <a:gd name="f201" fmla="*/ f170 f82 1"/>
              <a:gd name="f202" fmla="*/ f171 f83 1"/>
              <a:gd name="f203" fmla="*/ f172 f82 1"/>
              <a:gd name="f204" fmla="*/ f173 f82 1"/>
              <a:gd name="f205" fmla="*/ f174 f83 1"/>
              <a:gd name="f206" fmla="*/ f175 f82 1"/>
              <a:gd name="f207" fmla="*/ f176 f83 1"/>
              <a:gd name="f208" fmla="*/ f177 f82 1"/>
              <a:gd name="f209" fmla="*/ f178 f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0">
                <a:pos x="f183" y="f184"/>
              </a:cxn>
              <a:cxn ang="f120">
                <a:pos x="f185" y="f186"/>
              </a:cxn>
              <a:cxn ang="f120">
                <a:pos x="f187" y="f188"/>
              </a:cxn>
              <a:cxn ang="f120">
                <a:pos x="f189" y="f190"/>
              </a:cxn>
              <a:cxn ang="f120">
                <a:pos x="f191" y="f192"/>
              </a:cxn>
              <a:cxn ang="f120">
                <a:pos x="f193" y="f194"/>
              </a:cxn>
              <a:cxn ang="f120">
                <a:pos x="f195" y="f196"/>
              </a:cxn>
              <a:cxn ang="f120">
                <a:pos x="f197" y="f196"/>
              </a:cxn>
              <a:cxn ang="f120">
                <a:pos x="f198" y="f199"/>
              </a:cxn>
              <a:cxn ang="f120">
                <a:pos x="f183" y="f200"/>
              </a:cxn>
              <a:cxn ang="f120">
                <a:pos x="f201" y="f202"/>
              </a:cxn>
              <a:cxn ang="f120">
                <a:pos x="f203" y="f200"/>
              </a:cxn>
              <a:cxn ang="f120">
                <a:pos x="f204" y="f205"/>
              </a:cxn>
              <a:cxn ang="f120">
                <a:pos x="f206" y="f207"/>
              </a:cxn>
              <a:cxn ang="f120">
                <a:pos x="f208" y="f184"/>
              </a:cxn>
              <a:cxn ang="f120">
                <a:pos x="f209" y="f188"/>
              </a:cxn>
              <a:cxn ang="f120">
                <a:pos x="f203" y="f184"/>
              </a:cxn>
              <a:cxn ang="f120">
                <a:pos x="f201" y="f188"/>
              </a:cxn>
              <a:cxn ang="f120">
                <a:pos x="f183" y="f184"/>
              </a:cxn>
            </a:cxnLst>
            <a:rect l="f179" t="f182" r="f180" b="f181"/>
            <a:pathLst>
              <a:path w="428" h="75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8"/>
                  <a:pt x="f21" y="f16"/>
                  <a:pt x="f22" y="f23"/>
                </a:cubicBezTo>
                <a:cubicBezTo>
                  <a:pt x="f6" y="f24"/>
                  <a:pt x="f6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1"/>
                  <a:pt x="f37" y="f38"/>
                </a:cubicBezTo>
                <a:cubicBezTo>
                  <a:pt x="f13" y="f39"/>
                  <a:pt x="f40" y="f41"/>
                  <a:pt x="f42" y="f38"/>
                </a:cubicBezTo>
                <a:cubicBezTo>
                  <a:pt x="f43" y="f7"/>
                  <a:pt x="f44" y="f45"/>
                  <a:pt x="f46" y="f47"/>
                </a:cubicBezTo>
                <a:cubicBezTo>
                  <a:pt x="f48" y="f49"/>
                  <a:pt x="f50" y="f39"/>
                  <a:pt x="f8" y="f41"/>
                </a:cubicBezTo>
                <a:cubicBezTo>
                  <a:pt x="f51" y="f52"/>
                  <a:pt x="f53" y="f54"/>
                  <a:pt x="f55" y="f54"/>
                </a:cubicBezTo>
                <a:cubicBezTo>
                  <a:pt x="f56" y="f33"/>
                  <a:pt x="f57" y="f58"/>
                  <a:pt x="f59" y="f41"/>
                </a:cubicBezTo>
                <a:cubicBezTo>
                  <a:pt x="f60" y="f10"/>
                  <a:pt x="f61" y="f62"/>
                  <a:pt x="f7" y="f63"/>
                </a:cubicBezTo>
                <a:cubicBezTo>
                  <a:pt x="f31" y="f64"/>
                  <a:pt x="f65" y="f64"/>
                  <a:pt x="f66" y="f67"/>
                </a:cubicBezTo>
                <a:cubicBezTo>
                  <a:pt x="f68" y="f69"/>
                  <a:pt x="f5" y="f70"/>
                  <a:pt x="f71" y="f5"/>
                </a:cubicBezTo>
                <a:cubicBezTo>
                  <a:pt x="f72" y="f73"/>
                  <a:pt x="f39" y="f74"/>
                  <a:pt x="f67" y="f18"/>
                </a:cubicBezTo>
                <a:cubicBezTo>
                  <a:pt x="f75" y="f18"/>
                  <a:pt x="f76" y="f77"/>
                  <a:pt x="f59" y="f5"/>
                </a:cubicBezTo>
                <a:cubicBezTo>
                  <a:pt x="f57" y="f73"/>
                  <a:pt x="f78" y="f18"/>
                  <a:pt x="f55" y="f18"/>
                </a:cubicBezTo>
                <a:cubicBezTo>
                  <a:pt x="f79" y="f18"/>
                  <a:pt x="f80" y="f16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8" name="Freeform 177">
            <a:extLst>
              <a:ext uri="{FF2B5EF4-FFF2-40B4-BE49-F238E27FC236}">
                <a16:creationId xmlns:a16="http://schemas.microsoft.com/office/drawing/2014/main" id="{5BBB57B0-A065-9879-1A60-1D7EB69CC24D}"/>
              </a:ext>
            </a:extLst>
          </p:cNvPr>
          <p:cNvSpPr/>
          <p:nvPr/>
        </p:nvSpPr>
        <p:spPr>
          <a:xfrm>
            <a:off x="6326184" y="3597277"/>
            <a:ext cx="511177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9"/>
              <a:gd name="f7" fmla="val 77"/>
              <a:gd name="f8" fmla="val 317"/>
              <a:gd name="f9" fmla="val 33"/>
              <a:gd name="f10" fmla="val 294"/>
              <a:gd name="f11" fmla="val 234"/>
              <a:gd name="f12" fmla="val 75"/>
              <a:gd name="f13" fmla="val 212"/>
              <a:gd name="f14" fmla="val 32"/>
              <a:gd name="f15" fmla="val 206"/>
              <a:gd name="f16" fmla="val 44"/>
              <a:gd name="f17" fmla="val 198"/>
              <a:gd name="f18" fmla="val 53"/>
              <a:gd name="f19" fmla="val 187"/>
              <a:gd name="f20" fmla="val 59"/>
              <a:gd name="f21" fmla="val 161"/>
              <a:gd name="f22" fmla="val 72"/>
              <a:gd name="f23" fmla="val 129"/>
              <a:gd name="f24" fmla="val 65"/>
              <a:gd name="f25" fmla="val 114"/>
              <a:gd name="f26" fmla="val 41"/>
              <a:gd name="f27" fmla="val 109"/>
              <a:gd name="f28" fmla="val 107"/>
              <a:gd name="f29" fmla="val 103"/>
              <a:gd name="f30" fmla="val 40"/>
              <a:gd name="f31" fmla="val 84"/>
              <a:gd name="f32" fmla="val 31"/>
              <a:gd name="f33" fmla="val 74"/>
              <a:gd name="f34" fmla="val 9"/>
              <a:gd name="f35" fmla="val 2"/>
              <a:gd name="f36" fmla="val 29"/>
              <a:gd name="f37" fmla="val 16"/>
              <a:gd name="f38" fmla="val 3"/>
              <a:gd name="f39" fmla="val 15"/>
              <a:gd name="f40" fmla="val 23"/>
              <a:gd name="f41" fmla="val 55"/>
              <a:gd name="f42" fmla="val 82"/>
              <a:gd name="f43" fmla="val 97"/>
              <a:gd name="f44" fmla="val 24"/>
              <a:gd name="f45" fmla="val 108"/>
              <a:gd name="f46" fmla="val 136"/>
              <a:gd name="f47" fmla="val 193"/>
              <a:gd name="f48" fmla="val 46"/>
              <a:gd name="f49" fmla="val 223"/>
              <a:gd name="f50" fmla="val 238"/>
              <a:gd name="f51" fmla="val 264"/>
              <a:gd name="f52" fmla="val 290"/>
              <a:gd name="f53" fmla="val 306"/>
              <a:gd name="f54" fmla="val 316"/>
              <a:gd name="f55" fmla="val 1"/>
              <a:gd name="f56" fmla="val 338"/>
              <a:gd name="f57" fmla="val 51"/>
              <a:gd name="f58" fmla="val 396"/>
              <a:gd name="f59" fmla="val 420"/>
              <a:gd name="f60" fmla="val 21"/>
              <a:gd name="f61" fmla="val 418"/>
              <a:gd name="f62" fmla="val 45"/>
              <a:gd name="f63" fmla="val 401"/>
              <a:gd name="f64" fmla="val 56"/>
              <a:gd name="f65" fmla="val 377"/>
              <a:gd name="f66" fmla="val 71"/>
              <a:gd name="f67" fmla="val 337"/>
              <a:gd name="f68" fmla="+- 0 0 -90"/>
              <a:gd name="f69" fmla="*/ f3 1 429"/>
              <a:gd name="f70" fmla="*/ f4 1 77"/>
              <a:gd name="f71" fmla="val f5"/>
              <a:gd name="f72" fmla="val f6"/>
              <a:gd name="f73" fmla="val f7"/>
              <a:gd name="f74" fmla="*/ f68 f0 1"/>
              <a:gd name="f75" fmla="+- f73 0 f71"/>
              <a:gd name="f76" fmla="+- f72 0 f71"/>
              <a:gd name="f77" fmla="*/ f74 1 f2"/>
              <a:gd name="f78" fmla="*/ f76 1 429"/>
              <a:gd name="f79" fmla="*/ f75 1 77"/>
              <a:gd name="f80" fmla="*/ 317 f76 1"/>
              <a:gd name="f81" fmla="*/ 33 f75 1"/>
              <a:gd name="f82" fmla="*/ 212 f76 1"/>
              <a:gd name="f83" fmla="*/ 32 f75 1"/>
              <a:gd name="f84" fmla="*/ 187 f76 1"/>
              <a:gd name="f85" fmla="*/ 59 f75 1"/>
              <a:gd name="f86" fmla="*/ 114 f76 1"/>
              <a:gd name="f87" fmla="*/ 41 f75 1"/>
              <a:gd name="f88" fmla="*/ 103 f76 1"/>
              <a:gd name="f89" fmla="*/ 40 f75 1"/>
              <a:gd name="f90" fmla="*/ 9 f76 1"/>
              <a:gd name="f91" fmla="*/ 3 f76 1"/>
              <a:gd name="f92" fmla="*/ 0 f75 1"/>
              <a:gd name="f93" fmla="*/ 55 f76 1"/>
              <a:gd name="f94" fmla="*/ 108 f76 1"/>
              <a:gd name="f95" fmla="*/ 2 f75 1"/>
              <a:gd name="f96" fmla="*/ 264 f76 1"/>
              <a:gd name="f97" fmla="*/ 316 f76 1"/>
              <a:gd name="f98" fmla="*/ 1 f75 1"/>
              <a:gd name="f99" fmla="*/ 420 f76 1"/>
              <a:gd name="f100" fmla="*/ 401 f76 1"/>
              <a:gd name="f101" fmla="*/ 56 f75 1"/>
              <a:gd name="f102" fmla="+- f77 0 f1"/>
              <a:gd name="f103" fmla="*/ f80 1 429"/>
              <a:gd name="f104" fmla="*/ f81 1 77"/>
              <a:gd name="f105" fmla="*/ f82 1 429"/>
              <a:gd name="f106" fmla="*/ f83 1 77"/>
              <a:gd name="f107" fmla="*/ f84 1 429"/>
              <a:gd name="f108" fmla="*/ f85 1 77"/>
              <a:gd name="f109" fmla="*/ f86 1 429"/>
              <a:gd name="f110" fmla="*/ f87 1 77"/>
              <a:gd name="f111" fmla="*/ f88 1 429"/>
              <a:gd name="f112" fmla="*/ f89 1 77"/>
              <a:gd name="f113" fmla="*/ f90 1 429"/>
              <a:gd name="f114" fmla="*/ f91 1 429"/>
              <a:gd name="f115" fmla="*/ f92 1 77"/>
              <a:gd name="f116" fmla="*/ f93 1 429"/>
              <a:gd name="f117" fmla="*/ f94 1 429"/>
              <a:gd name="f118" fmla="*/ f95 1 77"/>
              <a:gd name="f119" fmla="*/ f96 1 429"/>
              <a:gd name="f120" fmla="*/ f97 1 429"/>
              <a:gd name="f121" fmla="*/ f98 1 77"/>
              <a:gd name="f122" fmla="*/ f99 1 429"/>
              <a:gd name="f123" fmla="*/ f100 1 429"/>
              <a:gd name="f124" fmla="*/ f101 1 77"/>
              <a:gd name="f125" fmla="*/ 0 1 f78"/>
              <a:gd name="f126" fmla="*/ f72 1 f78"/>
              <a:gd name="f127" fmla="*/ 0 1 f79"/>
              <a:gd name="f128" fmla="*/ f73 1 f79"/>
              <a:gd name="f129" fmla="*/ f103 1 f78"/>
              <a:gd name="f130" fmla="*/ f104 1 f79"/>
              <a:gd name="f131" fmla="*/ f105 1 f78"/>
              <a:gd name="f132" fmla="*/ f106 1 f79"/>
              <a:gd name="f133" fmla="*/ f107 1 f78"/>
              <a:gd name="f134" fmla="*/ f108 1 f79"/>
              <a:gd name="f135" fmla="*/ f109 1 f78"/>
              <a:gd name="f136" fmla="*/ f110 1 f79"/>
              <a:gd name="f137" fmla="*/ f111 1 f78"/>
              <a:gd name="f138" fmla="*/ f112 1 f79"/>
              <a:gd name="f139" fmla="*/ f113 1 f78"/>
              <a:gd name="f140" fmla="*/ f114 1 f78"/>
              <a:gd name="f141" fmla="*/ f115 1 f79"/>
              <a:gd name="f142" fmla="*/ f116 1 f78"/>
              <a:gd name="f143" fmla="*/ f117 1 f78"/>
              <a:gd name="f144" fmla="*/ f118 1 f79"/>
              <a:gd name="f145" fmla="*/ f119 1 f78"/>
              <a:gd name="f146" fmla="*/ f120 1 f78"/>
              <a:gd name="f147" fmla="*/ f121 1 f79"/>
              <a:gd name="f148" fmla="*/ f122 1 f78"/>
              <a:gd name="f149" fmla="*/ f123 1 f78"/>
              <a:gd name="f150" fmla="*/ f124 1 f79"/>
              <a:gd name="f151" fmla="*/ f125 f69 1"/>
              <a:gd name="f152" fmla="*/ f126 f69 1"/>
              <a:gd name="f153" fmla="*/ f128 f70 1"/>
              <a:gd name="f154" fmla="*/ f127 f70 1"/>
              <a:gd name="f155" fmla="*/ f129 f69 1"/>
              <a:gd name="f156" fmla="*/ f130 f70 1"/>
              <a:gd name="f157" fmla="*/ f131 f69 1"/>
              <a:gd name="f158" fmla="*/ f132 f70 1"/>
              <a:gd name="f159" fmla="*/ f133 f69 1"/>
              <a:gd name="f160" fmla="*/ f134 f70 1"/>
              <a:gd name="f161" fmla="*/ f135 f69 1"/>
              <a:gd name="f162" fmla="*/ f136 f70 1"/>
              <a:gd name="f163" fmla="*/ f137 f69 1"/>
              <a:gd name="f164" fmla="*/ f138 f70 1"/>
              <a:gd name="f165" fmla="*/ f139 f69 1"/>
              <a:gd name="f166" fmla="*/ f140 f69 1"/>
              <a:gd name="f167" fmla="*/ f141 f70 1"/>
              <a:gd name="f168" fmla="*/ f142 f69 1"/>
              <a:gd name="f169" fmla="*/ f143 f69 1"/>
              <a:gd name="f170" fmla="*/ f144 f70 1"/>
              <a:gd name="f171" fmla="*/ f145 f69 1"/>
              <a:gd name="f172" fmla="*/ f146 f69 1"/>
              <a:gd name="f173" fmla="*/ f147 f70 1"/>
              <a:gd name="f174" fmla="*/ f148 f69 1"/>
              <a:gd name="f175" fmla="*/ f149 f69 1"/>
              <a:gd name="f176" fmla="*/ f150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2">
                <a:pos x="f155" y="f156"/>
              </a:cxn>
              <a:cxn ang="f102">
                <a:pos x="f157" y="f158"/>
              </a:cxn>
              <a:cxn ang="f102">
                <a:pos x="f159" y="f160"/>
              </a:cxn>
              <a:cxn ang="f102">
                <a:pos x="f161" y="f162"/>
              </a:cxn>
              <a:cxn ang="f102">
                <a:pos x="f163" y="f164"/>
              </a:cxn>
              <a:cxn ang="f102">
                <a:pos x="f165" y="f162"/>
              </a:cxn>
              <a:cxn ang="f102">
                <a:pos x="f166" y="f167"/>
              </a:cxn>
              <a:cxn ang="f102">
                <a:pos x="f168" y="f164"/>
              </a:cxn>
              <a:cxn ang="f102">
                <a:pos x="f169" y="f170"/>
              </a:cxn>
              <a:cxn ang="f102">
                <a:pos x="f157" y="f170"/>
              </a:cxn>
              <a:cxn ang="f102">
                <a:pos x="f171" y="f164"/>
              </a:cxn>
              <a:cxn ang="f102">
                <a:pos x="f172" y="f173"/>
              </a:cxn>
              <a:cxn ang="f102">
                <a:pos x="f174" y="f170"/>
              </a:cxn>
              <a:cxn ang="f102">
                <a:pos x="f175" y="f176"/>
              </a:cxn>
              <a:cxn ang="f102">
                <a:pos x="f155" y="f156"/>
              </a:cxn>
            </a:cxnLst>
            <a:rect l="f151" t="f154" r="f152" b="f153"/>
            <a:pathLst>
              <a:path w="429" h="77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9"/>
                  <a:pt x="f28" y="f9"/>
                  <a:pt x="f29" y="f30"/>
                </a:cubicBezTo>
                <a:cubicBezTo>
                  <a:pt x="f31" y="f22"/>
                  <a:pt x="f32" y="f33"/>
                  <a:pt x="f34" y="f26"/>
                </a:cubicBezTo>
                <a:cubicBezTo>
                  <a:pt x="f35" y="f36"/>
                  <a:pt x="f5" y="f37"/>
                  <a:pt x="f38" y="f5"/>
                </a:cubicBezTo>
                <a:cubicBezTo>
                  <a:pt x="f39" y="f40"/>
                  <a:pt x="f36" y="f30"/>
                  <a:pt x="f41" y="f30"/>
                </a:cubicBezTo>
                <a:cubicBezTo>
                  <a:pt x="f42" y="f30"/>
                  <a:pt x="f43" y="f44"/>
                  <a:pt x="f45" y="f35"/>
                </a:cubicBezTo>
                <a:cubicBezTo>
                  <a:pt x="f46" y="f20"/>
                  <a:pt x="f47" y="f48"/>
                  <a:pt x="f13" y="f35"/>
                </a:cubicBezTo>
                <a:cubicBezTo>
                  <a:pt x="f49" y="f40"/>
                  <a:pt x="f50" y="f30"/>
                  <a:pt x="f51" y="f30"/>
                </a:cubicBezTo>
                <a:cubicBezTo>
                  <a:pt x="f52" y="f30"/>
                  <a:pt x="f53" y="f44"/>
                  <a:pt x="f54" y="f55"/>
                </a:cubicBezTo>
                <a:cubicBezTo>
                  <a:pt x="f56" y="f57"/>
                  <a:pt x="f58" y="f41"/>
                  <a:pt x="f59" y="f35"/>
                </a:cubicBezTo>
                <a:cubicBezTo>
                  <a:pt x="f6" y="f60"/>
                  <a:pt x="f61" y="f62"/>
                  <a:pt x="f63" y="f64"/>
                </a:cubicBezTo>
                <a:cubicBezTo>
                  <a:pt x="f65" y="f66"/>
                  <a:pt x="f67" y="f6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9" name="Freeform 178">
            <a:extLst>
              <a:ext uri="{FF2B5EF4-FFF2-40B4-BE49-F238E27FC236}">
                <a16:creationId xmlns:a16="http://schemas.microsoft.com/office/drawing/2014/main" id="{10306C71-D5A7-F8CA-9D0E-1E8CECD901FA}"/>
              </a:ext>
            </a:extLst>
          </p:cNvPr>
          <p:cNvSpPr/>
          <p:nvPr/>
        </p:nvSpPr>
        <p:spPr>
          <a:xfrm>
            <a:off x="7048496" y="4219571"/>
            <a:ext cx="514350" cy="857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"/>
              <a:gd name="f7" fmla="val 73"/>
              <a:gd name="f8" fmla="val 215"/>
              <a:gd name="f9" fmla="val 1"/>
              <a:gd name="f10" fmla="val 241"/>
              <a:gd name="f11" fmla="val 57"/>
              <a:gd name="f12" fmla="val 301"/>
              <a:gd name="f13" fmla="val 47"/>
              <a:gd name="f14" fmla="val 320"/>
              <a:gd name="f15" fmla="val 330"/>
              <a:gd name="f16" fmla="val 23"/>
              <a:gd name="f17" fmla="val 345"/>
              <a:gd name="f18" fmla="val 40"/>
              <a:gd name="f19" fmla="val 372"/>
              <a:gd name="f20" fmla="val 39"/>
              <a:gd name="f21" fmla="val 398"/>
              <a:gd name="f22" fmla="val 413"/>
              <a:gd name="f23" fmla="val 423"/>
              <a:gd name="f24" fmla="val 24"/>
              <a:gd name="f25" fmla="val 421"/>
              <a:gd name="f26" fmla="val 45"/>
              <a:gd name="f27" fmla="val 401"/>
              <a:gd name="f28" fmla="val 373"/>
              <a:gd name="f29" fmla="val 344"/>
              <a:gd name="f30" fmla="val 65"/>
              <a:gd name="f31" fmla="val 319"/>
              <a:gd name="f32" fmla="val 32"/>
              <a:gd name="f33" fmla="val 308"/>
              <a:gd name="f34" fmla="val 53"/>
              <a:gd name="f35" fmla="val 291"/>
              <a:gd name="f36" fmla="val 267"/>
              <a:gd name="f37" fmla="val 244"/>
              <a:gd name="f38" fmla="val 64"/>
              <a:gd name="f39" fmla="val 226"/>
              <a:gd name="f40" fmla="val 54"/>
              <a:gd name="f41" fmla="val 216"/>
              <a:gd name="f42" fmla="val 31"/>
              <a:gd name="f43" fmla="val 204"/>
              <a:gd name="f44" fmla="val 52"/>
              <a:gd name="f45" fmla="val 189"/>
              <a:gd name="f46" fmla="val 164"/>
              <a:gd name="f47" fmla="val 140"/>
              <a:gd name="f48" fmla="val 123"/>
              <a:gd name="f49" fmla="val 112"/>
              <a:gd name="f50" fmla="val 101"/>
              <a:gd name="f51" fmla="val 51"/>
              <a:gd name="f52" fmla="val 86"/>
              <a:gd name="f53" fmla="val 63"/>
              <a:gd name="f54" fmla="val 28"/>
              <a:gd name="f55" fmla="val 55"/>
              <a:gd name="f56" fmla="val 9"/>
              <a:gd name="f57" fmla="val 43"/>
              <a:gd name="f58" fmla="val 20"/>
              <a:gd name="f59" fmla="val 8"/>
              <a:gd name="f60" fmla="val 19"/>
              <a:gd name="f61" fmla="val 33"/>
              <a:gd name="f62" fmla="val 60"/>
              <a:gd name="f63" fmla="val 111"/>
              <a:gd name="f64" fmla="val 138"/>
              <a:gd name="f65" fmla="val 190"/>
              <a:gd name="f66" fmla="val 205"/>
              <a:gd name="f67" fmla="+- 0 0 -90"/>
              <a:gd name="f68" fmla="*/ f3 1 432"/>
              <a:gd name="f69" fmla="*/ f4 1 73"/>
              <a:gd name="f70" fmla="val f5"/>
              <a:gd name="f71" fmla="val f6"/>
              <a:gd name="f72" fmla="val f7"/>
              <a:gd name="f73" fmla="*/ f67 f0 1"/>
              <a:gd name="f74" fmla="+- f72 0 f70"/>
              <a:gd name="f75" fmla="+- f71 0 f70"/>
              <a:gd name="f76" fmla="*/ f73 1 f2"/>
              <a:gd name="f77" fmla="*/ f75 1 432"/>
              <a:gd name="f78" fmla="*/ f74 1 73"/>
              <a:gd name="f79" fmla="*/ 215 f75 1"/>
              <a:gd name="f80" fmla="*/ 1 f74 1"/>
              <a:gd name="f81" fmla="*/ 320 f75 1"/>
              <a:gd name="f82" fmla="*/ 0 f74 1"/>
              <a:gd name="f83" fmla="*/ 372 f75 1"/>
              <a:gd name="f84" fmla="*/ 39 f74 1"/>
              <a:gd name="f85" fmla="*/ 423 f75 1"/>
              <a:gd name="f86" fmla="*/ 401 f75 1"/>
              <a:gd name="f87" fmla="*/ 57 f74 1"/>
              <a:gd name="f88" fmla="*/ 319 f75 1"/>
              <a:gd name="f89" fmla="*/ 32 f74 1"/>
              <a:gd name="f90" fmla="*/ 267 f75 1"/>
              <a:gd name="f91" fmla="*/ 65 f74 1"/>
              <a:gd name="f92" fmla="*/ 216 f75 1"/>
              <a:gd name="f93" fmla="*/ 31 f74 1"/>
              <a:gd name="f94" fmla="*/ 164 f75 1"/>
              <a:gd name="f95" fmla="*/ 64 f74 1"/>
              <a:gd name="f96" fmla="*/ 112 f75 1"/>
              <a:gd name="f97" fmla="*/ 65 f75 1"/>
              <a:gd name="f98" fmla="*/ 28 f75 1"/>
              <a:gd name="f99" fmla="*/ 55 f74 1"/>
              <a:gd name="f100" fmla="*/ 8 f75 1"/>
              <a:gd name="f101" fmla="*/ 60 f75 1"/>
              <a:gd name="f102" fmla="*/ 111 f75 1"/>
              <a:gd name="f103" fmla="+- f76 0 f1"/>
              <a:gd name="f104" fmla="*/ f79 1 432"/>
              <a:gd name="f105" fmla="*/ f80 1 73"/>
              <a:gd name="f106" fmla="*/ f81 1 432"/>
              <a:gd name="f107" fmla="*/ f82 1 73"/>
              <a:gd name="f108" fmla="*/ f83 1 432"/>
              <a:gd name="f109" fmla="*/ f84 1 73"/>
              <a:gd name="f110" fmla="*/ f85 1 432"/>
              <a:gd name="f111" fmla="*/ f86 1 432"/>
              <a:gd name="f112" fmla="*/ f87 1 73"/>
              <a:gd name="f113" fmla="*/ f88 1 432"/>
              <a:gd name="f114" fmla="*/ f89 1 73"/>
              <a:gd name="f115" fmla="*/ f90 1 432"/>
              <a:gd name="f116" fmla="*/ f91 1 73"/>
              <a:gd name="f117" fmla="*/ f92 1 432"/>
              <a:gd name="f118" fmla="*/ f93 1 73"/>
              <a:gd name="f119" fmla="*/ f94 1 432"/>
              <a:gd name="f120" fmla="*/ f95 1 73"/>
              <a:gd name="f121" fmla="*/ f96 1 432"/>
              <a:gd name="f122" fmla="*/ f97 1 432"/>
              <a:gd name="f123" fmla="*/ f98 1 432"/>
              <a:gd name="f124" fmla="*/ f99 1 73"/>
              <a:gd name="f125" fmla="*/ f100 1 432"/>
              <a:gd name="f126" fmla="*/ f101 1 432"/>
              <a:gd name="f127" fmla="*/ f102 1 432"/>
              <a:gd name="f128" fmla="*/ 0 1 f77"/>
              <a:gd name="f129" fmla="*/ f71 1 f77"/>
              <a:gd name="f130" fmla="*/ 0 1 f78"/>
              <a:gd name="f131" fmla="*/ f72 1 f78"/>
              <a:gd name="f132" fmla="*/ f104 1 f77"/>
              <a:gd name="f133" fmla="*/ f105 1 f78"/>
              <a:gd name="f134" fmla="*/ f106 1 f77"/>
              <a:gd name="f135" fmla="*/ f107 1 f78"/>
              <a:gd name="f136" fmla="*/ f108 1 f77"/>
              <a:gd name="f137" fmla="*/ f109 1 f78"/>
              <a:gd name="f138" fmla="*/ f110 1 f77"/>
              <a:gd name="f139" fmla="*/ f111 1 f77"/>
              <a:gd name="f140" fmla="*/ f112 1 f78"/>
              <a:gd name="f141" fmla="*/ f113 1 f77"/>
              <a:gd name="f142" fmla="*/ f114 1 f78"/>
              <a:gd name="f143" fmla="*/ f115 1 f77"/>
              <a:gd name="f144" fmla="*/ f116 1 f78"/>
              <a:gd name="f145" fmla="*/ f117 1 f77"/>
              <a:gd name="f146" fmla="*/ f118 1 f78"/>
              <a:gd name="f147" fmla="*/ f119 1 f77"/>
              <a:gd name="f148" fmla="*/ f120 1 f78"/>
              <a:gd name="f149" fmla="*/ f121 1 f77"/>
              <a:gd name="f150" fmla="*/ f122 1 f77"/>
              <a:gd name="f151" fmla="*/ f123 1 f77"/>
              <a:gd name="f152" fmla="*/ f124 1 f78"/>
              <a:gd name="f153" fmla="*/ f125 1 f77"/>
              <a:gd name="f154" fmla="*/ f126 1 f77"/>
              <a:gd name="f155" fmla="*/ f127 1 f77"/>
              <a:gd name="f156" fmla="*/ f128 f68 1"/>
              <a:gd name="f157" fmla="*/ f129 f68 1"/>
              <a:gd name="f158" fmla="*/ f131 f69 1"/>
              <a:gd name="f159" fmla="*/ f130 f69 1"/>
              <a:gd name="f160" fmla="*/ f132 f68 1"/>
              <a:gd name="f161" fmla="*/ f133 f69 1"/>
              <a:gd name="f162" fmla="*/ f134 f68 1"/>
              <a:gd name="f163" fmla="*/ f135 f69 1"/>
              <a:gd name="f164" fmla="*/ f136 f68 1"/>
              <a:gd name="f165" fmla="*/ f137 f69 1"/>
              <a:gd name="f166" fmla="*/ f138 f68 1"/>
              <a:gd name="f167" fmla="*/ f139 f68 1"/>
              <a:gd name="f168" fmla="*/ f140 f69 1"/>
              <a:gd name="f169" fmla="*/ f141 f68 1"/>
              <a:gd name="f170" fmla="*/ f142 f69 1"/>
              <a:gd name="f171" fmla="*/ f143 f68 1"/>
              <a:gd name="f172" fmla="*/ f144 f69 1"/>
              <a:gd name="f173" fmla="*/ f145 f68 1"/>
              <a:gd name="f174" fmla="*/ f146 f69 1"/>
              <a:gd name="f175" fmla="*/ f147 f68 1"/>
              <a:gd name="f176" fmla="*/ f148 f69 1"/>
              <a:gd name="f177" fmla="*/ f149 f68 1"/>
              <a:gd name="f178" fmla="*/ f150 f68 1"/>
              <a:gd name="f179" fmla="*/ f151 f68 1"/>
              <a:gd name="f180" fmla="*/ f152 f69 1"/>
              <a:gd name="f181" fmla="*/ f153 f68 1"/>
              <a:gd name="f182" fmla="*/ f154 f68 1"/>
              <a:gd name="f183" fmla="*/ f155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3">
                <a:pos x="f160" y="f161"/>
              </a:cxn>
              <a:cxn ang="f103">
                <a:pos x="f162" y="f163"/>
              </a:cxn>
              <a:cxn ang="f103">
                <a:pos x="f164" y="f165"/>
              </a:cxn>
              <a:cxn ang="f103">
                <a:pos x="f166" y="f161"/>
              </a:cxn>
              <a:cxn ang="f103">
                <a:pos x="f167" y="f168"/>
              </a:cxn>
              <a:cxn ang="f103">
                <a:pos x="f169" y="f170"/>
              </a:cxn>
              <a:cxn ang="f103">
                <a:pos x="f171" y="f172"/>
              </a:cxn>
              <a:cxn ang="f103">
                <a:pos x="f173" y="f174"/>
              </a:cxn>
              <a:cxn ang="f103">
                <a:pos x="f175" y="f176"/>
              </a:cxn>
              <a:cxn ang="f103">
                <a:pos x="f177" y="f174"/>
              </a:cxn>
              <a:cxn ang="f103">
                <a:pos x="f178" y="f176"/>
              </a:cxn>
              <a:cxn ang="f103">
                <a:pos x="f179" y="f180"/>
              </a:cxn>
              <a:cxn ang="f103">
                <a:pos x="f181" y="f161"/>
              </a:cxn>
              <a:cxn ang="f103">
                <a:pos x="f182" y="f165"/>
              </a:cxn>
              <a:cxn ang="f103">
                <a:pos x="f183" y="f163"/>
              </a:cxn>
              <a:cxn ang="f103">
                <a:pos x="f175" y="f165"/>
              </a:cxn>
              <a:cxn ang="f103">
                <a:pos x="f160" y="f161"/>
              </a:cxn>
            </a:cxnLst>
            <a:rect l="f156" t="f159" r="f157" b="f158"/>
            <a:pathLst>
              <a:path w="432" h="73">
                <a:moveTo>
                  <a:pt x="f8" y="f9"/>
                </a:moveTo>
                <a:cubicBezTo>
                  <a:pt x="f10" y="f11"/>
                  <a:pt x="f12" y="f13"/>
                  <a:pt x="f14" y="f5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0"/>
                  <a:pt x="f22" y="f16"/>
                  <a:pt x="f23" y="f9"/>
                </a:cubicBezTo>
                <a:cubicBezTo>
                  <a:pt x="f6" y="f24"/>
                  <a:pt x="f25" y="f26"/>
                  <a:pt x="f27" y="f11"/>
                </a:cubicBezTo>
                <a:cubicBezTo>
                  <a:pt x="f28" y="f7"/>
                  <a:pt x="f29" y="f30"/>
                  <a:pt x="f31" y="f32"/>
                </a:cubicBezTo>
                <a:cubicBezTo>
                  <a:pt x="f33" y="f34"/>
                  <a:pt x="f35" y="f30"/>
                  <a:pt x="f36" y="f30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38"/>
                  <a:pt x="f46" y="f38"/>
                </a:cubicBezTo>
                <a:cubicBezTo>
                  <a:pt x="f47" y="f38"/>
                  <a:pt x="f48" y="f34"/>
                  <a:pt x="f49" y="f42"/>
                </a:cubicBezTo>
                <a:cubicBezTo>
                  <a:pt x="f50" y="f51"/>
                  <a:pt x="f52" y="f53"/>
                  <a:pt x="f30" y="f38"/>
                </a:cubicBezTo>
                <a:cubicBezTo>
                  <a:pt x="f51" y="f30"/>
                  <a:pt x="f20" y="f53"/>
                  <a:pt x="f54" y="f55"/>
                </a:cubicBezTo>
                <a:cubicBezTo>
                  <a:pt x="f56" y="f57"/>
                  <a:pt x="f5" y="f58"/>
                  <a:pt x="f59" y="f9"/>
                </a:cubicBezTo>
                <a:cubicBezTo>
                  <a:pt x="f60" y="f16"/>
                  <a:pt x="f61" y="f18"/>
                  <a:pt x="f62" y="f20"/>
                </a:cubicBezTo>
                <a:cubicBezTo>
                  <a:pt x="f52" y="f20"/>
                  <a:pt x="f50" y="f24"/>
                  <a:pt x="f63" y="f5"/>
                </a:cubicBezTo>
                <a:cubicBezTo>
                  <a:pt x="f48" y="f16"/>
                  <a:pt x="f64" y="f18"/>
                  <a:pt x="f46" y="f20"/>
                </a:cubicBezTo>
                <a:cubicBezTo>
                  <a:pt x="f65" y="f20"/>
                  <a:pt x="f66" y="f24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0" name="Freeform 179">
            <a:extLst>
              <a:ext uri="{FF2B5EF4-FFF2-40B4-BE49-F238E27FC236}">
                <a16:creationId xmlns:a16="http://schemas.microsoft.com/office/drawing/2014/main" id="{256DFF5C-ED70-8170-0E2C-93631384FB07}"/>
              </a:ext>
            </a:extLst>
          </p:cNvPr>
          <p:cNvSpPr/>
          <p:nvPr/>
        </p:nvSpPr>
        <p:spPr>
          <a:xfrm>
            <a:off x="7761290" y="2671767"/>
            <a:ext cx="474665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9"/>
              <a:gd name="f7" fmla="val 61"/>
              <a:gd name="f8" fmla="val 341"/>
              <a:gd name="f9" fmla="val 55"/>
              <a:gd name="f10" fmla="val 328"/>
              <a:gd name="f11" fmla="val 56"/>
              <a:gd name="f12" fmla="val 319"/>
              <a:gd name="f13" fmla="val 49"/>
              <a:gd name="f14" fmla="val 311"/>
              <a:gd name="f15" fmla="val 40"/>
              <a:gd name="f16" fmla="val 309"/>
              <a:gd name="f17" fmla="val 37"/>
              <a:gd name="f18" fmla="val 306"/>
              <a:gd name="f19" fmla="val 34"/>
              <a:gd name="f20" fmla="val 303"/>
              <a:gd name="f21" fmla="val 31"/>
              <a:gd name="f22" fmla="val 296"/>
              <a:gd name="f23" fmla="val 25"/>
              <a:gd name="f24" fmla="val 290"/>
              <a:gd name="f25" fmla="val 284"/>
              <a:gd name="f26" fmla="val 280"/>
              <a:gd name="f27" fmla="val 35"/>
              <a:gd name="f28" fmla="val 277"/>
              <a:gd name="f29" fmla="val 39"/>
              <a:gd name="f30" fmla="val 273"/>
              <a:gd name="f31" fmla="val 43"/>
              <a:gd name="f32" fmla="val 259"/>
              <a:gd name="f33" fmla="val 59"/>
              <a:gd name="f34" fmla="val 236"/>
              <a:gd name="f35" fmla="val 60"/>
              <a:gd name="f36" fmla="val 221"/>
              <a:gd name="f37" fmla="val 45"/>
              <a:gd name="f38" fmla="val 218"/>
              <a:gd name="f39" fmla="val 41"/>
              <a:gd name="f40" fmla="val 214"/>
              <a:gd name="f41" fmla="val 211"/>
              <a:gd name="f42" fmla="val 33"/>
              <a:gd name="f43" fmla="val 203"/>
              <a:gd name="f44" fmla="val 24"/>
              <a:gd name="f45" fmla="val 196"/>
              <a:gd name="f46" fmla="val 188"/>
              <a:gd name="f47" fmla="val 185"/>
              <a:gd name="f48" fmla="val 36"/>
              <a:gd name="f49" fmla="val 182"/>
              <a:gd name="f50" fmla="val 179"/>
              <a:gd name="f51" fmla="val 165"/>
              <a:gd name="f52" fmla="val 142"/>
              <a:gd name="f53" fmla="val 126"/>
              <a:gd name="f54" fmla="val 44"/>
              <a:gd name="f55" fmla="val 123"/>
              <a:gd name="f56" fmla="val 120"/>
              <a:gd name="f57" fmla="val 117"/>
              <a:gd name="f58" fmla="val 109"/>
              <a:gd name="f59" fmla="val 101"/>
              <a:gd name="f60" fmla="val 93"/>
              <a:gd name="f61" fmla="val 90"/>
              <a:gd name="f62" fmla="val 88"/>
              <a:gd name="f63" fmla="val 85"/>
              <a:gd name="f64" fmla="val 42"/>
              <a:gd name="f65" fmla="val 70"/>
              <a:gd name="f66" fmla="val 47"/>
              <a:gd name="f67" fmla="val 32"/>
              <a:gd name="f68" fmla="val 18"/>
              <a:gd name="f69" fmla="val 27"/>
              <a:gd name="f70" fmla="val 7"/>
              <a:gd name="f71" fmla="val 1"/>
              <a:gd name="f72" fmla="val 13"/>
              <a:gd name="f73" fmla="val 2"/>
              <a:gd name="f74" fmla="val 6"/>
              <a:gd name="f75" fmla="val 4"/>
              <a:gd name="f76" fmla="val 11"/>
              <a:gd name="f77" fmla="val 10"/>
              <a:gd name="f78" fmla="val 19"/>
              <a:gd name="f79" fmla="val 21"/>
              <a:gd name="f80" fmla="val 23"/>
              <a:gd name="f81" fmla="val 57"/>
              <a:gd name="f82" fmla="val 38"/>
              <a:gd name="f83" fmla="val 73"/>
              <a:gd name="f84" fmla="val 84"/>
              <a:gd name="f85" fmla="val 9"/>
              <a:gd name="f86" fmla="val 97"/>
              <a:gd name="f87" fmla="val 116"/>
              <a:gd name="f88" fmla="val 132"/>
              <a:gd name="f89" fmla="val 16"/>
              <a:gd name="f90" fmla="val 138"/>
              <a:gd name="f91" fmla="val 149"/>
              <a:gd name="f92" fmla="val 155"/>
              <a:gd name="f93" fmla="val 166"/>
              <a:gd name="f94" fmla="val 171"/>
              <a:gd name="f95" fmla="val 176"/>
              <a:gd name="f96" fmla="val 12"/>
              <a:gd name="f97" fmla="val 183"/>
              <a:gd name="f98" fmla="val 8"/>
              <a:gd name="f99" fmla="val 198"/>
              <a:gd name="f100" fmla="val 213"/>
              <a:gd name="f101" fmla="val 225"/>
              <a:gd name="f102" fmla="val 15"/>
              <a:gd name="f103" fmla="val 228"/>
              <a:gd name="f104" fmla="val 231"/>
              <a:gd name="f105" fmla="val 22"/>
              <a:gd name="f106" fmla="val 234"/>
              <a:gd name="f107" fmla="val 26"/>
              <a:gd name="f108" fmla="val 243"/>
              <a:gd name="f109" fmla="val 253"/>
              <a:gd name="f110" fmla="val 264"/>
              <a:gd name="f111" fmla="val 270"/>
              <a:gd name="f112" fmla="val 278"/>
              <a:gd name="f113" fmla="val 291"/>
              <a:gd name="f114" fmla="val 307"/>
              <a:gd name="f115" fmla="val 322"/>
              <a:gd name="f116" fmla="val 325"/>
              <a:gd name="f117" fmla="val 337"/>
              <a:gd name="f118" fmla="val 344"/>
              <a:gd name="f119" fmla="val 353"/>
              <a:gd name="f120" fmla="val 357"/>
              <a:gd name="f121" fmla="val 361"/>
              <a:gd name="f122" fmla="val 17"/>
              <a:gd name="f123" fmla="val 365"/>
              <a:gd name="f124" fmla="val 371"/>
              <a:gd name="f125" fmla="val 379"/>
              <a:gd name="f126" fmla="val 388"/>
              <a:gd name="f127" fmla="val 394"/>
              <a:gd name="f128" fmla="val 5"/>
              <a:gd name="f129" fmla="val 398"/>
              <a:gd name="f130" fmla="val 14"/>
              <a:gd name="f131" fmla="val 396"/>
              <a:gd name="f132" fmla="val 390"/>
              <a:gd name="f133" fmla="val 381"/>
              <a:gd name="f134" fmla="val 376"/>
              <a:gd name="f135" fmla="val 363"/>
              <a:gd name="f136" fmla="val 354"/>
              <a:gd name="f137" fmla="+- 0 0 -90"/>
              <a:gd name="f138" fmla="*/ f3 1 399"/>
              <a:gd name="f139" fmla="*/ f4 1 61"/>
              <a:gd name="f140" fmla="val f5"/>
              <a:gd name="f141" fmla="val f6"/>
              <a:gd name="f142" fmla="val f7"/>
              <a:gd name="f143" fmla="*/ f137 f0 1"/>
              <a:gd name="f144" fmla="+- f142 0 f140"/>
              <a:gd name="f145" fmla="+- f141 0 f140"/>
              <a:gd name="f146" fmla="*/ f143 1 f2"/>
              <a:gd name="f147" fmla="*/ f145 1 399"/>
              <a:gd name="f148" fmla="*/ f144 1 61"/>
              <a:gd name="f149" fmla="*/ 341 f145 1"/>
              <a:gd name="f150" fmla="*/ 55 f144 1"/>
              <a:gd name="f151" fmla="*/ 311 f145 1"/>
              <a:gd name="f152" fmla="*/ 40 f144 1"/>
              <a:gd name="f153" fmla="*/ 303 f145 1"/>
              <a:gd name="f154" fmla="*/ 31 f144 1"/>
              <a:gd name="f155" fmla="*/ 284 f145 1"/>
              <a:gd name="f156" fmla="*/ 273 f145 1"/>
              <a:gd name="f157" fmla="*/ 43 f144 1"/>
              <a:gd name="f158" fmla="*/ 221 f145 1"/>
              <a:gd name="f159" fmla="*/ 45 f144 1"/>
              <a:gd name="f160" fmla="*/ 211 f145 1"/>
              <a:gd name="f161" fmla="*/ 33 f144 1"/>
              <a:gd name="f162" fmla="*/ 188 f145 1"/>
              <a:gd name="f163" fmla="*/ 179 f145 1"/>
              <a:gd name="f164" fmla="*/ 126 f145 1"/>
              <a:gd name="f165" fmla="*/ 44 f144 1"/>
              <a:gd name="f166" fmla="*/ 117 f145 1"/>
              <a:gd name="f167" fmla="*/ 93 f145 1"/>
              <a:gd name="f168" fmla="*/ 85 f145 1"/>
              <a:gd name="f169" fmla="*/ 42 f144 1"/>
              <a:gd name="f170" fmla="*/ 32 f145 1"/>
              <a:gd name="f171" fmla="*/ 7 f145 1"/>
              <a:gd name="f172" fmla="*/ 25 f144 1"/>
              <a:gd name="f173" fmla="*/ 0 f145 1"/>
              <a:gd name="f174" fmla="*/ 13 f144 1"/>
              <a:gd name="f175" fmla="*/ 11 f145 1"/>
              <a:gd name="f176" fmla="*/ 4 f144 1"/>
              <a:gd name="f177" fmla="*/ 40 f145 1"/>
              <a:gd name="f178" fmla="*/ 19 f144 1"/>
              <a:gd name="f179" fmla="*/ 44 f145 1"/>
              <a:gd name="f180" fmla="*/ 73 f145 1"/>
              <a:gd name="f181" fmla="*/ 23 f144 1"/>
              <a:gd name="f182" fmla="*/ 116 f145 1"/>
              <a:gd name="f183" fmla="*/ 6 f144 1"/>
              <a:gd name="f184" fmla="*/ 138 f145 1"/>
              <a:gd name="f185" fmla="*/ 24 f144 1"/>
              <a:gd name="f186" fmla="*/ 166 f145 1"/>
              <a:gd name="f187" fmla="*/ 183 f145 1"/>
              <a:gd name="f188" fmla="*/ 8 f144 1"/>
              <a:gd name="f189" fmla="*/ 225 f145 1"/>
              <a:gd name="f190" fmla="*/ 15 f144 1"/>
              <a:gd name="f191" fmla="*/ 234 f145 1"/>
              <a:gd name="f192" fmla="*/ 26 f144 1"/>
              <a:gd name="f193" fmla="*/ 259 f145 1"/>
              <a:gd name="f194" fmla="*/ 278 f145 1"/>
              <a:gd name="f195" fmla="*/ 319 f145 1"/>
              <a:gd name="f196" fmla="*/ 328 f145 1"/>
              <a:gd name="f197" fmla="*/ 27 f144 1"/>
              <a:gd name="f198" fmla="*/ 353 f145 1"/>
              <a:gd name="f199" fmla="*/ 365 f145 1"/>
              <a:gd name="f200" fmla="*/ 388 f145 1"/>
              <a:gd name="f201" fmla="*/ 399 f145 1"/>
              <a:gd name="f202" fmla="*/ 14 f144 1"/>
              <a:gd name="f203" fmla="*/ 390 f145 1"/>
              <a:gd name="f204" fmla="*/ 371 f145 1"/>
              <a:gd name="f205" fmla="*/ 39 f144 1"/>
              <a:gd name="f206" fmla="+- f146 0 f1"/>
              <a:gd name="f207" fmla="*/ f149 1 399"/>
              <a:gd name="f208" fmla="*/ f150 1 61"/>
              <a:gd name="f209" fmla="*/ f151 1 399"/>
              <a:gd name="f210" fmla="*/ f152 1 61"/>
              <a:gd name="f211" fmla="*/ f153 1 399"/>
              <a:gd name="f212" fmla="*/ f154 1 61"/>
              <a:gd name="f213" fmla="*/ f155 1 399"/>
              <a:gd name="f214" fmla="*/ f156 1 399"/>
              <a:gd name="f215" fmla="*/ f157 1 61"/>
              <a:gd name="f216" fmla="*/ f158 1 399"/>
              <a:gd name="f217" fmla="*/ f159 1 61"/>
              <a:gd name="f218" fmla="*/ f160 1 399"/>
              <a:gd name="f219" fmla="*/ f161 1 61"/>
              <a:gd name="f220" fmla="*/ f162 1 399"/>
              <a:gd name="f221" fmla="*/ f163 1 399"/>
              <a:gd name="f222" fmla="*/ f164 1 399"/>
              <a:gd name="f223" fmla="*/ f165 1 61"/>
              <a:gd name="f224" fmla="*/ f166 1 399"/>
              <a:gd name="f225" fmla="*/ f167 1 399"/>
              <a:gd name="f226" fmla="*/ f168 1 399"/>
              <a:gd name="f227" fmla="*/ f169 1 61"/>
              <a:gd name="f228" fmla="*/ f170 1 399"/>
              <a:gd name="f229" fmla="*/ f171 1 399"/>
              <a:gd name="f230" fmla="*/ f172 1 61"/>
              <a:gd name="f231" fmla="*/ f173 1 399"/>
              <a:gd name="f232" fmla="*/ f174 1 61"/>
              <a:gd name="f233" fmla="*/ f175 1 399"/>
              <a:gd name="f234" fmla="*/ f176 1 61"/>
              <a:gd name="f235" fmla="*/ f177 1 399"/>
              <a:gd name="f236" fmla="*/ f178 1 61"/>
              <a:gd name="f237" fmla="*/ f179 1 399"/>
              <a:gd name="f238" fmla="*/ f180 1 399"/>
              <a:gd name="f239" fmla="*/ f181 1 61"/>
              <a:gd name="f240" fmla="*/ f182 1 399"/>
              <a:gd name="f241" fmla="*/ f183 1 61"/>
              <a:gd name="f242" fmla="*/ f184 1 399"/>
              <a:gd name="f243" fmla="*/ f185 1 61"/>
              <a:gd name="f244" fmla="*/ f186 1 399"/>
              <a:gd name="f245" fmla="*/ f187 1 399"/>
              <a:gd name="f246" fmla="*/ f188 1 61"/>
              <a:gd name="f247" fmla="*/ f189 1 399"/>
              <a:gd name="f248" fmla="*/ f190 1 61"/>
              <a:gd name="f249" fmla="*/ f191 1 399"/>
              <a:gd name="f250" fmla="*/ f192 1 61"/>
              <a:gd name="f251" fmla="*/ f193 1 399"/>
              <a:gd name="f252" fmla="*/ f194 1 399"/>
              <a:gd name="f253" fmla="*/ f195 1 399"/>
              <a:gd name="f254" fmla="*/ f196 1 399"/>
              <a:gd name="f255" fmla="*/ f197 1 61"/>
              <a:gd name="f256" fmla="*/ f198 1 399"/>
              <a:gd name="f257" fmla="*/ f199 1 399"/>
              <a:gd name="f258" fmla="*/ f200 1 399"/>
              <a:gd name="f259" fmla="*/ f201 1 399"/>
              <a:gd name="f260" fmla="*/ f202 1 61"/>
              <a:gd name="f261" fmla="*/ f203 1 399"/>
              <a:gd name="f262" fmla="*/ f204 1 399"/>
              <a:gd name="f263" fmla="*/ f205 1 61"/>
              <a:gd name="f264" fmla="*/ 0 1 f147"/>
              <a:gd name="f265" fmla="*/ f141 1 f147"/>
              <a:gd name="f266" fmla="*/ 0 1 f148"/>
              <a:gd name="f267" fmla="*/ f142 1 f148"/>
              <a:gd name="f268" fmla="*/ f207 1 f147"/>
              <a:gd name="f269" fmla="*/ f208 1 f148"/>
              <a:gd name="f270" fmla="*/ f209 1 f147"/>
              <a:gd name="f271" fmla="*/ f210 1 f148"/>
              <a:gd name="f272" fmla="*/ f211 1 f147"/>
              <a:gd name="f273" fmla="*/ f212 1 f148"/>
              <a:gd name="f274" fmla="*/ f213 1 f147"/>
              <a:gd name="f275" fmla="*/ f214 1 f147"/>
              <a:gd name="f276" fmla="*/ f215 1 f148"/>
              <a:gd name="f277" fmla="*/ f216 1 f147"/>
              <a:gd name="f278" fmla="*/ f217 1 f148"/>
              <a:gd name="f279" fmla="*/ f218 1 f147"/>
              <a:gd name="f280" fmla="*/ f219 1 f148"/>
              <a:gd name="f281" fmla="*/ f220 1 f147"/>
              <a:gd name="f282" fmla="*/ f221 1 f147"/>
              <a:gd name="f283" fmla="*/ f222 1 f147"/>
              <a:gd name="f284" fmla="*/ f223 1 f148"/>
              <a:gd name="f285" fmla="*/ f224 1 f147"/>
              <a:gd name="f286" fmla="*/ f225 1 f147"/>
              <a:gd name="f287" fmla="*/ f226 1 f147"/>
              <a:gd name="f288" fmla="*/ f227 1 f148"/>
              <a:gd name="f289" fmla="*/ f228 1 f147"/>
              <a:gd name="f290" fmla="*/ f229 1 f147"/>
              <a:gd name="f291" fmla="*/ f230 1 f148"/>
              <a:gd name="f292" fmla="*/ f231 1 f147"/>
              <a:gd name="f293" fmla="*/ f232 1 f148"/>
              <a:gd name="f294" fmla="*/ f233 1 f147"/>
              <a:gd name="f295" fmla="*/ f234 1 f148"/>
              <a:gd name="f296" fmla="*/ f235 1 f147"/>
              <a:gd name="f297" fmla="*/ f236 1 f148"/>
              <a:gd name="f298" fmla="*/ f237 1 f147"/>
              <a:gd name="f299" fmla="*/ f238 1 f147"/>
              <a:gd name="f300" fmla="*/ f239 1 f148"/>
              <a:gd name="f301" fmla="*/ f240 1 f147"/>
              <a:gd name="f302" fmla="*/ f241 1 f148"/>
              <a:gd name="f303" fmla="*/ f242 1 f147"/>
              <a:gd name="f304" fmla="*/ f243 1 f148"/>
              <a:gd name="f305" fmla="*/ f244 1 f147"/>
              <a:gd name="f306" fmla="*/ f245 1 f147"/>
              <a:gd name="f307" fmla="*/ f246 1 f148"/>
              <a:gd name="f308" fmla="*/ f247 1 f147"/>
              <a:gd name="f309" fmla="*/ f248 1 f148"/>
              <a:gd name="f310" fmla="*/ f249 1 f147"/>
              <a:gd name="f311" fmla="*/ f250 1 f148"/>
              <a:gd name="f312" fmla="*/ f251 1 f147"/>
              <a:gd name="f313" fmla="*/ f252 1 f147"/>
              <a:gd name="f314" fmla="*/ f253 1 f147"/>
              <a:gd name="f315" fmla="*/ f254 1 f147"/>
              <a:gd name="f316" fmla="*/ f255 1 f148"/>
              <a:gd name="f317" fmla="*/ f256 1 f147"/>
              <a:gd name="f318" fmla="*/ f257 1 f147"/>
              <a:gd name="f319" fmla="*/ f258 1 f147"/>
              <a:gd name="f320" fmla="*/ f259 1 f147"/>
              <a:gd name="f321" fmla="*/ f260 1 f148"/>
              <a:gd name="f322" fmla="*/ f261 1 f147"/>
              <a:gd name="f323" fmla="*/ f262 1 f147"/>
              <a:gd name="f324" fmla="*/ f263 1 f148"/>
              <a:gd name="f325" fmla="*/ f264 f138 1"/>
              <a:gd name="f326" fmla="*/ f265 f138 1"/>
              <a:gd name="f327" fmla="*/ f267 f139 1"/>
              <a:gd name="f328" fmla="*/ f266 f139 1"/>
              <a:gd name="f329" fmla="*/ f268 f138 1"/>
              <a:gd name="f330" fmla="*/ f269 f139 1"/>
              <a:gd name="f331" fmla="*/ f270 f138 1"/>
              <a:gd name="f332" fmla="*/ f271 f139 1"/>
              <a:gd name="f333" fmla="*/ f272 f138 1"/>
              <a:gd name="f334" fmla="*/ f273 f139 1"/>
              <a:gd name="f335" fmla="*/ f274 f138 1"/>
              <a:gd name="f336" fmla="*/ f275 f138 1"/>
              <a:gd name="f337" fmla="*/ f276 f139 1"/>
              <a:gd name="f338" fmla="*/ f277 f138 1"/>
              <a:gd name="f339" fmla="*/ f278 f139 1"/>
              <a:gd name="f340" fmla="*/ f279 f138 1"/>
              <a:gd name="f341" fmla="*/ f280 f139 1"/>
              <a:gd name="f342" fmla="*/ f281 f138 1"/>
              <a:gd name="f343" fmla="*/ f282 f138 1"/>
              <a:gd name="f344" fmla="*/ f283 f138 1"/>
              <a:gd name="f345" fmla="*/ f284 f139 1"/>
              <a:gd name="f346" fmla="*/ f285 f138 1"/>
              <a:gd name="f347" fmla="*/ f286 f138 1"/>
              <a:gd name="f348" fmla="*/ f287 f138 1"/>
              <a:gd name="f349" fmla="*/ f288 f139 1"/>
              <a:gd name="f350" fmla="*/ f289 f138 1"/>
              <a:gd name="f351" fmla="*/ f290 f138 1"/>
              <a:gd name="f352" fmla="*/ f291 f139 1"/>
              <a:gd name="f353" fmla="*/ f292 f138 1"/>
              <a:gd name="f354" fmla="*/ f293 f139 1"/>
              <a:gd name="f355" fmla="*/ f294 f138 1"/>
              <a:gd name="f356" fmla="*/ f295 f139 1"/>
              <a:gd name="f357" fmla="*/ f296 f138 1"/>
              <a:gd name="f358" fmla="*/ f297 f139 1"/>
              <a:gd name="f359" fmla="*/ f298 f138 1"/>
              <a:gd name="f360" fmla="*/ f299 f138 1"/>
              <a:gd name="f361" fmla="*/ f300 f139 1"/>
              <a:gd name="f362" fmla="*/ f301 f138 1"/>
              <a:gd name="f363" fmla="*/ f302 f139 1"/>
              <a:gd name="f364" fmla="*/ f303 f138 1"/>
              <a:gd name="f365" fmla="*/ f304 f139 1"/>
              <a:gd name="f366" fmla="*/ f305 f138 1"/>
              <a:gd name="f367" fmla="*/ f306 f138 1"/>
              <a:gd name="f368" fmla="*/ f307 f139 1"/>
              <a:gd name="f369" fmla="*/ f308 f138 1"/>
              <a:gd name="f370" fmla="*/ f309 f139 1"/>
              <a:gd name="f371" fmla="*/ f310 f138 1"/>
              <a:gd name="f372" fmla="*/ f311 f139 1"/>
              <a:gd name="f373" fmla="*/ f312 f138 1"/>
              <a:gd name="f374" fmla="*/ f313 f138 1"/>
              <a:gd name="f375" fmla="*/ f314 f138 1"/>
              <a:gd name="f376" fmla="*/ f315 f138 1"/>
              <a:gd name="f377" fmla="*/ f316 f139 1"/>
              <a:gd name="f378" fmla="*/ f317 f138 1"/>
              <a:gd name="f379" fmla="*/ f318 f138 1"/>
              <a:gd name="f380" fmla="*/ f319 f138 1"/>
              <a:gd name="f381" fmla="*/ f320 f138 1"/>
              <a:gd name="f382" fmla="*/ f321 f139 1"/>
              <a:gd name="f383" fmla="*/ f322 f138 1"/>
              <a:gd name="f384" fmla="*/ f323 f138 1"/>
              <a:gd name="f385" fmla="*/ f324 f1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6">
                <a:pos x="f329" y="f330"/>
              </a:cxn>
              <a:cxn ang="f206">
                <a:pos x="f331" y="f332"/>
              </a:cxn>
              <a:cxn ang="f206">
                <a:pos x="f333" y="f334"/>
              </a:cxn>
              <a:cxn ang="f206">
                <a:pos x="f335" y="f334"/>
              </a:cxn>
              <a:cxn ang="f206">
                <a:pos x="f336" y="f337"/>
              </a:cxn>
              <a:cxn ang="f206">
                <a:pos x="f338" y="f339"/>
              </a:cxn>
              <a:cxn ang="f206">
                <a:pos x="f340" y="f341"/>
              </a:cxn>
              <a:cxn ang="f206">
                <a:pos x="f342" y="f341"/>
              </a:cxn>
              <a:cxn ang="f206">
                <a:pos x="f343" y="f337"/>
              </a:cxn>
              <a:cxn ang="f206">
                <a:pos x="f344" y="f345"/>
              </a:cxn>
              <a:cxn ang="f206">
                <a:pos x="f346" y="f341"/>
              </a:cxn>
              <a:cxn ang="f206">
                <a:pos x="f347" y="f341"/>
              </a:cxn>
              <a:cxn ang="f206">
                <a:pos x="f348" y="f349"/>
              </a:cxn>
              <a:cxn ang="f206">
                <a:pos x="f350" y="f337"/>
              </a:cxn>
              <a:cxn ang="f206">
                <a:pos x="f351" y="f352"/>
              </a:cxn>
              <a:cxn ang="f206">
                <a:pos x="f353" y="f354"/>
              </a:cxn>
              <a:cxn ang="f206">
                <a:pos x="f355" y="f356"/>
              </a:cxn>
              <a:cxn ang="f206">
                <a:pos x="f357" y="f358"/>
              </a:cxn>
              <a:cxn ang="f206">
                <a:pos x="f359" y="f352"/>
              </a:cxn>
              <a:cxn ang="f206">
                <a:pos x="f360" y="f361"/>
              </a:cxn>
              <a:cxn ang="f206">
                <a:pos x="f362" y="f363"/>
              </a:cxn>
              <a:cxn ang="f206">
                <a:pos x="f364" y="f365"/>
              </a:cxn>
              <a:cxn ang="f206">
                <a:pos x="f366" y="f365"/>
              </a:cxn>
              <a:cxn ang="f206">
                <a:pos x="f367" y="f368"/>
              </a:cxn>
              <a:cxn ang="f206">
                <a:pos x="f369" y="f370"/>
              </a:cxn>
              <a:cxn ang="f206">
                <a:pos x="f371" y="f372"/>
              </a:cxn>
              <a:cxn ang="f206">
                <a:pos x="f373" y="f372"/>
              </a:cxn>
              <a:cxn ang="f206">
                <a:pos x="f374" y="f368"/>
              </a:cxn>
              <a:cxn ang="f206">
                <a:pos x="f375" y="f370"/>
              </a:cxn>
              <a:cxn ang="f206">
                <a:pos x="f376" y="f377"/>
              </a:cxn>
              <a:cxn ang="f206">
                <a:pos x="f378" y="f377"/>
              </a:cxn>
              <a:cxn ang="f206">
                <a:pos x="f379" y="f354"/>
              </a:cxn>
              <a:cxn ang="f206">
                <a:pos x="f380" y="f356"/>
              </a:cxn>
              <a:cxn ang="f206">
                <a:pos x="f381" y="f382"/>
              </a:cxn>
              <a:cxn ang="f206">
                <a:pos x="f383" y="f372"/>
              </a:cxn>
              <a:cxn ang="f206">
                <a:pos x="f384" y="f385"/>
              </a:cxn>
              <a:cxn ang="f206">
                <a:pos x="f329" y="f330"/>
              </a:cxn>
            </a:cxnLst>
            <a:rect l="f325" t="f328" r="f326" b="f327"/>
            <a:pathLst>
              <a:path w="399" h="6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3"/>
                  <a:pt x="f25" y="f21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17"/>
                  <a:pt x="f41" y="f42"/>
                </a:cubicBezTo>
                <a:cubicBezTo>
                  <a:pt x="f43" y="f44"/>
                  <a:pt x="f45" y="f44"/>
                  <a:pt x="f46" y="f42"/>
                </a:cubicBezTo>
                <a:cubicBezTo>
                  <a:pt x="f47" y="f48"/>
                  <a:pt x="f49" y="f15"/>
                  <a:pt x="f50" y="f31"/>
                </a:cubicBezTo>
                <a:cubicBezTo>
                  <a:pt x="f51" y="f33"/>
                  <a:pt x="f52" y="f35"/>
                  <a:pt x="f53" y="f54"/>
                </a:cubicBezTo>
                <a:cubicBezTo>
                  <a:pt x="f55" y="f15"/>
                  <a:pt x="f56" y="f48"/>
                  <a:pt x="f57" y="f42"/>
                </a:cubicBezTo>
                <a:cubicBezTo>
                  <a:pt x="f58" y="f44"/>
                  <a:pt x="f59" y="f44"/>
                  <a:pt x="f60" y="f42"/>
                </a:cubicBezTo>
                <a:cubicBezTo>
                  <a:pt x="f61" y="f48"/>
                  <a:pt x="f62" y="f29"/>
                  <a:pt x="f63" y="f64"/>
                </a:cubicBezTo>
                <a:cubicBezTo>
                  <a:pt x="f65" y="f35"/>
                  <a:pt x="f66" y="f7"/>
                  <a:pt x="f67" y="f31"/>
                </a:cubicBezTo>
                <a:cubicBezTo>
                  <a:pt x="f44" y="f27"/>
                  <a:pt x="f68" y="f69"/>
                  <a:pt x="f70" y="f23"/>
                </a:cubicBezTo>
                <a:cubicBezTo>
                  <a:pt x="f71" y="f44"/>
                  <a:pt x="f5" y="f68"/>
                  <a:pt x="f5" y="f72"/>
                </a:cubicBezTo>
                <a:cubicBezTo>
                  <a:pt x="f73" y="f70"/>
                  <a:pt x="f74" y="f75"/>
                  <a:pt x="f76" y="f75"/>
                </a:cubicBezTo>
                <a:cubicBezTo>
                  <a:pt x="f44" y="f75"/>
                  <a:pt x="f42" y="f77"/>
                  <a:pt x="f15" y="f78"/>
                </a:cubicBezTo>
                <a:cubicBezTo>
                  <a:pt x="f64" y="f79"/>
                  <a:pt x="f64" y="f80"/>
                  <a:pt x="f54" y="f23"/>
                </a:cubicBezTo>
                <a:cubicBezTo>
                  <a:pt x="f81" y="f17"/>
                  <a:pt x="f7" y="f82"/>
                  <a:pt x="f83" y="f80"/>
                </a:cubicBezTo>
                <a:cubicBezTo>
                  <a:pt x="f84" y="f85"/>
                  <a:pt x="f86" y="f5"/>
                  <a:pt x="f87" y="f74"/>
                </a:cubicBezTo>
                <a:cubicBezTo>
                  <a:pt x="f53" y="f85"/>
                  <a:pt x="f88" y="f89"/>
                  <a:pt x="f90" y="f44"/>
                </a:cubicBezTo>
                <a:cubicBezTo>
                  <a:pt x="f91" y="f17"/>
                  <a:pt x="f92" y="f17"/>
                  <a:pt x="f93" y="f44"/>
                </a:cubicBezTo>
                <a:cubicBezTo>
                  <a:pt x="f94" y="f68"/>
                  <a:pt x="f95" y="f96"/>
                  <a:pt x="f97" y="f98"/>
                </a:cubicBezTo>
                <a:cubicBezTo>
                  <a:pt x="f99" y="f71"/>
                  <a:pt x="f100" y="f75"/>
                  <a:pt x="f101" y="f102"/>
                </a:cubicBezTo>
                <a:cubicBezTo>
                  <a:pt x="f103" y="f78"/>
                  <a:pt x="f104" y="f105"/>
                  <a:pt x="f106" y="f107"/>
                </a:cubicBezTo>
                <a:cubicBezTo>
                  <a:pt x="f108" y="f17"/>
                  <a:pt x="f109" y="f27"/>
                  <a:pt x="f32" y="f107"/>
                </a:cubicBezTo>
                <a:cubicBezTo>
                  <a:pt x="f110" y="f78"/>
                  <a:pt x="f111" y="f96"/>
                  <a:pt x="f112" y="f98"/>
                </a:cubicBezTo>
                <a:cubicBezTo>
                  <a:pt x="f113" y="f71"/>
                  <a:pt x="f114" y="f75"/>
                  <a:pt x="f12" y="f102"/>
                </a:cubicBezTo>
                <a:cubicBezTo>
                  <a:pt x="f115" y="f78"/>
                  <a:pt x="f116" y="f80"/>
                  <a:pt x="f10" y="f69"/>
                </a:cubicBezTo>
                <a:cubicBezTo>
                  <a:pt x="f117" y="f48"/>
                  <a:pt x="f118" y="f48"/>
                  <a:pt x="f119" y="f69"/>
                </a:cubicBezTo>
                <a:cubicBezTo>
                  <a:pt x="f120" y="f105"/>
                  <a:pt x="f121" y="f122"/>
                  <a:pt x="f123" y="f72"/>
                </a:cubicBezTo>
                <a:cubicBezTo>
                  <a:pt x="f124" y="f70"/>
                  <a:pt x="f125" y="f75"/>
                  <a:pt x="f126" y="f75"/>
                </a:cubicBezTo>
                <a:cubicBezTo>
                  <a:pt x="f127" y="f128"/>
                  <a:pt x="f129" y="f98"/>
                  <a:pt x="f6" y="f130"/>
                </a:cubicBezTo>
                <a:cubicBezTo>
                  <a:pt x="f6" y="f79"/>
                  <a:pt x="f131" y="f23"/>
                  <a:pt x="f132" y="f107"/>
                </a:cubicBezTo>
                <a:cubicBezTo>
                  <a:pt x="f133" y="f69"/>
                  <a:pt x="f134" y="f42"/>
                  <a:pt x="f124" y="f29"/>
                </a:cubicBezTo>
                <a:cubicBezTo>
                  <a:pt x="f135" y="f13"/>
                  <a:pt x="f136" y="f1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1" name="Freeform 180">
            <a:extLst>
              <a:ext uri="{FF2B5EF4-FFF2-40B4-BE49-F238E27FC236}">
                <a16:creationId xmlns:a16="http://schemas.microsoft.com/office/drawing/2014/main" id="{EDBB22C4-6D11-9007-3DF6-48157EF72536}"/>
              </a:ext>
            </a:extLst>
          </p:cNvPr>
          <p:cNvSpPr/>
          <p:nvPr/>
        </p:nvSpPr>
        <p:spPr>
          <a:xfrm>
            <a:off x="7761290" y="2876546"/>
            <a:ext cx="474665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9"/>
              <a:gd name="f7" fmla="val 63"/>
              <a:gd name="f8" fmla="val 152"/>
              <a:gd name="f9" fmla="val 56"/>
              <a:gd name="f10" fmla="val 137"/>
              <a:gd name="f11" fmla="val 57"/>
              <a:gd name="f12" fmla="val 128"/>
              <a:gd name="f13" fmla="val 48"/>
              <a:gd name="f14" fmla="val 119"/>
              <a:gd name="f15" fmla="val 37"/>
              <a:gd name="f16" fmla="val 109"/>
              <a:gd name="f17" fmla="val 24"/>
              <a:gd name="f18" fmla="val 102"/>
              <a:gd name="f19" fmla="val 23"/>
              <a:gd name="f20" fmla="val 90"/>
              <a:gd name="f21" fmla="val 38"/>
              <a:gd name="f22" fmla="val 80"/>
              <a:gd name="f23" fmla="val 52"/>
              <a:gd name="f24" fmla="val 67"/>
              <a:gd name="f25" fmla="val 59"/>
              <a:gd name="f26" fmla="val 49"/>
              <a:gd name="f27" fmla="val 55"/>
              <a:gd name="f28" fmla="val 41"/>
              <a:gd name="f29" fmla="val 53"/>
              <a:gd name="f30" fmla="val 34"/>
              <a:gd name="f31" fmla="val 29"/>
              <a:gd name="f32" fmla="val 42"/>
              <a:gd name="f33" fmla="val 18"/>
              <a:gd name="f34" fmla="val 27"/>
              <a:gd name="f35" fmla="val 7"/>
              <a:gd name="f36" fmla="val 26"/>
              <a:gd name="f37" fmla="val 1"/>
              <a:gd name="f38" fmla="val 25"/>
              <a:gd name="f39" fmla="val 20"/>
              <a:gd name="f40" fmla="val 14"/>
              <a:gd name="f41" fmla="val 9"/>
              <a:gd name="f42" fmla="val 4"/>
              <a:gd name="f43" fmla="val 6"/>
              <a:gd name="f44" fmla="val 21"/>
              <a:gd name="f45" fmla="val 5"/>
              <a:gd name="f46" fmla="val 30"/>
              <a:gd name="f47" fmla="val 17"/>
              <a:gd name="f48" fmla="val 40"/>
              <a:gd name="f49" fmla="val 43"/>
              <a:gd name="f50" fmla="val 46"/>
              <a:gd name="f51" fmla="val 72"/>
              <a:gd name="f52" fmla="val 106"/>
              <a:gd name="f53" fmla="val 116"/>
              <a:gd name="f54" fmla="val 124"/>
              <a:gd name="f55" fmla="val 10"/>
              <a:gd name="f56" fmla="val 131"/>
              <a:gd name="f57" fmla="val 135"/>
              <a:gd name="f58" fmla="val 138"/>
              <a:gd name="f59" fmla="val 143"/>
              <a:gd name="f60" fmla="val 150"/>
              <a:gd name="f61" fmla="val 36"/>
              <a:gd name="f62" fmla="val 156"/>
              <a:gd name="f63" fmla="val 162"/>
              <a:gd name="f64" fmla="val 166"/>
              <a:gd name="f65" fmla="val 168"/>
              <a:gd name="f66" fmla="val 22"/>
              <a:gd name="f67" fmla="val 171"/>
              <a:gd name="f68" fmla="val 19"/>
              <a:gd name="f69" fmla="val 188"/>
              <a:gd name="f70" fmla="val 210"/>
              <a:gd name="f71" fmla="val 226"/>
              <a:gd name="f72" fmla="val 230"/>
              <a:gd name="f73" fmla="val 233"/>
              <a:gd name="f74" fmla="val 236"/>
              <a:gd name="f75" fmla="val 243"/>
              <a:gd name="f76" fmla="val 249"/>
              <a:gd name="f77" fmla="val 255"/>
              <a:gd name="f78" fmla="val 31"/>
              <a:gd name="f79" fmla="val 259"/>
              <a:gd name="f80" fmla="val 262"/>
              <a:gd name="f81" fmla="val 265"/>
              <a:gd name="f82" fmla="val 281"/>
              <a:gd name="f83" fmla="val 305"/>
              <a:gd name="f84" fmla="val 321"/>
              <a:gd name="f85" fmla="val 324"/>
              <a:gd name="f86" fmla="val 328"/>
              <a:gd name="f87" fmla="val 331"/>
              <a:gd name="f88" fmla="val 337"/>
              <a:gd name="f89" fmla="val 344"/>
              <a:gd name="f90" fmla="val 350"/>
              <a:gd name="f91" fmla="val 354"/>
              <a:gd name="f92" fmla="val 357"/>
              <a:gd name="f93" fmla="val 361"/>
              <a:gd name="f94" fmla="val 368"/>
              <a:gd name="f95" fmla="val 377"/>
              <a:gd name="f96" fmla="val 388"/>
              <a:gd name="f97" fmla="val 394"/>
              <a:gd name="f98" fmla="val 398"/>
              <a:gd name="f99" fmla="val 8"/>
              <a:gd name="f100" fmla="val 15"/>
              <a:gd name="f101" fmla="val 396"/>
              <a:gd name="f102" fmla="val 390"/>
              <a:gd name="f103" fmla="val 382"/>
              <a:gd name="f104" fmla="val 33"/>
              <a:gd name="f105" fmla="val 372"/>
              <a:gd name="f106" fmla="val 39"/>
              <a:gd name="f107" fmla="val 353"/>
              <a:gd name="f108" fmla="val 62"/>
              <a:gd name="f109" fmla="val 310"/>
              <a:gd name="f110" fmla="val 293"/>
              <a:gd name="f111" fmla="val 292"/>
              <a:gd name="f112" fmla="val 277"/>
              <a:gd name="f113" fmla="val 231"/>
              <a:gd name="f114" fmla="val 215"/>
              <a:gd name="f115" fmla="val 214"/>
              <a:gd name="f116" fmla="val 212"/>
              <a:gd name="f117" fmla="val 211"/>
              <a:gd name="f118" fmla="val 201"/>
              <a:gd name="f119" fmla="val 195"/>
              <a:gd name="f120" fmla="val 186"/>
              <a:gd name="f121" fmla="val 174"/>
              <a:gd name="f122" fmla="val 51"/>
              <a:gd name="f123" fmla="val 165"/>
              <a:gd name="f124" fmla="val 54"/>
              <a:gd name="f125" fmla="val 161"/>
              <a:gd name="f126" fmla="val 157"/>
              <a:gd name="f127" fmla="+- 0 0 -90"/>
              <a:gd name="f128" fmla="*/ f3 1 399"/>
              <a:gd name="f129" fmla="*/ f4 1 63"/>
              <a:gd name="f130" fmla="val f5"/>
              <a:gd name="f131" fmla="val f6"/>
              <a:gd name="f132" fmla="val f7"/>
              <a:gd name="f133" fmla="*/ f127 f0 1"/>
              <a:gd name="f134" fmla="+- f132 0 f130"/>
              <a:gd name="f135" fmla="+- f131 0 f130"/>
              <a:gd name="f136" fmla="*/ f133 1 f2"/>
              <a:gd name="f137" fmla="*/ f135 1 399"/>
              <a:gd name="f138" fmla="*/ f134 1 63"/>
              <a:gd name="f139" fmla="*/ 152 f135 1"/>
              <a:gd name="f140" fmla="*/ 56 f134 1"/>
              <a:gd name="f141" fmla="*/ 119 f135 1"/>
              <a:gd name="f142" fmla="*/ 37 f134 1"/>
              <a:gd name="f143" fmla="*/ 90 f135 1"/>
              <a:gd name="f144" fmla="*/ 38 f134 1"/>
              <a:gd name="f145" fmla="*/ 49 f135 1"/>
              <a:gd name="f146" fmla="*/ 55 f134 1"/>
              <a:gd name="f147" fmla="*/ 29 f135 1"/>
              <a:gd name="f148" fmla="*/ 42 f134 1"/>
              <a:gd name="f149" fmla="*/ 7 f135 1"/>
              <a:gd name="f150" fmla="*/ 26 f134 1"/>
              <a:gd name="f151" fmla="*/ 0 f135 1"/>
              <a:gd name="f152" fmla="*/ 14 f134 1"/>
              <a:gd name="f153" fmla="*/ 9 f135 1"/>
              <a:gd name="f154" fmla="*/ 6 f134 1"/>
              <a:gd name="f155" fmla="*/ 38 f135 1"/>
              <a:gd name="f156" fmla="*/ 17 f134 1"/>
              <a:gd name="f157" fmla="*/ 46 f135 1"/>
              <a:gd name="f158" fmla="*/ 27 f134 1"/>
              <a:gd name="f159" fmla="*/ 72 f135 1"/>
              <a:gd name="f160" fmla="*/ 106 f135 1"/>
              <a:gd name="f161" fmla="*/ 131 f135 1"/>
              <a:gd name="f162" fmla="*/ 143 f135 1"/>
              <a:gd name="f163" fmla="*/ 30 f134 1"/>
              <a:gd name="f164" fmla="*/ 162 f135 1"/>
              <a:gd name="f165" fmla="*/ 171 f135 1"/>
              <a:gd name="f166" fmla="*/ 19 f134 1"/>
              <a:gd name="f167" fmla="*/ 226 f135 1"/>
              <a:gd name="f168" fmla="*/ 18 f134 1"/>
              <a:gd name="f169" fmla="*/ 236 f135 1"/>
              <a:gd name="f170" fmla="*/ 29 f134 1"/>
              <a:gd name="f171" fmla="*/ 255 f135 1"/>
              <a:gd name="f172" fmla="*/ 31 f134 1"/>
              <a:gd name="f173" fmla="*/ 265 f135 1"/>
              <a:gd name="f174" fmla="*/ 20 f134 1"/>
              <a:gd name="f175" fmla="*/ 321 f135 1"/>
              <a:gd name="f176" fmla="*/ 331 f135 1"/>
              <a:gd name="f177" fmla="*/ 350 f135 1"/>
              <a:gd name="f178" fmla="*/ 361 f135 1"/>
              <a:gd name="f179" fmla="*/ 388 f135 1"/>
              <a:gd name="f180" fmla="*/ 399 f135 1"/>
              <a:gd name="f181" fmla="*/ 15 f134 1"/>
              <a:gd name="f182" fmla="*/ 390 f135 1"/>
              <a:gd name="f183" fmla="*/ 372 f135 1"/>
              <a:gd name="f184" fmla="*/ 39 f134 1"/>
              <a:gd name="f185" fmla="*/ 310 f135 1"/>
              <a:gd name="f186" fmla="*/ 41 f134 1"/>
              <a:gd name="f187" fmla="*/ 277 f135 1"/>
              <a:gd name="f188" fmla="*/ 215 f135 1"/>
              <a:gd name="f189" fmla="*/ 211 f135 1"/>
              <a:gd name="f190" fmla="*/ 34 f134 1"/>
              <a:gd name="f191" fmla="*/ 186 f135 1"/>
              <a:gd name="f192" fmla="*/ 36 f134 1"/>
              <a:gd name="f193" fmla="*/ 165 f135 1"/>
              <a:gd name="f194" fmla="*/ 54 f134 1"/>
              <a:gd name="f195" fmla="+- f136 0 f1"/>
              <a:gd name="f196" fmla="*/ f139 1 399"/>
              <a:gd name="f197" fmla="*/ f140 1 63"/>
              <a:gd name="f198" fmla="*/ f141 1 399"/>
              <a:gd name="f199" fmla="*/ f142 1 63"/>
              <a:gd name="f200" fmla="*/ f143 1 399"/>
              <a:gd name="f201" fmla="*/ f144 1 63"/>
              <a:gd name="f202" fmla="*/ f145 1 399"/>
              <a:gd name="f203" fmla="*/ f146 1 63"/>
              <a:gd name="f204" fmla="*/ f147 1 399"/>
              <a:gd name="f205" fmla="*/ f148 1 63"/>
              <a:gd name="f206" fmla="*/ f149 1 399"/>
              <a:gd name="f207" fmla="*/ f150 1 63"/>
              <a:gd name="f208" fmla="*/ f151 1 399"/>
              <a:gd name="f209" fmla="*/ f152 1 63"/>
              <a:gd name="f210" fmla="*/ f153 1 399"/>
              <a:gd name="f211" fmla="*/ f154 1 63"/>
              <a:gd name="f212" fmla="*/ f155 1 399"/>
              <a:gd name="f213" fmla="*/ f156 1 63"/>
              <a:gd name="f214" fmla="*/ f157 1 399"/>
              <a:gd name="f215" fmla="*/ f158 1 63"/>
              <a:gd name="f216" fmla="*/ f159 1 399"/>
              <a:gd name="f217" fmla="*/ f160 1 399"/>
              <a:gd name="f218" fmla="*/ f161 1 399"/>
              <a:gd name="f219" fmla="*/ f162 1 399"/>
              <a:gd name="f220" fmla="*/ f163 1 63"/>
              <a:gd name="f221" fmla="*/ f164 1 399"/>
              <a:gd name="f222" fmla="*/ f165 1 399"/>
              <a:gd name="f223" fmla="*/ f166 1 63"/>
              <a:gd name="f224" fmla="*/ f167 1 399"/>
              <a:gd name="f225" fmla="*/ f168 1 63"/>
              <a:gd name="f226" fmla="*/ f169 1 399"/>
              <a:gd name="f227" fmla="*/ f170 1 63"/>
              <a:gd name="f228" fmla="*/ f171 1 399"/>
              <a:gd name="f229" fmla="*/ f172 1 63"/>
              <a:gd name="f230" fmla="*/ f173 1 399"/>
              <a:gd name="f231" fmla="*/ f174 1 63"/>
              <a:gd name="f232" fmla="*/ f175 1 399"/>
              <a:gd name="f233" fmla="*/ f176 1 399"/>
              <a:gd name="f234" fmla="*/ f177 1 399"/>
              <a:gd name="f235" fmla="*/ f178 1 399"/>
              <a:gd name="f236" fmla="*/ f179 1 399"/>
              <a:gd name="f237" fmla="*/ f180 1 399"/>
              <a:gd name="f238" fmla="*/ f181 1 63"/>
              <a:gd name="f239" fmla="*/ f182 1 399"/>
              <a:gd name="f240" fmla="*/ f183 1 399"/>
              <a:gd name="f241" fmla="*/ f184 1 63"/>
              <a:gd name="f242" fmla="*/ f185 1 399"/>
              <a:gd name="f243" fmla="*/ f186 1 63"/>
              <a:gd name="f244" fmla="*/ f187 1 399"/>
              <a:gd name="f245" fmla="*/ f188 1 399"/>
              <a:gd name="f246" fmla="*/ f189 1 399"/>
              <a:gd name="f247" fmla="*/ f190 1 63"/>
              <a:gd name="f248" fmla="*/ f191 1 399"/>
              <a:gd name="f249" fmla="*/ f192 1 63"/>
              <a:gd name="f250" fmla="*/ f193 1 399"/>
              <a:gd name="f251" fmla="*/ f194 1 63"/>
              <a:gd name="f252" fmla="*/ 0 1 f137"/>
              <a:gd name="f253" fmla="*/ f131 1 f137"/>
              <a:gd name="f254" fmla="*/ 0 1 f138"/>
              <a:gd name="f255" fmla="*/ f132 1 f138"/>
              <a:gd name="f256" fmla="*/ f196 1 f137"/>
              <a:gd name="f257" fmla="*/ f197 1 f138"/>
              <a:gd name="f258" fmla="*/ f198 1 f137"/>
              <a:gd name="f259" fmla="*/ f199 1 f138"/>
              <a:gd name="f260" fmla="*/ f200 1 f137"/>
              <a:gd name="f261" fmla="*/ f201 1 f138"/>
              <a:gd name="f262" fmla="*/ f202 1 f137"/>
              <a:gd name="f263" fmla="*/ f203 1 f138"/>
              <a:gd name="f264" fmla="*/ f204 1 f137"/>
              <a:gd name="f265" fmla="*/ f205 1 f138"/>
              <a:gd name="f266" fmla="*/ f206 1 f137"/>
              <a:gd name="f267" fmla="*/ f207 1 f138"/>
              <a:gd name="f268" fmla="*/ f208 1 f137"/>
              <a:gd name="f269" fmla="*/ f209 1 f138"/>
              <a:gd name="f270" fmla="*/ f210 1 f137"/>
              <a:gd name="f271" fmla="*/ f211 1 f138"/>
              <a:gd name="f272" fmla="*/ f212 1 f137"/>
              <a:gd name="f273" fmla="*/ f213 1 f138"/>
              <a:gd name="f274" fmla="*/ f214 1 f137"/>
              <a:gd name="f275" fmla="*/ f215 1 f138"/>
              <a:gd name="f276" fmla="*/ f216 1 f137"/>
              <a:gd name="f277" fmla="*/ f217 1 f137"/>
              <a:gd name="f278" fmla="*/ f218 1 f137"/>
              <a:gd name="f279" fmla="*/ f219 1 f137"/>
              <a:gd name="f280" fmla="*/ f220 1 f138"/>
              <a:gd name="f281" fmla="*/ f221 1 f137"/>
              <a:gd name="f282" fmla="*/ f222 1 f137"/>
              <a:gd name="f283" fmla="*/ f223 1 f138"/>
              <a:gd name="f284" fmla="*/ f224 1 f137"/>
              <a:gd name="f285" fmla="*/ f225 1 f138"/>
              <a:gd name="f286" fmla="*/ f226 1 f137"/>
              <a:gd name="f287" fmla="*/ f227 1 f138"/>
              <a:gd name="f288" fmla="*/ f228 1 f137"/>
              <a:gd name="f289" fmla="*/ f229 1 f138"/>
              <a:gd name="f290" fmla="*/ f230 1 f137"/>
              <a:gd name="f291" fmla="*/ f231 1 f138"/>
              <a:gd name="f292" fmla="*/ f232 1 f137"/>
              <a:gd name="f293" fmla="*/ f233 1 f137"/>
              <a:gd name="f294" fmla="*/ f234 1 f137"/>
              <a:gd name="f295" fmla="*/ f235 1 f137"/>
              <a:gd name="f296" fmla="*/ f236 1 f137"/>
              <a:gd name="f297" fmla="*/ f237 1 f137"/>
              <a:gd name="f298" fmla="*/ f238 1 f138"/>
              <a:gd name="f299" fmla="*/ f239 1 f137"/>
              <a:gd name="f300" fmla="*/ f240 1 f137"/>
              <a:gd name="f301" fmla="*/ f241 1 f138"/>
              <a:gd name="f302" fmla="*/ f242 1 f137"/>
              <a:gd name="f303" fmla="*/ f243 1 f138"/>
              <a:gd name="f304" fmla="*/ f244 1 f137"/>
              <a:gd name="f305" fmla="*/ f245 1 f137"/>
              <a:gd name="f306" fmla="*/ f246 1 f137"/>
              <a:gd name="f307" fmla="*/ f247 1 f138"/>
              <a:gd name="f308" fmla="*/ f248 1 f137"/>
              <a:gd name="f309" fmla="*/ f249 1 f138"/>
              <a:gd name="f310" fmla="*/ f250 1 f137"/>
              <a:gd name="f311" fmla="*/ f251 1 f138"/>
              <a:gd name="f312" fmla="*/ f252 f128 1"/>
              <a:gd name="f313" fmla="*/ f253 f128 1"/>
              <a:gd name="f314" fmla="*/ f255 f129 1"/>
              <a:gd name="f315" fmla="*/ f254 f129 1"/>
              <a:gd name="f316" fmla="*/ f256 f128 1"/>
              <a:gd name="f317" fmla="*/ f257 f129 1"/>
              <a:gd name="f318" fmla="*/ f258 f128 1"/>
              <a:gd name="f319" fmla="*/ f259 f129 1"/>
              <a:gd name="f320" fmla="*/ f260 f128 1"/>
              <a:gd name="f321" fmla="*/ f261 f129 1"/>
              <a:gd name="f322" fmla="*/ f262 f128 1"/>
              <a:gd name="f323" fmla="*/ f263 f129 1"/>
              <a:gd name="f324" fmla="*/ f264 f128 1"/>
              <a:gd name="f325" fmla="*/ f265 f129 1"/>
              <a:gd name="f326" fmla="*/ f266 f128 1"/>
              <a:gd name="f327" fmla="*/ f267 f129 1"/>
              <a:gd name="f328" fmla="*/ f268 f128 1"/>
              <a:gd name="f329" fmla="*/ f269 f129 1"/>
              <a:gd name="f330" fmla="*/ f270 f128 1"/>
              <a:gd name="f331" fmla="*/ f271 f129 1"/>
              <a:gd name="f332" fmla="*/ f272 f128 1"/>
              <a:gd name="f333" fmla="*/ f273 f129 1"/>
              <a:gd name="f334" fmla="*/ f274 f128 1"/>
              <a:gd name="f335" fmla="*/ f275 f129 1"/>
              <a:gd name="f336" fmla="*/ f276 f128 1"/>
              <a:gd name="f337" fmla="*/ f277 f128 1"/>
              <a:gd name="f338" fmla="*/ f278 f128 1"/>
              <a:gd name="f339" fmla="*/ f279 f128 1"/>
              <a:gd name="f340" fmla="*/ f280 f129 1"/>
              <a:gd name="f341" fmla="*/ f281 f128 1"/>
              <a:gd name="f342" fmla="*/ f282 f128 1"/>
              <a:gd name="f343" fmla="*/ f283 f129 1"/>
              <a:gd name="f344" fmla="*/ f284 f128 1"/>
              <a:gd name="f345" fmla="*/ f285 f129 1"/>
              <a:gd name="f346" fmla="*/ f286 f128 1"/>
              <a:gd name="f347" fmla="*/ f287 f129 1"/>
              <a:gd name="f348" fmla="*/ f288 f128 1"/>
              <a:gd name="f349" fmla="*/ f289 f129 1"/>
              <a:gd name="f350" fmla="*/ f290 f128 1"/>
              <a:gd name="f351" fmla="*/ f291 f129 1"/>
              <a:gd name="f352" fmla="*/ f292 f128 1"/>
              <a:gd name="f353" fmla="*/ f293 f128 1"/>
              <a:gd name="f354" fmla="*/ f294 f128 1"/>
              <a:gd name="f355" fmla="*/ f295 f128 1"/>
              <a:gd name="f356" fmla="*/ f296 f128 1"/>
              <a:gd name="f357" fmla="*/ f297 f128 1"/>
              <a:gd name="f358" fmla="*/ f298 f129 1"/>
              <a:gd name="f359" fmla="*/ f299 f128 1"/>
              <a:gd name="f360" fmla="*/ f300 f128 1"/>
              <a:gd name="f361" fmla="*/ f301 f129 1"/>
              <a:gd name="f362" fmla="*/ f302 f128 1"/>
              <a:gd name="f363" fmla="*/ f303 f129 1"/>
              <a:gd name="f364" fmla="*/ f304 f128 1"/>
              <a:gd name="f365" fmla="*/ f305 f128 1"/>
              <a:gd name="f366" fmla="*/ f306 f128 1"/>
              <a:gd name="f367" fmla="*/ f307 f129 1"/>
              <a:gd name="f368" fmla="*/ f308 f128 1"/>
              <a:gd name="f369" fmla="*/ f309 f129 1"/>
              <a:gd name="f370" fmla="*/ f310 f128 1"/>
              <a:gd name="f371" fmla="*/ f311 f1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5">
                <a:pos x="f316" y="f317"/>
              </a:cxn>
              <a:cxn ang="f195">
                <a:pos x="f318" y="f319"/>
              </a:cxn>
              <a:cxn ang="f195">
                <a:pos x="f320" y="f321"/>
              </a:cxn>
              <a:cxn ang="f195">
                <a:pos x="f322" y="f323"/>
              </a:cxn>
              <a:cxn ang="f195">
                <a:pos x="f324" y="f325"/>
              </a:cxn>
              <a:cxn ang="f195">
                <a:pos x="f326" y="f327"/>
              </a:cxn>
              <a:cxn ang="f195">
                <a:pos x="f328" y="f329"/>
              </a:cxn>
              <a:cxn ang="f195">
                <a:pos x="f330" y="f331"/>
              </a:cxn>
              <a:cxn ang="f195">
                <a:pos x="f332" y="f333"/>
              </a:cxn>
              <a:cxn ang="f195">
                <a:pos x="f334" y="f335"/>
              </a:cxn>
              <a:cxn ang="f195">
                <a:pos x="f336" y="f327"/>
              </a:cxn>
              <a:cxn ang="f195">
                <a:pos x="f337" y="f331"/>
              </a:cxn>
              <a:cxn ang="f195">
                <a:pos x="f338" y="f333"/>
              </a:cxn>
              <a:cxn ang="f195">
                <a:pos x="f339" y="f340"/>
              </a:cxn>
              <a:cxn ang="f195">
                <a:pos x="f341" y="f340"/>
              </a:cxn>
              <a:cxn ang="f195">
                <a:pos x="f342" y="f343"/>
              </a:cxn>
              <a:cxn ang="f195">
                <a:pos x="f344" y="f345"/>
              </a:cxn>
              <a:cxn ang="f195">
                <a:pos x="f346" y="f347"/>
              </a:cxn>
              <a:cxn ang="f195">
                <a:pos x="f348" y="f349"/>
              </a:cxn>
              <a:cxn ang="f195">
                <a:pos x="f350" y="f351"/>
              </a:cxn>
              <a:cxn ang="f195">
                <a:pos x="f352" y="f343"/>
              </a:cxn>
              <a:cxn ang="f195">
                <a:pos x="f353" y="f340"/>
              </a:cxn>
              <a:cxn ang="f195">
                <a:pos x="f354" y="f340"/>
              </a:cxn>
              <a:cxn ang="f195">
                <a:pos x="f355" y="f345"/>
              </a:cxn>
              <a:cxn ang="f195">
                <a:pos x="f356" y="f331"/>
              </a:cxn>
              <a:cxn ang="f195">
                <a:pos x="f357" y="f358"/>
              </a:cxn>
              <a:cxn ang="f195">
                <a:pos x="f359" y="f327"/>
              </a:cxn>
              <a:cxn ang="f195">
                <a:pos x="f360" y="f361"/>
              </a:cxn>
              <a:cxn ang="f195">
                <a:pos x="f362" y="f363"/>
              </a:cxn>
              <a:cxn ang="f195">
                <a:pos x="f364" y="f363"/>
              </a:cxn>
              <a:cxn ang="f195">
                <a:pos x="f365" y="f361"/>
              </a:cxn>
              <a:cxn ang="f195">
                <a:pos x="f366" y="f367"/>
              </a:cxn>
              <a:cxn ang="f195">
                <a:pos x="f368" y="f369"/>
              </a:cxn>
              <a:cxn ang="f195">
                <a:pos x="f370" y="f371"/>
              </a:cxn>
              <a:cxn ang="f195">
                <a:pos x="f316" y="f317"/>
              </a:cxn>
            </a:cxnLst>
            <a:rect l="f312" t="f315" r="f313" b="f314"/>
            <a:pathLst>
              <a:path w="399" h="6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13"/>
                  <a:pt x="f31" y="f32"/>
                </a:cubicBezTo>
                <a:cubicBezTo>
                  <a:pt x="f19" y="f30"/>
                  <a:pt x="f33" y="f34"/>
                  <a:pt x="f35" y="f36"/>
                </a:cubicBezTo>
                <a:cubicBezTo>
                  <a:pt x="f37" y="f38"/>
                  <a:pt x="f5" y="f39"/>
                  <a:pt x="f5" y="f40"/>
                </a:cubicBezTo>
                <a:cubicBezTo>
                  <a:pt x="f37" y="f41"/>
                  <a:pt x="f42" y="f43"/>
                  <a:pt x="f41" y="f43"/>
                </a:cubicBezTo>
                <a:cubicBezTo>
                  <a:pt x="f44" y="f45"/>
                  <a:pt x="f46" y="f41"/>
                  <a:pt x="f21" y="f47"/>
                </a:cubicBezTo>
                <a:cubicBezTo>
                  <a:pt x="f48" y="f44"/>
                  <a:pt x="f49" y="f17"/>
                  <a:pt x="f50" y="f34"/>
                </a:cubicBezTo>
                <a:cubicBezTo>
                  <a:pt x="f9" y="f21"/>
                  <a:pt x="f7" y="f15"/>
                  <a:pt x="f51" y="f36"/>
                </a:cubicBezTo>
                <a:cubicBezTo>
                  <a:pt x="f22" y="f40"/>
                  <a:pt x="f20" y="f45"/>
                  <a:pt x="f52" y="f43"/>
                </a:cubicBezTo>
                <a:cubicBezTo>
                  <a:pt x="f53" y="f43"/>
                  <a:pt x="f54" y="f55"/>
                  <a:pt x="f56" y="f47"/>
                </a:cubicBezTo>
                <a:cubicBezTo>
                  <a:pt x="f57" y="f44"/>
                  <a:pt x="f58" y="f36"/>
                  <a:pt x="f59" y="f46"/>
                </a:cubicBezTo>
                <a:cubicBezTo>
                  <a:pt x="f60" y="f61"/>
                  <a:pt x="f62" y="f61"/>
                  <a:pt x="f63" y="f46"/>
                </a:cubicBezTo>
                <a:cubicBezTo>
                  <a:pt x="f64" y="f36"/>
                  <a:pt x="f65" y="f66"/>
                  <a:pt x="f67" y="f68"/>
                </a:cubicBezTo>
                <a:cubicBezTo>
                  <a:pt x="f69" y="f37"/>
                  <a:pt x="f70" y="f37"/>
                  <a:pt x="f71" y="f33"/>
                </a:cubicBezTo>
                <a:cubicBezTo>
                  <a:pt x="f72" y="f66"/>
                  <a:pt x="f73" y="f36"/>
                  <a:pt x="f74" y="f31"/>
                </a:cubicBezTo>
                <a:cubicBezTo>
                  <a:pt x="f75" y="f61"/>
                  <a:pt x="f76" y="f61"/>
                  <a:pt x="f77" y="f78"/>
                </a:cubicBezTo>
                <a:cubicBezTo>
                  <a:pt x="f79" y="f34"/>
                  <a:pt x="f80" y="f17"/>
                  <a:pt x="f81" y="f39"/>
                </a:cubicBezTo>
                <a:cubicBezTo>
                  <a:pt x="f82" y="f37"/>
                  <a:pt x="f83" y="f5"/>
                  <a:pt x="f84" y="f68"/>
                </a:cubicBezTo>
                <a:cubicBezTo>
                  <a:pt x="f85" y="f19"/>
                  <a:pt x="f86" y="f36"/>
                  <a:pt x="f87" y="f46"/>
                </a:cubicBezTo>
                <a:cubicBezTo>
                  <a:pt x="f88" y="f61"/>
                  <a:pt x="f89" y="f61"/>
                  <a:pt x="f90" y="f46"/>
                </a:cubicBezTo>
                <a:cubicBezTo>
                  <a:pt x="f91" y="f36"/>
                  <a:pt x="f92" y="f66"/>
                  <a:pt x="f93" y="f33"/>
                </a:cubicBezTo>
                <a:cubicBezTo>
                  <a:pt x="f94" y="f41"/>
                  <a:pt x="f95" y="f45"/>
                  <a:pt x="f96" y="f43"/>
                </a:cubicBezTo>
                <a:cubicBezTo>
                  <a:pt x="f97" y="f43"/>
                  <a:pt x="f98" y="f99"/>
                  <a:pt x="f6" y="f100"/>
                </a:cubicBezTo>
                <a:cubicBezTo>
                  <a:pt x="f6" y="f44"/>
                  <a:pt x="f101" y="f36"/>
                  <a:pt x="f102" y="f36"/>
                </a:cubicBezTo>
                <a:cubicBezTo>
                  <a:pt x="f103" y="f34"/>
                  <a:pt x="f95" y="f104"/>
                  <a:pt x="f105" y="f106"/>
                </a:cubicBezTo>
                <a:cubicBezTo>
                  <a:pt x="f107" y="f108"/>
                  <a:pt x="f87" y="f7"/>
                  <a:pt x="f109" y="f28"/>
                </a:cubicBezTo>
                <a:cubicBezTo>
                  <a:pt x="f110" y="f66"/>
                  <a:pt x="f111" y="f66"/>
                  <a:pt x="f112" y="f28"/>
                </a:cubicBezTo>
                <a:cubicBezTo>
                  <a:pt x="f79" y="f108"/>
                  <a:pt x="f113" y="f108"/>
                  <a:pt x="f114" y="f106"/>
                </a:cubicBezTo>
                <a:cubicBezTo>
                  <a:pt x="f115" y="f15"/>
                  <a:pt x="f116" y="f61"/>
                  <a:pt x="f117" y="f30"/>
                </a:cubicBezTo>
                <a:cubicBezTo>
                  <a:pt x="f118" y="f17"/>
                  <a:pt x="f119" y="f17"/>
                  <a:pt x="f120" y="f61"/>
                </a:cubicBezTo>
                <a:cubicBezTo>
                  <a:pt x="f2" y="f49"/>
                  <a:pt x="f121" y="f122"/>
                  <a:pt x="f123" y="f124"/>
                </a:cubicBezTo>
                <a:cubicBezTo>
                  <a:pt x="f125" y="f9"/>
                  <a:pt x="f126" y="f1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2" name="Freeform 181">
            <a:extLst>
              <a:ext uri="{FF2B5EF4-FFF2-40B4-BE49-F238E27FC236}">
                <a16:creationId xmlns:a16="http://schemas.microsoft.com/office/drawing/2014/main" id="{4211EBCE-6ECE-C8A4-B98A-635505F9196E}"/>
              </a:ext>
            </a:extLst>
          </p:cNvPr>
          <p:cNvSpPr/>
          <p:nvPr/>
        </p:nvSpPr>
        <p:spPr>
          <a:xfrm>
            <a:off x="7759698" y="2773366"/>
            <a:ext cx="477838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1"/>
              <a:gd name="f7" fmla="val 62"/>
              <a:gd name="f8" fmla="val 341"/>
              <a:gd name="f9" fmla="val 56"/>
              <a:gd name="f10" fmla="val 332"/>
              <a:gd name="f11" fmla="val 57"/>
              <a:gd name="f12" fmla="val 323"/>
              <a:gd name="f13" fmla="val 53"/>
              <a:gd name="f14" fmla="val 316"/>
              <a:gd name="f15" fmla="val 45"/>
              <a:gd name="f16" fmla="val 314"/>
              <a:gd name="f17" fmla="val 42"/>
              <a:gd name="f18" fmla="val 311"/>
              <a:gd name="f19" fmla="val 40"/>
              <a:gd name="f20" fmla="val 309"/>
              <a:gd name="f21" fmla="val 37"/>
              <a:gd name="f22" fmla="val 297"/>
              <a:gd name="f23" fmla="val 24"/>
              <a:gd name="f24" fmla="val 291"/>
              <a:gd name="f25" fmla="val 280"/>
              <a:gd name="f26" fmla="val 38"/>
              <a:gd name="f27" fmla="val 273"/>
              <a:gd name="f28" fmla="val 46"/>
              <a:gd name="f29" fmla="val 266"/>
              <a:gd name="f30" fmla="val 255"/>
              <a:gd name="f31" fmla="val 55"/>
              <a:gd name="f32" fmla="val 240"/>
              <a:gd name="f33" fmla="val 59"/>
              <a:gd name="f34" fmla="val 228"/>
              <a:gd name="f35" fmla="val 219"/>
              <a:gd name="f36" fmla="val 206"/>
              <a:gd name="f37" fmla="val 26"/>
              <a:gd name="f38" fmla="val 199"/>
              <a:gd name="f39" fmla="val 20"/>
              <a:gd name="f40" fmla="val 182"/>
              <a:gd name="f41" fmla="val 41"/>
              <a:gd name="f42" fmla="val 165"/>
              <a:gd name="f43" fmla="val 144"/>
              <a:gd name="f44" fmla="val 125"/>
              <a:gd name="f45" fmla="val 43"/>
              <a:gd name="f46" fmla="val 123"/>
              <a:gd name="f47" fmla="val 120"/>
              <a:gd name="f48" fmla="val 118"/>
              <a:gd name="f49" fmla="val 34"/>
              <a:gd name="f50" fmla="val 109"/>
              <a:gd name="f51" fmla="val 25"/>
              <a:gd name="f52" fmla="val 102"/>
              <a:gd name="f53" fmla="val 94"/>
              <a:gd name="f54" fmla="val 35"/>
              <a:gd name="f55" fmla="val 85"/>
              <a:gd name="f56" fmla="val 77"/>
              <a:gd name="f57" fmla="val 63"/>
              <a:gd name="f58" fmla="val 48"/>
              <a:gd name="f59" fmla="val 58"/>
              <a:gd name="f60" fmla="val 51"/>
              <a:gd name="f61" fmla="val 28"/>
              <a:gd name="f62" fmla="val 23"/>
              <a:gd name="f63" fmla="val 19"/>
              <a:gd name="f64" fmla="val 11"/>
              <a:gd name="f65" fmla="val 27"/>
              <a:gd name="f66" fmla="val 4"/>
              <a:gd name="f67" fmla="val 21"/>
              <a:gd name="f68" fmla="val 2"/>
              <a:gd name="f69" fmla="val 14"/>
              <a:gd name="f70" fmla="val 3"/>
              <a:gd name="f71" fmla="val 6"/>
              <a:gd name="f72" fmla="val 9"/>
              <a:gd name="f73" fmla="val 5"/>
              <a:gd name="f74" fmla="val 15"/>
              <a:gd name="f75" fmla="val 7"/>
              <a:gd name="f76" fmla="val 12"/>
              <a:gd name="f77" fmla="val 60"/>
              <a:gd name="f78" fmla="val 78"/>
              <a:gd name="f79" fmla="val 1"/>
              <a:gd name="f80" fmla="val 117"/>
              <a:gd name="f81" fmla="val 135"/>
              <a:gd name="f82" fmla="val 154"/>
              <a:gd name="f83" fmla="val 172"/>
              <a:gd name="f84" fmla="val 189"/>
              <a:gd name="f85" fmla="val 212"/>
              <a:gd name="f86" fmla="val 229"/>
              <a:gd name="f87" fmla="val 230"/>
              <a:gd name="f88" fmla="val 22"/>
              <a:gd name="f89" fmla="val 231"/>
              <a:gd name="f90" fmla="val 244"/>
              <a:gd name="f91" fmla="val 39"/>
              <a:gd name="f92" fmla="val 251"/>
              <a:gd name="f93" fmla="val 264"/>
              <a:gd name="f94" fmla="val 282"/>
              <a:gd name="f95" fmla="val 307"/>
              <a:gd name="f96" fmla="val 325"/>
              <a:gd name="f97" fmla="val 327"/>
              <a:gd name="f98" fmla="val 330"/>
              <a:gd name="f99" fmla="val 30"/>
              <a:gd name="f100" fmla="val 339"/>
              <a:gd name="f101" fmla="val 36"/>
              <a:gd name="f102" fmla="val 346"/>
              <a:gd name="f103" fmla="val 352"/>
              <a:gd name="f104" fmla="val 29"/>
              <a:gd name="f105" fmla="val 361"/>
              <a:gd name="f106" fmla="val 368"/>
              <a:gd name="f107" fmla="val 382"/>
              <a:gd name="f108" fmla="val 390"/>
              <a:gd name="f109" fmla="val 397"/>
              <a:gd name="f110" fmla="val 399"/>
              <a:gd name="f111" fmla="val 13"/>
              <a:gd name="f112" fmla="val 398"/>
              <a:gd name="f113" fmla="val 388"/>
              <a:gd name="f114" fmla="val 379"/>
              <a:gd name="f115" fmla="val 376"/>
              <a:gd name="f116" fmla="val 371"/>
              <a:gd name="f117" fmla="val 363"/>
              <a:gd name="f118" fmla="val 50"/>
              <a:gd name="f119" fmla="val 354"/>
              <a:gd name="f120" fmla="+- 0 0 -90"/>
              <a:gd name="f121" fmla="*/ f3 1 401"/>
              <a:gd name="f122" fmla="*/ f4 1 62"/>
              <a:gd name="f123" fmla="val f5"/>
              <a:gd name="f124" fmla="val f6"/>
              <a:gd name="f125" fmla="val f7"/>
              <a:gd name="f126" fmla="*/ f120 f0 1"/>
              <a:gd name="f127" fmla="+- f125 0 f123"/>
              <a:gd name="f128" fmla="+- f124 0 f123"/>
              <a:gd name="f129" fmla="*/ f126 1 f2"/>
              <a:gd name="f130" fmla="*/ f128 1 401"/>
              <a:gd name="f131" fmla="*/ f127 1 62"/>
              <a:gd name="f132" fmla="*/ 341 f128 1"/>
              <a:gd name="f133" fmla="*/ 56 f127 1"/>
              <a:gd name="f134" fmla="*/ 316 f128 1"/>
              <a:gd name="f135" fmla="*/ 45 f127 1"/>
              <a:gd name="f136" fmla="*/ 309 f128 1"/>
              <a:gd name="f137" fmla="*/ 37 f127 1"/>
              <a:gd name="f138" fmla="*/ 280 f128 1"/>
              <a:gd name="f139" fmla="*/ 38 f127 1"/>
              <a:gd name="f140" fmla="*/ 255 f128 1"/>
              <a:gd name="f141" fmla="*/ 55 f127 1"/>
              <a:gd name="f142" fmla="*/ 219 f128 1"/>
              <a:gd name="f143" fmla="*/ 42 f127 1"/>
              <a:gd name="f144" fmla="*/ 182 f128 1"/>
              <a:gd name="f145" fmla="*/ 41 f127 1"/>
              <a:gd name="f146" fmla="*/ 125 f128 1"/>
              <a:gd name="f147" fmla="*/ 43 f127 1"/>
              <a:gd name="f148" fmla="*/ 118 f128 1"/>
              <a:gd name="f149" fmla="*/ 34 f127 1"/>
              <a:gd name="f150" fmla="*/ 94 f128 1"/>
              <a:gd name="f151" fmla="*/ 35 f127 1"/>
              <a:gd name="f152" fmla="*/ 63 f128 1"/>
              <a:gd name="f153" fmla="*/ 28 f128 1"/>
              <a:gd name="f154" fmla="*/ 40 f127 1"/>
              <a:gd name="f155" fmla="*/ 11 f128 1"/>
              <a:gd name="f156" fmla="*/ 27 f127 1"/>
              <a:gd name="f157" fmla="*/ 2 f128 1"/>
              <a:gd name="f158" fmla="*/ 14 f127 1"/>
              <a:gd name="f159" fmla="*/ 15 f128 1"/>
              <a:gd name="f160" fmla="*/ 6 f127 1"/>
              <a:gd name="f161" fmla="*/ 41 f128 1"/>
              <a:gd name="f162" fmla="*/ 20 f127 1"/>
              <a:gd name="f163" fmla="*/ 78 f128 1"/>
              <a:gd name="f164" fmla="*/ 19 f127 1"/>
              <a:gd name="f165" fmla="*/ 135 f128 1"/>
              <a:gd name="f166" fmla="*/ 172 f128 1"/>
              <a:gd name="f167" fmla="*/ 229 f128 1"/>
              <a:gd name="f168" fmla="*/ 231 f128 1"/>
              <a:gd name="f169" fmla="*/ 23 f127 1"/>
              <a:gd name="f170" fmla="*/ 264 f128 1"/>
              <a:gd name="f171" fmla="*/ 22 f127 1"/>
              <a:gd name="f172" fmla="*/ 325 f128 1"/>
              <a:gd name="f173" fmla="*/ 332 f128 1"/>
              <a:gd name="f174" fmla="*/ 30 f127 1"/>
              <a:gd name="f175" fmla="*/ 352 f128 1"/>
              <a:gd name="f176" fmla="*/ 29 f127 1"/>
              <a:gd name="f177" fmla="*/ 382 f128 1"/>
              <a:gd name="f178" fmla="*/ 399 f128 1"/>
              <a:gd name="f179" fmla="*/ 13 f127 1"/>
              <a:gd name="f180" fmla="*/ 388 f128 1"/>
              <a:gd name="f181" fmla="*/ 371 f128 1"/>
              <a:gd name="f182" fmla="+- f129 0 f1"/>
              <a:gd name="f183" fmla="*/ f132 1 401"/>
              <a:gd name="f184" fmla="*/ f133 1 62"/>
              <a:gd name="f185" fmla="*/ f134 1 401"/>
              <a:gd name="f186" fmla="*/ f135 1 62"/>
              <a:gd name="f187" fmla="*/ f136 1 401"/>
              <a:gd name="f188" fmla="*/ f137 1 62"/>
              <a:gd name="f189" fmla="*/ f138 1 401"/>
              <a:gd name="f190" fmla="*/ f139 1 62"/>
              <a:gd name="f191" fmla="*/ f140 1 401"/>
              <a:gd name="f192" fmla="*/ f141 1 62"/>
              <a:gd name="f193" fmla="*/ f142 1 401"/>
              <a:gd name="f194" fmla="*/ f143 1 62"/>
              <a:gd name="f195" fmla="*/ f144 1 401"/>
              <a:gd name="f196" fmla="*/ f145 1 62"/>
              <a:gd name="f197" fmla="*/ f146 1 401"/>
              <a:gd name="f198" fmla="*/ f147 1 62"/>
              <a:gd name="f199" fmla="*/ f148 1 401"/>
              <a:gd name="f200" fmla="*/ f149 1 62"/>
              <a:gd name="f201" fmla="*/ f150 1 401"/>
              <a:gd name="f202" fmla="*/ f151 1 62"/>
              <a:gd name="f203" fmla="*/ f152 1 401"/>
              <a:gd name="f204" fmla="*/ f153 1 401"/>
              <a:gd name="f205" fmla="*/ f154 1 62"/>
              <a:gd name="f206" fmla="*/ f155 1 401"/>
              <a:gd name="f207" fmla="*/ f156 1 62"/>
              <a:gd name="f208" fmla="*/ f157 1 401"/>
              <a:gd name="f209" fmla="*/ f158 1 62"/>
              <a:gd name="f210" fmla="*/ f159 1 401"/>
              <a:gd name="f211" fmla="*/ f160 1 62"/>
              <a:gd name="f212" fmla="*/ f161 1 401"/>
              <a:gd name="f213" fmla="*/ f162 1 62"/>
              <a:gd name="f214" fmla="*/ f163 1 401"/>
              <a:gd name="f215" fmla="*/ f164 1 62"/>
              <a:gd name="f216" fmla="*/ f165 1 401"/>
              <a:gd name="f217" fmla="*/ f166 1 401"/>
              <a:gd name="f218" fmla="*/ f167 1 401"/>
              <a:gd name="f219" fmla="*/ f168 1 401"/>
              <a:gd name="f220" fmla="*/ f169 1 62"/>
              <a:gd name="f221" fmla="*/ f170 1 401"/>
              <a:gd name="f222" fmla="*/ f171 1 62"/>
              <a:gd name="f223" fmla="*/ f172 1 401"/>
              <a:gd name="f224" fmla="*/ f173 1 401"/>
              <a:gd name="f225" fmla="*/ f174 1 62"/>
              <a:gd name="f226" fmla="*/ f175 1 401"/>
              <a:gd name="f227" fmla="*/ f176 1 62"/>
              <a:gd name="f228" fmla="*/ f177 1 401"/>
              <a:gd name="f229" fmla="*/ f178 1 401"/>
              <a:gd name="f230" fmla="*/ f179 1 62"/>
              <a:gd name="f231" fmla="*/ f180 1 401"/>
              <a:gd name="f232" fmla="*/ f181 1 401"/>
              <a:gd name="f233" fmla="*/ 0 1 f130"/>
              <a:gd name="f234" fmla="*/ f124 1 f130"/>
              <a:gd name="f235" fmla="*/ 0 1 f131"/>
              <a:gd name="f236" fmla="*/ f125 1 f131"/>
              <a:gd name="f237" fmla="*/ f183 1 f130"/>
              <a:gd name="f238" fmla="*/ f184 1 f131"/>
              <a:gd name="f239" fmla="*/ f185 1 f130"/>
              <a:gd name="f240" fmla="*/ f186 1 f131"/>
              <a:gd name="f241" fmla="*/ f187 1 f130"/>
              <a:gd name="f242" fmla="*/ f188 1 f131"/>
              <a:gd name="f243" fmla="*/ f189 1 f130"/>
              <a:gd name="f244" fmla="*/ f190 1 f131"/>
              <a:gd name="f245" fmla="*/ f191 1 f130"/>
              <a:gd name="f246" fmla="*/ f192 1 f131"/>
              <a:gd name="f247" fmla="*/ f193 1 f130"/>
              <a:gd name="f248" fmla="*/ f194 1 f131"/>
              <a:gd name="f249" fmla="*/ f195 1 f130"/>
              <a:gd name="f250" fmla="*/ f196 1 f131"/>
              <a:gd name="f251" fmla="*/ f197 1 f130"/>
              <a:gd name="f252" fmla="*/ f198 1 f131"/>
              <a:gd name="f253" fmla="*/ f199 1 f130"/>
              <a:gd name="f254" fmla="*/ f200 1 f131"/>
              <a:gd name="f255" fmla="*/ f201 1 f130"/>
              <a:gd name="f256" fmla="*/ f202 1 f131"/>
              <a:gd name="f257" fmla="*/ f203 1 f130"/>
              <a:gd name="f258" fmla="*/ f204 1 f130"/>
              <a:gd name="f259" fmla="*/ f205 1 f131"/>
              <a:gd name="f260" fmla="*/ f206 1 f130"/>
              <a:gd name="f261" fmla="*/ f207 1 f131"/>
              <a:gd name="f262" fmla="*/ f208 1 f130"/>
              <a:gd name="f263" fmla="*/ f209 1 f131"/>
              <a:gd name="f264" fmla="*/ f210 1 f130"/>
              <a:gd name="f265" fmla="*/ f211 1 f131"/>
              <a:gd name="f266" fmla="*/ f212 1 f130"/>
              <a:gd name="f267" fmla="*/ f213 1 f131"/>
              <a:gd name="f268" fmla="*/ f214 1 f130"/>
              <a:gd name="f269" fmla="*/ f215 1 f131"/>
              <a:gd name="f270" fmla="*/ f216 1 f130"/>
              <a:gd name="f271" fmla="*/ f217 1 f130"/>
              <a:gd name="f272" fmla="*/ f218 1 f130"/>
              <a:gd name="f273" fmla="*/ f219 1 f130"/>
              <a:gd name="f274" fmla="*/ f220 1 f131"/>
              <a:gd name="f275" fmla="*/ f221 1 f130"/>
              <a:gd name="f276" fmla="*/ f222 1 f131"/>
              <a:gd name="f277" fmla="*/ f223 1 f130"/>
              <a:gd name="f278" fmla="*/ f224 1 f130"/>
              <a:gd name="f279" fmla="*/ f225 1 f131"/>
              <a:gd name="f280" fmla="*/ f226 1 f130"/>
              <a:gd name="f281" fmla="*/ f227 1 f131"/>
              <a:gd name="f282" fmla="*/ f228 1 f130"/>
              <a:gd name="f283" fmla="*/ f229 1 f130"/>
              <a:gd name="f284" fmla="*/ f230 1 f131"/>
              <a:gd name="f285" fmla="*/ f231 1 f130"/>
              <a:gd name="f286" fmla="*/ f232 1 f130"/>
              <a:gd name="f287" fmla="*/ f233 f121 1"/>
              <a:gd name="f288" fmla="*/ f234 f121 1"/>
              <a:gd name="f289" fmla="*/ f236 f122 1"/>
              <a:gd name="f290" fmla="*/ f235 f122 1"/>
              <a:gd name="f291" fmla="*/ f237 f121 1"/>
              <a:gd name="f292" fmla="*/ f238 f122 1"/>
              <a:gd name="f293" fmla="*/ f239 f121 1"/>
              <a:gd name="f294" fmla="*/ f240 f122 1"/>
              <a:gd name="f295" fmla="*/ f241 f121 1"/>
              <a:gd name="f296" fmla="*/ f242 f122 1"/>
              <a:gd name="f297" fmla="*/ f243 f121 1"/>
              <a:gd name="f298" fmla="*/ f244 f122 1"/>
              <a:gd name="f299" fmla="*/ f245 f121 1"/>
              <a:gd name="f300" fmla="*/ f246 f122 1"/>
              <a:gd name="f301" fmla="*/ f247 f121 1"/>
              <a:gd name="f302" fmla="*/ f248 f122 1"/>
              <a:gd name="f303" fmla="*/ f249 f121 1"/>
              <a:gd name="f304" fmla="*/ f250 f122 1"/>
              <a:gd name="f305" fmla="*/ f251 f121 1"/>
              <a:gd name="f306" fmla="*/ f252 f122 1"/>
              <a:gd name="f307" fmla="*/ f253 f121 1"/>
              <a:gd name="f308" fmla="*/ f254 f122 1"/>
              <a:gd name="f309" fmla="*/ f255 f121 1"/>
              <a:gd name="f310" fmla="*/ f256 f122 1"/>
              <a:gd name="f311" fmla="*/ f257 f121 1"/>
              <a:gd name="f312" fmla="*/ f258 f121 1"/>
              <a:gd name="f313" fmla="*/ f259 f122 1"/>
              <a:gd name="f314" fmla="*/ f260 f121 1"/>
              <a:gd name="f315" fmla="*/ f261 f122 1"/>
              <a:gd name="f316" fmla="*/ f262 f121 1"/>
              <a:gd name="f317" fmla="*/ f263 f122 1"/>
              <a:gd name="f318" fmla="*/ f264 f121 1"/>
              <a:gd name="f319" fmla="*/ f265 f122 1"/>
              <a:gd name="f320" fmla="*/ f266 f121 1"/>
              <a:gd name="f321" fmla="*/ f267 f122 1"/>
              <a:gd name="f322" fmla="*/ f268 f121 1"/>
              <a:gd name="f323" fmla="*/ f269 f122 1"/>
              <a:gd name="f324" fmla="*/ f270 f121 1"/>
              <a:gd name="f325" fmla="*/ f271 f121 1"/>
              <a:gd name="f326" fmla="*/ f272 f121 1"/>
              <a:gd name="f327" fmla="*/ f273 f121 1"/>
              <a:gd name="f328" fmla="*/ f274 f122 1"/>
              <a:gd name="f329" fmla="*/ f275 f121 1"/>
              <a:gd name="f330" fmla="*/ f276 f122 1"/>
              <a:gd name="f331" fmla="*/ f277 f121 1"/>
              <a:gd name="f332" fmla="*/ f278 f121 1"/>
              <a:gd name="f333" fmla="*/ f279 f122 1"/>
              <a:gd name="f334" fmla="*/ f280 f121 1"/>
              <a:gd name="f335" fmla="*/ f281 f122 1"/>
              <a:gd name="f336" fmla="*/ f282 f121 1"/>
              <a:gd name="f337" fmla="*/ f283 f121 1"/>
              <a:gd name="f338" fmla="*/ f284 f122 1"/>
              <a:gd name="f339" fmla="*/ f285 f121 1"/>
              <a:gd name="f340" fmla="*/ f286 f1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2">
                <a:pos x="f291" y="f292"/>
              </a:cxn>
              <a:cxn ang="f182">
                <a:pos x="f293" y="f294"/>
              </a:cxn>
              <a:cxn ang="f182">
                <a:pos x="f295" y="f296"/>
              </a:cxn>
              <a:cxn ang="f182">
                <a:pos x="f297" y="f298"/>
              </a:cxn>
              <a:cxn ang="f182">
                <a:pos x="f299" y="f300"/>
              </a:cxn>
              <a:cxn ang="f182">
                <a:pos x="f301" y="f302"/>
              </a:cxn>
              <a:cxn ang="f182">
                <a:pos x="f303" y="f304"/>
              </a:cxn>
              <a:cxn ang="f182">
                <a:pos x="f305" y="f306"/>
              </a:cxn>
              <a:cxn ang="f182">
                <a:pos x="f307" y="f308"/>
              </a:cxn>
              <a:cxn ang="f182">
                <a:pos x="f309" y="f310"/>
              </a:cxn>
              <a:cxn ang="f182">
                <a:pos x="f311" y="f292"/>
              </a:cxn>
              <a:cxn ang="f182">
                <a:pos x="f312" y="f313"/>
              </a:cxn>
              <a:cxn ang="f182">
                <a:pos x="f314" y="f315"/>
              </a:cxn>
              <a:cxn ang="f182">
                <a:pos x="f316" y="f317"/>
              </a:cxn>
              <a:cxn ang="f182">
                <a:pos x="f318" y="f319"/>
              </a:cxn>
              <a:cxn ang="f182">
                <a:pos x="f320" y="f321"/>
              </a:cxn>
              <a:cxn ang="f182">
                <a:pos x="f322" y="f323"/>
              </a:cxn>
              <a:cxn ang="f182">
                <a:pos x="f324" y="f321"/>
              </a:cxn>
              <a:cxn ang="f182">
                <a:pos x="f325" y="f323"/>
              </a:cxn>
              <a:cxn ang="f182">
                <a:pos x="f326" y="f321"/>
              </a:cxn>
              <a:cxn ang="f182">
                <a:pos x="f327" y="f328"/>
              </a:cxn>
              <a:cxn ang="f182">
                <a:pos x="f329" y="f330"/>
              </a:cxn>
              <a:cxn ang="f182">
                <a:pos x="f331" y="f330"/>
              </a:cxn>
              <a:cxn ang="f182">
                <a:pos x="f332" y="f333"/>
              </a:cxn>
              <a:cxn ang="f182">
                <a:pos x="f334" y="f335"/>
              </a:cxn>
              <a:cxn ang="f182">
                <a:pos x="f336" y="f319"/>
              </a:cxn>
              <a:cxn ang="f182">
                <a:pos x="f337" y="f338"/>
              </a:cxn>
              <a:cxn ang="f182">
                <a:pos x="f339" y="f315"/>
              </a:cxn>
              <a:cxn ang="f182">
                <a:pos x="f340" y="f302"/>
              </a:cxn>
              <a:cxn ang="f182">
                <a:pos x="f291" y="f292"/>
              </a:cxn>
            </a:cxnLst>
            <a:rect l="f287" t="f290" r="f288" b="f289"/>
            <a:pathLst>
              <a:path w="401" h="6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3"/>
                  <a:pt x="f25" y="f26"/>
                </a:cubicBezTo>
                <a:cubicBezTo>
                  <a:pt x="f27" y="f28"/>
                  <a:pt x="f29" y="f13"/>
                  <a:pt x="f30" y="f31"/>
                </a:cubicBezTo>
                <a:cubicBezTo>
                  <a:pt x="f32" y="f33"/>
                  <a:pt x="f34" y="f13"/>
                  <a:pt x="f35" y="f17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7"/>
                  <a:pt x="f43" y="f7"/>
                  <a:pt x="f44" y="f45"/>
                </a:cubicBezTo>
                <a:cubicBezTo>
                  <a:pt x="f46" y="f19"/>
                  <a:pt x="f47" y="f21"/>
                  <a:pt x="f48" y="f49"/>
                </a:cubicBezTo>
                <a:cubicBezTo>
                  <a:pt x="f50" y="f51"/>
                  <a:pt x="f52" y="f51"/>
                  <a:pt x="f53" y="f54"/>
                </a:cubicBezTo>
                <a:cubicBezTo>
                  <a:pt x="f55" y="f15"/>
                  <a:pt x="f56" y="f31"/>
                  <a:pt x="f57" y="f9"/>
                </a:cubicBezTo>
                <a:cubicBezTo>
                  <a:pt x="f58" y="f59"/>
                  <a:pt x="f21" y="f60"/>
                  <a:pt x="f61" y="f19"/>
                </a:cubicBezTo>
                <a:cubicBezTo>
                  <a:pt x="f62" y="f49"/>
                  <a:pt x="f63" y="f61"/>
                  <a:pt x="f64" y="f65"/>
                </a:cubicBezTo>
                <a:cubicBezTo>
                  <a:pt x="f66" y="f51"/>
                  <a:pt x="f5" y="f67"/>
                  <a:pt x="f68" y="f69"/>
                </a:cubicBezTo>
                <a:cubicBezTo>
                  <a:pt x="f70" y="f71"/>
                  <a:pt x="f72" y="f73"/>
                  <a:pt x="f74" y="f71"/>
                </a:cubicBezTo>
                <a:cubicBezTo>
                  <a:pt x="f51" y="f75"/>
                  <a:pt x="f49" y="f76"/>
                  <a:pt x="f41" y="f39"/>
                </a:cubicBezTo>
                <a:cubicBezTo>
                  <a:pt x="f33" y="f19"/>
                  <a:pt x="f77" y="f19"/>
                  <a:pt x="f78" y="f63"/>
                </a:cubicBezTo>
                <a:cubicBezTo>
                  <a:pt x="f53" y="f79"/>
                  <a:pt x="f80" y="f79"/>
                  <a:pt x="f81" y="f39"/>
                </a:cubicBezTo>
                <a:cubicBezTo>
                  <a:pt x="f82" y="f19"/>
                  <a:pt x="f82" y="f19"/>
                  <a:pt x="f83" y="f63"/>
                </a:cubicBezTo>
                <a:cubicBezTo>
                  <a:pt x="f84" y="f79"/>
                  <a:pt x="f85" y="f79"/>
                  <a:pt x="f86" y="f39"/>
                </a:cubicBezTo>
                <a:cubicBezTo>
                  <a:pt x="f86" y="f67"/>
                  <a:pt x="f87" y="f88"/>
                  <a:pt x="f89" y="f62"/>
                </a:cubicBezTo>
                <a:cubicBezTo>
                  <a:pt x="f90" y="f91"/>
                  <a:pt x="f92" y="f26"/>
                  <a:pt x="f93" y="f88"/>
                </a:cubicBezTo>
                <a:cubicBezTo>
                  <a:pt x="f94" y="f5"/>
                  <a:pt x="f95" y="f5"/>
                  <a:pt x="f96" y="f88"/>
                </a:cubicBezTo>
                <a:cubicBezTo>
                  <a:pt x="f97" y="f51"/>
                  <a:pt x="f98" y="f65"/>
                  <a:pt x="f10" y="f99"/>
                </a:cubicBezTo>
                <a:cubicBezTo>
                  <a:pt x="f100" y="f101"/>
                  <a:pt x="f102" y="f101"/>
                  <a:pt x="f103" y="f104"/>
                </a:cubicBezTo>
                <a:cubicBezTo>
                  <a:pt x="f105" y="f63"/>
                  <a:pt x="f106" y="f72"/>
                  <a:pt x="f107" y="f71"/>
                </a:cubicBezTo>
                <a:cubicBezTo>
                  <a:pt x="f108" y="f73"/>
                  <a:pt x="f109" y="f75"/>
                  <a:pt x="f110" y="f111"/>
                </a:cubicBezTo>
                <a:cubicBezTo>
                  <a:pt x="f6" y="f39"/>
                  <a:pt x="f112" y="f51"/>
                  <a:pt x="f113" y="f65"/>
                </a:cubicBezTo>
                <a:cubicBezTo>
                  <a:pt x="f114" y="f104"/>
                  <a:pt x="f115" y="f101"/>
                  <a:pt x="f116" y="f17"/>
                </a:cubicBezTo>
                <a:cubicBezTo>
                  <a:pt x="f117" y="f118"/>
                  <a:pt x="f119" y="f1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3" name="Freeform 182">
            <a:extLst>
              <a:ext uri="{FF2B5EF4-FFF2-40B4-BE49-F238E27FC236}">
                <a16:creationId xmlns:a16="http://schemas.microsoft.com/office/drawing/2014/main" id="{91F9EB57-0289-F312-4B44-13A957B36CB6}"/>
              </a:ext>
            </a:extLst>
          </p:cNvPr>
          <p:cNvSpPr/>
          <p:nvPr/>
        </p:nvSpPr>
        <p:spPr>
          <a:xfrm>
            <a:off x="8448671" y="4681535"/>
            <a:ext cx="227008" cy="1000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0"/>
              <a:gd name="f7" fmla="val 85"/>
              <a:gd name="f8" fmla="val 137"/>
              <a:gd name="f9" fmla="val 75"/>
              <a:gd name="f10" fmla="val 121"/>
              <a:gd name="f11" fmla="val 73"/>
              <a:gd name="f12" fmla="val 106"/>
              <a:gd name="f13" fmla="val 76"/>
              <a:gd name="f14" fmla="val 90"/>
              <a:gd name="f15" fmla="val 81"/>
              <a:gd name="f16" fmla="val 80"/>
              <a:gd name="f17" fmla="val 68"/>
              <a:gd name="f18" fmla="val 58"/>
              <a:gd name="f19" fmla="val 55"/>
              <a:gd name="f20" fmla="val 51"/>
              <a:gd name="f21" fmla="val 47"/>
              <a:gd name="f22" fmla="val 36"/>
              <a:gd name="f23" fmla="val 74"/>
              <a:gd name="f24" fmla="val 26"/>
              <a:gd name="f25" fmla="val 20"/>
              <a:gd name="f26" fmla="val 61"/>
              <a:gd name="f27" fmla="val 19"/>
              <a:gd name="f28" fmla="val 57"/>
              <a:gd name="f29" fmla="val 15"/>
              <a:gd name="f30" fmla="val 12"/>
              <a:gd name="f31" fmla="val 6"/>
              <a:gd name="f32" fmla="val 52"/>
              <a:gd name="f33" fmla="val 49"/>
              <a:gd name="f34" fmla="val 1"/>
              <a:gd name="f35" fmla="val 42"/>
              <a:gd name="f36" fmla="val 34"/>
              <a:gd name="f37" fmla="val 7"/>
              <a:gd name="f38" fmla="val 31"/>
              <a:gd name="f39" fmla="val 13"/>
              <a:gd name="f40" fmla="val 28"/>
              <a:gd name="f41" fmla="val 14"/>
              <a:gd name="f42" fmla="val 23"/>
              <a:gd name="f43" fmla="val 35"/>
              <a:gd name="f44" fmla="val 37"/>
              <a:gd name="f45" fmla="val 48"/>
              <a:gd name="f46" fmla="val 3"/>
              <a:gd name="f47" fmla="val 56"/>
              <a:gd name="f48" fmla="val 4"/>
              <a:gd name="f49" fmla="val 77"/>
              <a:gd name="f50" fmla="val 87"/>
              <a:gd name="f51" fmla="val 99"/>
              <a:gd name="f52" fmla="val 111"/>
              <a:gd name="f53" fmla="val 118"/>
              <a:gd name="f54" fmla="val 120"/>
              <a:gd name="f55" fmla="val 16"/>
              <a:gd name="f56" fmla="val 123"/>
              <a:gd name="f57" fmla="val 125"/>
              <a:gd name="f58" fmla="val 134"/>
              <a:gd name="f59" fmla="val 142"/>
              <a:gd name="f60" fmla="val 150"/>
              <a:gd name="f61" fmla="val 17"/>
              <a:gd name="f62" fmla="val 151"/>
              <a:gd name="f63" fmla="val 18"/>
              <a:gd name="f64" fmla="val 154"/>
              <a:gd name="f65" fmla="val 158"/>
              <a:gd name="f66" fmla="val 30"/>
              <a:gd name="f67" fmla="val 167"/>
              <a:gd name="f68" fmla="val 176"/>
              <a:gd name="f69" fmla="val 32"/>
              <a:gd name="f70" fmla="val 183"/>
              <a:gd name="f71" fmla="val 33"/>
              <a:gd name="f72" fmla="val 46"/>
              <a:gd name="f73" fmla="val 175"/>
              <a:gd name="f74" fmla="val 60"/>
              <a:gd name="f75" fmla="val 169"/>
              <a:gd name="f76" fmla="val 162"/>
              <a:gd name="f77" fmla="val 62"/>
              <a:gd name="f78" fmla="val 157"/>
              <a:gd name="f79" fmla="val 69"/>
              <a:gd name="f80" fmla="val 153"/>
              <a:gd name="f81" fmla="val 145"/>
              <a:gd name="f82" fmla="+- 0 0 -90"/>
              <a:gd name="f83" fmla="*/ f3 1 190"/>
              <a:gd name="f84" fmla="*/ f4 1 85"/>
              <a:gd name="f85" fmla="val f5"/>
              <a:gd name="f86" fmla="val f6"/>
              <a:gd name="f87" fmla="val f7"/>
              <a:gd name="f88" fmla="*/ f82 f0 1"/>
              <a:gd name="f89" fmla="+- f87 0 f85"/>
              <a:gd name="f90" fmla="+- f86 0 f85"/>
              <a:gd name="f91" fmla="*/ f88 1 f2"/>
              <a:gd name="f92" fmla="*/ f90 1 190"/>
              <a:gd name="f93" fmla="*/ f89 1 85"/>
              <a:gd name="f94" fmla="*/ 137 f90 1"/>
              <a:gd name="f95" fmla="*/ 75 f89 1"/>
              <a:gd name="f96" fmla="*/ 90 f90 1"/>
              <a:gd name="f97" fmla="*/ 81 f89 1"/>
              <a:gd name="f98" fmla="*/ 58 f90 1"/>
              <a:gd name="f99" fmla="*/ 76 f89 1"/>
              <a:gd name="f100" fmla="*/ 47 f90 1"/>
              <a:gd name="f101" fmla="*/ 73 f89 1"/>
              <a:gd name="f102" fmla="*/ 20 f90 1"/>
              <a:gd name="f103" fmla="*/ 61 f89 1"/>
              <a:gd name="f104" fmla="*/ 12 f90 1"/>
              <a:gd name="f105" fmla="*/ 55 f89 1"/>
              <a:gd name="f106" fmla="*/ 1 f90 1"/>
              <a:gd name="f107" fmla="*/ 42 f89 1"/>
              <a:gd name="f108" fmla="*/ 13 f90 1"/>
              <a:gd name="f109" fmla="*/ 28 f89 1"/>
              <a:gd name="f110" fmla="*/ 14 f90 1"/>
              <a:gd name="f111" fmla="*/ 35 f90 1"/>
              <a:gd name="f112" fmla="*/ 14 f89 1"/>
              <a:gd name="f113" fmla="*/ 56 f90 1"/>
              <a:gd name="f114" fmla="*/ 4 f89 1"/>
              <a:gd name="f115" fmla="*/ 87 f90 1"/>
              <a:gd name="f116" fmla="*/ 1 f89 1"/>
              <a:gd name="f117" fmla="*/ 118 f90 1"/>
              <a:gd name="f118" fmla="*/ 12 f89 1"/>
              <a:gd name="f119" fmla="*/ 125 f90 1"/>
              <a:gd name="f120" fmla="*/ 150 f90 1"/>
              <a:gd name="f121" fmla="*/ 17 f89 1"/>
              <a:gd name="f122" fmla="*/ 154 f90 1"/>
              <a:gd name="f123" fmla="*/ 20 f89 1"/>
              <a:gd name="f124" fmla="*/ 176 f90 1"/>
              <a:gd name="f125" fmla="*/ 32 f89 1"/>
              <a:gd name="f126" fmla="*/ 190 f90 1"/>
              <a:gd name="f127" fmla="*/ 46 f89 1"/>
              <a:gd name="f128" fmla="*/ 175 f90 1"/>
              <a:gd name="f129" fmla="*/ 60 f89 1"/>
              <a:gd name="f130" fmla="*/ 157 f90 1"/>
              <a:gd name="f131" fmla="*/ 69 f89 1"/>
              <a:gd name="f132" fmla="+- f91 0 f1"/>
              <a:gd name="f133" fmla="*/ f94 1 190"/>
              <a:gd name="f134" fmla="*/ f95 1 85"/>
              <a:gd name="f135" fmla="*/ f96 1 190"/>
              <a:gd name="f136" fmla="*/ f97 1 85"/>
              <a:gd name="f137" fmla="*/ f98 1 190"/>
              <a:gd name="f138" fmla="*/ f99 1 85"/>
              <a:gd name="f139" fmla="*/ f100 1 190"/>
              <a:gd name="f140" fmla="*/ f101 1 85"/>
              <a:gd name="f141" fmla="*/ f102 1 190"/>
              <a:gd name="f142" fmla="*/ f103 1 85"/>
              <a:gd name="f143" fmla="*/ f104 1 190"/>
              <a:gd name="f144" fmla="*/ f105 1 85"/>
              <a:gd name="f145" fmla="*/ f106 1 190"/>
              <a:gd name="f146" fmla="*/ f107 1 85"/>
              <a:gd name="f147" fmla="*/ f108 1 190"/>
              <a:gd name="f148" fmla="*/ f109 1 85"/>
              <a:gd name="f149" fmla="*/ f110 1 190"/>
              <a:gd name="f150" fmla="*/ f111 1 190"/>
              <a:gd name="f151" fmla="*/ f112 1 85"/>
              <a:gd name="f152" fmla="*/ f113 1 190"/>
              <a:gd name="f153" fmla="*/ f114 1 85"/>
              <a:gd name="f154" fmla="*/ f115 1 190"/>
              <a:gd name="f155" fmla="*/ f116 1 85"/>
              <a:gd name="f156" fmla="*/ f117 1 190"/>
              <a:gd name="f157" fmla="*/ f118 1 85"/>
              <a:gd name="f158" fmla="*/ f119 1 190"/>
              <a:gd name="f159" fmla="*/ f120 1 190"/>
              <a:gd name="f160" fmla="*/ f121 1 85"/>
              <a:gd name="f161" fmla="*/ f122 1 190"/>
              <a:gd name="f162" fmla="*/ f123 1 85"/>
              <a:gd name="f163" fmla="*/ f124 1 190"/>
              <a:gd name="f164" fmla="*/ f125 1 85"/>
              <a:gd name="f165" fmla="*/ f126 1 190"/>
              <a:gd name="f166" fmla="*/ f127 1 85"/>
              <a:gd name="f167" fmla="*/ f128 1 190"/>
              <a:gd name="f168" fmla="*/ f129 1 85"/>
              <a:gd name="f169" fmla="*/ f130 1 190"/>
              <a:gd name="f170" fmla="*/ f131 1 85"/>
              <a:gd name="f171" fmla="*/ 0 1 f92"/>
              <a:gd name="f172" fmla="*/ f86 1 f92"/>
              <a:gd name="f173" fmla="*/ 0 1 f93"/>
              <a:gd name="f174" fmla="*/ f87 1 f93"/>
              <a:gd name="f175" fmla="*/ f133 1 f92"/>
              <a:gd name="f176" fmla="*/ f134 1 f93"/>
              <a:gd name="f177" fmla="*/ f135 1 f92"/>
              <a:gd name="f178" fmla="*/ f136 1 f93"/>
              <a:gd name="f179" fmla="*/ f137 1 f92"/>
              <a:gd name="f180" fmla="*/ f138 1 f93"/>
              <a:gd name="f181" fmla="*/ f139 1 f92"/>
              <a:gd name="f182" fmla="*/ f140 1 f93"/>
              <a:gd name="f183" fmla="*/ f141 1 f92"/>
              <a:gd name="f184" fmla="*/ f142 1 f93"/>
              <a:gd name="f185" fmla="*/ f143 1 f92"/>
              <a:gd name="f186" fmla="*/ f144 1 f93"/>
              <a:gd name="f187" fmla="*/ f145 1 f92"/>
              <a:gd name="f188" fmla="*/ f146 1 f93"/>
              <a:gd name="f189" fmla="*/ f147 1 f92"/>
              <a:gd name="f190" fmla="*/ f148 1 f93"/>
              <a:gd name="f191" fmla="*/ f149 1 f92"/>
              <a:gd name="f192" fmla="*/ f150 1 f92"/>
              <a:gd name="f193" fmla="*/ f151 1 f93"/>
              <a:gd name="f194" fmla="*/ f152 1 f92"/>
              <a:gd name="f195" fmla="*/ f153 1 f93"/>
              <a:gd name="f196" fmla="*/ f154 1 f92"/>
              <a:gd name="f197" fmla="*/ f155 1 f93"/>
              <a:gd name="f198" fmla="*/ f156 1 f92"/>
              <a:gd name="f199" fmla="*/ f157 1 f93"/>
              <a:gd name="f200" fmla="*/ f158 1 f92"/>
              <a:gd name="f201" fmla="*/ f159 1 f92"/>
              <a:gd name="f202" fmla="*/ f160 1 f93"/>
              <a:gd name="f203" fmla="*/ f161 1 f92"/>
              <a:gd name="f204" fmla="*/ f162 1 f93"/>
              <a:gd name="f205" fmla="*/ f163 1 f92"/>
              <a:gd name="f206" fmla="*/ f164 1 f93"/>
              <a:gd name="f207" fmla="*/ f165 1 f92"/>
              <a:gd name="f208" fmla="*/ f166 1 f93"/>
              <a:gd name="f209" fmla="*/ f167 1 f92"/>
              <a:gd name="f210" fmla="*/ f168 1 f93"/>
              <a:gd name="f211" fmla="*/ f169 1 f92"/>
              <a:gd name="f212" fmla="*/ f170 1 f93"/>
              <a:gd name="f213" fmla="*/ f171 f83 1"/>
              <a:gd name="f214" fmla="*/ f172 f83 1"/>
              <a:gd name="f215" fmla="*/ f174 f84 1"/>
              <a:gd name="f216" fmla="*/ f173 f84 1"/>
              <a:gd name="f217" fmla="*/ f175 f83 1"/>
              <a:gd name="f218" fmla="*/ f176 f84 1"/>
              <a:gd name="f219" fmla="*/ f177 f83 1"/>
              <a:gd name="f220" fmla="*/ f178 f84 1"/>
              <a:gd name="f221" fmla="*/ f179 f83 1"/>
              <a:gd name="f222" fmla="*/ f180 f84 1"/>
              <a:gd name="f223" fmla="*/ f181 f83 1"/>
              <a:gd name="f224" fmla="*/ f182 f84 1"/>
              <a:gd name="f225" fmla="*/ f183 f83 1"/>
              <a:gd name="f226" fmla="*/ f184 f84 1"/>
              <a:gd name="f227" fmla="*/ f185 f83 1"/>
              <a:gd name="f228" fmla="*/ f186 f84 1"/>
              <a:gd name="f229" fmla="*/ f187 f83 1"/>
              <a:gd name="f230" fmla="*/ f188 f84 1"/>
              <a:gd name="f231" fmla="*/ f189 f83 1"/>
              <a:gd name="f232" fmla="*/ f190 f84 1"/>
              <a:gd name="f233" fmla="*/ f191 f83 1"/>
              <a:gd name="f234" fmla="*/ f192 f83 1"/>
              <a:gd name="f235" fmla="*/ f193 f84 1"/>
              <a:gd name="f236" fmla="*/ f194 f83 1"/>
              <a:gd name="f237" fmla="*/ f195 f84 1"/>
              <a:gd name="f238" fmla="*/ f196 f83 1"/>
              <a:gd name="f239" fmla="*/ f197 f84 1"/>
              <a:gd name="f240" fmla="*/ f198 f83 1"/>
              <a:gd name="f241" fmla="*/ f199 f84 1"/>
              <a:gd name="f242" fmla="*/ f200 f83 1"/>
              <a:gd name="f243" fmla="*/ f201 f83 1"/>
              <a:gd name="f244" fmla="*/ f202 f84 1"/>
              <a:gd name="f245" fmla="*/ f203 f83 1"/>
              <a:gd name="f246" fmla="*/ f204 f84 1"/>
              <a:gd name="f247" fmla="*/ f205 f83 1"/>
              <a:gd name="f248" fmla="*/ f206 f84 1"/>
              <a:gd name="f249" fmla="*/ f207 f83 1"/>
              <a:gd name="f250" fmla="*/ f208 f84 1"/>
              <a:gd name="f251" fmla="*/ f209 f83 1"/>
              <a:gd name="f252" fmla="*/ f210 f84 1"/>
              <a:gd name="f253" fmla="*/ f211 f83 1"/>
              <a:gd name="f254" fmla="*/ f212 f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2">
                <a:pos x="f217" y="f218"/>
              </a:cxn>
              <a:cxn ang="f132">
                <a:pos x="f219" y="f220"/>
              </a:cxn>
              <a:cxn ang="f132">
                <a:pos x="f221" y="f222"/>
              </a:cxn>
              <a:cxn ang="f132">
                <a:pos x="f223" y="f224"/>
              </a:cxn>
              <a:cxn ang="f132">
                <a:pos x="f225" y="f226"/>
              </a:cxn>
              <a:cxn ang="f132">
                <a:pos x="f227" y="f228"/>
              </a:cxn>
              <a:cxn ang="f132">
                <a:pos x="f229" y="f230"/>
              </a:cxn>
              <a:cxn ang="f132">
                <a:pos x="f231" y="f232"/>
              </a:cxn>
              <a:cxn ang="f132">
                <a:pos x="f233" y="f232"/>
              </a:cxn>
              <a:cxn ang="f132">
                <a:pos x="f234" y="f235"/>
              </a:cxn>
              <a:cxn ang="f132">
                <a:pos x="f236" y="f237"/>
              </a:cxn>
              <a:cxn ang="f132">
                <a:pos x="f238" y="f239"/>
              </a:cxn>
              <a:cxn ang="f132">
                <a:pos x="f240" y="f241"/>
              </a:cxn>
              <a:cxn ang="f132">
                <a:pos x="f242" y="f235"/>
              </a:cxn>
              <a:cxn ang="f132">
                <a:pos x="f243" y="f244"/>
              </a:cxn>
              <a:cxn ang="f132">
                <a:pos x="f245" y="f246"/>
              </a:cxn>
              <a:cxn ang="f132">
                <a:pos x="f247" y="f248"/>
              </a:cxn>
              <a:cxn ang="f132">
                <a:pos x="f249" y="f250"/>
              </a:cxn>
              <a:cxn ang="f132">
                <a:pos x="f251" y="f252"/>
              </a:cxn>
              <a:cxn ang="f132">
                <a:pos x="f253" y="f254"/>
              </a:cxn>
              <a:cxn ang="f132">
                <a:pos x="f217" y="f218"/>
              </a:cxn>
            </a:cxnLst>
            <a:rect l="f213" t="f216" r="f214" b="f215"/>
            <a:pathLst>
              <a:path w="190" h="8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7"/>
                  <a:pt x="f17" y="f7"/>
                  <a:pt x="f18" y="f13"/>
                </a:cubicBezTo>
                <a:cubicBezTo>
                  <a:pt x="f19" y="f11"/>
                  <a:pt x="f20" y="f11"/>
                  <a:pt x="f21" y="f11"/>
                </a:cubicBezTo>
                <a:cubicBezTo>
                  <a:pt x="f22" y="f23"/>
                  <a:pt x="f24" y="f11"/>
                  <a:pt x="f25" y="f26"/>
                </a:cubicBezTo>
                <a:cubicBezTo>
                  <a:pt x="f27" y="f28"/>
                  <a:pt x="f29" y="f28"/>
                  <a:pt x="f30" y="f19"/>
                </a:cubicBezTo>
                <a:cubicBezTo>
                  <a:pt x="f31" y="f32"/>
                  <a:pt x="f5" y="f33"/>
                  <a:pt x="f34" y="f35"/>
                </a:cubicBezTo>
                <a:cubicBezTo>
                  <a:pt x="f34" y="f36"/>
                  <a:pt x="f37" y="f38"/>
                  <a:pt x="f39" y="f40"/>
                </a:cubicBezTo>
                <a:cubicBezTo>
                  <a:pt x="f41" y="f40"/>
                  <a:pt x="f41" y="f40"/>
                  <a:pt x="f41" y="f40"/>
                </a:cubicBezTo>
                <a:cubicBezTo>
                  <a:pt x="f42" y="f24"/>
                  <a:pt x="f38" y="f24"/>
                  <a:pt x="f43" y="f41"/>
                </a:cubicBezTo>
                <a:cubicBezTo>
                  <a:pt x="f44" y="f31"/>
                  <a:pt x="f45" y="f46"/>
                  <a:pt x="f47" y="f48"/>
                </a:cubicBezTo>
                <a:cubicBezTo>
                  <a:pt x="f17" y="f37"/>
                  <a:pt x="f49" y="f46"/>
                  <a:pt x="f50" y="f34"/>
                </a:cubicBezTo>
                <a:cubicBezTo>
                  <a:pt x="f51" y="f5"/>
                  <a:pt x="f52" y="f5"/>
                  <a:pt x="f53" y="f30"/>
                </a:cubicBezTo>
                <a:cubicBezTo>
                  <a:pt x="f54" y="f55"/>
                  <a:pt x="f56" y="f41"/>
                  <a:pt x="f57" y="f41"/>
                </a:cubicBezTo>
                <a:cubicBezTo>
                  <a:pt x="f58" y="f30"/>
                  <a:pt x="f59" y="f39"/>
                  <a:pt x="f60" y="f61"/>
                </a:cubicBezTo>
                <a:cubicBezTo>
                  <a:pt x="f62" y="f63"/>
                  <a:pt x="f64" y="f63"/>
                  <a:pt x="f64" y="f25"/>
                </a:cubicBezTo>
                <a:cubicBezTo>
                  <a:pt x="f65" y="f66"/>
                  <a:pt x="f67" y="f66"/>
                  <a:pt x="f68" y="f69"/>
                </a:cubicBezTo>
                <a:cubicBezTo>
                  <a:pt x="f70" y="f71"/>
                  <a:pt x="f6" y="f44"/>
                  <a:pt x="f6" y="f72"/>
                </a:cubicBezTo>
                <a:cubicBezTo>
                  <a:pt x="f6" y="f19"/>
                  <a:pt x="f70" y="f18"/>
                  <a:pt x="f73" y="f74"/>
                </a:cubicBezTo>
                <a:cubicBezTo>
                  <a:pt x="f75" y="f26"/>
                  <a:pt x="f76" y="f77"/>
                  <a:pt x="f78" y="f79"/>
                </a:cubicBezTo>
                <a:cubicBezTo>
                  <a:pt x="f80" y="f23"/>
                  <a:pt x="f81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4" name="Freeform 183">
            <a:extLst>
              <a:ext uri="{FF2B5EF4-FFF2-40B4-BE49-F238E27FC236}">
                <a16:creationId xmlns:a16="http://schemas.microsoft.com/office/drawing/2014/main" id="{A6D66EBA-93D6-C050-504B-E11B1B2319B0}"/>
              </a:ext>
            </a:extLst>
          </p:cNvPr>
          <p:cNvSpPr/>
          <p:nvPr/>
        </p:nvSpPr>
        <p:spPr>
          <a:xfrm>
            <a:off x="7019921" y="4757742"/>
            <a:ext cx="212726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4"/>
              <a:gd name="f7" fmla="val 41"/>
              <a:gd name="f8" fmla="val 87"/>
              <a:gd name="f9" fmla="val 56"/>
              <a:gd name="f10" fmla="val 89"/>
              <a:gd name="f11" fmla="val 72"/>
              <a:gd name="f12" fmla="val 90"/>
              <a:gd name="f13" fmla="val 104"/>
              <a:gd name="f14" fmla="val 84"/>
              <a:gd name="f15" fmla="val 119"/>
              <a:gd name="f16" fmla="val 79"/>
              <a:gd name="f17" fmla="val 129"/>
              <a:gd name="f18" fmla="val 65"/>
              <a:gd name="f19" fmla="val 134"/>
              <a:gd name="f20" fmla="val 58"/>
              <a:gd name="f21" fmla="val 46"/>
              <a:gd name="f22" fmla="val 130"/>
              <a:gd name="f23" fmla="val 40"/>
              <a:gd name="f24" fmla="val 33"/>
              <a:gd name="f25" fmla="val 114"/>
              <a:gd name="f26" fmla="val 31"/>
              <a:gd name="f27" fmla="val 103"/>
              <a:gd name="f28" fmla="val 35"/>
              <a:gd name="f29" fmla="val 95"/>
              <a:gd name="f30" fmla="val 39"/>
              <a:gd name="f31" fmla="val 45"/>
              <a:gd name="f32" fmla="val 92"/>
              <a:gd name="f33" fmla="val 55"/>
              <a:gd name="f34" fmla="val 93"/>
              <a:gd name="f35" fmla="val 60"/>
              <a:gd name="f36" fmla="val 91"/>
              <a:gd name="f37" fmla="val 61"/>
              <a:gd name="f38" fmla="val 81"/>
              <a:gd name="f39" fmla="val 74"/>
              <a:gd name="f40" fmla="val 57"/>
              <a:gd name="f41" fmla="val 68"/>
              <a:gd name="f42" fmla="val 54"/>
              <a:gd name="f43" fmla="val 59"/>
              <a:gd name="f44" fmla="val 50"/>
              <a:gd name="f45" fmla="val 43"/>
              <a:gd name="f46" fmla="val 63"/>
              <a:gd name="f47" fmla="val 80"/>
              <a:gd name="f48" fmla="val 15"/>
              <a:gd name="f49" fmla="val 100"/>
              <a:gd name="f50" fmla="val 1"/>
              <a:gd name="f51" fmla="val 128"/>
              <a:gd name="f52" fmla="val 135"/>
              <a:gd name="f53" fmla="val 142"/>
              <a:gd name="f54" fmla="val 3"/>
              <a:gd name="f55" fmla="val 149"/>
              <a:gd name="f56" fmla="val 7"/>
              <a:gd name="f57" fmla="val 165"/>
              <a:gd name="f58" fmla="val 16"/>
              <a:gd name="f59" fmla="val 47"/>
              <a:gd name="f60" fmla="val 176"/>
              <a:gd name="f61" fmla="val 175"/>
              <a:gd name="f62" fmla="val 173"/>
              <a:gd name="f63" fmla="val 150"/>
              <a:gd name="f64" fmla="val 99"/>
              <a:gd name="f65" fmla="val 123"/>
              <a:gd name="f66" fmla="val 118"/>
              <a:gd name="f67" fmla="val 117"/>
              <a:gd name="f68" fmla="val 73"/>
              <a:gd name="f69" fmla="val 67"/>
              <a:gd name="f70" fmla="val 113"/>
              <a:gd name="f71" fmla="val 51"/>
              <a:gd name="f72" fmla="val 109"/>
              <a:gd name="f73" fmla="val 37"/>
              <a:gd name="f74" fmla="val 112"/>
              <a:gd name="f75" fmla="val 23"/>
              <a:gd name="f76" fmla="val 120"/>
              <a:gd name="f77" fmla="val 18"/>
              <a:gd name="f78" fmla="val 13"/>
              <a:gd name="f79" fmla="val 10"/>
              <a:gd name="f80" fmla="val 8"/>
              <a:gd name="f81" fmla="val 6"/>
              <a:gd name="f82" fmla="val 111"/>
              <a:gd name="f83" fmla="val 4"/>
              <a:gd name="f84" fmla="val 108"/>
              <a:gd name="f85" fmla="val 94"/>
              <a:gd name="f86" fmla="val 12"/>
              <a:gd name="f87" fmla="val 21"/>
              <a:gd name="f88" fmla="val 88"/>
              <a:gd name="f89" fmla="+- 0 0 -90"/>
              <a:gd name="f90" fmla="*/ f3 1 180"/>
              <a:gd name="f91" fmla="*/ f4 1 124"/>
              <a:gd name="f92" fmla="val f5"/>
              <a:gd name="f93" fmla="val f2"/>
              <a:gd name="f94" fmla="val f6"/>
              <a:gd name="f95" fmla="*/ f89 f0 1"/>
              <a:gd name="f96" fmla="+- f94 0 f92"/>
              <a:gd name="f97" fmla="+- f93 0 f92"/>
              <a:gd name="f98" fmla="*/ f95 1 f2"/>
              <a:gd name="f99" fmla="*/ f97 1 180"/>
              <a:gd name="f100" fmla="*/ f96 1 124"/>
              <a:gd name="f101" fmla="*/ 41 f97 1"/>
              <a:gd name="f102" fmla="*/ 87 f96 1"/>
              <a:gd name="f103" fmla="*/ 87 f97 1"/>
              <a:gd name="f104" fmla="*/ 129 f97 1"/>
              <a:gd name="f105" fmla="*/ 65 f96 1"/>
              <a:gd name="f106" fmla="*/ 130 f97 1"/>
              <a:gd name="f107" fmla="*/ 40 f96 1"/>
              <a:gd name="f108" fmla="*/ 103 f97 1"/>
              <a:gd name="f109" fmla="*/ 35 f96 1"/>
              <a:gd name="f110" fmla="*/ 92 f97 1"/>
              <a:gd name="f111" fmla="*/ 55 f96 1"/>
              <a:gd name="f112" fmla="*/ 60 f96 1"/>
              <a:gd name="f113" fmla="*/ 68 f97 1"/>
              <a:gd name="f114" fmla="*/ 54 f96 1"/>
              <a:gd name="f115" fmla="*/ 63 f97 1"/>
              <a:gd name="f116" fmla="*/ 128 f97 1"/>
              <a:gd name="f117" fmla="*/ 0 f96 1"/>
              <a:gd name="f118" fmla="*/ 149 f97 1"/>
              <a:gd name="f119" fmla="*/ 7 f96 1"/>
              <a:gd name="f120" fmla="*/ 176 f97 1"/>
              <a:gd name="f121" fmla="*/ 173 f97 1"/>
              <a:gd name="f122" fmla="*/ 74 f96 1"/>
              <a:gd name="f123" fmla="*/ 117 f96 1"/>
              <a:gd name="f124" fmla="*/ 67 f97 1"/>
              <a:gd name="f125" fmla="*/ 113 f96 1"/>
              <a:gd name="f126" fmla="*/ 23 f97 1"/>
              <a:gd name="f127" fmla="*/ 120 f96 1"/>
              <a:gd name="f128" fmla="*/ 10 f97 1"/>
              <a:gd name="f129" fmla="*/ 4 f97 1"/>
              <a:gd name="f130" fmla="*/ 108 f96 1"/>
              <a:gd name="f131" fmla="*/ 12 f97 1"/>
              <a:gd name="f132" fmla="*/ 91 f96 1"/>
              <a:gd name="f133" fmla="+- f98 0 f1"/>
              <a:gd name="f134" fmla="*/ f101 1 180"/>
              <a:gd name="f135" fmla="*/ f102 1 124"/>
              <a:gd name="f136" fmla="*/ f103 1 180"/>
              <a:gd name="f137" fmla="*/ f104 1 180"/>
              <a:gd name="f138" fmla="*/ f105 1 124"/>
              <a:gd name="f139" fmla="*/ f106 1 180"/>
              <a:gd name="f140" fmla="*/ f107 1 124"/>
              <a:gd name="f141" fmla="*/ f108 1 180"/>
              <a:gd name="f142" fmla="*/ f109 1 124"/>
              <a:gd name="f143" fmla="*/ f110 1 180"/>
              <a:gd name="f144" fmla="*/ f111 1 124"/>
              <a:gd name="f145" fmla="*/ f112 1 124"/>
              <a:gd name="f146" fmla="*/ f113 1 180"/>
              <a:gd name="f147" fmla="*/ f114 1 124"/>
              <a:gd name="f148" fmla="*/ f115 1 180"/>
              <a:gd name="f149" fmla="*/ f116 1 180"/>
              <a:gd name="f150" fmla="*/ f117 1 124"/>
              <a:gd name="f151" fmla="*/ f118 1 180"/>
              <a:gd name="f152" fmla="*/ f119 1 124"/>
              <a:gd name="f153" fmla="*/ f120 1 180"/>
              <a:gd name="f154" fmla="*/ f121 1 180"/>
              <a:gd name="f155" fmla="*/ f122 1 124"/>
              <a:gd name="f156" fmla="*/ f123 1 124"/>
              <a:gd name="f157" fmla="*/ f124 1 180"/>
              <a:gd name="f158" fmla="*/ f125 1 124"/>
              <a:gd name="f159" fmla="*/ f126 1 180"/>
              <a:gd name="f160" fmla="*/ f127 1 124"/>
              <a:gd name="f161" fmla="*/ f128 1 180"/>
              <a:gd name="f162" fmla="*/ f129 1 180"/>
              <a:gd name="f163" fmla="*/ f130 1 124"/>
              <a:gd name="f164" fmla="*/ f131 1 180"/>
              <a:gd name="f165" fmla="*/ f132 1 124"/>
              <a:gd name="f166" fmla="*/ 0 1 f99"/>
              <a:gd name="f167" fmla="*/ f93 1 f99"/>
              <a:gd name="f168" fmla="*/ 0 1 f100"/>
              <a:gd name="f169" fmla="*/ f94 1 f100"/>
              <a:gd name="f170" fmla="*/ f134 1 f99"/>
              <a:gd name="f171" fmla="*/ f135 1 f100"/>
              <a:gd name="f172" fmla="*/ f136 1 f99"/>
              <a:gd name="f173" fmla="*/ f137 1 f99"/>
              <a:gd name="f174" fmla="*/ f138 1 f100"/>
              <a:gd name="f175" fmla="*/ f139 1 f99"/>
              <a:gd name="f176" fmla="*/ f140 1 f100"/>
              <a:gd name="f177" fmla="*/ f141 1 f99"/>
              <a:gd name="f178" fmla="*/ f142 1 f100"/>
              <a:gd name="f179" fmla="*/ f143 1 f99"/>
              <a:gd name="f180" fmla="*/ f144 1 f100"/>
              <a:gd name="f181" fmla="*/ f145 1 f100"/>
              <a:gd name="f182" fmla="*/ f146 1 f99"/>
              <a:gd name="f183" fmla="*/ f147 1 f100"/>
              <a:gd name="f184" fmla="*/ f148 1 f99"/>
              <a:gd name="f185" fmla="*/ f149 1 f99"/>
              <a:gd name="f186" fmla="*/ f150 1 f100"/>
              <a:gd name="f187" fmla="*/ f151 1 f99"/>
              <a:gd name="f188" fmla="*/ f152 1 f100"/>
              <a:gd name="f189" fmla="*/ f153 1 f99"/>
              <a:gd name="f190" fmla="*/ f154 1 f99"/>
              <a:gd name="f191" fmla="*/ f155 1 f100"/>
              <a:gd name="f192" fmla="*/ f156 1 f100"/>
              <a:gd name="f193" fmla="*/ f157 1 f99"/>
              <a:gd name="f194" fmla="*/ f158 1 f100"/>
              <a:gd name="f195" fmla="*/ f159 1 f99"/>
              <a:gd name="f196" fmla="*/ f160 1 f100"/>
              <a:gd name="f197" fmla="*/ f161 1 f99"/>
              <a:gd name="f198" fmla="*/ f162 1 f99"/>
              <a:gd name="f199" fmla="*/ f163 1 f100"/>
              <a:gd name="f200" fmla="*/ f164 1 f99"/>
              <a:gd name="f201" fmla="*/ f165 1 f100"/>
              <a:gd name="f202" fmla="*/ f166 f90 1"/>
              <a:gd name="f203" fmla="*/ f167 f90 1"/>
              <a:gd name="f204" fmla="*/ f169 f91 1"/>
              <a:gd name="f205" fmla="*/ f168 f91 1"/>
              <a:gd name="f206" fmla="*/ f170 f90 1"/>
              <a:gd name="f207" fmla="*/ f171 f91 1"/>
              <a:gd name="f208" fmla="*/ f172 f90 1"/>
              <a:gd name="f209" fmla="*/ f173 f90 1"/>
              <a:gd name="f210" fmla="*/ f174 f91 1"/>
              <a:gd name="f211" fmla="*/ f175 f90 1"/>
              <a:gd name="f212" fmla="*/ f176 f91 1"/>
              <a:gd name="f213" fmla="*/ f177 f90 1"/>
              <a:gd name="f214" fmla="*/ f178 f91 1"/>
              <a:gd name="f215" fmla="*/ f179 f90 1"/>
              <a:gd name="f216" fmla="*/ f180 f91 1"/>
              <a:gd name="f217" fmla="*/ f181 f91 1"/>
              <a:gd name="f218" fmla="*/ f182 f90 1"/>
              <a:gd name="f219" fmla="*/ f183 f91 1"/>
              <a:gd name="f220" fmla="*/ f184 f90 1"/>
              <a:gd name="f221" fmla="*/ f185 f90 1"/>
              <a:gd name="f222" fmla="*/ f186 f91 1"/>
              <a:gd name="f223" fmla="*/ f187 f90 1"/>
              <a:gd name="f224" fmla="*/ f188 f91 1"/>
              <a:gd name="f225" fmla="*/ f189 f90 1"/>
              <a:gd name="f226" fmla="*/ f190 f90 1"/>
              <a:gd name="f227" fmla="*/ f191 f91 1"/>
              <a:gd name="f228" fmla="*/ f192 f91 1"/>
              <a:gd name="f229" fmla="*/ f193 f90 1"/>
              <a:gd name="f230" fmla="*/ f194 f91 1"/>
              <a:gd name="f231" fmla="*/ f195 f90 1"/>
              <a:gd name="f232" fmla="*/ f196 f91 1"/>
              <a:gd name="f233" fmla="*/ f197 f90 1"/>
              <a:gd name="f234" fmla="*/ f198 f90 1"/>
              <a:gd name="f235" fmla="*/ f199 f91 1"/>
              <a:gd name="f236" fmla="*/ f200 f90 1"/>
              <a:gd name="f237" fmla="*/ f201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3">
                <a:pos x="f206" y="f207"/>
              </a:cxn>
              <a:cxn ang="f133">
                <a:pos x="f208" y="f207"/>
              </a:cxn>
              <a:cxn ang="f133">
                <a:pos x="f209" y="f210"/>
              </a:cxn>
              <a:cxn ang="f133">
                <a:pos x="f211" y="f212"/>
              </a:cxn>
              <a:cxn ang="f133">
                <a:pos x="f213" y="f214"/>
              </a:cxn>
              <a:cxn ang="f133">
                <a:pos x="f215" y="f216"/>
              </a:cxn>
              <a:cxn ang="f133">
                <a:pos x="f208" y="f217"/>
              </a:cxn>
              <a:cxn ang="f133">
                <a:pos x="f218" y="f219"/>
              </a:cxn>
              <a:cxn ang="f133">
                <a:pos x="f220" y="f214"/>
              </a:cxn>
              <a:cxn ang="f133">
                <a:pos x="f221" y="f222"/>
              </a:cxn>
              <a:cxn ang="f133">
                <a:pos x="f223" y="f224"/>
              </a:cxn>
              <a:cxn ang="f133">
                <a:pos x="f225" y="f210"/>
              </a:cxn>
              <a:cxn ang="f133">
                <a:pos x="f226" y="f227"/>
              </a:cxn>
              <a:cxn ang="f133">
                <a:pos x="f208" y="f228"/>
              </a:cxn>
              <a:cxn ang="f133">
                <a:pos x="f229" y="f230"/>
              </a:cxn>
              <a:cxn ang="f133">
                <a:pos x="f231" y="f232"/>
              </a:cxn>
              <a:cxn ang="f133">
                <a:pos x="f233" y="f228"/>
              </a:cxn>
              <a:cxn ang="f133">
                <a:pos x="f234" y="f235"/>
              </a:cxn>
              <a:cxn ang="f133">
                <a:pos x="f236" y="f237"/>
              </a:cxn>
              <a:cxn ang="f133">
                <a:pos x="f206" y="f207"/>
              </a:cxn>
            </a:cxnLst>
            <a:rect l="f202" t="f205" r="f203" b="f204"/>
            <a:pathLst>
              <a:path w="180" h="124">
                <a:moveTo>
                  <a:pt x="f7" y="f8"/>
                </a:moveTo>
                <a:cubicBezTo>
                  <a:pt x="f9" y="f10"/>
                  <a:pt x="f11" y="f12"/>
                  <a:pt x="f8" y="f8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19" y="f21"/>
                  <a:pt x="f22" y="f23"/>
                </a:cubicBezTo>
                <a:cubicBezTo>
                  <a:pt x="f6" y="f24"/>
                  <a:pt x="f25" y="f26"/>
                  <a:pt x="f27" y="f28"/>
                </a:cubicBezTo>
                <a:cubicBezTo>
                  <a:pt x="f29" y="f30"/>
                  <a:pt x="f10" y="f31"/>
                  <a:pt x="f32" y="f33"/>
                </a:cubicBezTo>
                <a:cubicBezTo>
                  <a:pt x="f34" y="f35"/>
                  <a:pt x="f36" y="f37"/>
                  <a:pt x="f8" y="f35"/>
                </a:cubicBezTo>
                <a:cubicBezTo>
                  <a:pt x="f38" y="f20"/>
                  <a:pt x="f39" y="f40"/>
                  <a:pt x="f41" y="f42"/>
                </a:cubicBezTo>
                <a:cubicBezTo>
                  <a:pt x="f43" y="f44"/>
                  <a:pt x="f40" y="f45"/>
                  <a:pt x="f46" y="f28"/>
                </a:cubicBezTo>
                <a:cubicBezTo>
                  <a:pt x="f47" y="f48"/>
                  <a:pt x="f49" y="f50"/>
                  <a:pt x="f51" y="f5"/>
                </a:cubicBezTo>
                <a:cubicBezTo>
                  <a:pt x="f52" y="f5"/>
                  <a:pt x="f53" y="f54"/>
                  <a:pt x="f55" y="f56"/>
                </a:cubicBezTo>
                <a:cubicBezTo>
                  <a:pt x="f57" y="f58"/>
                  <a:pt x="f2" y="f59"/>
                  <a:pt x="f60" y="f18"/>
                </a:cubicBezTo>
                <a:cubicBezTo>
                  <a:pt x="f61" y="f41"/>
                  <a:pt x="f61" y="f11"/>
                  <a:pt x="f62" y="f39"/>
                </a:cubicBezTo>
                <a:cubicBezTo>
                  <a:pt x="f63" y="f64"/>
                  <a:pt x="f65" y="f66"/>
                  <a:pt x="f8" y="f67"/>
                </a:cubicBezTo>
                <a:cubicBezTo>
                  <a:pt x="f47" y="f67"/>
                  <a:pt x="f68" y="f25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65"/>
                  <a:pt x="f78" y="f6"/>
                  <a:pt x="f79" y="f67"/>
                </a:cubicBezTo>
                <a:cubicBezTo>
                  <a:pt x="f80" y="f25"/>
                  <a:pt x="f81" y="f82"/>
                  <a:pt x="f83" y="f84"/>
                </a:cubicBezTo>
                <a:cubicBezTo>
                  <a:pt x="f5" y="f64"/>
                  <a:pt x="f54" y="f85"/>
                  <a:pt x="f86" y="f36"/>
                </a:cubicBezTo>
                <a:cubicBezTo>
                  <a:pt x="f87" y="f88"/>
                  <a:pt x="f26" y="f88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5" name="Freeform 184">
            <a:extLst>
              <a:ext uri="{FF2B5EF4-FFF2-40B4-BE49-F238E27FC236}">
                <a16:creationId xmlns:a16="http://schemas.microsoft.com/office/drawing/2014/main" id="{63DA0C94-F555-0899-0421-DBECB390819E}"/>
              </a:ext>
            </a:extLst>
          </p:cNvPr>
          <p:cNvSpPr/>
          <p:nvPr/>
        </p:nvSpPr>
        <p:spPr>
          <a:xfrm>
            <a:off x="7242176" y="4125909"/>
            <a:ext cx="238128" cy="1270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0"/>
              <a:gd name="f7" fmla="val 107"/>
              <a:gd name="f8" fmla="val 102"/>
              <a:gd name="f9" fmla="val 178"/>
              <a:gd name="f10" fmla="val 100"/>
              <a:gd name="f11" fmla="val 166"/>
              <a:gd name="f12" fmla="val 86"/>
              <a:gd name="f13" fmla="val 158"/>
              <a:gd name="f14" fmla="val 68"/>
              <a:gd name="f15" fmla="val 149"/>
              <a:gd name="f16" fmla="val 88"/>
              <a:gd name="f17" fmla="val 135"/>
              <a:gd name="f18" fmla="val 113"/>
              <a:gd name="f19" fmla="val 105"/>
              <a:gd name="f20" fmla="val 101"/>
              <a:gd name="f21" fmla="val 89"/>
              <a:gd name="f22" fmla="val 78"/>
              <a:gd name="f23" fmla="val 98"/>
              <a:gd name="f24" fmla="val 74"/>
              <a:gd name="f25" fmla="val 96"/>
              <a:gd name="f26" fmla="val 71"/>
              <a:gd name="f27" fmla="val 93"/>
              <a:gd name="f28" fmla="val 87"/>
              <a:gd name="f29" fmla="val 79"/>
              <a:gd name="f30" fmla="val 75"/>
              <a:gd name="f31" fmla="val 63"/>
              <a:gd name="f32" fmla="val 62"/>
              <a:gd name="f33" fmla="val 56"/>
              <a:gd name="f34" fmla="val 46"/>
              <a:gd name="f35" fmla="val 29"/>
              <a:gd name="f36" fmla="val 12"/>
              <a:gd name="f37" fmla="val 52"/>
              <a:gd name="f38" fmla="val 9"/>
              <a:gd name="f39" fmla="val 53"/>
              <a:gd name="f40" fmla="val 6"/>
              <a:gd name="f41" fmla="val 55"/>
              <a:gd name="f42" fmla="val 3"/>
              <a:gd name="f43" fmla="val 54"/>
              <a:gd name="f44" fmla="val 32"/>
              <a:gd name="f45" fmla="val 14"/>
              <a:gd name="f46" fmla="val 22"/>
              <a:gd name="f47" fmla="val 5"/>
              <a:gd name="f48" fmla="val 43"/>
              <a:gd name="f49" fmla="val 1"/>
              <a:gd name="f50" fmla="val 99"/>
              <a:gd name="f51" fmla="val 138"/>
              <a:gd name="f52" fmla="val 36"/>
              <a:gd name="f53" fmla="val 170"/>
              <a:gd name="f54" fmla="val 70"/>
              <a:gd name="f55" fmla="val 80"/>
              <a:gd name="f56" fmla="val 190"/>
              <a:gd name="f57" fmla="val 92"/>
              <a:gd name="f58" fmla="+- 0 0 -90"/>
              <a:gd name="f59" fmla="*/ f3 1 200"/>
              <a:gd name="f60" fmla="*/ f4 1 107"/>
              <a:gd name="f61" fmla="val f5"/>
              <a:gd name="f62" fmla="val f6"/>
              <a:gd name="f63" fmla="val f7"/>
              <a:gd name="f64" fmla="*/ f58 f0 1"/>
              <a:gd name="f65" fmla="+- f63 0 f61"/>
              <a:gd name="f66" fmla="+- f62 0 f61"/>
              <a:gd name="f67" fmla="*/ f64 1 f2"/>
              <a:gd name="f68" fmla="*/ f66 1 200"/>
              <a:gd name="f69" fmla="*/ f65 1 107"/>
              <a:gd name="f70" fmla="*/ 200 f66 1"/>
              <a:gd name="f71" fmla="*/ 102 f65 1"/>
              <a:gd name="f72" fmla="*/ 158 f66 1"/>
              <a:gd name="f73" fmla="*/ 68 f65 1"/>
              <a:gd name="f74" fmla="*/ 113 f66 1"/>
              <a:gd name="f75" fmla="*/ 105 f65 1"/>
              <a:gd name="f76" fmla="*/ 78 f66 1"/>
              <a:gd name="f77" fmla="*/ 98 f65 1"/>
              <a:gd name="f78" fmla="*/ 74 f66 1"/>
              <a:gd name="f79" fmla="*/ 87 f65 1"/>
              <a:gd name="f80" fmla="*/ 62 f66 1"/>
              <a:gd name="f81" fmla="*/ 56 f65 1"/>
              <a:gd name="f82" fmla="*/ 12 f66 1"/>
              <a:gd name="f83" fmla="*/ 52 f65 1"/>
              <a:gd name="f84" fmla="*/ 3 f66 1"/>
              <a:gd name="f85" fmla="*/ 54 f65 1"/>
              <a:gd name="f86" fmla="*/ 22 f66 1"/>
              <a:gd name="f87" fmla="*/ 5 f65 1"/>
              <a:gd name="f88" fmla="*/ 54 f66 1"/>
              <a:gd name="f89" fmla="*/ 3 f65 1"/>
              <a:gd name="f90" fmla="*/ 170 f66 1"/>
              <a:gd name="f91" fmla="*/ 70 f65 1"/>
              <a:gd name="f92" fmla="+- f67 0 f1"/>
              <a:gd name="f93" fmla="*/ f70 1 200"/>
              <a:gd name="f94" fmla="*/ f71 1 107"/>
              <a:gd name="f95" fmla="*/ f72 1 200"/>
              <a:gd name="f96" fmla="*/ f73 1 107"/>
              <a:gd name="f97" fmla="*/ f74 1 200"/>
              <a:gd name="f98" fmla="*/ f75 1 107"/>
              <a:gd name="f99" fmla="*/ f76 1 200"/>
              <a:gd name="f100" fmla="*/ f77 1 107"/>
              <a:gd name="f101" fmla="*/ f78 1 200"/>
              <a:gd name="f102" fmla="*/ f79 1 107"/>
              <a:gd name="f103" fmla="*/ f80 1 200"/>
              <a:gd name="f104" fmla="*/ f81 1 107"/>
              <a:gd name="f105" fmla="*/ f82 1 200"/>
              <a:gd name="f106" fmla="*/ f83 1 107"/>
              <a:gd name="f107" fmla="*/ f84 1 200"/>
              <a:gd name="f108" fmla="*/ f85 1 107"/>
              <a:gd name="f109" fmla="*/ f86 1 200"/>
              <a:gd name="f110" fmla="*/ f87 1 107"/>
              <a:gd name="f111" fmla="*/ f88 1 200"/>
              <a:gd name="f112" fmla="*/ f89 1 107"/>
              <a:gd name="f113" fmla="*/ f90 1 200"/>
              <a:gd name="f114" fmla="*/ f91 1 107"/>
              <a:gd name="f115" fmla="*/ 0 1 f68"/>
              <a:gd name="f116" fmla="*/ f62 1 f68"/>
              <a:gd name="f117" fmla="*/ 0 1 f69"/>
              <a:gd name="f118" fmla="*/ f63 1 f69"/>
              <a:gd name="f119" fmla="*/ f93 1 f68"/>
              <a:gd name="f120" fmla="*/ f94 1 f69"/>
              <a:gd name="f121" fmla="*/ f95 1 f68"/>
              <a:gd name="f122" fmla="*/ f96 1 f69"/>
              <a:gd name="f123" fmla="*/ f97 1 f68"/>
              <a:gd name="f124" fmla="*/ f98 1 f69"/>
              <a:gd name="f125" fmla="*/ f99 1 f68"/>
              <a:gd name="f126" fmla="*/ f100 1 f69"/>
              <a:gd name="f127" fmla="*/ f101 1 f68"/>
              <a:gd name="f128" fmla="*/ f102 1 f69"/>
              <a:gd name="f129" fmla="*/ f103 1 f68"/>
              <a:gd name="f130" fmla="*/ f104 1 f69"/>
              <a:gd name="f131" fmla="*/ f105 1 f68"/>
              <a:gd name="f132" fmla="*/ f106 1 f69"/>
              <a:gd name="f133" fmla="*/ f107 1 f68"/>
              <a:gd name="f134" fmla="*/ f108 1 f69"/>
              <a:gd name="f135" fmla="*/ f109 1 f68"/>
              <a:gd name="f136" fmla="*/ f110 1 f69"/>
              <a:gd name="f137" fmla="*/ f111 1 f68"/>
              <a:gd name="f138" fmla="*/ f112 1 f69"/>
              <a:gd name="f139" fmla="*/ f113 1 f68"/>
              <a:gd name="f140" fmla="*/ f114 1 f69"/>
              <a:gd name="f141" fmla="*/ f115 f59 1"/>
              <a:gd name="f142" fmla="*/ f116 f59 1"/>
              <a:gd name="f143" fmla="*/ f118 f60 1"/>
              <a:gd name="f144" fmla="*/ f117 f60 1"/>
              <a:gd name="f145" fmla="*/ f119 f59 1"/>
              <a:gd name="f146" fmla="*/ f120 f60 1"/>
              <a:gd name="f147" fmla="*/ f121 f59 1"/>
              <a:gd name="f148" fmla="*/ f122 f60 1"/>
              <a:gd name="f149" fmla="*/ f123 f59 1"/>
              <a:gd name="f150" fmla="*/ f124 f60 1"/>
              <a:gd name="f151" fmla="*/ f125 f59 1"/>
              <a:gd name="f152" fmla="*/ f126 f60 1"/>
              <a:gd name="f153" fmla="*/ f127 f59 1"/>
              <a:gd name="f154" fmla="*/ f128 f60 1"/>
              <a:gd name="f155" fmla="*/ f129 f59 1"/>
              <a:gd name="f156" fmla="*/ f130 f60 1"/>
              <a:gd name="f157" fmla="*/ f131 f59 1"/>
              <a:gd name="f158" fmla="*/ f132 f60 1"/>
              <a:gd name="f159" fmla="*/ f133 f59 1"/>
              <a:gd name="f160" fmla="*/ f134 f60 1"/>
              <a:gd name="f161" fmla="*/ f135 f59 1"/>
              <a:gd name="f162" fmla="*/ f136 f60 1"/>
              <a:gd name="f163" fmla="*/ f137 f59 1"/>
              <a:gd name="f164" fmla="*/ f138 f60 1"/>
              <a:gd name="f165" fmla="*/ f139 f59 1"/>
              <a:gd name="f166" fmla="*/ f140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45" y="f146"/>
              </a:cxn>
              <a:cxn ang="f92">
                <a:pos x="f147" y="f148"/>
              </a:cxn>
              <a:cxn ang="f92">
                <a:pos x="f149" y="f150"/>
              </a:cxn>
              <a:cxn ang="f92">
                <a:pos x="f151" y="f152"/>
              </a:cxn>
              <a:cxn ang="f92">
                <a:pos x="f153" y="f154"/>
              </a:cxn>
              <a:cxn ang="f92">
                <a:pos x="f155" y="f156"/>
              </a:cxn>
              <a:cxn ang="f92">
                <a:pos x="f157" y="f158"/>
              </a:cxn>
              <a:cxn ang="f92">
                <a:pos x="f159" y="f160"/>
              </a:cxn>
              <a:cxn ang="f92">
                <a:pos x="f161" y="f162"/>
              </a:cxn>
              <a:cxn ang="f92">
                <a:pos x="f163" y="f164"/>
              </a:cxn>
              <a:cxn ang="f92">
                <a:pos x="f165" y="f166"/>
              </a:cxn>
              <a:cxn ang="f92">
                <a:pos x="f145" y="f146"/>
              </a:cxn>
            </a:cxnLst>
            <a:rect l="f141" t="f144" r="f142" b="f143"/>
            <a:pathLst>
              <a:path w="200" h="10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8"/>
                  <a:pt x="f18" y="f19"/>
                </a:cubicBezTo>
                <a:cubicBezTo>
                  <a:pt x="f20" y="f7"/>
                  <a:pt x="f21" y="f19"/>
                  <a:pt x="f22" y="f23"/>
                </a:cubicBezTo>
                <a:cubicBezTo>
                  <a:pt x="f24" y="f25"/>
                  <a:pt x="f26" y="f27"/>
                  <a:pt x="f24" y="f28"/>
                </a:cubicBezTo>
                <a:cubicBezTo>
                  <a:pt x="f29" y="f24"/>
                  <a:pt x="f30" y="f31"/>
                  <a:pt x="f32" y="f33"/>
                </a:cubicBezTo>
                <a:cubicBezTo>
                  <a:pt x="f34" y="f34"/>
                  <a:pt x="f35" y="f34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5" y="f44"/>
                  <a:pt x="f40" y="f45"/>
                  <a:pt x="f46" y="f47"/>
                </a:cubicBezTo>
                <a:cubicBezTo>
                  <a:pt x="f44" y="f5"/>
                  <a:pt x="f48" y="f49"/>
                  <a:pt x="f43" y="f42"/>
                </a:cubicBezTo>
                <a:cubicBezTo>
                  <a:pt x="f50" y="f45"/>
                  <a:pt x="f51" y="f52"/>
                  <a:pt x="f53" y="f54"/>
                </a:cubicBezTo>
                <a:cubicBezTo>
                  <a:pt x="f2" y="f55"/>
                  <a:pt x="f56" y="f5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6" name="Freeform 185">
            <a:extLst>
              <a:ext uri="{FF2B5EF4-FFF2-40B4-BE49-F238E27FC236}">
                <a16:creationId xmlns:a16="http://schemas.microsoft.com/office/drawing/2014/main" id="{33E40F90-A0C0-B0F8-B4F0-28935FD5BEBD}"/>
              </a:ext>
            </a:extLst>
          </p:cNvPr>
          <p:cNvSpPr/>
          <p:nvPr/>
        </p:nvSpPr>
        <p:spPr>
          <a:xfrm>
            <a:off x="7778755" y="3367085"/>
            <a:ext cx="439734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9"/>
              <a:gd name="f7" fmla="val 64"/>
              <a:gd name="f8" fmla="val 95"/>
              <a:gd name="f9" fmla="val 28"/>
              <a:gd name="f10" fmla="val 82"/>
              <a:gd name="f11" fmla="val 55"/>
              <a:gd name="f12" fmla="val 61"/>
              <a:gd name="f13" fmla="val 33"/>
              <a:gd name="f14" fmla="val 53"/>
              <a:gd name="f15" fmla="val 11"/>
              <a:gd name="f16" fmla="val 46"/>
              <a:gd name="f17" fmla="val 24"/>
              <a:gd name="f18" fmla="val 6"/>
              <a:gd name="f19" fmla="val 1"/>
              <a:gd name="f20" fmla="val 15"/>
              <a:gd name="f21" fmla="val 21"/>
              <a:gd name="f22" fmla="val 29"/>
              <a:gd name="f23" fmla="val 35"/>
              <a:gd name="f24" fmla="val 50"/>
              <a:gd name="f25" fmla="val 72"/>
              <a:gd name="f26" fmla="val 36"/>
              <a:gd name="f27" fmla="val 86"/>
              <a:gd name="f28" fmla="val 22"/>
              <a:gd name="f29" fmla="val 104"/>
              <a:gd name="f30" fmla="val 118"/>
              <a:gd name="f31" fmla="val 139"/>
              <a:gd name="f32" fmla="val 161"/>
              <a:gd name="f33" fmla="val 175"/>
              <a:gd name="f34" fmla="val 184"/>
              <a:gd name="f35" fmla="val 193"/>
              <a:gd name="f36" fmla="val 207"/>
              <a:gd name="f37" fmla="val 228"/>
              <a:gd name="f38" fmla="val 250"/>
              <a:gd name="f39" fmla="val 264"/>
              <a:gd name="f40" fmla="val 273"/>
              <a:gd name="f41" fmla="val 283"/>
              <a:gd name="f42" fmla="val 20"/>
              <a:gd name="f43" fmla="val 295"/>
              <a:gd name="f44" fmla="val 318"/>
              <a:gd name="f45" fmla="val 339"/>
              <a:gd name="f46" fmla="val 353"/>
              <a:gd name="f47" fmla="val 361"/>
              <a:gd name="f48" fmla="val 2"/>
              <a:gd name="f49" fmla="val 358"/>
              <a:gd name="f50" fmla="val 44"/>
              <a:gd name="f51" fmla="val 337"/>
              <a:gd name="f52" fmla="val 54"/>
              <a:gd name="f53" fmla="val 313"/>
              <a:gd name="f54" fmla="val 285"/>
              <a:gd name="f55" fmla="val 274"/>
              <a:gd name="f56" fmla="val 57"/>
              <a:gd name="f57" fmla="val 230"/>
              <a:gd name="f58" fmla="val 210"/>
              <a:gd name="f59" fmla="val 194"/>
              <a:gd name="f60" fmla="val 48"/>
              <a:gd name="f61" fmla="val 185"/>
              <a:gd name="f62" fmla="val 174"/>
              <a:gd name="f63" fmla="val 47"/>
              <a:gd name="f64" fmla="val 160"/>
              <a:gd name="f65" fmla="val 140"/>
              <a:gd name="f66" fmla="val 120"/>
              <a:gd name="f67" fmla="val 105"/>
              <a:gd name="f68" fmla="+- 0 0 -90"/>
              <a:gd name="f69" fmla="*/ f3 1 369"/>
              <a:gd name="f70" fmla="*/ f4 1 64"/>
              <a:gd name="f71" fmla="val f5"/>
              <a:gd name="f72" fmla="val f6"/>
              <a:gd name="f73" fmla="val f7"/>
              <a:gd name="f74" fmla="*/ f68 f0 1"/>
              <a:gd name="f75" fmla="+- f73 0 f71"/>
              <a:gd name="f76" fmla="+- f72 0 f71"/>
              <a:gd name="f77" fmla="*/ f74 1 f2"/>
              <a:gd name="f78" fmla="*/ f76 1 369"/>
              <a:gd name="f79" fmla="*/ f75 1 64"/>
              <a:gd name="f80" fmla="*/ 95 f76 1"/>
              <a:gd name="f81" fmla="*/ 28 f75 1"/>
              <a:gd name="f82" fmla="*/ 33 f76 1"/>
              <a:gd name="f83" fmla="*/ 53 f75 1"/>
              <a:gd name="f84" fmla="*/ 6 f76 1"/>
              <a:gd name="f85" fmla="*/ 1 f75 1"/>
              <a:gd name="f86" fmla="*/ 50 f76 1"/>
              <a:gd name="f87" fmla="*/ 35 f75 1"/>
              <a:gd name="f88" fmla="*/ 0 f75 1"/>
              <a:gd name="f89" fmla="*/ 139 f76 1"/>
              <a:gd name="f90" fmla="*/ 184 f76 1"/>
              <a:gd name="f91" fmla="*/ 228 f76 1"/>
              <a:gd name="f92" fmla="*/ 273 f76 1"/>
              <a:gd name="f93" fmla="*/ 318 f76 1"/>
              <a:gd name="f94" fmla="*/ 361 f76 1"/>
              <a:gd name="f95" fmla="*/ 2 f75 1"/>
              <a:gd name="f96" fmla="*/ 337 f76 1"/>
              <a:gd name="f97" fmla="*/ 54 f75 1"/>
              <a:gd name="f98" fmla="*/ 274 f76 1"/>
              <a:gd name="f99" fmla="*/ 230 f76 1"/>
              <a:gd name="f100" fmla="*/ 57 f75 1"/>
              <a:gd name="f101" fmla="*/ 185 f76 1"/>
              <a:gd name="f102" fmla="*/ 29 f75 1"/>
              <a:gd name="f103" fmla="*/ 140 f76 1"/>
              <a:gd name="f104" fmla="+- f77 0 f1"/>
              <a:gd name="f105" fmla="*/ f80 1 369"/>
              <a:gd name="f106" fmla="*/ f81 1 64"/>
              <a:gd name="f107" fmla="*/ f82 1 369"/>
              <a:gd name="f108" fmla="*/ f83 1 64"/>
              <a:gd name="f109" fmla="*/ f84 1 369"/>
              <a:gd name="f110" fmla="*/ f85 1 64"/>
              <a:gd name="f111" fmla="*/ f86 1 369"/>
              <a:gd name="f112" fmla="*/ f87 1 64"/>
              <a:gd name="f113" fmla="*/ f88 1 64"/>
              <a:gd name="f114" fmla="*/ f89 1 369"/>
              <a:gd name="f115" fmla="*/ f90 1 369"/>
              <a:gd name="f116" fmla="*/ f91 1 369"/>
              <a:gd name="f117" fmla="*/ f92 1 369"/>
              <a:gd name="f118" fmla="*/ f93 1 369"/>
              <a:gd name="f119" fmla="*/ f94 1 369"/>
              <a:gd name="f120" fmla="*/ f95 1 64"/>
              <a:gd name="f121" fmla="*/ f96 1 369"/>
              <a:gd name="f122" fmla="*/ f97 1 64"/>
              <a:gd name="f123" fmla="*/ f98 1 369"/>
              <a:gd name="f124" fmla="*/ f99 1 369"/>
              <a:gd name="f125" fmla="*/ f100 1 64"/>
              <a:gd name="f126" fmla="*/ f101 1 369"/>
              <a:gd name="f127" fmla="*/ f102 1 64"/>
              <a:gd name="f128" fmla="*/ f103 1 369"/>
              <a:gd name="f129" fmla="*/ 0 1 f78"/>
              <a:gd name="f130" fmla="*/ f72 1 f78"/>
              <a:gd name="f131" fmla="*/ 0 1 f79"/>
              <a:gd name="f132" fmla="*/ f73 1 f79"/>
              <a:gd name="f133" fmla="*/ f105 1 f78"/>
              <a:gd name="f134" fmla="*/ f106 1 f79"/>
              <a:gd name="f135" fmla="*/ f107 1 f78"/>
              <a:gd name="f136" fmla="*/ f108 1 f79"/>
              <a:gd name="f137" fmla="*/ f109 1 f78"/>
              <a:gd name="f138" fmla="*/ f110 1 f79"/>
              <a:gd name="f139" fmla="*/ f111 1 f78"/>
              <a:gd name="f140" fmla="*/ f112 1 f79"/>
              <a:gd name="f141" fmla="*/ f113 1 f79"/>
              <a:gd name="f142" fmla="*/ f114 1 f78"/>
              <a:gd name="f143" fmla="*/ f115 1 f78"/>
              <a:gd name="f144" fmla="*/ f116 1 f78"/>
              <a:gd name="f145" fmla="*/ f117 1 f78"/>
              <a:gd name="f146" fmla="*/ f118 1 f78"/>
              <a:gd name="f147" fmla="*/ f119 1 f78"/>
              <a:gd name="f148" fmla="*/ f120 1 f79"/>
              <a:gd name="f149" fmla="*/ f121 1 f78"/>
              <a:gd name="f150" fmla="*/ f122 1 f79"/>
              <a:gd name="f151" fmla="*/ f123 1 f78"/>
              <a:gd name="f152" fmla="*/ f124 1 f78"/>
              <a:gd name="f153" fmla="*/ f125 1 f79"/>
              <a:gd name="f154" fmla="*/ f126 1 f78"/>
              <a:gd name="f155" fmla="*/ f127 1 f79"/>
              <a:gd name="f156" fmla="*/ f128 1 f78"/>
              <a:gd name="f157" fmla="*/ f129 f69 1"/>
              <a:gd name="f158" fmla="*/ f130 f69 1"/>
              <a:gd name="f159" fmla="*/ f132 f70 1"/>
              <a:gd name="f160" fmla="*/ f131 f70 1"/>
              <a:gd name="f161" fmla="*/ f133 f69 1"/>
              <a:gd name="f162" fmla="*/ f134 f70 1"/>
              <a:gd name="f163" fmla="*/ f135 f69 1"/>
              <a:gd name="f164" fmla="*/ f136 f70 1"/>
              <a:gd name="f165" fmla="*/ f137 f69 1"/>
              <a:gd name="f166" fmla="*/ f138 f70 1"/>
              <a:gd name="f167" fmla="*/ f139 f69 1"/>
              <a:gd name="f168" fmla="*/ f140 f70 1"/>
              <a:gd name="f169" fmla="*/ f141 f70 1"/>
              <a:gd name="f170" fmla="*/ f142 f69 1"/>
              <a:gd name="f171" fmla="*/ f143 f69 1"/>
              <a:gd name="f172" fmla="*/ f144 f69 1"/>
              <a:gd name="f173" fmla="*/ f145 f69 1"/>
              <a:gd name="f174" fmla="*/ f146 f69 1"/>
              <a:gd name="f175" fmla="*/ f147 f69 1"/>
              <a:gd name="f176" fmla="*/ f148 f70 1"/>
              <a:gd name="f177" fmla="*/ f149 f69 1"/>
              <a:gd name="f178" fmla="*/ f150 f70 1"/>
              <a:gd name="f179" fmla="*/ f151 f69 1"/>
              <a:gd name="f180" fmla="*/ f152 f69 1"/>
              <a:gd name="f181" fmla="*/ f153 f70 1"/>
              <a:gd name="f182" fmla="*/ f154 f69 1"/>
              <a:gd name="f183" fmla="*/ f155 f70 1"/>
              <a:gd name="f184" fmla="*/ f156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4">
                <a:pos x="f161" y="f162"/>
              </a:cxn>
              <a:cxn ang="f104">
                <a:pos x="f163" y="f164"/>
              </a:cxn>
              <a:cxn ang="f104">
                <a:pos x="f165" y="f166"/>
              </a:cxn>
              <a:cxn ang="f104">
                <a:pos x="f167" y="f168"/>
              </a:cxn>
              <a:cxn ang="f104">
                <a:pos x="f161" y="f169"/>
              </a:cxn>
              <a:cxn ang="f104">
                <a:pos x="f170" y="f168"/>
              </a:cxn>
              <a:cxn ang="f104">
                <a:pos x="f171" y="f169"/>
              </a:cxn>
              <a:cxn ang="f104">
                <a:pos x="f172" y="f168"/>
              </a:cxn>
              <a:cxn ang="f104">
                <a:pos x="f173" y="f166"/>
              </a:cxn>
              <a:cxn ang="f104">
                <a:pos x="f174" y="f168"/>
              </a:cxn>
              <a:cxn ang="f104">
                <a:pos x="f175" y="f176"/>
              </a:cxn>
              <a:cxn ang="f104">
                <a:pos x="f177" y="f178"/>
              </a:cxn>
              <a:cxn ang="f104">
                <a:pos x="f179" y="f162"/>
              </a:cxn>
              <a:cxn ang="f104">
                <a:pos x="f180" y="f181"/>
              </a:cxn>
              <a:cxn ang="f104">
                <a:pos x="f182" y="f183"/>
              </a:cxn>
              <a:cxn ang="f104">
                <a:pos x="f184" y="f181"/>
              </a:cxn>
              <a:cxn ang="f104">
                <a:pos x="f161" y="f162"/>
              </a:cxn>
            </a:cxnLst>
            <a:rect l="f157" t="f160" r="f158" b="f159"/>
            <a:pathLst>
              <a:path w="369" h="64">
                <a:moveTo>
                  <a:pt x="f8" y="f9"/>
                </a:moveTo>
                <a:cubicBezTo>
                  <a:pt x="f10" y="f11"/>
                  <a:pt x="f11" y="f12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21"/>
                  <a:pt x="f22" y="f23"/>
                  <a:pt x="f24" y="f23"/>
                </a:cubicBezTo>
                <a:cubicBezTo>
                  <a:pt x="f25" y="f26"/>
                  <a:pt x="f27" y="f28"/>
                  <a:pt x="f8" y="f5"/>
                </a:cubicBezTo>
                <a:cubicBezTo>
                  <a:pt x="f29" y="f21"/>
                  <a:pt x="f30" y="f23"/>
                  <a:pt x="f31" y="f23"/>
                </a:cubicBezTo>
                <a:cubicBezTo>
                  <a:pt x="f32" y="f23"/>
                  <a:pt x="f33" y="f28"/>
                  <a:pt x="f34" y="f5"/>
                </a:cubicBezTo>
                <a:cubicBezTo>
                  <a:pt x="f35" y="f21"/>
                  <a:pt x="f36" y="f23"/>
                  <a:pt x="f37" y="f23"/>
                </a:cubicBezTo>
                <a:cubicBezTo>
                  <a:pt x="f38" y="f23"/>
                  <a:pt x="f39" y="f28"/>
                  <a:pt x="f40" y="f19"/>
                </a:cubicBezTo>
                <a:cubicBezTo>
                  <a:pt x="f41" y="f42"/>
                  <a:pt x="f43" y="f23"/>
                  <a:pt x="f44" y="f23"/>
                </a:cubicBezTo>
                <a:cubicBezTo>
                  <a:pt x="f45" y="f23"/>
                  <a:pt x="f46" y="f28"/>
                  <a:pt x="f47" y="f48"/>
                </a:cubicBezTo>
                <a:cubicBezTo>
                  <a:pt x="f6" y="f28"/>
                  <a:pt x="f49" y="f50"/>
                  <a:pt x="f51" y="f52"/>
                </a:cubicBezTo>
                <a:cubicBezTo>
                  <a:pt x="f53" y="f7"/>
                  <a:pt x="f54" y="f14"/>
                  <a:pt x="f55" y="f9"/>
                </a:cubicBezTo>
                <a:cubicBezTo>
                  <a:pt x="f39" y="f16"/>
                  <a:pt x="f38" y="f56"/>
                  <a:pt x="f57" y="f56"/>
                </a:cubicBezTo>
                <a:cubicBezTo>
                  <a:pt x="f58" y="f56"/>
                  <a:pt x="f59" y="f60"/>
                  <a:pt x="f61" y="f22"/>
                </a:cubicBezTo>
                <a:cubicBezTo>
                  <a:pt x="f62" y="f63"/>
                  <a:pt x="f64" y="f56"/>
                  <a:pt x="f65" y="f56"/>
                </a:cubicBezTo>
                <a:cubicBezTo>
                  <a:pt x="f66" y="f56"/>
                  <a:pt x="f67" y="f6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7" name="Freeform 186">
            <a:extLst>
              <a:ext uri="{FF2B5EF4-FFF2-40B4-BE49-F238E27FC236}">
                <a16:creationId xmlns:a16="http://schemas.microsoft.com/office/drawing/2014/main" id="{2A7263DA-90BF-80A7-81D6-0C662F2EA340}"/>
              </a:ext>
            </a:extLst>
          </p:cNvPr>
          <p:cNvSpPr/>
          <p:nvPr/>
        </p:nvSpPr>
        <p:spPr>
          <a:xfrm>
            <a:off x="7778755" y="3560765"/>
            <a:ext cx="441326" cy="8096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71"/>
              <a:gd name="f8" fmla="val 68"/>
              <a:gd name="f9" fmla="val 185"/>
              <a:gd name="f10" fmla="val 29"/>
              <a:gd name="f11" fmla="val 167"/>
              <a:gd name="f12" fmla="val 64"/>
              <a:gd name="f13" fmla="val 116"/>
              <a:gd name="f14" fmla="val 67"/>
              <a:gd name="f15" fmla="val 96"/>
              <a:gd name="f16" fmla="val 28"/>
              <a:gd name="f17" fmla="val 90"/>
              <a:gd name="f18" fmla="val 43"/>
              <a:gd name="f19" fmla="val 78"/>
              <a:gd name="f20" fmla="val 51"/>
              <a:gd name="f21" fmla="val 63"/>
              <a:gd name="f22" fmla="val 55"/>
              <a:gd name="f23" fmla="val 58"/>
              <a:gd name="f24" fmla="val 38"/>
              <a:gd name="f25" fmla="val 56"/>
              <a:gd name="f26" fmla="val 27"/>
              <a:gd name="f27" fmla="val 50"/>
              <a:gd name="f28" fmla="val 9"/>
              <a:gd name="f29" fmla="val 39"/>
              <a:gd name="f30" fmla="val 17"/>
              <a:gd name="f31" fmla="val 8"/>
              <a:gd name="f32" fmla="val 2"/>
              <a:gd name="f33" fmla="val 21"/>
              <a:gd name="f34" fmla="val 31"/>
              <a:gd name="f35" fmla="val 34"/>
              <a:gd name="f36" fmla="val 52"/>
              <a:gd name="f37" fmla="val 35"/>
              <a:gd name="f38" fmla="val 74"/>
              <a:gd name="f39" fmla="val 87"/>
              <a:gd name="f40" fmla="val 1"/>
              <a:gd name="f41" fmla="val 102"/>
              <a:gd name="f42" fmla="val 10"/>
              <a:gd name="f43" fmla="val 106"/>
              <a:gd name="f44" fmla="val 19"/>
              <a:gd name="f45" fmla="val 113"/>
              <a:gd name="f46" fmla="val 25"/>
              <a:gd name="f47" fmla="val 139"/>
              <a:gd name="f48" fmla="val 44"/>
              <a:gd name="f49" fmla="val 170"/>
              <a:gd name="f50" fmla="val 32"/>
              <a:gd name="f51" fmla="val 182"/>
              <a:gd name="f52" fmla="val 7"/>
              <a:gd name="f53" fmla="val 183"/>
              <a:gd name="f54" fmla="val 5"/>
              <a:gd name="f55" fmla="val 3"/>
              <a:gd name="f56" fmla="val 188"/>
              <a:gd name="f57" fmla="val 4"/>
              <a:gd name="f58" fmla="val 189"/>
              <a:gd name="f59" fmla="val 6"/>
              <a:gd name="f60" fmla="val 196"/>
              <a:gd name="f61" fmla="val 24"/>
              <a:gd name="f62" fmla="val 211"/>
              <a:gd name="f63" fmla="val 230"/>
              <a:gd name="f64" fmla="val 249"/>
              <a:gd name="f65" fmla="val 262"/>
              <a:gd name="f66" fmla="val 271"/>
              <a:gd name="f67" fmla="val 272"/>
              <a:gd name="f68" fmla="val 273"/>
              <a:gd name="f69" fmla="val 275"/>
              <a:gd name="f70" fmla="val 283"/>
              <a:gd name="f71" fmla="val 297"/>
              <a:gd name="f72" fmla="val 318"/>
              <a:gd name="f73" fmla="val 340"/>
              <a:gd name="f74" fmla="val 354"/>
              <a:gd name="f75" fmla="val 22"/>
              <a:gd name="f76" fmla="val 362"/>
              <a:gd name="f77" fmla="val 20"/>
              <a:gd name="f78" fmla="val 42"/>
              <a:gd name="f79" fmla="val 316"/>
              <a:gd name="f80" fmla="val 287"/>
              <a:gd name="f81" fmla="val 53"/>
              <a:gd name="f82" fmla="val 252"/>
              <a:gd name="f83" fmla="val 204"/>
              <a:gd name="f84" fmla="+- 0 0 -90"/>
              <a:gd name="f85" fmla="*/ f4 1 371"/>
              <a:gd name="f86" fmla="*/ f5 1 68"/>
              <a:gd name="f87" fmla="val f6"/>
              <a:gd name="f88" fmla="val f7"/>
              <a:gd name="f89" fmla="val f8"/>
              <a:gd name="f90" fmla="*/ f84 f0 1"/>
              <a:gd name="f91" fmla="+- f89 0 f87"/>
              <a:gd name="f92" fmla="+- f88 0 f87"/>
              <a:gd name="f93" fmla="*/ f90 1 f3"/>
              <a:gd name="f94" fmla="*/ f92 1 371"/>
              <a:gd name="f95" fmla="*/ f91 1 68"/>
              <a:gd name="f96" fmla="*/ 185 f92 1"/>
              <a:gd name="f97" fmla="*/ 29 f91 1"/>
              <a:gd name="f98" fmla="*/ 96 f92 1"/>
              <a:gd name="f99" fmla="*/ 28 f91 1"/>
              <a:gd name="f100" fmla="*/ 63 f92 1"/>
              <a:gd name="f101" fmla="*/ 55 f91 1"/>
              <a:gd name="f102" fmla="*/ 27 f92 1"/>
              <a:gd name="f103" fmla="*/ 50 f91 1"/>
              <a:gd name="f104" fmla="*/ 8 f92 1"/>
              <a:gd name="f105" fmla="*/ 2 f91 1"/>
              <a:gd name="f106" fmla="*/ 52 f92 1"/>
              <a:gd name="f107" fmla="*/ 35 f91 1"/>
              <a:gd name="f108" fmla="*/ 1 f91 1"/>
              <a:gd name="f109" fmla="*/ 113 f92 1"/>
              <a:gd name="f110" fmla="*/ 25 f91 1"/>
              <a:gd name="f111" fmla="*/ 182 f92 1"/>
              <a:gd name="f112" fmla="*/ 7 f91 1"/>
              <a:gd name="f113" fmla="*/ 189 f92 1"/>
              <a:gd name="f114" fmla="*/ 6 f91 1"/>
              <a:gd name="f115" fmla="*/ 230 f92 1"/>
              <a:gd name="f116" fmla="*/ 34 f91 1"/>
              <a:gd name="f117" fmla="*/ 271 f92 1"/>
              <a:gd name="f118" fmla="*/ 275 f92 1"/>
              <a:gd name="f119" fmla="*/ 0 f91 1"/>
              <a:gd name="f120" fmla="*/ 318 f92 1"/>
              <a:gd name="f121" fmla="*/ 362 f92 1"/>
              <a:gd name="f122" fmla="*/ 340 f92 1"/>
              <a:gd name="f123" fmla="*/ 52 f91 1"/>
              <a:gd name="f124" fmla="+- f93 0 f1"/>
              <a:gd name="f125" fmla="*/ f96 1 371"/>
              <a:gd name="f126" fmla="*/ f97 1 68"/>
              <a:gd name="f127" fmla="*/ f98 1 371"/>
              <a:gd name="f128" fmla="*/ f99 1 68"/>
              <a:gd name="f129" fmla="*/ f100 1 371"/>
              <a:gd name="f130" fmla="*/ f101 1 68"/>
              <a:gd name="f131" fmla="*/ f102 1 371"/>
              <a:gd name="f132" fmla="*/ f103 1 68"/>
              <a:gd name="f133" fmla="*/ f104 1 371"/>
              <a:gd name="f134" fmla="*/ f105 1 68"/>
              <a:gd name="f135" fmla="*/ f106 1 371"/>
              <a:gd name="f136" fmla="*/ f107 1 68"/>
              <a:gd name="f137" fmla="*/ f108 1 68"/>
              <a:gd name="f138" fmla="*/ f109 1 371"/>
              <a:gd name="f139" fmla="*/ f110 1 68"/>
              <a:gd name="f140" fmla="*/ f111 1 371"/>
              <a:gd name="f141" fmla="*/ f112 1 68"/>
              <a:gd name="f142" fmla="*/ f113 1 371"/>
              <a:gd name="f143" fmla="*/ f114 1 68"/>
              <a:gd name="f144" fmla="*/ f115 1 371"/>
              <a:gd name="f145" fmla="*/ f116 1 68"/>
              <a:gd name="f146" fmla="*/ f117 1 371"/>
              <a:gd name="f147" fmla="*/ f118 1 371"/>
              <a:gd name="f148" fmla="*/ f119 1 68"/>
              <a:gd name="f149" fmla="*/ f120 1 371"/>
              <a:gd name="f150" fmla="*/ f121 1 371"/>
              <a:gd name="f151" fmla="*/ f122 1 371"/>
              <a:gd name="f152" fmla="*/ f123 1 68"/>
              <a:gd name="f153" fmla="*/ 0 1 f94"/>
              <a:gd name="f154" fmla="*/ f88 1 f94"/>
              <a:gd name="f155" fmla="*/ 0 1 f95"/>
              <a:gd name="f156" fmla="*/ f89 1 f95"/>
              <a:gd name="f157" fmla="*/ f125 1 f94"/>
              <a:gd name="f158" fmla="*/ f126 1 f95"/>
              <a:gd name="f159" fmla="*/ f127 1 f94"/>
              <a:gd name="f160" fmla="*/ f128 1 f95"/>
              <a:gd name="f161" fmla="*/ f129 1 f94"/>
              <a:gd name="f162" fmla="*/ f130 1 f95"/>
              <a:gd name="f163" fmla="*/ f131 1 f94"/>
              <a:gd name="f164" fmla="*/ f132 1 f95"/>
              <a:gd name="f165" fmla="*/ f133 1 f94"/>
              <a:gd name="f166" fmla="*/ f134 1 f95"/>
              <a:gd name="f167" fmla="*/ f135 1 f94"/>
              <a:gd name="f168" fmla="*/ f136 1 f95"/>
              <a:gd name="f169" fmla="*/ f137 1 f95"/>
              <a:gd name="f170" fmla="*/ f138 1 f94"/>
              <a:gd name="f171" fmla="*/ f139 1 f95"/>
              <a:gd name="f172" fmla="*/ f140 1 f94"/>
              <a:gd name="f173" fmla="*/ f141 1 f95"/>
              <a:gd name="f174" fmla="*/ f142 1 f94"/>
              <a:gd name="f175" fmla="*/ f143 1 f95"/>
              <a:gd name="f176" fmla="*/ f144 1 f94"/>
              <a:gd name="f177" fmla="*/ f145 1 f95"/>
              <a:gd name="f178" fmla="*/ f146 1 f94"/>
              <a:gd name="f179" fmla="*/ f147 1 f94"/>
              <a:gd name="f180" fmla="*/ f148 1 f95"/>
              <a:gd name="f181" fmla="*/ f149 1 f94"/>
              <a:gd name="f182" fmla="*/ f150 1 f94"/>
              <a:gd name="f183" fmla="*/ f151 1 f94"/>
              <a:gd name="f184" fmla="*/ f152 1 f95"/>
              <a:gd name="f185" fmla="*/ f153 f85 1"/>
              <a:gd name="f186" fmla="*/ f154 f85 1"/>
              <a:gd name="f187" fmla="*/ f156 f86 1"/>
              <a:gd name="f188" fmla="*/ f155 f86 1"/>
              <a:gd name="f189" fmla="*/ f157 f85 1"/>
              <a:gd name="f190" fmla="*/ f158 f86 1"/>
              <a:gd name="f191" fmla="*/ f159 f85 1"/>
              <a:gd name="f192" fmla="*/ f160 f86 1"/>
              <a:gd name="f193" fmla="*/ f161 f85 1"/>
              <a:gd name="f194" fmla="*/ f162 f86 1"/>
              <a:gd name="f195" fmla="*/ f163 f85 1"/>
              <a:gd name="f196" fmla="*/ f164 f86 1"/>
              <a:gd name="f197" fmla="*/ f165 f85 1"/>
              <a:gd name="f198" fmla="*/ f166 f86 1"/>
              <a:gd name="f199" fmla="*/ f167 f85 1"/>
              <a:gd name="f200" fmla="*/ f168 f86 1"/>
              <a:gd name="f201" fmla="*/ f169 f86 1"/>
              <a:gd name="f202" fmla="*/ f170 f85 1"/>
              <a:gd name="f203" fmla="*/ f171 f86 1"/>
              <a:gd name="f204" fmla="*/ f172 f85 1"/>
              <a:gd name="f205" fmla="*/ f173 f86 1"/>
              <a:gd name="f206" fmla="*/ f174 f85 1"/>
              <a:gd name="f207" fmla="*/ f175 f86 1"/>
              <a:gd name="f208" fmla="*/ f176 f85 1"/>
              <a:gd name="f209" fmla="*/ f177 f86 1"/>
              <a:gd name="f210" fmla="*/ f178 f85 1"/>
              <a:gd name="f211" fmla="*/ f179 f85 1"/>
              <a:gd name="f212" fmla="*/ f180 f86 1"/>
              <a:gd name="f213" fmla="*/ f181 f85 1"/>
              <a:gd name="f214" fmla="*/ f182 f85 1"/>
              <a:gd name="f215" fmla="*/ f183 f85 1"/>
              <a:gd name="f216" fmla="*/ f184 f8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4">
                <a:pos x="f189" y="f190"/>
              </a:cxn>
              <a:cxn ang="f124">
                <a:pos x="f191" y="f192"/>
              </a:cxn>
              <a:cxn ang="f124">
                <a:pos x="f193" y="f194"/>
              </a:cxn>
              <a:cxn ang="f124">
                <a:pos x="f195" y="f196"/>
              </a:cxn>
              <a:cxn ang="f124">
                <a:pos x="f197" y="f198"/>
              </a:cxn>
              <a:cxn ang="f124">
                <a:pos x="f199" y="f200"/>
              </a:cxn>
              <a:cxn ang="f124">
                <a:pos x="f191" y="f201"/>
              </a:cxn>
              <a:cxn ang="f124">
                <a:pos x="f202" y="f203"/>
              </a:cxn>
              <a:cxn ang="f124">
                <a:pos x="f204" y="f205"/>
              </a:cxn>
              <a:cxn ang="f124">
                <a:pos x="f189" y="f198"/>
              </a:cxn>
              <a:cxn ang="f124">
                <a:pos x="f206" y="f207"/>
              </a:cxn>
              <a:cxn ang="f124">
                <a:pos x="f208" y="f209"/>
              </a:cxn>
              <a:cxn ang="f124">
                <a:pos x="f210" y="f205"/>
              </a:cxn>
              <a:cxn ang="f124">
                <a:pos x="f211" y="f212"/>
              </a:cxn>
              <a:cxn ang="f124">
                <a:pos x="f213" y="f200"/>
              </a:cxn>
              <a:cxn ang="f124">
                <a:pos x="f214" y="f198"/>
              </a:cxn>
              <a:cxn ang="f124">
                <a:pos x="f215" y="f216"/>
              </a:cxn>
              <a:cxn ang="f124">
                <a:pos x="f211" y="f190"/>
              </a:cxn>
              <a:cxn ang="f124">
                <a:pos x="f189" y="f190"/>
              </a:cxn>
            </a:cxnLst>
            <a:rect l="f185" t="f188" r="f186" b="f187"/>
            <a:pathLst>
              <a:path w="371" h="68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0" y="f23"/>
                  <a:pt x="f24" y="f25"/>
                  <a:pt x="f26" y="f27"/>
                </a:cubicBezTo>
                <a:cubicBezTo>
                  <a:pt x="f28" y="f29"/>
                  <a:pt x="f6" y="f30"/>
                  <a:pt x="f31" y="f32"/>
                </a:cubicBezTo>
                <a:cubicBezTo>
                  <a:pt x="f30" y="f33"/>
                  <a:pt x="f34" y="f35"/>
                  <a:pt x="f36" y="f37"/>
                </a:cubicBezTo>
                <a:cubicBezTo>
                  <a:pt x="f38" y="f37"/>
                  <a:pt x="f39" y="f33"/>
                  <a:pt x="f15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1" y="f55"/>
                  <a:pt x="f9" y="f32"/>
                </a:cubicBezTo>
                <a:cubicBezTo>
                  <a:pt x="f56" y="f32"/>
                  <a:pt x="f56" y="f57"/>
                  <a:pt x="f58" y="f59"/>
                </a:cubicBezTo>
                <a:cubicBezTo>
                  <a:pt x="f60" y="f61"/>
                  <a:pt x="f62" y="f35"/>
                  <a:pt x="f63" y="f35"/>
                </a:cubicBezTo>
                <a:cubicBezTo>
                  <a:pt x="f64" y="f37"/>
                  <a:pt x="f65" y="f61"/>
                  <a:pt x="f66" y="f52"/>
                </a:cubicBezTo>
                <a:cubicBezTo>
                  <a:pt x="f67" y="f54"/>
                  <a:pt x="f68" y="f57"/>
                  <a:pt x="f69" y="f6"/>
                </a:cubicBezTo>
                <a:cubicBezTo>
                  <a:pt x="f70" y="f33"/>
                  <a:pt x="f71" y="f37"/>
                  <a:pt x="f72" y="f37"/>
                </a:cubicBezTo>
                <a:cubicBezTo>
                  <a:pt x="f73" y="f37"/>
                  <a:pt x="f74" y="f75"/>
                  <a:pt x="f76" y="f32"/>
                </a:cubicBezTo>
                <a:cubicBezTo>
                  <a:pt x="f7" y="f77"/>
                  <a:pt x="f2" y="f78"/>
                  <a:pt x="f73" y="f36"/>
                </a:cubicBezTo>
                <a:cubicBezTo>
                  <a:pt x="f79" y="f21"/>
                  <a:pt x="f80" y="f81"/>
                  <a:pt x="f69" y="f10"/>
                </a:cubicBezTo>
                <a:cubicBezTo>
                  <a:pt x="f82" y="f8"/>
                  <a:pt x="f83" y="f21"/>
                  <a:pt x="f9" y="f1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8" name="Freeform 187">
            <a:extLst>
              <a:ext uri="{FF2B5EF4-FFF2-40B4-BE49-F238E27FC236}">
                <a16:creationId xmlns:a16="http://schemas.microsoft.com/office/drawing/2014/main" id="{FA850E7F-770D-1717-0620-B18C74002C94}"/>
              </a:ext>
            </a:extLst>
          </p:cNvPr>
          <p:cNvSpPr/>
          <p:nvPr/>
        </p:nvSpPr>
        <p:spPr>
          <a:xfrm>
            <a:off x="7777164" y="3465511"/>
            <a:ext cx="444498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3"/>
              <a:gd name="f7" fmla="val 68"/>
              <a:gd name="f8" fmla="val 187"/>
              <a:gd name="f9" fmla="val 196"/>
              <a:gd name="f10" fmla="val 20"/>
              <a:gd name="f11" fmla="val 209"/>
              <a:gd name="f12" fmla="val 34"/>
              <a:gd name="f13" fmla="val 231"/>
              <a:gd name="f14" fmla="val 252"/>
              <a:gd name="f15" fmla="val 266"/>
              <a:gd name="f16" fmla="val 21"/>
              <a:gd name="f17" fmla="val 275"/>
              <a:gd name="f18" fmla="val 285"/>
              <a:gd name="f19" fmla="val 19"/>
              <a:gd name="f20" fmla="val 297"/>
              <a:gd name="f21" fmla="val 319"/>
              <a:gd name="f22" fmla="val 341"/>
              <a:gd name="f23" fmla="val 355"/>
              <a:gd name="f24" fmla="val 364"/>
              <a:gd name="f25" fmla="val 1"/>
              <a:gd name="f26" fmla="val 18"/>
              <a:gd name="f27" fmla="val 358"/>
              <a:gd name="f28" fmla="val 44"/>
              <a:gd name="f29" fmla="val 51"/>
              <a:gd name="f30" fmla="val 315"/>
              <a:gd name="f31" fmla="val 62"/>
              <a:gd name="f32" fmla="val 288"/>
              <a:gd name="f33" fmla="val 53"/>
              <a:gd name="f34" fmla="val 276"/>
              <a:gd name="f35" fmla="val 27"/>
              <a:gd name="f36" fmla="val 45"/>
              <a:gd name="f37" fmla="val 55"/>
              <a:gd name="f38" fmla="val 210"/>
              <a:gd name="f39" fmla="val 46"/>
              <a:gd name="f40" fmla="val 170"/>
              <a:gd name="f41" fmla="val 61"/>
              <a:gd name="f42" fmla="val 120"/>
              <a:gd name="f43" fmla="val 97"/>
              <a:gd name="f44" fmla="val 28"/>
              <a:gd name="f45" fmla="val 81"/>
              <a:gd name="f46" fmla="val 58"/>
              <a:gd name="f47" fmla="val 60"/>
              <a:gd name="f48" fmla="val 31"/>
              <a:gd name="f49" fmla="val 13"/>
              <a:gd name="f50" fmla="val 43"/>
              <a:gd name="f51" fmla="val 9"/>
              <a:gd name="f52" fmla="val 32"/>
              <a:gd name="f53" fmla="val 75"/>
              <a:gd name="f54" fmla="val 88"/>
              <a:gd name="f55" fmla="val 119"/>
              <a:gd name="f56" fmla="val 166"/>
              <a:gd name="f57" fmla="+- 0 0 -90"/>
              <a:gd name="f58" fmla="*/ f3 1 373"/>
              <a:gd name="f59" fmla="*/ f4 1 68"/>
              <a:gd name="f60" fmla="val f5"/>
              <a:gd name="f61" fmla="val f6"/>
              <a:gd name="f62" fmla="val f7"/>
              <a:gd name="f63" fmla="*/ f57 f0 1"/>
              <a:gd name="f64" fmla="+- f62 0 f60"/>
              <a:gd name="f65" fmla="+- f61 0 f60"/>
              <a:gd name="f66" fmla="*/ f63 1 f2"/>
              <a:gd name="f67" fmla="*/ f65 1 373"/>
              <a:gd name="f68" fmla="*/ f64 1 68"/>
              <a:gd name="f69" fmla="*/ 187 f65 1"/>
              <a:gd name="f70" fmla="*/ 0 f64 1"/>
              <a:gd name="f71" fmla="*/ 231 f65 1"/>
              <a:gd name="f72" fmla="*/ 34 f64 1"/>
              <a:gd name="f73" fmla="*/ 275 f65 1"/>
              <a:gd name="f74" fmla="*/ 319 f65 1"/>
              <a:gd name="f75" fmla="*/ 364 f65 1"/>
              <a:gd name="f76" fmla="*/ 1 f64 1"/>
              <a:gd name="f77" fmla="*/ 341 f65 1"/>
              <a:gd name="f78" fmla="*/ 51 f64 1"/>
              <a:gd name="f79" fmla="*/ 276 f65 1"/>
              <a:gd name="f80" fmla="*/ 27 f64 1"/>
              <a:gd name="f81" fmla="*/ 55 f64 1"/>
              <a:gd name="f82" fmla="*/ 97 f65 1"/>
              <a:gd name="f83" fmla="*/ 28 f64 1"/>
              <a:gd name="f84" fmla="*/ 31 f65 1"/>
              <a:gd name="f85" fmla="*/ 9 f65 1"/>
              <a:gd name="f86" fmla="*/ 53 f65 1"/>
              <a:gd name="f87" fmla="+- f66 0 f1"/>
              <a:gd name="f88" fmla="*/ f69 1 373"/>
              <a:gd name="f89" fmla="*/ f70 1 68"/>
              <a:gd name="f90" fmla="*/ f71 1 373"/>
              <a:gd name="f91" fmla="*/ f72 1 68"/>
              <a:gd name="f92" fmla="*/ f73 1 373"/>
              <a:gd name="f93" fmla="*/ f74 1 373"/>
              <a:gd name="f94" fmla="*/ f75 1 373"/>
              <a:gd name="f95" fmla="*/ f76 1 68"/>
              <a:gd name="f96" fmla="*/ f77 1 373"/>
              <a:gd name="f97" fmla="*/ f78 1 68"/>
              <a:gd name="f98" fmla="*/ f79 1 373"/>
              <a:gd name="f99" fmla="*/ f80 1 68"/>
              <a:gd name="f100" fmla="*/ f81 1 68"/>
              <a:gd name="f101" fmla="*/ f82 1 373"/>
              <a:gd name="f102" fmla="*/ f83 1 68"/>
              <a:gd name="f103" fmla="*/ f84 1 373"/>
              <a:gd name="f104" fmla="*/ f85 1 373"/>
              <a:gd name="f105" fmla="*/ f86 1 373"/>
              <a:gd name="f106" fmla="*/ 0 1 f67"/>
              <a:gd name="f107" fmla="*/ f61 1 f67"/>
              <a:gd name="f108" fmla="*/ 0 1 f68"/>
              <a:gd name="f109" fmla="*/ f62 1 f68"/>
              <a:gd name="f110" fmla="*/ f88 1 f67"/>
              <a:gd name="f111" fmla="*/ f89 1 f68"/>
              <a:gd name="f112" fmla="*/ f90 1 f67"/>
              <a:gd name="f113" fmla="*/ f91 1 f68"/>
              <a:gd name="f114" fmla="*/ f92 1 f67"/>
              <a:gd name="f115" fmla="*/ f93 1 f67"/>
              <a:gd name="f116" fmla="*/ f94 1 f67"/>
              <a:gd name="f117" fmla="*/ f95 1 f68"/>
              <a:gd name="f118" fmla="*/ f96 1 f67"/>
              <a:gd name="f119" fmla="*/ f97 1 f68"/>
              <a:gd name="f120" fmla="*/ f98 1 f67"/>
              <a:gd name="f121" fmla="*/ f99 1 f68"/>
              <a:gd name="f122" fmla="*/ f100 1 f68"/>
              <a:gd name="f123" fmla="*/ f101 1 f67"/>
              <a:gd name="f124" fmla="*/ f102 1 f68"/>
              <a:gd name="f125" fmla="*/ f103 1 f67"/>
              <a:gd name="f126" fmla="*/ f104 1 f67"/>
              <a:gd name="f127" fmla="*/ f105 1 f67"/>
              <a:gd name="f128" fmla="*/ f106 f58 1"/>
              <a:gd name="f129" fmla="*/ f107 f58 1"/>
              <a:gd name="f130" fmla="*/ f109 f59 1"/>
              <a:gd name="f131" fmla="*/ f108 f59 1"/>
              <a:gd name="f132" fmla="*/ f110 f58 1"/>
              <a:gd name="f133" fmla="*/ f111 f59 1"/>
              <a:gd name="f134" fmla="*/ f112 f58 1"/>
              <a:gd name="f135" fmla="*/ f113 f59 1"/>
              <a:gd name="f136" fmla="*/ f114 f58 1"/>
              <a:gd name="f137" fmla="*/ f115 f58 1"/>
              <a:gd name="f138" fmla="*/ f116 f58 1"/>
              <a:gd name="f139" fmla="*/ f117 f59 1"/>
              <a:gd name="f140" fmla="*/ f118 f58 1"/>
              <a:gd name="f141" fmla="*/ f119 f59 1"/>
              <a:gd name="f142" fmla="*/ f120 f58 1"/>
              <a:gd name="f143" fmla="*/ f121 f59 1"/>
              <a:gd name="f144" fmla="*/ f122 f59 1"/>
              <a:gd name="f145" fmla="*/ f123 f58 1"/>
              <a:gd name="f146" fmla="*/ f124 f59 1"/>
              <a:gd name="f147" fmla="*/ f125 f58 1"/>
              <a:gd name="f148" fmla="*/ f126 f58 1"/>
              <a:gd name="f149" fmla="*/ f127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7">
                <a:pos x="f132" y="f133"/>
              </a:cxn>
              <a:cxn ang="f87">
                <a:pos x="f134" y="f135"/>
              </a:cxn>
              <a:cxn ang="f87">
                <a:pos x="f136" y="f133"/>
              </a:cxn>
              <a:cxn ang="f87">
                <a:pos x="f137" y="f135"/>
              </a:cxn>
              <a:cxn ang="f87">
                <a:pos x="f138" y="f139"/>
              </a:cxn>
              <a:cxn ang="f87">
                <a:pos x="f140" y="f141"/>
              </a:cxn>
              <a:cxn ang="f87">
                <a:pos x="f142" y="f143"/>
              </a:cxn>
              <a:cxn ang="f87">
                <a:pos x="f134" y="f144"/>
              </a:cxn>
              <a:cxn ang="f87">
                <a:pos x="f132" y="f143"/>
              </a:cxn>
              <a:cxn ang="f87">
                <a:pos x="f145" y="f146"/>
              </a:cxn>
              <a:cxn ang="f87">
                <a:pos x="f147" y="f141"/>
              </a:cxn>
              <a:cxn ang="f87">
                <a:pos x="f148" y="f139"/>
              </a:cxn>
              <a:cxn ang="f87">
                <a:pos x="f149" y="f135"/>
              </a:cxn>
              <a:cxn ang="f87">
                <a:pos x="f145" y="f139"/>
              </a:cxn>
              <a:cxn ang="f87">
                <a:pos x="f132" y="f133"/>
              </a:cxn>
            </a:cxnLst>
            <a:rect l="f128" t="f131" r="f129" b="f130"/>
            <a:pathLst>
              <a:path w="373" h="68">
                <a:moveTo>
                  <a:pt x="f8" y="f5"/>
                </a:moveTo>
                <a:cubicBezTo>
                  <a:pt x="f9" y="f10"/>
                  <a:pt x="f11" y="f12"/>
                  <a:pt x="f13" y="f12"/>
                </a:cubicBezTo>
                <a:cubicBezTo>
                  <a:pt x="f14" y="f12"/>
                  <a:pt x="f15" y="f16"/>
                  <a:pt x="f17" y="f5"/>
                </a:cubicBezTo>
                <a:cubicBezTo>
                  <a:pt x="f18" y="f19"/>
                  <a:pt x="f20" y="f12"/>
                  <a:pt x="f21" y="f12"/>
                </a:cubicBezTo>
                <a:cubicBezTo>
                  <a:pt x="f22" y="f12"/>
                  <a:pt x="f23" y="f16"/>
                  <a:pt x="f24" y="f25"/>
                </a:cubicBezTo>
                <a:cubicBezTo>
                  <a:pt x="f6" y="f26"/>
                  <a:pt x="f27" y="f28"/>
                  <a:pt x="f22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15" y="f36"/>
                  <a:pt x="f14" y="f37"/>
                  <a:pt x="f13" y="f37"/>
                </a:cubicBezTo>
                <a:cubicBezTo>
                  <a:pt x="f38" y="f37"/>
                  <a:pt x="f9" y="f39"/>
                  <a:pt x="f8" y="f35"/>
                </a:cubicBezTo>
                <a:cubicBezTo>
                  <a:pt x="f40" y="f41"/>
                  <a:pt x="f42" y="f7"/>
                  <a:pt x="f43" y="f44"/>
                </a:cubicBezTo>
                <a:cubicBezTo>
                  <a:pt x="f45" y="f46"/>
                  <a:pt x="f33" y="f47"/>
                  <a:pt x="f48" y="f29"/>
                </a:cubicBezTo>
                <a:cubicBezTo>
                  <a:pt x="f49" y="f50"/>
                  <a:pt x="f5" y="f10"/>
                  <a:pt x="f51" y="f25"/>
                </a:cubicBezTo>
                <a:cubicBezTo>
                  <a:pt x="f26" y="f16"/>
                  <a:pt x="f52" y="f12"/>
                  <a:pt x="f33" y="f12"/>
                </a:cubicBezTo>
                <a:cubicBezTo>
                  <a:pt x="f53" y="f12"/>
                  <a:pt x="f54" y="f10"/>
                  <a:pt x="f43" y="f25"/>
                </a:cubicBezTo>
                <a:cubicBezTo>
                  <a:pt x="f55" y="f36"/>
                  <a:pt x="f56" y="f28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9" name="Freeform 188">
            <a:extLst>
              <a:ext uri="{FF2B5EF4-FFF2-40B4-BE49-F238E27FC236}">
                <a16:creationId xmlns:a16="http://schemas.microsoft.com/office/drawing/2014/main" id="{CF3BEC69-C2F9-2401-6AC0-FE22E7134369}"/>
              </a:ext>
            </a:extLst>
          </p:cNvPr>
          <p:cNvSpPr/>
          <p:nvPr/>
        </p:nvSpPr>
        <p:spPr>
          <a:xfrm>
            <a:off x="8432797" y="2873373"/>
            <a:ext cx="425452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8"/>
              <a:gd name="f7" fmla="val 68"/>
              <a:gd name="f8" fmla="val 5"/>
              <a:gd name="f9" fmla="val 25"/>
              <a:gd name="f10" fmla="val 348"/>
              <a:gd name="f11" fmla="val 42"/>
              <a:gd name="f12" fmla="val 332"/>
              <a:gd name="f13" fmla="val 49"/>
              <a:gd name="f14" fmla="val 308"/>
              <a:gd name="f15" fmla="val 59"/>
              <a:gd name="f16" fmla="val 289"/>
              <a:gd name="f17" fmla="val 55"/>
              <a:gd name="f18" fmla="val 269"/>
              <a:gd name="f19" fmla="val 34"/>
              <a:gd name="f20" fmla="val 251"/>
              <a:gd name="f21" fmla="val 61"/>
              <a:gd name="f22" fmla="val 210"/>
              <a:gd name="f23" fmla="val 184"/>
              <a:gd name="f24" fmla="val 39"/>
              <a:gd name="f25" fmla="val 178"/>
              <a:gd name="f26" fmla="val 38"/>
              <a:gd name="f27" fmla="val 174"/>
              <a:gd name="f28" fmla="val 151"/>
              <a:gd name="f29" fmla="val 65"/>
              <a:gd name="f30" fmla="val 117"/>
              <a:gd name="f31" fmla="val 64"/>
              <a:gd name="f32" fmla="val 95"/>
              <a:gd name="f33" fmla="val 40"/>
              <a:gd name="f34" fmla="val 90"/>
              <a:gd name="f35" fmla="val 87"/>
              <a:gd name="f36" fmla="val 35"/>
              <a:gd name="f37" fmla="val 82"/>
              <a:gd name="f38" fmla="val 66"/>
              <a:gd name="f39" fmla="val 11"/>
              <a:gd name="f40" fmla="val 54"/>
              <a:gd name="f41" fmla="val 2"/>
              <a:gd name="f42" fmla="val 18"/>
              <a:gd name="f43" fmla="val 1"/>
              <a:gd name="f44" fmla="val 15"/>
              <a:gd name="f45" fmla="val 12"/>
              <a:gd name="f46" fmla="val 7"/>
              <a:gd name="f47" fmla="val 6"/>
              <a:gd name="f48" fmla="val 10"/>
              <a:gd name="f49" fmla="val 28"/>
              <a:gd name="f50" fmla="val 19"/>
              <a:gd name="f51" fmla="val 41"/>
              <a:gd name="f52" fmla="val 44"/>
              <a:gd name="f53" fmla="val 79"/>
              <a:gd name="f54" fmla="val 31"/>
              <a:gd name="f55" fmla="val 83"/>
              <a:gd name="f56" fmla="val 84"/>
              <a:gd name="f57" fmla="val 96"/>
              <a:gd name="f58" fmla="val 100"/>
              <a:gd name="f59" fmla="val 9"/>
              <a:gd name="f60" fmla="val 103"/>
              <a:gd name="f61" fmla="val 108"/>
              <a:gd name="f62" fmla="val 126"/>
              <a:gd name="f63" fmla="val 137"/>
              <a:gd name="f64" fmla="val 152"/>
              <a:gd name="f65" fmla="val 36"/>
              <a:gd name="f66" fmla="val 165"/>
              <a:gd name="f67" fmla="val 26"/>
              <a:gd name="f68" fmla="val 167"/>
              <a:gd name="f69" fmla="val 169"/>
              <a:gd name="f70" fmla="val 175"/>
              <a:gd name="f71" fmla="val 3"/>
              <a:gd name="f72" fmla="val 181"/>
              <a:gd name="f73" fmla="val 186"/>
              <a:gd name="f74" fmla="val 190"/>
              <a:gd name="f75" fmla="val 191"/>
              <a:gd name="f76" fmla="val 193"/>
              <a:gd name="f77" fmla="val 209"/>
              <a:gd name="f78" fmla="val 37"/>
              <a:gd name="f79" fmla="val 224"/>
              <a:gd name="f80" fmla="val 238"/>
              <a:gd name="f81" fmla="val 254"/>
              <a:gd name="f82" fmla="val 27"/>
              <a:gd name="f83" fmla="val 257"/>
              <a:gd name="f84" fmla="val 259"/>
              <a:gd name="f85" fmla="val 261"/>
              <a:gd name="f86" fmla="val 275"/>
              <a:gd name="f87" fmla="val 276"/>
              <a:gd name="f88" fmla="val 277"/>
              <a:gd name="f89" fmla="val 283"/>
              <a:gd name="f90" fmla="val 307"/>
              <a:gd name="f91" fmla="val 331"/>
              <a:gd name="f92" fmla="val 337"/>
              <a:gd name="f93" fmla="val 341"/>
              <a:gd name="f94" fmla="val 32"/>
              <a:gd name="f95" fmla="val 344"/>
              <a:gd name="f96" fmla="val 349"/>
              <a:gd name="f97" fmla="val 21"/>
              <a:gd name="f98" fmla="val 353"/>
              <a:gd name="f99" fmla="val 14"/>
              <a:gd name="f100" fmla="+- 0 0 -90"/>
              <a:gd name="f101" fmla="*/ f3 1 358"/>
              <a:gd name="f102" fmla="*/ f4 1 68"/>
              <a:gd name="f103" fmla="val f5"/>
              <a:gd name="f104" fmla="val f6"/>
              <a:gd name="f105" fmla="val f7"/>
              <a:gd name="f106" fmla="*/ f100 f0 1"/>
              <a:gd name="f107" fmla="+- f105 0 f103"/>
              <a:gd name="f108" fmla="+- f104 0 f103"/>
              <a:gd name="f109" fmla="*/ f106 1 f2"/>
              <a:gd name="f110" fmla="*/ f108 1 358"/>
              <a:gd name="f111" fmla="*/ f107 1 68"/>
              <a:gd name="f112" fmla="*/ 358 f108 1"/>
              <a:gd name="f113" fmla="*/ 5 f107 1"/>
              <a:gd name="f114" fmla="*/ 332 f108 1"/>
              <a:gd name="f115" fmla="*/ 49 f107 1"/>
              <a:gd name="f116" fmla="*/ 269 f108 1"/>
              <a:gd name="f117" fmla="*/ 34 f107 1"/>
              <a:gd name="f118" fmla="*/ 184 f108 1"/>
              <a:gd name="f119" fmla="*/ 42 f107 1"/>
              <a:gd name="f120" fmla="*/ 174 f108 1"/>
              <a:gd name="f121" fmla="*/ 95 f108 1"/>
              <a:gd name="f122" fmla="*/ 40 f107 1"/>
              <a:gd name="f123" fmla="*/ 82 f108 1"/>
              <a:gd name="f124" fmla="*/ 2 f108 1"/>
              <a:gd name="f125" fmla="*/ 18 f107 1"/>
              <a:gd name="f126" fmla="*/ 1 f108 1"/>
              <a:gd name="f127" fmla="*/ 7 f107 1"/>
              <a:gd name="f128" fmla="*/ 19 f108 1"/>
              <a:gd name="f129" fmla="*/ 35 f107 1"/>
              <a:gd name="f130" fmla="*/ 49 f108 1"/>
              <a:gd name="f131" fmla="*/ 2 f107 1"/>
              <a:gd name="f132" fmla="*/ 84 f108 1"/>
              <a:gd name="f133" fmla="*/ 103 f108 1"/>
              <a:gd name="f134" fmla="*/ 19 f107 1"/>
              <a:gd name="f135" fmla="*/ 137 f108 1"/>
              <a:gd name="f136" fmla="*/ 38 f107 1"/>
              <a:gd name="f137" fmla="*/ 167 f108 1"/>
              <a:gd name="f138" fmla="*/ 10 f107 1"/>
              <a:gd name="f139" fmla="*/ 181 f108 1"/>
              <a:gd name="f140" fmla="*/ 3 f107 1"/>
              <a:gd name="f141" fmla="*/ 191 f108 1"/>
              <a:gd name="f142" fmla="*/ 11 f107 1"/>
              <a:gd name="f143" fmla="*/ 224 f108 1"/>
              <a:gd name="f144" fmla="*/ 257 f108 1"/>
              <a:gd name="f145" fmla="*/ 12 f107 1"/>
              <a:gd name="f146" fmla="*/ 277 f108 1"/>
              <a:gd name="f147" fmla="*/ 331 f108 1"/>
              <a:gd name="f148" fmla="*/ 39 f107 1"/>
              <a:gd name="f149" fmla="*/ 344 f108 1"/>
              <a:gd name="f150" fmla="*/ 28 f107 1"/>
              <a:gd name="f151" fmla="+- f109 0 f1"/>
              <a:gd name="f152" fmla="*/ f112 1 358"/>
              <a:gd name="f153" fmla="*/ f113 1 68"/>
              <a:gd name="f154" fmla="*/ f114 1 358"/>
              <a:gd name="f155" fmla="*/ f115 1 68"/>
              <a:gd name="f156" fmla="*/ f116 1 358"/>
              <a:gd name="f157" fmla="*/ f117 1 68"/>
              <a:gd name="f158" fmla="*/ f118 1 358"/>
              <a:gd name="f159" fmla="*/ f119 1 68"/>
              <a:gd name="f160" fmla="*/ f120 1 358"/>
              <a:gd name="f161" fmla="*/ f121 1 358"/>
              <a:gd name="f162" fmla="*/ f122 1 68"/>
              <a:gd name="f163" fmla="*/ f123 1 358"/>
              <a:gd name="f164" fmla="*/ f124 1 358"/>
              <a:gd name="f165" fmla="*/ f125 1 68"/>
              <a:gd name="f166" fmla="*/ f126 1 358"/>
              <a:gd name="f167" fmla="*/ f127 1 68"/>
              <a:gd name="f168" fmla="*/ f128 1 358"/>
              <a:gd name="f169" fmla="*/ f129 1 68"/>
              <a:gd name="f170" fmla="*/ f130 1 358"/>
              <a:gd name="f171" fmla="*/ f131 1 68"/>
              <a:gd name="f172" fmla="*/ f132 1 358"/>
              <a:gd name="f173" fmla="*/ f133 1 358"/>
              <a:gd name="f174" fmla="*/ f134 1 68"/>
              <a:gd name="f175" fmla="*/ f135 1 358"/>
              <a:gd name="f176" fmla="*/ f136 1 68"/>
              <a:gd name="f177" fmla="*/ f137 1 358"/>
              <a:gd name="f178" fmla="*/ f138 1 68"/>
              <a:gd name="f179" fmla="*/ f139 1 358"/>
              <a:gd name="f180" fmla="*/ f140 1 68"/>
              <a:gd name="f181" fmla="*/ f141 1 358"/>
              <a:gd name="f182" fmla="*/ f142 1 68"/>
              <a:gd name="f183" fmla="*/ f143 1 358"/>
              <a:gd name="f184" fmla="*/ f144 1 358"/>
              <a:gd name="f185" fmla="*/ f145 1 68"/>
              <a:gd name="f186" fmla="*/ f146 1 358"/>
              <a:gd name="f187" fmla="*/ f147 1 358"/>
              <a:gd name="f188" fmla="*/ f148 1 68"/>
              <a:gd name="f189" fmla="*/ f149 1 358"/>
              <a:gd name="f190" fmla="*/ f150 1 68"/>
              <a:gd name="f191" fmla="*/ 0 1 f110"/>
              <a:gd name="f192" fmla="*/ f104 1 f110"/>
              <a:gd name="f193" fmla="*/ 0 1 f111"/>
              <a:gd name="f194" fmla="*/ f105 1 f111"/>
              <a:gd name="f195" fmla="*/ f152 1 f110"/>
              <a:gd name="f196" fmla="*/ f153 1 f111"/>
              <a:gd name="f197" fmla="*/ f154 1 f110"/>
              <a:gd name="f198" fmla="*/ f155 1 f111"/>
              <a:gd name="f199" fmla="*/ f156 1 f110"/>
              <a:gd name="f200" fmla="*/ f157 1 f111"/>
              <a:gd name="f201" fmla="*/ f158 1 f110"/>
              <a:gd name="f202" fmla="*/ f159 1 f111"/>
              <a:gd name="f203" fmla="*/ f160 1 f110"/>
              <a:gd name="f204" fmla="*/ f161 1 f110"/>
              <a:gd name="f205" fmla="*/ f162 1 f111"/>
              <a:gd name="f206" fmla="*/ f163 1 f110"/>
              <a:gd name="f207" fmla="*/ f164 1 f110"/>
              <a:gd name="f208" fmla="*/ f165 1 f111"/>
              <a:gd name="f209" fmla="*/ f166 1 f110"/>
              <a:gd name="f210" fmla="*/ f167 1 f111"/>
              <a:gd name="f211" fmla="*/ f168 1 f110"/>
              <a:gd name="f212" fmla="*/ f169 1 f111"/>
              <a:gd name="f213" fmla="*/ f170 1 f110"/>
              <a:gd name="f214" fmla="*/ f171 1 f111"/>
              <a:gd name="f215" fmla="*/ f172 1 f110"/>
              <a:gd name="f216" fmla="*/ f173 1 f110"/>
              <a:gd name="f217" fmla="*/ f174 1 f111"/>
              <a:gd name="f218" fmla="*/ f175 1 f110"/>
              <a:gd name="f219" fmla="*/ f176 1 f111"/>
              <a:gd name="f220" fmla="*/ f177 1 f110"/>
              <a:gd name="f221" fmla="*/ f178 1 f111"/>
              <a:gd name="f222" fmla="*/ f179 1 f110"/>
              <a:gd name="f223" fmla="*/ f180 1 f111"/>
              <a:gd name="f224" fmla="*/ f181 1 f110"/>
              <a:gd name="f225" fmla="*/ f182 1 f111"/>
              <a:gd name="f226" fmla="*/ f183 1 f110"/>
              <a:gd name="f227" fmla="*/ f184 1 f110"/>
              <a:gd name="f228" fmla="*/ f185 1 f111"/>
              <a:gd name="f229" fmla="*/ f186 1 f110"/>
              <a:gd name="f230" fmla="*/ f187 1 f110"/>
              <a:gd name="f231" fmla="*/ f188 1 f111"/>
              <a:gd name="f232" fmla="*/ f189 1 f110"/>
              <a:gd name="f233" fmla="*/ f190 1 f111"/>
              <a:gd name="f234" fmla="*/ f191 f101 1"/>
              <a:gd name="f235" fmla="*/ f192 f101 1"/>
              <a:gd name="f236" fmla="*/ f194 f102 1"/>
              <a:gd name="f237" fmla="*/ f193 f102 1"/>
              <a:gd name="f238" fmla="*/ f195 f101 1"/>
              <a:gd name="f239" fmla="*/ f196 f102 1"/>
              <a:gd name="f240" fmla="*/ f197 f101 1"/>
              <a:gd name="f241" fmla="*/ f198 f102 1"/>
              <a:gd name="f242" fmla="*/ f199 f101 1"/>
              <a:gd name="f243" fmla="*/ f200 f102 1"/>
              <a:gd name="f244" fmla="*/ f201 f101 1"/>
              <a:gd name="f245" fmla="*/ f202 f102 1"/>
              <a:gd name="f246" fmla="*/ f203 f101 1"/>
              <a:gd name="f247" fmla="*/ f204 f101 1"/>
              <a:gd name="f248" fmla="*/ f205 f102 1"/>
              <a:gd name="f249" fmla="*/ f206 f101 1"/>
              <a:gd name="f250" fmla="*/ f207 f101 1"/>
              <a:gd name="f251" fmla="*/ f208 f102 1"/>
              <a:gd name="f252" fmla="*/ f209 f101 1"/>
              <a:gd name="f253" fmla="*/ f210 f102 1"/>
              <a:gd name="f254" fmla="*/ f211 f101 1"/>
              <a:gd name="f255" fmla="*/ f212 f102 1"/>
              <a:gd name="f256" fmla="*/ f213 f101 1"/>
              <a:gd name="f257" fmla="*/ f214 f102 1"/>
              <a:gd name="f258" fmla="*/ f215 f101 1"/>
              <a:gd name="f259" fmla="*/ f216 f101 1"/>
              <a:gd name="f260" fmla="*/ f217 f102 1"/>
              <a:gd name="f261" fmla="*/ f218 f101 1"/>
              <a:gd name="f262" fmla="*/ f219 f102 1"/>
              <a:gd name="f263" fmla="*/ f220 f101 1"/>
              <a:gd name="f264" fmla="*/ f221 f102 1"/>
              <a:gd name="f265" fmla="*/ f222 f101 1"/>
              <a:gd name="f266" fmla="*/ f223 f102 1"/>
              <a:gd name="f267" fmla="*/ f224 f101 1"/>
              <a:gd name="f268" fmla="*/ f225 f102 1"/>
              <a:gd name="f269" fmla="*/ f226 f101 1"/>
              <a:gd name="f270" fmla="*/ f227 f101 1"/>
              <a:gd name="f271" fmla="*/ f228 f102 1"/>
              <a:gd name="f272" fmla="*/ f229 f101 1"/>
              <a:gd name="f273" fmla="*/ f230 f101 1"/>
              <a:gd name="f274" fmla="*/ f231 f102 1"/>
              <a:gd name="f275" fmla="*/ f232 f101 1"/>
              <a:gd name="f276" fmla="*/ f233 f10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1">
                <a:pos x="f238" y="f239"/>
              </a:cxn>
              <a:cxn ang="f151">
                <a:pos x="f240" y="f241"/>
              </a:cxn>
              <a:cxn ang="f151">
                <a:pos x="f242" y="f243"/>
              </a:cxn>
              <a:cxn ang="f151">
                <a:pos x="f244" y="f245"/>
              </a:cxn>
              <a:cxn ang="f151">
                <a:pos x="f246" y="f245"/>
              </a:cxn>
              <a:cxn ang="f151">
                <a:pos x="f247" y="f248"/>
              </a:cxn>
              <a:cxn ang="f151">
                <a:pos x="f249" y="f248"/>
              </a:cxn>
              <a:cxn ang="f151">
                <a:pos x="f250" y="f251"/>
              </a:cxn>
              <a:cxn ang="f151">
                <a:pos x="f252" y="f253"/>
              </a:cxn>
              <a:cxn ang="f151">
                <a:pos x="f254" y="f255"/>
              </a:cxn>
              <a:cxn ang="f151">
                <a:pos x="f256" y="f245"/>
              </a:cxn>
              <a:cxn ang="f151">
                <a:pos x="f249" y="f257"/>
              </a:cxn>
              <a:cxn ang="f151">
                <a:pos x="f258" y="f257"/>
              </a:cxn>
              <a:cxn ang="f151">
                <a:pos x="f259" y="f260"/>
              </a:cxn>
              <a:cxn ang="f151">
                <a:pos x="f261" y="f262"/>
              </a:cxn>
              <a:cxn ang="f151">
                <a:pos x="f263" y="f264"/>
              </a:cxn>
              <a:cxn ang="f151">
                <a:pos x="f265" y="f266"/>
              </a:cxn>
              <a:cxn ang="f151">
                <a:pos x="f267" y="f268"/>
              </a:cxn>
              <a:cxn ang="f151">
                <a:pos x="f269" y="f262"/>
              </a:cxn>
              <a:cxn ang="f151">
                <a:pos x="f270" y="f271"/>
              </a:cxn>
              <a:cxn ang="f151">
                <a:pos x="f242" y="f257"/>
              </a:cxn>
              <a:cxn ang="f151">
                <a:pos x="f272" y="f264"/>
              </a:cxn>
              <a:cxn ang="f151">
                <a:pos x="f273" y="f274"/>
              </a:cxn>
              <a:cxn ang="f151">
                <a:pos x="f275" y="f276"/>
              </a:cxn>
              <a:cxn ang="f151">
                <a:pos x="f238" y="f239"/>
              </a:cxn>
            </a:cxnLst>
            <a:rect l="f234" t="f237" r="f235" b="f236"/>
            <a:pathLst>
              <a:path w="358" h="68">
                <a:moveTo>
                  <a:pt x="f6" y="f8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7"/>
                  <a:pt x="f23" y="f11"/>
                </a:cubicBezTo>
                <a:cubicBezTo>
                  <a:pt x="f2" y="f24"/>
                  <a:pt x="f25" y="f26"/>
                  <a:pt x="f27" y="f11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19"/>
                  <a:pt x="f35" y="f36"/>
                  <a:pt x="f37" y="f33"/>
                </a:cubicBezTo>
                <a:cubicBezTo>
                  <a:pt x="f17" y="f38"/>
                  <a:pt x="f39" y="f40"/>
                  <a:pt x="f41" y="f42"/>
                </a:cubicBezTo>
                <a:cubicBezTo>
                  <a:pt x="f43" y="f44"/>
                  <a:pt x="f5" y="f45"/>
                  <a:pt x="f43" y="f46"/>
                </a:cubicBezTo>
                <a:cubicBezTo>
                  <a:pt x="f47" y="f42"/>
                  <a:pt x="f48" y="f49"/>
                  <a:pt x="f50" y="f36"/>
                </a:cubicBezTo>
                <a:cubicBezTo>
                  <a:pt x="f49" y="f51"/>
                  <a:pt x="f24" y="f52"/>
                  <a:pt x="f13" y="f11"/>
                </a:cubicBezTo>
                <a:cubicBezTo>
                  <a:pt x="f31" y="f24"/>
                  <a:pt x="f53" y="f54"/>
                  <a:pt x="f37" y="f41"/>
                </a:cubicBezTo>
                <a:cubicBezTo>
                  <a:pt x="f55" y="f43"/>
                  <a:pt x="f55" y="f41"/>
                  <a:pt x="f56" y="f41"/>
                </a:cubicBezTo>
                <a:cubicBezTo>
                  <a:pt x="f57" y="f43"/>
                  <a:pt x="f58" y="f59"/>
                  <a:pt x="f60" y="f50"/>
                </a:cubicBezTo>
                <a:cubicBezTo>
                  <a:pt x="f61" y="f54"/>
                  <a:pt x="f62" y="f24"/>
                  <a:pt x="f63" y="f26"/>
                </a:cubicBezTo>
                <a:cubicBezTo>
                  <a:pt x="f64" y="f65"/>
                  <a:pt x="f66" y="f67"/>
                  <a:pt x="f68" y="f48"/>
                </a:cubicBezTo>
                <a:cubicBezTo>
                  <a:pt x="f69" y="f5"/>
                  <a:pt x="f70" y="f71"/>
                  <a:pt x="f72" y="f71"/>
                </a:cubicBezTo>
                <a:cubicBezTo>
                  <a:pt x="f73" y="f71"/>
                  <a:pt x="f74" y="f71"/>
                  <a:pt x="f75" y="f39"/>
                </a:cubicBezTo>
                <a:cubicBezTo>
                  <a:pt x="f76" y="f9"/>
                  <a:pt x="f77" y="f78"/>
                  <a:pt x="f79" y="f26"/>
                </a:cubicBezTo>
                <a:cubicBezTo>
                  <a:pt x="f80" y="f24"/>
                  <a:pt x="f81" y="f82"/>
                  <a:pt x="f83" y="f45"/>
                </a:cubicBezTo>
                <a:cubicBezTo>
                  <a:pt x="f84" y="f8"/>
                  <a:pt x="f85" y="f41"/>
                  <a:pt x="f18" y="f41"/>
                </a:cubicBezTo>
                <a:cubicBezTo>
                  <a:pt x="f86" y="f71"/>
                  <a:pt x="f87" y="f8"/>
                  <a:pt x="f88" y="f48"/>
                </a:cubicBezTo>
                <a:cubicBezTo>
                  <a:pt x="f89" y="f78"/>
                  <a:pt x="f90" y="f13"/>
                  <a:pt x="f91" y="f24"/>
                </a:cubicBezTo>
                <a:cubicBezTo>
                  <a:pt x="f92" y="f78"/>
                  <a:pt x="f93" y="f94"/>
                  <a:pt x="f95" y="f49"/>
                </a:cubicBezTo>
                <a:cubicBezTo>
                  <a:pt x="f96" y="f97"/>
                  <a:pt x="f98" y="f9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0" name="Freeform 189">
            <a:extLst>
              <a:ext uri="{FF2B5EF4-FFF2-40B4-BE49-F238E27FC236}">
                <a16:creationId xmlns:a16="http://schemas.microsoft.com/office/drawing/2014/main" id="{246B749E-1DB0-A920-9EFC-B264640EF124}"/>
              </a:ext>
            </a:extLst>
          </p:cNvPr>
          <p:cNvSpPr/>
          <p:nvPr/>
        </p:nvSpPr>
        <p:spPr>
          <a:xfrm>
            <a:off x="8429624" y="2705096"/>
            <a:ext cx="431797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2"/>
              <a:gd name="f7" fmla="val 64"/>
              <a:gd name="f8" fmla="val 7"/>
              <a:gd name="f9" fmla="val 14"/>
              <a:gd name="f10" fmla="val 9"/>
              <a:gd name="f11" fmla="val 29"/>
              <a:gd name="f12" fmla="val 34"/>
              <a:gd name="f13" fmla="val 45"/>
              <a:gd name="f14" fmla="val 48"/>
              <a:gd name="f15" fmla="val 42"/>
              <a:gd name="f16" fmla="val 66"/>
              <a:gd name="f17" fmla="val 38"/>
              <a:gd name="f18" fmla="val 77"/>
              <a:gd name="f19" fmla="val 33"/>
              <a:gd name="f20" fmla="val 83"/>
              <a:gd name="f21" fmla="val 10"/>
              <a:gd name="f22" fmla="val 85"/>
              <a:gd name="f23" fmla="val 91"/>
              <a:gd name="f24" fmla="val 3"/>
              <a:gd name="f25" fmla="val 97"/>
              <a:gd name="f26" fmla="val 2"/>
              <a:gd name="f27" fmla="val 102"/>
              <a:gd name="f28" fmla="val 1"/>
              <a:gd name="f29" fmla="val 101"/>
              <a:gd name="f30" fmla="val 6"/>
              <a:gd name="f31" fmla="val 103"/>
              <a:gd name="f32" fmla="val 21"/>
              <a:gd name="f33" fmla="val 118"/>
              <a:gd name="f34" fmla="val 35"/>
              <a:gd name="f35" fmla="val 129"/>
              <a:gd name="f36" fmla="val 36"/>
              <a:gd name="f37" fmla="val 145"/>
              <a:gd name="f38" fmla="val 159"/>
              <a:gd name="f39" fmla="val 32"/>
              <a:gd name="f40" fmla="val 166"/>
              <a:gd name="f41" fmla="val 19"/>
              <a:gd name="f42" fmla="val 167"/>
              <a:gd name="f43" fmla="val 17"/>
              <a:gd name="f44" fmla="val 15"/>
              <a:gd name="f45" fmla="val 168"/>
              <a:gd name="f46" fmla="val 13"/>
              <a:gd name="f47" fmla="val 172"/>
              <a:gd name="f48" fmla="val 176"/>
              <a:gd name="f49" fmla="val 188"/>
              <a:gd name="f50" fmla="val 191"/>
              <a:gd name="f51" fmla="val 192"/>
              <a:gd name="f52" fmla="val 4"/>
              <a:gd name="f53" fmla="val 198"/>
              <a:gd name="f54" fmla="val 27"/>
              <a:gd name="f55" fmla="val 208"/>
              <a:gd name="f56" fmla="val 225"/>
              <a:gd name="f57" fmla="val 37"/>
              <a:gd name="f58" fmla="val 243"/>
              <a:gd name="f59" fmla="val 254"/>
              <a:gd name="f60" fmla="val 260"/>
              <a:gd name="f61" fmla="val 263"/>
              <a:gd name="f62" fmla="val 268"/>
              <a:gd name="f63" fmla="val 272"/>
              <a:gd name="f64" fmla="val 277"/>
              <a:gd name="f65" fmla="val 279"/>
              <a:gd name="f66" fmla="val 8"/>
              <a:gd name="f67" fmla="val 280"/>
              <a:gd name="f68" fmla="val 28"/>
              <a:gd name="f69" fmla="val 299"/>
              <a:gd name="f70" fmla="val 41"/>
              <a:gd name="f71" fmla="val 317"/>
              <a:gd name="f72" fmla="val 335"/>
              <a:gd name="f73" fmla="val 351"/>
              <a:gd name="f74" fmla="val 357"/>
              <a:gd name="f75" fmla="val 11"/>
              <a:gd name="f76" fmla="val 356"/>
              <a:gd name="f77" fmla="val 359"/>
              <a:gd name="f78" fmla="val 352"/>
              <a:gd name="f79" fmla="val 39"/>
              <a:gd name="f80" fmla="val 332"/>
              <a:gd name="f81" fmla="val 49"/>
              <a:gd name="f82" fmla="val 313"/>
              <a:gd name="f83" fmla="val 58"/>
              <a:gd name="f84" fmla="val 290"/>
              <a:gd name="f85" fmla="val 52"/>
              <a:gd name="f86" fmla="val 271"/>
              <a:gd name="f87" fmla="val 257"/>
              <a:gd name="f88" fmla="val 238"/>
              <a:gd name="f89" fmla="val 60"/>
              <a:gd name="f90" fmla="val 215"/>
              <a:gd name="f91" fmla="val 57"/>
              <a:gd name="f92" fmla="val 203"/>
              <a:gd name="f93" fmla="val 55"/>
              <a:gd name="f94" fmla="val 193"/>
              <a:gd name="f95" fmla="val 186"/>
              <a:gd name="f96" fmla="val 182"/>
              <a:gd name="f97" fmla="val 155"/>
              <a:gd name="f98" fmla="val 115"/>
              <a:gd name="f99" fmla="val 96"/>
              <a:gd name="f100" fmla="val 92"/>
              <a:gd name="f101" fmla="val 90"/>
              <a:gd name="f102" fmla="val 86"/>
              <a:gd name="f103" fmla="val 73"/>
              <a:gd name="f104" fmla="val 54"/>
              <a:gd name="f105" fmla="val 24"/>
              <a:gd name="f106" fmla="val 46"/>
              <a:gd name="f107" fmla="val 20"/>
              <a:gd name="f108" fmla="val 12"/>
              <a:gd name="f109" fmla="val 5"/>
              <a:gd name="f110" fmla="+- 0 0 -90"/>
              <a:gd name="f111" fmla="*/ f3 1 362"/>
              <a:gd name="f112" fmla="*/ f4 1 64"/>
              <a:gd name="f113" fmla="val f5"/>
              <a:gd name="f114" fmla="val f6"/>
              <a:gd name="f115" fmla="val f7"/>
              <a:gd name="f116" fmla="*/ f110 f0 1"/>
              <a:gd name="f117" fmla="+- f115 0 f113"/>
              <a:gd name="f118" fmla="+- f114 0 f113"/>
              <a:gd name="f119" fmla="*/ f116 1 f2"/>
              <a:gd name="f120" fmla="*/ f118 1 362"/>
              <a:gd name="f121" fmla="*/ f117 1 64"/>
              <a:gd name="f122" fmla="*/ 7 f118 1"/>
              <a:gd name="f123" fmla="*/ 14 f117 1"/>
              <a:gd name="f124" fmla="*/ 48 f118 1"/>
              <a:gd name="f125" fmla="*/ 42 f117 1"/>
              <a:gd name="f126" fmla="*/ 83 f118 1"/>
              <a:gd name="f127" fmla="*/ 10 f117 1"/>
              <a:gd name="f128" fmla="*/ 97 f118 1"/>
              <a:gd name="f129" fmla="*/ 2 f117 1"/>
              <a:gd name="f130" fmla="*/ 101 f118 1"/>
              <a:gd name="f131" fmla="*/ 129 f118 1"/>
              <a:gd name="f132" fmla="*/ 36 f117 1"/>
              <a:gd name="f133" fmla="*/ 166 f118 1"/>
              <a:gd name="f134" fmla="*/ 19 f117 1"/>
              <a:gd name="f135" fmla="*/ 168 f118 1"/>
              <a:gd name="f136" fmla="*/ 13 f117 1"/>
              <a:gd name="f137" fmla="*/ 188 f118 1"/>
              <a:gd name="f138" fmla="*/ 192 f118 1"/>
              <a:gd name="f139" fmla="*/ 7 f117 1"/>
              <a:gd name="f140" fmla="*/ 225 f118 1"/>
              <a:gd name="f141" fmla="*/ 37 f117 1"/>
              <a:gd name="f142" fmla="*/ 260 f118 1"/>
              <a:gd name="f143" fmla="*/ 272 f118 1"/>
              <a:gd name="f144" fmla="*/ 279 f118 1"/>
              <a:gd name="f145" fmla="*/ 8 f117 1"/>
              <a:gd name="f146" fmla="*/ 317 f118 1"/>
              <a:gd name="f147" fmla="*/ 357 f118 1"/>
              <a:gd name="f148" fmla="*/ 11 f117 1"/>
              <a:gd name="f149" fmla="*/ 359 f118 1"/>
              <a:gd name="f150" fmla="*/ 6 f117 1"/>
              <a:gd name="f151" fmla="*/ 332 f118 1"/>
              <a:gd name="f152" fmla="*/ 49 f117 1"/>
              <a:gd name="f153" fmla="*/ 271 f118 1"/>
              <a:gd name="f154" fmla="*/ 33 f117 1"/>
              <a:gd name="f155" fmla="*/ 215 f118 1"/>
              <a:gd name="f156" fmla="*/ 57 f117 1"/>
              <a:gd name="f157" fmla="*/ 186 f118 1"/>
              <a:gd name="f158" fmla="*/ 41 f117 1"/>
              <a:gd name="f159" fmla="*/ 176 f118 1"/>
              <a:gd name="f160" fmla="*/ 96 f118 1"/>
              <a:gd name="f161" fmla="*/ 86 f118 1"/>
              <a:gd name="f162" fmla="*/ 24 f118 1"/>
              <a:gd name="f163" fmla="*/ 46 f117 1"/>
              <a:gd name="f164" fmla="*/ 0 f118 1"/>
              <a:gd name="f165" fmla="*/ 9 f117 1"/>
              <a:gd name="f166" fmla="*/ 1 f118 1"/>
              <a:gd name="f167" fmla="*/ 12 f117 1"/>
              <a:gd name="f168" fmla="*/ 3 f118 1"/>
              <a:gd name="f169" fmla="*/ 8 f118 1"/>
              <a:gd name="f170" fmla="*/ 5 f117 1"/>
              <a:gd name="f171" fmla="*/ 9 f118 1"/>
              <a:gd name="f172" fmla="+- f119 0 f1"/>
              <a:gd name="f173" fmla="*/ f122 1 362"/>
              <a:gd name="f174" fmla="*/ f123 1 64"/>
              <a:gd name="f175" fmla="*/ f124 1 362"/>
              <a:gd name="f176" fmla="*/ f125 1 64"/>
              <a:gd name="f177" fmla="*/ f126 1 362"/>
              <a:gd name="f178" fmla="*/ f127 1 64"/>
              <a:gd name="f179" fmla="*/ f128 1 362"/>
              <a:gd name="f180" fmla="*/ f129 1 64"/>
              <a:gd name="f181" fmla="*/ f130 1 362"/>
              <a:gd name="f182" fmla="*/ f131 1 362"/>
              <a:gd name="f183" fmla="*/ f132 1 64"/>
              <a:gd name="f184" fmla="*/ f133 1 362"/>
              <a:gd name="f185" fmla="*/ f134 1 64"/>
              <a:gd name="f186" fmla="*/ f135 1 362"/>
              <a:gd name="f187" fmla="*/ f136 1 64"/>
              <a:gd name="f188" fmla="*/ f137 1 362"/>
              <a:gd name="f189" fmla="*/ f138 1 362"/>
              <a:gd name="f190" fmla="*/ f139 1 64"/>
              <a:gd name="f191" fmla="*/ f140 1 362"/>
              <a:gd name="f192" fmla="*/ f141 1 64"/>
              <a:gd name="f193" fmla="*/ f142 1 362"/>
              <a:gd name="f194" fmla="*/ f143 1 362"/>
              <a:gd name="f195" fmla="*/ f144 1 362"/>
              <a:gd name="f196" fmla="*/ f145 1 64"/>
              <a:gd name="f197" fmla="*/ f146 1 362"/>
              <a:gd name="f198" fmla="*/ f147 1 362"/>
              <a:gd name="f199" fmla="*/ f148 1 64"/>
              <a:gd name="f200" fmla="*/ f149 1 362"/>
              <a:gd name="f201" fmla="*/ f150 1 64"/>
              <a:gd name="f202" fmla="*/ f151 1 362"/>
              <a:gd name="f203" fmla="*/ f152 1 64"/>
              <a:gd name="f204" fmla="*/ f153 1 362"/>
              <a:gd name="f205" fmla="*/ f154 1 64"/>
              <a:gd name="f206" fmla="*/ f155 1 362"/>
              <a:gd name="f207" fmla="*/ f156 1 64"/>
              <a:gd name="f208" fmla="*/ f157 1 362"/>
              <a:gd name="f209" fmla="*/ f158 1 64"/>
              <a:gd name="f210" fmla="*/ f159 1 362"/>
              <a:gd name="f211" fmla="*/ f160 1 362"/>
              <a:gd name="f212" fmla="*/ f161 1 362"/>
              <a:gd name="f213" fmla="*/ f162 1 362"/>
              <a:gd name="f214" fmla="*/ f163 1 64"/>
              <a:gd name="f215" fmla="*/ f164 1 362"/>
              <a:gd name="f216" fmla="*/ f165 1 64"/>
              <a:gd name="f217" fmla="*/ f166 1 362"/>
              <a:gd name="f218" fmla="*/ f167 1 64"/>
              <a:gd name="f219" fmla="*/ f168 1 362"/>
              <a:gd name="f220" fmla="*/ f169 1 362"/>
              <a:gd name="f221" fmla="*/ f170 1 64"/>
              <a:gd name="f222" fmla="*/ f171 1 362"/>
              <a:gd name="f223" fmla="*/ 0 1 f120"/>
              <a:gd name="f224" fmla="*/ f114 1 f120"/>
              <a:gd name="f225" fmla="*/ 0 1 f121"/>
              <a:gd name="f226" fmla="*/ f115 1 f121"/>
              <a:gd name="f227" fmla="*/ f173 1 f120"/>
              <a:gd name="f228" fmla="*/ f174 1 f121"/>
              <a:gd name="f229" fmla="*/ f175 1 f120"/>
              <a:gd name="f230" fmla="*/ f176 1 f121"/>
              <a:gd name="f231" fmla="*/ f177 1 f120"/>
              <a:gd name="f232" fmla="*/ f178 1 f121"/>
              <a:gd name="f233" fmla="*/ f179 1 f120"/>
              <a:gd name="f234" fmla="*/ f180 1 f121"/>
              <a:gd name="f235" fmla="*/ f181 1 f120"/>
              <a:gd name="f236" fmla="*/ f182 1 f120"/>
              <a:gd name="f237" fmla="*/ f183 1 f121"/>
              <a:gd name="f238" fmla="*/ f184 1 f120"/>
              <a:gd name="f239" fmla="*/ f185 1 f121"/>
              <a:gd name="f240" fmla="*/ f186 1 f120"/>
              <a:gd name="f241" fmla="*/ f187 1 f121"/>
              <a:gd name="f242" fmla="*/ f188 1 f120"/>
              <a:gd name="f243" fmla="*/ f189 1 f120"/>
              <a:gd name="f244" fmla="*/ f190 1 f121"/>
              <a:gd name="f245" fmla="*/ f191 1 f120"/>
              <a:gd name="f246" fmla="*/ f192 1 f121"/>
              <a:gd name="f247" fmla="*/ f193 1 f120"/>
              <a:gd name="f248" fmla="*/ f194 1 f120"/>
              <a:gd name="f249" fmla="*/ f195 1 f120"/>
              <a:gd name="f250" fmla="*/ f196 1 f121"/>
              <a:gd name="f251" fmla="*/ f197 1 f120"/>
              <a:gd name="f252" fmla="*/ f198 1 f120"/>
              <a:gd name="f253" fmla="*/ f199 1 f121"/>
              <a:gd name="f254" fmla="*/ f200 1 f120"/>
              <a:gd name="f255" fmla="*/ f201 1 f121"/>
              <a:gd name="f256" fmla="*/ f202 1 f120"/>
              <a:gd name="f257" fmla="*/ f203 1 f121"/>
              <a:gd name="f258" fmla="*/ f204 1 f120"/>
              <a:gd name="f259" fmla="*/ f205 1 f121"/>
              <a:gd name="f260" fmla="*/ f206 1 f120"/>
              <a:gd name="f261" fmla="*/ f207 1 f121"/>
              <a:gd name="f262" fmla="*/ f208 1 f120"/>
              <a:gd name="f263" fmla="*/ f209 1 f121"/>
              <a:gd name="f264" fmla="*/ f210 1 f120"/>
              <a:gd name="f265" fmla="*/ f211 1 f120"/>
              <a:gd name="f266" fmla="*/ f212 1 f120"/>
              <a:gd name="f267" fmla="*/ f213 1 f120"/>
              <a:gd name="f268" fmla="*/ f214 1 f121"/>
              <a:gd name="f269" fmla="*/ f215 1 f120"/>
              <a:gd name="f270" fmla="*/ f216 1 f121"/>
              <a:gd name="f271" fmla="*/ f217 1 f120"/>
              <a:gd name="f272" fmla="*/ f218 1 f121"/>
              <a:gd name="f273" fmla="*/ f219 1 f120"/>
              <a:gd name="f274" fmla="*/ f220 1 f120"/>
              <a:gd name="f275" fmla="*/ f221 1 f121"/>
              <a:gd name="f276" fmla="*/ f222 1 f120"/>
              <a:gd name="f277" fmla="*/ f223 f111 1"/>
              <a:gd name="f278" fmla="*/ f224 f111 1"/>
              <a:gd name="f279" fmla="*/ f226 f112 1"/>
              <a:gd name="f280" fmla="*/ f225 f112 1"/>
              <a:gd name="f281" fmla="*/ f227 f111 1"/>
              <a:gd name="f282" fmla="*/ f228 f112 1"/>
              <a:gd name="f283" fmla="*/ f229 f111 1"/>
              <a:gd name="f284" fmla="*/ f230 f112 1"/>
              <a:gd name="f285" fmla="*/ f231 f111 1"/>
              <a:gd name="f286" fmla="*/ f232 f112 1"/>
              <a:gd name="f287" fmla="*/ f233 f111 1"/>
              <a:gd name="f288" fmla="*/ f234 f112 1"/>
              <a:gd name="f289" fmla="*/ f235 f111 1"/>
              <a:gd name="f290" fmla="*/ f236 f111 1"/>
              <a:gd name="f291" fmla="*/ f237 f112 1"/>
              <a:gd name="f292" fmla="*/ f238 f111 1"/>
              <a:gd name="f293" fmla="*/ f239 f112 1"/>
              <a:gd name="f294" fmla="*/ f240 f111 1"/>
              <a:gd name="f295" fmla="*/ f241 f112 1"/>
              <a:gd name="f296" fmla="*/ f242 f111 1"/>
              <a:gd name="f297" fmla="*/ f243 f111 1"/>
              <a:gd name="f298" fmla="*/ f244 f112 1"/>
              <a:gd name="f299" fmla="*/ f245 f111 1"/>
              <a:gd name="f300" fmla="*/ f246 f112 1"/>
              <a:gd name="f301" fmla="*/ f247 f111 1"/>
              <a:gd name="f302" fmla="*/ f248 f111 1"/>
              <a:gd name="f303" fmla="*/ f249 f111 1"/>
              <a:gd name="f304" fmla="*/ f250 f112 1"/>
              <a:gd name="f305" fmla="*/ f251 f111 1"/>
              <a:gd name="f306" fmla="*/ f252 f111 1"/>
              <a:gd name="f307" fmla="*/ f253 f112 1"/>
              <a:gd name="f308" fmla="*/ f254 f111 1"/>
              <a:gd name="f309" fmla="*/ f255 f112 1"/>
              <a:gd name="f310" fmla="*/ f256 f111 1"/>
              <a:gd name="f311" fmla="*/ f257 f112 1"/>
              <a:gd name="f312" fmla="*/ f258 f111 1"/>
              <a:gd name="f313" fmla="*/ f259 f112 1"/>
              <a:gd name="f314" fmla="*/ f260 f111 1"/>
              <a:gd name="f315" fmla="*/ f261 f112 1"/>
              <a:gd name="f316" fmla="*/ f262 f111 1"/>
              <a:gd name="f317" fmla="*/ f263 f112 1"/>
              <a:gd name="f318" fmla="*/ f264 f111 1"/>
              <a:gd name="f319" fmla="*/ f265 f111 1"/>
              <a:gd name="f320" fmla="*/ f266 f111 1"/>
              <a:gd name="f321" fmla="*/ f267 f111 1"/>
              <a:gd name="f322" fmla="*/ f268 f112 1"/>
              <a:gd name="f323" fmla="*/ f269 f111 1"/>
              <a:gd name="f324" fmla="*/ f270 f112 1"/>
              <a:gd name="f325" fmla="*/ f271 f111 1"/>
              <a:gd name="f326" fmla="*/ f272 f112 1"/>
              <a:gd name="f327" fmla="*/ f273 f111 1"/>
              <a:gd name="f328" fmla="*/ f274 f111 1"/>
              <a:gd name="f329" fmla="*/ f275 f112 1"/>
              <a:gd name="f330" fmla="*/ f276 f1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2">
                <a:pos x="f281" y="f282"/>
              </a:cxn>
              <a:cxn ang="f172">
                <a:pos x="f283" y="f284"/>
              </a:cxn>
              <a:cxn ang="f172">
                <a:pos x="f285" y="f286"/>
              </a:cxn>
              <a:cxn ang="f172">
                <a:pos x="f287" y="f288"/>
              </a:cxn>
              <a:cxn ang="f172">
                <a:pos x="f289" y="f286"/>
              </a:cxn>
              <a:cxn ang="f172">
                <a:pos x="f290" y="f291"/>
              </a:cxn>
              <a:cxn ang="f172">
                <a:pos x="f292" y="f293"/>
              </a:cxn>
              <a:cxn ang="f172">
                <a:pos x="f294" y="f295"/>
              </a:cxn>
              <a:cxn ang="f172">
                <a:pos x="f296" y="f288"/>
              </a:cxn>
              <a:cxn ang="f172">
                <a:pos x="f297" y="f298"/>
              </a:cxn>
              <a:cxn ang="f172">
                <a:pos x="f299" y="f300"/>
              </a:cxn>
              <a:cxn ang="f172">
                <a:pos x="f301" y="f298"/>
              </a:cxn>
              <a:cxn ang="f172">
                <a:pos x="f302" y="f288"/>
              </a:cxn>
              <a:cxn ang="f172">
                <a:pos x="f303" y="f304"/>
              </a:cxn>
              <a:cxn ang="f172">
                <a:pos x="f305" y="f284"/>
              </a:cxn>
              <a:cxn ang="f172">
                <a:pos x="f306" y="f307"/>
              </a:cxn>
              <a:cxn ang="f172">
                <a:pos x="f308" y="f309"/>
              </a:cxn>
              <a:cxn ang="f172">
                <a:pos x="f310" y="f311"/>
              </a:cxn>
              <a:cxn ang="f172">
                <a:pos x="f312" y="f313"/>
              </a:cxn>
              <a:cxn ang="f172">
                <a:pos x="f314" y="f315"/>
              </a:cxn>
              <a:cxn ang="f172">
                <a:pos x="f316" y="f317"/>
              </a:cxn>
              <a:cxn ang="f172">
                <a:pos x="f318" y="f317"/>
              </a:cxn>
              <a:cxn ang="f172">
                <a:pos x="f319" y="f300"/>
              </a:cxn>
              <a:cxn ang="f172">
                <a:pos x="f320" y="f300"/>
              </a:cxn>
              <a:cxn ang="f172">
                <a:pos x="f321" y="f322"/>
              </a:cxn>
              <a:cxn ang="f172">
                <a:pos x="f323" y="f324"/>
              </a:cxn>
              <a:cxn ang="f172">
                <a:pos x="f323" y="f324"/>
              </a:cxn>
              <a:cxn ang="f172">
                <a:pos x="f323" y="f286"/>
              </a:cxn>
              <a:cxn ang="f172">
                <a:pos x="f325" y="f326"/>
              </a:cxn>
              <a:cxn ang="f172">
                <a:pos x="f327" y="f307"/>
              </a:cxn>
              <a:cxn ang="f172">
                <a:pos x="f328" y="f329"/>
              </a:cxn>
              <a:cxn ang="f172">
                <a:pos x="f330" y="f295"/>
              </a:cxn>
              <a:cxn ang="f172">
                <a:pos x="f281" y="f304"/>
              </a:cxn>
              <a:cxn ang="f172">
                <a:pos x="f281" y="f282"/>
              </a:cxn>
            </a:cxnLst>
            <a:rect l="f277" t="f280" r="f278" b="f279"/>
            <a:pathLst>
              <a:path w="362" h="64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5"/>
                  <a:pt x="f23" y="f24"/>
                  <a:pt x="f25" y="f26"/>
                </a:cubicBezTo>
                <a:cubicBezTo>
                  <a:pt x="f27" y="f28"/>
                  <a:pt x="f29" y="f30"/>
                  <a:pt x="f29" y="f21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17"/>
                  <a:pt x="f38" y="f39"/>
                  <a:pt x="f40" y="f41"/>
                </a:cubicBezTo>
                <a:cubicBezTo>
                  <a:pt x="f42" y="f43"/>
                  <a:pt x="f42" y="f44"/>
                  <a:pt x="f45" y="f46"/>
                </a:cubicBezTo>
                <a:cubicBezTo>
                  <a:pt x="f47" y="f26"/>
                  <a:pt x="f48" y="f5"/>
                  <a:pt x="f49" y="f26"/>
                </a:cubicBezTo>
                <a:cubicBezTo>
                  <a:pt x="f50" y="f24"/>
                  <a:pt x="f51" y="f52"/>
                  <a:pt x="f51" y="f8"/>
                </a:cubicBezTo>
                <a:cubicBezTo>
                  <a:pt x="f53" y="f54"/>
                  <a:pt x="f55" y="f36"/>
                  <a:pt x="f56" y="f57"/>
                </a:cubicBezTo>
                <a:cubicBezTo>
                  <a:pt x="f58" y="f57"/>
                  <a:pt x="f59" y="f11"/>
                  <a:pt x="f60" y="f8"/>
                </a:cubicBezTo>
                <a:cubicBezTo>
                  <a:pt x="f61" y="f5"/>
                  <a:pt x="f62" y="f24"/>
                  <a:pt x="f63" y="f26"/>
                </a:cubicBezTo>
                <a:cubicBezTo>
                  <a:pt x="f64" y="f26"/>
                  <a:pt x="f65" y="f24"/>
                  <a:pt x="f65" y="f66"/>
                </a:cubicBezTo>
                <a:cubicBezTo>
                  <a:pt x="f67" y="f68"/>
                  <a:pt x="f69" y="f70"/>
                  <a:pt x="f71" y="f15"/>
                </a:cubicBezTo>
                <a:cubicBezTo>
                  <a:pt x="f72" y="f15"/>
                  <a:pt x="f73" y="f11"/>
                  <a:pt x="f74" y="f75"/>
                </a:cubicBezTo>
                <a:cubicBezTo>
                  <a:pt x="f74" y="f10"/>
                  <a:pt x="f76" y="f8"/>
                  <a:pt x="f77" y="f30"/>
                </a:cubicBezTo>
                <a:cubicBezTo>
                  <a:pt x="f6" y="f32"/>
                  <a:pt x="f78" y="f79"/>
                  <a:pt x="f80" y="f81"/>
                </a:cubicBezTo>
                <a:cubicBezTo>
                  <a:pt x="f82" y="f83"/>
                  <a:pt x="f84" y="f85"/>
                  <a:pt x="f86" y="f19"/>
                </a:cubicBezTo>
                <a:cubicBezTo>
                  <a:pt x="f87" y="f85"/>
                  <a:pt x="f88" y="f89"/>
                  <a:pt x="f90" y="f91"/>
                </a:cubicBezTo>
                <a:cubicBezTo>
                  <a:pt x="f92" y="f93"/>
                  <a:pt x="f94" y="f81"/>
                  <a:pt x="f95" y="f70"/>
                </a:cubicBezTo>
                <a:cubicBezTo>
                  <a:pt x="f96" y="f57"/>
                  <a:pt x="f2" y="f57"/>
                  <a:pt x="f48" y="f70"/>
                </a:cubicBezTo>
                <a:cubicBezTo>
                  <a:pt x="f97" y="f7"/>
                  <a:pt x="f98" y="f7"/>
                  <a:pt x="f99" y="f57"/>
                </a:cubicBezTo>
                <a:cubicBezTo>
                  <a:pt x="f100" y="f19"/>
                  <a:pt x="f101" y="f39"/>
                  <a:pt x="f102" y="f57"/>
                </a:cubicBezTo>
                <a:cubicBezTo>
                  <a:pt x="f103" y="f104"/>
                  <a:pt x="f13" y="f83"/>
                  <a:pt x="f105" y="f106"/>
                </a:cubicBezTo>
                <a:cubicBezTo>
                  <a:pt x="f46" y="f79"/>
                  <a:pt x="f5" y="f107"/>
                  <a:pt x="f5" y="f10"/>
                </a:cubicBezTo>
                <a:cubicBezTo>
                  <a:pt x="f5" y="f10"/>
                  <a:pt x="f5" y="f10"/>
                  <a:pt x="f5" y="f10"/>
                </a:cubicBezTo>
                <a:cubicBezTo>
                  <a:pt x="f5" y="f10"/>
                  <a:pt x="f5" y="f21"/>
                  <a:pt x="f5" y="f21"/>
                </a:cubicBezTo>
                <a:cubicBezTo>
                  <a:pt x="f5" y="f75"/>
                  <a:pt x="f5" y="f108"/>
                  <a:pt x="f28" y="f108"/>
                </a:cubicBezTo>
                <a:cubicBezTo>
                  <a:pt x="f26" y="f9"/>
                  <a:pt x="f24" y="f108"/>
                  <a:pt x="f24" y="f75"/>
                </a:cubicBezTo>
                <a:cubicBezTo>
                  <a:pt x="f24" y="f8"/>
                  <a:pt x="f24" y="f52"/>
                  <a:pt x="f66" y="f109"/>
                </a:cubicBezTo>
                <a:cubicBezTo>
                  <a:pt x="f9" y="f8"/>
                  <a:pt x="f66" y="f21"/>
                  <a:pt x="f10" y="f46"/>
                </a:cubicBezTo>
                <a:cubicBezTo>
                  <a:pt x="f10" y="f75"/>
                  <a:pt x="f10" y="f66"/>
                  <a:pt x="f8" y="f66"/>
                </a:cubicBezTo>
                <a:cubicBezTo>
                  <a:pt x="f52" y="f21"/>
                  <a:pt x="f30" y="f10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1" name="Freeform 190">
            <a:extLst>
              <a:ext uri="{FF2B5EF4-FFF2-40B4-BE49-F238E27FC236}">
                <a16:creationId xmlns:a16="http://schemas.microsoft.com/office/drawing/2014/main" id="{8EA051B8-9A35-DFE7-D1BB-1B6F2A221439}"/>
              </a:ext>
            </a:extLst>
          </p:cNvPr>
          <p:cNvSpPr/>
          <p:nvPr/>
        </p:nvSpPr>
        <p:spPr>
          <a:xfrm>
            <a:off x="8431216" y="2787648"/>
            <a:ext cx="427033" cy="793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9"/>
              <a:gd name="f7" fmla="val 67"/>
              <a:gd name="f8" fmla="val 9"/>
              <a:gd name="f9" fmla="val 357"/>
              <a:gd name="f10" fmla="val 28"/>
              <a:gd name="f11" fmla="val 349"/>
              <a:gd name="f12" fmla="val 43"/>
              <a:gd name="f13" fmla="val 331"/>
              <a:gd name="f14" fmla="val 50"/>
              <a:gd name="f15" fmla="val 307"/>
              <a:gd name="f16" fmla="val 61"/>
              <a:gd name="f17" fmla="val 287"/>
              <a:gd name="f18" fmla="val 53"/>
              <a:gd name="f19" fmla="val 270"/>
              <a:gd name="f20" fmla="val 35"/>
              <a:gd name="f21" fmla="val 254"/>
              <a:gd name="f22" fmla="val 56"/>
              <a:gd name="f23" fmla="val 234"/>
              <a:gd name="f24" fmla="val 63"/>
              <a:gd name="f25" fmla="val 209"/>
              <a:gd name="f26" fmla="val 58"/>
              <a:gd name="f27" fmla="val 200"/>
              <a:gd name="f28" fmla="val 55"/>
              <a:gd name="f29" fmla="val 191"/>
              <a:gd name="f30" fmla="val 185"/>
              <a:gd name="f31" fmla="val 181"/>
              <a:gd name="f32" fmla="val 40"/>
              <a:gd name="f33" fmla="val 39"/>
              <a:gd name="f34" fmla="val 175"/>
              <a:gd name="f35" fmla="val 150"/>
              <a:gd name="f36" fmla="val 118"/>
              <a:gd name="f37" fmla="val 65"/>
              <a:gd name="f38" fmla="val 94"/>
              <a:gd name="f39" fmla="val 91"/>
              <a:gd name="f40" fmla="val 36"/>
              <a:gd name="f41" fmla="val 89"/>
              <a:gd name="f42" fmla="val 85"/>
              <a:gd name="f43" fmla="val 64"/>
              <a:gd name="f44" fmla="val 25"/>
              <a:gd name="f45" fmla="val 59"/>
              <a:gd name="f46" fmla="val 7"/>
              <a:gd name="f47" fmla="val 30"/>
              <a:gd name="f48" fmla="val 3"/>
              <a:gd name="f49" fmla="val 1"/>
              <a:gd name="f50" fmla="val 20"/>
              <a:gd name="f51" fmla="val 2"/>
              <a:gd name="f52" fmla="val 13"/>
              <a:gd name="f53" fmla="val 12"/>
              <a:gd name="f54" fmla="val 4"/>
              <a:gd name="f55" fmla="val 10"/>
              <a:gd name="f56" fmla="val 5"/>
              <a:gd name="f57" fmla="val 11"/>
              <a:gd name="f58" fmla="val 14"/>
              <a:gd name="f59" fmla="val 24"/>
              <a:gd name="f60" fmla="val 16"/>
              <a:gd name="f61" fmla="val 29"/>
              <a:gd name="f62" fmla="val 41"/>
              <a:gd name="f63" fmla="val 78"/>
              <a:gd name="f64" fmla="val 82"/>
              <a:gd name="f65" fmla="val 83"/>
              <a:gd name="f66" fmla="val 87"/>
              <a:gd name="f67" fmla="val 92"/>
              <a:gd name="f68" fmla="val 6"/>
              <a:gd name="f69" fmla="val 99"/>
              <a:gd name="f70" fmla="val 100"/>
              <a:gd name="f71" fmla="val 103"/>
              <a:gd name="f72" fmla="val 112"/>
              <a:gd name="f73" fmla="val 34"/>
              <a:gd name="f74" fmla="val 127"/>
              <a:gd name="f75" fmla="val 38"/>
              <a:gd name="f76" fmla="val 140"/>
              <a:gd name="f77" fmla="val 152"/>
              <a:gd name="f78" fmla="val 37"/>
              <a:gd name="f79" fmla="val 161"/>
              <a:gd name="f80" fmla="val 26"/>
              <a:gd name="f81" fmla="val 166"/>
              <a:gd name="f82" fmla="val 21"/>
              <a:gd name="f83" fmla="val 169"/>
              <a:gd name="f84" fmla="val 168"/>
              <a:gd name="f85" fmla="val 170"/>
              <a:gd name="f86" fmla="val 173"/>
              <a:gd name="f87" fmla="val 177"/>
              <a:gd name="f88" fmla="val 178"/>
              <a:gd name="f89" fmla="val 186"/>
              <a:gd name="f90" fmla="val 193"/>
              <a:gd name="f91" fmla="val 15"/>
              <a:gd name="f92" fmla="val 196"/>
              <a:gd name="f93" fmla="val 211"/>
              <a:gd name="f94" fmla="val 227"/>
              <a:gd name="f95" fmla="val 242"/>
              <a:gd name="f96" fmla="val 256"/>
              <a:gd name="f97" fmla="val 27"/>
              <a:gd name="f98" fmla="val 259"/>
              <a:gd name="f99" fmla="val 261"/>
              <a:gd name="f100" fmla="val 266"/>
              <a:gd name="f101" fmla="val 271"/>
              <a:gd name="f102" fmla="val 278"/>
              <a:gd name="f103" fmla="val 277"/>
              <a:gd name="f104" fmla="val 8"/>
              <a:gd name="f105" fmla="val 281"/>
              <a:gd name="f106" fmla="val 298"/>
              <a:gd name="f107" fmla="val 44"/>
              <a:gd name="f108" fmla="val 315"/>
              <a:gd name="f109" fmla="val 332"/>
              <a:gd name="f110" fmla="val 45"/>
              <a:gd name="f111" fmla="val 350"/>
              <a:gd name="f112" fmla="val 32"/>
              <a:gd name="f113" fmla="val 354"/>
              <a:gd name="f114" fmla="val 355"/>
              <a:gd name="f115" fmla="val 356"/>
              <a:gd name="f116" fmla="+- 0 0 -90"/>
              <a:gd name="f117" fmla="*/ f3 1 359"/>
              <a:gd name="f118" fmla="*/ f4 1 67"/>
              <a:gd name="f119" fmla="val f5"/>
              <a:gd name="f120" fmla="val f6"/>
              <a:gd name="f121" fmla="val f7"/>
              <a:gd name="f122" fmla="*/ f116 f0 1"/>
              <a:gd name="f123" fmla="+- f121 0 f119"/>
              <a:gd name="f124" fmla="+- f120 0 f119"/>
              <a:gd name="f125" fmla="*/ f122 1 f2"/>
              <a:gd name="f126" fmla="*/ f124 1 359"/>
              <a:gd name="f127" fmla="*/ f123 1 67"/>
              <a:gd name="f128" fmla="*/ 359 f124 1"/>
              <a:gd name="f129" fmla="*/ 9 f123 1"/>
              <a:gd name="f130" fmla="*/ 331 f124 1"/>
              <a:gd name="f131" fmla="*/ 50 f123 1"/>
              <a:gd name="f132" fmla="*/ 270 f124 1"/>
              <a:gd name="f133" fmla="*/ 35 f123 1"/>
              <a:gd name="f134" fmla="*/ 209 f124 1"/>
              <a:gd name="f135" fmla="*/ 58 f123 1"/>
              <a:gd name="f136" fmla="*/ 185 f124 1"/>
              <a:gd name="f137" fmla="*/ 43 f123 1"/>
              <a:gd name="f138" fmla="*/ 175 f124 1"/>
              <a:gd name="f139" fmla="*/ 94 f124 1"/>
              <a:gd name="f140" fmla="*/ 40 f123 1"/>
              <a:gd name="f141" fmla="*/ 85 f124 1"/>
              <a:gd name="f142" fmla="*/ 39 f123 1"/>
              <a:gd name="f143" fmla="*/ 7 f124 1"/>
              <a:gd name="f144" fmla="*/ 30 f123 1"/>
              <a:gd name="f145" fmla="*/ 2 f124 1"/>
              <a:gd name="f146" fmla="*/ 13 f123 1"/>
              <a:gd name="f147" fmla="*/ 4 f124 1"/>
              <a:gd name="f148" fmla="*/ 10 f123 1"/>
              <a:gd name="f149" fmla="*/ 5 f124 1"/>
              <a:gd name="f150" fmla="*/ 14 f123 1"/>
              <a:gd name="f151" fmla="*/ 29 f124 1"/>
              <a:gd name="f152" fmla="*/ 41 f123 1"/>
              <a:gd name="f153" fmla="*/ 82 f124 1"/>
              <a:gd name="f154" fmla="*/ 11 f123 1"/>
              <a:gd name="f155" fmla="*/ 87 f124 1"/>
              <a:gd name="f156" fmla="*/ 4 f123 1"/>
              <a:gd name="f157" fmla="*/ 100 f124 1"/>
              <a:gd name="f158" fmla="*/ 127 f124 1"/>
              <a:gd name="f159" fmla="*/ 38 f123 1"/>
              <a:gd name="f160" fmla="*/ 161 f124 1"/>
              <a:gd name="f161" fmla="*/ 26 f123 1"/>
              <a:gd name="f162" fmla="*/ 168 f124 1"/>
              <a:gd name="f163" fmla="*/ 173 f124 1"/>
              <a:gd name="f164" fmla="*/ 5 f123 1"/>
              <a:gd name="f165" fmla="*/ 178 f124 1"/>
              <a:gd name="f166" fmla="*/ 193 f124 1"/>
              <a:gd name="f167" fmla="*/ 15 f123 1"/>
              <a:gd name="f168" fmla="*/ 227 f124 1"/>
              <a:gd name="f169" fmla="*/ 259 f124 1"/>
              <a:gd name="f170" fmla="*/ 12 f123 1"/>
              <a:gd name="f171" fmla="*/ 271 f124 1"/>
              <a:gd name="f172" fmla="*/ 278 f124 1"/>
              <a:gd name="f173" fmla="*/ 315 f124 1"/>
              <a:gd name="f174" fmla="*/ 44 f123 1"/>
              <a:gd name="f175" fmla="*/ 354 f124 1"/>
              <a:gd name="f176" fmla="*/ 16 f123 1"/>
              <a:gd name="f177" fmla="+- f125 0 f1"/>
              <a:gd name="f178" fmla="*/ f128 1 359"/>
              <a:gd name="f179" fmla="*/ f129 1 67"/>
              <a:gd name="f180" fmla="*/ f130 1 359"/>
              <a:gd name="f181" fmla="*/ f131 1 67"/>
              <a:gd name="f182" fmla="*/ f132 1 359"/>
              <a:gd name="f183" fmla="*/ f133 1 67"/>
              <a:gd name="f184" fmla="*/ f134 1 359"/>
              <a:gd name="f185" fmla="*/ f135 1 67"/>
              <a:gd name="f186" fmla="*/ f136 1 359"/>
              <a:gd name="f187" fmla="*/ f137 1 67"/>
              <a:gd name="f188" fmla="*/ f138 1 359"/>
              <a:gd name="f189" fmla="*/ f139 1 359"/>
              <a:gd name="f190" fmla="*/ f140 1 67"/>
              <a:gd name="f191" fmla="*/ f141 1 359"/>
              <a:gd name="f192" fmla="*/ f142 1 67"/>
              <a:gd name="f193" fmla="*/ f143 1 359"/>
              <a:gd name="f194" fmla="*/ f144 1 67"/>
              <a:gd name="f195" fmla="*/ f145 1 359"/>
              <a:gd name="f196" fmla="*/ f146 1 67"/>
              <a:gd name="f197" fmla="*/ f147 1 359"/>
              <a:gd name="f198" fmla="*/ f148 1 67"/>
              <a:gd name="f199" fmla="*/ f149 1 359"/>
              <a:gd name="f200" fmla="*/ f150 1 67"/>
              <a:gd name="f201" fmla="*/ f151 1 359"/>
              <a:gd name="f202" fmla="*/ f152 1 67"/>
              <a:gd name="f203" fmla="*/ f153 1 359"/>
              <a:gd name="f204" fmla="*/ f154 1 67"/>
              <a:gd name="f205" fmla="*/ f155 1 359"/>
              <a:gd name="f206" fmla="*/ f156 1 67"/>
              <a:gd name="f207" fmla="*/ f157 1 359"/>
              <a:gd name="f208" fmla="*/ f158 1 359"/>
              <a:gd name="f209" fmla="*/ f159 1 67"/>
              <a:gd name="f210" fmla="*/ f160 1 359"/>
              <a:gd name="f211" fmla="*/ f161 1 67"/>
              <a:gd name="f212" fmla="*/ f162 1 359"/>
              <a:gd name="f213" fmla="*/ f163 1 359"/>
              <a:gd name="f214" fmla="*/ f164 1 67"/>
              <a:gd name="f215" fmla="*/ f165 1 359"/>
              <a:gd name="f216" fmla="*/ f166 1 359"/>
              <a:gd name="f217" fmla="*/ f167 1 67"/>
              <a:gd name="f218" fmla="*/ f168 1 359"/>
              <a:gd name="f219" fmla="*/ f169 1 359"/>
              <a:gd name="f220" fmla="*/ f170 1 67"/>
              <a:gd name="f221" fmla="*/ f171 1 359"/>
              <a:gd name="f222" fmla="*/ f172 1 359"/>
              <a:gd name="f223" fmla="*/ f173 1 359"/>
              <a:gd name="f224" fmla="*/ f174 1 67"/>
              <a:gd name="f225" fmla="*/ f175 1 359"/>
              <a:gd name="f226" fmla="*/ f176 1 67"/>
              <a:gd name="f227" fmla="*/ 0 1 f126"/>
              <a:gd name="f228" fmla="*/ f120 1 f126"/>
              <a:gd name="f229" fmla="*/ 0 1 f127"/>
              <a:gd name="f230" fmla="*/ f121 1 f127"/>
              <a:gd name="f231" fmla="*/ f178 1 f126"/>
              <a:gd name="f232" fmla="*/ f179 1 f127"/>
              <a:gd name="f233" fmla="*/ f180 1 f126"/>
              <a:gd name="f234" fmla="*/ f181 1 f127"/>
              <a:gd name="f235" fmla="*/ f182 1 f126"/>
              <a:gd name="f236" fmla="*/ f183 1 f127"/>
              <a:gd name="f237" fmla="*/ f184 1 f126"/>
              <a:gd name="f238" fmla="*/ f185 1 f127"/>
              <a:gd name="f239" fmla="*/ f186 1 f126"/>
              <a:gd name="f240" fmla="*/ f187 1 f127"/>
              <a:gd name="f241" fmla="*/ f188 1 f126"/>
              <a:gd name="f242" fmla="*/ f189 1 f126"/>
              <a:gd name="f243" fmla="*/ f190 1 f127"/>
              <a:gd name="f244" fmla="*/ f191 1 f126"/>
              <a:gd name="f245" fmla="*/ f192 1 f127"/>
              <a:gd name="f246" fmla="*/ f193 1 f126"/>
              <a:gd name="f247" fmla="*/ f194 1 f127"/>
              <a:gd name="f248" fmla="*/ f195 1 f126"/>
              <a:gd name="f249" fmla="*/ f196 1 f127"/>
              <a:gd name="f250" fmla="*/ f197 1 f126"/>
              <a:gd name="f251" fmla="*/ f198 1 f127"/>
              <a:gd name="f252" fmla="*/ f199 1 f126"/>
              <a:gd name="f253" fmla="*/ f200 1 f127"/>
              <a:gd name="f254" fmla="*/ f201 1 f126"/>
              <a:gd name="f255" fmla="*/ f202 1 f127"/>
              <a:gd name="f256" fmla="*/ f203 1 f126"/>
              <a:gd name="f257" fmla="*/ f204 1 f127"/>
              <a:gd name="f258" fmla="*/ f205 1 f126"/>
              <a:gd name="f259" fmla="*/ f206 1 f127"/>
              <a:gd name="f260" fmla="*/ f207 1 f126"/>
              <a:gd name="f261" fmla="*/ f208 1 f126"/>
              <a:gd name="f262" fmla="*/ f209 1 f127"/>
              <a:gd name="f263" fmla="*/ f210 1 f126"/>
              <a:gd name="f264" fmla="*/ f211 1 f127"/>
              <a:gd name="f265" fmla="*/ f212 1 f126"/>
              <a:gd name="f266" fmla="*/ f213 1 f126"/>
              <a:gd name="f267" fmla="*/ f214 1 f127"/>
              <a:gd name="f268" fmla="*/ f215 1 f126"/>
              <a:gd name="f269" fmla="*/ f216 1 f126"/>
              <a:gd name="f270" fmla="*/ f217 1 f127"/>
              <a:gd name="f271" fmla="*/ f218 1 f126"/>
              <a:gd name="f272" fmla="*/ f219 1 f126"/>
              <a:gd name="f273" fmla="*/ f220 1 f127"/>
              <a:gd name="f274" fmla="*/ f221 1 f126"/>
              <a:gd name="f275" fmla="*/ f222 1 f126"/>
              <a:gd name="f276" fmla="*/ f223 1 f126"/>
              <a:gd name="f277" fmla="*/ f224 1 f127"/>
              <a:gd name="f278" fmla="*/ f225 1 f126"/>
              <a:gd name="f279" fmla="*/ f226 1 f127"/>
              <a:gd name="f280" fmla="*/ f227 f117 1"/>
              <a:gd name="f281" fmla="*/ f228 f117 1"/>
              <a:gd name="f282" fmla="*/ f230 f118 1"/>
              <a:gd name="f283" fmla="*/ f229 f118 1"/>
              <a:gd name="f284" fmla="*/ f231 f117 1"/>
              <a:gd name="f285" fmla="*/ f232 f118 1"/>
              <a:gd name="f286" fmla="*/ f233 f117 1"/>
              <a:gd name="f287" fmla="*/ f234 f118 1"/>
              <a:gd name="f288" fmla="*/ f235 f117 1"/>
              <a:gd name="f289" fmla="*/ f236 f118 1"/>
              <a:gd name="f290" fmla="*/ f237 f117 1"/>
              <a:gd name="f291" fmla="*/ f238 f118 1"/>
              <a:gd name="f292" fmla="*/ f239 f117 1"/>
              <a:gd name="f293" fmla="*/ f240 f118 1"/>
              <a:gd name="f294" fmla="*/ f241 f117 1"/>
              <a:gd name="f295" fmla="*/ f242 f117 1"/>
              <a:gd name="f296" fmla="*/ f243 f118 1"/>
              <a:gd name="f297" fmla="*/ f244 f117 1"/>
              <a:gd name="f298" fmla="*/ f245 f118 1"/>
              <a:gd name="f299" fmla="*/ f246 f117 1"/>
              <a:gd name="f300" fmla="*/ f247 f118 1"/>
              <a:gd name="f301" fmla="*/ f248 f117 1"/>
              <a:gd name="f302" fmla="*/ f249 f118 1"/>
              <a:gd name="f303" fmla="*/ f250 f117 1"/>
              <a:gd name="f304" fmla="*/ f251 f118 1"/>
              <a:gd name="f305" fmla="*/ f252 f117 1"/>
              <a:gd name="f306" fmla="*/ f253 f118 1"/>
              <a:gd name="f307" fmla="*/ f254 f117 1"/>
              <a:gd name="f308" fmla="*/ f255 f118 1"/>
              <a:gd name="f309" fmla="*/ f256 f117 1"/>
              <a:gd name="f310" fmla="*/ f257 f118 1"/>
              <a:gd name="f311" fmla="*/ f258 f117 1"/>
              <a:gd name="f312" fmla="*/ f259 f118 1"/>
              <a:gd name="f313" fmla="*/ f260 f117 1"/>
              <a:gd name="f314" fmla="*/ f261 f117 1"/>
              <a:gd name="f315" fmla="*/ f262 f118 1"/>
              <a:gd name="f316" fmla="*/ f263 f117 1"/>
              <a:gd name="f317" fmla="*/ f264 f118 1"/>
              <a:gd name="f318" fmla="*/ f265 f117 1"/>
              <a:gd name="f319" fmla="*/ f266 f117 1"/>
              <a:gd name="f320" fmla="*/ f267 f118 1"/>
              <a:gd name="f321" fmla="*/ f268 f117 1"/>
              <a:gd name="f322" fmla="*/ f269 f117 1"/>
              <a:gd name="f323" fmla="*/ f270 f118 1"/>
              <a:gd name="f324" fmla="*/ f271 f117 1"/>
              <a:gd name="f325" fmla="*/ f272 f117 1"/>
              <a:gd name="f326" fmla="*/ f273 f118 1"/>
              <a:gd name="f327" fmla="*/ f274 f117 1"/>
              <a:gd name="f328" fmla="*/ f275 f117 1"/>
              <a:gd name="f329" fmla="*/ f276 f117 1"/>
              <a:gd name="f330" fmla="*/ f277 f118 1"/>
              <a:gd name="f331" fmla="*/ f278 f117 1"/>
              <a:gd name="f332" fmla="*/ f279 f1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7">
                <a:pos x="f284" y="f285"/>
              </a:cxn>
              <a:cxn ang="f177">
                <a:pos x="f286" y="f287"/>
              </a:cxn>
              <a:cxn ang="f177">
                <a:pos x="f288" y="f289"/>
              </a:cxn>
              <a:cxn ang="f177">
                <a:pos x="f290" y="f291"/>
              </a:cxn>
              <a:cxn ang="f177">
                <a:pos x="f292" y="f293"/>
              </a:cxn>
              <a:cxn ang="f177">
                <a:pos x="f294" y="f293"/>
              </a:cxn>
              <a:cxn ang="f177">
                <a:pos x="f295" y="f296"/>
              </a:cxn>
              <a:cxn ang="f177">
                <a:pos x="f297" y="f298"/>
              </a:cxn>
              <a:cxn ang="f177">
                <a:pos x="f299" y="f300"/>
              </a:cxn>
              <a:cxn ang="f177">
                <a:pos x="f301" y="f302"/>
              </a:cxn>
              <a:cxn ang="f177">
                <a:pos x="f303" y="f304"/>
              </a:cxn>
              <a:cxn ang="f177">
                <a:pos x="f305" y="f306"/>
              </a:cxn>
              <a:cxn ang="f177">
                <a:pos x="f307" y="f308"/>
              </a:cxn>
              <a:cxn ang="f177">
                <a:pos x="f309" y="f310"/>
              </a:cxn>
              <a:cxn ang="f177">
                <a:pos x="f311" y="f312"/>
              </a:cxn>
              <a:cxn ang="f177">
                <a:pos x="f313" y="f304"/>
              </a:cxn>
              <a:cxn ang="f177">
                <a:pos x="f314" y="f315"/>
              </a:cxn>
              <a:cxn ang="f177">
                <a:pos x="f316" y="f317"/>
              </a:cxn>
              <a:cxn ang="f177">
                <a:pos x="f318" y="f304"/>
              </a:cxn>
              <a:cxn ang="f177">
                <a:pos x="f319" y="f320"/>
              </a:cxn>
              <a:cxn ang="f177">
                <a:pos x="f321" y="f320"/>
              </a:cxn>
              <a:cxn ang="f177">
                <a:pos x="f322" y="f323"/>
              </a:cxn>
              <a:cxn ang="f177">
                <a:pos x="f324" y="f298"/>
              </a:cxn>
              <a:cxn ang="f177">
                <a:pos x="f325" y="f326"/>
              </a:cxn>
              <a:cxn ang="f177">
                <a:pos x="f327" y="f320"/>
              </a:cxn>
              <a:cxn ang="f177">
                <a:pos x="f328" y="f326"/>
              </a:cxn>
              <a:cxn ang="f177">
                <a:pos x="f329" y="f330"/>
              </a:cxn>
              <a:cxn ang="f177">
                <a:pos x="f331" y="f332"/>
              </a:cxn>
              <a:cxn ang="f177">
                <a:pos x="f284" y="f285"/>
              </a:cxn>
            </a:cxnLst>
            <a:rect l="f280" t="f283" r="f281" b="f282"/>
            <a:pathLst>
              <a:path w="359" h="6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14"/>
                  <a:pt x="f30" y="f12"/>
                </a:cubicBezTo>
                <a:cubicBezTo>
                  <a:pt x="f31" y="f32"/>
                  <a:pt x="f2" y="f33"/>
                  <a:pt x="f34" y="f12"/>
                </a:cubicBezTo>
                <a:cubicBezTo>
                  <a:pt x="f35" y="f7"/>
                  <a:pt x="f36" y="f37"/>
                  <a:pt x="f38" y="f32"/>
                </a:cubicBezTo>
                <a:cubicBezTo>
                  <a:pt x="f39" y="f40"/>
                  <a:pt x="f41" y="f40"/>
                  <a:pt x="f42" y="f33"/>
                </a:cubicBezTo>
                <a:cubicBezTo>
                  <a:pt x="f16" y="f43"/>
                  <a:pt x="f44" y="f45"/>
                  <a:pt x="f46" y="f47"/>
                </a:cubicBezTo>
                <a:cubicBezTo>
                  <a:pt x="f48" y="f44"/>
                  <a:pt x="f49" y="f50"/>
                  <a:pt x="f51" y="f52"/>
                </a:cubicBezTo>
                <a:cubicBezTo>
                  <a:pt x="f51" y="f53"/>
                  <a:pt x="f5" y="f8"/>
                  <a:pt x="f54" y="f55"/>
                </a:cubicBezTo>
                <a:cubicBezTo>
                  <a:pt x="f56" y="f57"/>
                  <a:pt x="f8" y="f57"/>
                  <a:pt x="f56" y="f58"/>
                </a:cubicBezTo>
                <a:cubicBezTo>
                  <a:pt x="f53" y="f59"/>
                  <a:pt x="f60" y="f40"/>
                  <a:pt x="f61" y="f62"/>
                </a:cubicBezTo>
                <a:cubicBezTo>
                  <a:pt x="f18" y="f14"/>
                  <a:pt x="f63" y="f40"/>
                  <a:pt x="f64" y="f57"/>
                </a:cubicBezTo>
                <a:cubicBezTo>
                  <a:pt x="f64" y="f46"/>
                  <a:pt x="f65" y="f48"/>
                  <a:pt x="f66" y="f54"/>
                </a:cubicBezTo>
                <a:cubicBezTo>
                  <a:pt x="f67" y="f68"/>
                  <a:pt x="f69" y="f5"/>
                  <a:pt x="f70" y="f55"/>
                </a:cubicBezTo>
                <a:cubicBezTo>
                  <a:pt x="f71" y="f59"/>
                  <a:pt x="f72" y="f73"/>
                  <a:pt x="f74" y="f75"/>
                </a:cubicBezTo>
                <a:cubicBezTo>
                  <a:pt x="f76" y="f62"/>
                  <a:pt x="f77" y="f78"/>
                  <a:pt x="f79" y="f80"/>
                </a:cubicBezTo>
                <a:cubicBezTo>
                  <a:pt x="f81" y="f82"/>
                  <a:pt x="f83" y="f60"/>
                  <a:pt x="f84" y="f55"/>
                </a:cubicBezTo>
                <a:cubicBezTo>
                  <a:pt x="f84" y="f54"/>
                  <a:pt x="f85" y="f56"/>
                  <a:pt x="f86" y="f56"/>
                </a:cubicBezTo>
                <a:cubicBezTo>
                  <a:pt x="f34" y="f56"/>
                  <a:pt x="f87" y="f56"/>
                  <a:pt x="f88" y="f56"/>
                </a:cubicBezTo>
                <a:cubicBezTo>
                  <a:pt x="f89" y="f54"/>
                  <a:pt x="f29" y="f56"/>
                  <a:pt x="f90" y="f91"/>
                </a:cubicBezTo>
                <a:cubicBezTo>
                  <a:pt x="f92" y="f47"/>
                  <a:pt x="f93" y="f33"/>
                  <a:pt x="f94" y="f33"/>
                </a:cubicBezTo>
                <a:cubicBezTo>
                  <a:pt x="f95" y="f75"/>
                  <a:pt x="f96" y="f97"/>
                  <a:pt x="f98" y="f53"/>
                </a:cubicBezTo>
                <a:cubicBezTo>
                  <a:pt x="f99" y="f48"/>
                  <a:pt x="f100" y="f56"/>
                  <a:pt x="f101" y="f56"/>
                </a:cubicBezTo>
                <a:cubicBezTo>
                  <a:pt x="f102" y="f54"/>
                  <a:pt x="f103" y="f104"/>
                  <a:pt x="f102" y="f53"/>
                </a:cubicBezTo>
                <a:cubicBezTo>
                  <a:pt x="f105" y="f47"/>
                  <a:pt x="f106" y="f107"/>
                  <a:pt x="f108" y="f107"/>
                </a:cubicBezTo>
                <a:cubicBezTo>
                  <a:pt x="f109" y="f110"/>
                  <a:pt x="f111" y="f112"/>
                  <a:pt x="f113" y="f60"/>
                </a:cubicBezTo>
                <a:cubicBezTo>
                  <a:pt x="f114" y="f52"/>
                  <a:pt x="f115" y="f5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2" name="Freeform 191">
            <a:extLst>
              <a:ext uri="{FF2B5EF4-FFF2-40B4-BE49-F238E27FC236}">
                <a16:creationId xmlns:a16="http://schemas.microsoft.com/office/drawing/2014/main" id="{7B88F41F-88EE-1233-CFE9-212B897A03EC}"/>
              </a:ext>
            </a:extLst>
          </p:cNvPr>
          <p:cNvSpPr/>
          <p:nvPr/>
        </p:nvSpPr>
        <p:spPr>
          <a:xfrm>
            <a:off x="7246940" y="3200400"/>
            <a:ext cx="114300" cy="158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6"/>
              <a:gd name="f7" fmla="val 134"/>
              <a:gd name="f8" fmla="val 48"/>
              <a:gd name="f9" fmla="val 16"/>
              <a:gd name="f10" fmla="val 32"/>
              <a:gd name="f11" fmla="val 31"/>
              <a:gd name="f12" fmla="val 18"/>
              <a:gd name="f13" fmla="val 45"/>
              <a:gd name="f14" fmla="val 4"/>
              <a:gd name="f15" fmla="val 50"/>
              <a:gd name="f16" fmla="val 2"/>
              <a:gd name="f17" fmla="val 53"/>
              <a:gd name="f18" fmla="val 5"/>
              <a:gd name="f19" fmla="val 67"/>
              <a:gd name="f20" fmla="val 19"/>
              <a:gd name="f21" fmla="val 82"/>
              <a:gd name="f22" fmla="val 33"/>
              <a:gd name="f23" fmla="val 47"/>
              <a:gd name="f24" fmla="val 92"/>
              <a:gd name="f25" fmla="val 51"/>
              <a:gd name="f26" fmla="val 87"/>
              <a:gd name="f27" fmla="val 83"/>
              <a:gd name="f28" fmla="val 49"/>
              <a:gd name="f29" fmla="val 79"/>
              <a:gd name="f30" fmla="val 76"/>
              <a:gd name="f31" fmla="val 55"/>
              <a:gd name="f32" fmla="val 60"/>
              <a:gd name="f33" fmla="val 65"/>
              <a:gd name="f34" fmla="val 70"/>
              <a:gd name="f35" fmla="val 72"/>
              <a:gd name="f36" fmla="val 74"/>
              <a:gd name="f37" fmla="val 75"/>
              <a:gd name="f38" fmla="val 86"/>
              <a:gd name="f39" fmla="val 78"/>
              <a:gd name="f40" fmla="val 85"/>
              <a:gd name="f41" fmla="val 91"/>
              <a:gd name="f42" fmla="val 98"/>
              <a:gd name="f43" fmla="val 84"/>
              <a:gd name="f44" fmla="val 100"/>
              <a:gd name="f45" fmla="val 80"/>
              <a:gd name="f46" fmla="val 99"/>
              <a:gd name="f47" fmla="val 77"/>
              <a:gd name="f48" fmla="val 106"/>
              <a:gd name="f49" fmla="val 113"/>
              <a:gd name="f50" fmla="val 120"/>
              <a:gd name="f51" fmla="val 127"/>
              <a:gd name="f52" fmla="val 132"/>
              <a:gd name="f53" fmla="val 73"/>
              <a:gd name="f54" fmla="val 57"/>
              <a:gd name="f55" fmla="val 133"/>
              <a:gd name="f56" fmla="val 41"/>
              <a:gd name="f57" fmla="val 26"/>
              <a:gd name="f58" fmla="val 20"/>
              <a:gd name="f59" fmla="val 22"/>
              <a:gd name="f60" fmla="val 23"/>
              <a:gd name="f61" fmla="val 25"/>
              <a:gd name="f62" fmla="val 107"/>
              <a:gd name="f63" fmla="val 27"/>
              <a:gd name="f64" fmla="val 102"/>
              <a:gd name="f65" fmla="val 13"/>
              <a:gd name="f66" fmla="val 10"/>
              <a:gd name="f67" fmla="val 11"/>
              <a:gd name="f68" fmla="val 12"/>
              <a:gd name="f69" fmla="val 6"/>
              <a:gd name="f70" fmla="val 21"/>
              <a:gd name="f71" fmla="val 66"/>
              <a:gd name="f72" fmla="val 62"/>
              <a:gd name="f73" fmla="val 63"/>
              <a:gd name="f74" fmla="val 64"/>
              <a:gd name="f75" fmla="val 61"/>
              <a:gd name="f76" fmla="val 52"/>
              <a:gd name="f77" fmla="val 44"/>
              <a:gd name="f78" fmla="val 40"/>
              <a:gd name="f79" fmla="val 38"/>
              <a:gd name="f80" fmla="val 35"/>
              <a:gd name="f81" fmla="val 34"/>
              <a:gd name="f82" fmla="val 59"/>
              <a:gd name="f83" fmla="val 36"/>
              <a:gd name="f84" fmla="+- 0 0 -90"/>
              <a:gd name="f85" fmla="*/ f3 1 96"/>
              <a:gd name="f86" fmla="*/ f4 1 134"/>
              <a:gd name="f87" fmla="val f5"/>
              <a:gd name="f88" fmla="val f6"/>
              <a:gd name="f89" fmla="val f7"/>
              <a:gd name="f90" fmla="*/ f84 f0 1"/>
              <a:gd name="f91" fmla="+- f89 0 f87"/>
              <a:gd name="f92" fmla="+- f88 0 f87"/>
              <a:gd name="f93" fmla="*/ f90 1 f2"/>
              <a:gd name="f94" fmla="*/ f92 1 96"/>
              <a:gd name="f95" fmla="*/ f91 1 134"/>
              <a:gd name="f96" fmla="*/ 0 f92 1"/>
              <a:gd name="f97" fmla="*/ 48 f91 1"/>
              <a:gd name="f98" fmla="*/ 45 f92 1"/>
              <a:gd name="f99" fmla="*/ 4 f91 1"/>
              <a:gd name="f100" fmla="*/ 53 f92 1"/>
              <a:gd name="f101" fmla="*/ 5 f91 1"/>
              <a:gd name="f102" fmla="*/ 96 f92 1"/>
              <a:gd name="f103" fmla="*/ 47 f91 1"/>
              <a:gd name="f104" fmla="*/ 83 f92 1"/>
              <a:gd name="f105" fmla="*/ 49 f91 1"/>
              <a:gd name="f106" fmla="*/ 76 f92 1"/>
              <a:gd name="f107" fmla="*/ 55 f91 1"/>
              <a:gd name="f108" fmla="*/ 70 f91 1"/>
              <a:gd name="f109" fmla="*/ 79 f92 1"/>
              <a:gd name="f110" fmla="*/ 74 f91 1"/>
              <a:gd name="f111" fmla="*/ 86 f92 1"/>
              <a:gd name="f112" fmla="*/ 78 f91 1"/>
              <a:gd name="f113" fmla="*/ 85 f92 1"/>
              <a:gd name="f114" fmla="*/ 98 f91 1"/>
              <a:gd name="f115" fmla="*/ 77 f92 1"/>
              <a:gd name="f116" fmla="*/ 99 f91 1"/>
              <a:gd name="f117" fmla="*/ 72 f92 1"/>
              <a:gd name="f118" fmla="*/ 106 f91 1"/>
              <a:gd name="f119" fmla="*/ 127 f91 1"/>
              <a:gd name="f120" fmla="*/ 73 f92 1"/>
              <a:gd name="f121" fmla="*/ 134 f91 1"/>
              <a:gd name="f122" fmla="*/ 26 f92 1"/>
              <a:gd name="f123" fmla="*/ 20 f92 1"/>
              <a:gd name="f124" fmla="*/ 25 f92 1"/>
              <a:gd name="f125" fmla="*/ 107 f91 1"/>
              <a:gd name="f126" fmla="*/ 11 f92 1"/>
              <a:gd name="f127" fmla="*/ 91 f91 1"/>
              <a:gd name="f128" fmla="*/ 73 f91 1"/>
              <a:gd name="f129" fmla="*/ 21 f92 1"/>
              <a:gd name="f130" fmla="*/ 53 f91 1"/>
              <a:gd name="f131" fmla="*/ 13 f92 1"/>
              <a:gd name="f132" fmla="*/ 48 f92 1"/>
              <a:gd name="f133" fmla="*/ 75 f91 1"/>
              <a:gd name="f134" fmla="*/ 63 f92 1"/>
              <a:gd name="f135" fmla="*/ 60 f91 1"/>
              <a:gd name="f136" fmla="*/ 52 f92 1"/>
              <a:gd name="f137" fmla="*/ 40 f92 1"/>
              <a:gd name="f138" fmla="*/ 35 f92 1"/>
              <a:gd name="f139" fmla="*/ 51 f91 1"/>
              <a:gd name="f140" fmla="*/ 36 f92 1"/>
              <a:gd name="f141" fmla="+- f93 0 f1"/>
              <a:gd name="f142" fmla="*/ f96 1 96"/>
              <a:gd name="f143" fmla="*/ f97 1 134"/>
              <a:gd name="f144" fmla="*/ f98 1 96"/>
              <a:gd name="f145" fmla="*/ f99 1 134"/>
              <a:gd name="f146" fmla="*/ f100 1 96"/>
              <a:gd name="f147" fmla="*/ f101 1 134"/>
              <a:gd name="f148" fmla="*/ f102 1 96"/>
              <a:gd name="f149" fmla="*/ f103 1 134"/>
              <a:gd name="f150" fmla="*/ f104 1 96"/>
              <a:gd name="f151" fmla="*/ f105 1 134"/>
              <a:gd name="f152" fmla="*/ f106 1 96"/>
              <a:gd name="f153" fmla="*/ f107 1 134"/>
              <a:gd name="f154" fmla="*/ f108 1 134"/>
              <a:gd name="f155" fmla="*/ f109 1 96"/>
              <a:gd name="f156" fmla="*/ f110 1 134"/>
              <a:gd name="f157" fmla="*/ f111 1 96"/>
              <a:gd name="f158" fmla="*/ f112 1 134"/>
              <a:gd name="f159" fmla="*/ f113 1 96"/>
              <a:gd name="f160" fmla="*/ f114 1 134"/>
              <a:gd name="f161" fmla="*/ f115 1 96"/>
              <a:gd name="f162" fmla="*/ f116 1 134"/>
              <a:gd name="f163" fmla="*/ f117 1 96"/>
              <a:gd name="f164" fmla="*/ f118 1 134"/>
              <a:gd name="f165" fmla="*/ f119 1 134"/>
              <a:gd name="f166" fmla="*/ f120 1 96"/>
              <a:gd name="f167" fmla="*/ f121 1 134"/>
              <a:gd name="f168" fmla="*/ f122 1 96"/>
              <a:gd name="f169" fmla="*/ f123 1 96"/>
              <a:gd name="f170" fmla="*/ f124 1 96"/>
              <a:gd name="f171" fmla="*/ f125 1 134"/>
              <a:gd name="f172" fmla="*/ f126 1 96"/>
              <a:gd name="f173" fmla="*/ f127 1 134"/>
              <a:gd name="f174" fmla="*/ f128 1 134"/>
              <a:gd name="f175" fmla="*/ f129 1 96"/>
              <a:gd name="f176" fmla="*/ f130 1 134"/>
              <a:gd name="f177" fmla="*/ f131 1 96"/>
              <a:gd name="f178" fmla="*/ f132 1 96"/>
              <a:gd name="f179" fmla="*/ f133 1 134"/>
              <a:gd name="f180" fmla="*/ f134 1 96"/>
              <a:gd name="f181" fmla="*/ f135 1 134"/>
              <a:gd name="f182" fmla="*/ f136 1 96"/>
              <a:gd name="f183" fmla="*/ f137 1 96"/>
              <a:gd name="f184" fmla="*/ f138 1 96"/>
              <a:gd name="f185" fmla="*/ f139 1 134"/>
              <a:gd name="f186" fmla="*/ f140 1 96"/>
              <a:gd name="f187" fmla="*/ 0 1 f94"/>
              <a:gd name="f188" fmla="*/ f88 1 f94"/>
              <a:gd name="f189" fmla="*/ 0 1 f95"/>
              <a:gd name="f190" fmla="*/ f89 1 f95"/>
              <a:gd name="f191" fmla="*/ f142 1 f94"/>
              <a:gd name="f192" fmla="*/ f143 1 f95"/>
              <a:gd name="f193" fmla="*/ f144 1 f94"/>
              <a:gd name="f194" fmla="*/ f145 1 f95"/>
              <a:gd name="f195" fmla="*/ f146 1 f94"/>
              <a:gd name="f196" fmla="*/ f147 1 f95"/>
              <a:gd name="f197" fmla="*/ f148 1 f94"/>
              <a:gd name="f198" fmla="*/ f149 1 f95"/>
              <a:gd name="f199" fmla="*/ f150 1 f94"/>
              <a:gd name="f200" fmla="*/ f151 1 f95"/>
              <a:gd name="f201" fmla="*/ f152 1 f94"/>
              <a:gd name="f202" fmla="*/ f153 1 f95"/>
              <a:gd name="f203" fmla="*/ f154 1 f95"/>
              <a:gd name="f204" fmla="*/ f155 1 f94"/>
              <a:gd name="f205" fmla="*/ f156 1 f95"/>
              <a:gd name="f206" fmla="*/ f157 1 f94"/>
              <a:gd name="f207" fmla="*/ f158 1 f95"/>
              <a:gd name="f208" fmla="*/ f159 1 f94"/>
              <a:gd name="f209" fmla="*/ f160 1 f95"/>
              <a:gd name="f210" fmla="*/ f161 1 f94"/>
              <a:gd name="f211" fmla="*/ f162 1 f95"/>
              <a:gd name="f212" fmla="*/ f163 1 f94"/>
              <a:gd name="f213" fmla="*/ f164 1 f95"/>
              <a:gd name="f214" fmla="*/ f165 1 f95"/>
              <a:gd name="f215" fmla="*/ f166 1 f94"/>
              <a:gd name="f216" fmla="*/ f167 1 f95"/>
              <a:gd name="f217" fmla="*/ f168 1 f94"/>
              <a:gd name="f218" fmla="*/ f169 1 f94"/>
              <a:gd name="f219" fmla="*/ f170 1 f94"/>
              <a:gd name="f220" fmla="*/ f171 1 f95"/>
              <a:gd name="f221" fmla="*/ f172 1 f94"/>
              <a:gd name="f222" fmla="*/ f173 1 f95"/>
              <a:gd name="f223" fmla="*/ f174 1 f95"/>
              <a:gd name="f224" fmla="*/ f175 1 f94"/>
              <a:gd name="f225" fmla="*/ f176 1 f95"/>
              <a:gd name="f226" fmla="*/ f177 1 f94"/>
              <a:gd name="f227" fmla="*/ f178 1 f94"/>
              <a:gd name="f228" fmla="*/ f179 1 f95"/>
              <a:gd name="f229" fmla="*/ f180 1 f94"/>
              <a:gd name="f230" fmla="*/ f181 1 f95"/>
              <a:gd name="f231" fmla="*/ f182 1 f94"/>
              <a:gd name="f232" fmla="*/ f183 1 f94"/>
              <a:gd name="f233" fmla="*/ f184 1 f94"/>
              <a:gd name="f234" fmla="*/ f185 1 f95"/>
              <a:gd name="f235" fmla="*/ f186 1 f94"/>
              <a:gd name="f236" fmla="*/ f187 f85 1"/>
              <a:gd name="f237" fmla="*/ f188 f85 1"/>
              <a:gd name="f238" fmla="*/ f190 f86 1"/>
              <a:gd name="f239" fmla="*/ f189 f86 1"/>
              <a:gd name="f240" fmla="*/ f191 f85 1"/>
              <a:gd name="f241" fmla="*/ f192 f86 1"/>
              <a:gd name="f242" fmla="*/ f193 f85 1"/>
              <a:gd name="f243" fmla="*/ f194 f86 1"/>
              <a:gd name="f244" fmla="*/ f195 f85 1"/>
              <a:gd name="f245" fmla="*/ f196 f86 1"/>
              <a:gd name="f246" fmla="*/ f197 f85 1"/>
              <a:gd name="f247" fmla="*/ f198 f86 1"/>
              <a:gd name="f248" fmla="*/ f199 f85 1"/>
              <a:gd name="f249" fmla="*/ f200 f86 1"/>
              <a:gd name="f250" fmla="*/ f201 f85 1"/>
              <a:gd name="f251" fmla="*/ f202 f86 1"/>
              <a:gd name="f252" fmla="*/ f203 f86 1"/>
              <a:gd name="f253" fmla="*/ f204 f85 1"/>
              <a:gd name="f254" fmla="*/ f205 f86 1"/>
              <a:gd name="f255" fmla="*/ f206 f85 1"/>
              <a:gd name="f256" fmla="*/ f207 f86 1"/>
              <a:gd name="f257" fmla="*/ f208 f85 1"/>
              <a:gd name="f258" fmla="*/ f209 f86 1"/>
              <a:gd name="f259" fmla="*/ f210 f85 1"/>
              <a:gd name="f260" fmla="*/ f211 f86 1"/>
              <a:gd name="f261" fmla="*/ f212 f85 1"/>
              <a:gd name="f262" fmla="*/ f213 f86 1"/>
              <a:gd name="f263" fmla="*/ f214 f86 1"/>
              <a:gd name="f264" fmla="*/ f215 f85 1"/>
              <a:gd name="f265" fmla="*/ f216 f86 1"/>
              <a:gd name="f266" fmla="*/ f217 f85 1"/>
              <a:gd name="f267" fmla="*/ f218 f85 1"/>
              <a:gd name="f268" fmla="*/ f219 f85 1"/>
              <a:gd name="f269" fmla="*/ f220 f86 1"/>
              <a:gd name="f270" fmla="*/ f221 f85 1"/>
              <a:gd name="f271" fmla="*/ f222 f86 1"/>
              <a:gd name="f272" fmla="*/ f223 f86 1"/>
              <a:gd name="f273" fmla="*/ f224 f85 1"/>
              <a:gd name="f274" fmla="*/ f225 f86 1"/>
              <a:gd name="f275" fmla="*/ f226 f85 1"/>
              <a:gd name="f276" fmla="*/ f227 f85 1"/>
              <a:gd name="f277" fmla="*/ f228 f86 1"/>
              <a:gd name="f278" fmla="*/ f229 f85 1"/>
              <a:gd name="f279" fmla="*/ f230 f86 1"/>
              <a:gd name="f280" fmla="*/ f231 f85 1"/>
              <a:gd name="f281" fmla="*/ f232 f85 1"/>
              <a:gd name="f282" fmla="*/ f233 f85 1"/>
              <a:gd name="f283" fmla="*/ f234 f86 1"/>
              <a:gd name="f284" fmla="*/ f235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1">
                <a:pos x="f240" y="f241"/>
              </a:cxn>
              <a:cxn ang="f141">
                <a:pos x="f242" y="f243"/>
              </a:cxn>
              <a:cxn ang="f141">
                <a:pos x="f244" y="f245"/>
              </a:cxn>
              <a:cxn ang="f141">
                <a:pos x="f246" y="f247"/>
              </a:cxn>
              <a:cxn ang="f141">
                <a:pos x="f248" y="f249"/>
              </a:cxn>
              <a:cxn ang="f141">
                <a:pos x="f250" y="f251"/>
              </a:cxn>
              <a:cxn ang="f141">
                <a:pos x="f250" y="f252"/>
              </a:cxn>
              <a:cxn ang="f141">
                <a:pos x="f253" y="f254"/>
              </a:cxn>
              <a:cxn ang="f141">
                <a:pos x="f255" y="f256"/>
              </a:cxn>
              <a:cxn ang="f141">
                <a:pos x="f257" y="f258"/>
              </a:cxn>
              <a:cxn ang="f141">
                <a:pos x="f259" y="f260"/>
              </a:cxn>
              <a:cxn ang="f141">
                <a:pos x="f261" y="f262"/>
              </a:cxn>
              <a:cxn ang="f141">
                <a:pos x="f259" y="f263"/>
              </a:cxn>
              <a:cxn ang="f141">
                <a:pos x="f264" y="f265"/>
              </a:cxn>
              <a:cxn ang="f141">
                <a:pos x="f266" y="f265"/>
              </a:cxn>
              <a:cxn ang="f141">
                <a:pos x="f267" y="f263"/>
              </a:cxn>
              <a:cxn ang="f141">
                <a:pos x="f268" y="f269"/>
              </a:cxn>
              <a:cxn ang="f141">
                <a:pos x="f267" y="f260"/>
              </a:cxn>
              <a:cxn ang="f141">
                <a:pos x="f270" y="f271"/>
              </a:cxn>
              <a:cxn ang="f141">
                <a:pos x="f267" y="f272"/>
              </a:cxn>
              <a:cxn ang="f141">
                <a:pos x="f273" y="f274"/>
              </a:cxn>
              <a:cxn ang="f141">
                <a:pos x="f275" y="f249"/>
              </a:cxn>
              <a:cxn ang="f141">
                <a:pos x="f240" y="f241"/>
              </a:cxn>
              <a:cxn ang="f141">
                <a:pos x="f276" y="f277"/>
              </a:cxn>
              <a:cxn ang="f141">
                <a:pos x="f278" y="f279"/>
              </a:cxn>
              <a:cxn ang="f141">
                <a:pos x="f280" y="f249"/>
              </a:cxn>
              <a:cxn ang="f141">
                <a:pos x="f281" y="f249"/>
              </a:cxn>
              <a:cxn ang="f141">
                <a:pos x="f282" y="f283"/>
              </a:cxn>
              <a:cxn ang="f141">
                <a:pos x="f284" y="f272"/>
              </a:cxn>
              <a:cxn ang="f141">
                <a:pos x="f276" y="f277"/>
              </a:cxn>
            </a:cxnLst>
            <a:rect l="f236" t="f239" r="f237" b="f238"/>
            <a:pathLst>
              <a:path w="96" h="13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8" y="f5"/>
                  <a:pt x="f15" y="f16"/>
                  <a:pt x="f17" y="f18"/>
                </a:cubicBezTo>
                <a:cubicBezTo>
                  <a:pt x="f19" y="f20"/>
                  <a:pt x="f21" y="f22"/>
                  <a:pt x="f6" y="f23"/>
                </a:cubicBezTo>
                <a:cubicBezTo>
                  <a:pt x="f24" y="f25"/>
                  <a:pt x="f26" y="f8"/>
                  <a:pt x="f27" y="f28"/>
                </a:cubicBezTo>
                <a:cubicBezTo>
                  <a:pt x="f29" y="f28"/>
                  <a:pt x="f30" y="f15"/>
                  <a:pt x="f30" y="f31"/>
                </a:cubicBezTo>
                <a:cubicBezTo>
                  <a:pt x="f30" y="f32"/>
                  <a:pt x="f30" y="f33"/>
                  <a:pt x="f30" y="f34"/>
                </a:cubicBezTo>
                <a:cubicBezTo>
                  <a:pt x="f30" y="f35"/>
                  <a:pt x="f30" y="f36"/>
                  <a:pt x="f29" y="f36"/>
                </a:cubicBezTo>
                <a:cubicBezTo>
                  <a:pt x="f21" y="f37"/>
                  <a:pt x="f38" y="f36"/>
                  <a:pt x="f38" y="f39"/>
                </a:cubicBezTo>
                <a:cubicBezTo>
                  <a:pt x="f38" y="f40"/>
                  <a:pt x="f38" y="f41"/>
                  <a:pt x="f40" y="f42"/>
                </a:cubicBezTo>
                <a:cubicBezTo>
                  <a:pt x="f43" y="f44"/>
                  <a:pt x="f45" y="f46"/>
                  <a:pt x="f47" y="f46"/>
                </a:cubicBezTo>
                <a:cubicBezTo>
                  <a:pt x="f35" y="f46"/>
                  <a:pt x="f34" y="f44"/>
                  <a:pt x="f35" y="f48"/>
                </a:cubicBezTo>
                <a:cubicBezTo>
                  <a:pt x="f36" y="f49"/>
                  <a:pt x="f37" y="f50"/>
                  <a:pt x="f47" y="f51"/>
                </a:cubicBezTo>
                <a:cubicBezTo>
                  <a:pt x="f39" y="f52"/>
                  <a:pt x="f39" y="f7"/>
                  <a:pt x="f53" y="f7"/>
                </a:cubicBezTo>
                <a:cubicBezTo>
                  <a:pt x="f54" y="f55"/>
                  <a:pt x="f56" y="f55"/>
                  <a:pt x="f57" y="f7"/>
                </a:cubicBezTo>
                <a:cubicBezTo>
                  <a:pt x="f58" y="f7"/>
                  <a:pt x="f20" y="f52"/>
                  <a:pt x="f58" y="f51"/>
                </a:cubicBezTo>
                <a:cubicBezTo>
                  <a:pt x="f59" y="f50"/>
                  <a:pt x="f60" y="f49"/>
                  <a:pt x="f61" y="f62"/>
                </a:cubicBezTo>
                <a:cubicBezTo>
                  <a:pt x="f63" y="f64"/>
                  <a:pt x="f57" y="f42"/>
                  <a:pt x="f58" y="f46"/>
                </a:cubicBezTo>
                <a:cubicBezTo>
                  <a:pt x="f65" y="f44"/>
                  <a:pt x="f66" y="f42"/>
                  <a:pt x="f67" y="f41"/>
                </a:cubicBezTo>
                <a:cubicBezTo>
                  <a:pt x="f68" y="f43"/>
                  <a:pt x="f69" y="f30"/>
                  <a:pt x="f58" y="f53"/>
                </a:cubicBezTo>
                <a:cubicBezTo>
                  <a:pt x="f61" y="f35"/>
                  <a:pt x="f59" y="f32"/>
                  <a:pt x="f70" y="f17"/>
                </a:cubicBezTo>
                <a:cubicBezTo>
                  <a:pt x="f70" y="f8"/>
                  <a:pt x="f9" y="f15"/>
                  <a:pt x="f65" y="f28"/>
                </a:cubicBezTo>
                <a:cubicBezTo>
                  <a:pt x="f66" y="f28"/>
                  <a:pt x="f69" y="f28"/>
                  <a:pt x="f5" y="f8"/>
                </a:cubicBezTo>
                <a:close/>
                <a:moveTo>
                  <a:pt x="f8" y="f37"/>
                </a:moveTo>
                <a:cubicBezTo>
                  <a:pt x="f71" y="f37"/>
                  <a:pt x="f72" y="f30"/>
                  <a:pt x="f73" y="f32"/>
                </a:cubicBezTo>
                <a:cubicBezTo>
                  <a:pt x="f74" y="f25"/>
                  <a:pt x="f75" y="f23"/>
                  <a:pt x="f76" y="f28"/>
                </a:cubicBezTo>
                <a:cubicBezTo>
                  <a:pt x="f8" y="f28"/>
                  <a:pt x="f77" y="f28"/>
                  <a:pt x="f78" y="f28"/>
                </a:cubicBezTo>
                <a:cubicBezTo>
                  <a:pt x="f79" y="f28"/>
                  <a:pt x="f80" y="f28"/>
                  <a:pt x="f80" y="f25"/>
                </a:cubicBezTo>
                <a:cubicBezTo>
                  <a:pt x="f81" y="f82"/>
                  <a:pt x="f22" y="f71"/>
                  <a:pt x="f83" y="f53"/>
                </a:cubicBezTo>
                <a:cubicBezTo>
                  <a:pt x="f79" y="f47"/>
                  <a:pt x="f77" y="f36"/>
                  <a:pt x="f8" y="f3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3" name="Freeform 192">
            <a:extLst>
              <a:ext uri="{FF2B5EF4-FFF2-40B4-BE49-F238E27FC236}">
                <a16:creationId xmlns:a16="http://schemas.microsoft.com/office/drawing/2014/main" id="{01935989-D508-4B0E-50D9-0668CBB6E630}"/>
              </a:ext>
            </a:extLst>
          </p:cNvPr>
          <p:cNvSpPr/>
          <p:nvPr/>
        </p:nvSpPr>
        <p:spPr>
          <a:xfrm>
            <a:off x="7810503" y="4686299"/>
            <a:ext cx="376239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6"/>
              <a:gd name="f7" fmla="val 54"/>
              <a:gd name="f8" fmla="val 6"/>
              <a:gd name="f9" fmla="val 2"/>
              <a:gd name="f10" fmla="val 28"/>
              <a:gd name="f11" fmla="val 39"/>
              <a:gd name="f12" fmla="val 62"/>
              <a:gd name="f13" fmla="val 38"/>
              <a:gd name="f14" fmla="val 81"/>
              <a:gd name="f15" fmla="val 3"/>
              <a:gd name="f16" fmla="val 84"/>
              <a:gd name="f17" fmla="val 85"/>
              <a:gd name="f18" fmla="val 5"/>
              <a:gd name="f19" fmla="val 86"/>
              <a:gd name="f20" fmla="val 7"/>
              <a:gd name="f21" fmla="val 93"/>
              <a:gd name="f22" fmla="val 21"/>
              <a:gd name="f23" fmla="val 104"/>
              <a:gd name="f24" fmla="val 29"/>
              <a:gd name="f25" fmla="val 120"/>
              <a:gd name="f26" fmla="val 135"/>
              <a:gd name="f27" fmla="val 30"/>
              <a:gd name="f28" fmla="val 147"/>
              <a:gd name="f29" fmla="val 22"/>
              <a:gd name="f30" fmla="val 154"/>
              <a:gd name="f31" fmla="val 8"/>
              <a:gd name="f32" fmla="val 158"/>
              <a:gd name="f33" fmla="val 160"/>
              <a:gd name="f34" fmla="val 163"/>
              <a:gd name="f35" fmla="val 9"/>
              <a:gd name="f36" fmla="val 171"/>
              <a:gd name="f37" fmla="val 182"/>
              <a:gd name="f38" fmla="val 198"/>
              <a:gd name="f39" fmla="val 213"/>
              <a:gd name="f40" fmla="val 223"/>
              <a:gd name="f41" fmla="val 230"/>
              <a:gd name="f42" fmla="val 232"/>
              <a:gd name="f43" fmla="val 236"/>
              <a:gd name="f44" fmla="val 243"/>
              <a:gd name="f45" fmla="val 17"/>
              <a:gd name="f46" fmla="val 254"/>
              <a:gd name="f47" fmla="val 273"/>
              <a:gd name="f48" fmla="val 292"/>
              <a:gd name="f49" fmla="val 302"/>
              <a:gd name="f50" fmla="val 311"/>
              <a:gd name="f51" fmla="val 20"/>
              <a:gd name="f52" fmla="val 308"/>
              <a:gd name="f53" fmla="val 36"/>
              <a:gd name="f54" fmla="val 290"/>
              <a:gd name="f55" fmla="val 45"/>
              <a:gd name="f56" fmla="val 270"/>
              <a:gd name="f57" fmla="val 248"/>
              <a:gd name="f58" fmla="val 47"/>
              <a:gd name="f59" fmla="val 235"/>
              <a:gd name="f60" fmla="val 25"/>
              <a:gd name="f61" fmla="val 227"/>
              <a:gd name="f62" fmla="val 40"/>
              <a:gd name="f63" fmla="val 214"/>
              <a:gd name="f64" fmla="val 48"/>
              <a:gd name="f65" fmla="val 197"/>
              <a:gd name="f66" fmla="val 179"/>
              <a:gd name="f67" fmla="val 49"/>
              <a:gd name="f68" fmla="val 168"/>
              <a:gd name="f69" fmla="val 150"/>
              <a:gd name="f70" fmla="val 138"/>
              <a:gd name="f71" fmla="val 121"/>
              <a:gd name="f72" fmla="val 91"/>
              <a:gd name="f73" fmla="val 41"/>
              <a:gd name="f74" fmla="val 82"/>
              <a:gd name="f75" fmla="val 76"/>
              <a:gd name="f76" fmla="val 35"/>
              <a:gd name="f77" fmla="val 69"/>
              <a:gd name="f78" fmla="val 43"/>
              <a:gd name="f79" fmla="val 57"/>
              <a:gd name="f80" fmla="val 46"/>
              <a:gd name="f81" fmla="val 50"/>
              <a:gd name="f82" fmla="+- 0 0 -90"/>
              <a:gd name="f83" fmla="*/ f3 1 316"/>
              <a:gd name="f84" fmla="*/ f4 1 54"/>
              <a:gd name="f85" fmla="val f5"/>
              <a:gd name="f86" fmla="val f6"/>
              <a:gd name="f87" fmla="val f7"/>
              <a:gd name="f88" fmla="*/ f82 f0 1"/>
              <a:gd name="f89" fmla="+- f87 0 f85"/>
              <a:gd name="f90" fmla="+- f86 0 f85"/>
              <a:gd name="f91" fmla="*/ f88 1 f2"/>
              <a:gd name="f92" fmla="*/ f90 1 316"/>
              <a:gd name="f93" fmla="*/ f89 1 54"/>
              <a:gd name="f94" fmla="*/ 6 f90 1"/>
              <a:gd name="f95" fmla="*/ 2 f89 1"/>
              <a:gd name="f96" fmla="*/ 81 f90 1"/>
              <a:gd name="f97" fmla="*/ 3 f89 1"/>
              <a:gd name="f98" fmla="*/ 86 f90 1"/>
              <a:gd name="f99" fmla="*/ 7 f89 1"/>
              <a:gd name="f100" fmla="*/ 120 f90 1"/>
              <a:gd name="f101" fmla="*/ 29 f89 1"/>
              <a:gd name="f102" fmla="*/ 154 f90 1"/>
              <a:gd name="f103" fmla="*/ 8 f89 1"/>
              <a:gd name="f104" fmla="*/ 163 f90 1"/>
              <a:gd name="f105" fmla="*/ 9 f89 1"/>
              <a:gd name="f106" fmla="*/ 198 f90 1"/>
              <a:gd name="f107" fmla="*/ 230 f90 1"/>
              <a:gd name="f108" fmla="*/ 236 f90 1"/>
              <a:gd name="f109" fmla="*/ 273 f90 1"/>
              <a:gd name="f110" fmla="*/ 311 f90 1"/>
              <a:gd name="f111" fmla="*/ 290 f90 1"/>
              <a:gd name="f112" fmla="*/ 45 f89 1"/>
              <a:gd name="f113" fmla="*/ 235 f90 1"/>
              <a:gd name="f114" fmla="*/ 25 f89 1"/>
              <a:gd name="f115" fmla="*/ 197 f90 1"/>
              <a:gd name="f116" fmla="*/ 48 f89 1"/>
              <a:gd name="f117" fmla="*/ 158 f90 1"/>
              <a:gd name="f118" fmla="*/ 121 f90 1"/>
              <a:gd name="f119" fmla="*/ 82 f90 1"/>
              <a:gd name="f120" fmla="*/ 57 f90 1"/>
              <a:gd name="f121" fmla="*/ 46 f89 1"/>
              <a:gd name="f122" fmla="*/ 28 f90 1"/>
              <a:gd name="f123" fmla="+- f91 0 f1"/>
              <a:gd name="f124" fmla="*/ f94 1 316"/>
              <a:gd name="f125" fmla="*/ f95 1 54"/>
              <a:gd name="f126" fmla="*/ f96 1 316"/>
              <a:gd name="f127" fmla="*/ f97 1 54"/>
              <a:gd name="f128" fmla="*/ f98 1 316"/>
              <a:gd name="f129" fmla="*/ f99 1 54"/>
              <a:gd name="f130" fmla="*/ f100 1 316"/>
              <a:gd name="f131" fmla="*/ f101 1 54"/>
              <a:gd name="f132" fmla="*/ f102 1 316"/>
              <a:gd name="f133" fmla="*/ f103 1 54"/>
              <a:gd name="f134" fmla="*/ f104 1 316"/>
              <a:gd name="f135" fmla="*/ f105 1 54"/>
              <a:gd name="f136" fmla="*/ f106 1 316"/>
              <a:gd name="f137" fmla="*/ f107 1 316"/>
              <a:gd name="f138" fmla="*/ f108 1 316"/>
              <a:gd name="f139" fmla="*/ f109 1 316"/>
              <a:gd name="f140" fmla="*/ f110 1 316"/>
              <a:gd name="f141" fmla="*/ f111 1 316"/>
              <a:gd name="f142" fmla="*/ f112 1 54"/>
              <a:gd name="f143" fmla="*/ f113 1 316"/>
              <a:gd name="f144" fmla="*/ f114 1 54"/>
              <a:gd name="f145" fmla="*/ f115 1 316"/>
              <a:gd name="f146" fmla="*/ f116 1 54"/>
              <a:gd name="f147" fmla="*/ f117 1 316"/>
              <a:gd name="f148" fmla="*/ f118 1 316"/>
              <a:gd name="f149" fmla="*/ f119 1 316"/>
              <a:gd name="f150" fmla="*/ f120 1 316"/>
              <a:gd name="f151" fmla="*/ f121 1 54"/>
              <a:gd name="f152" fmla="*/ f122 1 316"/>
              <a:gd name="f153" fmla="*/ 0 1 f92"/>
              <a:gd name="f154" fmla="*/ f86 1 f92"/>
              <a:gd name="f155" fmla="*/ 0 1 f93"/>
              <a:gd name="f156" fmla="*/ f87 1 f93"/>
              <a:gd name="f157" fmla="*/ f124 1 f92"/>
              <a:gd name="f158" fmla="*/ f125 1 f93"/>
              <a:gd name="f159" fmla="*/ f126 1 f92"/>
              <a:gd name="f160" fmla="*/ f127 1 f93"/>
              <a:gd name="f161" fmla="*/ f128 1 f92"/>
              <a:gd name="f162" fmla="*/ f129 1 f93"/>
              <a:gd name="f163" fmla="*/ f130 1 f92"/>
              <a:gd name="f164" fmla="*/ f131 1 f93"/>
              <a:gd name="f165" fmla="*/ f132 1 f92"/>
              <a:gd name="f166" fmla="*/ f133 1 f93"/>
              <a:gd name="f167" fmla="*/ f134 1 f92"/>
              <a:gd name="f168" fmla="*/ f135 1 f93"/>
              <a:gd name="f169" fmla="*/ f136 1 f92"/>
              <a:gd name="f170" fmla="*/ f137 1 f92"/>
              <a:gd name="f171" fmla="*/ f138 1 f92"/>
              <a:gd name="f172" fmla="*/ f139 1 f92"/>
              <a:gd name="f173" fmla="*/ f140 1 f92"/>
              <a:gd name="f174" fmla="*/ f141 1 f92"/>
              <a:gd name="f175" fmla="*/ f142 1 f93"/>
              <a:gd name="f176" fmla="*/ f143 1 f92"/>
              <a:gd name="f177" fmla="*/ f144 1 f93"/>
              <a:gd name="f178" fmla="*/ f145 1 f92"/>
              <a:gd name="f179" fmla="*/ f146 1 f93"/>
              <a:gd name="f180" fmla="*/ f147 1 f92"/>
              <a:gd name="f181" fmla="*/ f148 1 f92"/>
              <a:gd name="f182" fmla="*/ f149 1 f92"/>
              <a:gd name="f183" fmla="*/ f150 1 f92"/>
              <a:gd name="f184" fmla="*/ f151 1 f93"/>
              <a:gd name="f185" fmla="*/ f152 1 f92"/>
              <a:gd name="f186" fmla="*/ f153 f83 1"/>
              <a:gd name="f187" fmla="*/ f154 f83 1"/>
              <a:gd name="f188" fmla="*/ f156 f84 1"/>
              <a:gd name="f189" fmla="*/ f155 f84 1"/>
              <a:gd name="f190" fmla="*/ f157 f83 1"/>
              <a:gd name="f191" fmla="*/ f158 f84 1"/>
              <a:gd name="f192" fmla="*/ f159 f83 1"/>
              <a:gd name="f193" fmla="*/ f160 f84 1"/>
              <a:gd name="f194" fmla="*/ f161 f83 1"/>
              <a:gd name="f195" fmla="*/ f162 f84 1"/>
              <a:gd name="f196" fmla="*/ f163 f83 1"/>
              <a:gd name="f197" fmla="*/ f164 f84 1"/>
              <a:gd name="f198" fmla="*/ f165 f83 1"/>
              <a:gd name="f199" fmla="*/ f166 f84 1"/>
              <a:gd name="f200" fmla="*/ f167 f83 1"/>
              <a:gd name="f201" fmla="*/ f168 f84 1"/>
              <a:gd name="f202" fmla="*/ f169 f83 1"/>
              <a:gd name="f203" fmla="*/ f170 f83 1"/>
              <a:gd name="f204" fmla="*/ f171 f83 1"/>
              <a:gd name="f205" fmla="*/ f172 f83 1"/>
              <a:gd name="f206" fmla="*/ f173 f83 1"/>
              <a:gd name="f207" fmla="*/ f174 f83 1"/>
              <a:gd name="f208" fmla="*/ f175 f84 1"/>
              <a:gd name="f209" fmla="*/ f176 f83 1"/>
              <a:gd name="f210" fmla="*/ f177 f84 1"/>
              <a:gd name="f211" fmla="*/ f178 f83 1"/>
              <a:gd name="f212" fmla="*/ f179 f84 1"/>
              <a:gd name="f213" fmla="*/ f180 f83 1"/>
              <a:gd name="f214" fmla="*/ f181 f83 1"/>
              <a:gd name="f215" fmla="*/ f182 f83 1"/>
              <a:gd name="f216" fmla="*/ f183 f83 1"/>
              <a:gd name="f217" fmla="*/ f184 f84 1"/>
              <a:gd name="f218" fmla="*/ f185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190" y="f191"/>
              </a:cxn>
              <a:cxn ang="f123">
                <a:pos x="f192" y="f193"/>
              </a:cxn>
              <a:cxn ang="f123">
                <a:pos x="f194" y="f195"/>
              </a:cxn>
              <a:cxn ang="f123">
                <a:pos x="f196" y="f197"/>
              </a:cxn>
              <a:cxn ang="f123">
                <a:pos x="f198" y="f199"/>
              </a:cxn>
              <a:cxn ang="f123">
                <a:pos x="f200" y="f201"/>
              </a:cxn>
              <a:cxn ang="f123">
                <a:pos x="f202" y="f197"/>
              </a:cxn>
              <a:cxn ang="f123">
                <a:pos x="f203" y="f199"/>
              </a:cxn>
              <a:cxn ang="f123">
                <a:pos x="f204" y="f191"/>
              </a:cxn>
              <a:cxn ang="f123">
                <a:pos x="f205" y="f197"/>
              </a:cxn>
              <a:cxn ang="f123">
                <a:pos x="f206" y="f191"/>
              </a:cxn>
              <a:cxn ang="f123">
                <a:pos x="f207" y="f208"/>
              </a:cxn>
              <a:cxn ang="f123">
                <a:pos x="f209" y="f210"/>
              </a:cxn>
              <a:cxn ang="f123">
                <a:pos x="f211" y="f212"/>
              </a:cxn>
              <a:cxn ang="f123">
                <a:pos x="f213" y="f210"/>
              </a:cxn>
              <a:cxn ang="f123">
                <a:pos x="f214" y="f212"/>
              </a:cxn>
              <a:cxn ang="f123">
                <a:pos x="f215" y="f210"/>
              </a:cxn>
              <a:cxn ang="f123">
                <a:pos x="f216" y="f217"/>
              </a:cxn>
              <a:cxn ang="f123">
                <a:pos x="f218" y="f208"/>
              </a:cxn>
              <a:cxn ang="f123">
                <a:pos x="f190" y="f191"/>
              </a:cxn>
            </a:cxnLst>
            <a:rect l="f186" t="f189" r="f187" b="f188"/>
            <a:pathLst>
              <a:path w="316" h="54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5"/>
                  <a:pt x="f17" y="f18"/>
                  <a:pt x="f19" y="f20"/>
                </a:cubicBezTo>
                <a:cubicBezTo>
                  <a:pt x="f21" y="f22"/>
                  <a:pt x="f23" y="f24"/>
                  <a:pt x="f25" y="f24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5"/>
                  <a:pt x="f33" y="f15"/>
                  <a:pt x="f34" y="f35"/>
                </a:cubicBezTo>
                <a:cubicBezTo>
                  <a:pt x="f36" y="f29"/>
                  <a:pt x="f37" y="f27"/>
                  <a:pt x="f38" y="f24"/>
                </a:cubicBezTo>
                <a:cubicBezTo>
                  <a:pt x="f39" y="f24"/>
                  <a:pt x="f40" y="f22"/>
                  <a:pt x="f41" y="f31"/>
                </a:cubicBezTo>
                <a:cubicBezTo>
                  <a:pt x="f42" y="f8"/>
                  <a:pt x="f42" y="f15"/>
                  <a:pt x="f43" y="f9"/>
                </a:cubicBezTo>
                <a:cubicBezTo>
                  <a:pt x="f44" y="f45"/>
                  <a:pt x="f46" y="f24"/>
                  <a:pt x="f47" y="f24"/>
                </a:cubicBezTo>
                <a:cubicBezTo>
                  <a:pt x="f48" y="f24"/>
                  <a:pt x="f49" y="f45"/>
                  <a:pt x="f50" y="f9"/>
                </a:cubicBezTo>
                <a:cubicBezTo>
                  <a:pt x="f6" y="f51"/>
                  <a:pt x="f52" y="f53"/>
                  <a:pt x="f54" y="f55"/>
                </a:cubicBezTo>
                <a:cubicBezTo>
                  <a:pt x="f56" y="f7"/>
                  <a:pt x="f57" y="f58"/>
                  <a:pt x="f59" y="f60"/>
                </a:cubicBezTo>
                <a:cubicBezTo>
                  <a:pt x="f61" y="f62"/>
                  <a:pt x="f63" y="f64"/>
                  <a:pt x="f65" y="f64"/>
                </a:cubicBezTo>
                <a:cubicBezTo>
                  <a:pt x="f66" y="f67"/>
                  <a:pt x="f68" y="f11"/>
                  <a:pt x="f32" y="f60"/>
                </a:cubicBezTo>
                <a:cubicBezTo>
                  <a:pt x="f69" y="f11"/>
                  <a:pt x="f70" y="f67"/>
                  <a:pt x="f71" y="f64"/>
                </a:cubicBezTo>
                <a:cubicBezTo>
                  <a:pt x="f23" y="f64"/>
                  <a:pt x="f72" y="f73"/>
                  <a:pt x="f74" y="f60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64" y="f67"/>
                  <a:pt x="f13" y="f81"/>
                  <a:pt x="f10" y="f55"/>
                </a:cubicBezTo>
                <a:cubicBezTo>
                  <a:pt x="f35" y="f76"/>
                  <a:pt x="f5" y="f5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4" name="Freeform 193">
            <a:extLst>
              <a:ext uri="{FF2B5EF4-FFF2-40B4-BE49-F238E27FC236}">
                <a16:creationId xmlns:a16="http://schemas.microsoft.com/office/drawing/2014/main" id="{2AA3F2E2-8568-60C2-3271-78D8D4BB29C9}"/>
              </a:ext>
            </a:extLst>
          </p:cNvPr>
          <p:cNvSpPr/>
          <p:nvPr/>
        </p:nvSpPr>
        <p:spPr>
          <a:xfrm>
            <a:off x="8467728" y="4843467"/>
            <a:ext cx="379411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"/>
              <a:gd name="f7" fmla="val 57"/>
              <a:gd name="f8" fmla="val 235"/>
              <a:gd name="f9" fmla="val 25"/>
              <a:gd name="f10" fmla="val 213"/>
              <a:gd name="f11" fmla="val 56"/>
              <a:gd name="f12" fmla="val 186"/>
              <a:gd name="f13" fmla="val 158"/>
              <a:gd name="f14" fmla="val 142"/>
              <a:gd name="f15" fmla="val 54"/>
              <a:gd name="f16" fmla="val 103"/>
              <a:gd name="f17" fmla="val 82"/>
              <a:gd name="f18" fmla="val 65"/>
              <a:gd name="f19" fmla="val 50"/>
              <a:gd name="f20" fmla="val 43"/>
              <a:gd name="f21" fmla="val 52"/>
              <a:gd name="f22" fmla="val 12"/>
              <a:gd name="f23" fmla="val 37"/>
              <a:gd name="f24" fmla="val 20"/>
              <a:gd name="f25" fmla="val 6"/>
              <a:gd name="f26" fmla="val 15"/>
              <a:gd name="f27" fmla="val 16"/>
              <a:gd name="f28" fmla="val 29"/>
              <a:gd name="f29" fmla="val 44"/>
              <a:gd name="f30" fmla="val 63"/>
              <a:gd name="f31" fmla="val 28"/>
              <a:gd name="f32" fmla="val 74"/>
              <a:gd name="f33" fmla="val 17"/>
              <a:gd name="f34" fmla="val 40"/>
              <a:gd name="f35" fmla="val 36"/>
              <a:gd name="f36" fmla="val 2"/>
              <a:gd name="f37" fmla="val 181"/>
              <a:gd name="f38" fmla="val 41"/>
              <a:gd name="f39" fmla="val 219"/>
              <a:gd name="f40" fmla="val 35"/>
              <a:gd name="f41" fmla="val 243"/>
              <a:gd name="f42" fmla="val 254"/>
              <a:gd name="f43" fmla="val 273"/>
              <a:gd name="f44" fmla="val 292"/>
              <a:gd name="f45" fmla="val 303"/>
              <a:gd name="f46" fmla="val 311"/>
              <a:gd name="f47" fmla="val 1"/>
              <a:gd name="f48" fmla="val 305"/>
              <a:gd name="f49" fmla="val 38"/>
              <a:gd name="f50" fmla="val 274"/>
              <a:gd name="f51" fmla="val 51"/>
              <a:gd name="f52" fmla="val 251"/>
              <a:gd name="f53" fmla="+- 0 0 -90"/>
              <a:gd name="f54" fmla="*/ f3 1 318"/>
              <a:gd name="f55" fmla="*/ f4 1 57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318"/>
              <a:gd name="f64" fmla="*/ f60 1 57"/>
              <a:gd name="f65" fmla="*/ 235 f61 1"/>
              <a:gd name="f66" fmla="*/ 25 f60 1"/>
              <a:gd name="f67" fmla="*/ 158 f61 1"/>
              <a:gd name="f68" fmla="*/ 82 f61 1"/>
              <a:gd name="f69" fmla="*/ 25 f61 1"/>
              <a:gd name="f70" fmla="*/ 43 f60 1"/>
              <a:gd name="f71" fmla="*/ 6 f61 1"/>
              <a:gd name="f72" fmla="*/ 0 f60 1"/>
              <a:gd name="f73" fmla="*/ 44 f61 1"/>
              <a:gd name="f74" fmla="*/ 29 f60 1"/>
              <a:gd name="f75" fmla="*/ 2 f60 1"/>
              <a:gd name="f76" fmla="*/ 273 f61 1"/>
              <a:gd name="f77" fmla="*/ 311 f61 1"/>
              <a:gd name="f78" fmla="*/ 1 f60 1"/>
              <a:gd name="f79" fmla="*/ 292 f61 1"/>
              <a:gd name="f80" fmla="+- f62 0 f1"/>
              <a:gd name="f81" fmla="*/ f65 1 318"/>
              <a:gd name="f82" fmla="*/ f66 1 57"/>
              <a:gd name="f83" fmla="*/ f67 1 318"/>
              <a:gd name="f84" fmla="*/ f68 1 318"/>
              <a:gd name="f85" fmla="*/ f69 1 318"/>
              <a:gd name="f86" fmla="*/ f70 1 57"/>
              <a:gd name="f87" fmla="*/ f71 1 318"/>
              <a:gd name="f88" fmla="*/ f72 1 57"/>
              <a:gd name="f89" fmla="*/ f73 1 318"/>
              <a:gd name="f90" fmla="*/ f74 1 57"/>
              <a:gd name="f91" fmla="*/ f75 1 57"/>
              <a:gd name="f92" fmla="*/ f76 1 318"/>
              <a:gd name="f93" fmla="*/ f77 1 318"/>
              <a:gd name="f94" fmla="*/ f78 1 57"/>
              <a:gd name="f95" fmla="*/ f79 1 318"/>
              <a:gd name="f96" fmla="*/ 0 1 f63"/>
              <a:gd name="f97" fmla="*/ f57 1 f63"/>
              <a:gd name="f98" fmla="*/ 0 1 f64"/>
              <a:gd name="f99" fmla="*/ f58 1 f64"/>
              <a:gd name="f100" fmla="*/ f81 1 f63"/>
              <a:gd name="f101" fmla="*/ f82 1 f64"/>
              <a:gd name="f102" fmla="*/ f83 1 f63"/>
              <a:gd name="f103" fmla="*/ f84 1 f63"/>
              <a:gd name="f104" fmla="*/ f85 1 f63"/>
              <a:gd name="f105" fmla="*/ f86 1 f64"/>
              <a:gd name="f106" fmla="*/ f87 1 f63"/>
              <a:gd name="f107" fmla="*/ f88 1 f64"/>
              <a:gd name="f108" fmla="*/ f89 1 f63"/>
              <a:gd name="f109" fmla="*/ f90 1 f64"/>
              <a:gd name="f110" fmla="*/ f91 1 f64"/>
              <a:gd name="f111" fmla="*/ f92 1 f63"/>
              <a:gd name="f112" fmla="*/ f93 1 f63"/>
              <a:gd name="f113" fmla="*/ f94 1 f64"/>
              <a:gd name="f114" fmla="*/ f95 1 f63"/>
              <a:gd name="f115" fmla="*/ f96 f54 1"/>
              <a:gd name="f116" fmla="*/ f97 f54 1"/>
              <a:gd name="f117" fmla="*/ f99 f55 1"/>
              <a:gd name="f118" fmla="*/ f98 f55 1"/>
              <a:gd name="f119" fmla="*/ f100 f54 1"/>
              <a:gd name="f120" fmla="*/ f101 f55 1"/>
              <a:gd name="f121" fmla="*/ f102 f54 1"/>
              <a:gd name="f122" fmla="*/ f103 f54 1"/>
              <a:gd name="f123" fmla="*/ f104 f54 1"/>
              <a:gd name="f124" fmla="*/ f105 f55 1"/>
              <a:gd name="f125" fmla="*/ f106 f54 1"/>
              <a:gd name="f126" fmla="*/ f107 f55 1"/>
              <a:gd name="f127" fmla="*/ f108 f54 1"/>
              <a:gd name="f128" fmla="*/ f109 f55 1"/>
              <a:gd name="f129" fmla="*/ f110 f55 1"/>
              <a:gd name="f130" fmla="*/ f111 f54 1"/>
              <a:gd name="f131" fmla="*/ f112 f54 1"/>
              <a:gd name="f132" fmla="*/ f113 f55 1"/>
              <a:gd name="f133" fmla="*/ f11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0">
                <a:pos x="f119" y="f120"/>
              </a:cxn>
              <a:cxn ang="f80">
                <a:pos x="f121" y="f120"/>
              </a:cxn>
              <a:cxn ang="f80">
                <a:pos x="f122" y="f120"/>
              </a:cxn>
              <a:cxn ang="f80">
                <a:pos x="f123" y="f124"/>
              </a:cxn>
              <a:cxn ang="f80">
                <a:pos x="f125" y="f126"/>
              </a:cxn>
              <a:cxn ang="f80">
                <a:pos x="f127" y="f128"/>
              </a:cxn>
              <a:cxn ang="f80">
                <a:pos x="f122" y="f126"/>
              </a:cxn>
              <a:cxn ang="f80">
                <a:pos x="f121" y="f129"/>
              </a:cxn>
              <a:cxn ang="f80">
                <a:pos x="f119" y="f126"/>
              </a:cxn>
              <a:cxn ang="f80">
                <a:pos x="f130" y="f128"/>
              </a:cxn>
              <a:cxn ang="f80">
                <a:pos x="f131" y="f132"/>
              </a:cxn>
              <a:cxn ang="f80">
                <a:pos x="f133" y="f124"/>
              </a:cxn>
              <a:cxn ang="f80">
                <a:pos x="f119" y="f120"/>
              </a:cxn>
            </a:cxnLst>
            <a:rect l="f115" t="f118" r="f116" b="f117"/>
            <a:pathLst>
              <a:path w="318" h="57">
                <a:moveTo>
                  <a:pt x="f8" y="f9"/>
                </a:moveTo>
                <a:cubicBezTo>
                  <a:pt x="f10" y="f11"/>
                  <a:pt x="f12" y="f11"/>
                  <a:pt x="f13" y="f9"/>
                </a:cubicBezTo>
                <a:cubicBezTo>
                  <a:pt x="f14" y="f15"/>
                  <a:pt x="f16" y="f7"/>
                  <a:pt x="f17" y="f9"/>
                </a:cubicBezTo>
                <a:cubicBezTo>
                  <a:pt x="f18" y="f19"/>
                  <a:pt x="f20" y="f21"/>
                  <a:pt x="f9" y="f20"/>
                </a:cubicBezTo>
                <a:cubicBezTo>
                  <a:pt x="f22" y="f23"/>
                  <a:pt x="f5" y="f24"/>
                  <a:pt x="f25" y="f5"/>
                </a:cubicBezTo>
                <a:cubicBezTo>
                  <a:pt x="f26" y="f27"/>
                  <a:pt x="f9" y="f28"/>
                  <a:pt x="f29" y="f28"/>
                </a:cubicBezTo>
                <a:cubicBezTo>
                  <a:pt x="f30" y="f31"/>
                  <a:pt x="f32" y="f33"/>
                  <a:pt x="f17" y="f5"/>
                </a:cubicBezTo>
                <a:cubicBezTo>
                  <a:pt x="f16" y="f34"/>
                  <a:pt x="f14" y="f35"/>
                  <a:pt x="f13" y="f36"/>
                </a:cubicBezTo>
                <a:cubicBezTo>
                  <a:pt x="f37" y="f38"/>
                  <a:pt x="f39" y="f40"/>
                  <a:pt x="f8" y="f5"/>
                </a:cubicBezTo>
                <a:cubicBezTo>
                  <a:pt x="f41" y="f27"/>
                  <a:pt x="f42" y="f31"/>
                  <a:pt x="f43" y="f28"/>
                </a:cubicBezTo>
                <a:cubicBezTo>
                  <a:pt x="f44" y="f28"/>
                  <a:pt x="f45" y="f27"/>
                  <a:pt x="f46" y="f47"/>
                </a:cubicBezTo>
                <a:cubicBezTo>
                  <a:pt x="f6" y="f24"/>
                  <a:pt x="f48" y="f49"/>
                  <a:pt x="f44" y="f20"/>
                </a:cubicBezTo>
                <a:cubicBezTo>
                  <a:pt x="f50" y="f51"/>
                  <a:pt x="f52" y="f5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5" name="Freeform 194">
            <a:extLst>
              <a:ext uri="{FF2B5EF4-FFF2-40B4-BE49-F238E27FC236}">
                <a16:creationId xmlns:a16="http://schemas.microsoft.com/office/drawing/2014/main" id="{5E3A27B9-E825-4CC6-42B7-3428A16D4F11}"/>
              </a:ext>
            </a:extLst>
          </p:cNvPr>
          <p:cNvSpPr/>
          <p:nvPr/>
        </p:nvSpPr>
        <p:spPr>
          <a:xfrm>
            <a:off x="8467728" y="4910135"/>
            <a:ext cx="377820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"/>
              <a:gd name="f7" fmla="val 57"/>
              <a:gd name="f8" fmla="val 236"/>
              <a:gd name="f9" fmla="val 26"/>
              <a:gd name="f10" fmla="val 219"/>
              <a:gd name="f11" fmla="val 175"/>
              <a:gd name="f12" fmla="val 56"/>
              <a:gd name="f13" fmla="val 159"/>
              <a:gd name="f14" fmla="val 25"/>
              <a:gd name="f15" fmla="val 151"/>
              <a:gd name="f16" fmla="val 41"/>
              <a:gd name="f17" fmla="val 138"/>
              <a:gd name="f18" fmla="val 49"/>
              <a:gd name="f19" fmla="val 121"/>
              <a:gd name="f20" fmla="val 104"/>
              <a:gd name="f21" fmla="val 92"/>
              <a:gd name="f22" fmla="val 40"/>
              <a:gd name="f23" fmla="val 83"/>
              <a:gd name="f24" fmla="val 67"/>
              <a:gd name="f25" fmla="val 47"/>
              <a:gd name="f26" fmla="val 54"/>
              <a:gd name="f27" fmla="val 28"/>
              <a:gd name="f28" fmla="val 46"/>
              <a:gd name="f29" fmla="val 14"/>
              <a:gd name="f30" fmla="val 24"/>
              <a:gd name="f31" fmla="val 7"/>
              <a:gd name="f32" fmla="val 2"/>
              <a:gd name="f33" fmla="val 16"/>
              <a:gd name="f34" fmla="val 18"/>
              <a:gd name="f35" fmla="val 27"/>
              <a:gd name="f36" fmla="val 31"/>
              <a:gd name="f37" fmla="val 30"/>
              <a:gd name="f38" fmla="val 64"/>
              <a:gd name="f39" fmla="val 29"/>
              <a:gd name="f40" fmla="val 76"/>
              <a:gd name="f41" fmla="val 89"/>
              <a:gd name="f42" fmla="val 13"/>
              <a:gd name="f43" fmla="val 96"/>
              <a:gd name="f44" fmla="val 23"/>
              <a:gd name="f45" fmla="val 109"/>
              <a:gd name="f46" fmla="val 127"/>
              <a:gd name="f47" fmla="val 34"/>
              <a:gd name="f48" fmla="val 146"/>
              <a:gd name="f49" fmla="val 154"/>
              <a:gd name="f50" fmla="val 10"/>
              <a:gd name="f51" fmla="val 158"/>
              <a:gd name="f52" fmla="val 3"/>
              <a:gd name="f53" fmla="val 1"/>
              <a:gd name="f54" fmla="val 164"/>
              <a:gd name="f55" fmla="val 184"/>
              <a:gd name="f56" fmla="val 221"/>
              <a:gd name="f57" fmla="val 232"/>
              <a:gd name="f58" fmla="val 233"/>
              <a:gd name="f59" fmla="val 6"/>
              <a:gd name="f60" fmla="val 234"/>
              <a:gd name="f61" fmla="val 4"/>
              <a:gd name="f62" fmla="val 235"/>
              <a:gd name="f63" fmla="val 244"/>
              <a:gd name="f64" fmla="val 17"/>
              <a:gd name="f65" fmla="val 255"/>
              <a:gd name="f66" fmla="val 273"/>
              <a:gd name="f67" fmla="val 292"/>
              <a:gd name="f68" fmla="val 303"/>
              <a:gd name="f69" fmla="val 19"/>
              <a:gd name="f70" fmla="val 312"/>
              <a:gd name="f71" fmla="val 310"/>
              <a:gd name="f72" fmla="val 35"/>
              <a:gd name="f73" fmla="val 294"/>
              <a:gd name="f74" fmla="val 44"/>
              <a:gd name="f75" fmla="val 274"/>
              <a:gd name="f76" fmla="val 55"/>
              <a:gd name="f77" fmla="val 252"/>
              <a:gd name="f78" fmla="val 48"/>
              <a:gd name="f79" fmla="+- 0 0 -90"/>
              <a:gd name="f80" fmla="*/ f3 1 318"/>
              <a:gd name="f81" fmla="*/ f4 1 57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318"/>
              <a:gd name="f90" fmla="*/ f86 1 57"/>
              <a:gd name="f91" fmla="*/ 236 f87 1"/>
              <a:gd name="f92" fmla="*/ 26 f86 1"/>
              <a:gd name="f93" fmla="*/ 159 f87 1"/>
              <a:gd name="f94" fmla="*/ 25 f86 1"/>
              <a:gd name="f95" fmla="*/ 121 f87 1"/>
              <a:gd name="f96" fmla="*/ 49 f86 1"/>
              <a:gd name="f97" fmla="*/ 83 f87 1"/>
              <a:gd name="f98" fmla="*/ 28 f87 1"/>
              <a:gd name="f99" fmla="*/ 46 f86 1"/>
              <a:gd name="f100" fmla="*/ 7 f87 1"/>
              <a:gd name="f101" fmla="*/ 2 f86 1"/>
              <a:gd name="f102" fmla="*/ 46 f87 1"/>
              <a:gd name="f103" fmla="*/ 30 f86 1"/>
              <a:gd name="f104" fmla="*/ 0 f86 1"/>
              <a:gd name="f105" fmla="*/ 109 f87 1"/>
              <a:gd name="f106" fmla="*/ 28 f86 1"/>
              <a:gd name="f107" fmla="*/ 154 f87 1"/>
              <a:gd name="f108" fmla="*/ 10 f86 1"/>
              <a:gd name="f109" fmla="*/ 164 f87 1"/>
              <a:gd name="f110" fmla="*/ 232 f87 1"/>
              <a:gd name="f111" fmla="*/ 7 f86 1"/>
              <a:gd name="f112" fmla="*/ 235 f87 1"/>
              <a:gd name="f113" fmla="*/ 1 f86 1"/>
              <a:gd name="f114" fmla="*/ 273 f87 1"/>
              <a:gd name="f115" fmla="*/ 312 f87 1"/>
              <a:gd name="f116" fmla="*/ 3 f86 1"/>
              <a:gd name="f117" fmla="*/ 294 f87 1"/>
              <a:gd name="f118" fmla="*/ 44 f86 1"/>
              <a:gd name="f119" fmla="+- f88 0 f1"/>
              <a:gd name="f120" fmla="*/ f91 1 318"/>
              <a:gd name="f121" fmla="*/ f92 1 57"/>
              <a:gd name="f122" fmla="*/ f93 1 318"/>
              <a:gd name="f123" fmla="*/ f94 1 57"/>
              <a:gd name="f124" fmla="*/ f95 1 318"/>
              <a:gd name="f125" fmla="*/ f96 1 57"/>
              <a:gd name="f126" fmla="*/ f97 1 318"/>
              <a:gd name="f127" fmla="*/ f98 1 318"/>
              <a:gd name="f128" fmla="*/ f99 1 57"/>
              <a:gd name="f129" fmla="*/ f100 1 318"/>
              <a:gd name="f130" fmla="*/ f101 1 57"/>
              <a:gd name="f131" fmla="*/ f102 1 318"/>
              <a:gd name="f132" fmla="*/ f103 1 57"/>
              <a:gd name="f133" fmla="*/ f104 1 57"/>
              <a:gd name="f134" fmla="*/ f105 1 318"/>
              <a:gd name="f135" fmla="*/ f106 1 57"/>
              <a:gd name="f136" fmla="*/ f107 1 318"/>
              <a:gd name="f137" fmla="*/ f108 1 57"/>
              <a:gd name="f138" fmla="*/ f109 1 318"/>
              <a:gd name="f139" fmla="*/ f110 1 318"/>
              <a:gd name="f140" fmla="*/ f111 1 57"/>
              <a:gd name="f141" fmla="*/ f112 1 318"/>
              <a:gd name="f142" fmla="*/ f113 1 57"/>
              <a:gd name="f143" fmla="*/ f114 1 318"/>
              <a:gd name="f144" fmla="*/ f115 1 318"/>
              <a:gd name="f145" fmla="*/ f116 1 57"/>
              <a:gd name="f146" fmla="*/ f117 1 318"/>
              <a:gd name="f147" fmla="*/ f118 1 57"/>
              <a:gd name="f148" fmla="*/ 0 1 f89"/>
              <a:gd name="f149" fmla="*/ f83 1 f89"/>
              <a:gd name="f150" fmla="*/ 0 1 f90"/>
              <a:gd name="f151" fmla="*/ f84 1 f90"/>
              <a:gd name="f152" fmla="*/ f120 1 f89"/>
              <a:gd name="f153" fmla="*/ f121 1 f90"/>
              <a:gd name="f154" fmla="*/ f122 1 f89"/>
              <a:gd name="f155" fmla="*/ f123 1 f90"/>
              <a:gd name="f156" fmla="*/ f124 1 f89"/>
              <a:gd name="f157" fmla="*/ f125 1 f90"/>
              <a:gd name="f158" fmla="*/ f126 1 f89"/>
              <a:gd name="f159" fmla="*/ f127 1 f89"/>
              <a:gd name="f160" fmla="*/ f128 1 f90"/>
              <a:gd name="f161" fmla="*/ f129 1 f89"/>
              <a:gd name="f162" fmla="*/ f130 1 f90"/>
              <a:gd name="f163" fmla="*/ f131 1 f89"/>
              <a:gd name="f164" fmla="*/ f132 1 f90"/>
              <a:gd name="f165" fmla="*/ f133 1 f90"/>
              <a:gd name="f166" fmla="*/ f134 1 f89"/>
              <a:gd name="f167" fmla="*/ f135 1 f90"/>
              <a:gd name="f168" fmla="*/ f136 1 f89"/>
              <a:gd name="f169" fmla="*/ f137 1 f90"/>
              <a:gd name="f170" fmla="*/ f138 1 f89"/>
              <a:gd name="f171" fmla="*/ f139 1 f89"/>
              <a:gd name="f172" fmla="*/ f140 1 f90"/>
              <a:gd name="f173" fmla="*/ f141 1 f89"/>
              <a:gd name="f174" fmla="*/ f142 1 f90"/>
              <a:gd name="f175" fmla="*/ f143 1 f89"/>
              <a:gd name="f176" fmla="*/ f144 1 f89"/>
              <a:gd name="f177" fmla="*/ f145 1 f90"/>
              <a:gd name="f178" fmla="*/ f146 1 f89"/>
              <a:gd name="f179" fmla="*/ f147 1 f90"/>
              <a:gd name="f180" fmla="*/ f148 f80 1"/>
              <a:gd name="f181" fmla="*/ f149 f80 1"/>
              <a:gd name="f182" fmla="*/ f151 f81 1"/>
              <a:gd name="f183" fmla="*/ f150 f81 1"/>
              <a:gd name="f184" fmla="*/ f152 f80 1"/>
              <a:gd name="f185" fmla="*/ f153 f81 1"/>
              <a:gd name="f186" fmla="*/ f154 f80 1"/>
              <a:gd name="f187" fmla="*/ f155 f81 1"/>
              <a:gd name="f188" fmla="*/ f156 f80 1"/>
              <a:gd name="f189" fmla="*/ f157 f81 1"/>
              <a:gd name="f190" fmla="*/ f158 f80 1"/>
              <a:gd name="f191" fmla="*/ f159 f80 1"/>
              <a:gd name="f192" fmla="*/ f160 f81 1"/>
              <a:gd name="f193" fmla="*/ f161 f80 1"/>
              <a:gd name="f194" fmla="*/ f162 f81 1"/>
              <a:gd name="f195" fmla="*/ f163 f80 1"/>
              <a:gd name="f196" fmla="*/ f164 f81 1"/>
              <a:gd name="f197" fmla="*/ f165 f81 1"/>
              <a:gd name="f198" fmla="*/ f166 f80 1"/>
              <a:gd name="f199" fmla="*/ f167 f81 1"/>
              <a:gd name="f200" fmla="*/ f168 f80 1"/>
              <a:gd name="f201" fmla="*/ f169 f81 1"/>
              <a:gd name="f202" fmla="*/ f170 f80 1"/>
              <a:gd name="f203" fmla="*/ f171 f80 1"/>
              <a:gd name="f204" fmla="*/ f172 f81 1"/>
              <a:gd name="f205" fmla="*/ f173 f80 1"/>
              <a:gd name="f206" fmla="*/ f174 f81 1"/>
              <a:gd name="f207" fmla="*/ f175 f80 1"/>
              <a:gd name="f208" fmla="*/ f176 f80 1"/>
              <a:gd name="f209" fmla="*/ f177 f81 1"/>
              <a:gd name="f210" fmla="*/ f178 f80 1"/>
              <a:gd name="f211" fmla="*/ f179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9">
                <a:pos x="f184" y="f185"/>
              </a:cxn>
              <a:cxn ang="f119">
                <a:pos x="f186" y="f187"/>
              </a:cxn>
              <a:cxn ang="f119">
                <a:pos x="f188" y="f189"/>
              </a:cxn>
              <a:cxn ang="f119">
                <a:pos x="f190" y="f187"/>
              </a:cxn>
              <a:cxn ang="f119">
                <a:pos x="f191" y="f192"/>
              </a:cxn>
              <a:cxn ang="f119">
                <a:pos x="f193" y="f194"/>
              </a:cxn>
              <a:cxn ang="f119">
                <a:pos x="f195" y="f196"/>
              </a:cxn>
              <a:cxn ang="f119">
                <a:pos x="f190" y="f197"/>
              </a:cxn>
              <a:cxn ang="f119">
                <a:pos x="f198" y="f199"/>
              </a:cxn>
              <a:cxn ang="f119">
                <a:pos x="f200" y="f201"/>
              </a:cxn>
              <a:cxn ang="f119">
                <a:pos x="f202" y="f201"/>
              </a:cxn>
              <a:cxn ang="f119">
                <a:pos x="f203" y="f204"/>
              </a:cxn>
              <a:cxn ang="f119">
                <a:pos x="f205" y="f206"/>
              </a:cxn>
              <a:cxn ang="f119">
                <a:pos x="f207" y="f196"/>
              </a:cxn>
              <a:cxn ang="f119">
                <a:pos x="f208" y="f209"/>
              </a:cxn>
              <a:cxn ang="f119">
                <a:pos x="f210" y="f211"/>
              </a:cxn>
              <a:cxn ang="f119">
                <a:pos x="f184" y="f185"/>
              </a:cxn>
            </a:cxnLst>
            <a:rect l="f180" t="f183" r="f181" b="f182"/>
            <a:pathLst>
              <a:path w="318" h="57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8"/>
                  <a:pt x="f21" y="f22"/>
                  <a:pt x="f23" y="f14"/>
                </a:cubicBezTo>
                <a:cubicBezTo>
                  <a:pt x="f24" y="f25"/>
                  <a:pt x="f25" y="f26"/>
                  <a:pt x="f27" y="f28"/>
                </a:cubicBezTo>
                <a:cubicBezTo>
                  <a:pt x="f29" y="f22"/>
                  <a:pt x="f5" y="f30"/>
                  <a:pt x="f31" y="f32"/>
                </a:cubicBezTo>
                <a:cubicBezTo>
                  <a:pt x="f33" y="f34"/>
                  <a:pt x="f35" y="f36"/>
                  <a:pt x="f28" y="f37"/>
                </a:cubicBezTo>
                <a:cubicBezTo>
                  <a:pt x="f38" y="f39"/>
                  <a:pt x="f40" y="f34"/>
                  <a:pt x="f23" y="f5"/>
                </a:cubicBezTo>
                <a:cubicBezTo>
                  <a:pt x="f41" y="f42"/>
                  <a:pt x="f43" y="f44"/>
                  <a:pt x="f45" y="f27"/>
                </a:cubicBezTo>
                <a:cubicBezTo>
                  <a:pt x="f46" y="f47"/>
                  <a:pt x="f48" y="f35"/>
                  <a:pt x="f49" y="f50"/>
                </a:cubicBezTo>
                <a:cubicBezTo>
                  <a:pt x="f51" y="f52"/>
                  <a:pt x="f13" y="f53"/>
                  <a:pt x="f54" y="f50"/>
                </a:cubicBezTo>
                <a:cubicBezTo>
                  <a:pt x="f55" y="f16"/>
                  <a:pt x="f56" y="f47"/>
                  <a:pt x="f57" y="f31"/>
                </a:cubicBezTo>
                <a:cubicBezTo>
                  <a:pt x="f58" y="f59"/>
                  <a:pt x="f60" y="f61"/>
                  <a:pt x="f62" y="f53"/>
                </a:cubicBezTo>
                <a:cubicBezTo>
                  <a:pt x="f63" y="f64"/>
                  <a:pt x="f65" y="f37"/>
                  <a:pt x="f66" y="f37"/>
                </a:cubicBezTo>
                <a:cubicBezTo>
                  <a:pt x="f67" y="f36"/>
                  <a:pt x="f68" y="f69"/>
                  <a:pt x="f70" y="f52"/>
                </a:cubicBezTo>
                <a:cubicBezTo>
                  <a:pt x="f6" y="f34"/>
                  <a:pt x="f71" y="f72"/>
                  <a:pt x="f73" y="f74"/>
                </a:cubicBezTo>
                <a:cubicBezTo>
                  <a:pt x="f75" y="f76"/>
                  <a:pt x="f77" y="f7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6" name="Freeform 195">
            <a:extLst>
              <a:ext uri="{FF2B5EF4-FFF2-40B4-BE49-F238E27FC236}">
                <a16:creationId xmlns:a16="http://schemas.microsoft.com/office/drawing/2014/main" id="{A8E92A38-2091-3E92-4D89-4A7FA0377CBA}"/>
              </a:ext>
            </a:extLst>
          </p:cNvPr>
          <p:cNvSpPr/>
          <p:nvPr/>
        </p:nvSpPr>
        <p:spPr>
          <a:xfrm>
            <a:off x="7831141" y="4757742"/>
            <a:ext cx="95253" cy="1635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138"/>
              <a:gd name="f8" fmla="val 20"/>
              <a:gd name="f9" fmla="val 7"/>
              <a:gd name="f10" fmla="val 30"/>
              <a:gd name="f11" fmla="val 5"/>
              <a:gd name="f12" fmla="val 37"/>
              <a:gd name="f13" fmla="val 45"/>
              <a:gd name="f14" fmla="val 55"/>
              <a:gd name="f15" fmla="val 59"/>
              <a:gd name="f16" fmla="val 3"/>
              <a:gd name="f17" fmla="val 61"/>
              <a:gd name="f18" fmla="val 13"/>
              <a:gd name="f19" fmla="val 65"/>
              <a:gd name="f20" fmla="val 58"/>
              <a:gd name="f21" fmla="val 44"/>
              <a:gd name="f22" fmla="val 47"/>
              <a:gd name="f23" fmla="val 56"/>
              <a:gd name="f24" fmla="val 43"/>
              <a:gd name="f25" fmla="val 60"/>
              <a:gd name="f26" fmla="val 39"/>
              <a:gd name="f27" fmla="val 64"/>
              <a:gd name="f28" fmla="val 35"/>
              <a:gd name="f29" fmla="val 68"/>
              <a:gd name="f30" fmla="val 23"/>
              <a:gd name="f31" fmla="val 25"/>
              <a:gd name="f32" fmla="val 91"/>
              <a:gd name="f33" fmla="val 100"/>
              <a:gd name="f34" fmla="val 106"/>
              <a:gd name="f35" fmla="val 57"/>
              <a:gd name="f36" fmla="val 109"/>
              <a:gd name="f37" fmla="val 114"/>
              <a:gd name="f38" fmla="val 72"/>
              <a:gd name="f39" fmla="val 117"/>
              <a:gd name="f40" fmla="val 78"/>
              <a:gd name="f41" fmla="val 122"/>
              <a:gd name="f42" fmla="val 79"/>
              <a:gd name="f43" fmla="val 130"/>
              <a:gd name="f44" fmla="val 135"/>
              <a:gd name="f45" fmla="val 74"/>
              <a:gd name="f46" fmla="val 137"/>
              <a:gd name="f47" fmla="val 63"/>
              <a:gd name="f48" fmla="val 134"/>
              <a:gd name="f49" fmla="val 52"/>
              <a:gd name="f50" fmla="val 133"/>
              <a:gd name="f51" fmla="val 49"/>
              <a:gd name="f52" fmla="val 121"/>
              <a:gd name="f53" fmla="val 33"/>
              <a:gd name="f54" fmla="val 24"/>
              <a:gd name="f55" fmla="val 118"/>
              <a:gd name="f56" fmla="val 115"/>
              <a:gd name="f57" fmla="val 15"/>
              <a:gd name="f58" fmla="val 113"/>
              <a:gd name="f59" fmla="val 11"/>
              <a:gd name="f60" fmla="val 110"/>
              <a:gd name="f61" fmla="val 2"/>
              <a:gd name="f62" fmla="val 102"/>
              <a:gd name="f63" fmla="val 94"/>
              <a:gd name="f64" fmla="val 4"/>
              <a:gd name="f65" fmla="val 83"/>
              <a:gd name="f66" fmla="val 73"/>
              <a:gd name="f67" fmla="val 66"/>
              <a:gd name="f68" fmla="val 31"/>
              <a:gd name="f69" fmla="val 36"/>
              <a:gd name="f70" fmla="val 40"/>
              <a:gd name="f71" fmla="val 16"/>
              <a:gd name="f72" fmla="val 10"/>
              <a:gd name="f73" fmla="val 22"/>
              <a:gd name="f74" fmla="val 9"/>
              <a:gd name="f75" fmla="+- 0 0 -90"/>
              <a:gd name="f76" fmla="*/ f3 1 80"/>
              <a:gd name="f77" fmla="*/ f4 1 138"/>
              <a:gd name="f78" fmla="val f5"/>
              <a:gd name="f79" fmla="val f6"/>
              <a:gd name="f80" fmla="val f7"/>
              <a:gd name="f81" fmla="*/ f75 f0 1"/>
              <a:gd name="f82" fmla="+- f80 0 f78"/>
              <a:gd name="f83" fmla="+- f79 0 f78"/>
              <a:gd name="f84" fmla="*/ f81 1 f2"/>
              <a:gd name="f85" fmla="*/ f83 1 80"/>
              <a:gd name="f86" fmla="*/ f82 1 138"/>
              <a:gd name="f87" fmla="*/ 20 f83 1"/>
              <a:gd name="f88" fmla="*/ 7 f82 1"/>
              <a:gd name="f89" fmla="*/ 45 f83 1"/>
              <a:gd name="f90" fmla="*/ 0 f82 1"/>
              <a:gd name="f91" fmla="*/ 61 f83 1"/>
              <a:gd name="f92" fmla="*/ 13 f82 1"/>
              <a:gd name="f93" fmla="*/ 47 f83 1"/>
              <a:gd name="f94" fmla="*/ 56 f82 1"/>
              <a:gd name="f95" fmla="*/ 35 f83 1"/>
              <a:gd name="f96" fmla="*/ 68 f82 1"/>
              <a:gd name="f97" fmla="*/ 39 f83 1"/>
              <a:gd name="f98" fmla="*/ 100 f82 1"/>
              <a:gd name="f99" fmla="*/ 65 f83 1"/>
              <a:gd name="f100" fmla="*/ 114 f82 1"/>
              <a:gd name="f101" fmla="*/ 79 f83 1"/>
              <a:gd name="f102" fmla="*/ 130 f82 1"/>
              <a:gd name="f103" fmla="*/ 74 f83 1"/>
              <a:gd name="f104" fmla="*/ 137 f82 1"/>
              <a:gd name="f105" fmla="*/ 58 f83 1"/>
              <a:gd name="f106" fmla="*/ 134 f82 1"/>
              <a:gd name="f107" fmla="*/ 49 f83 1"/>
              <a:gd name="f108" fmla="*/ 24 f83 1"/>
              <a:gd name="f109" fmla="*/ 118 f82 1"/>
              <a:gd name="f110" fmla="*/ 11 f83 1"/>
              <a:gd name="f111" fmla="*/ 110 f82 1"/>
              <a:gd name="f112" fmla="*/ 4 f83 1"/>
              <a:gd name="f113" fmla="*/ 83 f82 1"/>
              <a:gd name="f114" fmla="*/ 58 f82 1"/>
              <a:gd name="f115" fmla="*/ 36 f82 1"/>
              <a:gd name="f116" fmla="*/ 10 f82 1"/>
              <a:gd name="f117" fmla="+- f84 0 f1"/>
              <a:gd name="f118" fmla="*/ f87 1 80"/>
              <a:gd name="f119" fmla="*/ f88 1 138"/>
              <a:gd name="f120" fmla="*/ f89 1 80"/>
              <a:gd name="f121" fmla="*/ f90 1 138"/>
              <a:gd name="f122" fmla="*/ f91 1 80"/>
              <a:gd name="f123" fmla="*/ f92 1 138"/>
              <a:gd name="f124" fmla="*/ f93 1 80"/>
              <a:gd name="f125" fmla="*/ f94 1 138"/>
              <a:gd name="f126" fmla="*/ f95 1 80"/>
              <a:gd name="f127" fmla="*/ f96 1 138"/>
              <a:gd name="f128" fmla="*/ f97 1 80"/>
              <a:gd name="f129" fmla="*/ f98 1 138"/>
              <a:gd name="f130" fmla="*/ f99 1 80"/>
              <a:gd name="f131" fmla="*/ f100 1 138"/>
              <a:gd name="f132" fmla="*/ f101 1 80"/>
              <a:gd name="f133" fmla="*/ f102 1 138"/>
              <a:gd name="f134" fmla="*/ f103 1 80"/>
              <a:gd name="f135" fmla="*/ f104 1 138"/>
              <a:gd name="f136" fmla="*/ f105 1 80"/>
              <a:gd name="f137" fmla="*/ f106 1 138"/>
              <a:gd name="f138" fmla="*/ f107 1 80"/>
              <a:gd name="f139" fmla="*/ f108 1 80"/>
              <a:gd name="f140" fmla="*/ f109 1 138"/>
              <a:gd name="f141" fmla="*/ f110 1 80"/>
              <a:gd name="f142" fmla="*/ f111 1 138"/>
              <a:gd name="f143" fmla="*/ f112 1 80"/>
              <a:gd name="f144" fmla="*/ f113 1 138"/>
              <a:gd name="f145" fmla="*/ f114 1 138"/>
              <a:gd name="f146" fmla="*/ f115 1 138"/>
              <a:gd name="f147" fmla="*/ f116 1 138"/>
              <a:gd name="f148" fmla="*/ 0 1 f85"/>
              <a:gd name="f149" fmla="*/ f79 1 f85"/>
              <a:gd name="f150" fmla="*/ 0 1 f86"/>
              <a:gd name="f151" fmla="*/ f80 1 f86"/>
              <a:gd name="f152" fmla="*/ f118 1 f85"/>
              <a:gd name="f153" fmla="*/ f119 1 f86"/>
              <a:gd name="f154" fmla="*/ f120 1 f85"/>
              <a:gd name="f155" fmla="*/ f121 1 f86"/>
              <a:gd name="f156" fmla="*/ f122 1 f85"/>
              <a:gd name="f157" fmla="*/ f123 1 f86"/>
              <a:gd name="f158" fmla="*/ f124 1 f85"/>
              <a:gd name="f159" fmla="*/ f125 1 f86"/>
              <a:gd name="f160" fmla="*/ f126 1 f85"/>
              <a:gd name="f161" fmla="*/ f127 1 f86"/>
              <a:gd name="f162" fmla="*/ f128 1 f85"/>
              <a:gd name="f163" fmla="*/ f129 1 f86"/>
              <a:gd name="f164" fmla="*/ f130 1 f85"/>
              <a:gd name="f165" fmla="*/ f131 1 f86"/>
              <a:gd name="f166" fmla="*/ f132 1 f85"/>
              <a:gd name="f167" fmla="*/ f133 1 f86"/>
              <a:gd name="f168" fmla="*/ f134 1 f85"/>
              <a:gd name="f169" fmla="*/ f135 1 f86"/>
              <a:gd name="f170" fmla="*/ f136 1 f85"/>
              <a:gd name="f171" fmla="*/ f137 1 f86"/>
              <a:gd name="f172" fmla="*/ f138 1 f85"/>
              <a:gd name="f173" fmla="*/ f139 1 f85"/>
              <a:gd name="f174" fmla="*/ f140 1 f86"/>
              <a:gd name="f175" fmla="*/ f141 1 f85"/>
              <a:gd name="f176" fmla="*/ f142 1 f86"/>
              <a:gd name="f177" fmla="*/ f143 1 f85"/>
              <a:gd name="f178" fmla="*/ f144 1 f86"/>
              <a:gd name="f179" fmla="*/ f145 1 f86"/>
              <a:gd name="f180" fmla="*/ f146 1 f86"/>
              <a:gd name="f181" fmla="*/ f147 1 f86"/>
              <a:gd name="f182" fmla="*/ f148 f76 1"/>
              <a:gd name="f183" fmla="*/ f149 f76 1"/>
              <a:gd name="f184" fmla="*/ f151 f77 1"/>
              <a:gd name="f185" fmla="*/ f150 f77 1"/>
              <a:gd name="f186" fmla="*/ f152 f76 1"/>
              <a:gd name="f187" fmla="*/ f153 f77 1"/>
              <a:gd name="f188" fmla="*/ f154 f76 1"/>
              <a:gd name="f189" fmla="*/ f155 f77 1"/>
              <a:gd name="f190" fmla="*/ f156 f76 1"/>
              <a:gd name="f191" fmla="*/ f157 f77 1"/>
              <a:gd name="f192" fmla="*/ f158 f76 1"/>
              <a:gd name="f193" fmla="*/ f159 f77 1"/>
              <a:gd name="f194" fmla="*/ f160 f76 1"/>
              <a:gd name="f195" fmla="*/ f161 f77 1"/>
              <a:gd name="f196" fmla="*/ f162 f76 1"/>
              <a:gd name="f197" fmla="*/ f163 f77 1"/>
              <a:gd name="f198" fmla="*/ f164 f76 1"/>
              <a:gd name="f199" fmla="*/ f165 f77 1"/>
              <a:gd name="f200" fmla="*/ f166 f76 1"/>
              <a:gd name="f201" fmla="*/ f167 f77 1"/>
              <a:gd name="f202" fmla="*/ f168 f76 1"/>
              <a:gd name="f203" fmla="*/ f169 f77 1"/>
              <a:gd name="f204" fmla="*/ f170 f76 1"/>
              <a:gd name="f205" fmla="*/ f171 f77 1"/>
              <a:gd name="f206" fmla="*/ f172 f76 1"/>
              <a:gd name="f207" fmla="*/ f173 f76 1"/>
              <a:gd name="f208" fmla="*/ f174 f77 1"/>
              <a:gd name="f209" fmla="*/ f175 f76 1"/>
              <a:gd name="f210" fmla="*/ f176 f77 1"/>
              <a:gd name="f211" fmla="*/ f177 f76 1"/>
              <a:gd name="f212" fmla="*/ f178 f77 1"/>
              <a:gd name="f213" fmla="*/ f179 f77 1"/>
              <a:gd name="f214" fmla="*/ f180 f77 1"/>
              <a:gd name="f215" fmla="*/ f181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7">
                <a:pos x="f186" y="f187"/>
              </a:cxn>
              <a:cxn ang="f117">
                <a:pos x="f188" y="f189"/>
              </a:cxn>
              <a:cxn ang="f117">
                <a:pos x="f190" y="f191"/>
              </a:cxn>
              <a:cxn ang="f117">
                <a:pos x="f192" y="f193"/>
              </a:cxn>
              <a:cxn ang="f117">
                <a:pos x="f194" y="f195"/>
              </a:cxn>
              <a:cxn ang="f117">
                <a:pos x="f196" y="f197"/>
              </a:cxn>
              <a:cxn ang="f117">
                <a:pos x="f198" y="f199"/>
              </a:cxn>
              <a:cxn ang="f117">
                <a:pos x="f200" y="f201"/>
              </a:cxn>
              <a:cxn ang="f117">
                <a:pos x="f202" y="f203"/>
              </a:cxn>
              <a:cxn ang="f117">
                <a:pos x="f204" y="f205"/>
              </a:cxn>
              <a:cxn ang="f117">
                <a:pos x="f206" y="f201"/>
              </a:cxn>
              <a:cxn ang="f117">
                <a:pos x="f207" y="f208"/>
              </a:cxn>
              <a:cxn ang="f117">
                <a:pos x="f209" y="f210"/>
              </a:cxn>
              <a:cxn ang="f117">
                <a:pos x="f211" y="f212"/>
              </a:cxn>
              <a:cxn ang="f117">
                <a:pos x="f186" y="f213"/>
              </a:cxn>
              <a:cxn ang="f117">
                <a:pos x="f194" y="f214"/>
              </a:cxn>
              <a:cxn ang="f117">
                <a:pos x="f207" y="f215"/>
              </a:cxn>
              <a:cxn ang="f117">
                <a:pos x="f186" y="f187"/>
              </a:cxn>
            </a:cxnLst>
            <a:rect l="f182" t="f185" r="f183" b="f184"/>
            <a:pathLst>
              <a:path w="80" h="138">
                <a:moveTo>
                  <a:pt x="f8" y="f9"/>
                </a:moveTo>
                <a:cubicBezTo>
                  <a:pt x="f10" y="f11"/>
                  <a:pt x="f12" y="f5"/>
                  <a:pt x="f13" y="f5"/>
                </a:cubicBezTo>
                <a:cubicBezTo>
                  <a:pt x="f14" y="f5"/>
                  <a:pt x="f15" y="f16"/>
                  <a:pt x="f17" y="f18"/>
                </a:cubicBezTo>
                <a:cubicBezTo>
                  <a:pt x="f19" y="f10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6"/>
                  <a:pt x="f31" y="f32"/>
                  <a:pt x="f26" y="f33"/>
                </a:cubicBezTo>
                <a:cubicBezTo>
                  <a:pt x="f22" y="f34"/>
                  <a:pt x="f35" y="f36"/>
                  <a:pt x="f19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6" y="f44"/>
                  <a:pt x="f42" y="f7"/>
                  <a:pt x="f45" y="f46"/>
                </a:cubicBezTo>
                <a:cubicBezTo>
                  <a:pt x="f29" y="f44"/>
                  <a:pt x="f47" y="f44"/>
                  <a:pt x="f20" y="f48"/>
                </a:cubicBezTo>
                <a:cubicBezTo>
                  <a:pt x="f14" y="f48"/>
                  <a:pt x="f49" y="f50"/>
                  <a:pt x="f51" y="f43"/>
                </a:cubicBezTo>
                <a:cubicBezTo>
                  <a:pt x="f21" y="f52"/>
                  <a:pt x="f53" y="f41"/>
                  <a:pt x="f54" y="f55"/>
                </a:cubicBezTo>
                <a:cubicBezTo>
                  <a:pt x="f8" y="f56"/>
                  <a:pt x="f57" y="f58"/>
                  <a:pt x="f59" y="f60"/>
                </a:cubicBezTo>
                <a:cubicBezTo>
                  <a:pt x="f61" y="f62"/>
                  <a:pt x="f5" y="f63"/>
                  <a:pt x="f64" y="f65"/>
                </a:cubicBezTo>
                <a:cubicBezTo>
                  <a:pt x="f9" y="f66"/>
                  <a:pt x="f18" y="f67"/>
                  <a:pt x="f8" y="f20"/>
                </a:cubicBezTo>
                <a:cubicBezTo>
                  <a:pt x="f31" y="f49"/>
                  <a:pt x="f68" y="f13"/>
                  <a:pt x="f28" y="f69"/>
                </a:cubicBezTo>
                <a:cubicBezTo>
                  <a:pt x="f70" y="f54"/>
                  <a:pt x="f69" y="f71"/>
                  <a:pt x="f54" y="f72"/>
                </a:cubicBezTo>
                <a:cubicBezTo>
                  <a:pt x="f30" y="f72"/>
                  <a:pt x="f73" y="f74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7" name="Freeform 196">
            <a:extLst>
              <a:ext uri="{FF2B5EF4-FFF2-40B4-BE49-F238E27FC236}">
                <a16:creationId xmlns:a16="http://schemas.microsoft.com/office/drawing/2014/main" id="{0843AAD3-C693-BC26-B4BE-5A8BD7D8F24D}"/>
              </a:ext>
            </a:extLst>
          </p:cNvPr>
          <p:cNvSpPr/>
          <p:nvPr/>
        </p:nvSpPr>
        <p:spPr>
          <a:xfrm>
            <a:off x="7839078" y="4919664"/>
            <a:ext cx="157167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"/>
              <a:gd name="f7" fmla="val 39"/>
              <a:gd name="f8" fmla="val 66"/>
              <a:gd name="f9" fmla="val 38"/>
              <a:gd name="f10" fmla="val 46"/>
              <a:gd name="f11" fmla="val 27"/>
              <a:gd name="f12" fmla="val 7"/>
              <a:gd name="f13" fmla="val 36"/>
              <a:gd name="f14" fmla="val 1"/>
              <a:gd name="f15" fmla="val 30"/>
              <a:gd name="f16" fmla="val 6"/>
              <a:gd name="f17" fmla="val 17"/>
              <a:gd name="f18" fmla="val 16"/>
              <a:gd name="f19" fmla="val 9"/>
              <a:gd name="f20" fmla="val 29"/>
              <a:gd name="f21" fmla="val 50"/>
              <a:gd name="f22" fmla="val 70"/>
              <a:gd name="f23" fmla="val 2"/>
              <a:gd name="f24" fmla="val 88"/>
              <a:gd name="f25" fmla="val 91"/>
              <a:gd name="f26" fmla="val 20"/>
              <a:gd name="f27" fmla="val 94"/>
              <a:gd name="f28" fmla="val 19"/>
              <a:gd name="f29" fmla="val 98"/>
              <a:gd name="f30" fmla="val 18"/>
              <a:gd name="f31" fmla="val 113"/>
              <a:gd name="f32" fmla="val 14"/>
              <a:gd name="f33" fmla="val 125"/>
              <a:gd name="f34" fmla="val 129"/>
              <a:gd name="f35" fmla="val 31"/>
              <a:gd name="f36" fmla="val 131"/>
              <a:gd name="f37" fmla="val 124"/>
              <a:gd name="f38" fmla="val 105"/>
              <a:gd name="f39" fmla="val 85"/>
              <a:gd name="f40" fmla="+- 0 0 -90"/>
              <a:gd name="f41" fmla="*/ f3 1 132"/>
              <a:gd name="f42" fmla="*/ f4 1 39"/>
              <a:gd name="f43" fmla="val f5"/>
              <a:gd name="f44" fmla="val f6"/>
              <a:gd name="f45" fmla="val f7"/>
              <a:gd name="f46" fmla="*/ f40 f0 1"/>
              <a:gd name="f47" fmla="+- f45 0 f43"/>
              <a:gd name="f48" fmla="+- f44 0 f43"/>
              <a:gd name="f49" fmla="*/ f46 1 f2"/>
              <a:gd name="f50" fmla="*/ f48 1 132"/>
              <a:gd name="f51" fmla="*/ f47 1 39"/>
              <a:gd name="f52" fmla="*/ 66 f48 1"/>
              <a:gd name="f53" fmla="*/ 38 f47 1"/>
              <a:gd name="f54" fmla="*/ 7 f48 1"/>
              <a:gd name="f55" fmla="*/ 1 f48 1"/>
              <a:gd name="f56" fmla="*/ 30 f47 1"/>
              <a:gd name="f57" fmla="*/ 29 f48 1"/>
              <a:gd name="f58" fmla="*/ 6 f47 1"/>
              <a:gd name="f59" fmla="*/ 88 f48 1"/>
              <a:gd name="f60" fmla="*/ 17 f47 1"/>
              <a:gd name="f61" fmla="*/ 98 f48 1"/>
              <a:gd name="f62" fmla="*/ 18 f47 1"/>
              <a:gd name="f63" fmla="*/ 129 f48 1"/>
              <a:gd name="f64" fmla="*/ 31 f47 1"/>
              <a:gd name="f65" fmla="*/ 124 f48 1"/>
              <a:gd name="f66" fmla="+- f49 0 f1"/>
              <a:gd name="f67" fmla="*/ f52 1 132"/>
              <a:gd name="f68" fmla="*/ f53 1 39"/>
              <a:gd name="f69" fmla="*/ f54 1 132"/>
              <a:gd name="f70" fmla="*/ f55 1 132"/>
              <a:gd name="f71" fmla="*/ f56 1 39"/>
              <a:gd name="f72" fmla="*/ f57 1 132"/>
              <a:gd name="f73" fmla="*/ f58 1 39"/>
              <a:gd name="f74" fmla="*/ f59 1 132"/>
              <a:gd name="f75" fmla="*/ f60 1 39"/>
              <a:gd name="f76" fmla="*/ f61 1 132"/>
              <a:gd name="f77" fmla="*/ f62 1 39"/>
              <a:gd name="f78" fmla="*/ f63 1 132"/>
              <a:gd name="f79" fmla="*/ f64 1 39"/>
              <a:gd name="f80" fmla="*/ f65 1 132"/>
              <a:gd name="f81" fmla="*/ 0 1 f50"/>
              <a:gd name="f82" fmla="*/ f44 1 f50"/>
              <a:gd name="f83" fmla="*/ 0 1 f51"/>
              <a:gd name="f84" fmla="*/ f45 1 f51"/>
              <a:gd name="f85" fmla="*/ f67 1 f50"/>
              <a:gd name="f86" fmla="*/ f68 1 f51"/>
              <a:gd name="f87" fmla="*/ f69 1 f50"/>
              <a:gd name="f88" fmla="*/ f70 1 f50"/>
              <a:gd name="f89" fmla="*/ f71 1 f51"/>
              <a:gd name="f90" fmla="*/ f72 1 f50"/>
              <a:gd name="f91" fmla="*/ f73 1 f51"/>
              <a:gd name="f92" fmla="*/ f74 1 f50"/>
              <a:gd name="f93" fmla="*/ f75 1 f51"/>
              <a:gd name="f94" fmla="*/ f76 1 f50"/>
              <a:gd name="f95" fmla="*/ f77 1 f51"/>
              <a:gd name="f96" fmla="*/ f78 1 f50"/>
              <a:gd name="f97" fmla="*/ f79 1 f51"/>
              <a:gd name="f98" fmla="*/ f80 1 f50"/>
              <a:gd name="f99" fmla="*/ f81 f41 1"/>
              <a:gd name="f100" fmla="*/ f82 f41 1"/>
              <a:gd name="f101" fmla="*/ f84 f42 1"/>
              <a:gd name="f102" fmla="*/ f83 f42 1"/>
              <a:gd name="f103" fmla="*/ f85 f41 1"/>
              <a:gd name="f104" fmla="*/ f86 f42 1"/>
              <a:gd name="f105" fmla="*/ f87 f41 1"/>
              <a:gd name="f106" fmla="*/ f88 f41 1"/>
              <a:gd name="f107" fmla="*/ f89 f42 1"/>
              <a:gd name="f108" fmla="*/ f90 f41 1"/>
              <a:gd name="f109" fmla="*/ f91 f42 1"/>
              <a:gd name="f110" fmla="*/ f92 f41 1"/>
              <a:gd name="f111" fmla="*/ f93 f42 1"/>
              <a:gd name="f112" fmla="*/ f94 f41 1"/>
              <a:gd name="f113" fmla="*/ f95 f42 1"/>
              <a:gd name="f114" fmla="*/ f96 f41 1"/>
              <a:gd name="f115" fmla="*/ f97 f42 1"/>
              <a:gd name="f116" fmla="*/ f98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03" y="f104"/>
              </a:cxn>
              <a:cxn ang="f66">
                <a:pos x="f105" y="f104"/>
              </a:cxn>
              <a:cxn ang="f66">
                <a:pos x="f106" y="f107"/>
              </a:cxn>
              <a:cxn ang="f66">
                <a:pos x="f108" y="f109"/>
              </a:cxn>
              <a:cxn ang="f66">
                <a:pos x="f110" y="f111"/>
              </a:cxn>
              <a:cxn ang="f66">
                <a:pos x="f112" y="f113"/>
              </a:cxn>
              <a:cxn ang="f66">
                <a:pos x="f114" y="f115"/>
              </a:cxn>
              <a:cxn ang="f66">
                <a:pos x="f116" y="f104"/>
              </a:cxn>
              <a:cxn ang="f66">
                <a:pos x="f103" y="f104"/>
              </a:cxn>
              <a:cxn ang="f66">
                <a:pos x="f103" y="f104"/>
              </a:cxn>
            </a:cxnLst>
            <a:rect l="f99" t="f102" r="f100" b="f101"/>
            <a:pathLst>
              <a:path w="132" h="39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5" y="f9"/>
                  <a:pt x="f5" y="f13"/>
                  <a:pt x="f14" y="f15"/>
                </a:cubicBezTo>
                <a:cubicBezTo>
                  <a:pt x="f16" y="f17"/>
                  <a:pt x="f18" y="f19"/>
                  <a:pt x="f20" y="f16"/>
                </a:cubicBezTo>
                <a:cubicBezTo>
                  <a:pt x="f21" y="f5"/>
                  <a:pt x="f22" y="f23"/>
                  <a:pt x="f24" y="f17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28"/>
                  <a:pt x="f34" y="f35"/>
                </a:cubicBezTo>
                <a:cubicBezTo>
                  <a:pt x="f36" y="f13"/>
                  <a:pt x="f6" y="f7"/>
                  <a:pt x="f37" y="f9"/>
                </a:cubicBezTo>
                <a:cubicBezTo>
                  <a:pt x="f38" y="f9"/>
                  <a:pt x="f39" y="f9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8" name="Freeform 197">
            <a:extLst>
              <a:ext uri="{FF2B5EF4-FFF2-40B4-BE49-F238E27FC236}">
                <a16:creationId xmlns:a16="http://schemas.microsoft.com/office/drawing/2014/main" id="{C4039ADC-82CE-537C-E670-3E1E73CB24D6}"/>
              </a:ext>
            </a:extLst>
          </p:cNvPr>
          <p:cNvSpPr/>
          <p:nvPr/>
        </p:nvSpPr>
        <p:spPr>
          <a:xfrm>
            <a:off x="8723311" y="3889372"/>
            <a:ext cx="133346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"/>
              <a:gd name="f7" fmla="val 48"/>
              <a:gd name="f8" fmla="val 55"/>
              <a:gd name="f9" fmla="val 26"/>
              <a:gd name="f10" fmla="val 73"/>
              <a:gd name="f11" fmla="val 7"/>
              <a:gd name="f12" fmla="val 95"/>
              <a:gd name="f13" fmla="val 10"/>
              <a:gd name="f14" fmla="val 103"/>
              <a:gd name="f15" fmla="val 17"/>
              <a:gd name="f16" fmla="val 93"/>
              <a:gd name="f17" fmla="val 21"/>
              <a:gd name="f18" fmla="val 84"/>
              <a:gd name="f19" fmla="val 27"/>
              <a:gd name="f20" fmla="val 75"/>
              <a:gd name="f21" fmla="val 31"/>
              <a:gd name="f22" fmla="val 66"/>
              <a:gd name="f23" fmla="val 35"/>
              <a:gd name="f24" fmla="val 60"/>
              <a:gd name="f25" fmla="val 43"/>
              <a:gd name="f26" fmla="val 58"/>
              <a:gd name="f27" fmla="val 45"/>
              <a:gd name="f28" fmla="val 57"/>
              <a:gd name="f29" fmla="val 53"/>
              <a:gd name="f30" fmla="val 44"/>
              <a:gd name="f31" fmla="val 41"/>
              <a:gd name="f32" fmla="val 30"/>
              <a:gd name="f33" fmla="val 22"/>
              <a:gd name="f34" fmla="val 25"/>
              <a:gd name="f35" fmla="val 15"/>
              <a:gd name="f36" fmla="val 4"/>
              <a:gd name="f37" fmla="val 14"/>
              <a:gd name="f38" fmla="val 13"/>
              <a:gd name="f39" fmla="val 1"/>
              <a:gd name="f40" fmla="val 6"/>
              <a:gd name="f41" fmla="val 8"/>
              <a:gd name="f42" fmla="val 5"/>
              <a:gd name="f43" fmla="val 9"/>
              <a:gd name="f44" fmla="+- 0 0 -90"/>
              <a:gd name="f45" fmla="*/ f3 1 112"/>
              <a:gd name="f46" fmla="*/ f4 1 48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12"/>
              <a:gd name="f55" fmla="*/ f51 1 48"/>
              <a:gd name="f56" fmla="*/ 55 f52 1"/>
              <a:gd name="f57" fmla="*/ 26 f51 1"/>
              <a:gd name="f58" fmla="*/ 112 f52 1"/>
              <a:gd name="f59" fmla="*/ 10 f51 1"/>
              <a:gd name="f60" fmla="*/ 84 f52 1"/>
              <a:gd name="f61" fmla="*/ 27 f51 1"/>
              <a:gd name="f62" fmla="*/ 60 f52 1"/>
              <a:gd name="f63" fmla="*/ 43 f51 1"/>
              <a:gd name="f64" fmla="*/ 53 f52 1"/>
              <a:gd name="f65" fmla="*/ 44 f51 1"/>
              <a:gd name="f66" fmla="*/ 7 f52 1"/>
              <a:gd name="f67" fmla="*/ 15 f51 1"/>
              <a:gd name="f68" fmla="*/ 1 f52 1"/>
              <a:gd name="f69" fmla="*/ 8 f52 1"/>
              <a:gd name="f70" fmla="*/ 6 f51 1"/>
              <a:gd name="f71" fmla="+- f53 0 f1"/>
              <a:gd name="f72" fmla="*/ f56 1 112"/>
              <a:gd name="f73" fmla="*/ f57 1 48"/>
              <a:gd name="f74" fmla="*/ f58 1 112"/>
              <a:gd name="f75" fmla="*/ f59 1 48"/>
              <a:gd name="f76" fmla="*/ f60 1 112"/>
              <a:gd name="f77" fmla="*/ f61 1 48"/>
              <a:gd name="f78" fmla="*/ f62 1 112"/>
              <a:gd name="f79" fmla="*/ f63 1 48"/>
              <a:gd name="f80" fmla="*/ f64 1 112"/>
              <a:gd name="f81" fmla="*/ f65 1 48"/>
              <a:gd name="f82" fmla="*/ f66 1 112"/>
              <a:gd name="f83" fmla="*/ f67 1 48"/>
              <a:gd name="f84" fmla="*/ f68 1 112"/>
              <a:gd name="f85" fmla="*/ f69 1 112"/>
              <a:gd name="f86" fmla="*/ f70 1 48"/>
              <a:gd name="f87" fmla="*/ 0 1 f54"/>
              <a:gd name="f88" fmla="*/ f48 1 f54"/>
              <a:gd name="f89" fmla="*/ 0 1 f55"/>
              <a:gd name="f90" fmla="*/ f49 1 f55"/>
              <a:gd name="f91" fmla="*/ f72 1 f54"/>
              <a:gd name="f92" fmla="*/ f73 1 f55"/>
              <a:gd name="f93" fmla="*/ f74 1 f54"/>
              <a:gd name="f94" fmla="*/ f75 1 f55"/>
              <a:gd name="f95" fmla="*/ f76 1 f54"/>
              <a:gd name="f96" fmla="*/ f77 1 f55"/>
              <a:gd name="f97" fmla="*/ f78 1 f54"/>
              <a:gd name="f98" fmla="*/ f79 1 f55"/>
              <a:gd name="f99" fmla="*/ f80 1 f54"/>
              <a:gd name="f100" fmla="*/ f81 1 f55"/>
              <a:gd name="f101" fmla="*/ f82 1 f54"/>
              <a:gd name="f102" fmla="*/ f83 1 f55"/>
              <a:gd name="f103" fmla="*/ f84 1 f54"/>
              <a:gd name="f104" fmla="*/ f85 1 f54"/>
              <a:gd name="f105" fmla="*/ f86 1 f55"/>
              <a:gd name="f106" fmla="*/ f87 f45 1"/>
              <a:gd name="f107" fmla="*/ f88 f45 1"/>
              <a:gd name="f108" fmla="*/ f90 f46 1"/>
              <a:gd name="f109" fmla="*/ f89 f46 1"/>
              <a:gd name="f110" fmla="*/ f91 f45 1"/>
              <a:gd name="f111" fmla="*/ f92 f46 1"/>
              <a:gd name="f112" fmla="*/ f93 f45 1"/>
              <a:gd name="f113" fmla="*/ f94 f46 1"/>
              <a:gd name="f114" fmla="*/ f95 f45 1"/>
              <a:gd name="f115" fmla="*/ f96 f46 1"/>
              <a:gd name="f116" fmla="*/ f97 f45 1"/>
              <a:gd name="f117" fmla="*/ f98 f46 1"/>
              <a:gd name="f118" fmla="*/ f99 f45 1"/>
              <a:gd name="f119" fmla="*/ f100 f46 1"/>
              <a:gd name="f120" fmla="*/ f101 f45 1"/>
              <a:gd name="f121" fmla="*/ f102 f46 1"/>
              <a:gd name="f122" fmla="*/ f103 f45 1"/>
              <a:gd name="f123" fmla="*/ f104 f45 1"/>
              <a:gd name="f124" fmla="*/ f105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0" y="f111"/>
              </a:cxn>
              <a:cxn ang="f71">
                <a:pos x="f112" y="f113"/>
              </a:cxn>
              <a:cxn ang="f71">
                <a:pos x="f114" y="f115"/>
              </a:cxn>
              <a:cxn ang="f71">
                <a:pos x="f116" y="f117"/>
              </a:cxn>
              <a:cxn ang="f71">
                <a:pos x="f118" y="f119"/>
              </a:cxn>
              <a:cxn ang="f71">
                <a:pos x="f120" y="f121"/>
              </a:cxn>
              <a:cxn ang="f71">
                <a:pos x="f122" y="f113"/>
              </a:cxn>
              <a:cxn ang="f71">
                <a:pos x="f123" y="f124"/>
              </a:cxn>
              <a:cxn ang="f71">
                <a:pos x="f110" y="f111"/>
              </a:cxn>
            </a:cxnLst>
            <a:rect l="f106" t="f109" r="f107" b="f108"/>
            <a:pathLst>
              <a:path w="112" h="48">
                <a:moveTo>
                  <a:pt x="f8" y="f9"/>
                </a:moveTo>
                <a:cubicBezTo>
                  <a:pt x="f10" y="f11"/>
                  <a:pt x="f12" y="f5"/>
                  <a:pt x="f6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7"/>
                  <a:pt x="f29" y="f30"/>
                </a:cubicBezTo>
                <a:cubicBezTo>
                  <a:pt x="f31" y="f32"/>
                  <a:pt x="f33" y="f34"/>
                  <a:pt x="f11" y="f35"/>
                </a:cubicBezTo>
                <a:cubicBezTo>
                  <a:pt x="f36" y="f37"/>
                  <a:pt x="f5" y="f38"/>
                  <a:pt x="f39" y="f13"/>
                </a:cubicBezTo>
                <a:cubicBezTo>
                  <a:pt x="f39" y="f40"/>
                  <a:pt x="f40" y="f11"/>
                  <a:pt x="f41" y="f40"/>
                </a:cubicBezTo>
                <a:cubicBezTo>
                  <a:pt x="f19" y="f42"/>
                  <a:pt x="f30" y="f4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9" name="Freeform 198">
            <a:extLst>
              <a:ext uri="{FF2B5EF4-FFF2-40B4-BE49-F238E27FC236}">
                <a16:creationId xmlns:a16="http://schemas.microsoft.com/office/drawing/2014/main" id="{B7651A31-F9B4-4328-B243-66CB19D4F842}"/>
              </a:ext>
            </a:extLst>
          </p:cNvPr>
          <p:cNvSpPr/>
          <p:nvPr/>
        </p:nvSpPr>
        <p:spPr>
          <a:xfrm>
            <a:off x="8564563" y="3930648"/>
            <a:ext cx="133346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"/>
              <a:gd name="f7" fmla="val 43"/>
              <a:gd name="f8" fmla="val 6"/>
              <a:gd name="f9" fmla="val 100"/>
              <a:gd name="f10" fmla="val 17"/>
              <a:gd name="f11" fmla="val 86"/>
              <a:gd name="f12" fmla="val 21"/>
              <a:gd name="f13" fmla="val 74"/>
              <a:gd name="f14" fmla="val 29"/>
              <a:gd name="f15" fmla="val 70"/>
              <a:gd name="f16" fmla="val 31"/>
              <a:gd name="f17" fmla="val 65"/>
              <a:gd name="f18" fmla="val 33"/>
              <a:gd name="f19" fmla="val 62"/>
              <a:gd name="f20" fmla="val 37"/>
              <a:gd name="f21" fmla="val 57"/>
              <a:gd name="f22" fmla="val 54"/>
              <a:gd name="f23" fmla="val 48"/>
              <a:gd name="f24" fmla="val 26"/>
              <a:gd name="f25" fmla="val 22"/>
              <a:gd name="f26" fmla="val 8"/>
              <a:gd name="f27" fmla="val 14"/>
              <a:gd name="f28" fmla="val 7"/>
              <a:gd name="f29" fmla="val 13"/>
              <a:gd name="f30" fmla="val 5"/>
              <a:gd name="f31" fmla="val 12"/>
              <a:gd name="f32" fmla="val 3"/>
              <a:gd name="f33" fmla="val 11"/>
              <a:gd name="f34" fmla="val 2"/>
              <a:gd name="f35" fmla="val 10"/>
              <a:gd name="f36" fmla="val 9"/>
              <a:gd name="f37" fmla="val 4"/>
              <a:gd name="f38" fmla="val 1"/>
              <a:gd name="f39" fmla="val 38"/>
              <a:gd name="f40" fmla="val 50"/>
              <a:gd name="f41" fmla="val 56"/>
              <a:gd name="f42" fmla="val 61"/>
              <a:gd name="f43" fmla="val 71"/>
              <a:gd name="f44" fmla="val 92"/>
              <a:gd name="f45" fmla="+- 0 0 -90"/>
              <a:gd name="f46" fmla="*/ f3 1 112"/>
              <a:gd name="f47" fmla="*/ f4 1 43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12"/>
              <a:gd name="f56" fmla="*/ f52 1 43"/>
              <a:gd name="f57" fmla="*/ 112 f53 1"/>
              <a:gd name="f58" fmla="*/ 6 f52 1"/>
              <a:gd name="f59" fmla="*/ 74 f53 1"/>
              <a:gd name="f60" fmla="*/ 29 f52 1"/>
              <a:gd name="f61" fmla="*/ 62 f53 1"/>
              <a:gd name="f62" fmla="*/ 37 f52 1"/>
              <a:gd name="f63" fmla="*/ 48 f53 1"/>
              <a:gd name="f64" fmla="*/ 8 f53 1"/>
              <a:gd name="f65" fmla="*/ 14 f52 1"/>
              <a:gd name="f66" fmla="*/ 3 f53 1"/>
              <a:gd name="f67" fmla="*/ 11 f52 1"/>
              <a:gd name="f68" fmla="*/ 0 f53 1"/>
              <a:gd name="f69" fmla="*/ 7 f52 1"/>
              <a:gd name="f70" fmla="*/ 5 f53 1"/>
              <a:gd name="f71" fmla="*/ 4 f52 1"/>
              <a:gd name="f72" fmla="*/ 50 f53 1"/>
              <a:gd name="f73" fmla="*/ 17 f52 1"/>
              <a:gd name="f74" fmla="*/ 61 f53 1"/>
              <a:gd name="f75" fmla="+- f54 0 f1"/>
              <a:gd name="f76" fmla="*/ f57 1 112"/>
              <a:gd name="f77" fmla="*/ f58 1 43"/>
              <a:gd name="f78" fmla="*/ f59 1 112"/>
              <a:gd name="f79" fmla="*/ f60 1 43"/>
              <a:gd name="f80" fmla="*/ f61 1 112"/>
              <a:gd name="f81" fmla="*/ f62 1 43"/>
              <a:gd name="f82" fmla="*/ f63 1 112"/>
              <a:gd name="f83" fmla="*/ f64 1 112"/>
              <a:gd name="f84" fmla="*/ f65 1 43"/>
              <a:gd name="f85" fmla="*/ f66 1 112"/>
              <a:gd name="f86" fmla="*/ f67 1 43"/>
              <a:gd name="f87" fmla="*/ f68 1 112"/>
              <a:gd name="f88" fmla="*/ f69 1 43"/>
              <a:gd name="f89" fmla="*/ f70 1 112"/>
              <a:gd name="f90" fmla="*/ f71 1 43"/>
              <a:gd name="f91" fmla="*/ f72 1 112"/>
              <a:gd name="f92" fmla="*/ f73 1 43"/>
              <a:gd name="f93" fmla="*/ f74 1 112"/>
              <a:gd name="f94" fmla="*/ 0 1 f55"/>
              <a:gd name="f95" fmla="*/ f49 1 f55"/>
              <a:gd name="f96" fmla="*/ 0 1 f56"/>
              <a:gd name="f97" fmla="*/ f50 1 f56"/>
              <a:gd name="f98" fmla="*/ f76 1 f55"/>
              <a:gd name="f99" fmla="*/ f77 1 f56"/>
              <a:gd name="f100" fmla="*/ f78 1 f55"/>
              <a:gd name="f101" fmla="*/ f79 1 f56"/>
              <a:gd name="f102" fmla="*/ f80 1 f55"/>
              <a:gd name="f103" fmla="*/ f81 1 f56"/>
              <a:gd name="f104" fmla="*/ f82 1 f55"/>
              <a:gd name="f105" fmla="*/ f83 1 f55"/>
              <a:gd name="f106" fmla="*/ f84 1 f56"/>
              <a:gd name="f107" fmla="*/ f85 1 f55"/>
              <a:gd name="f108" fmla="*/ f86 1 f56"/>
              <a:gd name="f109" fmla="*/ f87 1 f55"/>
              <a:gd name="f110" fmla="*/ f88 1 f56"/>
              <a:gd name="f111" fmla="*/ f89 1 f55"/>
              <a:gd name="f112" fmla="*/ f90 1 f56"/>
              <a:gd name="f113" fmla="*/ f91 1 f55"/>
              <a:gd name="f114" fmla="*/ f92 1 f56"/>
              <a:gd name="f115" fmla="*/ f93 1 f55"/>
              <a:gd name="f116" fmla="*/ f94 f46 1"/>
              <a:gd name="f117" fmla="*/ f95 f46 1"/>
              <a:gd name="f118" fmla="*/ f97 f47 1"/>
              <a:gd name="f119" fmla="*/ f96 f47 1"/>
              <a:gd name="f120" fmla="*/ f98 f46 1"/>
              <a:gd name="f121" fmla="*/ f99 f47 1"/>
              <a:gd name="f122" fmla="*/ f100 f46 1"/>
              <a:gd name="f123" fmla="*/ f101 f47 1"/>
              <a:gd name="f124" fmla="*/ f102 f46 1"/>
              <a:gd name="f125" fmla="*/ f103 f47 1"/>
              <a:gd name="f126" fmla="*/ f104 f46 1"/>
              <a:gd name="f127" fmla="*/ f105 f46 1"/>
              <a:gd name="f128" fmla="*/ f106 f47 1"/>
              <a:gd name="f129" fmla="*/ f107 f46 1"/>
              <a:gd name="f130" fmla="*/ f108 f47 1"/>
              <a:gd name="f131" fmla="*/ f109 f46 1"/>
              <a:gd name="f132" fmla="*/ f110 f47 1"/>
              <a:gd name="f133" fmla="*/ f111 f46 1"/>
              <a:gd name="f134" fmla="*/ f112 f47 1"/>
              <a:gd name="f135" fmla="*/ f113 f46 1"/>
              <a:gd name="f136" fmla="*/ f114 f47 1"/>
              <a:gd name="f137" fmla="*/ f115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20" y="f121"/>
              </a:cxn>
              <a:cxn ang="f75">
                <a:pos x="f122" y="f123"/>
              </a:cxn>
              <a:cxn ang="f75">
                <a:pos x="f124" y="f125"/>
              </a:cxn>
              <a:cxn ang="f75">
                <a:pos x="f126" y="f125"/>
              </a:cxn>
              <a:cxn ang="f75">
                <a:pos x="f127" y="f128"/>
              </a:cxn>
              <a:cxn ang="f75">
                <a:pos x="f129" y="f130"/>
              </a:cxn>
              <a:cxn ang="f75">
                <a:pos x="f131" y="f132"/>
              </a:cxn>
              <a:cxn ang="f75">
                <a:pos x="f133" y="f134"/>
              </a:cxn>
              <a:cxn ang="f75">
                <a:pos x="f135" y="f136"/>
              </a:cxn>
              <a:cxn ang="f75">
                <a:pos x="f137" y="f136"/>
              </a:cxn>
              <a:cxn ang="f75">
                <a:pos x="f120" y="f121"/>
              </a:cxn>
            </a:cxnLst>
            <a:rect l="f116" t="f119" r="f117" b="f118"/>
            <a:pathLst>
              <a:path w="112" h="43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7"/>
                  <a:pt x="f22" y="f7"/>
                  <a:pt x="f23" y="f20"/>
                </a:cubicBezTo>
                <a:cubicBezTo>
                  <a:pt x="f20" y="f24"/>
                  <a:pt x="f12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5" y="f36"/>
                  <a:pt x="f5" y="f28"/>
                </a:cubicBezTo>
                <a:cubicBezTo>
                  <a:pt x="f5" y="f37"/>
                  <a:pt x="f32" y="f37"/>
                  <a:pt x="f30" y="f37"/>
                </a:cubicBezTo>
                <a:cubicBezTo>
                  <a:pt x="f25" y="f38"/>
                  <a:pt x="f39" y="f37"/>
                  <a:pt x="f40" y="f10"/>
                </a:cubicBezTo>
                <a:cubicBezTo>
                  <a:pt x="f22" y="f25"/>
                  <a:pt x="f41" y="f25"/>
                  <a:pt x="f42" y="f10"/>
                </a:cubicBezTo>
                <a:cubicBezTo>
                  <a:pt x="f43" y="f37"/>
                  <a:pt x="f44" y="f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0" name="Freeform 199">
            <a:extLst>
              <a:ext uri="{FF2B5EF4-FFF2-40B4-BE49-F238E27FC236}">
                <a16:creationId xmlns:a16="http://schemas.microsoft.com/office/drawing/2014/main" id="{92A7A727-5BFC-E9B8-9CDD-54A7B3C86842}"/>
              </a:ext>
            </a:extLst>
          </p:cNvPr>
          <p:cNvSpPr/>
          <p:nvPr/>
        </p:nvSpPr>
        <p:spPr>
          <a:xfrm>
            <a:off x="8731248" y="4678363"/>
            <a:ext cx="63495" cy="619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52"/>
              <a:gd name="f8" fmla="val 51"/>
              <a:gd name="f9" fmla="val 26"/>
              <a:gd name="f10" fmla="val 38"/>
              <a:gd name="f11" fmla="val 37"/>
              <a:gd name="f12" fmla="val 12"/>
              <a:gd name="f13" fmla="val 50"/>
              <a:gd name="f14" fmla="val 39"/>
              <a:gd name="f15" fmla="val 25"/>
              <a:gd name="f16" fmla="val 13"/>
              <a:gd name="f17" fmla="val 40"/>
              <a:gd name="f18" fmla="+- 0 0 -90"/>
              <a:gd name="f19" fmla="*/ f3 1 53"/>
              <a:gd name="f20" fmla="*/ f4 1 52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53"/>
              <a:gd name="f29" fmla="*/ f25 1 52"/>
              <a:gd name="f30" fmla="*/ 51 f26 1"/>
              <a:gd name="f31" fmla="*/ 26 f25 1"/>
              <a:gd name="f32" fmla="*/ 26 f26 1"/>
              <a:gd name="f33" fmla="*/ 51 f25 1"/>
              <a:gd name="f34" fmla="*/ 0 f26 1"/>
              <a:gd name="f35" fmla="*/ 25 f25 1"/>
              <a:gd name="f36" fmla="*/ 0 f25 1"/>
              <a:gd name="f37" fmla="+- f27 0 f1"/>
              <a:gd name="f38" fmla="*/ f30 1 53"/>
              <a:gd name="f39" fmla="*/ f31 1 52"/>
              <a:gd name="f40" fmla="*/ f32 1 53"/>
              <a:gd name="f41" fmla="*/ f33 1 52"/>
              <a:gd name="f42" fmla="*/ f34 1 53"/>
              <a:gd name="f43" fmla="*/ f35 1 52"/>
              <a:gd name="f44" fmla="*/ f36 1 52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9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2" y="f66"/>
              </a:cxn>
              <a:cxn ang="f37">
                <a:pos x="f60" y="f61"/>
              </a:cxn>
            </a:cxnLst>
            <a:rect l="f56" t="f59" r="f57" b="f58"/>
            <a:pathLst>
              <a:path w="53" h="52">
                <a:moveTo>
                  <a:pt x="f8" y="f9"/>
                </a:moveTo>
                <a:cubicBezTo>
                  <a:pt x="f6" y="f10"/>
                  <a:pt x="f11" y="f7"/>
                  <a:pt x="f9" y="f8"/>
                </a:cubicBezTo>
                <a:cubicBezTo>
                  <a:pt x="f12" y="f13"/>
                  <a:pt x="f5" y="f14"/>
                  <a:pt x="f5" y="f15"/>
                </a:cubicBezTo>
                <a:cubicBezTo>
                  <a:pt x="f5" y="f12"/>
                  <a:pt x="f16" y="f5"/>
                  <a:pt x="f9" y="f5"/>
                </a:cubicBezTo>
                <a:cubicBezTo>
                  <a:pt x="f17" y="f5"/>
                  <a:pt x="f8" y="f12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1" name="Freeform 200">
            <a:extLst>
              <a:ext uri="{FF2B5EF4-FFF2-40B4-BE49-F238E27FC236}">
                <a16:creationId xmlns:a16="http://schemas.microsoft.com/office/drawing/2014/main" id="{1DE4399A-CCBB-5326-3077-A5914D3412CB}"/>
              </a:ext>
            </a:extLst>
          </p:cNvPr>
          <p:cNvSpPr/>
          <p:nvPr/>
        </p:nvSpPr>
        <p:spPr>
          <a:xfrm>
            <a:off x="7913683" y="4814892"/>
            <a:ext cx="68259" cy="1190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"/>
              <a:gd name="f7" fmla="val 99"/>
              <a:gd name="f8" fmla="val 34"/>
              <a:gd name="f9" fmla="val 98"/>
              <a:gd name="f10" fmla="val 38"/>
              <a:gd name="f11" fmla="val 85"/>
              <a:gd name="f12" fmla="val 37"/>
              <a:gd name="f13" fmla="val 83"/>
              <a:gd name="f14" fmla="val 24"/>
              <a:gd name="f15" fmla="val 79"/>
              <a:gd name="f16" fmla="val 3"/>
              <a:gd name="f17" fmla="val 72"/>
              <a:gd name="f18" fmla="val 60"/>
              <a:gd name="f19" fmla="val 14"/>
              <a:gd name="f20" fmla="val 43"/>
              <a:gd name="f21" fmla="val 16"/>
              <a:gd name="f22" fmla="val 40"/>
              <a:gd name="f23" fmla="val 18"/>
              <a:gd name="f24" fmla="val 20"/>
              <a:gd name="f25" fmla="val 35"/>
              <a:gd name="f26" fmla="val 29"/>
              <a:gd name="f27" fmla="val 23"/>
              <a:gd name="f28" fmla="val 19"/>
              <a:gd name="f29" fmla="val 8"/>
              <a:gd name="f30" fmla="val 25"/>
              <a:gd name="f31" fmla="val 33"/>
              <a:gd name="f32" fmla="val 39"/>
              <a:gd name="f33" fmla="val 5"/>
              <a:gd name="f34" fmla="val 46"/>
              <a:gd name="f35" fmla="val 10"/>
              <a:gd name="f36" fmla="val 44"/>
              <a:gd name="f37" fmla="val 41"/>
              <a:gd name="f38" fmla="val 27"/>
              <a:gd name="f39" fmla="val 45"/>
              <a:gd name="f40" fmla="val 53"/>
              <a:gd name="f41" fmla="val 66"/>
              <a:gd name="f42" fmla="val 69"/>
              <a:gd name="f43" fmla="val 71"/>
              <a:gd name="f44" fmla="val 73"/>
              <a:gd name="f45" fmla="val 54"/>
              <a:gd name="f46" fmla="val 78"/>
              <a:gd name="f47" fmla="val 52"/>
              <a:gd name="f48" fmla="val 95"/>
              <a:gd name="f49" fmla="val 49"/>
              <a:gd name="f50" fmla="+- 0 0 -90"/>
              <a:gd name="f51" fmla="*/ f3 1 57"/>
              <a:gd name="f52" fmla="*/ f4 1 99"/>
              <a:gd name="f53" fmla="val f5"/>
              <a:gd name="f54" fmla="val f6"/>
              <a:gd name="f55" fmla="val f7"/>
              <a:gd name="f56" fmla="*/ f50 f0 1"/>
              <a:gd name="f57" fmla="+- f55 0 f53"/>
              <a:gd name="f58" fmla="+- f54 0 f53"/>
              <a:gd name="f59" fmla="*/ f56 1 f2"/>
              <a:gd name="f60" fmla="*/ f58 1 57"/>
              <a:gd name="f61" fmla="*/ f57 1 99"/>
              <a:gd name="f62" fmla="*/ 34 f58 1"/>
              <a:gd name="f63" fmla="*/ 98 f57 1"/>
              <a:gd name="f64" fmla="*/ 24 f58 1"/>
              <a:gd name="f65" fmla="*/ 79 f57 1"/>
              <a:gd name="f66" fmla="*/ 14 f58 1"/>
              <a:gd name="f67" fmla="*/ 43 f57 1"/>
              <a:gd name="f68" fmla="*/ 20 f58 1"/>
              <a:gd name="f69" fmla="*/ 35 f57 1"/>
              <a:gd name="f70" fmla="*/ 19 f58 1"/>
              <a:gd name="f71" fmla="*/ 8 f57 1"/>
              <a:gd name="f72" fmla="*/ 39 f58 1"/>
              <a:gd name="f73" fmla="*/ 5 f57 1"/>
              <a:gd name="f74" fmla="*/ 41 f58 1"/>
              <a:gd name="f75" fmla="*/ 27 f57 1"/>
              <a:gd name="f76" fmla="*/ 27 f58 1"/>
              <a:gd name="f77" fmla="*/ 45 f57 1"/>
              <a:gd name="f78" fmla="*/ 29 f58 1"/>
              <a:gd name="f79" fmla="*/ 66 f57 1"/>
              <a:gd name="f80" fmla="*/ 44 f58 1"/>
              <a:gd name="f81" fmla="*/ 73 f57 1"/>
              <a:gd name="f82" fmla="*/ 52 f58 1"/>
              <a:gd name="f83" fmla="*/ 95 f57 1"/>
              <a:gd name="f84" fmla="+- f59 0 f1"/>
              <a:gd name="f85" fmla="*/ f62 1 57"/>
              <a:gd name="f86" fmla="*/ f63 1 99"/>
              <a:gd name="f87" fmla="*/ f64 1 57"/>
              <a:gd name="f88" fmla="*/ f65 1 99"/>
              <a:gd name="f89" fmla="*/ f66 1 57"/>
              <a:gd name="f90" fmla="*/ f67 1 99"/>
              <a:gd name="f91" fmla="*/ f68 1 57"/>
              <a:gd name="f92" fmla="*/ f69 1 99"/>
              <a:gd name="f93" fmla="*/ f70 1 57"/>
              <a:gd name="f94" fmla="*/ f71 1 99"/>
              <a:gd name="f95" fmla="*/ f72 1 57"/>
              <a:gd name="f96" fmla="*/ f73 1 99"/>
              <a:gd name="f97" fmla="*/ f74 1 57"/>
              <a:gd name="f98" fmla="*/ f75 1 99"/>
              <a:gd name="f99" fmla="*/ f76 1 57"/>
              <a:gd name="f100" fmla="*/ f77 1 99"/>
              <a:gd name="f101" fmla="*/ f78 1 57"/>
              <a:gd name="f102" fmla="*/ f79 1 99"/>
              <a:gd name="f103" fmla="*/ f80 1 57"/>
              <a:gd name="f104" fmla="*/ f81 1 99"/>
              <a:gd name="f105" fmla="*/ f82 1 57"/>
              <a:gd name="f106" fmla="*/ f83 1 99"/>
              <a:gd name="f107" fmla="*/ 0 1 f60"/>
              <a:gd name="f108" fmla="*/ f54 1 f60"/>
              <a:gd name="f109" fmla="*/ 0 1 f61"/>
              <a:gd name="f110" fmla="*/ f55 1 f61"/>
              <a:gd name="f111" fmla="*/ f85 1 f60"/>
              <a:gd name="f112" fmla="*/ f86 1 f61"/>
              <a:gd name="f113" fmla="*/ f87 1 f60"/>
              <a:gd name="f114" fmla="*/ f88 1 f61"/>
              <a:gd name="f115" fmla="*/ f89 1 f60"/>
              <a:gd name="f116" fmla="*/ f90 1 f61"/>
              <a:gd name="f117" fmla="*/ f91 1 f60"/>
              <a:gd name="f118" fmla="*/ f92 1 f61"/>
              <a:gd name="f119" fmla="*/ f93 1 f60"/>
              <a:gd name="f120" fmla="*/ f94 1 f61"/>
              <a:gd name="f121" fmla="*/ f95 1 f60"/>
              <a:gd name="f122" fmla="*/ f96 1 f61"/>
              <a:gd name="f123" fmla="*/ f97 1 f60"/>
              <a:gd name="f124" fmla="*/ f98 1 f61"/>
              <a:gd name="f125" fmla="*/ f99 1 f60"/>
              <a:gd name="f126" fmla="*/ f100 1 f61"/>
              <a:gd name="f127" fmla="*/ f101 1 f60"/>
              <a:gd name="f128" fmla="*/ f102 1 f61"/>
              <a:gd name="f129" fmla="*/ f103 1 f60"/>
              <a:gd name="f130" fmla="*/ f104 1 f61"/>
              <a:gd name="f131" fmla="*/ f105 1 f60"/>
              <a:gd name="f132" fmla="*/ f106 1 f61"/>
              <a:gd name="f133" fmla="*/ f107 f51 1"/>
              <a:gd name="f134" fmla="*/ f108 f51 1"/>
              <a:gd name="f135" fmla="*/ f110 f52 1"/>
              <a:gd name="f136" fmla="*/ f109 f52 1"/>
              <a:gd name="f137" fmla="*/ f111 f51 1"/>
              <a:gd name="f138" fmla="*/ f112 f52 1"/>
              <a:gd name="f139" fmla="*/ f113 f51 1"/>
              <a:gd name="f140" fmla="*/ f114 f52 1"/>
              <a:gd name="f141" fmla="*/ f115 f51 1"/>
              <a:gd name="f142" fmla="*/ f116 f52 1"/>
              <a:gd name="f143" fmla="*/ f117 f51 1"/>
              <a:gd name="f144" fmla="*/ f118 f52 1"/>
              <a:gd name="f145" fmla="*/ f119 f51 1"/>
              <a:gd name="f146" fmla="*/ f120 f52 1"/>
              <a:gd name="f147" fmla="*/ f121 f51 1"/>
              <a:gd name="f148" fmla="*/ f122 f52 1"/>
              <a:gd name="f149" fmla="*/ f123 f51 1"/>
              <a:gd name="f150" fmla="*/ f124 f52 1"/>
              <a:gd name="f151" fmla="*/ f125 f51 1"/>
              <a:gd name="f152" fmla="*/ f126 f52 1"/>
              <a:gd name="f153" fmla="*/ f127 f51 1"/>
              <a:gd name="f154" fmla="*/ f128 f52 1"/>
              <a:gd name="f155" fmla="*/ f129 f51 1"/>
              <a:gd name="f156" fmla="*/ f130 f52 1"/>
              <a:gd name="f157" fmla="*/ f131 f51 1"/>
              <a:gd name="f158" fmla="*/ f132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37" y="f138"/>
              </a:cxn>
              <a:cxn ang="f84">
                <a:pos x="f139" y="f140"/>
              </a:cxn>
              <a:cxn ang="f84">
                <a:pos x="f141" y="f142"/>
              </a:cxn>
              <a:cxn ang="f84">
                <a:pos x="f143" y="f144"/>
              </a:cxn>
              <a:cxn ang="f84">
                <a:pos x="f145" y="f146"/>
              </a:cxn>
              <a:cxn ang="f84">
                <a:pos x="f145" y="f146"/>
              </a:cxn>
              <a:cxn ang="f84">
                <a:pos x="f147" y="f148"/>
              </a:cxn>
              <a:cxn ang="f84">
                <a:pos x="f149" y="f150"/>
              </a:cxn>
              <a:cxn ang="f84">
                <a:pos x="f151" y="f152"/>
              </a:cxn>
              <a:cxn ang="f84">
                <a:pos x="f153" y="f154"/>
              </a:cxn>
              <a:cxn ang="f84">
                <a:pos x="f155" y="f156"/>
              </a:cxn>
              <a:cxn ang="f84">
                <a:pos x="f157" y="f158"/>
              </a:cxn>
              <a:cxn ang="f84">
                <a:pos x="f137" y="f138"/>
              </a:cxn>
            </a:cxnLst>
            <a:rect l="f133" t="f136" r="f134" b="f135"/>
            <a:pathLst>
              <a:path w="57" h="9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5" y="f18"/>
                  <a:pt x="f19" y="f20"/>
                </a:cubicBezTo>
                <a:cubicBezTo>
                  <a:pt x="f21" y="f22"/>
                  <a:pt x="f23" y="f10"/>
                  <a:pt x="f24" y="f25"/>
                </a:cubicBezTo>
                <a:cubicBezTo>
                  <a:pt x="f26" y="f27"/>
                  <a:pt x="f26" y="f23"/>
                  <a:pt x="f28" y="f29"/>
                </a:cubicBezTo>
                <a:cubicBezTo>
                  <a:pt x="f28" y="f29"/>
                  <a:pt x="f28" y="f29"/>
                  <a:pt x="f28" y="f29"/>
                </a:cubicBezTo>
                <a:cubicBezTo>
                  <a:pt x="f30" y="f16"/>
                  <a:pt x="f31" y="f5"/>
                  <a:pt x="f32" y="f33"/>
                </a:cubicBezTo>
                <a:cubicBezTo>
                  <a:pt x="f34" y="f35"/>
                  <a:pt x="f36" y="f28"/>
                  <a:pt x="f37" y="f38"/>
                </a:cubicBezTo>
                <a:cubicBezTo>
                  <a:pt x="f32" y="f8"/>
                  <a:pt x="f31" y="f32"/>
                  <a:pt x="f38" y="f39"/>
                </a:cubicBezTo>
                <a:cubicBezTo>
                  <a:pt x="f28" y="f40"/>
                  <a:pt x="f24" y="f18"/>
                  <a:pt x="f26" y="f41"/>
                </a:cubicBezTo>
                <a:cubicBezTo>
                  <a:pt x="f8" y="f42"/>
                  <a:pt x="f32" y="f43"/>
                  <a:pt x="f36" y="f44"/>
                </a:cubicBezTo>
                <a:cubicBezTo>
                  <a:pt x="f45" y="f46"/>
                  <a:pt x="f6" y="f11"/>
                  <a:pt x="f47" y="f48"/>
                </a:cubicBezTo>
                <a:cubicBezTo>
                  <a:pt x="f49" y="f7"/>
                  <a:pt x="f49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2" name="Freeform 201">
            <a:extLst>
              <a:ext uri="{FF2B5EF4-FFF2-40B4-BE49-F238E27FC236}">
                <a16:creationId xmlns:a16="http://schemas.microsoft.com/office/drawing/2014/main" id="{E87D4EEF-1413-F866-756A-E5AD17AD03EC}"/>
              </a:ext>
            </a:extLst>
          </p:cNvPr>
          <p:cNvSpPr/>
          <p:nvPr/>
        </p:nvSpPr>
        <p:spPr>
          <a:xfrm>
            <a:off x="8535988" y="3287716"/>
            <a:ext cx="65086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55"/>
              <a:gd name="f8" fmla="val 15"/>
              <a:gd name="f9" fmla="val 10"/>
              <a:gd name="f10" fmla="val 51"/>
              <a:gd name="f11" fmla="val 7"/>
              <a:gd name="f12" fmla="val 43"/>
              <a:gd name="f13" fmla="val 8"/>
              <a:gd name="f14" fmla="val 41"/>
              <a:gd name="f15" fmla="val 9"/>
              <a:gd name="f16" fmla="val 28"/>
              <a:gd name="f17" fmla="val 3"/>
              <a:gd name="f18" fmla="val 17"/>
              <a:gd name="f19" fmla="val 1"/>
              <a:gd name="f20" fmla="val 6"/>
              <a:gd name="f21" fmla="val 2"/>
              <a:gd name="f22" fmla="val 21"/>
              <a:gd name="f23" fmla="val 38"/>
              <a:gd name="f24" fmla="val 14"/>
              <a:gd name="f25" fmla="val 42"/>
              <a:gd name="f26" fmla="val 29"/>
              <a:gd name="f27" fmla="val 27"/>
              <a:gd name="f28" fmla="+- 0 0 -90"/>
              <a:gd name="f29" fmla="*/ f3 1 54"/>
              <a:gd name="f30" fmla="*/ f4 1 55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54"/>
              <a:gd name="f39" fmla="*/ f35 1 55"/>
              <a:gd name="f40" fmla="*/ 15 f36 1"/>
              <a:gd name="f41" fmla="*/ 55 f35 1"/>
              <a:gd name="f42" fmla="*/ 8 f36 1"/>
              <a:gd name="f43" fmla="*/ 41 f35 1"/>
              <a:gd name="f44" fmla="*/ 1 f36 1"/>
              <a:gd name="f45" fmla="*/ 6 f35 1"/>
              <a:gd name="f46" fmla="*/ 6 f36 1"/>
              <a:gd name="f47" fmla="*/ 2 f35 1"/>
              <a:gd name="f48" fmla="*/ 54 f36 1"/>
              <a:gd name="f49" fmla="*/ 14 f35 1"/>
              <a:gd name="f50" fmla="+- f37 0 f1"/>
              <a:gd name="f51" fmla="*/ f40 1 54"/>
              <a:gd name="f52" fmla="*/ f41 1 55"/>
              <a:gd name="f53" fmla="*/ f42 1 54"/>
              <a:gd name="f54" fmla="*/ f43 1 55"/>
              <a:gd name="f55" fmla="*/ f44 1 54"/>
              <a:gd name="f56" fmla="*/ f45 1 55"/>
              <a:gd name="f57" fmla="*/ f46 1 54"/>
              <a:gd name="f58" fmla="*/ f47 1 55"/>
              <a:gd name="f59" fmla="*/ f48 1 54"/>
              <a:gd name="f60" fmla="*/ f49 1 55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9"/>
              <a:gd name="f69" fmla="*/ f55 1 f38"/>
              <a:gd name="f70" fmla="*/ f56 1 f39"/>
              <a:gd name="f71" fmla="*/ f57 1 f38"/>
              <a:gd name="f72" fmla="*/ f58 1 f39"/>
              <a:gd name="f73" fmla="*/ f59 1 f38"/>
              <a:gd name="f74" fmla="*/ f60 1 f39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30 1"/>
              <a:gd name="f83" fmla="*/ f69 f29 1"/>
              <a:gd name="f84" fmla="*/ f70 f30 1"/>
              <a:gd name="f85" fmla="*/ f71 f29 1"/>
              <a:gd name="f86" fmla="*/ f72 f30 1"/>
              <a:gd name="f87" fmla="*/ f73 f29 1"/>
              <a:gd name="f88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79" y="f80"/>
              </a:cxn>
            </a:cxnLst>
            <a:rect l="f75" t="f78" r="f76" b="f77"/>
            <a:pathLst>
              <a:path w="54" h="55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5"/>
                  <a:pt x="f21" y="f5"/>
                  <a:pt x="f20" y="f21"/>
                </a:cubicBezTo>
                <a:cubicBezTo>
                  <a:pt x="f22" y="f11"/>
                  <a:pt x="f23" y="f15"/>
                  <a:pt x="f6" y="f24"/>
                </a:cubicBezTo>
                <a:cubicBezTo>
                  <a:pt x="f25" y="f26"/>
                  <a:pt x="f27" y="f14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3" name="Freeform 202">
            <a:extLst>
              <a:ext uri="{FF2B5EF4-FFF2-40B4-BE49-F238E27FC236}">
                <a16:creationId xmlns:a16="http://schemas.microsoft.com/office/drawing/2014/main" id="{3156ED1C-EDF8-E945-89B1-44F7FE59EDB4}"/>
              </a:ext>
            </a:extLst>
          </p:cNvPr>
          <p:cNvSpPr/>
          <p:nvPr/>
        </p:nvSpPr>
        <p:spPr>
          <a:xfrm>
            <a:off x="8491539" y="3362321"/>
            <a:ext cx="57150" cy="71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60"/>
              <a:gd name="f8" fmla="val 33"/>
              <a:gd name="f9" fmla="val 51"/>
              <a:gd name="f10" fmla="val 19"/>
              <a:gd name="f11" fmla="val 42"/>
              <a:gd name="f12" fmla="val 5"/>
              <a:gd name="f13" fmla="val 34"/>
              <a:gd name="f14" fmla="val 31"/>
              <a:gd name="f15" fmla="val 2"/>
              <a:gd name="f16" fmla="val 29"/>
              <a:gd name="f17" fmla="val 27"/>
              <a:gd name="f18" fmla="val 18"/>
              <a:gd name="f19" fmla="val 30"/>
              <a:gd name="f20" fmla="val 12"/>
              <a:gd name="f21" fmla="val 43"/>
              <a:gd name="f22" fmla="val 4"/>
              <a:gd name="f23" fmla="val 45"/>
              <a:gd name="f24" fmla="val 3"/>
              <a:gd name="f25" fmla="val 6"/>
              <a:gd name="f26" fmla="val 23"/>
              <a:gd name="f27" fmla="val 41"/>
              <a:gd name="f28" fmla="+- 0 0 -90"/>
              <a:gd name="f29" fmla="*/ f3 1 48"/>
              <a:gd name="f30" fmla="*/ f4 1 60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48"/>
              <a:gd name="f39" fmla="*/ f35 1 60"/>
              <a:gd name="f40" fmla="*/ 48 f36 1"/>
              <a:gd name="f41" fmla="*/ 60 f35 1"/>
              <a:gd name="f42" fmla="*/ 5 f36 1"/>
              <a:gd name="f43" fmla="*/ 34 f35 1"/>
              <a:gd name="f44" fmla="*/ 27 f35 1"/>
              <a:gd name="f45" fmla="*/ 43 f36 1"/>
              <a:gd name="f46" fmla="*/ 4 f35 1"/>
              <a:gd name="f47" fmla="*/ 6 f35 1"/>
              <a:gd name="f48" fmla="+- f37 0 f1"/>
              <a:gd name="f49" fmla="*/ f40 1 48"/>
              <a:gd name="f50" fmla="*/ f41 1 60"/>
              <a:gd name="f51" fmla="*/ f42 1 48"/>
              <a:gd name="f52" fmla="*/ f43 1 60"/>
              <a:gd name="f53" fmla="*/ f44 1 60"/>
              <a:gd name="f54" fmla="*/ f45 1 48"/>
              <a:gd name="f55" fmla="*/ f46 1 60"/>
              <a:gd name="f56" fmla="*/ f47 1 60"/>
              <a:gd name="f57" fmla="*/ 0 1 f38"/>
              <a:gd name="f58" fmla="*/ f32 1 f38"/>
              <a:gd name="f59" fmla="*/ 0 1 f39"/>
              <a:gd name="f60" fmla="*/ f33 1 f39"/>
              <a:gd name="f61" fmla="*/ f49 1 f38"/>
              <a:gd name="f62" fmla="*/ f50 1 f39"/>
              <a:gd name="f63" fmla="*/ f51 1 f38"/>
              <a:gd name="f64" fmla="*/ f52 1 f39"/>
              <a:gd name="f65" fmla="*/ f53 1 f39"/>
              <a:gd name="f66" fmla="*/ f54 1 f38"/>
              <a:gd name="f67" fmla="*/ f55 1 f39"/>
              <a:gd name="f68" fmla="*/ f56 1 f39"/>
              <a:gd name="f69" fmla="*/ f57 f29 1"/>
              <a:gd name="f70" fmla="*/ f58 f29 1"/>
              <a:gd name="f71" fmla="*/ f60 f30 1"/>
              <a:gd name="f72" fmla="*/ f59 f30 1"/>
              <a:gd name="f73" fmla="*/ f61 f29 1"/>
              <a:gd name="f74" fmla="*/ f62 f30 1"/>
              <a:gd name="f75" fmla="*/ f63 f29 1"/>
              <a:gd name="f76" fmla="*/ f64 f30 1"/>
              <a:gd name="f77" fmla="*/ f65 f30 1"/>
              <a:gd name="f78" fmla="*/ f66 f29 1"/>
              <a:gd name="f79" fmla="*/ f67 f30 1"/>
              <a:gd name="f80" fmla="*/ f68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3" y="f74"/>
              </a:cxn>
              <a:cxn ang="f48">
                <a:pos x="f75" y="f76"/>
              </a:cxn>
              <a:cxn ang="f48">
                <a:pos x="f75" y="f77"/>
              </a:cxn>
              <a:cxn ang="f48">
                <a:pos x="f78" y="f79"/>
              </a:cxn>
              <a:cxn ang="f48">
                <a:pos x="f73" y="f80"/>
              </a:cxn>
              <a:cxn ang="f48">
                <a:pos x="f73" y="f74"/>
              </a:cxn>
            </a:cxnLst>
            <a:rect l="f69" t="f72" r="f70" b="f71"/>
            <a:pathLst>
              <a:path w="48" h="60">
                <a:moveTo>
                  <a:pt x="f6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5" y="f14"/>
                  <a:pt x="f15" y="f16"/>
                  <a:pt x="f12" y="f17"/>
                </a:cubicBezTo>
                <a:cubicBezTo>
                  <a:pt x="f18" y="f10"/>
                  <a:pt x="f19" y="f20"/>
                  <a:pt x="f21" y="f22"/>
                </a:cubicBezTo>
                <a:cubicBezTo>
                  <a:pt x="f23" y="f24"/>
                  <a:pt x="f6" y="f5"/>
                  <a:pt x="f6" y="f25"/>
                </a:cubicBezTo>
                <a:cubicBezTo>
                  <a:pt x="f6" y="f26"/>
                  <a:pt x="f6" y="f27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4" name="Freeform 203">
            <a:extLst>
              <a:ext uri="{FF2B5EF4-FFF2-40B4-BE49-F238E27FC236}">
                <a16:creationId xmlns:a16="http://schemas.microsoft.com/office/drawing/2014/main" id="{25003283-4E22-A98D-D9A9-C3E5F87161B8}"/>
              </a:ext>
            </a:extLst>
          </p:cNvPr>
          <p:cNvSpPr/>
          <p:nvPr/>
        </p:nvSpPr>
        <p:spPr>
          <a:xfrm>
            <a:off x="8691564" y="3443292"/>
            <a:ext cx="65086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41"/>
              <a:gd name="f8" fmla="val 45"/>
              <a:gd name="f9" fmla="val 17"/>
              <a:gd name="f10" fmla="val 49"/>
              <a:gd name="f11" fmla="val 33"/>
              <a:gd name="f12" fmla="val 53"/>
              <a:gd name="f13" fmla="val 54"/>
              <a:gd name="f14" fmla="val 52"/>
              <a:gd name="f15" fmla="val 50"/>
              <a:gd name="f16" fmla="val 46"/>
              <a:gd name="f17" fmla="val 13"/>
              <a:gd name="f18" fmla="val 28"/>
              <a:gd name="f19" fmla="val 27"/>
              <a:gd name="f20" fmla="val 15"/>
              <a:gd name="f21" fmla="+- 0 0 -90"/>
              <a:gd name="f22" fmla="*/ f3 1 55"/>
              <a:gd name="f23" fmla="*/ f4 1 55"/>
              <a:gd name="f24" fmla="val f5"/>
              <a:gd name="f25" fmla="val f6"/>
              <a:gd name="f26" fmla="*/ f21 f0 1"/>
              <a:gd name="f27" fmla="+- f25 0 f24"/>
              <a:gd name="f28" fmla="*/ f26 1 f2"/>
              <a:gd name="f29" fmla="*/ f27 1 55"/>
              <a:gd name="f30" fmla="*/ 41 f27 1"/>
              <a:gd name="f31" fmla="*/ 0 f27 1"/>
              <a:gd name="f32" fmla="*/ 53 f27 1"/>
              <a:gd name="f33" fmla="*/ 49 f27 1"/>
              <a:gd name="f34" fmla="*/ 50 f27 1"/>
              <a:gd name="f35" fmla="*/ 54 f27 1"/>
              <a:gd name="f36" fmla="+- f28 0 f1"/>
              <a:gd name="f37" fmla="*/ f30 1 55"/>
              <a:gd name="f38" fmla="*/ f31 1 55"/>
              <a:gd name="f39" fmla="*/ f32 1 55"/>
              <a:gd name="f40" fmla="*/ f33 1 55"/>
              <a:gd name="f41" fmla="*/ f34 1 55"/>
              <a:gd name="f42" fmla="*/ f35 1 55"/>
              <a:gd name="f43" fmla="*/ 0 1 f29"/>
              <a:gd name="f44" fmla="*/ f25 1 f29"/>
              <a:gd name="f45" fmla="*/ f37 1 f29"/>
              <a:gd name="f46" fmla="*/ f38 1 f29"/>
              <a:gd name="f47" fmla="*/ f39 1 f29"/>
              <a:gd name="f48" fmla="*/ f40 1 f29"/>
              <a:gd name="f49" fmla="*/ f41 1 f29"/>
              <a:gd name="f50" fmla="*/ f42 1 f29"/>
              <a:gd name="f51" fmla="*/ f43 f22 1"/>
              <a:gd name="f52" fmla="*/ f44 f22 1"/>
              <a:gd name="f53" fmla="*/ f44 f23 1"/>
              <a:gd name="f54" fmla="*/ f43 f23 1"/>
              <a:gd name="f55" fmla="*/ f45 f22 1"/>
              <a:gd name="f56" fmla="*/ f46 f23 1"/>
              <a:gd name="f57" fmla="*/ f47 f22 1"/>
              <a:gd name="f58" fmla="*/ f48 f23 1"/>
              <a:gd name="f59" fmla="*/ f49 f22 1"/>
              <a:gd name="f60" fmla="*/ f50 f23 1"/>
              <a:gd name="f61" fmla="*/ f46 f22 1"/>
              <a:gd name="f62" fmla="*/ f4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5" y="f56"/>
              </a:cxn>
              <a:cxn ang="f36">
                <a:pos x="f57" y="f58"/>
              </a:cxn>
              <a:cxn ang="f36">
                <a:pos x="f59" y="f60"/>
              </a:cxn>
              <a:cxn ang="f36">
                <a:pos x="f61" y="f62"/>
              </a:cxn>
              <a:cxn ang="f36">
                <a:pos x="f55" y="f56"/>
              </a:cxn>
            </a:cxnLst>
            <a:rect l="f51" t="f54" r="f52" b="f53"/>
            <a:pathLst>
              <a:path w="55" h="55">
                <a:moveTo>
                  <a:pt x="f7" y="f5"/>
                </a:moveTo>
                <a:cubicBezTo>
                  <a:pt x="f8" y="f9"/>
                  <a:pt x="f10" y="f11"/>
                  <a:pt x="f12" y="f10"/>
                </a:cubicBezTo>
                <a:cubicBezTo>
                  <a:pt x="f13" y="f14"/>
                  <a:pt x="f6" y="f6"/>
                  <a:pt x="f15" y="f13"/>
                </a:cubicBezTo>
                <a:cubicBezTo>
                  <a:pt x="f11" y="f15"/>
                  <a:pt x="f9" y="f16"/>
                  <a:pt x="f5" y="f7"/>
                </a:cubicBezTo>
                <a:cubicBezTo>
                  <a:pt x="f17" y="f18"/>
                  <a:pt x="f19" y="f20"/>
                  <a:pt x="f7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5" name="Freeform 204">
            <a:extLst>
              <a:ext uri="{FF2B5EF4-FFF2-40B4-BE49-F238E27FC236}">
                <a16:creationId xmlns:a16="http://schemas.microsoft.com/office/drawing/2014/main" id="{D1C82F8B-1B24-26D4-B13F-31D1E51C33E8}"/>
              </a:ext>
            </a:extLst>
          </p:cNvPr>
          <p:cNvSpPr/>
          <p:nvPr/>
        </p:nvSpPr>
        <p:spPr>
          <a:xfrm>
            <a:off x="8610603" y="3243267"/>
            <a:ext cx="69851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48"/>
              <a:gd name="f8" fmla="val 10"/>
              <a:gd name="f9" fmla="val 32"/>
              <a:gd name="f10" fmla="val 19"/>
              <a:gd name="f11" fmla="val 17"/>
              <a:gd name="f12" fmla="val 29"/>
              <a:gd name="f13" fmla="val 39"/>
              <a:gd name="f14" fmla="val 16"/>
              <a:gd name="f15" fmla="val 38"/>
              <a:gd name="f16" fmla="+- 0 0 -90"/>
              <a:gd name="f17" fmla="*/ f3 1 58"/>
              <a:gd name="f18" fmla="*/ f4 1 48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58"/>
              <a:gd name="f27" fmla="*/ f23 1 48"/>
              <a:gd name="f28" fmla="*/ 0 f24 1"/>
              <a:gd name="f29" fmla="*/ 48 f23 1"/>
              <a:gd name="f30" fmla="*/ 29 f24 1"/>
              <a:gd name="f31" fmla="*/ 0 f23 1"/>
              <a:gd name="f32" fmla="*/ 58 f24 1"/>
              <a:gd name="f33" fmla="+- f25 0 f1"/>
              <a:gd name="f34" fmla="*/ f28 1 58"/>
              <a:gd name="f35" fmla="*/ f29 1 48"/>
              <a:gd name="f36" fmla="*/ f30 1 58"/>
              <a:gd name="f37" fmla="*/ f31 1 48"/>
              <a:gd name="f38" fmla="*/ f32 1 58"/>
              <a:gd name="f39" fmla="*/ 0 1 f26"/>
              <a:gd name="f40" fmla="*/ f20 1 f26"/>
              <a:gd name="f41" fmla="*/ 0 1 f27"/>
              <a:gd name="f42" fmla="*/ f21 1 f27"/>
              <a:gd name="f43" fmla="*/ f34 1 f26"/>
              <a:gd name="f44" fmla="*/ f35 1 f27"/>
              <a:gd name="f45" fmla="*/ f36 1 f26"/>
              <a:gd name="f46" fmla="*/ f37 1 f27"/>
              <a:gd name="f47" fmla="*/ f38 1 f26"/>
              <a:gd name="f48" fmla="*/ f39 f17 1"/>
              <a:gd name="f49" fmla="*/ f40 f17 1"/>
              <a:gd name="f50" fmla="*/ f42 f18 1"/>
              <a:gd name="f51" fmla="*/ f41 f18 1"/>
              <a:gd name="f52" fmla="*/ f43 f17 1"/>
              <a:gd name="f53" fmla="*/ f44 f18 1"/>
              <a:gd name="f54" fmla="*/ f45 f17 1"/>
              <a:gd name="f55" fmla="*/ f46 f18 1"/>
              <a:gd name="f56" fmla="*/ f47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2" y="f53"/>
              </a:cxn>
              <a:cxn ang="f33">
                <a:pos x="f54" y="f55"/>
              </a:cxn>
              <a:cxn ang="f33">
                <a:pos x="f56" y="f53"/>
              </a:cxn>
              <a:cxn ang="f33">
                <a:pos x="f52" y="f53"/>
              </a:cxn>
            </a:cxnLst>
            <a:rect l="f48" t="f51" r="f49" b="f50"/>
            <a:pathLst>
              <a:path w="58" h="48">
                <a:moveTo>
                  <a:pt x="f5" y="f7"/>
                </a:moveTo>
                <a:cubicBezTo>
                  <a:pt x="f8" y="f9"/>
                  <a:pt x="f10" y="f11"/>
                  <a:pt x="f12" y="f5"/>
                </a:cubicBezTo>
                <a:cubicBezTo>
                  <a:pt x="f13" y="f14"/>
                  <a:pt x="f7" y="f9"/>
                  <a:pt x="f6" y="f7"/>
                </a:cubicBezTo>
                <a:cubicBezTo>
                  <a:pt x="f15" y="f7"/>
                  <a:pt x="f10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6" name="Freeform 205">
            <a:extLst>
              <a:ext uri="{FF2B5EF4-FFF2-40B4-BE49-F238E27FC236}">
                <a16:creationId xmlns:a16="http://schemas.microsoft.com/office/drawing/2014/main" id="{BC9BA194-C3F1-D7DE-0A03-B49E45FD1FDF}"/>
              </a:ext>
            </a:extLst>
          </p:cNvPr>
          <p:cNvSpPr/>
          <p:nvPr/>
        </p:nvSpPr>
        <p:spPr>
          <a:xfrm>
            <a:off x="8689972" y="3287716"/>
            <a:ext cx="66678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57"/>
              <a:gd name="f8" fmla="val 41"/>
              <a:gd name="f9" fmla="val 28"/>
              <a:gd name="f10" fmla="val 43"/>
              <a:gd name="f11" fmla="val 16"/>
              <a:gd name="f12" fmla="val 30"/>
              <a:gd name="f13" fmla="val 3"/>
              <a:gd name="f14" fmla="val 18"/>
              <a:gd name="f15" fmla="val 15"/>
              <a:gd name="f16" fmla="val 1"/>
              <a:gd name="f17" fmla="val 14"/>
              <a:gd name="f18" fmla="val 5"/>
              <a:gd name="f19" fmla="val 13"/>
              <a:gd name="f20" fmla="val 20"/>
              <a:gd name="f21" fmla="val 9"/>
              <a:gd name="f22" fmla="val 34"/>
              <a:gd name="f23" fmla="val 6"/>
              <a:gd name="f24" fmla="val 49"/>
              <a:gd name="f25" fmla="val 2"/>
              <a:gd name="f26" fmla="val 55"/>
              <a:gd name="f27" fmla="val 54"/>
              <a:gd name="f28" fmla="val 8"/>
              <a:gd name="f29" fmla="val 50"/>
              <a:gd name="f30" fmla="val 23"/>
              <a:gd name="f31" fmla="val 46"/>
              <a:gd name="f32" fmla="val 39"/>
              <a:gd name="f33" fmla="+- 0 0 -90"/>
              <a:gd name="f34" fmla="*/ f3 1 56"/>
              <a:gd name="f35" fmla="*/ f4 1 57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56"/>
              <a:gd name="f44" fmla="*/ f40 1 57"/>
              <a:gd name="f45" fmla="*/ 41 f41 1"/>
              <a:gd name="f46" fmla="*/ 57 f40 1"/>
              <a:gd name="f47" fmla="*/ 3 f41 1"/>
              <a:gd name="f48" fmla="*/ 18 f40 1"/>
              <a:gd name="f49" fmla="*/ 5 f41 1"/>
              <a:gd name="f50" fmla="*/ 13 f40 1"/>
              <a:gd name="f51" fmla="*/ 49 f41 1"/>
              <a:gd name="f52" fmla="*/ 2 f40 1"/>
              <a:gd name="f53" fmla="*/ 54 f41 1"/>
              <a:gd name="f54" fmla="*/ 8 f40 1"/>
              <a:gd name="f55" fmla="+- f42 0 f1"/>
              <a:gd name="f56" fmla="*/ f45 1 56"/>
              <a:gd name="f57" fmla="*/ f46 1 57"/>
              <a:gd name="f58" fmla="*/ f47 1 56"/>
              <a:gd name="f59" fmla="*/ f48 1 57"/>
              <a:gd name="f60" fmla="*/ f49 1 56"/>
              <a:gd name="f61" fmla="*/ f50 1 57"/>
              <a:gd name="f62" fmla="*/ f51 1 56"/>
              <a:gd name="f63" fmla="*/ f52 1 57"/>
              <a:gd name="f64" fmla="*/ f53 1 56"/>
              <a:gd name="f65" fmla="*/ f54 1 57"/>
              <a:gd name="f66" fmla="*/ 0 1 f43"/>
              <a:gd name="f67" fmla="*/ f37 1 f43"/>
              <a:gd name="f68" fmla="*/ 0 1 f44"/>
              <a:gd name="f69" fmla="*/ f38 1 f44"/>
              <a:gd name="f70" fmla="*/ f56 1 f43"/>
              <a:gd name="f71" fmla="*/ f57 1 f44"/>
              <a:gd name="f72" fmla="*/ f58 1 f43"/>
              <a:gd name="f73" fmla="*/ f59 1 f44"/>
              <a:gd name="f74" fmla="*/ f60 1 f43"/>
              <a:gd name="f75" fmla="*/ f61 1 f44"/>
              <a:gd name="f76" fmla="*/ f62 1 f43"/>
              <a:gd name="f77" fmla="*/ f63 1 f44"/>
              <a:gd name="f78" fmla="*/ f64 1 f43"/>
              <a:gd name="f79" fmla="*/ f65 1 f44"/>
              <a:gd name="f80" fmla="*/ f66 f34 1"/>
              <a:gd name="f81" fmla="*/ f67 f34 1"/>
              <a:gd name="f82" fmla="*/ f69 f35 1"/>
              <a:gd name="f83" fmla="*/ f68 f35 1"/>
              <a:gd name="f84" fmla="*/ f70 f34 1"/>
              <a:gd name="f85" fmla="*/ f71 f35 1"/>
              <a:gd name="f86" fmla="*/ f72 f34 1"/>
              <a:gd name="f87" fmla="*/ f73 f35 1"/>
              <a:gd name="f88" fmla="*/ f74 f34 1"/>
              <a:gd name="f89" fmla="*/ f75 f35 1"/>
              <a:gd name="f90" fmla="*/ f76 f34 1"/>
              <a:gd name="f91" fmla="*/ f77 f35 1"/>
              <a:gd name="f92" fmla="*/ f78 f34 1"/>
              <a:gd name="f93" fmla="*/ f7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4" y="f85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84" y="f85"/>
              </a:cxn>
            </a:cxnLst>
            <a:rect l="f80" t="f83" r="f81" b="f82"/>
            <a:pathLst>
              <a:path w="56" h="57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6" y="f5"/>
                  <a:pt x="f26" y="f13"/>
                  <a:pt x="f27" y="f28"/>
                </a:cubicBezTo>
                <a:cubicBezTo>
                  <a:pt x="f29" y="f30"/>
                  <a:pt x="f31" y="f32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7" name="Freeform 206">
            <a:extLst>
              <a:ext uri="{FF2B5EF4-FFF2-40B4-BE49-F238E27FC236}">
                <a16:creationId xmlns:a16="http://schemas.microsoft.com/office/drawing/2014/main" id="{569C2338-5611-F024-CF26-AD6B72D42BCA}"/>
              </a:ext>
            </a:extLst>
          </p:cNvPr>
          <p:cNvSpPr/>
          <p:nvPr/>
        </p:nvSpPr>
        <p:spPr>
          <a:xfrm>
            <a:off x="8743950" y="3362321"/>
            <a:ext cx="57150" cy="71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60"/>
              <a:gd name="f8" fmla="val 31"/>
              <a:gd name="f9" fmla="val 34"/>
              <a:gd name="f10" fmla="val 40"/>
              <a:gd name="f11" fmla="val 19"/>
              <a:gd name="f12" fmla="val 5"/>
              <a:gd name="f13" fmla="val 57"/>
              <a:gd name="f14" fmla="val 2"/>
              <a:gd name="f15" fmla="val 59"/>
              <a:gd name="f16" fmla="val 55"/>
              <a:gd name="f17" fmla="val 39"/>
              <a:gd name="f18" fmla="val 22"/>
              <a:gd name="f19" fmla="val 6"/>
              <a:gd name="f20" fmla="val 3"/>
              <a:gd name="f21" fmla="val 4"/>
              <a:gd name="f22" fmla="val 20"/>
              <a:gd name="f23" fmla="val 13"/>
              <a:gd name="f24" fmla="+- 0 0 -90"/>
              <a:gd name="f25" fmla="*/ f3 1 49"/>
              <a:gd name="f26" fmla="*/ f4 1 60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49"/>
              <a:gd name="f35" fmla="*/ f31 1 60"/>
              <a:gd name="f36" fmla="*/ 49 f32 1"/>
              <a:gd name="f37" fmla="*/ 31 f31 1"/>
              <a:gd name="f38" fmla="*/ 5 f32 1"/>
              <a:gd name="f39" fmla="*/ 57 f31 1"/>
              <a:gd name="f40" fmla="*/ 0 f32 1"/>
              <a:gd name="f41" fmla="*/ 55 f31 1"/>
              <a:gd name="f42" fmla="*/ 6 f31 1"/>
              <a:gd name="f43" fmla="*/ 4 f31 1"/>
              <a:gd name="f44" fmla="+- f33 0 f1"/>
              <a:gd name="f45" fmla="*/ f36 1 49"/>
              <a:gd name="f46" fmla="*/ f37 1 60"/>
              <a:gd name="f47" fmla="*/ f38 1 49"/>
              <a:gd name="f48" fmla="*/ f39 1 60"/>
              <a:gd name="f49" fmla="*/ f40 1 49"/>
              <a:gd name="f50" fmla="*/ f41 1 60"/>
              <a:gd name="f51" fmla="*/ f42 1 60"/>
              <a:gd name="f52" fmla="*/ f43 1 60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5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6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3" y="f75"/>
              </a:cxn>
              <a:cxn ang="f44">
                <a:pos x="f71" y="f76"/>
              </a:cxn>
              <a:cxn ang="f44">
                <a:pos x="f69" y="f70"/>
              </a:cxn>
            </a:cxnLst>
            <a:rect l="f65" t="f68" r="f66" b="f67"/>
            <a:pathLst>
              <a:path w="49" h="60">
                <a:moveTo>
                  <a:pt x="f6" y="f8"/>
                </a:moveTo>
                <a:cubicBezTo>
                  <a:pt x="f9" y="f10"/>
                  <a:pt x="f11" y="f6"/>
                  <a:pt x="f12" y="f13"/>
                </a:cubicBezTo>
                <a:cubicBezTo>
                  <a:pt x="f14" y="f15"/>
                  <a:pt x="f5" y="f7"/>
                  <a:pt x="f5" y="f16"/>
                </a:cubicBezTo>
                <a:cubicBezTo>
                  <a:pt x="f5" y="f17"/>
                  <a:pt x="f5" y="f18"/>
                  <a:pt x="f5" y="f19"/>
                </a:cubicBezTo>
                <a:cubicBezTo>
                  <a:pt x="f5" y="f5"/>
                  <a:pt x="f20" y="f20"/>
                  <a:pt x="f12" y="f21"/>
                </a:cubicBezTo>
                <a:cubicBezTo>
                  <a:pt x="f22" y="f23"/>
                  <a:pt x="f9" y="f18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8" name="Freeform 207">
            <a:extLst>
              <a:ext uri="{FF2B5EF4-FFF2-40B4-BE49-F238E27FC236}">
                <a16:creationId xmlns:a16="http://schemas.microsoft.com/office/drawing/2014/main" id="{545B0281-B54C-B8FB-C122-1017CCF42668}"/>
              </a:ext>
            </a:extLst>
          </p:cNvPr>
          <p:cNvSpPr/>
          <p:nvPr/>
        </p:nvSpPr>
        <p:spPr>
          <a:xfrm>
            <a:off x="8610603" y="3495678"/>
            <a:ext cx="69851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50"/>
              <a:gd name="f8" fmla="val 29"/>
              <a:gd name="f9" fmla="val 20"/>
              <a:gd name="f10" fmla="val 34"/>
              <a:gd name="f11" fmla="val 11"/>
              <a:gd name="f12" fmla="val 2"/>
              <a:gd name="f13" fmla="val 5"/>
              <a:gd name="f14" fmla="val 22"/>
              <a:gd name="f15" fmla="val 39"/>
              <a:gd name="f16" fmla="val 48"/>
              <a:gd name="f17" fmla="val 17"/>
              <a:gd name="f18" fmla="val 33"/>
              <a:gd name="f19" fmla="+- 0 0 -90"/>
              <a:gd name="f20" fmla="*/ f3 1 58"/>
              <a:gd name="f21" fmla="*/ f4 1 5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58"/>
              <a:gd name="f30" fmla="*/ f26 1 50"/>
              <a:gd name="f31" fmla="*/ 29 f27 1"/>
              <a:gd name="f32" fmla="*/ 50 f26 1"/>
              <a:gd name="f33" fmla="*/ 2 f27 1"/>
              <a:gd name="f34" fmla="*/ 5 f26 1"/>
              <a:gd name="f35" fmla="*/ 5 f27 1"/>
              <a:gd name="f36" fmla="*/ 0 f26 1"/>
              <a:gd name="f37" fmla="*/ 58 f27 1"/>
              <a:gd name="f38" fmla="+- f28 0 f1"/>
              <a:gd name="f39" fmla="*/ f31 1 58"/>
              <a:gd name="f40" fmla="*/ f32 1 50"/>
              <a:gd name="f41" fmla="*/ f33 1 58"/>
              <a:gd name="f42" fmla="*/ f34 1 50"/>
              <a:gd name="f43" fmla="*/ f35 1 58"/>
              <a:gd name="f44" fmla="*/ f36 1 50"/>
              <a:gd name="f45" fmla="*/ f37 1 58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29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6"/>
              </a:cxn>
              <a:cxn ang="f38">
                <a:pos x="f61" y="f62"/>
              </a:cxn>
            </a:cxnLst>
            <a:rect l="f57" t="f60" r="f58" b="f59"/>
            <a:pathLst>
              <a:path w="58" h="50">
                <a:moveTo>
                  <a:pt x="f8" y="f7"/>
                </a:moveTo>
                <a:cubicBezTo>
                  <a:pt x="f9" y="f10"/>
                  <a:pt x="f11" y="f9"/>
                  <a:pt x="f12" y="f13"/>
                </a:cubicBezTo>
                <a:cubicBezTo>
                  <a:pt x="f5" y="f12"/>
                  <a:pt x="f5" y="f5"/>
                  <a:pt x="f13" y="f5"/>
                </a:cubicBezTo>
                <a:cubicBezTo>
                  <a:pt x="f14" y="f5"/>
                  <a:pt x="f15" y="f5"/>
                  <a:pt x="f6" y="f5"/>
                </a:cubicBezTo>
                <a:cubicBezTo>
                  <a:pt x="f16" y="f17"/>
                  <a:pt x="f15" y="f18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9" name="Freeform 208">
            <a:extLst>
              <a:ext uri="{FF2B5EF4-FFF2-40B4-BE49-F238E27FC236}">
                <a16:creationId xmlns:a16="http://schemas.microsoft.com/office/drawing/2014/main" id="{75F86362-0220-8B38-BDB4-0BC9FF924426}"/>
              </a:ext>
            </a:extLst>
          </p:cNvPr>
          <p:cNvSpPr/>
          <p:nvPr/>
        </p:nvSpPr>
        <p:spPr>
          <a:xfrm>
            <a:off x="8535988" y="3443292"/>
            <a:ext cx="63495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54"/>
              <a:gd name="f8" fmla="val 41"/>
              <a:gd name="f9" fmla="val 37"/>
              <a:gd name="f10" fmla="val 45"/>
              <a:gd name="f11" fmla="val 21"/>
              <a:gd name="f12" fmla="val 49"/>
              <a:gd name="f13" fmla="val 6"/>
              <a:gd name="f14" fmla="val 2"/>
              <a:gd name="f15" fmla="val 1"/>
              <a:gd name="f16" fmla="val 48"/>
              <a:gd name="f17" fmla="val 5"/>
              <a:gd name="f18" fmla="val 32"/>
              <a:gd name="f19" fmla="val 9"/>
              <a:gd name="f20" fmla="val 16"/>
              <a:gd name="f21" fmla="val 13"/>
              <a:gd name="f22" fmla="val 26"/>
              <a:gd name="f23" fmla="val 14"/>
              <a:gd name="f24" fmla="val 39"/>
              <a:gd name="f25" fmla="val 27"/>
              <a:gd name="f26" fmla="+- 0 0 -90"/>
              <a:gd name="f27" fmla="*/ f3 1 53"/>
              <a:gd name="f28" fmla="*/ f4 1 5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53"/>
              <a:gd name="f37" fmla="*/ f33 1 54"/>
              <a:gd name="f38" fmla="*/ 53 f34 1"/>
              <a:gd name="f39" fmla="*/ 41 f33 1"/>
              <a:gd name="f40" fmla="*/ 6 f34 1"/>
              <a:gd name="f41" fmla="*/ 53 f33 1"/>
              <a:gd name="f42" fmla="*/ 1 f34 1"/>
              <a:gd name="f43" fmla="*/ 48 f33 1"/>
              <a:gd name="f44" fmla="*/ 13 f34 1"/>
              <a:gd name="f45" fmla="*/ 0 f33 1"/>
              <a:gd name="f46" fmla="+- f35 0 f1"/>
              <a:gd name="f47" fmla="*/ f38 1 53"/>
              <a:gd name="f48" fmla="*/ f39 1 54"/>
              <a:gd name="f49" fmla="*/ f40 1 53"/>
              <a:gd name="f50" fmla="*/ f41 1 54"/>
              <a:gd name="f51" fmla="*/ f42 1 53"/>
              <a:gd name="f52" fmla="*/ f43 1 54"/>
              <a:gd name="f53" fmla="*/ f44 1 53"/>
              <a:gd name="f54" fmla="*/ f45 1 54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53" h="54">
                <a:moveTo>
                  <a:pt x="f6" y="f8"/>
                </a:moveTo>
                <a:cubicBezTo>
                  <a:pt x="f9" y="f10"/>
                  <a:pt x="f11" y="f12"/>
                  <a:pt x="f13" y="f6"/>
                </a:cubicBezTo>
                <a:cubicBezTo>
                  <a:pt x="f14" y="f7"/>
                  <a:pt x="f5" y="f6"/>
                  <a:pt x="f15" y="f16"/>
                </a:cubicBezTo>
                <a:cubicBezTo>
                  <a:pt x="f17" y="f18"/>
                  <a:pt x="f19" y="f20"/>
                  <a:pt x="f21" y="f5"/>
                </a:cubicBezTo>
                <a:cubicBezTo>
                  <a:pt x="f22" y="f23"/>
                  <a:pt x="f24" y="f2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0" name="Freeform 209">
            <a:extLst>
              <a:ext uri="{FF2B5EF4-FFF2-40B4-BE49-F238E27FC236}">
                <a16:creationId xmlns:a16="http://schemas.microsoft.com/office/drawing/2014/main" id="{7282D420-C61E-1D36-E691-C6B1C8CDF5E6}"/>
              </a:ext>
            </a:extLst>
          </p:cNvPr>
          <p:cNvSpPr/>
          <p:nvPr/>
        </p:nvSpPr>
        <p:spPr>
          <a:xfrm>
            <a:off x="7232647" y="3476621"/>
            <a:ext cx="142875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0"/>
              <a:gd name="f7" fmla="val 22"/>
              <a:gd name="f8" fmla="val 6"/>
              <a:gd name="f9" fmla="val 1"/>
              <a:gd name="f10" fmla="val 27"/>
              <a:gd name="f11" fmla="val 52"/>
              <a:gd name="f12" fmla="val 77"/>
              <a:gd name="f13" fmla="val 102"/>
              <a:gd name="f14" fmla="val 112"/>
              <a:gd name="f15" fmla="val 118"/>
              <a:gd name="f16" fmla="val 13"/>
              <a:gd name="f17" fmla="val 15"/>
              <a:gd name="f18" fmla="val 17"/>
              <a:gd name="f19" fmla="val 21"/>
              <a:gd name="f20" fmla="val 79"/>
              <a:gd name="f21" fmla="val 8"/>
              <a:gd name="f22" fmla="val 40"/>
              <a:gd name="f23" fmla="+- 0 0 -90"/>
              <a:gd name="f24" fmla="*/ f3 1 120"/>
              <a:gd name="f25" fmla="*/ f4 1 22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20"/>
              <a:gd name="f34" fmla="*/ f30 1 22"/>
              <a:gd name="f35" fmla="*/ 0 f31 1"/>
              <a:gd name="f36" fmla="*/ 22 f30 1"/>
              <a:gd name="f37" fmla="*/ 27 f31 1"/>
              <a:gd name="f38" fmla="*/ 0 f30 1"/>
              <a:gd name="f39" fmla="*/ 102 f31 1"/>
              <a:gd name="f40" fmla="*/ 118 f31 1"/>
              <a:gd name="f41" fmla="*/ 13 f30 1"/>
              <a:gd name="f42" fmla="*/ 21 f30 1"/>
              <a:gd name="f43" fmla="+- f32 0 f1"/>
              <a:gd name="f44" fmla="*/ f35 1 120"/>
              <a:gd name="f45" fmla="*/ f36 1 22"/>
              <a:gd name="f46" fmla="*/ f37 1 120"/>
              <a:gd name="f47" fmla="*/ f38 1 22"/>
              <a:gd name="f48" fmla="*/ f39 1 120"/>
              <a:gd name="f49" fmla="*/ f40 1 120"/>
              <a:gd name="f50" fmla="*/ f41 1 22"/>
              <a:gd name="f51" fmla="*/ f42 1 22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3"/>
              <a:gd name="f62" fmla="*/ f50 1 f34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4 1"/>
              <a:gd name="f74" fmla="*/ f62 f25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1"/>
              </a:cxn>
              <a:cxn ang="f43">
                <a:pos x="f73" y="f74"/>
              </a:cxn>
              <a:cxn ang="f43">
                <a:pos x="f73" y="f75"/>
              </a:cxn>
              <a:cxn ang="f43">
                <a:pos x="f68" y="f69"/>
              </a:cxn>
            </a:cxnLst>
            <a:rect l="f64" t="f67" r="f65" b="f66"/>
            <a:pathLst>
              <a:path w="120" h="22">
                <a:moveTo>
                  <a:pt x="f5" y="f7"/>
                </a:moveTo>
                <a:cubicBezTo>
                  <a:pt x="f8" y="f9"/>
                  <a:pt x="f8" y="f9"/>
                  <a:pt x="f10" y="f5"/>
                </a:cubicBezTo>
                <a:cubicBezTo>
                  <a:pt x="f11" y="f5"/>
                  <a:pt x="f12" y="f9"/>
                  <a:pt x="f13" y="f5"/>
                </a:cubicBezTo>
                <a:cubicBezTo>
                  <a:pt x="f14" y="f5"/>
                  <a:pt x="f15" y="f9"/>
                  <a:pt x="f15" y="f16"/>
                </a:cubicBezTo>
                <a:cubicBezTo>
                  <a:pt x="f15" y="f17"/>
                  <a:pt x="f6" y="f18"/>
                  <a:pt x="f15" y="f19"/>
                </a:cubicBezTo>
                <a:cubicBezTo>
                  <a:pt x="f20" y="f21"/>
                  <a:pt x="f22" y="f21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1" name="Freeform 210">
            <a:extLst>
              <a:ext uri="{FF2B5EF4-FFF2-40B4-BE49-F238E27FC236}">
                <a16:creationId xmlns:a16="http://schemas.microsoft.com/office/drawing/2014/main" id="{59669929-32C3-26CC-4ABE-E90084C5395F}"/>
              </a:ext>
            </a:extLst>
          </p:cNvPr>
          <p:cNvSpPr/>
          <p:nvPr/>
        </p:nvSpPr>
        <p:spPr>
          <a:xfrm>
            <a:off x="7256458" y="3368677"/>
            <a:ext cx="52385" cy="428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"/>
              <a:gd name="f7" fmla="val 36"/>
              <a:gd name="f8" fmla="val 21"/>
              <a:gd name="f9" fmla="val 4"/>
              <a:gd name="f10" fmla="val 16"/>
              <a:gd name="f11" fmla="val 7"/>
              <a:gd name="f12" fmla="val 25"/>
              <a:gd name="f13" fmla="val 17"/>
              <a:gd name="f14" fmla="val 23"/>
              <a:gd name="f15" fmla="val 22"/>
              <a:gd name="f16" fmla="+- 0 0 -90"/>
              <a:gd name="f17" fmla="*/ f3 1 43"/>
              <a:gd name="f18" fmla="*/ f4 1 36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43"/>
              <a:gd name="f27" fmla="*/ f23 1 36"/>
              <a:gd name="f28" fmla="*/ 21 f24 1"/>
              <a:gd name="f29" fmla="*/ 36 f23 1"/>
              <a:gd name="f30" fmla="*/ 4 f24 1"/>
              <a:gd name="f31" fmla="*/ 16 f23 1"/>
              <a:gd name="f32" fmla="*/ 25 f24 1"/>
              <a:gd name="f33" fmla="*/ 0 f23 1"/>
              <a:gd name="f34" fmla="*/ 43 f24 1"/>
              <a:gd name="f35" fmla="*/ 17 f23 1"/>
              <a:gd name="f36" fmla="+- f25 0 f1"/>
              <a:gd name="f37" fmla="*/ f28 1 43"/>
              <a:gd name="f38" fmla="*/ f29 1 36"/>
              <a:gd name="f39" fmla="*/ f30 1 43"/>
              <a:gd name="f40" fmla="*/ f31 1 36"/>
              <a:gd name="f41" fmla="*/ f32 1 43"/>
              <a:gd name="f42" fmla="*/ f33 1 36"/>
              <a:gd name="f43" fmla="*/ f34 1 43"/>
              <a:gd name="f44" fmla="*/ f35 1 36"/>
              <a:gd name="f45" fmla="*/ 0 1 f26"/>
              <a:gd name="f46" fmla="*/ f20 1 f26"/>
              <a:gd name="f47" fmla="*/ 0 1 f27"/>
              <a:gd name="f48" fmla="*/ f21 1 f27"/>
              <a:gd name="f49" fmla="*/ f37 1 f26"/>
              <a:gd name="f50" fmla="*/ f38 1 f27"/>
              <a:gd name="f51" fmla="*/ f39 1 f26"/>
              <a:gd name="f52" fmla="*/ f40 1 f27"/>
              <a:gd name="f53" fmla="*/ f41 1 f26"/>
              <a:gd name="f54" fmla="*/ f42 1 f27"/>
              <a:gd name="f55" fmla="*/ f43 1 f26"/>
              <a:gd name="f56" fmla="*/ f44 1 f27"/>
              <a:gd name="f57" fmla="*/ f45 f17 1"/>
              <a:gd name="f58" fmla="*/ f46 f17 1"/>
              <a:gd name="f59" fmla="*/ f48 f18 1"/>
              <a:gd name="f60" fmla="*/ f47 f18 1"/>
              <a:gd name="f61" fmla="*/ f49 f17 1"/>
              <a:gd name="f62" fmla="*/ f50 f18 1"/>
              <a:gd name="f63" fmla="*/ f51 f17 1"/>
              <a:gd name="f64" fmla="*/ f52 f18 1"/>
              <a:gd name="f65" fmla="*/ f53 f17 1"/>
              <a:gd name="f66" fmla="*/ f54 f18 1"/>
              <a:gd name="f67" fmla="*/ f55 f17 1"/>
              <a:gd name="f68" fmla="*/ f5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1" y="f62"/>
              </a:cxn>
              <a:cxn ang="f36">
                <a:pos x="f63" y="f64"/>
              </a:cxn>
              <a:cxn ang="f36">
                <a:pos x="f65" y="f66"/>
              </a:cxn>
              <a:cxn ang="f36">
                <a:pos x="f67" y="f68"/>
              </a:cxn>
              <a:cxn ang="f36">
                <a:pos x="f65" y="f62"/>
              </a:cxn>
              <a:cxn ang="f36">
                <a:pos x="f61" y="f62"/>
              </a:cxn>
            </a:cxnLst>
            <a:rect l="f57" t="f60" r="f58" b="f59"/>
            <a:pathLst>
              <a:path w="43" h="36">
                <a:moveTo>
                  <a:pt x="f8" y="f7"/>
                </a:moveTo>
                <a:cubicBezTo>
                  <a:pt x="f5" y="f7"/>
                  <a:pt x="f5" y="f7"/>
                  <a:pt x="f9" y="f10"/>
                </a:cubicBezTo>
                <a:cubicBezTo>
                  <a:pt x="f11" y="f5"/>
                  <a:pt x="f11" y="f5"/>
                  <a:pt x="f12" y="f5"/>
                </a:cubicBezTo>
                <a:cubicBezTo>
                  <a:pt x="f6" y="f5"/>
                  <a:pt x="f6" y="f5"/>
                  <a:pt x="f6" y="f13"/>
                </a:cubicBezTo>
                <a:cubicBezTo>
                  <a:pt x="f6" y="f7"/>
                  <a:pt x="f6" y="f7"/>
                  <a:pt x="f12" y="f7"/>
                </a:cubicBezTo>
                <a:cubicBezTo>
                  <a:pt x="f14" y="f7"/>
                  <a:pt x="f15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2" name="Freeform 211">
            <a:extLst>
              <a:ext uri="{FF2B5EF4-FFF2-40B4-BE49-F238E27FC236}">
                <a16:creationId xmlns:a16="http://schemas.microsoft.com/office/drawing/2014/main" id="{9DD9331B-1550-9F51-85B8-1BD2601855D1}"/>
              </a:ext>
            </a:extLst>
          </p:cNvPr>
          <p:cNvSpPr/>
          <p:nvPr/>
        </p:nvSpPr>
        <p:spPr>
          <a:xfrm>
            <a:off x="7289797" y="3421063"/>
            <a:ext cx="42867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38"/>
              <a:gd name="f8" fmla="val 18"/>
              <a:gd name="f9" fmla="val 19"/>
              <a:gd name="f10" fmla="val 17"/>
              <a:gd name="f11" fmla="val 15"/>
              <a:gd name="f12" fmla="+- 0 0 -90"/>
              <a:gd name="f13" fmla="*/ f3 1 35"/>
              <a:gd name="f14" fmla="*/ f4 1 38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35"/>
              <a:gd name="f23" fmla="*/ f19 1 38"/>
              <a:gd name="f24" fmla="*/ 0 f20 1"/>
              <a:gd name="f25" fmla="*/ 18 f19 1"/>
              <a:gd name="f26" fmla="*/ 19 f20 1"/>
              <a:gd name="f27" fmla="*/ 0 f19 1"/>
              <a:gd name="f28" fmla="*/ 35 f20 1"/>
              <a:gd name="f29" fmla="*/ 17 f19 1"/>
              <a:gd name="f30" fmla="*/ 15 f20 1"/>
              <a:gd name="f31" fmla="*/ 38 f19 1"/>
              <a:gd name="f32" fmla="+- f21 0 f1"/>
              <a:gd name="f33" fmla="*/ f24 1 35"/>
              <a:gd name="f34" fmla="*/ f25 1 38"/>
              <a:gd name="f35" fmla="*/ f26 1 35"/>
              <a:gd name="f36" fmla="*/ f27 1 38"/>
              <a:gd name="f37" fmla="*/ f28 1 35"/>
              <a:gd name="f38" fmla="*/ f29 1 38"/>
              <a:gd name="f39" fmla="*/ f30 1 35"/>
              <a:gd name="f40" fmla="*/ f31 1 38"/>
              <a:gd name="f41" fmla="*/ 0 1 f22"/>
              <a:gd name="f42" fmla="*/ f16 1 f22"/>
              <a:gd name="f43" fmla="*/ 0 1 f23"/>
              <a:gd name="f44" fmla="*/ f17 1 f23"/>
              <a:gd name="f45" fmla="*/ f33 1 f22"/>
              <a:gd name="f46" fmla="*/ f34 1 f23"/>
              <a:gd name="f47" fmla="*/ f35 1 f22"/>
              <a:gd name="f48" fmla="*/ f36 1 f23"/>
              <a:gd name="f49" fmla="*/ f37 1 f22"/>
              <a:gd name="f50" fmla="*/ f38 1 f23"/>
              <a:gd name="f51" fmla="*/ f39 1 f22"/>
              <a:gd name="f52" fmla="*/ f40 1 f23"/>
              <a:gd name="f53" fmla="*/ f41 f13 1"/>
              <a:gd name="f54" fmla="*/ f42 f13 1"/>
              <a:gd name="f55" fmla="*/ f44 f14 1"/>
              <a:gd name="f56" fmla="*/ f43 f14 1"/>
              <a:gd name="f57" fmla="*/ f45 f13 1"/>
              <a:gd name="f58" fmla="*/ f46 f14 1"/>
              <a:gd name="f59" fmla="*/ f47 f13 1"/>
              <a:gd name="f60" fmla="*/ f48 f14 1"/>
              <a:gd name="f61" fmla="*/ f49 f13 1"/>
              <a:gd name="f62" fmla="*/ f50 f14 1"/>
              <a:gd name="f63" fmla="*/ f51 f13 1"/>
              <a:gd name="f64" fmla="*/ f52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7" y="f58"/>
              </a:cxn>
              <a:cxn ang="f32">
                <a:pos x="f59" y="f60"/>
              </a:cxn>
              <a:cxn ang="f32">
                <a:pos x="f61" y="f62"/>
              </a:cxn>
              <a:cxn ang="f32">
                <a:pos x="f63" y="f64"/>
              </a:cxn>
              <a:cxn ang="f32">
                <a:pos x="f57" y="f58"/>
              </a:cxn>
            </a:cxnLst>
            <a:rect l="f53" t="f56" r="f54" b="f55"/>
            <a:pathLst>
              <a:path w="35" h="38">
                <a:moveTo>
                  <a:pt x="f5" y="f8"/>
                </a:moveTo>
                <a:cubicBezTo>
                  <a:pt x="f5" y="f5"/>
                  <a:pt x="f5" y="f5"/>
                  <a:pt x="f9" y="f5"/>
                </a:cubicBezTo>
                <a:cubicBezTo>
                  <a:pt x="f6" y="f5"/>
                  <a:pt x="f6" y="f5"/>
                  <a:pt x="f6" y="f10"/>
                </a:cubicBezTo>
                <a:cubicBezTo>
                  <a:pt x="f6" y="f7"/>
                  <a:pt x="f6" y="f7"/>
                  <a:pt x="f11" y="f7"/>
                </a:cubicBezTo>
                <a:cubicBezTo>
                  <a:pt x="f5" y="f7"/>
                  <a:pt x="f5" y="f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3" name="Freeform 212">
            <a:extLst>
              <a:ext uri="{FF2B5EF4-FFF2-40B4-BE49-F238E27FC236}">
                <a16:creationId xmlns:a16="http://schemas.microsoft.com/office/drawing/2014/main" id="{FF1308FC-FEF3-1BB4-12D2-A704BAC9F278}"/>
              </a:ext>
            </a:extLst>
          </p:cNvPr>
          <p:cNvSpPr/>
          <p:nvPr/>
        </p:nvSpPr>
        <p:spPr>
          <a:xfrm>
            <a:off x="8697909" y="3998908"/>
            <a:ext cx="103190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"/>
              <a:gd name="f7" fmla="val 32"/>
              <a:gd name="f8" fmla="val 4"/>
              <a:gd name="f9" fmla="val 78"/>
              <a:gd name="f10" fmla="val 13"/>
              <a:gd name="f11" fmla="val 66"/>
              <a:gd name="f12" fmla="val 58"/>
              <a:gd name="f13" fmla="val 21"/>
              <a:gd name="f14" fmla="val 47"/>
              <a:gd name="f15" fmla="val 37"/>
              <a:gd name="f16" fmla="val 31"/>
              <a:gd name="f17" fmla="val 25"/>
              <a:gd name="f18" fmla="val 19"/>
              <a:gd name="f19" fmla="val 15"/>
              <a:gd name="f20" fmla="val 11"/>
              <a:gd name="f21" fmla="val 12"/>
              <a:gd name="f22" fmla="val 8"/>
              <a:gd name="f23" fmla="val 2"/>
              <a:gd name="f24" fmla="val 7"/>
              <a:gd name="f25" fmla="val 6"/>
              <a:gd name="f26" fmla="val 1"/>
              <a:gd name="f27" fmla="val 3"/>
              <a:gd name="f28" fmla="val 5"/>
              <a:gd name="f29" fmla="val 17"/>
              <a:gd name="f30" fmla="val 28"/>
              <a:gd name="f31" fmla="val 38"/>
              <a:gd name="f32" fmla="val 41"/>
              <a:gd name="f33" fmla="val 43"/>
              <a:gd name="f34" fmla="val 16"/>
              <a:gd name="f35" fmla="val 71"/>
              <a:gd name="f36" fmla="+- 0 0 -90"/>
              <a:gd name="f37" fmla="*/ f3 1 86"/>
              <a:gd name="f38" fmla="*/ f4 1 32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86"/>
              <a:gd name="f47" fmla="*/ f43 1 32"/>
              <a:gd name="f48" fmla="*/ 86 f44 1"/>
              <a:gd name="f49" fmla="*/ 4 f43 1"/>
              <a:gd name="f50" fmla="*/ 58 f44 1"/>
              <a:gd name="f51" fmla="*/ 21 f43 1"/>
              <a:gd name="f52" fmla="*/ 25 f44 1"/>
              <a:gd name="f53" fmla="*/ 4 f44 1"/>
              <a:gd name="f54" fmla="*/ 8 f43 1"/>
              <a:gd name="f55" fmla="*/ 1 f44 1"/>
              <a:gd name="f56" fmla="*/ 5 f44 1"/>
              <a:gd name="f57" fmla="*/ 2 f43 1"/>
              <a:gd name="f58" fmla="*/ 38 f44 1"/>
              <a:gd name="f59" fmla="*/ 12 f43 1"/>
              <a:gd name="f60" fmla="*/ 47 f44 1"/>
              <a:gd name="f61" fmla="+- f45 0 f1"/>
              <a:gd name="f62" fmla="*/ f48 1 86"/>
              <a:gd name="f63" fmla="*/ f49 1 32"/>
              <a:gd name="f64" fmla="*/ f50 1 86"/>
              <a:gd name="f65" fmla="*/ f51 1 32"/>
              <a:gd name="f66" fmla="*/ f52 1 86"/>
              <a:gd name="f67" fmla="*/ f53 1 86"/>
              <a:gd name="f68" fmla="*/ f54 1 32"/>
              <a:gd name="f69" fmla="*/ f55 1 86"/>
              <a:gd name="f70" fmla="*/ f56 1 86"/>
              <a:gd name="f71" fmla="*/ f57 1 32"/>
              <a:gd name="f72" fmla="*/ f58 1 86"/>
              <a:gd name="f73" fmla="*/ f59 1 32"/>
              <a:gd name="f74" fmla="*/ f60 1 86"/>
              <a:gd name="f75" fmla="*/ 0 1 f46"/>
              <a:gd name="f76" fmla="*/ f40 1 f46"/>
              <a:gd name="f77" fmla="*/ 0 1 f47"/>
              <a:gd name="f78" fmla="*/ f41 1 f47"/>
              <a:gd name="f79" fmla="*/ f62 1 f46"/>
              <a:gd name="f80" fmla="*/ f63 1 f47"/>
              <a:gd name="f81" fmla="*/ f64 1 f46"/>
              <a:gd name="f82" fmla="*/ f65 1 f47"/>
              <a:gd name="f83" fmla="*/ f66 1 f46"/>
              <a:gd name="f84" fmla="*/ f67 1 f46"/>
              <a:gd name="f85" fmla="*/ f68 1 f47"/>
              <a:gd name="f86" fmla="*/ f69 1 f46"/>
              <a:gd name="f87" fmla="*/ f70 1 f46"/>
              <a:gd name="f88" fmla="*/ f71 1 f47"/>
              <a:gd name="f89" fmla="*/ f72 1 f46"/>
              <a:gd name="f90" fmla="*/ f73 1 f47"/>
              <a:gd name="f91" fmla="*/ f74 1 f46"/>
              <a:gd name="f92" fmla="*/ f75 f37 1"/>
              <a:gd name="f93" fmla="*/ f76 f37 1"/>
              <a:gd name="f94" fmla="*/ f78 f38 1"/>
              <a:gd name="f95" fmla="*/ f77 f38 1"/>
              <a:gd name="f96" fmla="*/ f79 f37 1"/>
              <a:gd name="f97" fmla="*/ f80 f38 1"/>
              <a:gd name="f98" fmla="*/ f81 f37 1"/>
              <a:gd name="f99" fmla="*/ f82 f38 1"/>
              <a:gd name="f100" fmla="*/ f83 f37 1"/>
              <a:gd name="f101" fmla="*/ f84 f37 1"/>
              <a:gd name="f102" fmla="*/ f85 f38 1"/>
              <a:gd name="f103" fmla="*/ f86 f37 1"/>
              <a:gd name="f104" fmla="*/ f87 f37 1"/>
              <a:gd name="f105" fmla="*/ f88 f38 1"/>
              <a:gd name="f106" fmla="*/ f89 f37 1"/>
              <a:gd name="f107" fmla="*/ f90 f38 1"/>
              <a:gd name="f108" fmla="*/ f91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99"/>
              </a:cxn>
              <a:cxn ang="f61">
                <a:pos x="f101" y="f102"/>
              </a:cxn>
              <a:cxn ang="f61">
                <a:pos x="f103" y="f97"/>
              </a:cxn>
              <a:cxn ang="f61">
                <a:pos x="f104" y="f105"/>
              </a:cxn>
              <a:cxn ang="f61">
                <a:pos x="f106" y="f107"/>
              </a:cxn>
              <a:cxn ang="f61">
                <a:pos x="f108" y="f107"/>
              </a:cxn>
              <a:cxn ang="f61">
                <a:pos x="f96" y="f97"/>
              </a:cxn>
            </a:cxnLst>
            <a:rect l="f92" t="f95" r="f93" b="f94"/>
            <a:pathLst>
              <a:path w="86" h="32">
                <a:moveTo>
                  <a:pt x="f6" y="f8"/>
                </a:moveTo>
                <a:cubicBezTo>
                  <a:pt x="f9" y="f10"/>
                  <a:pt x="f11" y="f10"/>
                  <a:pt x="f12" y="f13"/>
                </a:cubicBezTo>
                <a:cubicBezTo>
                  <a:pt x="f14" y="f7"/>
                  <a:pt x="f15" y="f16"/>
                  <a:pt x="f17" y="f13"/>
                </a:cubicBezTo>
                <a:cubicBezTo>
                  <a:pt x="f18" y="f19"/>
                  <a:pt x="f20" y="f21"/>
                  <a:pt x="f8" y="f22"/>
                </a:cubicBezTo>
                <a:cubicBezTo>
                  <a:pt x="f23" y="f24"/>
                  <a:pt x="f5" y="f25"/>
                  <a:pt x="f26" y="f8"/>
                </a:cubicBezTo>
                <a:cubicBezTo>
                  <a:pt x="f26" y="f23"/>
                  <a:pt x="f27" y="f23"/>
                  <a:pt x="f28" y="f23"/>
                </a:cubicBezTo>
                <a:cubicBezTo>
                  <a:pt x="f29" y="f5"/>
                  <a:pt x="f30" y="f27"/>
                  <a:pt x="f31" y="f21"/>
                </a:cubicBezTo>
                <a:cubicBezTo>
                  <a:pt x="f32" y="f19"/>
                  <a:pt x="f33" y="f34"/>
                  <a:pt x="f14" y="f21"/>
                </a:cubicBezTo>
                <a:cubicBezTo>
                  <a:pt x="f12" y="f26"/>
                  <a:pt x="f35" y="f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4" name="Freeform 213">
            <a:extLst>
              <a:ext uri="{FF2B5EF4-FFF2-40B4-BE49-F238E27FC236}">
                <a16:creationId xmlns:a16="http://schemas.microsoft.com/office/drawing/2014/main" id="{D351FA0A-CB4C-1200-3743-71EFE13373C5}"/>
              </a:ext>
            </a:extLst>
          </p:cNvPr>
          <p:cNvSpPr/>
          <p:nvPr/>
        </p:nvSpPr>
        <p:spPr>
          <a:xfrm>
            <a:off x="7242176" y="3419471"/>
            <a:ext cx="38103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39"/>
              <a:gd name="f8" fmla="val 19"/>
              <a:gd name="f9" fmla="val 12"/>
              <a:gd name="f10" fmla="val 3"/>
              <a:gd name="f11" fmla="val 27"/>
              <a:gd name="f12" fmla="val 5"/>
              <a:gd name="f13" fmla="val 21"/>
              <a:gd name="f14" fmla="val 7"/>
              <a:gd name="f15" fmla="val 14"/>
              <a:gd name="f16" fmla="val 8"/>
              <a:gd name="f17" fmla="val 9"/>
              <a:gd name="f18" fmla="val 11"/>
              <a:gd name="f19" fmla="val 1"/>
              <a:gd name="f20" fmla="val 16"/>
              <a:gd name="f21" fmla="+- 0 0 -90"/>
              <a:gd name="f22" fmla="*/ f3 1 32"/>
              <a:gd name="f23" fmla="*/ f4 1 3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2"/>
              <a:gd name="f32" fmla="*/ f28 1 39"/>
              <a:gd name="f33" fmla="*/ 32 f29 1"/>
              <a:gd name="f34" fmla="*/ 19 f28 1"/>
              <a:gd name="f35" fmla="*/ 12 f29 1"/>
              <a:gd name="f36" fmla="*/ 39 f28 1"/>
              <a:gd name="f37" fmla="*/ 3 f29 1"/>
              <a:gd name="f38" fmla="*/ 27 f28 1"/>
              <a:gd name="f39" fmla="*/ 8 f29 1"/>
              <a:gd name="f40" fmla="*/ 7 f28 1"/>
              <a:gd name="f41" fmla="*/ 16 f29 1"/>
              <a:gd name="f42" fmla="*/ 1 f28 1"/>
              <a:gd name="f43" fmla="+- f30 0 f1"/>
              <a:gd name="f44" fmla="*/ f33 1 32"/>
              <a:gd name="f45" fmla="*/ f34 1 39"/>
              <a:gd name="f46" fmla="*/ f35 1 32"/>
              <a:gd name="f47" fmla="*/ f36 1 39"/>
              <a:gd name="f48" fmla="*/ f37 1 32"/>
              <a:gd name="f49" fmla="*/ f38 1 39"/>
              <a:gd name="f50" fmla="*/ f39 1 32"/>
              <a:gd name="f51" fmla="*/ f40 1 39"/>
              <a:gd name="f52" fmla="*/ f41 1 32"/>
              <a:gd name="f53" fmla="*/ f42 1 39"/>
              <a:gd name="f54" fmla="*/ 0 1 f31"/>
              <a:gd name="f55" fmla="*/ f25 1 f31"/>
              <a:gd name="f56" fmla="*/ 0 1 f32"/>
              <a:gd name="f57" fmla="*/ f26 1 f32"/>
              <a:gd name="f58" fmla="*/ f44 1 f31"/>
              <a:gd name="f59" fmla="*/ f45 1 f32"/>
              <a:gd name="f60" fmla="*/ f46 1 f31"/>
              <a:gd name="f61" fmla="*/ f47 1 f32"/>
              <a:gd name="f62" fmla="*/ f48 1 f31"/>
              <a:gd name="f63" fmla="*/ f49 1 f32"/>
              <a:gd name="f64" fmla="*/ f50 1 f31"/>
              <a:gd name="f65" fmla="*/ f51 1 f32"/>
              <a:gd name="f66" fmla="*/ f52 1 f31"/>
              <a:gd name="f67" fmla="*/ f53 1 f32"/>
              <a:gd name="f68" fmla="*/ f54 f22 1"/>
              <a:gd name="f69" fmla="*/ f55 f22 1"/>
              <a:gd name="f70" fmla="*/ f57 f23 1"/>
              <a:gd name="f71" fmla="*/ f56 f23 1"/>
              <a:gd name="f72" fmla="*/ f58 f22 1"/>
              <a:gd name="f73" fmla="*/ f59 f23 1"/>
              <a:gd name="f74" fmla="*/ f60 f22 1"/>
              <a:gd name="f75" fmla="*/ f61 f23 1"/>
              <a:gd name="f76" fmla="*/ f62 f22 1"/>
              <a:gd name="f77" fmla="*/ f63 f23 1"/>
              <a:gd name="f78" fmla="*/ f64 f22 1"/>
              <a:gd name="f79" fmla="*/ f65 f23 1"/>
              <a:gd name="f80" fmla="*/ f66 f22 1"/>
              <a:gd name="f81" fmla="*/ f67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2" y="f73"/>
              </a:cxn>
              <a:cxn ang="f43">
                <a:pos x="f74" y="f75"/>
              </a:cxn>
              <a:cxn ang="f43">
                <a:pos x="f76" y="f77"/>
              </a:cxn>
              <a:cxn ang="f43">
                <a:pos x="f78" y="f79"/>
              </a:cxn>
              <a:cxn ang="f43">
                <a:pos x="f80" y="f81"/>
              </a:cxn>
              <a:cxn ang="f43">
                <a:pos x="f72" y="f73"/>
              </a:cxn>
            </a:cxnLst>
            <a:rect l="f68" t="f71" r="f69" b="f70"/>
            <a:pathLst>
              <a:path w="32" h="39">
                <a:moveTo>
                  <a:pt x="f6" y="f8"/>
                </a:moveTo>
                <a:cubicBezTo>
                  <a:pt x="f6" y="f7"/>
                  <a:pt x="f6" y="f7"/>
                  <a:pt x="f9" y="f7"/>
                </a:cubicBezTo>
                <a:cubicBezTo>
                  <a:pt x="f5" y="f7"/>
                  <a:pt x="f5" y="f7"/>
                  <a:pt x="f10" y="f11"/>
                </a:cubicBezTo>
                <a:cubicBezTo>
                  <a:pt x="f12" y="f13"/>
                  <a:pt x="f14" y="f15"/>
                  <a:pt x="f16" y="f14"/>
                </a:cubicBezTo>
                <a:cubicBezTo>
                  <a:pt x="f17" y="f10"/>
                  <a:pt x="f18" y="f19"/>
                  <a:pt x="f20" y="f19"/>
                </a:cubicBezTo>
                <a:cubicBezTo>
                  <a:pt x="f6" y="f5"/>
                  <a:pt x="f6" y="f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5" name="Freeform 214">
            <a:extLst>
              <a:ext uri="{FF2B5EF4-FFF2-40B4-BE49-F238E27FC236}">
                <a16:creationId xmlns:a16="http://schemas.microsoft.com/office/drawing/2014/main" id="{E94F9679-AA22-2BED-C2FB-D8DBFD9CFF48}"/>
              </a:ext>
            </a:extLst>
          </p:cNvPr>
          <p:cNvSpPr/>
          <p:nvPr/>
        </p:nvSpPr>
        <p:spPr>
          <a:xfrm>
            <a:off x="7318372" y="3365504"/>
            <a:ext cx="36511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40"/>
              <a:gd name="f8" fmla="val 21"/>
              <a:gd name="f9" fmla="val 20"/>
              <a:gd name="f10" fmla="val 18"/>
              <a:gd name="f11" fmla="val 17"/>
              <a:gd name="f12" fmla="val 4"/>
              <a:gd name="f13" fmla="val 6"/>
              <a:gd name="f14" fmla="val 19"/>
              <a:gd name="f15" fmla="val 3"/>
              <a:gd name="f16" fmla="val 22"/>
              <a:gd name="f17" fmla="val 23"/>
              <a:gd name="f18" fmla="val 7"/>
              <a:gd name="f19" fmla="val 9"/>
              <a:gd name="f20" fmla="val 25"/>
              <a:gd name="f21" fmla="val 27"/>
              <a:gd name="f22" fmla="val 29"/>
              <a:gd name="f23" fmla="val 33"/>
              <a:gd name="f24" fmla="val 39"/>
              <a:gd name="f25" fmla="val 24"/>
              <a:gd name="f26" fmla="+- 0 0 -90"/>
              <a:gd name="f27" fmla="*/ f3 1 31"/>
              <a:gd name="f28" fmla="*/ f4 1 40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31"/>
              <a:gd name="f37" fmla="*/ f33 1 40"/>
              <a:gd name="f38" fmla="*/ 0 f34 1"/>
              <a:gd name="f39" fmla="*/ 21 f33 1"/>
              <a:gd name="f40" fmla="*/ 17 f33 1"/>
              <a:gd name="f41" fmla="*/ 19 f34 1"/>
              <a:gd name="f42" fmla="*/ 3 f33 1"/>
              <a:gd name="f43" fmla="*/ 23 f34 1"/>
              <a:gd name="f44" fmla="*/ 9 f33 1"/>
              <a:gd name="f45" fmla="*/ 29 f34 1"/>
              <a:gd name="f46" fmla="*/ 33 f33 1"/>
              <a:gd name="f47" fmla="*/ 24 f34 1"/>
              <a:gd name="f48" fmla="*/ 39 f33 1"/>
              <a:gd name="f49" fmla="+- f35 0 f1"/>
              <a:gd name="f50" fmla="*/ f38 1 31"/>
              <a:gd name="f51" fmla="*/ f39 1 40"/>
              <a:gd name="f52" fmla="*/ f40 1 40"/>
              <a:gd name="f53" fmla="*/ f41 1 31"/>
              <a:gd name="f54" fmla="*/ f42 1 40"/>
              <a:gd name="f55" fmla="*/ f43 1 31"/>
              <a:gd name="f56" fmla="*/ f44 1 40"/>
              <a:gd name="f57" fmla="*/ f45 1 31"/>
              <a:gd name="f58" fmla="*/ f46 1 40"/>
              <a:gd name="f59" fmla="*/ f47 1 31"/>
              <a:gd name="f60" fmla="*/ f48 1 40"/>
              <a:gd name="f61" fmla="*/ 0 1 f36"/>
              <a:gd name="f62" fmla="*/ f30 1 f36"/>
              <a:gd name="f63" fmla="*/ 0 1 f37"/>
              <a:gd name="f64" fmla="*/ f31 1 f37"/>
              <a:gd name="f65" fmla="*/ f50 1 f36"/>
              <a:gd name="f66" fmla="*/ f51 1 f37"/>
              <a:gd name="f67" fmla="*/ f52 1 f37"/>
              <a:gd name="f68" fmla="*/ f53 1 f36"/>
              <a:gd name="f69" fmla="*/ f54 1 f37"/>
              <a:gd name="f70" fmla="*/ f55 1 f36"/>
              <a:gd name="f71" fmla="*/ f56 1 f37"/>
              <a:gd name="f72" fmla="*/ f57 1 f36"/>
              <a:gd name="f73" fmla="*/ f58 1 f37"/>
              <a:gd name="f74" fmla="*/ f59 1 f36"/>
              <a:gd name="f75" fmla="*/ f60 1 f37"/>
              <a:gd name="f76" fmla="*/ f61 f27 1"/>
              <a:gd name="f77" fmla="*/ f62 f27 1"/>
              <a:gd name="f78" fmla="*/ f64 f28 1"/>
              <a:gd name="f79" fmla="*/ f63 f28 1"/>
              <a:gd name="f80" fmla="*/ f65 f27 1"/>
              <a:gd name="f81" fmla="*/ f66 f28 1"/>
              <a:gd name="f82" fmla="*/ f67 f28 1"/>
              <a:gd name="f83" fmla="*/ f68 f27 1"/>
              <a:gd name="f84" fmla="*/ f69 f28 1"/>
              <a:gd name="f85" fmla="*/ f70 f27 1"/>
              <a:gd name="f86" fmla="*/ f71 f28 1"/>
              <a:gd name="f87" fmla="*/ f72 f27 1"/>
              <a:gd name="f88" fmla="*/ f73 f28 1"/>
              <a:gd name="f89" fmla="*/ f74 f27 1"/>
              <a:gd name="f90" fmla="*/ f75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0" y="f81"/>
              </a:cxn>
              <a:cxn ang="f49">
                <a:pos x="f80" y="f82"/>
              </a:cxn>
              <a:cxn ang="f49">
                <a:pos x="f83" y="f84"/>
              </a:cxn>
              <a:cxn ang="f49">
                <a:pos x="f85" y="f86"/>
              </a:cxn>
              <a:cxn ang="f49">
                <a:pos x="f87" y="f88"/>
              </a:cxn>
              <a:cxn ang="f49">
                <a:pos x="f89" y="f90"/>
              </a:cxn>
              <a:cxn ang="f49">
                <a:pos x="f83" y="f90"/>
              </a:cxn>
              <a:cxn ang="f49">
                <a:pos x="f80" y="f81"/>
              </a:cxn>
            </a:cxnLst>
            <a:rect l="f76" t="f79" r="f77" b="f78"/>
            <a:pathLst>
              <a:path w="31" h="40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5" y="f12"/>
                  <a:pt x="f13" y="f5"/>
                  <a:pt x="f14" y="f15"/>
                </a:cubicBezTo>
                <a:cubicBezTo>
                  <a:pt x="f16" y="f12"/>
                  <a:pt x="f17" y="f18"/>
                  <a:pt x="f17" y="f19"/>
                </a:cubicBezTo>
                <a:cubicBezTo>
                  <a:pt x="f20" y="f11"/>
                  <a:pt x="f21" y="f20"/>
                  <a:pt x="f22" y="f23"/>
                </a:cubicBezTo>
                <a:cubicBezTo>
                  <a:pt x="f6" y="f24"/>
                  <a:pt x="f22" y="f7"/>
                  <a:pt x="f25" y="f24"/>
                </a:cubicBezTo>
                <a:cubicBezTo>
                  <a:pt x="f16" y="f24"/>
                  <a:pt x="f8" y="f24"/>
                  <a:pt x="f14" y="f24"/>
                </a:cubicBezTo>
                <a:cubicBezTo>
                  <a:pt x="f5" y="f24"/>
                  <a:pt x="f5" y="f24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6" name="Freeform 215">
            <a:extLst>
              <a:ext uri="{FF2B5EF4-FFF2-40B4-BE49-F238E27FC236}">
                <a16:creationId xmlns:a16="http://schemas.microsoft.com/office/drawing/2014/main" id="{D48E90A9-B8D9-F608-2F89-C515D305DA74}"/>
              </a:ext>
            </a:extLst>
          </p:cNvPr>
          <p:cNvSpPr/>
          <p:nvPr/>
        </p:nvSpPr>
        <p:spPr>
          <a:xfrm>
            <a:off x="8081960" y="4808536"/>
            <a:ext cx="33339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14"/>
              <a:gd name="f8" fmla="val 5"/>
              <a:gd name="f9" fmla="val 23"/>
              <a:gd name="f10" fmla="val 6"/>
              <a:gd name="f11" fmla="val 22"/>
              <a:gd name="f12" fmla="+- 0 0 -90"/>
              <a:gd name="f13" fmla="*/ f3 1 28"/>
              <a:gd name="f14" fmla="*/ f4 1 28"/>
              <a:gd name="f15" fmla="val f5"/>
              <a:gd name="f16" fmla="val f6"/>
              <a:gd name="f17" fmla="*/ f12 f0 1"/>
              <a:gd name="f18" fmla="+- f16 0 f15"/>
              <a:gd name="f19" fmla="*/ f17 1 f2"/>
              <a:gd name="f20" fmla="*/ f18 1 28"/>
              <a:gd name="f21" fmla="*/ 14 f18 1"/>
              <a:gd name="f22" fmla="*/ 28 f18 1"/>
              <a:gd name="f23" fmla="*/ 0 f18 1"/>
              <a:gd name="f24" fmla="+- f19 0 f1"/>
              <a:gd name="f25" fmla="*/ f21 1 28"/>
              <a:gd name="f26" fmla="*/ f22 1 28"/>
              <a:gd name="f27" fmla="*/ f23 1 28"/>
              <a:gd name="f28" fmla="*/ 0 1 f20"/>
              <a:gd name="f29" fmla="*/ f16 1 f20"/>
              <a:gd name="f30" fmla="*/ f25 1 f20"/>
              <a:gd name="f31" fmla="*/ f26 1 f20"/>
              <a:gd name="f32" fmla="*/ f27 1 f20"/>
              <a:gd name="f33" fmla="*/ f28 f13 1"/>
              <a:gd name="f34" fmla="*/ f29 f13 1"/>
              <a:gd name="f35" fmla="*/ f29 f14 1"/>
              <a:gd name="f36" fmla="*/ f28 f14 1"/>
              <a:gd name="f37" fmla="*/ f30 f13 1"/>
              <a:gd name="f38" fmla="*/ f31 f14 1"/>
              <a:gd name="f39" fmla="*/ f32 f13 1"/>
              <a:gd name="f40" fmla="*/ f30 f14 1"/>
              <a:gd name="f41" fmla="*/ f32 f14 1"/>
              <a:gd name="f42" fmla="*/ f31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7" y="f38"/>
              </a:cxn>
              <a:cxn ang="f24">
                <a:pos x="f39" y="f40"/>
              </a:cxn>
              <a:cxn ang="f24">
                <a:pos x="f37" y="f41"/>
              </a:cxn>
              <a:cxn ang="f24">
                <a:pos x="f42" y="f40"/>
              </a:cxn>
              <a:cxn ang="f24">
                <a:pos x="f37" y="f38"/>
              </a:cxn>
            </a:cxnLst>
            <a:rect l="f33" t="f36" r="f34" b="f35"/>
            <a:pathLst>
              <a:path w="28" h="28">
                <a:moveTo>
                  <a:pt x="f7" y="f6"/>
                </a:moveTo>
                <a:cubicBezTo>
                  <a:pt x="f8" y="f6"/>
                  <a:pt x="f5" y="f9"/>
                  <a:pt x="f5" y="f7"/>
                </a:cubicBezTo>
                <a:cubicBezTo>
                  <a:pt x="f5" y="f10"/>
                  <a:pt x="f10" y="f5"/>
                  <a:pt x="f7" y="f5"/>
                </a:cubicBezTo>
                <a:cubicBezTo>
                  <a:pt x="f11" y="f5"/>
                  <a:pt x="f6" y="f10"/>
                  <a:pt x="f6" y="f7"/>
                </a:cubicBezTo>
                <a:cubicBezTo>
                  <a:pt x="f6" y="f9"/>
                  <a:pt x="f9" y="f6"/>
                  <a:pt x="f7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7" name="Freeform 216">
            <a:extLst>
              <a:ext uri="{FF2B5EF4-FFF2-40B4-BE49-F238E27FC236}">
                <a16:creationId xmlns:a16="http://schemas.microsoft.com/office/drawing/2014/main" id="{3FB3AEA6-6F25-C065-7AAC-E7F6AB0777A2}"/>
              </a:ext>
            </a:extLst>
          </p:cNvPr>
          <p:cNvSpPr/>
          <p:nvPr/>
        </p:nvSpPr>
        <p:spPr>
          <a:xfrm>
            <a:off x="8062914" y="4935538"/>
            <a:ext cx="34920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8"/>
              <a:gd name="f8" fmla="val 14"/>
              <a:gd name="f9" fmla="val 6"/>
              <a:gd name="f10" fmla="val 22"/>
              <a:gd name="f11" fmla="val 7"/>
              <a:gd name="f12" fmla="val 15"/>
              <a:gd name="f13" fmla="val 23"/>
              <a:gd name="f14" fmla="+- 0 0 -90"/>
              <a:gd name="f15" fmla="*/ f3 1 29"/>
              <a:gd name="f16" fmla="*/ f4 1 28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29"/>
              <a:gd name="f25" fmla="*/ f21 1 28"/>
              <a:gd name="f26" fmla="*/ 14 f22 1"/>
              <a:gd name="f27" fmla="*/ 28 f21 1"/>
              <a:gd name="f28" fmla="*/ 0 f22 1"/>
              <a:gd name="f29" fmla="*/ 14 f21 1"/>
              <a:gd name="f30" fmla="*/ 15 f22 1"/>
              <a:gd name="f31" fmla="*/ 0 f21 1"/>
              <a:gd name="f32" fmla="*/ 29 f22 1"/>
              <a:gd name="f33" fmla="*/ 15 f21 1"/>
              <a:gd name="f34" fmla="+- f23 0 f1"/>
              <a:gd name="f35" fmla="*/ f26 1 29"/>
              <a:gd name="f36" fmla="*/ f27 1 28"/>
              <a:gd name="f37" fmla="*/ f28 1 29"/>
              <a:gd name="f38" fmla="*/ f29 1 28"/>
              <a:gd name="f39" fmla="*/ f30 1 29"/>
              <a:gd name="f40" fmla="*/ f31 1 28"/>
              <a:gd name="f41" fmla="*/ f32 1 29"/>
              <a:gd name="f42" fmla="*/ f33 1 28"/>
              <a:gd name="f43" fmla="*/ 0 1 f24"/>
              <a:gd name="f44" fmla="*/ f18 1 f24"/>
              <a:gd name="f45" fmla="*/ 0 1 f25"/>
              <a:gd name="f46" fmla="*/ f19 1 f25"/>
              <a:gd name="f47" fmla="*/ f35 1 f24"/>
              <a:gd name="f48" fmla="*/ f36 1 f25"/>
              <a:gd name="f49" fmla="*/ f37 1 f24"/>
              <a:gd name="f50" fmla="*/ f38 1 f25"/>
              <a:gd name="f51" fmla="*/ f39 1 f24"/>
              <a:gd name="f52" fmla="*/ f40 1 f25"/>
              <a:gd name="f53" fmla="*/ f41 1 f24"/>
              <a:gd name="f54" fmla="*/ f42 1 f25"/>
              <a:gd name="f55" fmla="*/ f43 f15 1"/>
              <a:gd name="f56" fmla="*/ f44 f15 1"/>
              <a:gd name="f57" fmla="*/ f46 f16 1"/>
              <a:gd name="f58" fmla="*/ f45 f16 1"/>
              <a:gd name="f59" fmla="*/ f47 f15 1"/>
              <a:gd name="f60" fmla="*/ f48 f16 1"/>
              <a:gd name="f61" fmla="*/ f49 f15 1"/>
              <a:gd name="f62" fmla="*/ f50 f16 1"/>
              <a:gd name="f63" fmla="*/ f51 f15 1"/>
              <a:gd name="f64" fmla="*/ f52 f16 1"/>
              <a:gd name="f65" fmla="*/ f53 f15 1"/>
              <a:gd name="f66" fmla="*/ f54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9" y="f60"/>
              </a:cxn>
              <a:cxn ang="f34">
                <a:pos x="f61" y="f62"/>
              </a:cxn>
              <a:cxn ang="f34">
                <a:pos x="f63" y="f64"/>
              </a:cxn>
              <a:cxn ang="f34">
                <a:pos x="f65" y="f66"/>
              </a:cxn>
              <a:cxn ang="f34">
                <a:pos x="f59" y="f60"/>
              </a:cxn>
            </a:cxnLst>
            <a:rect l="f55" t="f58" r="f56" b="f57"/>
            <a:pathLst>
              <a:path w="29" h="28">
                <a:moveTo>
                  <a:pt x="f8" y="f7"/>
                </a:moveTo>
                <a:cubicBezTo>
                  <a:pt x="f9" y="f7"/>
                  <a:pt x="f5" y="f10"/>
                  <a:pt x="f5" y="f8"/>
                </a:cubicBezTo>
                <a:cubicBezTo>
                  <a:pt x="f5" y="f9"/>
                  <a:pt x="f11" y="f5"/>
                  <a:pt x="f12" y="f5"/>
                </a:cubicBezTo>
                <a:cubicBezTo>
                  <a:pt x="f13" y="f5"/>
                  <a:pt x="f6" y="f11"/>
                  <a:pt x="f6" y="f12"/>
                </a:cubicBezTo>
                <a:cubicBezTo>
                  <a:pt x="f6" y="f10"/>
                  <a:pt x="f10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8" name="Freeform 217">
            <a:extLst>
              <a:ext uri="{FF2B5EF4-FFF2-40B4-BE49-F238E27FC236}">
                <a16:creationId xmlns:a16="http://schemas.microsoft.com/office/drawing/2014/main" id="{61275DDD-3503-B5BF-EFAE-E269B2DD7FE5}"/>
              </a:ext>
            </a:extLst>
          </p:cNvPr>
          <p:cNvSpPr/>
          <p:nvPr/>
        </p:nvSpPr>
        <p:spPr>
          <a:xfrm>
            <a:off x="8097834" y="4914900"/>
            <a:ext cx="34920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8"/>
              <a:gd name="f8" fmla="val 14"/>
              <a:gd name="f9" fmla="val 22"/>
              <a:gd name="f10" fmla="val 6"/>
              <a:gd name="f11" fmla="val 21"/>
              <a:gd name="f12" fmla="val 23"/>
              <a:gd name="f13" fmla="val 15"/>
              <a:gd name="f14" fmla="val 7"/>
              <a:gd name="f15" fmla="+- 0 0 -90"/>
              <a:gd name="f16" fmla="*/ f3 1 29"/>
              <a:gd name="f17" fmla="*/ f4 1 28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29"/>
              <a:gd name="f26" fmla="*/ f22 1 28"/>
              <a:gd name="f27" fmla="*/ 14 f23 1"/>
              <a:gd name="f28" fmla="*/ 0 f22 1"/>
              <a:gd name="f29" fmla="*/ 29 f23 1"/>
              <a:gd name="f30" fmla="*/ 14 f22 1"/>
              <a:gd name="f31" fmla="*/ 15 f23 1"/>
              <a:gd name="f32" fmla="*/ 28 f22 1"/>
              <a:gd name="f33" fmla="*/ 0 f23 1"/>
              <a:gd name="f34" fmla="+- f24 0 f1"/>
              <a:gd name="f35" fmla="*/ f27 1 29"/>
              <a:gd name="f36" fmla="*/ f28 1 28"/>
              <a:gd name="f37" fmla="*/ f29 1 29"/>
              <a:gd name="f38" fmla="*/ f30 1 28"/>
              <a:gd name="f39" fmla="*/ f31 1 29"/>
              <a:gd name="f40" fmla="*/ f32 1 28"/>
              <a:gd name="f41" fmla="*/ f33 1 29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6"/>
              <a:gd name="f52" fmla="*/ f41 1 f25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7 1"/>
              <a:gd name="f63" fmla="*/ f5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62"/>
              </a:cxn>
              <a:cxn ang="f34">
                <a:pos x="f63" y="f60"/>
              </a:cxn>
              <a:cxn ang="f34">
                <a:pos x="f57" y="f58"/>
              </a:cxn>
            </a:cxnLst>
            <a:rect l="f53" t="f56" r="f54" b="f55"/>
            <a:pathLst>
              <a:path w="29" h="28">
                <a:moveTo>
                  <a:pt x="f8" y="f5"/>
                </a:moveTo>
                <a:cubicBezTo>
                  <a:pt x="f9" y="f5"/>
                  <a:pt x="f6" y="f10"/>
                  <a:pt x="f6" y="f8"/>
                </a:cubicBezTo>
                <a:cubicBezTo>
                  <a:pt x="f6" y="f11"/>
                  <a:pt x="f12" y="f7"/>
                  <a:pt x="f13" y="f7"/>
                </a:cubicBezTo>
                <a:cubicBezTo>
                  <a:pt x="f14" y="f7"/>
                  <a:pt x="f5" y="f11"/>
                  <a:pt x="f5" y="f8"/>
                </a:cubicBezTo>
                <a:cubicBezTo>
                  <a:pt x="f5" y="f10"/>
                  <a:pt x="f10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9" name="Freeform 218">
            <a:extLst>
              <a:ext uri="{FF2B5EF4-FFF2-40B4-BE49-F238E27FC236}">
                <a16:creationId xmlns:a16="http://schemas.microsoft.com/office/drawing/2014/main" id="{DD9225CE-55AA-716F-7345-F2841C53E2E0}"/>
              </a:ext>
            </a:extLst>
          </p:cNvPr>
          <p:cNvSpPr/>
          <p:nvPr/>
        </p:nvSpPr>
        <p:spPr>
          <a:xfrm>
            <a:off x="8104190" y="4848221"/>
            <a:ext cx="33339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27"/>
              <a:gd name="f8" fmla="val 14"/>
              <a:gd name="f9" fmla="val 5"/>
              <a:gd name="f10" fmla="val 22"/>
              <a:gd name="f11" fmla="val 13"/>
              <a:gd name="f12" fmla="val 6"/>
              <a:gd name="f13" fmla="val 21"/>
              <a:gd name="f14" fmla="val 23"/>
              <a:gd name="f15" fmla="+- 0 0 -90"/>
              <a:gd name="f16" fmla="*/ f3 1 28"/>
              <a:gd name="f17" fmla="*/ f4 1 27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28"/>
              <a:gd name="f26" fmla="*/ f22 1 27"/>
              <a:gd name="f27" fmla="*/ 14 f23 1"/>
              <a:gd name="f28" fmla="*/ 27 f22 1"/>
              <a:gd name="f29" fmla="*/ 0 f23 1"/>
              <a:gd name="f30" fmla="*/ 13 f22 1"/>
              <a:gd name="f31" fmla="*/ 13 f23 1"/>
              <a:gd name="f32" fmla="*/ 0 f22 1"/>
              <a:gd name="f33" fmla="*/ 28 f23 1"/>
              <a:gd name="f34" fmla="+- f24 0 f1"/>
              <a:gd name="f35" fmla="*/ f27 1 28"/>
              <a:gd name="f36" fmla="*/ f28 1 27"/>
              <a:gd name="f37" fmla="*/ f29 1 28"/>
              <a:gd name="f38" fmla="*/ f30 1 27"/>
              <a:gd name="f39" fmla="*/ f31 1 28"/>
              <a:gd name="f40" fmla="*/ f32 1 27"/>
              <a:gd name="f41" fmla="*/ f33 1 28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6"/>
              <a:gd name="f52" fmla="*/ f41 1 f25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7 1"/>
              <a:gd name="f63" fmla="*/ f5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62"/>
              </a:cxn>
              <a:cxn ang="f34">
                <a:pos x="f63" y="f60"/>
              </a:cxn>
              <a:cxn ang="f34">
                <a:pos x="f57" y="f58"/>
              </a:cxn>
            </a:cxnLst>
            <a:rect l="f53" t="f56" r="f54" b="f55"/>
            <a:pathLst>
              <a:path w="28" h="27">
                <a:moveTo>
                  <a:pt x="f8" y="f7"/>
                </a:moveTo>
                <a:cubicBezTo>
                  <a:pt x="f9" y="f7"/>
                  <a:pt x="f5" y="f10"/>
                  <a:pt x="f5" y="f11"/>
                </a:cubicBezTo>
                <a:cubicBezTo>
                  <a:pt x="f5" y="f12"/>
                  <a:pt x="f12" y="f5"/>
                  <a:pt x="f11" y="f5"/>
                </a:cubicBezTo>
                <a:cubicBezTo>
                  <a:pt x="f13" y="f5"/>
                  <a:pt x="f6" y="f12"/>
                  <a:pt x="f6" y="f11"/>
                </a:cubicBezTo>
                <a:cubicBezTo>
                  <a:pt x="f6" y="f10"/>
                  <a:pt x="f14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0" name="Freeform 219">
            <a:extLst>
              <a:ext uri="{FF2B5EF4-FFF2-40B4-BE49-F238E27FC236}">
                <a16:creationId xmlns:a16="http://schemas.microsoft.com/office/drawing/2014/main" id="{8690424F-A153-D60E-05E1-7387D4828354}"/>
              </a:ext>
            </a:extLst>
          </p:cNvPr>
          <p:cNvSpPr/>
          <p:nvPr/>
        </p:nvSpPr>
        <p:spPr>
          <a:xfrm>
            <a:off x="8059741" y="4881560"/>
            <a:ext cx="33339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8"/>
              <a:gd name="f8" fmla="val 15"/>
              <a:gd name="f9" fmla="val 23"/>
              <a:gd name="f10" fmla="val 6"/>
              <a:gd name="f11" fmla="val 13"/>
              <a:gd name="f12" fmla="val 21"/>
              <a:gd name="f13" fmla="val 22"/>
              <a:gd name="f14" fmla="val 14"/>
              <a:gd name="f15" fmla="val 27"/>
              <a:gd name="f16" fmla="val 1"/>
              <a:gd name="f17" fmla="val 5"/>
              <a:gd name="f18" fmla="+- 0 0 -90"/>
              <a:gd name="f19" fmla="*/ f3 1 29"/>
              <a:gd name="f20" fmla="*/ f4 1 28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29"/>
              <a:gd name="f29" fmla="*/ f25 1 28"/>
              <a:gd name="f30" fmla="*/ 15 f26 1"/>
              <a:gd name="f31" fmla="*/ 0 f25 1"/>
              <a:gd name="f32" fmla="*/ 29 f26 1"/>
              <a:gd name="f33" fmla="*/ 13 f25 1"/>
              <a:gd name="f34" fmla="*/ 14 f26 1"/>
              <a:gd name="f35" fmla="*/ 27 f25 1"/>
              <a:gd name="f36" fmla="*/ 1 f26 1"/>
              <a:gd name="f37" fmla="+- f27 0 f1"/>
              <a:gd name="f38" fmla="*/ f30 1 29"/>
              <a:gd name="f39" fmla="*/ f31 1 28"/>
              <a:gd name="f40" fmla="*/ f32 1 29"/>
              <a:gd name="f41" fmla="*/ f33 1 28"/>
              <a:gd name="f42" fmla="*/ f34 1 29"/>
              <a:gd name="f43" fmla="*/ f35 1 28"/>
              <a:gd name="f44" fmla="*/ f36 1 29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8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3"/>
              </a:cxn>
              <a:cxn ang="f37">
                <a:pos x="f60" y="f61"/>
              </a:cxn>
            </a:cxnLst>
            <a:rect l="f56" t="f59" r="f57" b="f58"/>
            <a:pathLst>
              <a:path w="29" h="28">
                <a:moveTo>
                  <a:pt x="f8" y="f5"/>
                </a:moveTo>
                <a:cubicBezTo>
                  <a:pt x="f9" y="f5"/>
                  <a:pt x="f6" y="f10"/>
                  <a:pt x="f6" y="f11"/>
                </a:cubicBezTo>
                <a:cubicBezTo>
                  <a:pt x="f6" y="f12"/>
                  <a:pt x="f13" y="f7"/>
                  <a:pt x="f14" y="f15"/>
                </a:cubicBezTo>
                <a:cubicBezTo>
                  <a:pt x="f10" y="f15"/>
                  <a:pt x="f16" y="f12"/>
                  <a:pt x="f16" y="f11"/>
                </a:cubicBezTo>
                <a:cubicBezTo>
                  <a:pt x="f5" y="f17"/>
                  <a:pt x="f10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1" name="Freeform 220">
            <a:extLst>
              <a:ext uri="{FF2B5EF4-FFF2-40B4-BE49-F238E27FC236}">
                <a16:creationId xmlns:a16="http://schemas.microsoft.com/office/drawing/2014/main" id="{2322F7D1-20FE-7385-C7C6-D45AAAE29DE0}"/>
              </a:ext>
            </a:extLst>
          </p:cNvPr>
          <p:cNvSpPr/>
          <p:nvPr/>
        </p:nvSpPr>
        <p:spPr>
          <a:xfrm>
            <a:off x="7342183" y="3421063"/>
            <a:ext cx="25402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8"/>
              <a:gd name="f8" fmla="val 1"/>
              <a:gd name="f9" fmla="val 18"/>
              <a:gd name="f10" fmla="val 14"/>
              <a:gd name="f11" fmla="val 11"/>
              <a:gd name="f12" fmla="val 7"/>
              <a:gd name="f13" fmla="val 3"/>
              <a:gd name="f14" fmla="val 6"/>
              <a:gd name="f15" fmla="val 10"/>
              <a:gd name="f16" fmla="val 13"/>
              <a:gd name="f17" fmla="val 16"/>
              <a:gd name="f18" fmla="val 23"/>
              <a:gd name="f19" fmla="val 21"/>
              <a:gd name="f20" fmla="val 31"/>
              <a:gd name="f21" fmla="val 36"/>
              <a:gd name="f22" fmla="val 15"/>
              <a:gd name="f23" fmla="val 26"/>
              <a:gd name="f24" fmla="+- 0 0 -90"/>
              <a:gd name="f25" fmla="*/ f3 1 22"/>
              <a:gd name="f26" fmla="*/ f4 1 38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2"/>
              <a:gd name="f35" fmla="*/ f31 1 38"/>
              <a:gd name="f36" fmla="*/ 1 f32 1"/>
              <a:gd name="f37" fmla="*/ 18 f31 1"/>
              <a:gd name="f38" fmla="*/ 7 f31 1"/>
              <a:gd name="f39" fmla="*/ 6 f32 1"/>
              <a:gd name="f40" fmla="*/ 0 f31 1"/>
              <a:gd name="f41" fmla="*/ 14 f32 1"/>
              <a:gd name="f42" fmla="*/ 6 f31 1"/>
              <a:gd name="f43" fmla="*/ 21 f32 1"/>
              <a:gd name="f44" fmla="*/ 31 f31 1"/>
              <a:gd name="f45" fmla="*/ 16 f32 1"/>
              <a:gd name="f46" fmla="*/ 38 f31 1"/>
              <a:gd name="f47" fmla="*/ 13 f32 1"/>
              <a:gd name="f48" fmla="*/ 26 f31 1"/>
              <a:gd name="f49" fmla="+- f33 0 f1"/>
              <a:gd name="f50" fmla="*/ f36 1 22"/>
              <a:gd name="f51" fmla="*/ f37 1 38"/>
              <a:gd name="f52" fmla="*/ f38 1 38"/>
              <a:gd name="f53" fmla="*/ f39 1 22"/>
              <a:gd name="f54" fmla="*/ f40 1 38"/>
              <a:gd name="f55" fmla="*/ f41 1 22"/>
              <a:gd name="f56" fmla="*/ f42 1 38"/>
              <a:gd name="f57" fmla="*/ f43 1 22"/>
              <a:gd name="f58" fmla="*/ f44 1 38"/>
              <a:gd name="f59" fmla="*/ f45 1 22"/>
              <a:gd name="f60" fmla="*/ f46 1 38"/>
              <a:gd name="f61" fmla="*/ f47 1 22"/>
              <a:gd name="f62" fmla="*/ f48 1 38"/>
              <a:gd name="f63" fmla="*/ 0 1 f34"/>
              <a:gd name="f64" fmla="*/ f28 1 f34"/>
              <a:gd name="f65" fmla="*/ 0 1 f35"/>
              <a:gd name="f66" fmla="*/ f29 1 f35"/>
              <a:gd name="f67" fmla="*/ f50 1 f34"/>
              <a:gd name="f68" fmla="*/ f51 1 f35"/>
              <a:gd name="f69" fmla="*/ f52 1 f35"/>
              <a:gd name="f70" fmla="*/ f53 1 f34"/>
              <a:gd name="f71" fmla="*/ f54 1 f35"/>
              <a:gd name="f72" fmla="*/ f55 1 f34"/>
              <a:gd name="f73" fmla="*/ f56 1 f35"/>
              <a:gd name="f74" fmla="*/ f57 1 f34"/>
              <a:gd name="f75" fmla="*/ f58 1 f35"/>
              <a:gd name="f76" fmla="*/ f59 1 f34"/>
              <a:gd name="f77" fmla="*/ f60 1 f35"/>
              <a:gd name="f78" fmla="*/ f61 1 f34"/>
              <a:gd name="f79" fmla="*/ f62 1 f35"/>
              <a:gd name="f80" fmla="*/ f63 f25 1"/>
              <a:gd name="f81" fmla="*/ f64 f25 1"/>
              <a:gd name="f82" fmla="*/ f66 f26 1"/>
              <a:gd name="f83" fmla="*/ f65 f26 1"/>
              <a:gd name="f84" fmla="*/ f67 f25 1"/>
              <a:gd name="f85" fmla="*/ f68 f26 1"/>
              <a:gd name="f86" fmla="*/ f69 f26 1"/>
              <a:gd name="f87" fmla="*/ f70 f25 1"/>
              <a:gd name="f88" fmla="*/ f71 f26 1"/>
              <a:gd name="f89" fmla="*/ f72 f25 1"/>
              <a:gd name="f90" fmla="*/ f73 f26 1"/>
              <a:gd name="f91" fmla="*/ f74 f25 1"/>
              <a:gd name="f92" fmla="*/ f75 f26 1"/>
              <a:gd name="f93" fmla="*/ f76 f25 1"/>
              <a:gd name="f94" fmla="*/ f77 f26 1"/>
              <a:gd name="f95" fmla="*/ f78 f25 1"/>
              <a:gd name="f96" fmla="*/ f79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4" y="f85"/>
              </a:cxn>
              <a:cxn ang="f49">
                <a:pos x="f84" y="f86"/>
              </a:cxn>
              <a:cxn ang="f49">
                <a:pos x="f87" y="f88"/>
              </a:cxn>
              <a:cxn ang="f49">
                <a:pos x="f89" y="f90"/>
              </a:cxn>
              <a:cxn ang="f49">
                <a:pos x="f91" y="f92"/>
              </a:cxn>
              <a:cxn ang="f49">
                <a:pos x="f93" y="f94"/>
              </a:cxn>
              <a:cxn ang="f49">
                <a:pos x="f95" y="f94"/>
              </a:cxn>
              <a:cxn ang="f49">
                <a:pos x="f84" y="f96"/>
              </a:cxn>
              <a:cxn ang="f49">
                <a:pos x="f84" y="f85"/>
              </a:cxn>
            </a:cxnLst>
            <a:rect l="f80" t="f83" r="f81" b="f82"/>
            <a:pathLst>
              <a:path w="22" h="38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8" y="f13"/>
                  <a:pt x="f5" y="f5"/>
                  <a:pt x="f14" y="f5"/>
                </a:cubicBezTo>
                <a:cubicBezTo>
                  <a:pt x="f15" y="f5"/>
                  <a:pt x="f16" y="f5"/>
                  <a:pt x="f10" y="f14"/>
                </a:cubicBezTo>
                <a:cubicBezTo>
                  <a:pt x="f17" y="f10"/>
                  <a:pt x="f9" y="f18"/>
                  <a:pt x="f19" y="f20"/>
                </a:cubicBezTo>
                <a:cubicBezTo>
                  <a:pt x="f6" y="f21"/>
                  <a:pt x="f19" y="f7"/>
                  <a:pt x="f17" y="f7"/>
                </a:cubicBezTo>
                <a:cubicBezTo>
                  <a:pt x="f22" y="f7"/>
                  <a:pt x="f10" y="f7"/>
                  <a:pt x="f16" y="f7"/>
                </a:cubicBezTo>
                <a:cubicBezTo>
                  <a:pt x="f8" y="f7"/>
                  <a:pt x="f8" y="f7"/>
                  <a:pt x="f8" y="f23"/>
                </a:cubicBezTo>
                <a:cubicBezTo>
                  <a:pt x="f8" y="f18"/>
                  <a:pt x="f8" y="f1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2" name="Freeform 221">
            <a:extLst>
              <a:ext uri="{FF2B5EF4-FFF2-40B4-BE49-F238E27FC236}">
                <a16:creationId xmlns:a16="http://schemas.microsoft.com/office/drawing/2014/main" id="{798B5DEC-EB19-AF6D-14CA-1D5C7FF59668}"/>
              </a:ext>
            </a:extLst>
          </p:cNvPr>
          <p:cNvSpPr/>
          <p:nvPr/>
        </p:nvSpPr>
        <p:spPr>
          <a:xfrm>
            <a:off x="8096253" y="4762496"/>
            <a:ext cx="26983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24"/>
              <a:gd name="f8" fmla="val 14"/>
              <a:gd name="f9" fmla="val 21"/>
              <a:gd name="f10" fmla="val 18"/>
              <a:gd name="f11" fmla="val 11"/>
              <a:gd name="f12" fmla="val 4"/>
              <a:gd name="f13" fmla="val 20"/>
              <a:gd name="f14" fmla="val 13"/>
              <a:gd name="f15" fmla="val 6"/>
              <a:gd name="f16" fmla="val 5"/>
              <a:gd name="f17" fmla="+- 0 0 -90"/>
              <a:gd name="f18" fmla="*/ f3 1 23"/>
              <a:gd name="f19" fmla="*/ f4 1 24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23"/>
              <a:gd name="f28" fmla="*/ f24 1 24"/>
              <a:gd name="f29" fmla="*/ 23 f25 1"/>
              <a:gd name="f30" fmla="*/ 14 f24 1"/>
              <a:gd name="f31" fmla="*/ 11 f25 1"/>
              <a:gd name="f32" fmla="*/ 24 f24 1"/>
              <a:gd name="f33" fmla="*/ 0 f25 1"/>
              <a:gd name="f34" fmla="*/ 13 f24 1"/>
              <a:gd name="f35" fmla="*/ 0 f24 1"/>
              <a:gd name="f36" fmla="+- f26 0 f1"/>
              <a:gd name="f37" fmla="*/ f29 1 23"/>
              <a:gd name="f38" fmla="*/ f30 1 24"/>
              <a:gd name="f39" fmla="*/ f31 1 23"/>
              <a:gd name="f40" fmla="*/ f32 1 24"/>
              <a:gd name="f41" fmla="*/ f33 1 23"/>
              <a:gd name="f42" fmla="*/ f34 1 24"/>
              <a:gd name="f43" fmla="*/ f35 1 24"/>
              <a:gd name="f44" fmla="*/ 0 1 f27"/>
              <a:gd name="f45" fmla="*/ f21 1 f27"/>
              <a:gd name="f46" fmla="*/ 0 1 f28"/>
              <a:gd name="f47" fmla="*/ f22 1 f28"/>
              <a:gd name="f48" fmla="*/ f37 1 f27"/>
              <a:gd name="f49" fmla="*/ f38 1 f28"/>
              <a:gd name="f50" fmla="*/ f39 1 f27"/>
              <a:gd name="f51" fmla="*/ f40 1 f28"/>
              <a:gd name="f52" fmla="*/ f41 1 f27"/>
              <a:gd name="f53" fmla="*/ f42 1 f28"/>
              <a:gd name="f54" fmla="*/ f43 1 f28"/>
              <a:gd name="f55" fmla="*/ f44 f18 1"/>
              <a:gd name="f56" fmla="*/ f45 f18 1"/>
              <a:gd name="f57" fmla="*/ f47 f19 1"/>
              <a:gd name="f58" fmla="*/ f46 f19 1"/>
              <a:gd name="f59" fmla="*/ f48 f18 1"/>
              <a:gd name="f60" fmla="*/ f49 f19 1"/>
              <a:gd name="f61" fmla="*/ f50 f18 1"/>
              <a:gd name="f62" fmla="*/ f51 f19 1"/>
              <a:gd name="f63" fmla="*/ f52 f18 1"/>
              <a:gd name="f64" fmla="*/ f53 f19 1"/>
              <a:gd name="f65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9" y="f60"/>
              </a:cxn>
              <a:cxn ang="f36">
                <a:pos x="f61" y="f62"/>
              </a:cxn>
              <a:cxn ang="f36">
                <a:pos x="f63" y="f64"/>
              </a:cxn>
              <a:cxn ang="f36">
                <a:pos x="f61" y="f65"/>
              </a:cxn>
              <a:cxn ang="f36">
                <a:pos x="f59" y="f60"/>
              </a:cxn>
            </a:cxnLst>
            <a:rect l="f55" t="f58" r="f56" b="f57"/>
            <a:pathLst>
              <a:path w="23" h="24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5" y="f13"/>
                  <a:pt x="f5" y="f14"/>
                </a:cubicBezTo>
                <a:cubicBezTo>
                  <a:pt x="f5" y="f15"/>
                  <a:pt x="f16" y="f5"/>
                  <a:pt x="f11" y="f5"/>
                </a:cubicBezTo>
                <a:cubicBezTo>
                  <a:pt x="f10" y="f5"/>
                  <a:pt x="f6" y="f1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3" name="Freeform 222">
            <a:extLst>
              <a:ext uri="{FF2B5EF4-FFF2-40B4-BE49-F238E27FC236}">
                <a16:creationId xmlns:a16="http://schemas.microsoft.com/office/drawing/2014/main" id="{7717E139-0AE5-9A59-4AAA-12A9B0CB3CC5}"/>
              </a:ext>
            </a:extLst>
          </p:cNvPr>
          <p:cNvSpPr/>
          <p:nvPr/>
        </p:nvSpPr>
        <p:spPr>
          <a:xfrm>
            <a:off x="8748714" y="4645023"/>
            <a:ext cx="26983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12"/>
              <a:gd name="f8" fmla="val 20"/>
              <a:gd name="f9" fmla="val 9"/>
              <a:gd name="f10" fmla="val 18"/>
              <a:gd name="f11" fmla="val 3"/>
              <a:gd name="f12" fmla="val 22"/>
              <a:gd name="f13" fmla="val 1"/>
              <a:gd name="f14" fmla="val 17"/>
              <a:gd name="f15" fmla="val 15"/>
              <a:gd name="f16" fmla="val 11"/>
              <a:gd name="f17" fmla="val 5"/>
              <a:gd name="f18" fmla="val 10"/>
              <a:gd name="f19" fmla="val 16"/>
              <a:gd name="f20" fmla="+- 0 0 -90"/>
              <a:gd name="f21" fmla="*/ f3 1 23"/>
              <a:gd name="f22" fmla="*/ f4 1 23"/>
              <a:gd name="f23" fmla="val f5"/>
              <a:gd name="f24" fmla="val f6"/>
              <a:gd name="f25" fmla="*/ f20 f0 1"/>
              <a:gd name="f26" fmla="+- f24 0 f23"/>
              <a:gd name="f27" fmla="*/ f25 1 f2"/>
              <a:gd name="f28" fmla="*/ f26 1 23"/>
              <a:gd name="f29" fmla="*/ 12 f26 1"/>
              <a:gd name="f30" fmla="*/ 20 f26 1"/>
              <a:gd name="f31" fmla="*/ 1 f26 1"/>
              <a:gd name="f32" fmla="*/ 17 f26 1"/>
              <a:gd name="f33" fmla="*/ 0 f26 1"/>
              <a:gd name="f34" fmla="*/ 23 f26 1"/>
              <a:gd name="f35" fmla="*/ 16 f26 1"/>
              <a:gd name="f36" fmla="+- f27 0 f1"/>
              <a:gd name="f37" fmla="*/ f29 1 23"/>
              <a:gd name="f38" fmla="*/ f30 1 23"/>
              <a:gd name="f39" fmla="*/ f31 1 23"/>
              <a:gd name="f40" fmla="*/ f32 1 23"/>
              <a:gd name="f41" fmla="*/ f33 1 23"/>
              <a:gd name="f42" fmla="*/ f34 1 23"/>
              <a:gd name="f43" fmla="*/ f35 1 23"/>
              <a:gd name="f44" fmla="*/ 0 1 f28"/>
              <a:gd name="f45" fmla="*/ f24 1 f28"/>
              <a:gd name="f46" fmla="*/ f37 1 f28"/>
              <a:gd name="f47" fmla="*/ f38 1 f28"/>
              <a:gd name="f48" fmla="*/ f39 1 f28"/>
              <a:gd name="f49" fmla="*/ f40 1 f28"/>
              <a:gd name="f50" fmla="*/ f41 1 f28"/>
              <a:gd name="f51" fmla="*/ f42 1 f28"/>
              <a:gd name="f52" fmla="*/ f43 1 f28"/>
              <a:gd name="f53" fmla="*/ f44 f21 1"/>
              <a:gd name="f54" fmla="*/ f45 f21 1"/>
              <a:gd name="f55" fmla="*/ f45 f22 1"/>
              <a:gd name="f56" fmla="*/ f44 f22 1"/>
              <a:gd name="f57" fmla="*/ f46 f21 1"/>
              <a:gd name="f58" fmla="*/ f47 f22 1"/>
              <a:gd name="f59" fmla="*/ f48 f21 1"/>
              <a:gd name="f60" fmla="*/ f49 f22 1"/>
              <a:gd name="f61" fmla="*/ f50 f22 1"/>
              <a:gd name="f62" fmla="*/ f51 f21 1"/>
              <a:gd name="f63" fmla="*/ f52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7" y="f58"/>
              </a:cxn>
              <a:cxn ang="f36">
                <a:pos x="f59" y="f60"/>
              </a:cxn>
              <a:cxn ang="f36">
                <a:pos x="f57" y="f61"/>
              </a:cxn>
              <a:cxn ang="f36">
                <a:pos x="f62" y="f63"/>
              </a:cxn>
              <a:cxn ang="f36">
                <a:pos x="f57" y="f58"/>
              </a:cxn>
            </a:cxnLst>
            <a:rect l="f53" t="f56" r="f54" b="f55"/>
            <a:pathLst>
              <a:path w="23" h="23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5"/>
                  <a:pt x="f7" y="f5"/>
                </a:cubicBezTo>
                <a:cubicBezTo>
                  <a:pt x="f14" y="f17"/>
                  <a:pt x="f12" y="f18"/>
                  <a:pt x="f6" y="f19"/>
                </a:cubicBezTo>
                <a:cubicBezTo>
                  <a:pt x="f6" y="f6"/>
                  <a:pt x="f19" y="f10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4" name="Freeform 223">
            <a:extLst>
              <a:ext uri="{FF2B5EF4-FFF2-40B4-BE49-F238E27FC236}">
                <a16:creationId xmlns:a16="http://schemas.microsoft.com/office/drawing/2014/main" id="{3B9F76F4-1973-0215-7C01-5C9338E79DD4}"/>
              </a:ext>
            </a:extLst>
          </p:cNvPr>
          <p:cNvSpPr/>
          <p:nvPr/>
        </p:nvSpPr>
        <p:spPr>
          <a:xfrm>
            <a:off x="8715374" y="4662489"/>
            <a:ext cx="28575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22"/>
              <a:gd name="f8" fmla="val 6"/>
              <a:gd name="f9" fmla="val 4"/>
              <a:gd name="f10" fmla="val 17"/>
              <a:gd name="f11" fmla="val 2"/>
              <a:gd name="f12" fmla="val 11"/>
              <a:gd name="f13" fmla="val 1"/>
              <a:gd name="f14" fmla="val 3"/>
              <a:gd name="f15" fmla="val 5"/>
              <a:gd name="f16" fmla="val 10"/>
              <a:gd name="f17" fmla="val 19"/>
              <a:gd name="f18" fmla="val 21"/>
              <a:gd name="f19" fmla="val 7"/>
              <a:gd name="f20" fmla="val 15"/>
              <a:gd name="f21" fmla="val 20"/>
              <a:gd name="f22" fmla="val 9"/>
              <a:gd name="f23" fmla="+- 0 0 -90"/>
              <a:gd name="f24" fmla="*/ f3 1 23"/>
              <a:gd name="f25" fmla="*/ f4 1 22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3"/>
              <a:gd name="f34" fmla="*/ f30 1 22"/>
              <a:gd name="f35" fmla="*/ 6 f31 1"/>
              <a:gd name="f36" fmla="*/ 22 f30 1"/>
              <a:gd name="f37" fmla="*/ 1 f31 1"/>
              <a:gd name="f38" fmla="*/ 6 f30 1"/>
              <a:gd name="f39" fmla="*/ 5 f31 1"/>
              <a:gd name="f40" fmla="*/ 2 f30 1"/>
              <a:gd name="f41" fmla="*/ 21 f31 1"/>
              <a:gd name="f42" fmla="*/ 7 f30 1"/>
              <a:gd name="f43" fmla="*/ 11 f31 1"/>
              <a:gd name="f44" fmla="*/ 19 f30 1"/>
              <a:gd name="f45" fmla="+- f32 0 f1"/>
              <a:gd name="f46" fmla="*/ f35 1 23"/>
              <a:gd name="f47" fmla="*/ f36 1 22"/>
              <a:gd name="f48" fmla="*/ f37 1 23"/>
              <a:gd name="f49" fmla="*/ f38 1 22"/>
              <a:gd name="f50" fmla="*/ f39 1 23"/>
              <a:gd name="f51" fmla="*/ f40 1 22"/>
              <a:gd name="f52" fmla="*/ f41 1 23"/>
              <a:gd name="f53" fmla="*/ f42 1 22"/>
              <a:gd name="f54" fmla="*/ f43 1 23"/>
              <a:gd name="f55" fmla="*/ f44 1 22"/>
              <a:gd name="f56" fmla="*/ 0 1 f33"/>
              <a:gd name="f57" fmla="*/ f27 1 f33"/>
              <a:gd name="f58" fmla="*/ 0 1 f34"/>
              <a:gd name="f59" fmla="*/ f28 1 f34"/>
              <a:gd name="f60" fmla="*/ f46 1 f33"/>
              <a:gd name="f61" fmla="*/ f47 1 f34"/>
              <a:gd name="f62" fmla="*/ f48 1 f33"/>
              <a:gd name="f63" fmla="*/ f49 1 f34"/>
              <a:gd name="f64" fmla="*/ f50 1 f33"/>
              <a:gd name="f65" fmla="*/ f51 1 f34"/>
              <a:gd name="f66" fmla="*/ f52 1 f33"/>
              <a:gd name="f67" fmla="*/ f53 1 f34"/>
              <a:gd name="f68" fmla="*/ f54 1 f33"/>
              <a:gd name="f69" fmla="*/ f55 1 f34"/>
              <a:gd name="f70" fmla="*/ f56 f24 1"/>
              <a:gd name="f71" fmla="*/ f57 f24 1"/>
              <a:gd name="f72" fmla="*/ f59 f25 1"/>
              <a:gd name="f73" fmla="*/ f58 f25 1"/>
              <a:gd name="f74" fmla="*/ f60 f24 1"/>
              <a:gd name="f75" fmla="*/ f61 f25 1"/>
              <a:gd name="f76" fmla="*/ f62 f24 1"/>
              <a:gd name="f77" fmla="*/ f63 f25 1"/>
              <a:gd name="f78" fmla="*/ f64 f24 1"/>
              <a:gd name="f79" fmla="*/ f65 f25 1"/>
              <a:gd name="f80" fmla="*/ f66 f24 1"/>
              <a:gd name="f81" fmla="*/ f67 f25 1"/>
              <a:gd name="f82" fmla="*/ f68 f24 1"/>
              <a:gd name="f83" fmla="*/ f6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9"/>
              </a:cxn>
              <a:cxn ang="f45">
                <a:pos x="f80" y="f81"/>
              </a:cxn>
              <a:cxn ang="f45">
                <a:pos x="f82" y="f83"/>
              </a:cxn>
              <a:cxn ang="f45">
                <a:pos x="f74" y="f75"/>
              </a:cxn>
            </a:cxnLst>
            <a:rect l="f70" t="f73" r="f71" b="f72"/>
            <a:pathLst>
              <a:path w="23" h="22">
                <a:moveTo>
                  <a:pt x="f8" y="f7"/>
                </a:moveTo>
                <a:cubicBezTo>
                  <a:pt x="f9" y="f10"/>
                  <a:pt x="f11" y="f12"/>
                  <a:pt x="f13" y="f8"/>
                </a:cubicBezTo>
                <a:cubicBezTo>
                  <a:pt x="f5" y="f14"/>
                  <a:pt x="f5" y="f5"/>
                  <a:pt x="f15" y="f11"/>
                </a:cubicBezTo>
                <a:cubicBezTo>
                  <a:pt x="f16" y="f9"/>
                  <a:pt x="f17" y="f11"/>
                  <a:pt x="f18" y="f19"/>
                </a:cubicBezTo>
                <a:cubicBezTo>
                  <a:pt x="f6" y="f12"/>
                  <a:pt x="f20" y="f20"/>
                  <a:pt x="f12" y="f17"/>
                </a:cubicBezTo>
                <a:cubicBezTo>
                  <a:pt x="f16" y="f21"/>
                  <a:pt x="f22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5" name="Freeform 224">
            <a:extLst>
              <a:ext uri="{FF2B5EF4-FFF2-40B4-BE49-F238E27FC236}">
                <a16:creationId xmlns:a16="http://schemas.microsoft.com/office/drawing/2014/main" id="{071E66F9-26D9-A3CA-4949-1F8FFFFF5649}"/>
              </a:ext>
            </a:extLst>
          </p:cNvPr>
          <p:cNvSpPr/>
          <p:nvPr/>
        </p:nvSpPr>
        <p:spPr>
          <a:xfrm>
            <a:off x="8782053" y="4727576"/>
            <a:ext cx="25402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3"/>
              <a:gd name="f8" fmla="val 18"/>
              <a:gd name="f9" fmla="val 21"/>
              <a:gd name="f10" fmla="val 12"/>
              <a:gd name="f11" fmla="val 6"/>
              <a:gd name="f12" fmla="val 1"/>
              <a:gd name="f13" fmla="val 17"/>
              <a:gd name="f14" fmla="val 16"/>
              <a:gd name="f15" fmla="val 15"/>
              <a:gd name="f16" fmla="val 19"/>
              <a:gd name="f17" fmla="val 13"/>
              <a:gd name="f18" fmla="+- 0 0 -90"/>
              <a:gd name="f19" fmla="*/ f3 1 22"/>
              <a:gd name="f20" fmla="*/ f4 1 23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22"/>
              <a:gd name="f29" fmla="*/ f25 1 23"/>
              <a:gd name="f30" fmla="*/ 22 f26 1"/>
              <a:gd name="f31" fmla="*/ 18 f25 1"/>
              <a:gd name="f32" fmla="*/ 18 f26 1"/>
              <a:gd name="f33" fmla="*/ 22 f25 1"/>
              <a:gd name="f34" fmla="*/ 1 f26 1"/>
              <a:gd name="f35" fmla="*/ 17 f25 1"/>
              <a:gd name="f36" fmla="*/ 16 f26 1"/>
              <a:gd name="f37" fmla="*/ 1 f25 1"/>
              <a:gd name="f38" fmla="+- f27 0 f1"/>
              <a:gd name="f39" fmla="*/ f30 1 22"/>
              <a:gd name="f40" fmla="*/ f31 1 23"/>
              <a:gd name="f41" fmla="*/ f32 1 22"/>
              <a:gd name="f42" fmla="*/ f33 1 23"/>
              <a:gd name="f43" fmla="*/ f34 1 22"/>
              <a:gd name="f44" fmla="*/ f35 1 23"/>
              <a:gd name="f45" fmla="*/ f36 1 22"/>
              <a:gd name="f46" fmla="*/ f37 1 23"/>
              <a:gd name="f47" fmla="*/ 0 1 f28"/>
              <a:gd name="f48" fmla="*/ f22 1 f28"/>
              <a:gd name="f49" fmla="*/ 0 1 f29"/>
              <a:gd name="f50" fmla="*/ f23 1 f29"/>
              <a:gd name="f51" fmla="*/ f39 1 f28"/>
              <a:gd name="f52" fmla="*/ f40 1 f29"/>
              <a:gd name="f53" fmla="*/ f41 1 f28"/>
              <a:gd name="f54" fmla="*/ f42 1 f29"/>
              <a:gd name="f55" fmla="*/ f43 1 f28"/>
              <a:gd name="f56" fmla="*/ f44 1 f29"/>
              <a:gd name="f57" fmla="*/ f45 1 f28"/>
              <a:gd name="f58" fmla="*/ f46 1 f29"/>
              <a:gd name="f59" fmla="*/ f47 f19 1"/>
              <a:gd name="f60" fmla="*/ f48 f19 1"/>
              <a:gd name="f61" fmla="*/ f50 f20 1"/>
              <a:gd name="f62" fmla="*/ f49 f20 1"/>
              <a:gd name="f63" fmla="*/ f51 f19 1"/>
              <a:gd name="f64" fmla="*/ f52 f20 1"/>
              <a:gd name="f65" fmla="*/ f53 f19 1"/>
              <a:gd name="f66" fmla="*/ f54 f20 1"/>
              <a:gd name="f67" fmla="*/ f55 f19 1"/>
              <a:gd name="f68" fmla="*/ f56 f20 1"/>
              <a:gd name="f69" fmla="*/ f57 f19 1"/>
              <a:gd name="f70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8"/>
              </a:cxn>
              <a:cxn ang="f38">
                <a:pos x="f69" y="f70"/>
              </a:cxn>
              <a:cxn ang="f38">
                <a:pos x="f63" y="f64"/>
              </a:cxn>
            </a:cxnLst>
            <a:rect l="f59" t="f62" r="f60" b="f61"/>
            <a:pathLst>
              <a:path w="22" h="23">
                <a:moveTo>
                  <a:pt x="f6" y="f8"/>
                </a:moveTo>
                <a:cubicBezTo>
                  <a:pt x="f6" y="f6"/>
                  <a:pt x="f9" y="f7"/>
                  <a:pt x="f8" y="f6"/>
                </a:cubicBezTo>
                <a:cubicBezTo>
                  <a:pt x="f10" y="f9"/>
                  <a:pt x="f11" y="f9"/>
                  <a:pt x="f12" y="f13"/>
                </a:cubicBezTo>
                <a:cubicBezTo>
                  <a:pt x="f5" y="f14"/>
                  <a:pt x="f15" y="f5"/>
                  <a:pt x="f14" y="f12"/>
                </a:cubicBezTo>
                <a:cubicBezTo>
                  <a:pt x="f9" y="f11"/>
                  <a:pt x="f16" y="f1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6" name="Freeform 225">
            <a:extLst>
              <a:ext uri="{FF2B5EF4-FFF2-40B4-BE49-F238E27FC236}">
                <a16:creationId xmlns:a16="http://schemas.microsoft.com/office/drawing/2014/main" id="{9E17771D-37C3-AF50-533D-8DF2EC4CC7C9}"/>
              </a:ext>
            </a:extLst>
          </p:cNvPr>
          <p:cNvSpPr/>
          <p:nvPr/>
        </p:nvSpPr>
        <p:spPr>
          <a:xfrm>
            <a:off x="8748714" y="4745041"/>
            <a:ext cx="26983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12"/>
              <a:gd name="f8" fmla="val 3"/>
              <a:gd name="f9" fmla="val 15"/>
              <a:gd name="f10" fmla="val 6"/>
              <a:gd name="f11" fmla="val 22"/>
              <a:gd name="f12" fmla="val 7"/>
              <a:gd name="f13" fmla="val 19"/>
              <a:gd name="f14" fmla="val 10"/>
              <a:gd name="f15" fmla="val 9"/>
              <a:gd name="f16" fmla="val 1"/>
              <a:gd name="f17" fmla="val 8"/>
              <a:gd name="f18" fmla="val 5"/>
              <a:gd name="f19" fmla="+- 0 0 -90"/>
              <a:gd name="f20" fmla="*/ f3 1 23"/>
              <a:gd name="f21" fmla="*/ f4 1 23"/>
              <a:gd name="f22" fmla="val f5"/>
              <a:gd name="f23" fmla="val f6"/>
              <a:gd name="f24" fmla="*/ f19 f0 1"/>
              <a:gd name="f25" fmla="+- f23 0 f22"/>
              <a:gd name="f26" fmla="*/ f24 1 f2"/>
              <a:gd name="f27" fmla="*/ f25 1 23"/>
              <a:gd name="f28" fmla="*/ 12 f25 1"/>
              <a:gd name="f29" fmla="*/ 3 f25 1"/>
              <a:gd name="f30" fmla="*/ 22 f25 1"/>
              <a:gd name="f31" fmla="*/ 7 f25 1"/>
              <a:gd name="f32" fmla="*/ 1 f25 1"/>
              <a:gd name="f33" fmla="*/ 6 f25 1"/>
              <a:gd name="f34" fmla="+- f26 0 f1"/>
              <a:gd name="f35" fmla="*/ f28 1 23"/>
              <a:gd name="f36" fmla="*/ f29 1 23"/>
              <a:gd name="f37" fmla="*/ f30 1 23"/>
              <a:gd name="f38" fmla="*/ f31 1 23"/>
              <a:gd name="f39" fmla="*/ f32 1 23"/>
              <a:gd name="f40" fmla="*/ f33 1 23"/>
              <a:gd name="f41" fmla="*/ 0 1 f27"/>
              <a:gd name="f42" fmla="*/ f23 1 f27"/>
              <a:gd name="f43" fmla="*/ f35 1 f27"/>
              <a:gd name="f44" fmla="*/ f36 1 f27"/>
              <a:gd name="f45" fmla="*/ f37 1 f27"/>
              <a:gd name="f46" fmla="*/ f38 1 f27"/>
              <a:gd name="f47" fmla="*/ f39 1 f27"/>
              <a:gd name="f48" fmla="*/ f40 1 f27"/>
              <a:gd name="f49" fmla="*/ f41 f20 1"/>
              <a:gd name="f50" fmla="*/ f42 f20 1"/>
              <a:gd name="f51" fmla="*/ f42 f21 1"/>
              <a:gd name="f52" fmla="*/ f41 f21 1"/>
              <a:gd name="f53" fmla="*/ f43 f20 1"/>
              <a:gd name="f54" fmla="*/ f44 f21 1"/>
              <a:gd name="f55" fmla="*/ f45 f20 1"/>
              <a:gd name="f56" fmla="*/ f46 f21 1"/>
              <a:gd name="f57" fmla="*/ f45 f21 1"/>
              <a:gd name="f58" fmla="*/ f47 f20 1"/>
              <a:gd name="f59" fmla="*/ f4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6"/>
              </a:cxn>
              <a:cxn ang="f34">
                <a:pos x="f53" y="f57"/>
              </a:cxn>
              <a:cxn ang="f34">
                <a:pos x="f58" y="f59"/>
              </a:cxn>
              <a:cxn ang="f34">
                <a:pos x="f53" y="f54"/>
              </a:cxn>
            </a:cxnLst>
            <a:rect l="f49" t="f52" r="f50" b="f51"/>
            <a:pathLst>
              <a:path w="23" h="23">
                <a:moveTo>
                  <a:pt x="f7" y="f8"/>
                </a:moveTo>
                <a:cubicBezTo>
                  <a:pt x="f9" y="f10"/>
                  <a:pt x="f6" y="f5"/>
                  <a:pt x="f11" y="f12"/>
                </a:cubicBezTo>
                <a:cubicBezTo>
                  <a:pt x="f11" y="f7"/>
                  <a:pt x="f13" y="f13"/>
                  <a:pt x="f7" y="f11"/>
                </a:cubicBezTo>
                <a:cubicBezTo>
                  <a:pt x="f14" y="f6"/>
                  <a:pt x="f5" y="f15"/>
                  <a:pt x="f16" y="f10"/>
                </a:cubicBezTo>
                <a:cubicBezTo>
                  <a:pt x="f8" y="f16"/>
                  <a:pt x="f17" y="f18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7" name="Freeform 226">
            <a:extLst>
              <a:ext uri="{FF2B5EF4-FFF2-40B4-BE49-F238E27FC236}">
                <a16:creationId xmlns:a16="http://schemas.microsoft.com/office/drawing/2014/main" id="{62C4506B-B05A-4F01-1BFC-C605ECFB0AAF}"/>
              </a:ext>
            </a:extLst>
          </p:cNvPr>
          <p:cNvSpPr/>
          <p:nvPr/>
        </p:nvSpPr>
        <p:spPr>
          <a:xfrm>
            <a:off x="8782053" y="4662489"/>
            <a:ext cx="26983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16"/>
              <a:gd name="f8" fmla="val 1"/>
              <a:gd name="f9" fmla="val 21"/>
              <a:gd name="f10" fmla="val 2"/>
              <a:gd name="f11" fmla="val 4"/>
              <a:gd name="f12" fmla="val 19"/>
              <a:gd name="f13" fmla="val 10"/>
              <a:gd name="f14" fmla="val 20"/>
              <a:gd name="f15" fmla="val 17"/>
              <a:gd name="f16" fmla="val 15"/>
              <a:gd name="f17" fmla="val 14"/>
              <a:gd name="f18" fmla="val 8"/>
              <a:gd name="f19" fmla="val 7"/>
              <a:gd name="f20" fmla="val 12"/>
              <a:gd name="f21" fmla="+- 0 0 -90"/>
              <a:gd name="f22" fmla="*/ f3 1 22"/>
              <a:gd name="f23" fmla="*/ f4 1 22"/>
              <a:gd name="f24" fmla="val f5"/>
              <a:gd name="f25" fmla="val f6"/>
              <a:gd name="f26" fmla="*/ f21 f0 1"/>
              <a:gd name="f27" fmla="+- f25 0 f24"/>
              <a:gd name="f28" fmla="*/ f26 1 f2"/>
              <a:gd name="f29" fmla="*/ f27 1 22"/>
              <a:gd name="f30" fmla="*/ 16 f27 1"/>
              <a:gd name="f31" fmla="*/ 1 f27 1"/>
              <a:gd name="f32" fmla="*/ 21 f27 1"/>
              <a:gd name="f33" fmla="*/ 4 f27 1"/>
              <a:gd name="f34" fmla="*/ 15 f27 1"/>
              <a:gd name="f35" fmla="*/ 0 f27 1"/>
              <a:gd name="f36" fmla="*/ 7 f27 1"/>
              <a:gd name="f37" fmla="+- f28 0 f1"/>
              <a:gd name="f38" fmla="*/ f30 1 22"/>
              <a:gd name="f39" fmla="*/ f31 1 22"/>
              <a:gd name="f40" fmla="*/ f32 1 22"/>
              <a:gd name="f41" fmla="*/ f33 1 22"/>
              <a:gd name="f42" fmla="*/ f34 1 22"/>
              <a:gd name="f43" fmla="*/ f35 1 22"/>
              <a:gd name="f44" fmla="*/ f36 1 22"/>
              <a:gd name="f45" fmla="*/ 0 1 f29"/>
              <a:gd name="f46" fmla="*/ f25 1 f29"/>
              <a:gd name="f47" fmla="*/ f38 1 f29"/>
              <a:gd name="f48" fmla="*/ f39 1 f29"/>
              <a:gd name="f49" fmla="*/ f40 1 f29"/>
              <a:gd name="f50" fmla="*/ f41 1 f29"/>
              <a:gd name="f51" fmla="*/ f42 1 f29"/>
              <a:gd name="f52" fmla="*/ f43 1 f29"/>
              <a:gd name="f53" fmla="*/ f44 1 f29"/>
              <a:gd name="f54" fmla="*/ f45 f22 1"/>
              <a:gd name="f55" fmla="*/ f46 f22 1"/>
              <a:gd name="f56" fmla="*/ f46 f23 1"/>
              <a:gd name="f57" fmla="*/ f45 f23 1"/>
              <a:gd name="f58" fmla="*/ f47 f22 1"/>
              <a:gd name="f59" fmla="*/ f48 f23 1"/>
              <a:gd name="f60" fmla="*/ f49 f22 1"/>
              <a:gd name="f61" fmla="*/ f50 f23 1"/>
              <a:gd name="f62" fmla="*/ f51 f22 1"/>
              <a:gd name="f63" fmla="*/ f49 f23 1"/>
              <a:gd name="f64" fmla="*/ f52 f22 1"/>
              <a:gd name="f65" fmla="*/ f5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58" y="f59"/>
              </a:cxn>
            </a:cxnLst>
            <a:rect l="f54" t="f57" r="f55" b="f56"/>
            <a:pathLst>
              <a:path w="22" h="22">
                <a:moveTo>
                  <a:pt x="f7" y="f8"/>
                </a:moveTo>
                <a:cubicBezTo>
                  <a:pt x="f9" y="f5"/>
                  <a:pt x="f6" y="f10"/>
                  <a:pt x="f9" y="f11"/>
                </a:cubicBezTo>
                <a:cubicBezTo>
                  <a:pt x="f12" y="f13"/>
                  <a:pt x="f14" y="f15"/>
                  <a:pt x="f16" y="f9"/>
                </a:cubicBezTo>
                <a:cubicBezTo>
                  <a:pt x="f17" y="f6"/>
                  <a:pt x="f5" y="f18"/>
                  <a:pt x="f5" y="f19"/>
                </a:cubicBezTo>
                <a:cubicBezTo>
                  <a:pt x="f11" y="f5"/>
                  <a:pt x="f20" y="f11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8" name="Freeform 227">
            <a:extLst>
              <a:ext uri="{FF2B5EF4-FFF2-40B4-BE49-F238E27FC236}">
                <a16:creationId xmlns:a16="http://schemas.microsoft.com/office/drawing/2014/main" id="{04ED8354-2378-D3BD-BF87-269B9E587D97}"/>
              </a:ext>
            </a:extLst>
          </p:cNvPr>
          <p:cNvSpPr/>
          <p:nvPr/>
        </p:nvSpPr>
        <p:spPr>
          <a:xfrm>
            <a:off x="8715374" y="4729167"/>
            <a:ext cx="26983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1"/>
              <a:gd name="f8" fmla="val 15"/>
              <a:gd name="f9" fmla="val 16"/>
              <a:gd name="f10" fmla="val 5"/>
              <a:gd name="f11" fmla="val 3"/>
              <a:gd name="f12" fmla="val 20"/>
              <a:gd name="f13" fmla="val 18"/>
              <a:gd name="f14" fmla="val 1"/>
              <a:gd name="f15" fmla="val 11"/>
              <a:gd name="f16" fmla="val 2"/>
              <a:gd name="f17" fmla="val 8"/>
              <a:gd name="f18" fmla="val 9"/>
              <a:gd name="f19" fmla="val 14"/>
              <a:gd name="f20" fmla="+- 0 0 -90"/>
              <a:gd name="f21" fmla="*/ f3 1 22"/>
              <a:gd name="f22" fmla="*/ f4 1 21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22"/>
              <a:gd name="f31" fmla="*/ f27 1 21"/>
              <a:gd name="f32" fmla="*/ 22 f28 1"/>
              <a:gd name="f33" fmla="*/ 15 f27 1"/>
              <a:gd name="f34" fmla="*/ 3 f28 1"/>
              <a:gd name="f35" fmla="*/ 21 f27 1"/>
              <a:gd name="f36" fmla="*/ 1 f28 1"/>
              <a:gd name="f37" fmla="*/ 16 f27 1"/>
              <a:gd name="f38" fmla="*/ 8 f28 1"/>
              <a:gd name="f39" fmla="*/ 0 f27 1"/>
              <a:gd name="f40" fmla="+- f29 0 f1"/>
              <a:gd name="f41" fmla="*/ f32 1 22"/>
              <a:gd name="f42" fmla="*/ f33 1 21"/>
              <a:gd name="f43" fmla="*/ f34 1 22"/>
              <a:gd name="f44" fmla="*/ f35 1 21"/>
              <a:gd name="f45" fmla="*/ f36 1 22"/>
              <a:gd name="f46" fmla="*/ f37 1 21"/>
              <a:gd name="f47" fmla="*/ f38 1 22"/>
              <a:gd name="f48" fmla="*/ f39 1 21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22" h="21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5" y="f12"/>
                  <a:pt x="f5" y="f13"/>
                  <a:pt x="f14" y="f9"/>
                </a:cubicBezTo>
                <a:cubicBezTo>
                  <a:pt x="f11" y="f15"/>
                  <a:pt x="f16" y="f11"/>
                  <a:pt x="f17" y="f5"/>
                </a:cubicBezTo>
                <a:cubicBezTo>
                  <a:pt x="f18" y="f5"/>
                  <a:pt x="f6" y="f1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9" name="Freeform 228">
            <a:extLst>
              <a:ext uri="{FF2B5EF4-FFF2-40B4-BE49-F238E27FC236}">
                <a16:creationId xmlns:a16="http://schemas.microsoft.com/office/drawing/2014/main" id="{A7545DB4-8DD6-2456-6120-DCDA1685B8E8}"/>
              </a:ext>
            </a:extLst>
          </p:cNvPr>
          <p:cNvSpPr/>
          <p:nvPr/>
        </p:nvSpPr>
        <p:spPr>
          <a:xfrm>
            <a:off x="8799508" y="4695828"/>
            <a:ext cx="25402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"/>
              <a:gd name="f8" fmla="val 11"/>
              <a:gd name="f9" fmla="val 5"/>
              <a:gd name="f10" fmla="val 8"/>
              <a:gd name="f11" fmla="val 6"/>
              <a:gd name="f12" fmla="val 1"/>
              <a:gd name="f13" fmla="val 10"/>
              <a:gd name="f14" fmla="val 18"/>
              <a:gd name="f15" fmla="val 17"/>
              <a:gd name="f16" fmla="val 12"/>
              <a:gd name="f17" fmla="val 21"/>
              <a:gd name="f18" fmla="val 15"/>
              <a:gd name="f19" fmla="+- 0 0 -90"/>
              <a:gd name="f20" fmla="*/ f3 1 22"/>
              <a:gd name="f21" fmla="*/ f4 1 22"/>
              <a:gd name="f22" fmla="val f5"/>
              <a:gd name="f23" fmla="val f6"/>
              <a:gd name="f24" fmla="*/ f19 f0 1"/>
              <a:gd name="f25" fmla="+- f23 0 f22"/>
              <a:gd name="f26" fmla="*/ f24 1 f2"/>
              <a:gd name="f27" fmla="*/ f25 1 22"/>
              <a:gd name="f28" fmla="*/ 3 f25 1"/>
              <a:gd name="f29" fmla="*/ 11 f25 1"/>
              <a:gd name="f30" fmla="*/ 6 f25 1"/>
              <a:gd name="f31" fmla="*/ 1 f25 1"/>
              <a:gd name="f32" fmla="*/ 22 f25 1"/>
              <a:gd name="f33" fmla="+- f26 0 f1"/>
              <a:gd name="f34" fmla="*/ f28 1 22"/>
              <a:gd name="f35" fmla="*/ f29 1 22"/>
              <a:gd name="f36" fmla="*/ f30 1 22"/>
              <a:gd name="f37" fmla="*/ f31 1 22"/>
              <a:gd name="f38" fmla="*/ f32 1 22"/>
              <a:gd name="f39" fmla="*/ 0 1 f27"/>
              <a:gd name="f40" fmla="*/ f23 1 f27"/>
              <a:gd name="f41" fmla="*/ f34 1 f27"/>
              <a:gd name="f42" fmla="*/ f35 1 f27"/>
              <a:gd name="f43" fmla="*/ f36 1 f27"/>
              <a:gd name="f44" fmla="*/ f37 1 f27"/>
              <a:gd name="f45" fmla="*/ f38 1 f27"/>
              <a:gd name="f46" fmla="*/ f39 f20 1"/>
              <a:gd name="f47" fmla="*/ f40 f20 1"/>
              <a:gd name="f48" fmla="*/ f40 f21 1"/>
              <a:gd name="f49" fmla="*/ f39 f21 1"/>
              <a:gd name="f50" fmla="*/ f41 f20 1"/>
              <a:gd name="f51" fmla="*/ f42 f21 1"/>
              <a:gd name="f52" fmla="*/ f43 f20 1"/>
              <a:gd name="f53" fmla="*/ f44 f21 1"/>
              <a:gd name="f54" fmla="*/ f45 f20 1"/>
              <a:gd name="f55" fmla="*/ f45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0" y="f51"/>
              </a:cxn>
              <a:cxn ang="f33">
                <a:pos x="f52" y="f53"/>
              </a:cxn>
              <a:cxn ang="f33">
                <a:pos x="f54" y="f51"/>
              </a:cxn>
              <a:cxn ang="f33">
                <a:pos x="f52" y="f55"/>
              </a:cxn>
              <a:cxn ang="f33">
                <a:pos x="f50" y="f51"/>
              </a:cxn>
            </a:cxnLst>
            <a:rect l="f46" t="f49" r="f47" b="f48"/>
            <a:pathLst>
              <a:path w="22" h="22">
                <a:moveTo>
                  <a:pt x="f7" y="f8"/>
                </a:moveTo>
                <a:cubicBezTo>
                  <a:pt x="f9" y="f10"/>
                  <a:pt x="f5" y="f7"/>
                  <a:pt x="f11" y="f12"/>
                </a:cubicBezTo>
                <a:cubicBezTo>
                  <a:pt x="f10" y="f5"/>
                  <a:pt x="f6" y="f13"/>
                  <a:pt x="f6" y="f8"/>
                </a:cubicBezTo>
                <a:cubicBezTo>
                  <a:pt x="f14" y="f15"/>
                  <a:pt x="f16" y="f17"/>
                  <a:pt x="f11" y="f6"/>
                </a:cubicBezTo>
                <a:cubicBezTo>
                  <a:pt x="f5" y="f6"/>
                  <a:pt x="f9" y="f18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0" name="Freeform 229">
            <a:extLst>
              <a:ext uri="{FF2B5EF4-FFF2-40B4-BE49-F238E27FC236}">
                <a16:creationId xmlns:a16="http://schemas.microsoft.com/office/drawing/2014/main" id="{FCC897DA-FA7B-7BEE-FABB-9AAA6A160755}"/>
              </a:ext>
            </a:extLst>
          </p:cNvPr>
          <p:cNvSpPr/>
          <p:nvPr/>
        </p:nvSpPr>
        <p:spPr>
          <a:xfrm>
            <a:off x="6448421" y="3324228"/>
            <a:ext cx="7936" cy="95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"/>
              <a:gd name="f7" fmla="val 7"/>
              <a:gd name="f8" fmla="val 2"/>
              <a:gd name="f9" fmla="val 4"/>
              <a:gd name="f10" fmla="val 3"/>
              <a:gd name="f11" fmla="val 5"/>
              <a:gd name="f12" fmla="+- 0 0 -90"/>
              <a:gd name="f13" fmla="*/ f3 1 6"/>
              <a:gd name="f14" fmla="*/ f4 1 7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6"/>
              <a:gd name="f23" fmla="*/ f19 1 7"/>
              <a:gd name="f24" fmla="*/ 2 f20 1"/>
              <a:gd name="f25" fmla="*/ 0 f19 1"/>
              <a:gd name="f26" fmla="*/ 5 f20 1"/>
              <a:gd name="f27" fmla="*/ 7 f19 1"/>
              <a:gd name="f28" fmla="+- f21 0 f1"/>
              <a:gd name="f29" fmla="*/ f24 1 6"/>
              <a:gd name="f30" fmla="*/ f25 1 7"/>
              <a:gd name="f31" fmla="*/ f26 1 6"/>
              <a:gd name="f32" fmla="*/ f27 1 7"/>
              <a:gd name="f33" fmla="*/ 0 1 f22"/>
              <a:gd name="f34" fmla="*/ f16 1 f22"/>
              <a:gd name="f35" fmla="*/ 0 1 f23"/>
              <a:gd name="f36" fmla="*/ f17 1 f23"/>
              <a:gd name="f37" fmla="*/ f29 1 f22"/>
              <a:gd name="f38" fmla="*/ f30 1 f23"/>
              <a:gd name="f39" fmla="*/ f31 1 f22"/>
              <a:gd name="f40" fmla="*/ f32 1 f23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3 1"/>
              <a:gd name="f48" fmla="*/ f40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6"/>
              </a:cxn>
              <a:cxn ang="f28">
                <a:pos x="f45" y="f46"/>
              </a:cxn>
            </a:cxnLst>
            <a:rect l="f41" t="f44" r="f42" b="f43"/>
            <a:pathLst>
              <a:path w="6" h="7">
                <a:moveTo>
                  <a:pt x="f8" y="f5"/>
                </a:moveTo>
                <a:cubicBezTo>
                  <a:pt x="f9" y="f8"/>
                  <a:pt x="f6" y="f10"/>
                  <a:pt x="f11" y="f7"/>
                </a:cubicBezTo>
                <a:cubicBezTo>
                  <a:pt x="f8" y="f11"/>
                  <a:pt x="f5" y="f10"/>
                  <a:pt x="f8" y="f5"/>
                </a:cubicBezTo>
                <a:cubicBezTo>
                  <a:pt x="f8" y="f5"/>
                  <a:pt x="f8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1" name="Freeform 230">
            <a:extLst>
              <a:ext uri="{FF2B5EF4-FFF2-40B4-BE49-F238E27FC236}">
                <a16:creationId xmlns:a16="http://schemas.microsoft.com/office/drawing/2014/main" id="{15EC548A-0CBF-4DED-FA8C-8ADEA3DD83F2}"/>
              </a:ext>
            </a:extLst>
          </p:cNvPr>
          <p:cNvSpPr/>
          <p:nvPr/>
        </p:nvSpPr>
        <p:spPr>
          <a:xfrm>
            <a:off x="6553203" y="3463920"/>
            <a:ext cx="7936" cy="79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"/>
              <a:gd name="f7" fmla="val 4"/>
              <a:gd name="f8" fmla="val 1"/>
              <a:gd name="f9" fmla="val 3"/>
              <a:gd name="f10" fmla="val 5"/>
              <a:gd name="f11" fmla="val 2"/>
              <a:gd name="f12" fmla="+- 0 0 -90"/>
              <a:gd name="f13" fmla="*/ f3 1 6"/>
              <a:gd name="f14" fmla="*/ f4 1 6"/>
              <a:gd name="f15" fmla="val f5"/>
              <a:gd name="f16" fmla="val f6"/>
              <a:gd name="f17" fmla="*/ f12 f0 1"/>
              <a:gd name="f18" fmla="+- f16 0 f15"/>
              <a:gd name="f19" fmla="*/ f17 1 f2"/>
              <a:gd name="f20" fmla="*/ f18 1 6"/>
              <a:gd name="f21" fmla="*/ 0 f18 1"/>
              <a:gd name="f22" fmla="*/ 4 f18 1"/>
              <a:gd name="f23" fmla="*/ 5 f18 1"/>
              <a:gd name="f24" fmla="*/ 2 f18 1"/>
              <a:gd name="f25" fmla="*/ 1 f18 1"/>
              <a:gd name="f26" fmla="*/ 6 f18 1"/>
              <a:gd name="f27" fmla="+- f19 0 f1"/>
              <a:gd name="f28" fmla="*/ f21 1 6"/>
              <a:gd name="f29" fmla="*/ f22 1 6"/>
              <a:gd name="f30" fmla="*/ f23 1 6"/>
              <a:gd name="f31" fmla="*/ f24 1 6"/>
              <a:gd name="f32" fmla="*/ f25 1 6"/>
              <a:gd name="f33" fmla="*/ f26 1 6"/>
              <a:gd name="f34" fmla="*/ 0 1 f20"/>
              <a:gd name="f35" fmla="*/ f16 1 f20"/>
              <a:gd name="f36" fmla="*/ f28 1 f20"/>
              <a:gd name="f37" fmla="*/ f29 1 f20"/>
              <a:gd name="f38" fmla="*/ f30 1 f20"/>
              <a:gd name="f39" fmla="*/ f31 1 f20"/>
              <a:gd name="f40" fmla="*/ f32 1 f20"/>
              <a:gd name="f41" fmla="*/ f33 1 f20"/>
              <a:gd name="f42" fmla="*/ f34 f13 1"/>
              <a:gd name="f43" fmla="*/ f35 f13 1"/>
              <a:gd name="f44" fmla="*/ f35 f14 1"/>
              <a:gd name="f45" fmla="*/ f34 f14 1"/>
              <a:gd name="f46" fmla="*/ f36 f13 1"/>
              <a:gd name="f47" fmla="*/ f37 f14 1"/>
              <a:gd name="f48" fmla="*/ f38 f13 1"/>
              <a:gd name="f49" fmla="*/ f39 f14 1"/>
              <a:gd name="f50" fmla="*/ f40 f13 1"/>
              <a:gd name="f51" fmla="*/ f41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46" y="f47"/>
              </a:cxn>
              <a:cxn ang="f27">
                <a:pos x="f48" y="f49"/>
              </a:cxn>
              <a:cxn ang="f27">
                <a:pos x="f50" y="f51"/>
              </a:cxn>
              <a:cxn ang="f27">
                <a:pos x="f46" y="f47"/>
              </a:cxn>
            </a:cxnLst>
            <a:rect l="f42" t="f45" r="f43" b="f44"/>
            <a:pathLst>
              <a:path w="6" h="6">
                <a:moveTo>
                  <a:pt x="f5" y="f7"/>
                </a:moveTo>
                <a:cubicBezTo>
                  <a:pt x="f8" y="f9"/>
                  <a:pt x="f7" y="f5"/>
                  <a:pt x="f10" y="f11"/>
                </a:cubicBezTo>
                <a:cubicBezTo>
                  <a:pt x="f6" y="f10"/>
                  <a:pt x="f9" y="f10"/>
                  <a:pt x="f8" y="f6"/>
                </a:cubicBezTo>
                <a:cubicBezTo>
                  <a:pt x="f8" y="f10"/>
                  <a:pt x="f5" y="f10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2" name="Freeform 231">
            <a:extLst>
              <a:ext uri="{FF2B5EF4-FFF2-40B4-BE49-F238E27FC236}">
                <a16:creationId xmlns:a16="http://schemas.microsoft.com/office/drawing/2014/main" id="{8A2070A6-34E9-7126-5C9B-0A960A1C88B1}"/>
              </a:ext>
            </a:extLst>
          </p:cNvPr>
          <p:cNvSpPr/>
          <p:nvPr/>
        </p:nvSpPr>
        <p:spPr>
          <a:xfrm>
            <a:off x="7831141" y="4043367"/>
            <a:ext cx="4764" cy="47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"/>
              <a:gd name="f7" fmla="val 2"/>
              <a:gd name="f8" fmla="val 4"/>
              <a:gd name="f9" fmla="val 3"/>
              <a:gd name="f10" fmla="val 1"/>
              <a:gd name="f11" fmla="+- 0 0 -90"/>
              <a:gd name="f12" fmla="*/ f3 1 5"/>
              <a:gd name="f13" fmla="*/ f4 1 5"/>
              <a:gd name="f14" fmla="val f5"/>
              <a:gd name="f15" fmla="val f6"/>
              <a:gd name="f16" fmla="*/ f11 f0 1"/>
              <a:gd name="f17" fmla="+- f15 0 f14"/>
              <a:gd name="f18" fmla="*/ f16 1 f2"/>
              <a:gd name="f19" fmla="*/ f17 1 5"/>
              <a:gd name="f20" fmla="*/ 5 f17 1"/>
              <a:gd name="f21" fmla="*/ 2 f17 1"/>
              <a:gd name="f22" fmla="*/ 1 f17 1"/>
              <a:gd name="f23" fmla="*/ 4 f17 1"/>
              <a:gd name="f24" fmla="*/ 3 f17 1"/>
              <a:gd name="f25" fmla="*/ 0 f17 1"/>
              <a:gd name="f26" fmla="+- f18 0 f1"/>
              <a:gd name="f27" fmla="*/ f20 1 5"/>
              <a:gd name="f28" fmla="*/ f21 1 5"/>
              <a:gd name="f29" fmla="*/ f22 1 5"/>
              <a:gd name="f30" fmla="*/ f23 1 5"/>
              <a:gd name="f31" fmla="*/ f24 1 5"/>
              <a:gd name="f32" fmla="*/ f25 1 5"/>
              <a:gd name="f33" fmla="*/ 0 1 f19"/>
              <a:gd name="f34" fmla="*/ f15 1 f19"/>
              <a:gd name="f35" fmla="*/ f27 1 f19"/>
              <a:gd name="f36" fmla="*/ f28 1 f19"/>
              <a:gd name="f37" fmla="*/ f29 1 f19"/>
              <a:gd name="f38" fmla="*/ f30 1 f19"/>
              <a:gd name="f39" fmla="*/ f31 1 f19"/>
              <a:gd name="f40" fmla="*/ f32 1 f19"/>
              <a:gd name="f41" fmla="*/ f33 f12 1"/>
              <a:gd name="f42" fmla="*/ f34 f12 1"/>
              <a:gd name="f43" fmla="*/ f34 f13 1"/>
              <a:gd name="f44" fmla="*/ f33 f13 1"/>
              <a:gd name="f45" fmla="*/ f35 f12 1"/>
              <a:gd name="f46" fmla="*/ f36 f13 1"/>
              <a:gd name="f47" fmla="*/ f37 f12 1"/>
              <a:gd name="f48" fmla="*/ f38 f13 1"/>
              <a:gd name="f49" fmla="*/ f39 f12 1"/>
              <a:gd name="f50" fmla="*/ f4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5" y="f46"/>
              </a:cxn>
              <a:cxn ang="f26">
                <a:pos x="f47" y="f48"/>
              </a:cxn>
              <a:cxn ang="f26">
                <a:pos x="f49" y="f50"/>
              </a:cxn>
              <a:cxn ang="f26">
                <a:pos x="f45" y="f46"/>
              </a:cxn>
            </a:cxnLst>
            <a:rect l="f41" t="f44" r="f42" b="f43"/>
            <a:pathLst>
              <a:path w="5" h="5">
                <a:moveTo>
                  <a:pt x="f6" y="f7"/>
                </a:moveTo>
                <a:cubicBezTo>
                  <a:pt x="f8" y="f8"/>
                  <a:pt x="f9" y="f6"/>
                  <a:pt x="f10" y="f8"/>
                </a:cubicBezTo>
                <a:cubicBezTo>
                  <a:pt x="f5" y="f9"/>
                  <a:pt x="f7" y="f10"/>
                  <a:pt x="f9" y="f5"/>
                </a:cubicBezTo>
                <a:cubicBezTo>
                  <a:pt x="f8" y="f10"/>
                  <a:pt x="f8" y="f10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3" name="Freeform 232">
            <a:extLst>
              <a:ext uri="{FF2B5EF4-FFF2-40B4-BE49-F238E27FC236}">
                <a16:creationId xmlns:a16="http://schemas.microsoft.com/office/drawing/2014/main" id="{06C091E6-9A1C-8BBA-4124-547D512DED9F}"/>
              </a:ext>
            </a:extLst>
          </p:cNvPr>
          <p:cNvSpPr/>
          <p:nvPr/>
        </p:nvSpPr>
        <p:spPr>
          <a:xfrm>
            <a:off x="8434389" y="2714625"/>
            <a:ext cx="6345" cy="79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"/>
              <a:gd name="f7" fmla="val 6"/>
              <a:gd name="f8" fmla="val 3"/>
              <a:gd name="f9" fmla="val 2"/>
              <a:gd name="f10" fmla="val 4"/>
              <a:gd name="f11" fmla="+- 0 0 -90"/>
              <a:gd name="f12" fmla="*/ f3 1 5"/>
              <a:gd name="f13" fmla="*/ f4 1 6"/>
              <a:gd name="f14" fmla="val f5"/>
              <a:gd name="f15" fmla="val f6"/>
              <a:gd name="f16" fmla="val f7"/>
              <a:gd name="f17" fmla="*/ f11 f0 1"/>
              <a:gd name="f18" fmla="+- f16 0 f14"/>
              <a:gd name="f19" fmla="+- f15 0 f14"/>
              <a:gd name="f20" fmla="*/ f17 1 f2"/>
              <a:gd name="f21" fmla="*/ f18 1 6"/>
              <a:gd name="f22" fmla="*/ f19 1 5"/>
              <a:gd name="f23" fmla="*/ 3 f19 1"/>
              <a:gd name="f24" fmla="*/ 6 f18 1"/>
              <a:gd name="f25" fmla="*/ 0 f18 1"/>
              <a:gd name="f26" fmla="*/ 5 f19 1"/>
              <a:gd name="f27" fmla="*/ 5 f18 1"/>
              <a:gd name="f28" fmla="+- f20 0 f1"/>
              <a:gd name="f29" fmla="*/ f23 1 5"/>
              <a:gd name="f30" fmla="*/ f24 1 6"/>
              <a:gd name="f31" fmla="*/ f25 1 6"/>
              <a:gd name="f32" fmla="*/ f26 1 5"/>
              <a:gd name="f33" fmla="*/ f27 1 6"/>
              <a:gd name="f34" fmla="*/ 0 1 f22"/>
              <a:gd name="f35" fmla="*/ f15 1 f22"/>
              <a:gd name="f36" fmla="*/ 0 1 f21"/>
              <a:gd name="f37" fmla="*/ f16 1 f21"/>
              <a:gd name="f38" fmla="*/ f29 1 f22"/>
              <a:gd name="f39" fmla="*/ f30 1 f21"/>
              <a:gd name="f40" fmla="*/ f31 1 f21"/>
              <a:gd name="f41" fmla="*/ f32 1 f22"/>
              <a:gd name="f42" fmla="*/ f33 1 f21"/>
              <a:gd name="f43" fmla="*/ f34 f12 1"/>
              <a:gd name="f44" fmla="*/ f35 f12 1"/>
              <a:gd name="f45" fmla="*/ f37 f13 1"/>
              <a:gd name="f46" fmla="*/ f36 f13 1"/>
              <a:gd name="f47" fmla="*/ f38 f12 1"/>
              <a:gd name="f48" fmla="*/ f39 f13 1"/>
              <a:gd name="f49" fmla="*/ f40 f13 1"/>
              <a:gd name="f50" fmla="*/ f41 f12 1"/>
              <a:gd name="f51" fmla="*/ f42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7" y="f48"/>
              </a:cxn>
              <a:cxn ang="f28">
                <a:pos x="f47" y="f49"/>
              </a:cxn>
              <a:cxn ang="f28">
                <a:pos x="f50" y="f51"/>
              </a:cxn>
              <a:cxn ang="f28">
                <a:pos x="f47" y="f48"/>
              </a:cxn>
            </a:cxnLst>
            <a:rect l="f43" t="f46" r="f44" b="f45"/>
            <a:pathLst>
              <a:path w="5" h="6">
                <a:moveTo>
                  <a:pt x="f8" y="f7"/>
                </a:moveTo>
                <a:cubicBezTo>
                  <a:pt x="f9" y="f10"/>
                  <a:pt x="f5" y="f9"/>
                  <a:pt x="f8" y="f5"/>
                </a:cubicBezTo>
                <a:cubicBezTo>
                  <a:pt x="f6" y="f5"/>
                  <a:pt x="f6" y="f8"/>
                  <a:pt x="f6" y="f6"/>
                </a:cubicBezTo>
                <a:cubicBezTo>
                  <a:pt x="f6" y="f6"/>
                  <a:pt x="f10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387E6D17-40C7-302D-3EBE-FA3FEBDD2B16}"/>
              </a:ext>
            </a:extLst>
          </p:cNvPr>
          <p:cNvSpPr txBox="1"/>
          <p:nvPr/>
        </p:nvSpPr>
        <p:spPr>
          <a:xfrm>
            <a:off x="417889" y="368878"/>
            <a:ext cx="3607701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300" b="0" i="0" u="none" strike="noStrike" kern="1200" cap="none" spc="0" baseline="0">
                <a:solidFill>
                  <a:srgbClr val="002060"/>
                </a:solidFill>
                <a:uFillTx/>
                <a:latin typeface="Prompt Black" pitchFamily="2"/>
                <a:cs typeface="Prompt Black" pitchFamily="2"/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5E9903D-5B94-C8D4-A820-2E7A7AE00323}"/>
              </a:ext>
            </a:extLst>
          </p:cNvPr>
          <p:cNvSpPr/>
          <p:nvPr/>
        </p:nvSpPr>
        <p:spPr>
          <a:xfrm>
            <a:off x="4856158" y="1509710"/>
            <a:ext cx="1108079" cy="10985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4"/>
              <a:gd name="f7" fmla="val 290"/>
              <a:gd name="f8" fmla="val 248"/>
              <a:gd name="f9" fmla="val 50"/>
              <a:gd name="f10" fmla="val 251"/>
              <a:gd name="f11" fmla="val 56"/>
              <a:gd name="f12" fmla="val 254"/>
              <a:gd name="f13" fmla="val 62"/>
              <a:gd name="f14" fmla="val 257"/>
              <a:gd name="f15" fmla="val 67"/>
              <a:gd name="f16" fmla="val 124"/>
              <a:gd name="f17" fmla="val 287"/>
              <a:gd name="f18" fmla="val 194"/>
              <a:gd name="f19" fmla="val 240"/>
              <a:gd name="f20" fmla="val 239"/>
              <a:gd name="f21" fmla="val 193"/>
              <a:gd name="f22" fmla="val 285"/>
              <a:gd name="f23" fmla="val 68"/>
              <a:gd name="f24" fmla="val 252"/>
              <a:gd name="f25" fmla="val 65"/>
              <a:gd name="f26" fmla="val 250"/>
              <a:gd name="f27" fmla="val 59"/>
              <a:gd name="f28" fmla="val 247"/>
              <a:gd name="f29" fmla="val 60"/>
              <a:gd name="f30" fmla="val 18"/>
              <a:gd name="f31" fmla="val 206"/>
              <a:gd name="f32" fmla="val 157"/>
              <a:gd name="f33" fmla="val 20"/>
              <a:gd name="f34" fmla="val 99"/>
              <a:gd name="f35" fmla="val 24"/>
              <a:gd name="f36" fmla="val 86"/>
              <a:gd name="f37" fmla="val 30"/>
              <a:gd name="f38" fmla="val 75"/>
              <a:gd name="f39" fmla="val 36"/>
              <a:gd name="f40" fmla="val 63"/>
              <a:gd name="f41" fmla="val 35"/>
              <a:gd name="f42" fmla="val 55"/>
              <a:gd name="f43" fmla="val 48"/>
              <a:gd name="f44" fmla="val 76"/>
              <a:gd name="f45" fmla="val 33"/>
              <a:gd name="f46" fmla="val 96"/>
              <a:gd name="f47" fmla="val 145"/>
              <a:gd name="f48" fmla="val 190"/>
              <a:gd name="f49" fmla="val 7"/>
              <a:gd name="f50" fmla="val 231"/>
              <a:gd name="f51" fmla="val 39"/>
              <a:gd name="f52" fmla="val 234"/>
              <a:gd name="f53" fmla="val 41"/>
              <a:gd name="f54" fmla="val 42"/>
              <a:gd name="f55" fmla="val 243"/>
              <a:gd name="f56" fmla="val 43"/>
              <a:gd name="f57" fmla="val 245"/>
              <a:gd name="f58" fmla="val 45"/>
              <a:gd name="f59" fmla="val 246"/>
              <a:gd name="f60" fmla="val 47"/>
              <a:gd name="f61" fmla="val 49"/>
              <a:gd name="f62" fmla="val 255"/>
              <a:gd name="f63" fmla="val 203"/>
              <a:gd name="f64" fmla="val 143"/>
              <a:gd name="f65" fmla="val 85"/>
              <a:gd name="f66" fmla="val 148"/>
              <a:gd name="f67" fmla="val 87"/>
              <a:gd name="f68" fmla="val 34"/>
              <a:gd name="f69" fmla="val 81"/>
              <a:gd name="f70" fmla="val 38"/>
              <a:gd name="f71" fmla="val 142"/>
              <a:gd name="f72" fmla="val 202"/>
              <a:gd name="f73" fmla="+- 0 0 -90"/>
              <a:gd name="f74" fmla="*/ f3 1 294"/>
              <a:gd name="f75" fmla="*/ f4 1 290"/>
              <a:gd name="f76" fmla="val f5"/>
              <a:gd name="f77" fmla="val f6"/>
              <a:gd name="f78" fmla="val f7"/>
              <a:gd name="f79" fmla="*/ f73 f0 1"/>
              <a:gd name="f80" fmla="+- f78 0 f76"/>
              <a:gd name="f81" fmla="+- f77 0 f76"/>
              <a:gd name="f82" fmla="*/ f79 1 f2"/>
              <a:gd name="f83" fmla="*/ f81 1 294"/>
              <a:gd name="f84" fmla="*/ f80 1 290"/>
              <a:gd name="f85" fmla="*/ 248 f81 1"/>
              <a:gd name="f86" fmla="*/ 50 f80 1"/>
              <a:gd name="f87" fmla="*/ 257 f81 1"/>
              <a:gd name="f88" fmla="*/ 67 f80 1"/>
              <a:gd name="f89" fmla="*/ 240 f81 1"/>
              <a:gd name="f90" fmla="*/ 239 f80 1"/>
              <a:gd name="f91" fmla="*/ 68 f81 1"/>
              <a:gd name="f92" fmla="*/ 252 f80 1"/>
              <a:gd name="f93" fmla="*/ 59 f81 1"/>
              <a:gd name="f94" fmla="*/ 247 f80 1"/>
              <a:gd name="f95" fmla="*/ 60 f81 1"/>
              <a:gd name="f96" fmla="*/ 20 f81 1"/>
              <a:gd name="f97" fmla="*/ 99 f80 1"/>
              <a:gd name="f98" fmla="*/ 36 f81 1"/>
              <a:gd name="f99" fmla="*/ 63 f80 1"/>
              <a:gd name="f100" fmla="*/ 35 f81 1"/>
              <a:gd name="f101" fmla="*/ 96 f81 1"/>
              <a:gd name="f102" fmla="*/ 18 f80 1"/>
              <a:gd name="f103" fmla="*/ 231 f81 1"/>
              <a:gd name="f104" fmla="*/ 39 f80 1"/>
              <a:gd name="f105" fmla="*/ 243 f81 1"/>
              <a:gd name="f106" fmla="*/ 43 f80 1"/>
              <a:gd name="f107" fmla="*/ 247 f81 1"/>
              <a:gd name="f108" fmla="*/ 49 f80 1"/>
              <a:gd name="f109" fmla="*/ 145 f81 1"/>
              <a:gd name="f110" fmla="*/ 251 f80 1"/>
              <a:gd name="f111" fmla="*/ 255 f81 1"/>
              <a:gd name="f112" fmla="*/ 143 f80 1"/>
              <a:gd name="f113" fmla="*/ 148 f81 1"/>
              <a:gd name="f114" fmla="*/ 35 f80 1"/>
              <a:gd name="f115" fmla="*/ 38 f81 1"/>
              <a:gd name="f116" fmla="*/ 142 f80 1"/>
              <a:gd name="f117" fmla="+- f82 0 f1"/>
              <a:gd name="f118" fmla="*/ f85 1 294"/>
              <a:gd name="f119" fmla="*/ f86 1 290"/>
              <a:gd name="f120" fmla="*/ f87 1 294"/>
              <a:gd name="f121" fmla="*/ f88 1 290"/>
              <a:gd name="f122" fmla="*/ f89 1 294"/>
              <a:gd name="f123" fmla="*/ f90 1 290"/>
              <a:gd name="f124" fmla="*/ f91 1 294"/>
              <a:gd name="f125" fmla="*/ f92 1 290"/>
              <a:gd name="f126" fmla="*/ f93 1 294"/>
              <a:gd name="f127" fmla="*/ f94 1 290"/>
              <a:gd name="f128" fmla="*/ f95 1 294"/>
              <a:gd name="f129" fmla="*/ f96 1 294"/>
              <a:gd name="f130" fmla="*/ f97 1 290"/>
              <a:gd name="f131" fmla="*/ f98 1 294"/>
              <a:gd name="f132" fmla="*/ f99 1 290"/>
              <a:gd name="f133" fmla="*/ f100 1 294"/>
              <a:gd name="f134" fmla="*/ f101 1 294"/>
              <a:gd name="f135" fmla="*/ f102 1 290"/>
              <a:gd name="f136" fmla="*/ f103 1 294"/>
              <a:gd name="f137" fmla="*/ f104 1 290"/>
              <a:gd name="f138" fmla="*/ f105 1 294"/>
              <a:gd name="f139" fmla="*/ f106 1 290"/>
              <a:gd name="f140" fmla="*/ f107 1 294"/>
              <a:gd name="f141" fmla="*/ f108 1 290"/>
              <a:gd name="f142" fmla="*/ f109 1 294"/>
              <a:gd name="f143" fmla="*/ f110 1 290"/>
              <a:gd name="f144" fmla="*/ f111 1 294"/>
              <a:gd name="f145" fmla="*/ f112 1 290"/>
              <a:gd name="f146" fmla="*/ f113 1 294"/>
              <a:gd name="f147" fmla="*/ f114 1 290"/>
              <a:gd name="f148" fmla="*/ f115 1 294"/>
              <a:gd name="f149" fmla="*/ f116 1 290"/>
              <a:gd name="f150" fmla="*/ 0 1 f83"/>
              <a:gd name="f151" fmla="*/ f77 1 f83"/>
              <a:gd name="f152" fmla="*/ 0 1 f84"/>
              <a:gd name="f153" fmla="*/ f78 1 f84"/>
              <a:gd name="f154" fmla="*/ f118 1 f83"/>
              <a:gd name="f155" fmla="*/ f119 1 f84"/>
              <a:gd name="f156" fmla="*/ f120 1 f83"/>
              <a:gd name="f157" fmla="*/ f121 1 f84"/>
              <a:gd name="f158" fmla="*/ f122 1 f83"/>
              <a:gd name="f159" fmla="*/ f123 1 f84"/>
              <a:gd name="f160" fmla="*/ f124 1 f83"/>
              <a:gd name="f161" fmla="*/ f125 1 f84"/>
              <a:gd name="f162" fmla="*/ f126 1 f83"/>
              <a:gd name="f163" fmla="*/ f127 1 f84"/>
              <a:gd name="f164" fmla="*/ f128 1 f83"/>
              <a:gd name="f165" fmla="*/ f129 1 f83"/>
              <a:gd name="f166" fmla="*/ f130 1 f84"/>
              <a:gd name="f167" fmla="*/ f131 1 f83"/>
              <a:gd name="f168" fmla="*/ f132 1 f84"/>
              <a:gd name="f169" fmla="*/ f133 1 f83"/>
              <a:gd name="f170" fmla="*/ f134 1 f83"/>
              <a:gd name="f171" fmla="*/ f135 1 f84"/>
              <a:gd name="f172" fmla="*/ f136 1 f83"/>
              <a:gd name="f173" fmla="*/ f137 1 f84"/>
              <a:gd name="f174" fmla="*/ f138 1 f83"/>
              <a:gd name="f175" fmla="*/ f139 1 f84"/>
              <a:gd name="f176" fmla="*/ f140 1 f83"/>
              <a:gd name="f177" fmla="*/ f141 1 f84"/>
              <a:gd name="f178" fmla="*/ f142 1 f83"/>
              <a:gd name="f179" fmla="*/ f143 1 f84"/>
              <a:gd name="f180" fmla="*/ f144 1 f83"/>
              <a:gd name="f181" fmla="*/ f145 1 f84"/>
              <a:gd name="f182" fmla="*/ f146 1 f83"/>
              <a:gd name="f183" fmla="*/ f147 1 f84"/>
              <a:gd name="f184" fmla="*/ f148 1 f83"/>
              <a:gd name="f185" fmla="*/ f149 1 f84"/>
              <a:gd name="f186" fmla="*/ f150 f74 1"/>
              <a:gd name="f187" fmla="*/ f151 f74 1"/>
              <a:gd name="f188" fmla="*/ f153 f75 1"/>
              <a:gd name="f189" fmla="*/ f152 f75 1"/>
              <a:gd name="f190" fmla="*/ f154 f74 1"/>
              <a:gd name="f191" fmla="*/ f155 f75 1"/>
              <a:gd name="f192" fmla="*/ f156 f74 1"/>
              <a:gd name="f193" fmla="*/ f157 f75 1"/>
              <a:gd name="f194" fmla="*/ f158 f74 1"/>
              <a:gd name="f195" fmla="*/ f159 f75 1"/>
              <a:gd name="f196" fmla="*/ f160 f74 1"/>
              <a:gd name="f197" fmla="*/ f161 f75 1"/>
              <a:gd name="f198" fmla="*/ f162 f74 1"/>
              <a:gd name="f199" fmla="*/ f163 f75 1"/>
              <a:gd name="f200" fmla="*/ f164 f74 1"/>
              <a:gd name="f201" fmla="*/ f165 f74 1"/>
              <a:gd name="f202" fmla="*/ f166 f75 1"/>
              <a:gd name="f203" fmla="*/ f167 f74 1"/>
              <a:gd name="f204" fmla="*/ f168 f75 1"/>
              <a:gd name="f205" fmla="*/ f169 f74 1"/>
              <a:gd name="f206" fmla="*/ f170 f74 1"/>
              <a:gd name="f207" fmla="*/ f171 f75 1"/>
              <a:gd name="f208" fmla="*/ f172 f74 1"/>
              <a:gd name="f209" fmla="*/ f173 f75 1"/>
              <a:gd name="f210" fmla="*/ f174 f74 1"/>
              <a:gd name="f211" fmla="*/ f175 f75 1"/>
              <a:gd name="f212" fmla="*/ f176 f74 1"/>
              <a:gd name="f213" fmla="*/ f177 f75 1"/>
              <a:gd name="f214" fmla="*/ f178 f74 1"/>
              <a:gd name="f215" fmla="*/ f179 f75 1"/>
              <a:gd name="f216" fmla="*/ f180 f74 1"/>
              <a:gd name="f217" fmla="*/ f181 f75 1"/>
              <a:gd name="f218" fmla="*/ f182 f74 1"/>
              <a:gd name="f219" fmla="*/ f183 f75 1"/>
              <a:gd name="f220" fmla="*/ f184 f74 1"/>
              <a:gd name="f221" fmla="*/ f1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7">
                <a:pos x="f190" y="f191"/>
              </a:cxn>
              <a:cxn ang="f117">
                <a:pos x="f192" y="f193"/>
              </a:cxn>
              <a:cxn ang="f117">
                <a:pos x="f194" y="f195"/>
              </a:cxn>
              <a:cxn ang="f117">
                <a:pos x="f196" y="f197"/>
              </a:cxn>
              <a:cxn ang="f117">
                <a:pos x="f198" y="f199"/>
              </a:cxn>
              <a:cxn ang="f117">
                <a:pos x="f200" y="f199"/>
              </a:cxn>
              <a:cxn ang="f117">
                <a:pos x="f201" y="f202"/>
              </a:cxn>
              <a:cxn ang="f117">
                <a:pos x="f203" y="f204"/>
              </a:cxn>
              <a:cxn ang="f117">
                <a:pos x="f205" y="f204"/>
              </a:cxn>
              <a:cxn ang="f117">
                <a:pos x="f206" y="f207"/>
              </a:cxn>
              <a:cxn ang="f117">
                <a:pos x="f206" y="f207"/>
              </a:cxn>
              <a:cxn ang="f117">
                <a:pos x="f208" y="f209"/>
              </a:cxn>
              <a:cxn ang="f117">
                <a:pos x="f210" y="f211"/>
              </a:cxn>
              <a:cxn ang="f117">
                <a:pos x="f212" y="f213"/>
              </a:cxn>
              <a:cxn ang="f117">
                <a:pos x="f190" y="f191"/>
              </a:cxn>
              <a:cxn ang="f117">
                <a:pos x="f214" y="f215"/>
              </a:cxn>
              <a:cxn ang="f117">
                <a:pos x="f216" y="f217"/>
              </a:cxn>
              <a:cxn ang="f117">
                <a:pos x="f218" y="f219"/>
              </a:cxn>
              <a:cxn ang="f117">
                <a:pos x="f220" y="f221"/>
              </a:cxn>
              <a:cxn ang="f117">
                <a:pos x="f214" y="f215"/>
              </a:cxn>
            </a:cxnLst>
            <a:rect l="f186" t="f189" r="f187" b="f188"/>
            <a:pathLst>
              <a:path w="294" h="29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6" y="f16"/>
                  <a:pt x="f17" y="f18"/>
                  <a:pt x="f19" y="f20"/>
                </a:cubicBezTo>
                <a:cubicBezTo>
                  <a:pt x="f21" y="f22"/>
                  <a:pt x="f16" y="f7"/>
                  <a:pt x="f23" y="f24"/>
                </a:cubicBezTo>
                <a:cubicBezTo>
                  <a:pt x="f25" y="f26"/>
                  <a:pt x="f13" y="f8"/>
                  <a:pt x="f27" y="f28"/>
                </a:cubicBezTo>
                <a:cubicBezTo>
                  <a:pt x="f29" y="f28"/>
                  <a:pt x="f29" y="f28"/>
                  <a:pt x="f29" y="f28"/>
                </a:cubicBezTo>
                <a:cubicBezTo>
                  <a:pt x="f30" y="f31"/>
                  <a:pt x="f5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0"/>
                  <a:pt x="f41" y="f40"/>
                  <a:pt x="f41" y="f40"/>
                </a:cubicBezTo>
                <a:cubicBezTo>
                  <a:pt x="f42" y="f43"/>
                  <a:pt x="f44" y="f45"/>
                  <a:pt x="f46" y="f30"/>
                </a:cubicBezTo>
                <a:cubicBezTo>
                  <a:pt x="f46" y="f30"/>
                  <a:pt x="f46" y="f30"/>
                  <a:pt x="f46" y="f30"/>
                </a:cubicBezTo>
                <a:cubicBezTo>
                  <a:pt x="f47" y="f5"/>
                  <a:pt x="f48" y="f49"/>
                  <a:pt x="f50" y="f51"/>
                </a:cubicBezTo>
                <a:cubicBezTo>
                  <a:pt x="f52" y="f53"/>
                  <a:pt x="f20" y="f54"/>
                  <a:pt x="f55" y="f56"/>
                </a:cubicBezTo>
                <a:cubicBezTo>
                  <a:pt x="f57" y="f58"/>
                  <a:pt x="f59" y="f60"/>
                  <a:pt x="f28" y="f61"/>
                </a:cubicBezTo>
                <a:lnTo>
                  <a:pt x="f8" y="f9"/>
                </a:lnTo>
                <a:close/>
                <a:moveTo>
                  <a:pt x="f47" y="f10"/>
                </a:moveTo>
                <a:cubicBezTo>
                  <a:pt x="f31" y="f24"/>
                  <a:pt x="f62" y="f63"/>
                  <a:pt x="f62" y="f64"/>
                </a:cubicBezTo>
                <a:cubicBezTo>
                  <a:pt x="f62" y="f65"/>
                  <a:pt x="f31" y="f39"/>
                  <a:pt x="f66" y="f41"/>
                </a:cubicBezTo>
                <a:cubicBezTo>
                  <a:pt x="f67" y="f68"/>
                  <a:pt x="f51" y="f69"/>
                  <a:pt x="f70" y="f71"/>
                </a:cubicBezTo>
                <a:cubicBezTo>
                  <a:pt x="f70" y="f72"/>
                  <a:pt x="f65" y="f10"/>
                  <a:pt x="f47" y="f1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6B38523B-C7EA-DF79-06A2-17A869A03BDA}"/>
              </a:ext>
            </a:extLst>
          </p:cNvPr>
          <p:cNvSpPr/>
          <p:nvPr/>
        </p:nvSpPr>
        <p:spPr>
          <a:xfrm>
            <a:off x="3529017" y="1168402"/>
            <a:ext cx="584201" cy="5572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5"/>
              <a:gd name="f7" fmla="val 147"/>
              <a:gd name="f8" fmla="val 20"/>
              <a:gd name="f9" fmla="val 131"/>
              <a:gd name="f10" fmla="val 14"/>
              <a:gd name="f11" fmla="val 115"/>
              <a:gd name="f12" fmla="val 5"/>
              <a:gd name="f13" fmla="val 99"/>
              <a:gd name="f14" fmla="val 3"/>
              <a:gd name="f15" fmla="val 83"/>
              <a:gd name="f16" fmla="val 50"/>
              <a:gd name="f17" fmla="val 19"/>
              <a:gd name="f18" fmla="val 22"/>
              <a:gd name="f19" fmla="val 48"/>
              <a:gd name="f20" fmla="val 11"/>
              <a:gd name="f21" fmla="val 76"/>
              <a:gd name="f22" fmla="val 109"/>
              <a:gd name="f23" fmla="val 7"/>
              <a:gd name="f24" fmla="val 129"/>
              <a:gd name="f25" fmla="val 29"/>
              <a:gd name="f26" fmla="val 150"/>
              <a:gd name="f27" fmla="val 52"/>
              <a:gd name="f28" fmla="val 85"/>
              <a:gd name="f29" fmla="val 140"/>
              <a:gd name="f30" fmla="val 114"/>
              <a:gd name="f31" fmla="val 137"/>
              <a:gd name="f32" fmla="val 118"/>
              <a:gd name="f33" fmla="val 135"/>
              <a:gd name="f34" fmla="val 123"/>
              <a:gd name="f35" fmla="val 132"/>
              <a:gd name="f36" fmla="val 127"/>
              <a:gd name="f37" fmla="val 122"/>
              <a:gd name="f38" fmla="val 134"/>
              <a:gd name="f39" fmla="val 113"/>
              <a:gd name="f40" fmla="val 103"/>
              <a:gd name="f41" fmla="val 66"/>
              <a:gd name="f42" fmla="val 47"/>
              <a:gd name="f43" fmla="val 38"/>
              <a:gd name="f44" fmla="val 142"/>
              <a:gd name="f45" fmla="val 136"/>
              <a:gd name="f46" fmla="val 74"/>
              <a:gd name="f47" fmla="val 94"/>
              <a:gd name="f48" fmla="val 62"/>
              <a:gd name="f49" fmla="val 96"/>
              <a:gd name="f50" fmla="val 51"/>
              <a:gd name="f51" fmla="val 101"/>
              <a:gd name="f52" fmla="val 117"/>
              <a:gd name="f53" fmla="val 133"/>
              <a:gd name="f54" fmla="val 60"/>
              <a:gd name="f55" fmla="val 141"/>
              <a:gd name="f56" fmla="val 91"/>
              <a:gd name="f57" fmla="val 100"/>
              <a:gd name="f58" fmla="val 102"/>
              <a:gd name="f59" fmla="val 119"/>
              <a:gd name="f60" fmla="val 104"/>
              <a:gd name="f61" fmla="val 107"/>
              <a:gd name="f62" fmla="val 89"/>
              <a:gd name="f63" fmla="val 30"/>
              <a:gd name="f64" fmla="val 41"/>
              <a:gd name="f65" fmla="val 55"/>
              <a:gd name="f66" fmla="val 70"/>
              <a:gd name="f67" fmla="val 77"/>
              <a:gd name="f68" fmla="val 69"/>
              <a:gd name="f69" fmla="val 54"/>
              <a:gd name="f70" fmla="val 42"/>
              <a:gd name="f71" fmla="val 9"/>
              <a:gd name="f72" fmla="val 87"/>
              <a:gd name="f73" fmla="val 18"/>
              <a:gd name="f74" fmla="val 24"/>
              <a:gd name="f75" fmla="val 35"/>
              <a:gd name="f76" fmla="val 45"/>
              <a:gd name="f77" fmla="val 95"/>
              <a:gd name="f78" fmla="val 88"/>
              <a:gd name="f79" fmla="val 80"/>
              <a:gd name="f80" fmla="val 72"/>
              <a:gd name="f81" fmla="val 64"/>
              <a:gd name="f82" fmla="val 71"/>
              <a:gd name="f83" fmla="val 126"/>
              <a:gd name="f84" fmla="val 120"/>
              <a:gd name="f85" fmla="val 105"/>
              <a:gd name="f86" fmla="val 79"/>
              <a:gd name="f87" fmla="val 106"/>
              <a:gd name="f88" fmla="val 116"/>
              <a:gd name="f89" fmla="val 121"/>
              <a:gd name="f90" fmla="+- 0 0 -90"/>
              <a:gd name="f91" fmla="*/ f3 1 155"/>
              <a:gd name="f92" fmla="*/ f4 1 147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155"/>
              <a:gd name="f101" fmla="*/ f97 1 147"/>
              <a:gd name="f102" fmla="*/ 20 f98 1"/>
              <a:gd name="f103" fmla="*/ 131 f97 1"/>
              <a:gd name="f104" fmla="*/ 3 f98 1"/>
              <a:gd name="f105" fmla="*/ 83 f97 1"/>
              <a:gd name="f106" fmla="*/ 48 f98 1"/>
              <a:gd name="f107" fmla="*/ 11 f97 1"/>
              <a:gd name="f108" fmla="*/ 129 f98 1"/>
              <a:gd name="f109" fmla="*/ 29 f97 1"/>
              <a:gd name="f110" fmla="*/ 140 f98 1"/>
              <a:gd name="f111" fmla="*/ 114 f97 1"/>
              <a:gd name="f112" fmla="*/ 132 f98 1"/>
              <a:gd name="f113" fmla="*/ 127 f97 1"/>
              <a:gd name="f114" fmla="*/ 103 f98 1"/>
              <a:gd name="f115" fmla="*/ 147 f97 1"/>
              <a:gd name="f116" fmla="*/ 47 f98 1"/>
              <a:gd name="f117" fmla="*/ 74 f98 1"/>
              <a:gd name="f118" fmla="*/ 94 f97 1"/>
              <a:gd name="f119" fmla="*/ 51 f98 1"/>
              <a:gd name="f120" fmla="*/ 117 f97 1"/>
              <a:gd name="f121" fmla="*/ 76 f98 1"/>
              <a:gd name="f122" fmla="*/ 141 f97 1"/>
              <a:gd name="f123" fmla="*/ 102 f98 1"/>
              <a:gd name="f124" fmla="*/ 119 f97 1"/>
              <a:gd name="f125" fmla="*/ 30 f97 1"/>
              <a:gd name="f126" fmla="*/ 55 f97 1"/>
              <a:gd name="f127" fmla="*/ 77 f97 1"/>
              <a:gd name="f128" fmla="*/ 54 f97 1"/>
              <a:gd name="f129" fmla="*/ 9 f98 1"/>
              <a:gd name="f130" fmla="*/ 87 f97 1"/>
              <a:gd name="f131" fmla="*/ 30 f98 1"/>
              <a:gd name="f132" fmla="*/ 109 f97 1"/>
              <a:gd name="f133" fmla="*/ 45 f98 1"/>
              <a:gd name="f134" fmla="*/ 88 f97 1"/>
              <a:gd name="f135" fmla="*/ 64 f97 1"/>
              <a:gd name="f136" fmla="*/ 141 f98 1"/>
              <a:gd name="f137" fmla="*/ 85 f97 1"/>
              <a:gd name="f138" fmla="*/ 120 f98 1"/>
              <a:gd name="f139" fmla="*/ 105 f98 1"/>
              <a:gd name="f140" fmla="*/ 121 f98 1"/>
              <a:gd name="f141" fmla="+- f99 0 f1"/>
              <a:gd name="f142" fmla="*/ f102 1 155"/>
              <a:gd name="f143" fmla="*/ f103 1 147"/>
              <a:gd name="f144" fmla="*/ f104 1 155"/>
              <a:gd name="f145" fmla="*/ f105 1 147"/>
              <a:gd name="f146" fmla="*/ f106 1 155"/>
              <a:gd name="f147" fmla="*/ f107 1 147"/>
              <a:gd name="f148" fmla="*/ f108 1 155"/>
              <a:gd name="f149" fmla="*/ f109 1 147"/>
              <a:gd name="f150" fmla="*/ f110 1 155"/>
              <a:gd name="f151" fmla="*/ f111 1 147"/>
              <a:gd name="f152" fmla="*/ f112 1 155"/>
              <a:gd name="f153" fmla="*/ f113 1 147"/>
              <a:gd name="f154" fmla="*/ f114 1 155"/>
              <a:gd name="f155" fmla="*/ f115 1 147"/>
              <a:gd name="f156" fmla="*/ f116 1 155"/>
              <a:gd name="f157" fmla="*/ f117 1 155"/>
              <a:gd name="f158" fmla="*/ f118 1 147"/>
              <a:gd name="f159" fmla="*/ f119 1 155"/>
              <a:gd name="f160" fmla="*/ f120 1 147"/>
              <a:gd name="f161" fmla="*/ f121 1 155"/>
              <a:gd name="f162" fmla="*/ f122 1 147"/>
              <a:gd name="f163" fmla="*/ f123 1 155"/>
              <a:gd name="f164" fmla="*/ f124 1 147"/>
              <a:gd name="f165" fmla="*/ f125 1 147"/>
              <a:gd name="f166" fmla="*/ f126 1 147"/>
              <a:gd name="f167" fmla="*/ f127 1 147"/>
              <a:gd name="f168" fmla="*/ f128 1 147"/>
              <a:gd name="f169" fmla="*/ f129 1 155"/>
              <a:gd name="f170" fmla="*/ f130 1 147"/>
              <a:gd name="f171" fmla="*/ f131 1 155"/>
              <a:gd name="f172" fmla="*/ f132 1 147"/>
              <a:gd name="f173" fmla="*/ f133 1 155"/>
              <a:gd name="f174" fmla="*/ f134 1 147"/>
              <a:gd name="f175" fmla="*/ f135 1 147"/>
              <a:gd name="f176" fmla="*/ f136 1 155"/>
              <a:gd name="f177" fmla="*/ f137 1 147"/>
              <a:gd name="f178" fmla="*/ f138 1 155"/>
              <a:gd name="f179" fmla="*/ f139 1 155"/>
              <a:gd name="f180" fmla="*/ f140 1 155"/>
              <a:gd name="f181" fmla="*/ 0 1 f100"/>
              <a:gd name="f182" fmla="*/ f94 1 f100"/>
              <a:gd name="f183" fmla="*/ 0 1 f101"/>
              <a:gd name="f184" fmla="*/ f95 1 f101"/>
              <a:gd name="f185" fmla="*/ f142 1 f100"/>
              <a:gd name="f186" fmla="*/ f143 1 f101"/>
              <a:gd name="f187" fmla="*/ f144 1 f100"/>
              <a:gd name="f188" fmla="*/ f145 1 f101"/>
              <a:gd name="f189" fmla="*/ f146 1 f100"/>
              <a:gd name="f190" fmla="*/ f147 1 f101"/>
              <a:gd name="f191" fmla="*/ f148 1 f100"/>
              <a:gd name="f192" fmla="*/ f149 1 f101"/>
              <a:gd name="f193" fmla="*/ f150 1 f100"/>
              <a:gd name="f194" fmla="*/ f151 1 f101"/>
              <a:gd name="f195" fmla="*/ f152 1 f100"/>
              <a:gd name="f196" fmla="*/ f153 1 f101"/>
              <a:gd name="f197" fmla="*/ f154 1 f100"/>
              <a:gd name="f198" fmla="*/ f155 1 f101"/>
              <a:gd name="f199" fmla="*/ f156 1 f100"/>
              <a:gd name="f200" fmla="*/ f157 1 f100"/>
              <a:gd name="f201" fmla="*/ f158 1 f101"/>
              <a:gd name="f202" fmla="*/ f159 1 f100"/>
              <a:gd name="f203" fmla="*/ f160 1 f101"/>
              <a:gd name="f204" fmla="*/ f161 1 f100"/>
              <a:gd name="f205" fmla="*/ f162 1 f101"/>
              <a:gd name="f206" fmla="*/ f163 1 f100"/>
              <a:gd name="f207" fmla="*/ f164 1 f101"/>
              <a:gd name="f208" fmla="*/ f165 1 f101"/>
              <a:gd name="f209" fmla="*/ f166 1 f101"/>
              <a:gd name="f210" fmla="*/ f167 1 f101"/>
              <a:gd name="f211" fmla="*/ f168 1 f101"/>
              <a:gd name="f212" fmla="*/ f169 1 f100"/>
              <a:gd name="f213" fmla="*/ f170 1 f101"/>
              <a:gd name="f214" fmla="*/ f171 1 f100"/>
              <a:gd name="f215" fmla="*/ f172 1 f101"/>
              <a:gd name="f216" fmla="*/ f173 1 f100"/>
              <a:gd name="f217" fmla="*/ f174 1 f101"/>
              <a:gd name="f218" fmla="*/ f175 1 f101"/>
              <a:gd name="f219" fmla="*/ f176 1 f100"/>
              <a:gd name="f220" fmla="*/ f177 1 f101"/>
              <a:gd name="f221" fmla="*/ f178 1 f100"/>
              <a:gd name="f222" fmla="*/ f179 1 f100"/>
              <a:gd name="f223" fmla="*/ f180 1 f100"/>
              <a:gd name="f224" fmla="*/ f181 f91 1"/>
              <a:gd name="f225" fmla="*/ f182 f91 1"/>
              <a:gd name="f226" fmla="*/ f184 f92 1"/>
              <a:gd name="f227" fmla="*/ f183 f92 1"/>
              <a:gd name="f228" fmla="*/ f185 f91 1"/>
              <a:gd name="f229" fmla="*/ f186 f92 1"/>
              <a:gd name="f230" fmla="*/ f187 f91 1"/>
              <a:gd name="f231" fmla="*/ f188 f92 1"/>
              <a:gd name="f232" fmla="*/ f189 f91 1"/>
              <a:gd name="f233" fmla="*/ f190 f92 1"/>
              <a:gd name="f234" fmla="*/ f191 f91 1"/>
              <a:gd name="f235" fmla="*/ f192 f92 1"/>
              <a:gd name="f236" fmla="*/ f193 f91 1"/>
              <a:gd name="f237" fmla="*/ f194 f92 1"/>
              <a:gd name="f238" fmla="*/ f195 f91 1"/>
              <a:gd name="f239" fmla="*/ f196 f92 1"/>
              <a:gd name="f240" fmla="*/ f197 f91 1"/>
              <a:gd name="f241" fmla="*/ f198 f92 1"/>
              <a:gd name="f242" fmla="*/ f199 f91 1"/>
              <a:gd name="f243" fmla="*/ f200 f91 1"/>
              <a:gd name="f244" fmla="*/ f201 f92 1"/>
              <a:gd name="f245" fmla="*/ f202 f91 1"/>
              <a:gd name="f246" fmla="*/ f203 f92 1"/>
              <a:gd name="f247" fmla="*/ f204 f91 1"/>
              <a:gd name="f248" fmla="*/ f205 f92 1"/>
              <a:gd name="f249" fmla="*/ f206 f91 1"/>
              <a:gd name="f250" fmla="*/ f207 f92 1"/>
              <a:gd name="f251" fmla="*/ f208 f92 1"/>
              <a:gd name="f252" fmla="*/ f209 f92 1"/>
              <a:gd name="f253" fmla="*/ f210 f92 1"/>
              <a:gd name="f254" fmla="*/ f211 f92 1"/>
              <a:gd name="f255" fmla="*/ f212 f91 1"/>
              <a:gd name="f256" fmla="*/ f213 f92 1"/>
              <a:gd name="f257" fmla="*/ f214 f91 1"/>
              <a:gd name="f258" fmla="*/ f215 f92 1"/>
              <a:gd name="f259" fmla="*/ f216 f91 1"/>
              <a:gd name="f260" fmla="*/ f217 f92 1"/>
              <a:gd name="f261" fmla="*/ f218 f92 1"/>
              <a:gd name="f262" fmla="*/ f219 f91 1"/>
              <a:gd name="f263" fmla="*/ f220 f92 1"/>
              <a:gd name="f264" fmla="*/ f221 f91 1"/>
              <a:gd name="f265" fmla="*/ f222 f91 1"/>
              <a:gd name="f266" fmla="*/ f223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1">
                <a:pos x="f228" y="f229"/>
              </a:cxn>
              <a:cxn ang="f141">
                <a:pos x="f230" y="f231"/>
              </a:cxn>
              <a:cxn ang="f141">
                <a:pos x="f232" y="f233"/>
              </a:cxn>
              <a:cxn ang="f141">
                <a:pos x="f234" y="f235"/>
              </a:cxn>
              <a:cxn ang="f141">
                <a:pos x="f236" y="f237"/>
              </a:cxn>
              <a:cxn ang="f141">
                <a:pos x="f238" y="f239"/>
              </a:cxn>
              <a:cxn ang="f141">
                <a:pos x="f240" y="f241"/>
              </a:cxn>
              <a:cxn ang="f141">
                <a:pos x="f242" y="f241"/>
              </a:cxn>
              <a:cxn ang="f141">
                <a:pos x="f228" y="f229"/>
              </a:cxn>
              <a:cxn ang="f141">
                <a:pos x="f243" y="f244"/>
              </a:cxn>
              <a:cxn ang="f141">
                <a:pos x="f245" y="f246"/>
              </a:cxn>
              <a:cxn ang="f141">
                <a:pos x="f247" y="f248"/>
              </a:cxn>
              <a:cxn ang="f141">
                <a:pos x="f249" y="f250"/>
              </a:cxn>
              <a:cxn ang="f141">
                <a:pos x="f243" y="f244"/>
              </a:cxn>
              <a:cxn ang="f141">
                <a:pos x="f247" y="f251"/>
              </a:cxn>
              <a:cxn ang="f141">
                <a:pos x="f245" y="f252"/>
              </a:cxn>
              <a:cxn ang="f141">
                <a:pos x="f247" y="f253"/>
              </a:cxn>
              <a:cxn ang="f141">
                <a:pos x="f249" y="f254"/>
              </a:cxn>
              <a:cxn ang="f141">
                <a:pos x="f247" y="f251"/>
              </a:cxn>
              <a:cxn ang="f141">
                <a:pos x="f255" y="f256"/>
              </a:cxn>
              <a:cxn ang="f141">
                <a:pos x="f257" y="f258"/>
              </a:cxn>
              <a:cxn ang="f141">
                <a:pos x="f259" y="f260"/>
              </a:cxn>
              <a:cxn ang="f141">
                <a:pos x="f257" y="f261"/>
              </a:cxn>
              <a:cxn ang="f141">
                <a:pos x="f255" y="f256"/>
              </a:cxn>
              <a:cxn ang="f141">
                <a:pos x="f262" y="f263"/>
              </a:cxn>
              <a:cxn ang="f141">
                <a:pos x="f264" y="f261"/>
              </a:cxn>
              <a:cxn ang="f141">
                <a:pos x="f265" y="f256"/>
              </a:cxn>
              <a:cxn ang="f141">
                <a:pos x="f266" y="f258"/>
              </a:cxn>
              <a:cxn ang="f141">
                <a:pos x="f262" y="f263"/>
              </a:cxn>
            </a:cxnLst>
            <a:rect l="f224" t="f227" r="f225" b="f226"/>
            <a:pathLst>
              <a:path w="155" h="14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5" y="f16"/>
                  <a:pt x="f17" y="f18"/>
                  <a:pt x="f19" y="f20"/>
                </a:cubicBezTo>
                <a:cubicBezTo>
                  <a:pt x="f21" y="f5"/>
                  <a:pt x="f22" y="f23"/>
                  <a:pt x="f24" y="f25"/>
                </a:cubicBezTo>
                <a:cubicBezTo>
                  <a:pt x="f26" y="f27"/>
                  <a:pt x="f6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29"/>
                  <a:pt x="f40" y="f7"/>
                </a:cubicBezTo>
                <a:cubicBezTo>
                  <a:pt x="f28" y="f7"/>
                  <a:pt x="f41" y="f7"/>
                  <a:pt x="f42" y="f7"/>
                </a:cubicBezTo>
                <a:cubicBezTo>
                  <a:pt x="f43" y="f44"/>
                  <a:pt x="f25" y="f45"/>
                  <a:pt x="f8" y="f9"/>
                </a:cubicBezTo>
                <a:close/>
                <a:moveTo>
                  <a:pt x="f46" y="f47"/>
                </a:moveTo>
                <a:cubicBezTo>
                  <a:pt x="f48" y="f49"/>
                  <a:pt x="f50" y="f51"/>
                  <a:pt x="f50" y="f52"/>
                </a:cubicBezTo>
                <a:cubicBezTo>
                  <a:pt x="f50" y="f53"/>
                  <a:pt x="f54" y="f55"/>
                  <a:pt x="f21" y="f55"/>
                </a:cubicBezTo>
                <a:cubicBezTo>
                  <a:pt x="f56" y="f44"/>
                  <a:pt x="f57" y="f53"/>
                  <a:pt x="f58" y="f59"/>
                </a:cubicBezTo>
                <a:cubicBezTo>
                  <a:pt x="f60" y="f61"/>
                  <a:pt x="f62" y="f47"/>
                  <a:pt x="f46" y="f47"/>
                </a:cubicBezTo>
                <a:close/>
                <a:moveTo>
                  <a:pt x="f21" y="f63"/>
                </a:moveTo>
                <a:cubicBezTo>
                  <a:pt x="f48" y="f63"/>
                  <a:pt x="f16" y="f64"/>
                  <a:pt x="f50" y="f65"/>
                </a:cubicBezTo>
                <a:cubicBezTo>
                  <a:pt x="f27" y="f66"/>
                  <a:pt x="f48" y="f67"/>
                  <a:pt x="f21" y="f67"/>
                </a:cubicBezTo>
                <a:cubicBezTo>
                  <a:pt x="f56" y="f67"/>
                  <a:pt x="f57" y="f68"/>
                  <a:pt x="f58" y="f69"/>
                </a:cubicBezTo>
                <a:cubicBezTo>
                  <a:pt x="f40" y="f70"/>
                  <a:pt x="f62" y="f63"/>
                  <a:pt x="f21" y="f63"/>
                </a:cubicBezTo>
                <a:close/>
                <a:moveTo>
                  <a:pt x="f71" y="f72"/>
                </a:moveTo>
                <a:cubicBezTo>
                  <a:pt x="f73" y="f49"/>
                  <a:pt x="f74" y="f40"/>
                  <a:pt x="f63" y="f22"/>
                </a:cubicBezTo>
                <a:cubicBezTo>
                  <a:pt x="f75" y="f58"/>
                  <a:pt x="f76" y="f77"/>
                  <a:pt x="f76" y="f78"/>
                </a:cubicBezTo>
                <a:cubicBezTo>
                  <a:pt x="f76" y="f79"/>
                  <a:pt x="f75" y="f80"/>
                  <a:pt x="f63" y="f81"/>
                </a:cubicBezTo>
                <a:cubicBezTo>
                  <a:pt x="f74" y="f82"/>
                  <a:pt x="f73" y="f67"/>
                  <a:pt x="f71" y="f72"/>
                </a:cubicBezTo>
                <a:close/>
                <a:moveTo>
                  <a:pt x="f55" y="f28"/>
                </a:moveTo>
                <a:cubicBezTo>
                  <a:pt x="f35" y="f67"/>
                  <a:pt x="f83" y="f66"/>
                  <a:pt x="f84" y="f81"/>
                </a:cubicBezTo>
                <a:cubicBezTo>
                  <a:pt x="f11" y="f80"/>
                  <a:pt x="f85" y="f86"/>
                  <a:pt x="f85" y="f72"/>
                </a:cubicBezTo>
                <a:cubicBezTo>
                  <a:pt x="f87" y="f47"/>
                  <a:pt x="f88" y="f58"/>
                  <a:pt x="f89" y="f22"/>
                </a:cubicBezTo>
                <a:cubicBezTo>
                  <a:pt x="f36" y="f58"/>
                  <a:pt x="f53" y="f49"/>
                  <a:pt x="f55" y="f2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8B68227-083D-4542-93F8-881AA38E2D84}"/>
              </a:ext>
            </a:extLst>
          </p:cNvPr>
          <p:cNvSpPr/>
          <p:nvPr/>
        </p:nvSpPr>
        <p:spPr>
          <a:xfrm>
            <a:off x="3556001" y="1627183"/>
            <a:ext cx="515941" cy="5143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7"/>
              <a:gd name="f7" fmla="val 136"/>
              <a:gd name="f8" fmla="val 96"/>
              <a:gd name="f9" fmla="val 26"/>
              <a:gd name="f10" fmla="val 106"/>
              <a:gd name="f11" fmla="val 19"/>
              <a:gd name="f12" fmla="val 115"/>
              <a:gd name="f13" fmla="val 13"/>
              <a:gd name="f14" fmla="val 125"/>
              <a:gd name="f15" fmla="val 6"/>
              <a:gd name="f16" fmla="val 128"/>
              <a:gd name="f17" fmla="val 5"/>
              <a:gd name="f18" fmla="val 131"/>
              <a:gd name="f19" fmla="val 3"/>
              <a:gd name="f20" fmla="val 10"/>
              <a:gd name="f21" fmla="val 135"/>
              <a:gd name="f22" fmla="val 18"/>
              <a:gd name="f23" fmla="val 25"/>
              <a:gd name="f24" fmla="val 133"/>
              <a:gd name="f25" fmla="val 42"/>
              <a:gd name="f26" fmla="val 129"/>
              <a:gd name="f27" fmla="val 58"/>
              <a:gd name="f28" fmla="val 74"/>
              <a:gd name="f29" fmla="val 127"/>
              <a:gd name="f30" fmla="val 95"/>
              <a:gd name="f31" fmla="val 119"/>
              <a:gd name="f32" fmla="val 112"/>
              <a:gd name="f33" fmla="val 101"/>
              <a:gd name="f34" fmla="val 123"/>
              <a:gd name="f35" fmla="val 92"/>
              <a:gd name="f36" fmla="val 83"/>
              <a:gd name="f37" fmla="val 71"/>
              <a:gd name="f38" fmla="val 67"/>
              <a:gd name="f39" fmla="val 64"/>
              <a:gd name="f40" fmla="val 49"/>
              <a:gd name="f41" fmla="val 35"/>
              <a:gd name="f42" fmla="val 120"/>
              <a:gd name="f43" fmla="val 20"/>
              <a:gd name="f44" fmla="val 15"/>
              <a:gd name="f45" fmla="val 89"/>
              <a:gd name="f46" fmla="val 66"/>
              <a:gd name="f47" fmla="val 4"/>
              <a:gd name="f48" fmla="val 37"/>
              <a:gd name="f49" fmla="val 32"/>
              <a:gd name="f50" fmla="val 2"/>
              <a:gd name="f51" fmla="val 27"/>
              <a:gd name="f52" fmla="val 1"/>
              <a:gd name="f53" fmla="val 12"/>
              <a:gd name="f54" fmla="val 9"/>
              <a:gd name="f55" fmla="val 7"/>
              <a:gd name="f56" fmla="val 22"/>
              <a:gd name="f57" fmla="val 31"/>
              <a:gd name="f58" fmla="val 21"/>
              <a:gd name="f59" fmla="val 40"/>
              <a:gd name="f60" fmla="val 43"/>
              <a:gd name="f61" fmla="val 29"/>
              <a:gd name="f62" fmla="val 46"/>
              <a:gd name="f63" fmla="val 45"/>
              <a:gd name="f64" fmla="val 41"/>
              <a:gd name="f65" fmla="val 38"/>
              <a:gd name="f66" fmla="val 33"/>
              <a:gd name="f67" fmla="val 59"/>
              <a:gd name="f68" fmla="val 78"/>
              <a:gd name="f69" fmla="val 104"/>
              <a:gd name="f70" fmla="val 98"/>
              <a:gd name="f71" fmla="val 48"/>
              <a:gd name="f72" fmla="val 91"/>
              <a:gd name="f73" fmla="val 94"/>
              <a:gd name="f74" fmla="val 69"/>
              <a:gd name="f75" fmla="val 79"/>
              <a:gd name="f76" fmla="val 99"/>
              <a:gd name="f77" fmla="val 93"/>
              <a:gd name="f78" fmla="val 81"/>
              <a:gd name="f79" fmla="+- 0 0 -90"/>
              <a:gd name="f80" fmla="*/ f3 1 137"/>
              <a:gd name="f81" fmla="*/ f4 1 136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137"/>
              <a:gd name="f90" fmla="*/ f86 1 136"/>
              <a:gd name="f91" fmla="*/ 96 f87 1"/>
              <a:gd name="f92" fmla="*/ 26 f86 1"/>
              <a:gd name="f93" fmla="*/ 125 f87 1"/>
              <a:gd name="f94" fmla="*/ 6 f86 1"/>
              <a:gd name="f95" fmla="*/ 137 f87 1"/>
              <a:gd name="f96" fmla="*/ 0 f86 1"/>
              <a:gd name="f97" fmla="*/ 135 f87 1"/>
              <a:gd name="f98" fmla="*/ 136 f87 1"/>
              <a:gd name="f99" fmla="*/ 25 f86 1"/>
              <a:gd name="f100" fmla="*/ 128 f87 1"/>
              <a:gd name="f101" fmla="*/ 74 f86 1"/>
              <a:gd name="f102" fmla="*/ 101 f87 1"/>
              <a:gd name="f103" fmla="*/ 123 f86 1"/>
              <a:gd name="f104" fmla="*/ 74 f87 1"/>
              <a:gd name="f105" fmla="*/ 136 f86 1"/>
              <a:gd name="f106" fmla="*/ 64 f87 1"/>
              <a:gd name="f107" fmla="*/ 20 f87 1"/>
              <a:gd name="f108" fmla="*/ 112 f86 1"/>
              <a:gd name="f109" fmla="*/ 4 f87 1"/>
              <a:gd name="f110" fmla="*/ 42 f86 1"/>
              <a:gd name="f111" fmla="*/ 2 f87 1"/>
              <a:gd name="f112" fmla="*/ 27 f86 1"/>
              <a:gd name="f113" fmla="*/ 0 f87 1"/>
              <a:gd name="f114" fmla="*/ 1 f86 1"/>
              <a:gd name="f115" fmla="*/ 13 f87 1"/>
              <a:gd name="f116" fmla="*/ 10 f86 1"/>
              <a:gd name="f117" fmla="*/ 40 f87 1"/>
              <a:gd name="f118" fmla="*/ 45 f87 1"/>
              <a:gd name="f119" fmla="*/ 31 f86 1"/>
              <a:gd name="f120" fmla="*/ 33 f87 1"/>
              <a:gd name="f121" fmla="*/ 59 f86 1"/>
              <a:gd name="f122" fmla="*/ 104 f87 1"/>
              <a:gd name="f123" fmla="*/ 91 f87 1"/>
              <a:gd name="f124" fmla="*/ 32 f86 1"/>
              <a:gd name="f125" fmla="*/ 38 f87 1"/>
              <a:gd name="f126" fmla="*/ 69 f86 1"/>
              <a:gd name="f127" fmla="*/ 106 f86 1"/>
              <a:gd name="f128" fmla="*/ 99 f87 1"/>
              <a:gd name="f129" fmla="+- f88 0 f1"/>
              <a:gd name="f130" fmla="*/ f91 1 137"/>
              <a:gd name="f131" fmla="*/ f92 1 136"/>
              <a:gd name="f132" fmla="*/ f93 1 137"/>
              <a:gd name="f133" fmla="*/ f94 1 136"/>
              <a:gd name="f134" fmla="*/ f95 1 137"/>
              <a:gd name="f135" fmla="*/ f96 1 136"/>
              <a:gd name="f136" fmla="*/ f97 1 137"/>
              <a:gd name="f137" fmla="*/ f98 1 137"/>
              <a:gd name="f138" fmla="*/ f99 1 136"/>
              <a:gd name="f139" fmla="*/ f100 1 137"/>
              <a:gd name="f140" fmla="*/ f101 1 136"/>
              <a:gd name="f141" fmla="*/ f102 1 137"/>
              <a:gd name="f142" fmla="*/ f103 1 136"/>
              <a:gd name="f143" fmla="*/ f104 1 137"/>
              <a:gd name="f144" fmla="*/ f105 1 136"/>
              <a:gd name="f145" fmla="*/ f106 1 137"/>
              <a:gd name="f146" fmla="*/ f107 1 137"/>
              <a:gd name="f147" fmla="*/ f108 1 136"/>
              <a:gd name="f148" fmla="*/ f109 1 137"/>
              <a:gd name="f149" fmla="*/ f110 1 136"/>
              <a:gd name="f150" fmla="*/ f111 1 137"/>
              <a:gd name="f151" fmla="*/ f112 1 136"/>
              <a:gd name="f152" fmla="*/ f113 1 137"/>
              <a:gd name="f153" fmla="*/ f114 1 136"/>
              <a:gd name="f154" fmla="*/ f115 1 137"/>
              <a:gd name="f155" fmla="*/ f116 1 136"/>
              <a:gd name="f156" fmla="*/ f117 1 137"/>
              <a:gd name="f157" fmla="*/ f118 1 137"/>
              <a:gd name="f158" fmla="*/ f119 1 136"/>
              <a:gd name="f159" fmla="*/ f120 1 137"/>
              <a:gd name="f160" fmla="*/ f121 1 136"/>
              <a:gd name="f161" fmla="*/ f122 1 137"/>
              <a:gd name="f162" fmla="*/ f123 1 137"/>
              <a:gd name="f163" fmla="*/ f124 1 136"/>
              <a:gd name="f164" fmla="*/ f125 1 137"/>
              <a:gd name="f165" fmla="*/ f126 1 136"/>
              <a:gd name="f166" fmla="*/ f127 1 136"/>
              <a:gd name="f167" fmla="*/ f128 1 137"/>
              <a:gd name="f168" fmla="*/ 0 1 f89"/>
              <a:gd name="f169" fmla="*/ f83 1 f89"/>
              <a:gd name="f170" fmla="*/ 0 1 f90"/>
              <a:gd name="f171" fmla="*/ f84 1 f90"/>
              <a:gd name="f172" fmla="*/ f130 1 f89"/>
              <a:gd name="f173" fmla="*/ f131 1 f90"/>
              <a:gd name="f174" fmla="*/ f132 1 f89"/>
              <a:gd name="f175" fmla="*/ f133 1 f90"/>
              <a:gd name="f176" fmla="*/ f134 1 f89"/>
              <a:gd name="f177" fmla="*/ f135 1 f90"/>
              <a:gd name="f178" fmla="*/ f136 1 f89"/>
              <a:gd name="f179" fmla="*/ f137 1 f89"/>
              <a:gd name="f180" fmla="*/ f138 1 f90"/>
              <a:gd name="f181" fmla="*/ f139 1 f89"/>
              <a:gd name="f182" fmla="*/ f140 1 f90"/>
              <a:gd name="f183" fmla="*/ f141 1 f89"/>
              <a:gd name="f184" fmla="*/ f142 1 f90"/>
              <a:gd name="f185" fmla="*/ f143 1 f89"/>
              <a:gd name="f186" fmla="*/ f144 1 f90"/>
              <a:gd name="f187" fmla="*/ f145 1 f89"/>
              <a:gd name="f188" fmla="*/ f146 1 f89"/>
              <a:gd name="f189" fmla="*/ f147 1 f90"/>
              <a:gd name="f190" fmla="*/ f148 1 f89"/>
              <a:gd name="f191" fmla="*/ f149 1 f90"/>
              <a:gd name="f192" fmla="*/ f150 1 f89"/>
              <a:gd name="f193" fmla="*/ f151 1 f90"/>
              <a:gd name="f194" fmla="*/ f152 1 f89"/>
              <a:gd name="f195" fmla="*/ f153 1 f90"/>
              <a:gd name="f196" fmla="*/ f154 1 f89"/>
              <a:gd name="f197" fmla="*/ f155 1 f90"/>
              <a:gd name="f198" fmla="*/ f156 1 f89"/>
              <a:gd name="f199" fmla="*/ f157 1 f89"/>
              <a:gd name="f200" fmla="*/ f158 1 f90"/>
              <a:gd name="f201" fmla="*/ f159 1 f89"/>
              <a:gd name="f202" fmla="*/ f160 1 f90"/>
              <a:gd name="f203" fmla="*/ f161 1 f89"/>
              <a:gd name="f204" fmla="*/ f162 1 f89"/>
              <a:gd name="f205" fmla="*/ f163 1 f90"/>
              <a:gd name="f206" fmla="*/ f164 1 f89"/>
              <a:gd name="f207" fmla="*/ f165 1 f90"/>
              <a:gd name="f208" fmla="*/ f166 1 f90"/>
              <a:gd name="f209" fmla="*/ f167 1 f89"/>
              <a:gd name="f210" fmla="*/ f168 f80 1"/>
              <a:gd name="f211" fmla="*/ f169 f80 1"/>
              <a:gd name="f212" fmla="*/ f171 f81 1"/>
              <a:gd name="f213" fmla="*/ f170 f81 1"/>
              <a:gd name="f214" fmla="*/ f172 f80 1"/>
              <a:gd name="f215" fmla="*/ f173 f81 1"/>
              <a:gd name="f216" fmla="*/ f174 f80 1"/>
              <a:gd name="f217" fmla="*/ f175 f81 1"/>
              <a:gd name="f218" fmla="*/ f176 f80 1"/>
              <a:gd name="f219" fmla="*/ f177 f81 1"/>
              <a:gd name="f220" fmla="*/ f178 f80 1"/>
              <a:gd name="f221" fmla="*/ f179 f80 1"/>
              <a:gd name="f222" fmla="*/ f180 f81 1"/>
              <a:gd name="f223" fmla="*/ f181 f80 1"/>
              <a:gd name="f224" fmla="*/ f182 f81 1"/>
              <a:gd name="f225" fmla="*/ f183 f80 1"/>
              <a:gd name="f226" fmla="*/ f184 f81 1"/>
              <a:gd name="f227" fmla="*/ f185 f80 1"/>
              <a:gd name="f228" fmla="*/ f186 f81 1"/>
              <a:gd name="f229" fmla="*/ f187 f80 1"/>
              <a:gd name="f230" fmla="*/ f188 f80 1"/>
              <a:gd name="f231" fmla="*/ f189 f81 1"/>
              <a:gd name="f232" fmla="*/ f190 f80 1"/>
              <a:gd name="f233" fmla="*/ f191 f81 1"/>
              <a:gd name="f234" fmla="*/ f192 f80 1"/>
              <a:gd name="f235" fmla="*/ f193 f81 1"/>
              <a:gd name="f236" fmla="*/ f194 f80 1"/>
              <a:gd name="f237" fmla="*/ f195 f81 1"/>
              <a:gd name="f238" fmla="*/ f196 f80 1"/>
              <a:gd name="f239" fmla="*/ f197 f81 1"/>
              <a:gd name="f240" fmla="*/ f198 f80 1"/>
              <a:gd name="f241" fmla="*/ f199 f80 1"/>
              <a:gd name="f242" fmla="*/ f200 f81 1"/>
              <a:gd name="f243" fmla="*/ f201 f80 1"/>
              <a:gd name="f244" fmla="*/ f202 f81 1"/>
              <a:gd name="f245" fmla="*/ f203 f80 1"/>
              <a:gd name="f246" fmla="*/ f204 f80 1"/>
              <a:gd name="f247" fmla="*/ f205 f81 1"/>
              <a:gd name="f248" fmla="*/ f206 f80 1"/>
              <a:gd name="f249" fmla="*/ f207 f81 1"/>
              <a:gd name="f250" fmla="*/ f208 f81 1"/>
              <a:gd name="f251" fmla="*/ f209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214" y="f215"/>
              </a:cxn>
              <a:cxn ang="f129">
                <a:pos x="f216" y="f217"/>
              </a:cxn>
              <a:cxn ang="f129">
                <a:pos x="f218" y="f219"/>
              </a:cxn>
              <a:cxn ang="f129">
                <a:pos x="f220" y="f215"/>
              </a:cxn>
              <a:cxn ang="f129">
                <a:pos x="f221" y="f222"/>
              </a:cxn>
              <a:cxn ang="f129">
                <a:pos x="f223" y="f224"/>
              </a:cxn>
              <a:cxn ang="f129">
                <a:pos x="f225" y="f226"/>
              </a:cxn>
              <a:cxn ang="f129">
                <a:pos x="f227" y="f228"/>
              </a:cxn>
              <a:cxn ang="f129">
                <a:pos x="f229" y="f228"/>
              </a:cxn>
              <a:cxn ang="f129">
                <a:pos x="f230" y="f231"/>
              </a:cxn>
              <a:cxn ang="f129">
                <a:pos x="f232" y="f233"/>
              </a:cxn>
              <a:cxn ang="f129">
                <a:pos x="f234" y="f235"/>
              </a:cxn>
              <a:cxn ang="f129">
                <a:pos x="f234" y="f235"/>
              </a:cxn>
              <a:cxn ang="f129">
                <a:pos x="f236" y="f237"/>
              </a:cxn>
              <a:cxn ang="f129">
                <a:pos x="f238" y="f239"/>
              </a:cxn>
              <a:cxn ang="f129">
                <a:pos x="f240" y="f215"/>
              </a:cxn>
              <a:cxn ang="f129">
                <a:pos x="f241" y="f242"/>
              </a:cxn>
              <a:cxn ang="f129">
                <a:pos x="f243" y="f244"/>
              </a:cxn>
              <a:cxn ang="f129">
                <a:pos x="f245" y="f244"/>
              </a:cxn>
              <a:cxn ang="f129">
                <a:pos x="f246" y="f247"/>
              </a:cxn>
              <a:cxn ang="f129">
                <a:pos x="f214" y="f215"/>
              </a:cxn>
              <a:cxn ang="f129">
                <a:pos x="f248" y="f249"/>
              </a:cxn>
              <a:cxn ang="f129">
                <a:pos x="f248" y="f250"/>
              </a:cxn>
              <a:cxn ang="f129">
                <a:pos x="f251" y="f250"/>
              </a:cxn>
              <a:cxn ang="f129">
                <a:pos x="f251" y="f249"/>
              </a:cxn>
              <a:cxn ang="f129">
                <a:pos x="f248" y="f249"/>
              </a:cxn>
            </a:cxnLst>
            <a:rect l="f210" t="f213" r="f211" b="f212"/>
            <a:pathLst>
              <a:path w="137" h="13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6" y="f5"/>
                </a:cubicBezTo>
                <a:cubicBezTo>
                  <a:pt x="f7" y="f20"/>
                  <a:pt x="f21" y="f22"/>
                  <a:pt x="f21" y="f9"/>
                </a:cubicBezTo>
                <a:cubicBezTo>
                  <a:pt x="f21" y="f9"/>
                  <a:pt x="f7" y="f23"/>
                  <a:pt x="f7" y="f23"/>
                </a:cubicBezTo>
                <a:cubicBezTo>
                  <a:pt x="f24" y="f25"/>
                  <a:pt x="f26" y="f27"/>
                  <a:pt x="f16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29"/>
                  <a:pt x="f36" y="f18"/>
                  <a:pt x="f28" y="f7"/>
                </a:cubicBezTo>
                <a:cubicBezTo>
                  <a:pt x="f37" y="f7"/>
                  <a:pt x="f38" y="f7"/>
                  <a:pt x="f39" y="f7"/>
                </a:cubicBezTo>
                <a:cubicBezTo>
                  <a:pt x="f40" y="f16"/>
                  <a:pt x="f41" y="f42"/>
                  <a:pt x="f43" y="f32"/>
                </a:cubicBezTo>
                <a:cubicBezTo>
                  <a:pt x="f44" y="f45"/>
                  <a:pt x="f20" y="f46"/>
                  <a:pt x="f47" y="f25"/>
                </a:cubicBezTo>
                <a:cubicBezTo>
                  <a:pt x="f19" y="f48"/>
                  <a:pt x="f19" y="f49"/>
                  <a:pt x="f50" y="f51"/>
                </a:cubicBezTo>
                <a:cubicBezTo>
                  <a:pt x="f50" y="f51"/>
                  <a:pt x="f50" y="f51"/>
                  <a:pt x="f50" y="f51"/>
                </a:cubicBezTo>
                <a:cubicBezTo>
                  <a:pt x="f52" y="f11"/>
                  <a:pt x="f52" y="f53"/>
                  <a:pt x="f5" y="f52"/>
                </a:cubicBezTo>
                <a:cubicBezTo>
                  <a:pt x="f17" y="f17"/>
                  <a:pt x="f54" y="f55"/>
                  <a:pt x="f13" y="f20"/>
                </a:cubicBezTo>
                <a:cubicBezTo>
                  <a:pt x="f56" y="f44"/>
                  <a:pt x="f57" y="f58"/>
                  <a:pt x="f59" y="f9"/>
                </a:cubicBezTo>
                <a:cubicBezTo>
                  <a:pt x="f60" y="f61"/>
                  <a:pt x="f62" y="f49"/>
                  <a:pt x="f63" y="f57"/>
                </a:cubicBezTo>
                <a:cubicBezTo>
                  <a:pt x="f64" y="f64"/>
                  <a:pt x="f65" y="f40"/>
                  <a:pt x="f66" y="f67"/>
                </a:cubicBezTo>
                <a:cubicBezTo>
                  <a:pt x="f27" y="f67"/>
                  <a:pt x="f68" y="f67"/>
                  <a:pt x="f69" y="f67"/>
                </a:cubicBezTo>
                <a:cubicBezTo>
                  <a:pt x="f70" y="f71"/>
                  <a:pt x="f30" y="f59"/>
                  <a:pt x="f72" y="f49"/>
                </a:cubicBezTo>
                <a:cubicBezTo>
                  <a:pt x="f35" y="f57"/>
                  <a:pt x="f73" y="f61"/>
                  <a:pt x="f8" y="f9"/>
                </a:cubicBezTo>
                <a:close/>
                <a:moveTo>
                  <a:pt x="f65" y="f74"/>
                </a:moveTo>
                <a:cubicBezTo>
                  <a:pt x="f65" y="f36"/>
                  <a:pt x="f65" y="f30"/>
                  <a:pt x="f65" y="f10"/>
                </a:cubicBezTo>
                <a:cubicBezTo>
                  <a:pt x="f67" y="f10"/>
                  <a:pt x="f75" y="f10"/>
                  <a:pt x="f76" y="f10"/>
                </a:cubicBezTo>
                <a:cubicBezTo>
                  <a:pt x="f76" y="f77"/>
                  <a:pt x="f76" y="f78"/>
                  <a:pt x="f76" y="f74"/>
                </a:cubicBezTo>
                <a:cubicBezTo>
                  <a:pt x="f68" y="f74"/>
                  <a:pt x="f27" y="f74"/>
                  <a:pt x="f65" y="f74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5D54C75-7D4D-3120-B043-86857E21B49A}"/>
              </a:ext>
            </a:extLst>
          </p:cNvPr>
          <p:cNvSpPr/>
          <p:nvPr/>
        </p:nvSpPr>
        <p:spPr>
          <a:xfrm>
            <a:off x="1982784" y="1293811"/>
            <a:ext cx="452435" cy="3794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0"/>
              <a:gd name="f7" fmla="val 100"/>
              <a:gd name="f8" fmla="val 81"/>
              <a:gd name="f9" fmla="val 92"/>
              <a:gd name="f10" fmla="val 71"/>
              <a:gd name="f11" fmla="val 60"/>
              <a:gd name="f12" fmla="val 90"/>
              <a:gd name="f13" fmla="val 51"/>
              <a:gd name="f14" fmla="val 93"/>
              <a:gd name="f15" fmla="val 26"/>
              <a:gd name="f16" fmla="val 19"/>
              <a:gd name="f17" fmla="val 74"/>
              <a:gd name="f18" fmla="val 3"/>
              <a:gd name="f19" fmla="val 65"/>
              <a:gd name="f20" fmla="val 64"/>
              <a:gd name="f21" fmla="val 45"/>
              <a:gd name="f22" fmla="val 8"/>
              <a:gd name="f23" fmla="val 39"/>
              <a:gd name="f24" fmla="val 25"/>
              <a:gd name="f25" fmla="val 34"/>
              <a:gd name="f26" fmla="val 13"/>
              <a:gd name="f27" fmla="val 46"/>
              <a:gd name="f28" fmla="val 2"/>
              <a:gd name="f29" fmla="val 1"/>
              <a:gd name="f30" fmla="val 57"/>
              <a:gd name="f31" fmla="val 62"/>
              <a:gd name="f32" fmla="val 70"/>
              <a:gd name="f33" fmla="val 84"/>
              <a:gd name="f34" fmla="val 14"/>
              <a:gd name="f35" fmla="val 96"/>
              <a:gd name="f36" fmla="val 27"/>
              <a:gd name="f37" fmla="val 109"/>
              <a:gd name="f38" fmla="val 40"/>
              <a:gd name="f39" fmla="val 111"/>
              <a:gd name="f40" fmla="val 77"/>
              <a:gd name="f41" fmla="val 88"/>
              <a:gd name="f42" fmla="val 79"/>
              <a:gd name="f43" fmla="val 80"/>
              <a:gd name="f44" fmla="val 87"/>
              <a:gd name="f45" fmla="val 89"/>
              <a:gd name="f46" fmla="val 91"/>
              <a:gd name="f47" fmla="+- 0 0 -90"/>
              <a:gd name="f48" fmla="*/ f3 1 120"/>
              <a:gd name="f49" fmla="*/ f4 1 100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20"/>
              <a:gd name="f58" fmla="*/ f54 1 100"/>
              <a:gd name="f59" fmla="*/ 81 f55 1"/>
              <a:gd name="f60" fmla="*/ 92 f54 1"/>
              <a:gd name="f61" fmla="*/ 51 f55 1"/>
              <a:gd name="f62" fmla="*/ 93 f54 1"/>
              <a:gd name="f63" fmla="*/ 3 f55 1"/>
              <a:gd name="f64" fmla="*/ 65 f54 1"/>
              <a:gd name="f65" fmla="*/ 8 f55 1"/>
              <a:gd name="f66" fmla="*/ 39 f54 1"/>
              <a:gd name="f67" fmla="*/ 46 f55 1"/>
              <a:gd name="f68" fmla="*/ 2 f54 1"/>
              <a:gd name="f69" fmla="*/ 62 f55 1"/>
              <a:gd name="f70" fmla="*/ 0 f54 1"/>
              <a:gd name="f71" fmla="*/ 71 f55 1"/>
              <a:gd name="f72" fmla="*/ 109 f55 1"/>
              <a:gd name="f73" fmla="*/ 40 f54 1"/>
              <a:gd name="f74" fmla="*/ 92 f55 1"/>
              <a:gd name="f75" fmla="*/ 77 f54 1"/>
              <a:gd name="f76" fmla="*/ 80 f55 1"/>
              <a:gd name="f77" fmla="*/ 87 f54 1"/>
              <a:gd name="f78" fmla="+- f56 0 f1"/>
              <a:gd name="f79" fmla="*/ f59 1 120"/>
              <a:gd name="f80" fmla="*/ f60 1 100"/>
              <a:gd name="f81" fmla="*/ f61 1 120"/>
              <a:gd name="f82" fmla="*/ f62 1 100"/>
              <a:gd name="f83" fmla="*/ f63 1 120"/>
              <a:gd name="f84" fmla="*/ f64 1 100"/>
              <a:gd name="f85" fmla="*/ f65 1 120"/>
              <a:gd name="f86" fmla="*/ f66 1 100"/>
              <a:gd name="f87" fmla="*/ f67 1 120"/>
              <a:gd name="f88" fmla="*/ f68 1 100"/>
              <a:gd name="f89" fmla="*/ f69 1 120"/>
              <a:gd name="f90" fmla="*/ f70 1 100"/>
              <a:gd name="f91" fmla="*/ f71 1 120"/>
              <a:gd name="f92" fmla="*/ f72 1 120"/>
              <a:gd name="f93" fmla="*/ f73 1 100"/>
              <a:gd name="f94" fmla="*/ f74 1 120"/>
              <a:gd name="f95" fmla="*/ f75 1 100"/>
              <a:gd name="f96" fmla="*/ f76 1 120"/>
              <a:gd name="f97" fmla="*/ f77 1 100"/>
              <a:gd name="f98" fmla="*/ 0 1 f57"/>
              <a:gd name="f99" fmla="*/ f51 1 f57"/>
              <a:gd name="f100" fmla="*/ 0 1 f58"/>
              <a:gd name="f101" fmla="*/ f52 1 f58"/>
              <a:gd name="f102" fmla="*/ f79 1 f57"/>
              <a:gd name="f103" fmla="*/ f80 1 f58"/>
              <a:gd name="f104" fmla="*/ f81 1 f57"/>
              <a:gd name="f105" fmla="*/ f82 1 f58"/>
              <a:gd name="f106" fmla="*/ f83 1 f57"/>
              <a:gd name="f107" fmla="*/ f84 1 f58"/>
              <a:gd name="f108" fmla="*/ f85 1 f57"/>
              <a:gd name="f109" fmla="*/ f86 1 f58"/>
              <a:gd name="f110" fmla="*/ f87 1 f57"/>
              <a:gd name="f111" fmla="*/ f88 1 f58"/>
              <a:gd name="f112" fmla="*/ f89 1 f57"/>
              <a:gd name="f113" fmla="*/ f90 1 f58"/>
              <a:gd name="f114" fmla="*/ f91 1 f57"/>
              <a:gd name="f115" fmla="*/ f92 1 f57"/>
              <a:gd name="f116" fmla="*/ f93 1 f58"/>
              <a:gd name="f117" fmla="*/ f94 1 f57"/>
              <a:gd name="f118" fmla="*/ f95 1 f58"/>
              <a:gd name="f119" fmla="*/ f96 1 f57"/>
              <a:gd name="f120" fmla="*/ f97 1 f58"/>
              <a:gd name="f121" fmla="*/ f98 f48 1"/>
              <a:gd name="f122" fmla="*/ f99 f48 1"/>
              <a:gd name="f123" fmla="*/ f101 f49 1"/>
              <a:gd name="f124" fmla="*/ f100 f49 1"/>
              <a:gd name="f125" fmla="*/ f102 f48 1"/>
              <a:gd name="f126" fmla="*/ f103 f49 1"/>
              <a:gd name="f127" fmla="*/ f104 f48 1"/>
              <a:gd name="f128" fmla="*/ f105 f49 1"/>
              <a:gd name="f129" fmla="*/ f106 f48 1"/>
              <a:gd name="f130" fmla="*/ f107 f49 1"/>
              <a:gd name="f131" fmla="*/ f108 f48 1"/>
              <a:gd name="f132" fmla="*/ f109 f49 1"/>
              <a:gd name="f133" fmla="*/ f110 f48 1"/>
              <a:gd name="f134" fmla="*/ f111 f49 1"/>
              <a:gd name="f135" fmla="*/ f112 f48 1"/>
              <a:gd name="f136" fmla="*/ f113 f49 1"/>
              <a:gd name="f137" fmla="*/ f114 f48 1"/>
              <a:gd name="f138" fmla="*/ f115 f48 1"/>
              <a:gd name="f139" fmla="*/ f116 f49 1"/>
              <a:gd name="f140" fmla="*/ f117 f48 1"/>
              <a:gd name="f141" fmla="*/ f118 f49 1"/>
              <a:gd name="f142" fmla="*/ f119 f48 1"/>
              <a:gd name="f143" fmla="*/ f120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25" y="f126"/>
              </a:cxn>
              <a:cxn ang="f78">
                <a:pos x="f127" y="f128"/>
              </a:cxn>
              <a:cxn ang="f78">
                <a:pos x="f129" y="f130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7" y="f134"/>
              </a:cxn>
              <a:cxn ang="f78">
                <a:pos x="f138" y="f139"/>
              </a:cxn>
              <a:cxn ang="f78">
                <a:pos x="f140" y="f141"/>
              </a:cxn>
              <a:cxn ang="f78">
                <a:pos x="f142" y="f143"/>
              </a:cxn>
              <a:cxn ang="f78">
                <a:pos x="f125" y="f126"/>
              </a:cxn>
            </a:cxnLst>
            <a:rect l="f121" t="f124" r="f122" b="f123"/>
            <a:pathLst>
              <a:path w="120" h="100">
                <a:moveTo>
                  <a:pt x="f8" y="f9"/>
                </a:moveTo>
                <a:cubicBezTo>
                  <a:pt x="f10" y="f9"/>
                  <a:pt x="f11" y="f12"/>
                  <a:pt x="f13" y="f14"/>
                </a:cubicBezTo>
                <a:cubicBezTo>
                  <a:pt x="f15" y="f7"/>
                  <a:pt x="f16" y="f17"/>
                  <a:pt x="f18" y="f19"/>
                </a:cubicBezTo>
                <a:cubicBezTo>
                  <a:pt x="f5" y="f20"/>
                  <a:pt x="f18" y="f21"/>
                  <a:pt x="f22" y="f23"/>
                </a:cubicBezTo>
                <a:cubicBezTo>
                  <a:pt x="f16" y="f24"/>
                  <a:pt x="f25" y="f26"/>
                  <a:pt x="f27" y="f28"/>
                </a:cubicBezTo>
                <a:cubicBezTo>
                  <a:pt x="f13" y="f29"/>
                  <a:pt x="f30" y="f5"/>
                  <a:pt x="f31" y="f5"/>
                </a:cubicBezTo>
                <a:cubicBezTo>
                  <a:pt x="f19" y="f5"/>
                  <a:pt x="f32" y="f5"/>
                  <a:pt x="f10" y="f28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6" y="f13"/>
                  <a:pt x="f39" y="f32"/>
                  <a:pt x="f9" y="f40"/>
                </a:cubicBezTo>
                <a:cubicBezTo>
                  <a:pt x="f41" y="f42"/>
                  <a:pt x="f33" y="f33"/>
                  <a:pt x="f43" y="f44"/>
                </a:cubicBezTo>
                <a:cubicBezTo>
                  <a:pt x="f43" y="f45"/>
                  <a:pt x="f8" y="f4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0AB46E59-F029-8CBD-7F2B-94A00043940E}"/>
              </a:ext>
            </a:extLst>
          </p:cNvPr>
          <p:cNvSpPr/>
          <p:nvPr/>
        </p:nvSpPr>
        <p:spPr>
          <a:xfrm>
            <a:off x="1741483" y="1744666"/>
            <a:ext cx="433389" cy="3254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5"/>
              <a:gd name="f7" fmla="val 86"/>
              <a:gd name="f8" fmla="val 107"/>
              <a:gd name="f9" fmla="val 80"/>
              <a:gd name="f10" fmla="val 97"/>
              <a:gd name="f11" fmla="val 82"/>
              <a:gd name="f12" fmla="val 87"/>
              <a:gd name="f13" fmla="val 84"/>
              <a:gd name="f14" fmla="val 75"/>
              <a:gd name="f15" fmla="val 74"/>
              <a:gd name="f16" fmla="val 70"/>
              <a:gd name="f17" fmla="val 73"/>
              <a:gd name="f18" fmla="val 58"/>
              <a:gd name="f19" fmla="val 72"/>
              <a:gd name="f20" fmla="val 40"/>
              <a:gd name="f21" fmla="val 57"/>
              <a:gd name="f22" fmla="val 47"/>
              <a:gd name="f23" fmla="val 43"/>
              <a:gd name="f24" fmla="val 50"/>
              <a:gd name="f25" fmla="val 35"/>
              <a:gd name="f26" fmla="val 59"/>
              <a:gd name="f27" fmla="val 23"/>
              <a:gd name="f28" fmla="val 13"/>
              <a:gd name="f29" fmla="val 62"/>
              <a:gd name="f30" fmla="val 5"/>
              <a:gd name="f31" fmla="val 31"/>
              <a:gd name="f32" fmla="val 24"/>
              <a:gd name="f33" fmla="val 11"/>
              <a:gd name="f34" fmla="val 64"/>
              <a:gd name="f35" fmla="val 20"/>
              <a:gd name="f36" fmla="val 71"/>
              <a:gd name="f37" fmla="val 30"/>
              <a:gd name="f38" fmla="val 76"/>
              <a:gd name="f39" fmla="val 34"/>
              <a:gd name="f40" fmla="val 81"/>
              <a:gd name="f41" fmla="val 38"/>
              <a:gd name="f42" fmla="val 85"/>
              <a:gd name="f43" fmla="val 42"/>
              <a:gd name="f44" fmla="val 91"/>
              <a:gd name="f45" fmla="val 48"/>
              <a:gd name="f46" fmla="val 96"/>
              <a:gd name="f47" fmla="val 54"/>
              <a:gd name="f48" fmla="val 102"/>
              <a:gd name="f49" fmla="val 60"/>
              <a:gd name="f50" fmla="val 109"/>
              <a:gd name="f51" fmla="val 66"/>
              <a:gd name="f52" fmla="+- 0 0 -90"/>
              <a:gd name="f53" fmla="*/ f3 1 115"/>
              <a:gd name="f54" fmla="*/ f4 1 86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115"/>
              <a:gd name="f63" fmla="*/ f59 1 86"/>
              <a:gd name="f64" fmla="*/ 107 f60 1"/>
              <a:gd name="f65" fmla="*/ 80 f59 1"/>
              <a:gd name="f66" fmla="*/ 75 f60 1"/>
              <a:gd name="f67" fmla="*/ 86 f59 1"/>
              <a:gd name="f68" fmla="*/ 72 f60 1"/>
              <a:gd name="f69" fmla="*/ 40 f59 1"/>
              <a:gd name="f70" fmla="*/ 35 f60 1"/>
              <a:gd name="f71" fmla="*/ 59 f59 1"/>
              <a:gd name="f72" fmla="*/ 0 f60 1"/>
              <a:gd name="f73" fmla="*/ 62 f59 1"/>
              <a:gd name="f74" fmla="*/ 50 f60 1"/>
              <a:gd name="f75" fmla="*/ 0 f59 1"/>
              <a:gd name="f76" fmla="*/ 71 f60 1"/>
              <a:gd name="f77" fmla="*/ 30 f59 1"/>
              <a:gd name="f78" fmla="*/ 85 f60 1"/>
              <a:gd name="f79" fmla="*/ 42 f59 1"/>
              <a:gd name="f80" fmla="*/ 102 f60 1"/>
              <a:gd name="f81" fmla="*/ 60 f59 1"/>
              <a:gd name="f82" fmla="+- f61 0 f1"/>
              <a:gd name="f83" fmla="*/ f64 1 115"/>
              <a:gd name="f84" fmla="*/ f65 1 86"/>
              <a:gd name="f85" fmla="*/ f66 1 115"/>
              <a:gd name="f86" fmla="*/ f67 1 86"/>
              <a:gd name="f87" fmla="*/ f68 1 115"/>
              <a:gd name="f88" fmla="*/ f69 1 86"/>
              <a:gd name="f89" fmla="*/ f70 1 115"/>
              <a:gd name="f90" fmla="*/ f71 1 86"/>
              <a:gd name="f91" fmla="*/ f72 1 115"/>
              <a:gd name="f92" fmla="*/ f73 1 86"/>
              <a:gd name="f93" fmla="*/ f74 1 115"/>
              <a:gd name="f94" fmla="*/ f75 1 86"/>
              <a:gd name="f95" fmla="*/ f76 1 115"/>
              <a:gd name="f96" fmla="*/ f77 1 86"/>
              <a:gd name="f97" fmla="*/ f78 1 115"/>
              <a:gd name="f98" fmla="*/ f79 1 86"/>
              <a:gd name="f99" fmla="*/ f80 1 115"/>
              <a:gd name="f100" fmla="*/ f81 1 86"/>
              <a:gd name="f101" fmla="*/ 0 1 f62"/>
              <a:gd name="f102" fmla="*/ f56 1 f62"/>
              <a:gd name="f103" fmla="*/ 0 1 f63"/>
              <a:gd name="f104" fmla="*/ f57 1 f63"/>
              <a:gd name="f105" fmla="*/ f83 1 f62"/>
              <a:gd name="f106" fmla="*/ f84 1 f63"/>
              <a:gd name="f107" fmla="*/ f85 1 f62"/>
              <a:gd name="f108" fmla="*/ f86 1 f63"/>
              <a:gd name="f109" fmla="*/ f87 1 f62"/>
              <a:gd name="f110" fmla="*/ f88 1 f63"/>
              <a:gd name="f111" fmla="*/ f89 1 f62"/>
              <a:gd name="f112" fmla="*/ f90 1 f63"/>
              <a:gd name="f113" fmla="*/ f91 1 f62"/>
              <a:gd name="f114" fmla="*/ f92 1 f63"/>
              <a:gd name="f115" fmla="*/ f93 1 f62"/>
              <a:gd name="f116" fmla="*/ f94 1 f63"/>
              <a:gd name="f117" fmla="*/ f95 1 f62"/>
              <a:gd name="f118" fmla="*/ f96 1 f63"/>
              <a:gd name="f119" fmla="*/ f97 1 f62"/>
              <a:gd name="f120" fmla="*/ f98 1 f63"/>
              <a:gd name="f121" fmla="*/ f99 1 f62"/>
              <a:gd name="f122" fmla="*/ f100 1 f63"/>
              <a:gd name="f123" fmla="*/ f101 f53 1"/>
              <a:gd name="f124" fmla="*/ f102 f53 1"/>
              <a:gd name="f125" fmla="*/ f104 f54 1"/>
              <a:gd name="f126" fmla="*/ f103 f54 1"/>
              <a:gd name="f127" fmla="*/ f105 f53 1"/>
              <a:gd name="f128" fmla="*/ f106 f54 1"/>
              <a:gd name="f129" fmla="*/ f107 f53 1"/>
              <a:gd name="f130" fmla="*/ f108 f54 1"/>
              <a:gd name="f131" fmla="*/ f109 f53 1"/>
              <a:gd name="f132" fmla="*/ f110 f54 1"/>
              <a:gd name="f133" fmla="*/ f111 f53 1"/>
              <a:gd name="f134" fmla="*/ f112 f54 1"/>
              <a:gd name="f135" fmla="*/ f113 f53 1"/>
              <a:gd name="f136" fmla="*/ f114 f54 1"/>
              <a:gd name="f137" fmla="*/ f115 f53 1"/>
              <a:gd name="f138" fmla="*/ f116 f54 1"/>
              <a:gd name="f139" fmla="*/ f117 f53 1"/>
              <a:gd name="f140" fmla="*/ f118 f54 1"/>
              <a:gd name="f141" fmla="*/ f119 f53 1"/>
              <a:gd name="f142" fmla="*/ f120 f54 1"/>
              <a:gd name="f143" fmla="*/ f121 f53 1"/>
              <a:gd name="f144" fmla="*/ f122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27" y="f128"/>
              </a:cxn>
              <a:cxn ang="f82">
                <a:pos x="f129" y="f130"/>
              </a:cxn>
              <a:cxn ang="f82">
                <a:pos x="f131" y="f132"/>
              </a:cxn>
              <a:cxn ang="f82">
                <a:pos x="f133" y="f134"/>
              </a:cxn>
              <a:cxn ang="f82">
                <a:pos x="f135" y="f136"/>
              </a:cxn>
              <a:cxn ang="f82">
                <a:pos x="f137" y="f138"/>
              </a:cxn>
              <a:cxn ang="f82">
                <a:pos x="f139" y="f140"/>
              </a:cxn>
              <a:cxn ang="f82">
                <a:pos x="f141" y="f142"/>
              </a:cxn>
              <a:cxn ang="f82">
                <a:pos x="f143" y="f144"/>
              </a:cxn>
              <a:cxn ang="f82">
                <a:pos x="f127" y="f128"/>
              </a:cxn>
            </a:cxnLst>
            <a:rect l="f123" t="f126" r="f124" b="f125"/>
            <a:pathLst>
              <a:path w="115" h="86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17"/>
                  <a:pt x="f28" y="f16"/>
                  <a:pt x="f5" y="f29"/>
                </a:cubicBezTo>
                <a:cubicBezTo>
                  <a:pt x="f30" y="f31"/>
                  <a:pt x="f32" y="f28"/>
                  <a:pt x="f24" y="f5"/>
                </a:cubicBezTo>
                <a:cubicBezTo>
                  <a:pt x="f21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6" y="f3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2D820FAB-839C-3505-8EC1-7242CDAE9C5B}"/>
              </a:ext>
            </a:extLst>
          </p:cNvPr>
          <p:cNvSpPr/>
          <p:nvPr/>
        </p:nvSpPr>
        <p:spPr>
          <a:xfrm>
            <a:off x="855658" y="2384426"/>
            <a:ext cx="271467" cy="4286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2"/>
              <a:gd name="f7" fmla="val 113"/>
              <a:gd name="f8" fmla="val 11"/>
              <a:gd name="f9" fmla="val 20"/>
              <a:gd name="f10" fmla="val 32"/>
              <a:gd name="f11" fmla="val 24"/>
              <a:gd name="f12" fmla="val 39"/>
              <a:gd name="f13" fmla="val 52"/>
              <a:gd name="f14" fmla="val 62"/>
              <a:gd name="f15" fmla="val 91"/>
              <a:gd name="f16" fmla="val 99"/>
              <a:gd name="f17" fmla="val 105"/>
              <a:gd name="f18" fmla="val 41"/>
              <a:gd name="f19" fmla="val 16"/>
              <a:gd name="f20" fmla="val 79"/>
              <a:gd name="f21" fmla="val 2"/>
              <a:gd name="f22" fmla="val 43"/>
              <a:gd name="f23" fmla="+- 0 0 -90"/>
              <a:gd name="f24" fmla="*/ f3 1 72"/>
              <a:gd name="f25" fmla="*/ f4 1 113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72"/>
              <a:gd name="f34" fmla="*/ f30 1 113"/>
              <a:gd name="f35" fmla="*/ 0 f31 1"/>
              <a:gd name="f36" fmla="*/ 0 f30 1"/>
              <a:gd name="f37" fmla="*/ 32 f31 1"/>
              <a:gd name="f38" fmla="*/ 72 f31 1"/>
              <a:gd name="f39" fmla="*/ 91 f30 1"/>
              <a:gd name="f40" fmla="*/ 41 f31 1"/>
              <a:gd name="f41" fmla="*/ 113 f30 1"/>
              <a:gd name="f42" fmla="+- f32 0 f1"/>
              <a:gd name="f43" fmla="*/ f35 1 72"/>
              <a:gd name="f44" fmla="*/ f36 1 113"/>
              <a:gd name="f45" fmla="*/ f37 1 72"/>
              <a:gd name="f46" fmla="*/ f38 1 72"/>
              <a:gd name="f47" fmla="*/ f39 1 113"/>
              <a:gd name="f48" fmla="*/ f40 1 72"/>
              <a:gd name="f49" fmla="*/ f41 1 113"/>
              <a:gd name="f50" fmla="*/ 0 1 f33"/>
              <a:gd name="f51" fmla="*/ f27 1 f33"/>
              <a:gd name="f52" fmla="*/ 0 1 f34"/>
              <a:gd name="f53" fmla="*/ f28 1 f34"/>
              <a:gd name="f54" fmla="*/ f43 1 f33"/>
              <a:gd name="f55" fmla="*/ f44 1 f34"/>
              <a:gd name="f56" fmla="*/ f45 1 f33"/>
              <a:gd name="f57" fmla="*/ f46 1 f33"/>
              <a:gd name="f58" fmla="*/ f47 1 f34"/>
              <a:gd name="f59" fmla="*/ f48 1 f33"/>
              <a:gd name="f60" fmla="*/ f49 1 f34"/>
              <a:gd name="f61" fmla="*/ f50 f24 1"/>
              <a:gd name="f62" fmla="*/ f51 f24 1"/>
              <a:gd name="f63" fmla="*/ f53 f25 1"/>
              <a:gd name="f64" fmla="*/ f52 f25 1"/>
              <a:gd name="f65" fmla="*/ f54 f24 1"/>
              <a:gd name="f66" fmla="*/ f55 f25 1"/>
              <a:gd name="f67" fmla="*/ f56 f24 1"/>
              <a:gd name="f68" fmla="*/ f57 f24 1"/>
              <a:gd name="f69" fmla="*/ f58 f25 1"/>
              <a:gd name="f70" fmla="*/ f59 f24 1"/>
              <a:gd name="f71" fmla="*/ f6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5" y="f66"/>
              </a:cxn>
              <a:cxn ang="f42">
                <a:pos x="f67" y="f66"/>
              </a:cxn>
              <a:cxn ang="f42">
                <a:pos x="f68" y="f69"/>
              </a:cxn>
              <a:cxn ang="f42">
                <a:pos x="f70" y="f71"/>
              </a:cxn>
              <a:cxn ang="f42">
                <a:pos x="f65" y="f66"/>
              </a:cxn>
            </a:cxnLst>
            <a:rect l="f61" t="f64" r="f62" b="f63"/>
            <a:pathLst>
              <a:path w="72" h="113">
                <a:moveTo>
                  <a:pt x="f5" y="f5"/>
                </a:moveTo>
                <a:cubicBezTo>
                  <a:pt x="f8" y="f5"/>
                  <a:pt x="f9" y="f5"/>
                  <a:pt x="f10" y="f5"/>
                </a:cubicBezTo>
                <a:cubicBezTo>
                  <a:pt x="f11" y="f12"/>
                  <a:pt x="f13" y="f14"/>
                  <a:pt x="f6" y="f15"/>
                </a:cubicBezTo>
                <a:cubicBezTo>
                  <a:pt x="f14" y="f16"/>
                  <a:pt x="f13" y="f17"/>
                  <a:pt x="f18" y="f7"/>
                </a:cubicBezTo>
                <a:cubicBezTo>
                  <a:pt x="f19" y="f20"/>
                  <a:pt x="f21" y="f22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462B9342-E3B1-C833-F087-87FA0D84CC0A}"/>
              </a:ext>
            </a:extLst>
          </p:cNvPr>
          <p:cNvSpPr/>
          <p:nvPr/>
        </p:nvSpPr>
        <p:spPr>
          <a:xfrm>
            <a:off x="387348" y="2381253"/>
            <a:ext cx="271467" cy="4317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2"/>
              <a:gd name="f7" fmla="val 114"/>
              <a:gd name="f8" fmla="val 39"/>
              <a:gd name="f9" fmla="val 51"/>
              <a:gd name="f10" fmla="val 60"/>
              <a:gd name="f11" fmla="val 71"/>
              <a:gd name="f12" fmla="val 43"/>
              <a:gd name="f13" fmla="val 56"/>
              <a:gd name="f14" fmla="val 79"/>
              <a:gd name="f15" fmla="val 32"/>
              <a:gd name="f16" fmla="val 20"/>
              <a:gd name="f17" fmla="val 106"/>
              <a:gd name="f18" fmla="val 10"/>
              <a:gd name="f19" fmla="val 100"/>
              <a:gd name="f20" fmla="val 93"/>
              <a:gd name="f21" fmla="val 19"/>
              <a:gd name="f22" fmla="val 64"/>
              <a:gd name="f23" fmla="val 48"/>
              <a:gd name="f24" fmla="val 41"/>
              <a:gd name="f25" fmla="+- 0 0 -90"/>
              <a:gd name="f26" fmla="*/ f3 1 72"/>
              <a:gd name="f27" fmla="*/ f4 1 11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72"/>
              <a:gd name="f36" fmla="*/ f32 1 114"/>
              <a:gd name="f37" fmla="*/ 39 f33 1"/>
              <a:gd name="f38" fmla="*/ 0 f32 1"/>
              <a:gd name="f39" fmla="*/ 71 f33 1"/>
              <a:gd name="f40" fmla="*/ 32 f33 1"/>
              <a:gd name="f41" fmla="*/ 114 f32 1"/>
              <a:gd name="f42" fmla="*/ 0 f33 1"/>
              <a:gd name="f43" fmla="*/ 93 f32 1"/>
              <a:gd name="f44" fmla="+- f34 0 f1"/>
              <a:gd name="f45" fmla="*/ f37 1 72"/>
              <a:gd name="f46" fmla="*/ f38 1 114"/>
              <a:gd name="f47" fmla="*/ f39 1 72"/>
              <a:gd name="f48" fmla="*/ f40 1 72"/>
              <a:gd name="f49" fmla="*/ f41 1 114"/>
              <a:gd name="f50" fmla="*/ f42 1 72"/>
              <a:gd name="f51" fmla="*/ f43 1 114"/>
              <a:gd name="f52" fmla="*/ 0 1 f35"/>
              <a:gd name="f53" fmla="*/ f29 1 f35"/>
              <a:gd name="f54" fmla="*/ 0 1 f36"/>
              <a:gd name="f55" fmla="*/ f30 1 f36"/>
              <a:gd name="f56" fmla="*/ f45 1 f35"/>
              <a:gd name="f57" fmla="*/ f46 1 f36"/>
              <a:gd name="f58" fmla="*/ f47 1 f35"/>
              <a:gd name="f59" fmla="*/ f48 1 f35"/>
              <a:gd name="f60" fmla="*/ f49 1 f36"/>
              <a:gd name="f61" fmla="*/ f50 1 f35"/>
              <a:gd name="f62" fmla="*/ f51 1 f36"/>
              <a:gd name="f63" fmla="*/ f52 f26 1"/>
              <a:gd name="f64" fmla="*/ f53 f26 1"/>
              <a:gd name="f65" fmla="*/ f55 f27 1"/>
              <a:gd name="f66" fmla="*/ f54 f27 1"/>
              <a:gd name="f67" fmla="*/ f56 f26 1"/>
              <a:gd name="f68" fmla="*/ f57 f27 1"/>
              <a:gd name="f69" fmla="*/ f58 f26 1"/>
              <a:gd name="f70" fmla="*/ f59 f26 1"/>
              <a:gd name="f71" fmla="*/ f60 f27 1"/>
              <a:gd name="f72" fmla="*/ f61 f26 1"/>
              <a:gd name="f73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7" y="f68"/>
              </a:cxn>
              <a:cxn ang="f44">
                <a:pos x="f69" y="f68"/>
              </a:cxn>
              <a:cxn ang="f44">
                <a:pos x="f70" y="f71"/>
              </a:cxn>
              <a:cxn ang="f44">
                <a:pos x="f72" y="f73"/>
              </a:cxn>
              <a:cxn ang="f44">
                <a:pos x="f67" y="f68"/>
              </a:cxn>
            </a:cxnLst>
            <a:rect l="f63" t="f66" r="f64" b="f65"/>
            <a:pathLst>
              <a:path w="72" h="114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6" y="f12"/>
                  <a:pt x="f13" y="f14"/>
                  <a:pt x="f15" y="f7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21" y="f22"/>
                  <a:pt x="f23" y="f24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F07E9B6E-CFC4-8F73-8E30-6D6020B17069}"/>
              </a:ext>
            </a:extLst>
          </p:cNvPr>
          <p:cNvSpPr/>
          <p:nvPr/>
        </p:nvSpPr>
        <p:spPr>
          <a:xfrm>
            <a:off x="1938335" y="2187573"/>
            <a:ext cx="225427" cy="273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"/>
              <a:gd name="f7" fmla="val 72"/>
              <a:gd name="f8" fmla="val 3"/>
              <a:gd name="f9" fmla="val 57"/>
              <a:gd name="f10" fmla="val 26"/>
              <a:gd name="f11" fmla="val 55"/>
              <a:gd name="f12" fmla="val 44"/>
              <a:gd name="f13" fmla="val 51"/>
              <a:gd name="f14" fmla="val 62"/>
              <a:gd name="f15" fmla="val 50"/>
              <a:gd name="f16" fmla="val 66"/>
              <a:gd name="f17" fmla="val 42"/>
              <a:gd name="f18" fmla="val 71"/>
              <a:gd name="f19" fmla="val 38"/>
              <a:gd name="f20" fmla="val 27"/>
              <a:gd name="f21" fmla="val 15"/>
              <a:gd name="f22" fmla="val 70"/>
              <a:gd name="f23" fmla="val 2"/>
              <a:gd name="f24" fmla="val 68"/>
              <a:gd name="f25" fmla="val 45"/>
              <a:gd name="f26" fmla="val 8"/>
              <a:gd name="f27" fmla="val 24"/>
              <a:gd name="f28" fmla="val 20"/>
              <a:gd name="f29" fmla="val 7"/>
              <a:gd name="f30" fmla="val 25"/>
              <a:gd name="f31" fmla="val 4"/>
              <a:gd name="f32" fmla="+- 0 0 -90"/>
              <a:gd name="f33" fmla="*/ f3 1 60"/>
              <a:gd name="f34" fmla="*/ f4 1 72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60"/>
              <a:gd name="f43" fmla="*/ f39 1 72"/>
              <a:gd name="f44" fmla="*/ 60 f40 1"/>
              <a:gd name="f45" fmla="*/ 3 f39 1"/>
              <a:gd name="f46" fmla="*/ 51 f40 1"/>
              <a:gd name="f47" fmla="*/ 62 f39 1"/>
              <a:gd name="f48" fmla="*/ 38 f40 1"/>
              <a:gd name="f49" fmla="*/ 71 f39 1"/>
              <a:gd name="f50" fmla="*/ 2 f40 1"/>
              <a:gd name="f51" fmla="*/ 68 f39 1"/>
              <a:gd name="f52" fmla="*/ 20 f40 1"/>
              <a:gd name="f53" fmla="*/ 7 f39 1"/>
              <a:gd name="f54" fmla="+- f41 0 f1"/>
              <a:gd name="f55" fmla="*/ f44 1 60"/>
              <a:gd name="f56" fmla="*/ f45 1 72"/>
              <a:gd name="f57" fmla="*/ f46 1 60"/>
              <a:gd name="f58" fmla="*/ f47 1 72"/>
              <a:gd name="f59" fmla="*/ f48 1 60"/>
              <a:gd name="f60" fmla="*/ f49 1 72"/>
              <a:gd name="f61" fmla="*/ f50 1 60"/>
              <a:gd name="f62" fmla="*/ f51 1 72"/>
              <a:gd name="f63" fmla="*/ f52 1 60"/>
              <a:gd name="f64" fmla="*/ f53 1 72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60" h="72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7"/>
                  <a:pt x="f21" y="f22"/>
                  <a:pt x="f23" y="f24"/>
                </a:cubicBezTo>
                <a:cubicBezTo>
                  <a:pt x="f5" y="f25"/>
                  <a:pt x="f26" y="f27"/>
                  <a:pt x="f28" y="f29"/>
                </a:cubicBezTo>
                <a:cubicBezTo>
                  <a:pt x="f30" y="f5"/>
                  <a:pt x="f25" y="f31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A6010D03-4935-88E7-5598-8C454EA003CE}"/>
              </a:ext>
            </a:extLst>
          </p:cNvPr>
          <p:cNvSpPr/>
          <p:nvPr/>
        </p:nvSpPr>
        <p:spPr>
          <a:xfrm>
            <a:off x="2228850" y="2176464"/>
            <a:ext cx="222254" cy="2841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"/>
              <a:gd name="f7" fmla="val 75"/>
              <a:gd name="f8" fmla="val 56"/>
              <a:gd name="f9" fmla="val 71"/>
              <a:gd name="f10" fmla="val 40"/>
              <a:gd name="f11" fmla="val 73"/>
              <a:gd name="f12" fmla="val 26"/>
              <a:gd name="f13" fmla="val 74"/>
              <a:gd name="f14" fmla="val 11"/>
              <a:gd name="f15" fmla="val 7"/>
              <a:gd name="f16" fmla="val 52"/>
              <a:gd name="f17" fmla="val 3"/>
              <a:gd name="f18" fmla="val 31"/>
              <a:gd name="f19" fmla="val 9"/>
              <a:gd name="f20" fmla="val 43"/>
              <a:gd name="f21" fmla="val 17"/>
              <a:gd name="f22" fmla="+- 0 0 -90"/>
              <a:gd name="f23" fmla="*/ f3 1 59"/>
              <a:gd name="f24" fmla="*/ f4 1 75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59"/>
              <a:gd name="f33" fmla="*/ f29 1 75"/>
              <a:gd name="f34" fmla="*/ 56 f30 1"/>
              <a:gd name="f35" fmla="*/ 71 f29 1"/>
              <a:gd name="f36" fmla="*/ 11 f30 1"/>
              <a:gd name="f37" fmla="*/ 75 f29 1"/>
              <a:gd name="f38" fmla="*/ 0 f30 1"/>
              <a:gd name="f39" fmla="*/ 9 f29 1"/>
              <a:gd name="f40" fmla="+- f31 0 f1"/>
              <a:gd name="f41" fmla="*/ f34 1 59"/>
              <a:gd name="f42" fmla="*/ f35 1 75"/>
              <a:gd name="f43" fmla="*/ f36 1 59"/>
              <a:gd name="f44" fmla="*/ f37 1 75"/>
              <a:gd name="f45" fmla="*/ f38 1 59"/>
              <a:gd name="f46" fmla="*/ f39 1 75"/>
              <a:gd name="f47" fmla="*/ 0 1 f32"/>
              <a:gd name="f48" fmla="*/ f26 1 f32"/>
              <a:gd name="f49" fmla="*/ 0 1 f33"/>
              <a:gd name="f50" fmla="*/ f27 1 f33"/>
              <a:gd name="f51" fmla="*/ f41 1 f32"/>
              <a:gd name="f52" fmla="*/ f42 1 f33"/>
              <a:gd name="f53" fmla="*/ f43 1 f32"/>
              <a:gd name="f54" fmla="*/ f44 1 f33"/>
              <a:gd name="f55" fmla="*/ f45 1 f32"/>
              <a:gd name="f56" fmla="*/ f46 1 f33"/>
              <a:gd name="f57" fmla="*/ f47 f23 1"/>
              <a:gd name="f58" fmla="*/ f48 f23 1"/>
              <a:gd name="f59" fmla="*/ f50 f24 1"/>
              <a:gd name="f60" fmla="*/ f49 f24 1"/>
              <a:gd name="f61" fmla="*/ f51 f23 1"/>
              <a:gd name="f62" fmla="*/ f52 f24 1"/>
              <a:gd name="f63" fmla="*/ f53 f23 1"/>
              <a:gd name="f64" fmla="*/ f54 f24 1"/>
              <a:gd name="f65" fmla="*/ f55 f23 1"/>
              <a:gd name="f66" fmla="*/ f56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1" y="f62"/>
              </a:cxn>
              <a:cxn ang="f40">
                <a:pos x="f63" y="f64"/>
              </a:cxn>
              <a:cxn ang="f40">
                <a:pos x="f65" y="f66"/>
              </a:cxn>
              <a:cxn ang="f40">
                <a:pos x="f61" y="f62"/>
              </a:cxn>
            </a:cxnLst>
            <a:rect l="f57" t="f60" r="f58" b="f59"/>
            <a:pathLst>
              <a:path w="59" h="75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20" y="f5"/>
                  <a:pt x="f6" y="f2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77B3C7F6-2532-3F80-4376-C28B435EE90E}"/>
              </a:ext>
            </a:extLst>
          </p:cNvPr>
          <p:cNvSpPr/>
          <p:nvPr/>
        </p:nvSpPr>
        <p:spPr>
          <a:xfrm>
            <a:off x="2009778" y="1703390"/>
            <a:ext cx="403222" cy="2158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7"/>
              <a:gd name="f7" fmla="val 57"/>
              <a:gd name="f8" fmla="val 14"/>
              <a:gd name="f9" fmla="val 53"/>
              <a:gd name="f10" fmla="val 10"/>
              <a:gd name="f11" fmla="val 49"/>
              <a:gd name="f12" fmla="val 5"/>
              <a:gd name="f13" fmla="val 45"/>
              <a:gd name="f14" fmla="val 41"/>
              <a:gd name="f15" fmla="val 1"/>
              <a:gd name="f16" fmla="val 34"/>
              <a:gd name="f17" fmla="val 2"/>
              <a:gd name="f18" fmla="val 28"/>
              <a:gd name="f19" fmla="val 3"/>
              <a:gd name="f20" fmla="val 21"/>
              <a:gd name="f21" fmla="val 11"/>
              <a:gd name="f22" fmla="val 25"/>
              <a:gd name="f23" fmla="val 18"/>
              <a:gd name="f24" fmla="val 29"/>
              <a:gd name="f25" fmla="val 26"/>
              <a:gd name="f26" fmla="val 32"/>
              <a:gd name="f27" fmla="val 33"/>
              <a:gd name="f28" fmla="val 40"/>
              <a:gd name="f29" fmla="val 37"/>
              <a:gd name="f30" fmla="val 47"/>
              <a:gd name="f31" fmla="val 38"/>
              <a:gd name="f32" fmla="val 65"/>
              <a:gd name="f33" fmla="val 77"/>
              <a:gd name="f34" fmla="val 79"/>
              <a:gd name="f35" fmla="val 15"/>
              <a:gd name="f36" fmla="val 83"/>
              <a:gd name="f37" fmla="val 87"/>
              <a:gd name="f38" fmla="val 91"/>
              <a:gd name="f39" fmla="val 100"/>
              <a:gd name="f40" fmla="val 101"/>
              <a:gd name="f41" fmla="val 23"/>
              <a:gd name="f42" fmla="val 94"/>
              <a:gd name="f43" fmla="val 35"/>
              <a:gd name="f44" fmla="val 86"/>
              <a:gd name="f45" fmla="val 46"/>
              <a:gd name="f46" fmla="val 78"/>
              <a:gd name="f47" fmla="val 56"/>
              <a:gd name="f48" fmla="val 54"/>
              <a:gd name="f49" fmla="+- 0 0 -90"/>
              <a:gd name="f50" fmla="*/ f3 1 107"/>
              <a:gd name="f51" fmla="*/ f4 1 57"/>
              <a:gd name="f52" fmla="val f5"/>
              <a:gd name="f53" fmla="val f6"/>
              <a:gd name="f54" fmla="val f7"/>
              <a:gd name="f55" fmla="*/ f49 f0 1"/>
              <a:gd name="f56" fmla="+- f54 0 f52"/>
              <a:gd name="f57" fmla="+- f53 0 f52"/>
              <a:gd name="f58" fmla="*/ f55 1 f2"/>
              <a:gd name="f59" fmla="*/ f57 1 107"/>
              <a:gd name="f60" fmla="*/ f56 1 57"/>
              <a:gd name="f61" fmla="*/ 14 f57 1"/>
              <a:gd name="f62" fmla="*/ 53 f56 1"/>
              <a:gd name="f63" fmla="*/ 0 f57 1"/>
              <a:gd name="f64" fmla="*/ 41 f56 1"/>
              <a:gd name="f65" fmla="*/ 3 f57 1"/>
              <a:gd name="f66" fmla="*/ 21 f56 1"/>
              <a:gd name="f67" fmla="*/ 26 f57 1"/>
              <a:gd name="f68" fmla="*/ 32 f56 1"/>
              <a:gd name="f69" fmla="*/ 47 f57 1"/>
              <a:gd name="f70" fmla="*/ 38 f56 1"/>
              <a:gd name="f71" fmla="*/ 79 f57 1"/>
              <a:gd name="f72" fmla="*/ 15 f56 1"/>
              <a:gd name="f73" fmla="*/ 91 f57 1"/>
              <a:gd name="f74" fmla="*/ 0 f56 1"/>
              <a:gd name="f75" fmla="*/ 101 f57 1"/>
              <a:gd name="f76" fmla="*/ 23 f56 1"/>
              <a:gd name="f77" fmla="*/ 78 f57 1"/>
              <a:gd name="f78" fmla="*/ 57 f56 1"/>
              <a:gd name="f79" fmla="+- f58 0 f1"/>
              <a:gd name="f80" fmla="*/ f61 1 107"/>
              <a:gd name="f81" fmla="*/ f62 1 57"/>
              <a:gd name="f82" fmla="*/ f63 1 107"/>
              <a:gd name="f83" fmla="*/ f64 1 57"/>
              <a:gd name="f84" fmla="*/ f65 1 107"/>
              <a:gd name="f85" fmla="*/ f66 1 57"/>
              <a:gd name="f86" fmla="*/ f67 1 107"/>
              <a:gd name="f87" fmla="*/ f68 1 57"/>
              <a:gd name="f88" fmla="*/ f69 1 107"/>
              <a:gd name="f89" fmla="*/ f70 1 57"/>
              <a:gd name="f90" fmla="*/ f71 1 107"/>
              <a:gd name="f91" fmla="*/ f72 1 57"/>
              <a:gd name="f92" fmla="*/ f73 1 107"/>
              <a:gd name="f93" fmla="*/ f74 1 57"/>
              <a:gd name="f94" fmla="*/ f75 1 107"/>
              <a:gd name="f95" fmla="*/ f76 1 57"/>
              <a:gd name="f96" fmla="*/ f77 1 107"/>
              <a:gd name="f97" fmla="*/ f78 1 57"/>
              <a:gd name="f98" fmla="*/ 0 1 f59"/>
              <a:gd name="f99" fmla="*/ f53 1 f59"/>
              <a:gd name="f100" fmla="*/ 0 1 f60"/>
              <a:gd name="f101" fmla="*/ f54 1 f60"/>
              <a:gd name="f102" fmla="*/ f80 1 f59"/>
              <a:gd name="f103" fmla="*/ f81 1 f60"/>
              <a:gd name="f104" fmla="*/ f82 1 f59"/>
              <a:gd name="f105" fmla="*/ f83 1 f60"/>
              <a:gd name="f106" fmla="*/ f84 1 f59"/>
              <a:gd name="f107" fmla="*/ f85 1 f60"/>
              <a:gd name="f108" fmla="*/ f86 1 f59"/>
              <a:gd name="f109" fmla="*/ f87 1 f60"/>
              <a:gd name="f110" fmla="*/ f88 1 f59"/>
              <a:gd name="f111" fmla="*/ f89 1 f60"/>
              <a:gd name="f112" fmla="*/ f90 1 f59"/>
              <a:gd name="f113" fmla="*/ f91 1 f60"/>
              <a:gd name="f114" fmla="*/ f92 1 f59"/>
              <a:gd name="f115" fmla="*/ f93 1 f60"/>
              <a:gd name="f116" fmla="*/ f94 1 f59"/>
              <a:gd name="f117" fmla="*/ f95 1 f60"/>
              <a:gd name="f118" fmla="*/ f96 1 f59"/>
              <a:gd name="f119" fmla="*/ f97 1 f60"/>
              <a:gd name="f120" fmla="*/ f98 f50 1"/>
              <a:gd name="f121" fmla="*/ f99 f50 1"/>
              <a:gd name="f122" fmla="*/ f101 f51 1"/>
              <a:gd name="f123" fmla="*/ f100 f51 1"/>
              <a:gd name="f124" fmla="*/ f102 f50 1"/>
              <a:gd name="f125" fmla="*/ f103 f51 1"/>
              <a:gd name="f126" fmla="*/ f104 f50 1"/>
              <a:gd name="f127" fmla="*/ f105 f51 1"/>
              <a:gd name="f128" fmla="*/ f106 f50 1"/>
              <a:gd name="f129" fmla="*/ f107 f51 1"/>
              <a:gd name="f130" fmla="*/ f108 f50 1"/>
              <a:gd name="f131" fmla="*/ f109 f51 1"/>
              <a:gd name="f132" fmla="*/ f110 f50 1"/>
              <a:gd name="f133" fmla="*/ f111 f51 1"/>
              <a:gd name="f134" fmla="*/ f112 f50 1"/>
              <a:gd name="f135" fmla="*/ f113 f51 1"/>
              <a:gd name="f136" fmla="*/ f114 f50 1"/>
              <a:gd name="f137" fmla="*/ f115 f51 1"/>
              <a:gd name="f138" fmla="*/ f116 f50 1"/>
              <a:gd name="f139" fmla="*/ f117 f51 1"/>
              <a:gd name="f140" fmla="*/ f118 f50 1"/>
              <a:gd name="f141" fmla="*/ f119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9">
                <a:pos x="f124" y="f125"/>
              </a:cxn>
              <a:cxn ang="f79">
                <a:pos x="f126" y="f127"/>
              </a:cxn>
              <a:cxn ang="f79">
                <a:pos x="f128" y="f129"/>
              </a:cxn>
              <a:cxn ang="f79">
                <a:pos x="f130" y="f131"/>
              </a:cxn>
              <a:cxn ang="f79">
                <a:pos x="f132" y="f133"/>
              </a:cxn>
              <a:cxn ang="f79">
                <a:pos x="f134" y="f135"/>
              </a:cxn>
              <a:cxn ang="f79">
                <a:pos x="f136" y="f137"/>
              </a:cxn>
              <a:cxn ang="f79">
                <a:pos x="f138" y="f139"/>
              </a:cxn>
              <a:cxn ang="f79">
                <a:pos x="f140" y="f141"/>
              </a:cxn>
              <a:cxn ang="f79">
                <a:pos x="f124" y="f125"/>
              </a:cxn>
            </a:cxnLst>
            <a:rect l="f120" t="f123" r="f121" b="f122"/>
            <a:pathLst>
              <a:path w="107" h="57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16"/>
                  <a:pt x="f28" y="f29"/>
                  <a:pt x="f30" y="f31"/>
                </a:cubicBezTo>
                <a:cubicBezTo>
                  <a:pt x="f32" y="f28"/>
                  <a:pt x="f33" y="f16"/>
                  <a:pt x="f34" y="f35"/>
                </a:cubicBezTo>
                <a:cubicBezTo>
                  <a:pt x="f36" y="f10"/>
                  <a:pt x="f37" y="f12"/>
                  <a:pt x="f38" y="f5"/>
                </a:cubicBezTo>
                <a:cubicBezTo>
                  <a:pt x="f6" y="f17"/>
                  <a:pt x="f39" y="f35"/>
                  <a:pt x="f40" y="f41"/>
                </a:cubicBezTo>
                <a:cubicBezTo>
                  <a:pt x="f42" y="f43"/>
                  <a:pt x="f44" y="f45"/>
                  <a:pt x="f46" y="f7"/>
                </a:cubicBezTo>
                <a:cubicBezTo>
                  <a:pt x="f7" y="f47"/>
                  <a:pt x="f43" y="f4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C092445D-AA3F-7753-43E5-0E99B5E571B3}"/>
              </a:ext>
            </a:extLst>
          </p:cNvPr>
          <p:cNvSpPr/>
          <p:nvPr/>
        </p:nvSpPr>
        <p:spPr>
          <a:xfrm>
            <a:off x="776289" y="2058991"/>
            <a:ext cx="203197" cy="2984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79"/>
              <a:gd name="f8" fmla="val 12"/>
              <a:gd name="f9" fmla="val 4"/>
              <a:gd name="f10" fmla="val 8"/>
              <a:gd name="f11" fmla="val 5"/>
              <a:gd name="f12" fmla="val 7"/>
              <a:gd name="f13" fmla="val 38"/>
              <a:gd name="f14" fmla="val 47"/>
              <a:gd name="f15" fmla="val 9"/>
              <a:gd name="f16" fmla="val 53"/>
              <a:gd name="f17" fmla="val 52"/>
              <a:gd name="f18" fmla="val 61"/>
              <a:gd name="f19" fmla="val 69"/>
              <a:gd name="f20" fmla="val 42"/>
              <a:gd name="f21" fmla="val 33"/>
              <a:gd name="f22" fmla="val 25"/>
              <a:gd name="f23" fmla="val 21"/>
              <a:gd name="f24" fmla="val 66"/>
              <a:gd name="f25" fmla="val 17"/>
              <a:gd name="f26" fmla="val 13"/>
              <a:gd name="f27" fmla="val 43"/>
              <a:gd name="f28" fmla="val 32"/>
              <a:gd name="f29" fmla="+- 0 0 -90"/>
              <a:gd name="f30" fmla="*/ f3 1 54"/>
              <a:gd name="f31" fmla="*/ f4 1 79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54"/>
              <a:gd name="f40" fmla="*/ f36 1 79"/>
              <a:gd name="f41" fmla="*/ 0 f37 1"/>
              <a:gd name="f42" fmla="*/ 12 f36 1"/>
              <a:gd name="f43" fmla="*/ 5 f37 1"/>
              <a:gd name="f44" fmla="*/ 7 f36 1"/>
              <a:gd name="f45" fmla="*/ 53 f37 1"/>
              <a:gd name="f46" fmla="*/ 52 f36 1"/>
              <a:gd name="f47" fmla="*/ 79 f36 1"/>
              <a:gd name="f48" fmla="*/ 25 f37 1"/>
              <a:gd name="f49" fmla="*/ 13 f37 1"/>
              <a:gd name="f50" fmla="*/ 43 f36 1"/>
              <a:gd name="f51" fmla="+- f38 0 f1"/>
              <a:gd name="f52" fmla="*/ f41 1 54"/>
              <a:gd name="f53" fmla="*/ f42 1 79"/>
              <a:gd name="f54" fmla="*/ f43 1 54"/>
              <a:gd name="f55" fmla="*/ f44 1 79"/>
              <a:gd name="f56" fmla="*/ f45 1 54"/>
              <a:gd name="f57" fmla="*/ f46 1 79"/>
              <a:gd name="f58" fmla="*/ f47 1 79"/>
              <a:gd name="f59" fmla="*/ f48 1 54"/>
              <a:gd name="f60" fmla="*/ f49 1 54"/>
              <a:gd name="f61" fmla="*/ f50 1 79"/>
              <a:gd name="f62" fmla="*/ 0 1 f39"/>
              <a:gd name="f63" fmla="*/ f33 1 f39"/>
              <a:gd name="f64" fmla="*/ 0 1 f40"/>
              <a:gd name="f65" fmla="*/ f34 1 f40"/>
              <a:gd name="f66" fmla="*/ f52 1 f39"/>
              <a:gd name="f67" fmla="*/ f53 1 f40"/>
              <a:gd name="f68" fmla="*/ f54 1 f39"/>
              <a:gd name="f69" fmla="*/ f55 1 f40"/>
              <a:gd name="f70" fmla="*/ f56 1 f39"/>
              <a:gd name="f71" fmla="*/ f57 1 f40"/>
              <a:gd name="f72" fmla="*/ f58 1 f40"/>
              <a:gd name="f73" fmla="*/ f59 1 f39"/>
              <a:gd name="f74" fmla="*/ f60 1 f39"/>
              <a:gd name="f75" fmla="*/ f61 1 f40"/>
              <a:gd name="f76" fmla="*/ f62 f30 1"/>
              <a:gd name="f77" fmla="*/ f63 f30 1"/>
              <a:gd name="f78" fmla="*/ f65 f31 1"/>
              <a:gd name="f79" fmla="*/ f64 f31 1"/>
              <a:gd name="f80" fmla="*/ f66 f30 1"/>
              <a:gd name="f81" fmla="*/ f67 f31 1"/>
              <a:gd name="f82" fmla="*/ f68 f30 1"/>
              <a:gd name="f83" fmla="*/ f69 f31 1"/>
              <a:gd name="f84" fmla="*/ f70 f30 1"/>
              <a:gd name="f85" fmla="*/ f71 f31 1"/>
              <a:gd name="f86" fmla="*/ f72 f31 1"/>
              <a:gd name="f87" fmla="*/ f73 f30 1"/>
              <a:gd name="f88" fmla="*/ f74 f30 1"/>
              <a:gd name="f89" fmla="*/ f75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4" y="f86"/>
              </a:cxn>
              <a:cxn ang="f51">
                <a:pos x="f87" y="f86"/>
              </a:cxn>
              <a:cxn ang="f51">
                <a:pos x="f88" y="f89"/>
              </a:cxn>
              <a:cxn ang="f51">
                <a:pos x="f80" y="f81"/>
              </a:cxn>
            </a:cxnLst>
            <a:rect l="f76" t="f79" r="f77" b="f78"/>
            <a:pathLst>
              <a:path w="54" h="79">
                <a:moveTo>
                  <a:pt x="f5" y="f8"/>
                </a:moveTo>
                <a:cubicBezTo>
                  <a:pt x="f9" y="f10"/>
                  <a:pt x="f9" y="f10"/>
                  <a:pt x="f11" y="f12"/>
                </a:cubicBezTo>
                <a:cubicBezTo>
                  <a:pt x="f13" y="f5"/>
                  <a:pt x="f14" y="f15"/>
                  <a:pt x="f16" y="f17"/>
                </a:cubicBezTo>
                <a:cubicBezTo>
                  <a:pt x="f6" y="f18"/>
                  <a:pt x="f16" y="f19"/>
                  <a:pt x="f16" y="f7"/>
                </a:cubicBezTo>
                <a:cubicBezTo>
                  <a:pt x="f20" y="f7"/>
                  <a:pt x="f21" y="f7"/>
                  <a:pt x="f22" y="f7"/>
                </a:cubicBezTo>
                <a:cubicBezTo>
                  <a:pt x="f23" y="f24"/>
                  <a:pt x="f25" y="f6"/>
                  <a:pt x="f26" y="f27"/>
                </a:cubicBezTo>
                <a:cubicBezTo>
                  <a:pt x="f15" y="f28"/>
                  <a:pt x="f9" y="f23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B860AEDB-BD85-4FD3-D9ED-28E449EB9FCE}"/>
              </a:ext>
            </a:extLst>
          </p:cNvPr>
          <p:cNvSpPr/>
          <p:nvPr/>
        </p:nvSpPr>
        <p:spPr>
          <a:xfrm>
            <a:off x="512758" y="2070101"/>
            <a:ext cx="233364" cy="2841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75"/>
              <a:gd name="f8" fmla="val 33"/>
              <a:gd name="f9" fmla="val 28"/>
              <a:gd name="f10" fmla="val 19"/>
              <a:gd name="f11" fmla="val 9"/>
              <a:gd name="f12" fmla="val 47"/>
              <a:gd name="f13" fmla="val 17"/>
              <a:gd name="f14" fmla="val 25"/>
              <a:gd name="f15" fmla="val 27"/>
              <a:gd name="f16" fmla="val 2"/>
              <a:gd name="f17" fmla="val 40"/>
              <a:gd name="f18" fmla="val 45"/>
              <a:gd name="f19" fmla="val 3"/>
              <a:gd name="f20" fmla="val 53"/>
              <a:gd name="f21" fmla="val 8"/>
              <a:gd name="f22" fmla="val 13"/>
              <a:gd name="f23" fmla="val 55"/>
              <a:gd name="f24" fmla="val 42"/>
              <a:gd name="f25" fmla="val 41"/>
              <a:gd name="f26" fmla="val 57"/>
              <a:gd name="f27" fmla="+- 0 0 -90"/>
              <a:gd name="f28" fmla="*/ f3 1 62"/>
              <a:gd name="f29" fmla="*/ f4 1 75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62"/>
              <a:gd name="f38" fmla="*/ f34 1 75"/>
              <a:gd name="f39" fmla="*/ 33 f35 1"/>
              <a:gd name="f40" fmla="*/ 75 f34 1"/>
              <a:gd name="f41" fmla="*/ 9 f35 1"/>
              <a:gd name="f42" fmla="*/ 27 f35 1"/>
              <a:gd name="f43" fmla="*/ 2 f34 1"/>
              <a:gd name="f44" fmla="*/ 45 f35 1"/>
              <a:gd name="f45" fmla="*/ 3 f34 1"/>
              <a:gd name="f46" fmla="*/ 55 f35 1"/>
              <a:gd name="f47" fmla="*/ 27 f34 1"/>
              <a:gd name="f48" fmla="+- f36 0 f1"/>
              <a:gd name="f49" fmla="*/ f39 1 62"/>
              <a:gd name="f50" fmla="*/ f40 1 75"/>
              <a:gd name="f51" fmla="*/ f41 1 62"/>
              <a:gd name="f52" fmla="*/ f42 1 62"/>
              <a:gd name="f53" fmla="*/ f43 1 75"/>
              <a:gd name="f54" fmla="*/ f44 1 62"/>
              <a:gd name="f55" fmla="*/ f45 1 75"/>
              <a:gd name="f56" fmla="*/ f46 1 62"/>
              <a:gd name="f57" fmla="*/ f47 1 75"/>
              <a:gd name="f58" fmla="*/ 0 1 f37"/>
              <a:gd name="f59" fmla="*/ f31 1 f37"/>
              <a:gd name="f60" fmla="*/ 0 1 f38"/>
              <a:gd name="f61" fmla="*/ f32 1 f38"/>
              <a:gd name="f62" fmla="*/ f49 1 f37"/>
              <a:gd name="f63" fmla="*/ f50 1 f38"/>
              <a:gd name="f64" fmla="*/ f51 1 f37"/>
              <a:gd name="f65" fmla="*/ f52 1 f37"/>
              <a:gd name="f66" fmla="*/ f53 1 f38"/>
              <a:gd name="f67" fmla="*/ f54 1 f37"/>
              <a:gd name="f68" fmla="*/ f55 1 f38"/>
              <a:gd name="f69" fmla="*/ f56 1 f37"/>
              <a:gd name="f70" fmla="*/ f57 1 f38"/>
              <a:gd name="f71" fmla="*/ f58 f28 1"/>
              <a:gd name="f72" fmla="*/ f59 f28 1"/>
              <a:gd name="f73" fmla="*/ f61 f29 1"/>
              <a:gd name="f74" fmla="*/ f60 f29 1"/>
              <a:gd name="f75" fmla="*/ f62 f28 1"/>
              <a:gd name="f76" fmla="*/ f63 f29 1"/>
              <a:gd name="f77" fmla="*/ f64 f28 1"/>
              <a:gd name="f78" fmla="*/ f65 f28 1"/>
              <a:gd name="f79" fmla="*/ f66 f29 1"/>
              <a:gd name="f80" fmla="*/ f67 f28 1"/>
              <a:gd name="f81" fmla="*/ f68 f29 1"/>
              <a:gd name="f82" fmla="*/ f69 f28 1"/>
              <a:gd name="f83" fmla="*/ f70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5" y="f76"/>
              </a:cxn>
              <a:cxn ang="f48">
                <a:pos x="f77" y="f76"/>
              </a:cxn>
              <a:cxn ang="f48">
                <a:pos x="f78" y="f79"/>
              </a:cxn>
              <a:cxn ang="f48">
                <a:pos x="f80" y="f81"/>
              </a:cxn>
              <a:cxn ang="f48">
                <a:pos x="f82" y="f83"/>
              </a:cxn>
              <a:cxn ang="f48">
                <a:pos x="f75" y="f76"/>
              </a:cxn>
            </a:cxnLst>
            <a:rect l="f71" t="f74" r="f72" b="f73"/>
            <a:pathLst>
              <a:path w="62" h="75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5" y="f12"/>
                  <a:pt x="f13" y="f14"/>
                  <a:pt x="f15" y="f16"/>
                </a:cubicBezTo>
                <a:cubicBezTo>
                  <a:pt x="f15" y="f5"/>
                  <a:pt x="f17" y="f5"/>
                  <a:pt x="f18" y="f19"/>
                </a:cubicBezTo>
                <a:cubicBezTo>
                  <a:pt x="f20" y="f21"/>
                  <a:pt x="f6" y="f22"/>
                  <a:pt x="f23" y="f15"/>
                </a:cubicBezTo>
                <a:cubicBezTo>
                  <a:pt x="f12" y="f24"/>
                  <a:pt x="f25" y="f26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8272E30A-36AB-AE6E-0144-F98CDFEE778E}"/>
              </a:ext>
            </a:extLst>
          </p:cNvPr>
          <p:cNvSpPr/>
          <p:nvPr/>
        </p:nvSpPr>
        <p:spPr>
          <a:xfrm>
            <a:off x="3852860" y="2271717"/>
            <a:ext cx="246065" cy="2190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58"/>
              <a:gd name="f8" fmla="val 39"/>
              <a:gd name="f9" fmla="val 4"/>
              <a:gd name="f10" fmla="val 64"/>
              <a:gd name="f11" fmla="val 13"/>
              <a:gd name="f12" fmla="val 28"/>
              <a:gd name="f13" fmla="val 43"/>
              <a:gd name="f14" fmla="val 54"/>
              <a:gd name="f15" fmla="val 40"/>
              <a:gd name="f16" fmla="val 51"/>
              <a:gd name="f17" fmla="val 48"/>
              <a:gd name="f18" fmla="val 11"/>
              <a:gd name="f19" fmla="val 5"/>
              <a:gd name="f20" fmla="val 38"/>
              <a:gd name="f21" fmla="val 22"/>
              <a:gd name="f22" fmla="val 12"/>
              <a:gd name="f23" fmla="val 8"/>
              <a:gd name="f24" fmla="val 6"/>
              <a:gd name="f25" fmla="val 34"/>
              <a:gd name="f26" fmla="val 3"/>
              <a:gd name="f27" fmla="+- 0 0 -90"/>
              <a:gd name="f28" fmla="*/ f3 1 65"/>
              <a:gd name="f29" fmla="*/ f4 1 58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65"/>
              <a:gd name="f38" fmla="*/ f34 1 58"/>
              <a:gd name="f39" fmla="*/ 39 f35 1"/>
              <a:gd name="f40" fmla="*/ 4 f34 1"/>
              <a:gd name="f41" fmla="*/ 65 f35 1"/>
              <a:gd name="f42" fmla="*/ 28 f34 1"/>
              <a:gd name="f43" fmla="*/ 40 f35 1"/>
              <a:gd name="f44" fmla="*/ 51 f34 1"/>
              <a:gd name="f45" fmla="*/ 5 f35 1"/>
              <a:gd name="f46" fmla="*/ 38 f34 1"/>
              <a:gd name="f47" fmla="*/ 22 f35 1"/>
              <a:gd name="f48" fmla="*/ 8 f34 1"/>
              <a:gd name="f49" fmla="*/ 3 f34 1"/>
              <a:gd name="f50" fmla="+- f36 0 f1"/>
              <a:gd name="f51" fmla="*/ f39 1 65"/>
              <a:gd name="f52" fmla="*/ f40 1 58"/>
              <a:gd name="f53" fmla="*/ f41 1 65"/>
              <a:gd name="f54" fmla="*/ f42 1 58"/>
              <a:gd name="f55" fmla="*/ f43 1 65"/>
              <a:gd name="f56" fmla="*/ f44 1 58"/>
              <a:gd name="f57" fmla="*/ f45 1 65"/>
              <a:gd name="f58" fmla="*/ f46 1 58"/>
              <a:gd name="f59" fmla="*/ f47 1 65"/>
              <a:gd name="f60" fmla="*/ f48 1 58"/>
              <a:gd name="f61" fmla="*/ f49 1 58"/>
              <a:gd name="f62" fmla="*/ 0 1 f37"/>
              <a:gd name="f63" fmla="*/ f31 1 f37"/>
              <a:gd name="f64" fmla="*/ 0 1 f38"/>
              <a:gd name="f65" fmla="*/ f32 1 f38"/>
              <a:gd name="f66" fmla="*/ f51 1 f37"/>
              <a:gd name="f67" fmla="*/ f52 1 f38"/>
              <a:gd name="f68" fmla="*/ f53 1 f37"/>
              <a:gd name="f69" fmla="*/ f54 1 f38"/>
              <a:gd name="f70" fmla="*/ f55 1 f37"/>
              <a:gd name="f71" fmla="*/ f56 1 f38"/>
              <a:gd name="f72" fmla="*/ f57 1 f37"/>
              <a:gd name="f73" fmla="*/ f58 1 f38"/>
              <a:gd name="f74" fmla="*/ f59 1 f37"/>
              <a:gd name="f75" fmla="*/ f60 1 f38"/>
              <a:gd name="f76" fmla="*/ f61 1 f38"/>
              <a:gd name="f77" fmla="*/ f62 f28 1"/>
              <a:gd name="f78" fmla="*/ f63 f28 1"/>
              <a:gd name="f79" fmla="*/ f65 f29 1"/>
              <a:gd name="f80" fmla="*/ f64 f29 1"/>
              <a:gd name="f81" fmla="*/ f66 f28 1"/>
              <a:gd name="f82" fmla="*/ f67 f29 1"/>
              <a:gd name="f83" fmla="*/ f68 f28 1"/>
              <a:gd name="f84" fmla="*/ f69 f29 1"/>
              <a:gd name="f85" fmla="*/ f70 f28 1"/>
              <a:gd name="f86" fmla="*/ f71 f29 1"/>
              <a:gd name="f87" fmla="*/ f72 f28 1"/>
              <a:gd name="f88" fmla="*/ f73 f29 1"/>
              <a:gd name="f89" fmla="*/ f74 f28 1"/>
              <a:gd name="f90" fmla="*/ f75 f29 1"/>
              <a:gd name="f91" fmla="*/ f76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89" y="f90"/>
              </a:cxn>
              <a:cxn ang="f50">
                <a:pos x="f81" y="f91"/>
              </a:cxn>
              <a:cxn ang="f50">
                <a:pos x="f81" y="f82"/>
              </a:cxn>
            </a:cxnLst>
            <a:rect l="f77" t="f80" r="f78" b="f79"/>
            <a:pathLst>
              <a:path w="65" h="58">
                <a:moveTo>
                  <a:pt x="f8" y="f9"/>
                </a:moveTo>
                <a:cubicBezTo>
                  <a:pt x="f7" y="f5"/>
                  <a:pt x="f10" y="f11"/>
                  <a:pt x="f6" y="f12"/>
                </a:cubicBezTo>
                <a:cubicBezTo>
                  <a:pt x="f6" y="f13"/>
                  <a:pt x="f7" y="f14"/>
                  <a:pt x="f15" y="f16"/>
                </a:cubicBezTo>
                <a:cubicBezTo>
                  <a:pt x="f12" y="f17"/>
                  <a:pt x="f18" y="f7"/>
                  <a:pt x="f19" y="f20"/>
                </a:cubicBezTo>
                <a:cubicBezTo>
                  <a:pt x="f5" y="f21"/>
                  <a:pt x="f19" y="f22"/>
                  <a:pt x="f21" y="f23"/>
                </a:cubicBezTo>
                <a:cubicBezTo>
                  <a:pt x="f12" y="f24"/>
                  <a:pt x="f25" y="f19"/>
                  <a:pt x="f8" y="f26"/>
                </a:cubicBezTo>
                <a:lnTo>
                  <a:pt x="f8" y="f9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65849A53-0A20-3F62-D5E4-474815D77848}"/>
              </a:ext>
            </a:extLst>
          </p:cNvPr>
          <p:cNvSpPr/>
          <p:nvPr/>
        </p:nvSpPr>
        <p:spPr>
          <a:xfrm>
            <a:off x="2232022" y="1744666"/>
            <a:ext cx="252410" cy="3286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87"/>
              <a:gd name="f8" fmla="val 19"/>
              <a:gd name="f9" fmla="val 46"/>
              <a:gd name="f10" fmla="val 27"/>
              <a:gd name="f11" fmla="val 35"/>
              <a:gd name="f12" fmla="val 24"/>
              <a:gd name="f13" fmla="val 42"/>
              <a:gd name="f14" fmla="val 12"/>
              <a:gd name="f15" fmla="val 45"/>
              <a:gd name="f16" fmla="val 8"/>
              <a:gd name="f17" fmla="val 47"/>
              <a:gd name="f18" fmla="val 3"/>
              <a:gd name="f19" fmla="val 48"/>
              <a:gd name="f20" fmla="val 55"/>
              <a:gd name="f21" fmla="val 2"/>
              <a:gd name="f22" fmla="val 5"/>
              <a:gd name="f23" fmla="val 15"/>
              <a:gd name="f24" fmla="val 26"/>
              <a:gd name="f25" fmla="val 62"/>
              <a:gd name="f26" fmla="val 34"/>
              <a:gd name="f27" fmla="val 59"/>
              <a:gd name="f28" fmla="val 41"/>
              <a:gd name="f29" fmla="val 49"/>
              <a:gd name="f30" fmla="val 44"/>
              <a:gd name="f31" fmla="val 31"/>
              <a:gd name="f32" fmla="val 57"/>
              <a:gd name="f33" fmla="val 50"/>
              <a:gd name="f34" fmla="val 79"/>
              <a:gd name="f35" fmla="val 84"/>
              <a:gd name="f36" fmla="val 13"/>
              <a:gd name="f37" fmla="val 4"/>
              <a:gd name="f38" fmla="val 81"/>
              <a:gd name="f39" fmla="val 6"/>
              <a:gd name="f40" fmla="val 60"/>
              <a:gd name="f41" fmla="val 53"/>
              <a:gd name="f42" fmla="+- 0 0 -90"/>
              <a:gd name="f43" fmla="*/ f3 1 67"/>
              <a:gd name="f44" fmla="*/ f4 1 87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67"/>
              <a:gd name="f53" fmla="*/ f49 1 87"/>
              <a:gd name="f54" fmla="*/ 19 f50 1"/>
              <a:gd name="f55" fmla="*/ 46 f49 1"/>
              <a:gd name="f56" fmla="*/ 42 f50 1"/>
              <a:gd name="f57" fmla="*/ 12 f49 1"/>
              <a:gd name="f58" fmla="*/ 48 f50 1"/>
              <a:gd name="f59" fmla="*/ 0 f49 1"/>
              <a:gd name="f60" fmla="*/ 67 f50 1"/>
              <a:gd name="f61" fmla="*/ 5 f49 1"/>
              <a:gd name="f62" fmla="*/ 62 f50 1"/>
              <a:gd name="f63" fmla="*/ 34 f49 1"/>
              <a:gd name="f64" fmla="*/ 41 f50 1"/>
              <a:gd name="f65" fmla="*/ 48 f49 1"/>
              <a:gd name="f66" fmla="*/ 27 f50 1"/>
              <a:gd name="f67" fmla="*/ 84 f49 1"/>
              <a:gd name="f68" fmla="*/ 0 f50 1"/>
              <a:gd name="f69" fmla="*/ 67 f49 1"/>
              <a:gd name="f70" fmla="+- f51 0 f1"/>
              <a:gd name="f71" fmla="*/ f54 1 67"/>
              <a:gd name="f72" fmla="*/ f55 1 87"/>
              <a:gd name="f73" fmla="*/ f56 1 67"/>
              <a:gd name="f74" fmla="*/ f57 1 87"/>
              <a:gd name="f75" fmla="*/ f58 1 67"/>
              <a:gd name="f76" fmla="*/ f59 1 87"/>
              <a:gd name="f77" fmla="*/ f60 1 67"/>
              <a:gd name="f78" fmla="*/ f61 1 87"/>
              <a:gd name="f79" fmla="*/ f62 1 67"/>
              <a:gd name="f80" fmla="*/ f63 1 87"/>
              <a:gd name="f81" fmla="*/ f64 1 67"/>
              <a:gd name="f82" fmla="*/ f65 1 87"/>
              <a:gd name="f83" fmla="*/ f66 1 67"/>
              <a:gd name="f84" fmla="*/ f67 1 87"/>
              <a:gd name="f85" fmla="*/ f68 1 67"/>
              <a:gd name="f86" fmla="*/ f69 1 87"/>
              <a:gd name="f87" fmla="*/ 0 1 f52"/>
              <a:gd name="f88" fmla="*/ f46 1 f52"/>
              <a:gd name="f89" fmla="*/ 0 1 f53"/>
              <a:gd name="f90" fmla="*/ f47 1 f53"/>
              <a:gd name="f91" fmla="*/ f71 1 f52"/>
              <a:gd name="f92" fmla="*/ f72 1 f53"/>
              <a:gd name="f93" fmla="*/ f73 1 f52"/>
              <a:gd name="f94" fmla="*/ f74 1 f53"/>
              <a:gd name="f95" fmla="*/ f75 1 f52"/>
              <a:gd name="f96" fmla="*/ f76 1 f53"/>
              <a:gd name="f97" fmla="*/ f77 1 f52"/>
              <a:gd name="f98" fmla="*/ f78 1 f53"/>
              <a:gd name="f99" fmla="*/ f79 1 f52"/>
              <a:gd name="f100" fmla="*/ f80 1 f53"/>
              <a:gd name="f101" fmla="*/ f81 1 f52"/>
              <a:gd name="f102" fmla="*/ f82 1 f53"/>
              <a:gd name="f103" fmla="*/ f83 1 f52"/>
              <a:gd name="f104" fmla="*/ f84 1 f53"/>
              <a:gd name="f105" fmla="*/ f85 1 f52"/>
              <a:gd name="f106" fmla="*/ f86 1 f53"/>
              <a:gd name="f107" fmla="*/ f87 f43 1"/>
              <a:gd name="f108" fmla="*/ f88 f43 1"/>
              <a:gd name="f109" fmla="*/ f90 f44 1"/>
              <a:gd name="f110" fmla="*/ f89 f44 1"/>
              <a:gd name="f111" fmla="*/ f91 f43 1"/>
              <a:gd name="f112" fmla="*/ f92 f44 1"/>
              <a:gd name="f113" fmla="*/ f93 f43 1"/>
              <a:gd name="f114" fmla="*/ f94 f44 1"/>
              <a:gd name="f115" fmla="*/ f95 f43 1"/>
              <a:gd name="f116" fmla="*/ f96 f44 1"/>
              <a:gd name="f117" fmla="*/ f97 f43 1"/>
              <a:gd name="f118" fmla="*/ f98 f44 1"/>
              <a:gd name="f119" fmla="*/ f99 f43 1"/>
              <a:gd name="f120" fmla="*/ f100 f44 1"/>
              <a:gd name="f121" fmla="*/ f101 f43 1"/>
              <a:gd name="f122" fmla="*/ f102 f44 1"/>
              <a:gd name="f123" fmla="*/ f103 f43 1"/>
              <a:gd name="f124" fmla="*/ f104 f44 1"/>
              <a:gd name="f125" fmla="*/ f105 f43 1"/>
              <a:gd name="f126" fmla="*/ f106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11" y="f112"/>
              </a:cxn>
              <a:cxn ang="f70">
                <a:pos x="f113" y="f114"/>
              </a:cxn>
              <a:cxn ang="f70">
                <a:pos x="f115" y="f116"/>
              </a:cxn>
              <a:cxn ang="f70">
                <a:pos x="f117" y="f118"/>
              </a:cxn>
              <a:cxn ang="f70">
                <a:pos x="f119" y="f120"/>
              </a:cxn>
              <a:cxn ang="f70">
                <a:pos x="f121" y="f122"/>
              </a:cxn>
              <a:cxn ang="f70">
                <a:pos x="f123" y="f124"/>
              </a:cxn>
              <a:cxn ang="f70">
                <a:pos x="f125" y="f126"/>
              </a:cxn>
              <a:cxn ang="f70">
                <a:pos x="f111" y="f112"/>
              </a:cxn>
            </a:cxnLst>
            <a:rect l="f107" t="f110" r="f108" b="f109"/>
            <a:pathLst>
              <a:path w="67" h="87">
                <a:moveTo>
                  <a:pt x="f8" y="f9"/>
                </a:moveTo>
                <a:cubicBezTo>
                  <a:pt x="f10" y="f11"/>
                  <a:pt x="f11" y="f12"/>
                  <a:pt x="f13" y="f14"/>
                </a:cubicBezTo>
                <a:cubicBezTo>
                  <a:pt x="f15" y="f16"/>
                  <a:pt x="f17" y="f18"/>
                  <a:pt x="f19" y="f5"/>
                </a:cubicBezTo>
                <a:cubicBezTo>
                  <a:pt x="f20" y="f21"/>
                  <a:pt x="f6" y="f18"/>
                  <a:pt x="f6" y="f22"/>
                </a:cubicBezTo>
                <a:cubicBezTo>
                  <a:pt x="f6" y="f23"/>
                  <a:pt x="f6" y="f24"/>
                  <a:pt x="f25" y="f26"/>
                </a:cubicBezTo>
                <a:cubicBezTo>
                  <a:pt x="f27" y="f28"/>
                  <a:pt x="f29" y="f30"/>
                  <a:pt x="f28" y="f19"/>
                </a:cubicBezTo>
                <a:cubicBezTo>
                  <a:pt x="f31" y="f32"/>
                  <a:pt x="f33" y="f34"/>
                  <a:pt x="f10" y="f35"/>
                </a:cubicBezTo>
                <a:cubicBezTo>
                  <a:pt x="f36" y="f7"/>
                  <a:pt x="f37" y="f38"/>
                  <a:pt x="f5" y="f6"/>
                </a:cubicBezTo>
                <a:cubicBezTo>
                  <a:pt x="f39" y="f40"/>
                  <a:pt x="f36" y="f4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A67AFFA8-EE22-F674-C0A3-659B1BF0924C}"/>
              </a:ext>
            </a:extLst>
          </p:cNvPr>
          <p:cNvSpPr/>
          <p:nvPr/>
        </p:nvSpPr>
        <p:spPr>
          <a:xfrm>
            <a:off x="3517897" y="2278063"/>
            <a:ext cx="241301" cy="193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51"/>
              <a:gd name="f8" fmla="val 35"/>
              <a:gd name="f9" fmla="val 49"/>
              <a:gd name="f10" fmla="val 9"/>
              <a:gd name="f11" fmla="val 48"/>
              <a:gd name="f12" fmla="val 42"/>
              <a:gd name="f13" fmla="val 3"/>
              <a:gd name="f14" fmla="val 25"/>
              <a:gd name="f15" fmla="val 5"/>
              <a:gd name="f16" fmla="val 17"/>
              <a:gd name="f17" fmla="val 14"/>
              <a:gd name="f18" fmla="val 21"/>
              <a:gd name="f19" fmla="val 2"/>
              <a:gd name="f20" fmla="val 50"/>
              <a:gd name="f21" fmla="val 10"/>
              <a:gd name="f22" fmla="val 27"/>
              <a:gd name="f23" fmla="val 63"/>
              <a:gd name="f24" fmla="+- 0 0 -90"/>
              <a:gd name="f25" fmla="*/ f3 1 64"/>
              <a:gd name="f26" fmla="*/ f4 1 51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64"/>
              <a:gd name="f35" fmla="*/ f31 1 51"/>
              <a:gd name="f36" fmla="*/ 35 f32 1"/>
              <a:gd name="f37" fmla="*/ 49 f31 1"/>
              <a:gd name="f38" fmla="*/ 3 f32 1"/>
              <a:gd name="f39" fmla="*/ 25 f31 1"/>
              <a:gd name="f40" fmla="*/ 21 f32 1"/>
              <a:gd name="f41" fmla="*/ 2 f31 1"/>
              <a:gd name="f42" fmla="*/ 64 f32 1"/>
              <a:gd name="f43" fmla="*/ 27 f31 1"/>
              <a:gd name="f44" fmla="+- f33 0 f1"/>
              <a:gd name="f45" fmla="*/ f36 1 64"/>
              <a:gd name="f46" fmla="*/ f37 1 51"/>
              <a:gd name="f47" fmla="*/ f38 1 64"/>
              <a:gd name="f48" fmla="*/ f39 1 51"/>
              <a:gd name="f49" fmla="*/ f40 1 64"/>
              <a:gd name="f50" fmla="*/ f41 1 51"/>
              <a:gd name="f51" fmla="*/ f42 1 64"/>
              <a:gd name="f52" fmla="*/ f43 1 51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64" h="51">
                <a:moveTo>
                  <a:pt x="f8" y="f9"/>
                </a:moveTo>
                <a:cubicBezTo>
                  <a:pt x="f10" y="f11"/>
                  <a:pt x="f5" y="f12"/>
                  <a:pt x="f13" y="f14"/>
                </a:cubicBezTo>
                <a:cubicBezTo>
                  <a:pt x="f15" y="f16"/>
                  <a:pt x="f17" y="f13"/>
                  <a:pt x="f18" y="f19"/>
                </a:cubicBezTo>
                <a:cubicBezTo>
                  <a:pt x="f20" y="f5"/>
                  <a:pt x="f6" y="f21"/>
                  <a:pt x="f6" y="f22"/>
                </a:cubicBezTo>
                <a:cubicBezTo>
                  <a:pt x="f23" y="f9"/>
                  <a:pt x="f9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D7845153-9177-BA35-E2BF-CD81F725A4DE}"/>
              </a:ext>
            </a:extLst>
          </p:cNvPr>
          <p:cNvSpPr/>
          <p:nvPr/>
        </p:nvSpPr>
        <p:spPr>
          <a:xfrm>
            <a:off x="2054227" y="1690689"/>
            <a:ext cx="252410" cy="1635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43"/>
              <a:gd name="f8" fmla="val 18"/>
              <a:gd name="f9" fmla="val 65"/>
              <a:gd name="f10" fmla="val 37"/>
              <a:gd name="f11" fmla="val 53"/>
              <a:gd name="f12" fmla="val 35"/>
              <a:gd name="f13" fmla="val 41"/>
              <a:gd name="f14" fmla="val 28"/>
              <a:gd name="f15" fmla="val 40"/>
              <a:gd name="f16" fmla="val 21"/>
              <a:gd name="f17" fmla="val 14"/>
              <a:gd name="f18" fmla="val 10"/>
              <a:gd name="f19" fmla="val 25"/>
              <a:gd name="f20" fmla="val 6"/>
              <a:gd name="f21" fmla="val 15"/>
              <a:gd name="f22" fmla="val 23"/>
              <a:gd name="f23" fmla="val 63"/>
              <a:gd name="f24" fmla="val 1"/>
              <a:gd name="f25" fmla="val 66"/>
              <a:gd name="f26" fmla="val 12"/>
              <a:gd name="f27" fmla="+- 0 0 -90"/>
              <a:gd name="f28" fmla="*/ f3 1 67"/>
              <a:gd name="f29" fmla="*/ f4 1 43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67"/>
              <a:gd name="f38" fmla="*/ f34 1 43"/>
              <a:gd name="f39" fmla="*/ 67 f35 1"/>
              <a:gd name="f40" fmla="*/ 18 f34 1"/>
              <a:gd name="f41" fmla="*/ 35 f35 1"/>
              <a:gd name="f42" fmla="*/ 41 f34 1"/>
              <a:gd name="f43" fmla="*/ 14 f35 1"/>
              <a:gd name="f44" fmla="*/ 35 f34 1"/>
              <a:gd name="f45" fmla="*/ 0 f35 1"/>
              <a:gd name="f46" fmla="*/ 0 f34 1"/>
              <a:gd name="f47" fmla="*/ 63 f35 1"/>
              <a:gd name="f48" fmla="*/ 1 f34 1"/>
              <a:gd name="f49" fmla="+- f36 0 f1"/>
              <a:gd name="f50" fmla="*/ f39 1 67"/>
              <a:gd name="f51" fmla="*/ f40 1 43"/>
              <a:gd name="f52" fmla="*/ f41 1 67"/>
              <a:gd name="f53" fmla="*/ f42 1 43"/>
              <a:gd name="f54" fmla="*/ f43 1 67"/>
              <a:gd name="f55" fmla="*/ f44 1 43"/>
              <a:gd name="f56" fmla="*/ f45 1 67"/>
              <a:gd name="f57" fmla="*/ f46 1 43"/>
              <a:gd name="f58" fmla="*/ f47 1 67"/>
              <a:gd name="f59" fmla="*/ f48 1 43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8"/>
              <a:gd name="f72" fmla="*/ f58 1 f37"/>
              <a:gd name="f73" fmla="*/ f59 1 f38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9 1"/>
              <a:gd name="f86" fmla="*/ f72 f28 1"/>
              <a:gd name="f87" fmla="*/ f73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87"/>
              </a:cxn>
              <a:cxn ang="f49">
                <a:pos x="f78" y="f79"/>
              </a:cxn>
            </a:cxnLst>
            <a:rect l="f74" t="f77" r="f75" b="f76"/>
            <a:pathLst>
              <a:path w="67" h="43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16" y="f10"/>
                  <a:pt x="f17" y="f12"/>
                </a:cubicBezTo>
                <a:cubicBezTo>
                  <a:pt x="f18" y="f19"/>
                  <a:pt x="f20" y="f21"/>
                  <a:pt x="f5" y="f5"/>
                </a:cubicBezTo>
                <a:cubicBezTo>
                  <a:pt x="f22" y="f5"/>
                  <a:pt x="f7" y="f5"/>
                  <a:pt x="f23" y="f24"/>
                </a:cubicBezTo>
                <a:cubicBezTo>
                  <a:pt x="f9" y="f24"/>
                  <a:pt x="f25" y="f26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EB471DA2-181D-61D3-6B25-AE6A5B9E230F}"/>
              </a:ext>
            </a:extLst>
          </p:cNvPr>
          <p:cNvSpPr/>
          <p:nvPr/>
        </p:nvSpPr>
        <p:spPr>
          <a:xfrm>
            <a:off x="893761" y="1585917"/>
            <a:ext cx="263520" cy="2841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75"/>
              <a:gd name="f8" fmla="val 59"/>
              <a:gd name="f9" fmla="val 42"/>
              <a:gd name="f10" fmla="val 62"/>
              <a:gd name="f11" fmla="val 22"/>
              <a:gd name="f12" fmla="val 51"/>
              <a:gd name="f13" fmla="val 8"/>
              <a:gd name="f14" fmla="val 36"/>
              <a:gd name="f15" fmla="val 1"/>
              <a:gd name="f16" fmla="val 28"/>
              <a:gd name="f17" fmla="val 3"/>
              <a:gd name="f18" fmla="val 13"/>
              <a:gd name="f19" fmla="val 31"/>
              <a:gd name="f20" fmla="val 6"/>
              <a:gd name="f21" fmla="val 67"/>
              <a:gd name="f22" fmla="val 66"/>
              <a:gd name="f23" fmla="val 72"/>
              <a:gd name="f24" fmla="+- 0 0 -90"/>
              <a:gd name="f25" fmla="*/ f3 1 70"/>
              <a:gd name="f26" fmla="*/ f4 1 75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70"/>
              <a:gd name="f35" fmla="*/ f31 1 75"/>
              <a:gd name="f36" fmla="*/ 59 f32 1"/>
              <a:gd name="f37" fmla="*/ 75 f31 1"/>
              <a:gd name="f38" fmla="*/ 8 f32 1"/>
              <a:gd name="f39" fmla="*/ 36 f31 1"/>
              <a:gd name="f40" fmla="*/ 0 f32 1"/>
              <a:gd name="f41" fmla="*/ 0 f31 1"/>
              <a:gd name="f42" fmla="*/ 70 f32 1"/>
              <a:gd name="f43" fmla="*/ 67 f31 1"/>
              <a:gd name="f44" fmla="+- f33 0 f1"/>
              <a:gd name="f45" fmla="*/ f36 1 70"/>
              <a:gd name="f46" fmla="*/ f37 1 75"/>
              <a:gd name="f47" fmla="*/ f38 1 70"/>
              <a:gd name="f48" fmla="*/ f39 1 75"/>
              <a:gd name="f49" fmla="*/ f40 1 70"/>
              <a:gd name="f50" fmla="*/ f41 1 75"/>
              <a:gd name="f51" fmla="*/ f42 1 70"/>
              <a:gd name="f52" fmla="*/ f43 1 75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70" h="75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5" y="f5"/>
                </a:cubicBezTo>
                <a:cubicBezTo>
                  <a:pt x="f19" y="f20"/>
                  <a:pt x="f21" y="f9"/>
                  <a:pt x="f6" y="f21"/>
                </a:cubicBezTo>
                <a:cubicBezTo>
                  <a:pt x="f22" y="f6"/>
                  <a:pt x="f10" y="f23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AF690723-A2C3-F6ED-7DD6-6E24B094FB40}"/>
              </a:ext>
            </a:extLst>
          </p:cNvPr>
          <p:cNvSpPr/>
          <p:nvPr/>
        </p:nvSpPr>
        <p:spPr>
          <a:xfrm>
            <a:off x="376239" y="1577970"/>
            <a:ext cx="238128" cy="2920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3"/>
              <a:gd name="f7" fmla="val 77"/>
              <a:gd name="f8" fmla="val 70"/>
              <a:gd name="f9" fmla="val 5"/>
              <a:gd name="f10" fmla="val 59"/>
              <a:gd name="f11" fmla="val 9"/>
              <a:gd name="f12" fmla="val 46"/>
              <a:gd name="f13" fmla="val 16"/>
              <a:gd name="f14" fmla="val 38"/>
              <a:gd name="f15" fmla="val 29"/>
              <a:gd name="f16" fmla="val 24"/>
              <a:gd name="f17" fmla="val 44"/>
              <a:gd name="f18" fmla="val 12"/>
              <a:gd name="f19" fmla="val 58"/>
              <a:gd name="f20" fmla="val 60"/>
              <a:gd name="f21" fmla="val 1"/>
              <a:gd name="f22" fmla="val 62"/>
              <a:gd name="f23" fmla="val 2"/>
              <a:gd name="f24" fmla="val 3"/>
              <a:gd name="f25" fmla="val 15"/>
              <a:gd name="f26" fmla="val 27"/>
              <a:gd name="f27" fmla="val 37"/>
              <a:gd name="f28" fmla="val 50"/>
              <a:gd name="f29" fmla="val 28"/>
              <a:gd name="f30" fmla="val 64"/>
              <a:gd name="f31" fmla="val 11"/>
              <a:gd name="f32" fmla="val 7"/>
              <a:gd name="f33" fmla="val 75"/>
              <a:gd name="f34" fmla="val 4"/>
              <a:gd name="f35" fmla="val 72"/>
              <a:gd name="f36" fmla="+- 0 0 -90"/>
              <a:gd name="f37" fmla="*/ f3 1 63"/>
              <a:gd name="f38" fmla="*/ f4 1 77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63"/>
              <a:gd name="f47" fmla="*/ f43 1 77"/>
              <a:gd name="f48" fmla="*/ 0 f44 1"/>
              <a:gd name="f49" fmla="*/ 70 f43 1"/>
              <a:gd name="f50" fmla="*/ 16 f44 1"/>
              <a:gd name="f51" fmla="*/ 38 f43 1"/>
              <a:gd name="f52" fmla="*/ 58 f44 1"/>
              <a:gd name="f53" fmla="*/ 0 f43 1"/>
              <a:gd name="f54" fmla="*/ 63 f44 1"/>
              <a:gd name="f55" fmla="*/ 3 f43 1"/>
              <a:gd name="f56" fmla="*/ 37 f43 1"/>
              <a:gd name="f57" fmla="*/ 11 f44 1"/>
              <a:gd name="f58" fmla="*/ 77 f43 1"/>
              <a:gd name="f59" fmla="+- f45 0 f1"/>
              <a:gd name="f60" fmla="*/ f48 1 63"/>
              <a:gd name="f61" fmla="*/ f49 1 77"/>
              <a:gd name="f62" fmla="*/ f50 1 63"/>
              <a:gd name="f63" fmla="*/ f51 1 77"/>
              <a:gd name="f64" fmla="*/ f52 1 63"/>
              <a:gd name="f65" fmla="*/ f53 1 77"/>
              <a:gd name="f66" fmla="*/ f54 1 63"/>
              <a:gd name="f67" fmla="*/ f55 1 77"/>
              <a:gd name="f68" fmla="*/ f56 1 77"/>
              <a:gd name="f69" fmla="*/ f57 1 63"/>
              <a:gd name="f70" fmla="*/ f58 1 77"/>
              <a:gd name="f71" fmla="*/ 0 1 f46"/>
              <a:gd name="f72" fmla="*/ f40 1 f46"/>
              <a:gd name="f73" fmla="*/ 0 1 f47"/>
              <a:gd name="f74" fmla="*/ f41 1 f47"/>
              <a:gd name="f75" fmla="*/ f60 1 f46"/>
              <a:gd name="f76" fmla="*/ f61 1 f47"/>
              <a:gd name="f77" fmla="*/ f62 1 f46"/>
              <a:gd name="f78" fmla="*/ f63 1 f47"/>
              <a:gd name="f79" fmla="*/ f64 1 f46"/>
              <a:gd name="f80" fmla="*/ f65 1 f47"/>
              <a:gd name="f81" fmla="*/ f66 1 f46"/>
              <a:gd name="f82" fmla="*/ f67 1 f47"/>
              <a:gd name="f83" fmla="*/ f68 1 f47"/>
              <a:gd name="f84" fmla="*/ f69 1 f46"/>
              <a:gd name="f85" fmla="*/ f70 1 f47"/>
              <a:gd name="f86" fmla="*/ f71 f37 1"/>
              <a:gd name="f87" fmla="*/ f72 f37 1"/>
              <a:gd name="f88" fmla="*/ f74 f38 1"/>
              <a:gd name="f89" fmla="*/ f73 f38 1"/>
              <a:gd name="f90" fmla="*/ f75 f37 1"/>
              <a:gd name="f91" fmla="*/ f76 f38 1"/>
              <a:gd name="f92" fmla="*/ f77 f37 1"/>
              <a:gd name="f93" fmla="*/ f78 f38 1"/>
              <a:gd name="f94" fmla="*/ f79 f37 1"/>
              <a:gd name="f95" fmla="*/ f80 f38 1"/>
              <a:gd name="f96" fmla="*/ f81 f37 1"/>
              <a:gd name="f97" fmla="*/ f82 f38 1"/>
              <a:gd name="f98" fmla="*/ f83 f38 1"/>
              <a:gd name="f99" fmla="*/ f84 f37 1"/>
              <a:gd name="f100" fmla="*/ f8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0" y="f91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6" y="f98"/>
              </a:cxn>
              <a:cxn ang="f59">
                <a:pos x="f99" y="f100"/>
              </a:cxn>
              <a:cxn ang="f59">
                <a:pos x="f90" y="f91"/>
              </a:cxn>
            </a:cxnLst>
            <a:rect l="f86" t="f89" r="f87" b="f88"/>
            <a:pathLst>
              <a:path w="63" h="77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5"/>
                </a:cubicBezTo>
                <a:cubicBezTo>
                  <a:pt x="f20" y="f21"/>
                  <a:pt x="f22" y="f23"/>
                  <a:pt x="f6" y="f24"/>
                </a:cubicBezTo>
                <a:cubicBezTo>
                  <a:pt x="f6" y="f25"/>
                  <a:pt x="f6" y="f26"/>
                  <a:pt x="f6" y="f27"/>
                </a:cubicBezTo>
                <a:cubicBezTo>
                  <a:pt x="f12" y="f28"/>
                  <a:pt x="f29" y="f30"/>
                  <a:pt x="f31" y="f7"/>
                </a:cubicBezTo>
                <a:cubicBezTo>
                  <a:pt x="f32" y="f33"/>
                  <a:pt x="f34" y="f35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2DF1054D-FF1D-9F5A-934B-431149A8EC21}"/>
              </a:ext>
            </a:extLst>
          </p:cNvPr>
          <p:cNvSpPr/>
          <p:nvPr/>
        </p:nvSpPr>
        <p:spPr>
          <a:xfrm>
            <a:off x="3257550" y="1739902"/>
            <a:ext cx="230191" cy="193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51"/>
              <a:gd name="f8" fmla="val 39"/>
              <a:gd name="f9" fmla="val 14"/>
              <a:gd name="f10" fmla="val 46"/>
              <a:gd name="f11" fmla="val 23"/>
              <a:gd name="f12" fmla="val 34"/>
              <a:gd name="f13" fmla="val 44"/>
              <a:gd name="f14" fmla="val 37"/>
              <a:gd name="f15" fmla="val 20"/>
              <a:gd name="f16" fmla="val 50"/>
              <a:gd name="f17" fmla="val 8"/>
              <a:gd name="f18" fmla="val 47"/>
              <a:gd name="f19" fmla="val 4"/>
              <a:gd name="f20" fmla="val 28"/>
              <a:gd name="f21" fmla="val 2"/>
              <a:gd name="f22" fmla="val 6"/>
              <a:gd name="f23" fmla="val 17"/>
              <a:gd name="f24" fmla="val 32"/>
              <a:gd name="f25" fmla="val 9"/>
              <a:gd name="f26" fmla="val 11"/>
              <a:gd name="f27" fmla="+- 0 0 -90"/>
              <a:gd name="f28" fmla="*/ f3 1 61"/>
              <a:gd name="f29" fmla="*/ f4 1 51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61"/>
              <a:gd name="f38" fmla="*/ f34 1 51"/>
              <a:gd name="f39" fmla="*/ 39 f35 1"/>
              <a:gd name="f40" fmla="*/ 14 f34 1"/>
              <a:gd name="f41" fmla="*/ 46 f35 1"/>
              <a:gd name="f42" fmla="*/ 44 f34 1"/>
              <a:gd name="f43" fmla="*/ 8 f35 1"/>
              <a:gd name="f44" fmla="*/ 47 f34 1"/>
              <a:gd name="f45" fmla="*/ 2 f35 1"/>
              <a:gd name="f46" fmla="*/ 20 f34 1"/>
              <a:gd name="f47" fmla="*/ 32 f35 1"/>
              <a:gd name="f48" fmla="*/ 6 f34 1"/>
              <a:gd name="f49" fmla="+- f36 0 f1"/>
              <a:gd name="f50" fmla="*/ f39 1 61"/>
              <a:gd name="f51" fmla="*/ f40 1 51"/>
              <a:gd name="f52" fmla="*/ f41 1 61"/>
              <a:gd name="f53" fmla="*/ f42 1 51"/>
              <a:gd name="f54" fmla="*/ f43 1 61"/>
              <a:gd name="f55" fmla="*/ f44 1 51"/>
              <a:gd name="f56" fmla="*/ f45 1 61"/>
              <a:gd name="f57" fmla="*/ f46 1 51"/>
              <a:gd name="f58" fmla="*/ f47 1 61"/>
              <a:gd name="f59" fmla="*/ f48 1 51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8"/>
              <a:gd name="f72" fmla="*/ f58 1 f37"/>
              <a:gd name="f73" fmla="*/ f59 1 f38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9 1"/>
              <a:gd name="f86" fmla="*/ f72 f28 1"/>
              <a:gd name="f87" fmla="*/ f73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87"/>
              </a:cxn>
              <a:cxn ang="f49">
                <a:pos x="f78" y="f79"/>
              </a:cxn>
            </a:cxnLst>
            <a:rect l="f74" t="f77" r="f75" b="f76"/>
            <a:pathLst>
              <a:path w="61" h="51">
                <a:moveTo>
                  <a:pt x="f8" y="f9"/>
                </a:moveTo>
                <a:cubicBezTo>
                  <a:pt x="f10" y="f11"/>
                  <a:pt x="f6" y="f12"/>
                  <a:pt x="f10" y="f13"/>
                </a:cubicBezTo>
                <a:cubicBezTo>
                  <a:pt x="f14" y="f7"/>
                  <a:pt x="f15" y="f16"/>
                  <a:pt x="f17" y="f18"/>
                </a:cubicBezTo>
                <a:cubicBezTo>
                  <a:pt x="f19" y="f10"/>
                  <a:pt x="f5" y="f20"/>
                  <a:pt x="f21" y="f15"/>
                </a:cubicBezTo>
                <a:cubicBezTo>
                  <a:pt x="f22" y="f22"/>
                  <a:pt x="f23" y="f5"/>
                  <a:pt x="f24" y="f22"/>
                </a:cubicBezTo>
                <a:cubicBezTo>
                  <a:pt x="f12" y="f25"/>
                  <a:pt x="f14" y="f2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88BBEEBF-1734-A0D9-993D-05F32D3E059E}"/>
              </a:ext>
            </a:extLst>
          </p:cNvPr>
          <p:cNvSpPr/>
          <p:nvPr/>
        </p:nvSpPr>
        <p:spPr>
          <a:xfrm>
            <a:off x="4143375" y="1763713"/>
            <a:ext cx="230191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44"/>
              <a:gd name="f8" fmla="val 28"/>
              <a:gd name="f9" fmla="val 37"/>
              <a:gd name="f10" fmla="val 3"/>
              <a:gd name="f11" fmla="val 49"/>
              <a:gd name="f12" fmla="val 55"/>
              <a:gd name="f13" fmla="val 9"/>
              <a:gd name="f14" fmla="val 60"/>
              <a:gd name="f15" fmla="val 14"/>
              <a:gd name="f16" fmla="val 57"/>
              <a:gd name="f17" fmla="val 34"/>
              <a:gd name="f18" fmla="val 54"/>
              <a:gd name="f19" fmla="val 40"/>
              <a:gd name="f20" fmla="val 42"/>
              <a:gd name="f21" fmla="val 43"/>
              <a:gd name="f22" fmla="val 26"/>
              <a:gd name="f23" fmla="val 15"/>
              <a:gd name="f24" fmla="val 41"/>
              <a:gd name="f25" fmla="val 11"/>
              <a:gd name="f26" fmla="val 36"/>
              <a:gd name="f27" fmla="val 22"/>
              <a:gd name="f28" fmla="val 17"/>
              <a:gd name="f29" fmla="val 23"/>
              <a:gd name="f30" fmla="val 6"/>
              <a:gd name="f31" fmla="val 24"/>
              <a:gd name="f32" fmla="val 4"/>
              <a:gd name="f33" fmla="val 2"/>
              <a:gd name="f34" fmla="+- 0 0 -90"/>
              <a:gd name="f35" fmla="*/ f3 1 61"/>
              <a:gd name="f36" fmla="*/ f4 1 44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61"/>
              <a:gd name="f45" fmla="*/ f41 1 44"/>
              <a:gd name="f46" fmla="*/ 28 f42 1"/>
              <a:gd name="f47" fmla="*/ 0 f41 1"/>
              <a:gd name="f48" fmla="*/ 55 f42 1"/>
              <a:gd name="f49" fmla="*/ 9 f41 1"/>
              <a:gd name="f50" fmla="*/ 57 f42 1"/>
              <a:gd name="f51" fmla="*/ 34 f41 1"/>
              <a:gd name="f52" fmla="*/ 34 f42 1"/>
              <a:gd name="f53" fmla="*/ 43 f41 1"/>
              <a:gd name="f54" fmla="*/ 11 f42 1"/>
              <a:gd name="f55" fmla="*/ 36 f41 1"/>
              <a:gd name="f56" fmla="*/ 23 f42 1"/>
              <a:gd name="f57" fmla="*/ 6 f41 1"/>
              <a:gd name="f58" fmla="+- f43 0 f1"/>
              <a:gd name="f59" fmla="*/ f46 1 61"/>
              <a:gd name="f60" fmla="*/ f47 1 44"/>
              <a:gd name="f61" fmla="*/ f48 1 61"/>
              <a:gd name="f62" fmla="*/ f49 1 44"/>
              <a:gd name="f63" fmla="*/ f50 1 61"/>
              <a:gd name="f64" fmla="*/ f51 1 44"/>
              <a:gd name="f65" fmla="*/ f52 1 61"/>
              <a:gd name="f66" fmla="*/ f53 1 44"/>
              <a:gd name="f67" fmla="*/ f54 1 61"/>
              <a:gd name="f68" fmla="*/ f55 1 44"/>
              <a:gd name="f69" fmla="*/ f56 1 61"/>
              <a:gd name="f70" fmla="*/ f57 1 44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61" h="44">
                <a:moveTo>
                  <a:pt x="f8" y="f5"/>
                </a:moveTo>
                <a:cubicBezTo>
                  <a:pt x="f9" y="f10"/>
                  <a:pt x="f11" y="f10"/>
                  <a:pt x="f12" y="f13"/>
                </a:cubicBezTo>
                <a:cubicBezTo>
                  <a:pt x="f14" y="f15"/>
                  <a:pt x="f6" y="f8"/>
                  <a:pt x="f16" y="f17"/>
                </a:cubicBezTo>
                <a:cubicBezTo>
                  <a:pt x="f18" y="f19"/>
                  <a:pt x="f20" y="f21"/>
                  <a:pt x="f17" y="f21"/>
                </a:cubicBezTo>
                <a:cubicBezTo>
                  <a:pt x="f22" y="f7"/>
                  <a:pt x="f23" y="f24"/>
                  <a:pt x="f25" y="f26"/>
                </a:cubicBezTo>
                <a:cubicBezTo>
                  <a:pt x="f5" y="f27"/>
                  <a:pt x="f28" y="f23"/>
                  <a:pt x="f29" y="f30"/>
                </a:cubicBezTo>
                <a:cubicBezTo>
                  <a:pt x="f31" y="f32"/>
                  <a:pt x="f22" y="f33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D0CDD68D-4F76-20CA-7EC0-E0988A08CEC7}"/>
              </a:ext>
            </a:extLst>
          </p:cNvPr>
          <p:cNvSpPr/>
          <p:nvPr/>
        </p:nvSpPr>
        <p:spPr>
          <a:xfrm>
            <a:off x="1854202" y="2570158"/>
            <a:ext cx="271467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2"/>
              <a:gd name="f7" fmla="val 35"/>
              <a:gd name="f8" fmla="val 58"/>
              <a:gd name="f9" fmla="val 17"/>
              <a:gd name="f10" fmla="val 62"/>
              <a:gd name="f11" fmla="val 15"/>
              <a:gd name="f12" fmla="val 67"/>
              <a:gd name="f13" fmla="val 13"/>
              <a:gd name="f14" fmla="val 11"/>
              <a:gd name="f15" fmla="val 20"/>
              <a:gd name="f16" fmla="val 27"/>
              <a:gd name="f17" fmla="val 50"/>
              <a:gd name="f18" fmla="val 28"/>
              <a:gd name="f19" fmla="val 5"/>
              <a:gd name="f20" fmla="val 22"/>
              <a:gd name="f21" fmla="val 7"/>
              <a:gd name="f22" fmla="val 12"/>
              <a:gd name="f23" fmla="val 2"/>
              <a:gd name="f24" fmla="val 14"/>
              <a:gd name="f25" fmla="val 26"/>
              <a:gd name="f26" fmla="val 4"/>
              <a:gd name="f27" fmla="val 34"/>
              <a:gd name="f28" fmla="val 36"/>
              <a:gd name="f29" fmla="val 48"/>
              <a:gd name="f30" fmla="val 18"/>
              <a:gd name="f31" fmla="+- 0 0 -90"/>
              <a:gd name="f32" fmla="*/ f3 1 72"/>
              <a:gd name="f33" fmla="*/ f4 1 35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72"/>
              <a:gd name="f42" fmla="*/ f38 1 35"/>
              <a:gd name="f43" fmla="*/ 58 f39 1"/>
              <a:gd name="f44" fmla="*/ 17 f38 1"/>
              <a:gd name="f45" fmla="*/ 72 f39 1"/>
              <a:gd name="f46" fmla="*/ 11 f38 1"/>
              <a:gd name="f47" fmla="*/ 35 f38 1"/>
              <a:gd name="f48" fmla="*/ 0 f39 1"/>
              <a:gd name="f49" fmla="*/ 12 f39 1"/>
              <a:gd name="f50" fmla="*/ 2 f38 1"/>
              <a:gd name="f51" fmla="*/ 34 f39 1"/>
              <a:gd name="f52" fmla="*/ 5 f38 1"/>
              <a:gd name="f53" fmla="+- f40 0 f1"/>
              <a:gd name="f54" fmla="*/ f43 1 72"/>
              <a:gd name="f55" fmla="*/ f44 1 35"/>
              <a:gd name="f56" fmla="*/ f45 1 72"/>
              <a:gd name="f57" fmla="*/ f46 1 35"/>
              <a:gd name="f58" fmla="*/ f47 1 35"/>
              <a:gd name="f59" fmla="*/ f48 1 72"/>
              <a:gd name="f60" fmla="*/ f49 1 72"/>
              <a:gd name="f61" fmla="*/ f50 1 35"/>
              <a:gd name="f62" fmla="*/ f51 1 72"/>
              <a:gd name="f63" fmla="*/ f52 1 35"/>
              <a:gd name="f64" fmla="*/ 0 1 f41"/>
              <a:gd name="f65" fmla="*/ f35 1 f41"/>
              <a:gd name="f66" fmla="*/ 0 1 f42"/>
              <a:gd name="f67" fmla="*/ f36 1 f42"/>
              <a:gd name="f68" fmla="*/ f54 1 f41"/>
              <a:gd name="f69" fmla="*/ f55 1 f42"/>
              <a:gd name="f70" fmla="*/ f56 1 f41"/>
              <a:gd name="f71" fmla="*/ f57 1 f42"/>
              <a:gd name="f72" fmla="*/ f58 1 f42"/>
              <a:gd name="f73" fmla="*/ f59 1 f41"/>
              <a:gd name="f74" fmla="*/ f60 1 f41"/>
              <a:gd name="f75" fmla="*/ f61 1 f42"/>
              <a:gd name="f76" fmla="*/ f62 1 f41"/>
              <a:gd name="f77" fmla="*/ f63 1 f42"/>
              <a:gd name="f78" fmla="*/ f64 f32 1"/>
              <a:gd name="f79" fmla="*/ f65 f32 1"/>
              <a:gd name="f80" fmla="*/ f67 f33 1"/>
              <a:gd name="f81" fmla="*/ f66 f33 1"/>
              <a:gd name="f82" fmla="*/ f68 f32 1"/>
              <a:gd name="f83" fmla="*/ f69 f33 1"/>
              <a:gd name="f84" fmla="*/ f70 f32 1"/>
              <a:gd name="f85" fmla="*/ f71 f33 1"/>
              <a:gd name="f86" fmla="*/ f72 f33 1"/>
              <a:gd name="f87" fmla="*/ f73 f32 1"/>
              <a:gd name="f88" fmla="*/ f74 f32 1"/>
              <a:gd name="f89" fmla="*/ f75 f33 1"/>
              <a:gd name="f90" fmla="*/ f76 f32 1"/>
              <a:gd name="f91" fmla="*/ f7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2" y="f83"/>
              </a:cxn>
              <a:cxn ang="f53">
                <a:pos x="f84" y="f85"/>
              </a:cxn>
              <a:cxn ang="f53">
                <a:pos x="f84" y="f86"/>
              </a:cxn>
              <a:cxn ang="f53">
                <a:pos x="f87" y="f86"/>
              </a:cxn>
              <a:cxn ang="f53">
                <a:pos x="f88" y="f89"/>
              </a:cxn>
              <a:cxn ang="f53">
                <a:pos x="f90" y="f91"/>
              </a:cxn>
              <a:cxn ang="f53">
                <a:pos x="f82" y="f83"/>
              </a:cxn>
            </a:cxnLst>
            <a:rect l="f78" t="f81" r="f79" b="f80"/>
            <a:pathLst>
              <a:path w="72" h="35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6" y="f15"/>
                  <a:pt x="f6" y="f16"/>
                  <a:pt x="f6" y="f7"/>
                </a:cubicBezTo>
                <a:cubicBezTo>
                  <a:pt x="f17" y="f7"/>
                  <a:pt x="f18" y="f7"/>
                  <a:pt x="f5" y="f7"/>
                </a:cubicBezTo>
                <a:cubicBezTo>
                  <a:pt x="f19" y="f20"/>
                  <a:pt x="f21" y="f14"/>
                  <a:pt x="f22" y="f23"/>
                </a:cubicBezTo>
                <a:cubicBezTo>
                  <a:pt x="f24" y="f5"/>
                  <a:pt x="f25" y="f26"/>
                  <a:pt x="f27" y="f19"/>
                </a:cubicBezTo>
                <a:cubicBezTo>
                  <a:pt x="f28" y="f20"/>
                  <a:pt x="f29" y="f30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1FEDBBA4-1149-E0D3-927E-441BD829A596}"/>
              </a:ext>
            </a:extLst>
          </p:cNvPr>
          <p:cNvSpPr/>
          <p:nvPr/>
        </p:nvSpPr>
        <p:spPr>
          <a:xfrm>
            <a:off x="598483" y="1263645"/>
            <a:ext cx="309560" cy="2460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"/>
              <a:gd name="f7" fmla="val 65"/>
              <a:gd name="f8" fmla="val 68"/>
              <a:gd name="f9" fmla="val 14"/>
              <a:gd name="f10" fmla="val 73"/>
              <a:gd name="f11" fmla="val 20"/>
              <a:gd name="f12" fmla="val 78"/>
              <a:gd name="f13" fmla="val 26"/>
              <a:gd name="f14" fmla="val 31"/>
              <a:gd name="f15" fmla="val 77"/>
              <a:gd name="f16" fmla="val 40"/>
              <a:gd name="f17" fmla="val 49"/>
              <a:gd name="f18" fmla="val 67"/>
              <a:gd name="f19" fmla="val 57"/>
              <a:gd name="f20" fmla="val 64"/>
              <a:gd name="f21" fmla="val 60"/>
              <a:gd name="f22" fmla="val 58"/>
              <a:gd name="f23" fmla="val 52"/>
              <a:gd name="f24" fmla="val 59"/>
              <a:gd name="f25" fmla="val 47"/>
              <a:gd name="f26" fmla="val 42"/>
              <a:gd name="f27" fmla="val 54"/>
              <a:gd name="f28" fmla="val 36"/>
              <a:gd name="f29" fmla="val 38"/>
              <a:gd name="f30" fmla="val 33"/>
              <a:gd name="f31" fmla="val 5"/>
              <a:gd name="f32" fmla="val 27"/>
              <a:gd name="f33" fmla="val 9"/>
              <a:gd name="f34" fmla="val 22"/>
              <a:gd name="f35" fmla="val 13"/>
              <a:gd name="f36" fmla="val 16"/>
              <a:gd name="f37" fmla="val 1"/>
              <a:gd name="f38" fmla="val 28"/>
              <a:gd name="f39" fmla="val 44"/>
              <a:gd name="f40" fmla="val 48"/>
              <a:gd name="f41" fmla="val 63"/>
              <a:gd name="f42" fmla="val 69"/>
              <a:gd name="f43" fmla="val 62"/>
              <a:gd name="f44" fmla="val 50"/>
              <a:gd name="f45" fmla="val 17"/>
              <a:gd name="f46" fmla="val 23"/>
              <a:gd name="f47" fmla="val 12"/>
              <a:gd name="f48" fmla="val 41"/>
              <a:gd name="f49" fmla="+- 0 0 -90"/>
              <a:gd name="f50" fmla="*/ f3 1 82"/>
              <a:gd name="f51" fmla="*/ f4 1 65"/>
              <a:gd name="f52" fmla="val f5"/>
              <a:gd name="f53" fmla="val f6"/>
              <a:gd name="f54" fmla="val f7"/>
              <a:gd name="f55" fmla="*/ f49 f0 1"/>
              <a:gd name="f56" fmla="+- f54 0 f52"/>
              <a:gd name="f57" fmla="+- f53 0 f52"/>
              <a:gd name="f58" fmla="*/ f55 1 f2"/>
              <a:gd name="f59" fmla="*/ f57 1 82"/>
              <a:gd name="f60" fmla="*/ f56 1 65"/>
              <a:gd name="f61" fmla="*/ 68 f57 1"/>
              <a:gd name="f62" fmla="*/ 14 f56 1"/>
              <a:gd name="f63" fmla="*/ 82 f57 1"/>
              <a:gd name="f64" fmla="*/ 31 f56 1"/>
              <a:gd name="f65" fmla="*/ 67 f57 1"/>
              <a:gd name="f66" fmla="*/ 57 f56 1"/>
              <a:gd name="f67" fmla="*/ 52 f57 1"/>
              <a:gd name="f68" fmla="*/ 59 f56 1"/>
              <a:gd name="f69" fmla="*/ 36 f57 1"/>
              <a:gd name="f70" fmla="*/ 52 f56 1"/>
              <a:gd name="f71" fmla="*/ 0 f57 1"/>
              <a:gd name="f72" fmla="*/ 33 f56 1"/>
              <a:gd name="f73" fmla="*/ 13 f57 1"/>
              <a:gd name="f74" fmla="*/ 16 f56 1"/>
              <a:gd name="f75" fmla="*/ 28 f57 1"/>
              <a:gd name="f76" fmla="*/ 44 f56 1"/>
              <a:gd name="f77" fmla="*/ 63 f57 1"/>
              <a:gd name="f78" fmla="*/ 62 f57 1"/>
              <a:gd name="f79" fmla="*/ 22 f56 1"/>
              <a:gd name="f80" fmla="*/ 22 f57 1"/>
              <a:gd name="f81" fmla="*/ 23 f56 1"/>
              <a:gd name="f82" fmla="+- f58 0 f1"/>
              <a:gd name="f83" fmla="*/ f61 1 82"/>
              <a:gd name="f84" fmla="*/ f62 1 65"/>
              <a:gd name="f85" fmla="*/ f63 1 82"/>
              <a:gd name="f86" fmla="*/ f64 1 65"/>
              <a:gd name="f87" fmla="*/ f65 1 82"/>
              <a:gd name="f88" fmla="*/ f66 1 65"/>
              <a:gd name="f89" fmla="*/ f67 1 82"/>
              <a:gd name="f90" fmla="*/ f68 1 65"/>
              <a:gd name="f91" fmla="*/ f69 1 82"/>
              <a:gd name="f92" fmla="*/ f70 1 65"/>
              <a:gd name="f93" fmla="*/ f71 1 82"/>
              <a:gd name="f94" fmla="*/ f72 1 65"/>
              <a:gd name="f95" fmla="*/ f73 1 82"/>
              <a:gd name="f96" fmla="*/ f74 1 65"/>
              <a:gd name="f97" fmla="*/ f75 1 82"/>
              <a:gd name="f98" fmla="*/ f76 1 65"/>
              <a:gd name="f99" fmla="*/ f77 1 82"/>
              <a:gd name="f100" fmla="*/ f78 1 82"/>
              <a:gd name="f101" fmla="*/ f79 1 65"/>
              <a:gd name="f102" fmla="*/ f80 1 82"/>
              <a:gd name="f103" fmla="*/ f81 1 65"/>
              <a:gd name="f104" fmla="*/ 0 1 f59"/>
              <a:gd name="f105" fmla="*/ f53 1 f59"/>
              <a:gd name="f106" fmla="*/ 0 1 f60"/>
              <a:gd name="f107" fmla="*/ f54 1 f60"/>
              <a:gd name="f108" fmla="*/ f83 1 f59"/>
              <a:gd name="f109" fmla="*/ f84 1 f60"/>
              <a:gd name="f110" fmla="*/ f85 1 f59"/>
              <a:gd name="f111" fmla="*/ f86 1 f60"/>
              <a:gd name="f112" fmla="*/ f87 1 f59"/>
              <a:gd name="f113" fmla="*/ f88 1 f60"/>
              <a:gd name="f114" fmla="*/ f89 1 f59"/>
              <a:gd name="f115" fmla="*/ f90 1 f60"/>
              <a:gd name="f116" fmla="*/ f91 1 f59"/>
              <a:gd name="f117" fmla="*/ f92 1 f60"/>
              <a:gd name="f118" fmla="*/ f93 1 f59"/>
              <a:gd name="f119" fmla="*/ f94 1 f60"/>
              <a:gd name="f120" fmla="*/ f95 1 f59"/>
              <a:gd name="f121" fmla="*/ f96 1 f60"/>
              <a:gd name="f122" fmla="*/ f97 1 f59"/>
              <a:gd name="f123" fmla="*/ f98 1 f60"/>
              <a:gd name="f124" fmla="*/ f99 1 f59"/>
              <a:gd name="f125" fmla="*/ f100 1 f59"/>
              <a:gd name="f126" fmla="*/ f101 1 f60"/>
              <a:gd name="f127" fmla="*/ f102 1 f59"/>
              <a:gd name="f128" fmla="*/ f103 1 f60"/>
              <a:gd name="f129" fmla="*/ f104 f50 1"/>
              <a:gd name="f130" fmla="*/ f105 f50 1"/>
              <a:gd name="f131" fmla="*/ f107 f51 1"/>
              <a:gd name="f132" fmla="*/ f106 f51 1"/>
              <a:gd name="f133" fmla="*/ f108 f50 1"/>
              <a:gd name="f134" fmla="*/ f109 f51 1"/>
              <a:gd name="f135" fmla="*/ f110 f50 1"/>
              <a:gd name="f136" fmla="*/ f111 f51 1"/>
              <a:gd name="f137" fmla="*/ f112 f50 1"/>
              <a:gd name="f138" fmla="*/ f113 f51 1"/>
              <a:gd name="f139" fmla="*/ f114 f50 1"/>
              <a:gd name="f140" fmla="*/ f115 f51 1"/>
              <a:gd name="f141" fmla="*/ f116 f50 1"/>
              <a:gd name="f142" fmla="*/ f117 f51 1"/>
              <a:gd name="f143" fmla="*/ f118 f50 1"/>
              <a:gd name="f144" fmla="*/ f119 f51 1"/>
              <a:gd name="f145" fmla="*/ f120 f50 1"/>
              <a:gd name="f146" fmla="*/ f121 f51 1"/>
              <a:gd name="f147" fmla="*/ f122 f50 1"/>
              <a:gd name="f148" fmla="*/ f123 f51 1"/>
              <a:gd name="f149" fmla="*/ f124 f50 1"/>
              <a:gd name="f150" fmla="*/ f125 f50 1"/>
              <a:gd name="f151" fmla="*/ f126 f51 1"/>
              <a:gd name="f152" fmla="*/ f127 f50 1"/>
              <a:gd name="f153" fmla="*/ f128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33" y="f134"/>
              </a:cxn>
              <a:cxn ang="f82">
                <a:pos x="f135" y="f136"/>
              </a:cxn>
              <a:cxn ang="f82">
                <a:pos x="f137" y="f138"/>
              </a:cxn>
              <a:cxn ang="f82">
                <a:pos x="f139" y="f140"/>
              </a:cxn>
              <a:cxn ang="f82">
                <a:pos x="f141" y="f142"/>
              </a:cxn>
              <a:cxn ang="f82">
                <a:pos x="f143" y="f144"/>
              </a:cxn>
              <a:cxn ang="f82">
                <a:pos x="f145" y="f146"/>
              </a:cxn>
              <a:cxn ang="f82">
                <a:pos x="f133" y="f134"/>
              </a:cxn>
              <a:cxn ang="f82">
                <a:pos x="f147" y="f148"/>
              </a:cxn>
              <a:cxn ang="f82">
                <a:pos x="f149" y="f148"/>
              </a:cxn>
              <a:cxn ang="f82">
                <a:pos x="f150" y="f151"/>
              </a:cxn>
              <a:cxn ang="f82">
                <a:pos x="f152" y="f153"/>
              </a:cxn>
              <a:cxn ang="f82">
                <a:pos x="f147" y="f148"/>
              </a:cxn>
            </a:cxnLst>
            <a:rect l="f129" t="f132" r="f130" b="f131"/>
            <a:pathLst>
              <a:path w="82" h="65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0" y="f17"/>
                  <a:pt x="f18" y="f19"/>
                </a:cubicBezTo>
                <a:cubicBezTo>
                  <a:pt x="f20" y="f21"/>
                  <a:pt x="f19" y="f22"/>
                  <a:pt x="f23" y="f24"/>
                </a:cubicBezTo>
                <a:cubicBezTo>
                  <a:pt x="f25" y="f19"/>
                  <a:pt x="f26" y="f27"/>
                  <a:pt x="f28" y="f23"/>
                </a:cubicBezTo>
                <a:cubicBezTo>
                  <a:pt x="f9" y="f7"/>
                  <a:pt x="f9" y="f29"/>
                  <a:pt x="f5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0" y="f37"/>
                  <a:pt x="f17" y="f5"/>
                  <a:pt x="f8" y="f9"/>
                </a:cubicBezTo>
                <a:close/>
                <a:moveTo>
                  <a:pt x="f38" y="f39"/>
                </a:moveTo>
                <a:cubicBezTo>
                  <a:pt x="f29" y="f39"/>
                  <a:pt x="f40" y="f39"/>
                  <a:pt x="f41" y="f39"/>
                </a:cubicBezTo>
                <a:cubicBezTo>
                  <a:pt x="f42" y="f16"/>
                  <a:pt x="f10" y="f32"/>
                  <a:pt x="f43" y="f34"/>
                </a:cubicBezTo>
                <a:cubicBezTo>
                  <a:pt x="f44" y="f45"/>
                  <a:pt x="f30" y="f45"/>
                  <a:pt x="f34" y="f46"/>
                </a:cubicBezTo>
                <a:cubicBezTo>
                  <a:pt x="f47" y="f38"/>
                  <a:pt x="f36" y="f48"/>
                  <a:pt x="f38" y="f3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70891050-B124-7F97-5924-12BD903DEB68}"/>
              </a:ext>
            </a:extLst>
          </p:cNvPr>
          <p:cNvSpPr/>
          <p:nvPr/>
        </p:nvSpPr>
        <p:spPr>
          <a:xfrm>
            <a:off x="2224085" y="2554284"/>
            <a:ext cx="306388" cy="1444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38"/>
              <a:gd name="f8" fmla="val 53"/>
              <a:gd name="f9" fmla="val 5"/>
              <a:gd name="f10" fmla="val 74"/>
              <a:gd name="f11" fmla="val 10"/>
              <a:gd name="f12" fmla="val 77"/>
              <a:gd name="f13" fmla="val 55"/>
              <a:gd name="f14" fmla="val 33"/>
              <a:gd name="f15" fmla="val 8"/>
              <a:gd name="f16" fmla="val 13"/>
              <a:gd name="f17" fmla="val 30"/>
              <a:gd name="f18" fmla="val 16"/>
              <a:gd name="f19" fmla="val 20"/>
              <a:gd name="f20" fmla="val 44"/>
              <a:gd name="f21" fmla="val 27"/>
              <a:gd name="f22" fmla="val 49"/>
              <a:gd name="f23" fmla="val 25"/>
              <a:gd name="f24" fmla="+- 0 0 -90"/>
              <a:gd name="f25" fmla="*/ f3 1 81"/>
              <a:gd name="f26" fmla="*/ f4 1 38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81"/>
              <a:gd name="f35" fmla="*/ f31 1 38"/>
              <a:gd name="f36" fmla="*/ 53 f32 1"/>
              <a:gd name="f37" fmla="*/ 5 f31 1"/>
              <a:gd name="f38" fmla="*/ 77 f32 1"/>
              <a:gd name="f39" fmla="*/ 38 f31 1"/>
              <a:gd name="f40" fmla="*/ 8 f32 1"/>
              <a:gd name="f41" fmla="*/ 20 f32 1"/>
              <a:gd name="f42" fmla="*/ 16 f31 1"/>
              <a:gd name="f43" fmla="+- f33 0 f1"/>
              <a:gd name="f44" fmla="*/ f36 1 81"/>
              <a:gd name="f45" fmla="*/ f37 1 38"/>
              <a:gd name="f46" fmla="*/ f38 1 81"/>
              <a:gd name="f47" fmla="*/ f39 1 38"/>
              <a:gd name="f48" fmla="*/ f40 1 81"/>
              <a:gd name="f49" fmla="*/ f41 1 81"/>
              <a:gd name="f50" fmla="*/ f42 1 38"/>
              <a:gd name="f51" fmla="*/ 0 1 f34"/>
              <a:gd name="f52" fmla="*/ f28 1 f34"/>
              <a:gd name="f53" fmla="*/ 0 1 f35"/>
              <a:gd name="f54" fmla="*/ f29 1 f35"/>
              <a:gd name="f55" fmla="*/ f44 1 f34"/>
              <a:gd name="f56" fmla="*/ f45 1 f35"/>
              <a:gd name="f57" fmla="*/ f46 1 f34"/>
              <a:gd name="f58" fmla="*/ f47 1 f35"/>
              <a:gd name="f59" fmla="*/ f48 1 f34"/>
              <a:gd name="f60" fmla="*/ f49 1 f34"/>
              <a:gd name="f61" fmla="*/ f50 1 f35"/>
              <a:gd name="f62" fmla="*/ f51 f25 1"/>
              <a:gd name="f63" fmla="*/ f52 f25 1"/>
              <a:gd name="f64" fmla="*/ f54 f26 1"/>
              <a:gd name="f65" fmla="*/ f53 f26 1"/>
              <a:gd name="f66" fmla="*/ f55 f25 1"/>
              <a:gd name="f67" fmla="*/ f56 f26 1"/>
              <a:gd name="f68" fmla="*/ f57 f25 1"/>
              <a:gd name="f69" fmla="*/ f58 f26 1"/>
              <a:gd name="f70" fmla="*/ f59 f25 1"/>
              <a:gd name="f71" fmla="*/ f60 f25 1"/>
              <a:gd name="f72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6" y="f67"/>
              </a:cxn>
              <a:cxn ang="f43">
                <a:pos x="f68" y="f69"/>
              </a:cxn>
              <a:cxn ang="f43">
                <a:pos x="f70" y="f69"/>
              </a:cxn>
              <a:cxn ang="f43">
                <a:pos x="f71" y="f72"/>
              </a:cxn>
              <a:cxn ang="f43">
                <a:pos x="f66" y="f67"/>
              </a:cxn>
            </a:cxnLst>
            <a:rect l="f62" t="f65" r="f63" b="f64"/>
            <a:pathLst>
              <a:path w="81" h="38">
                <a:moveTo>
                  <a:pt x="f8" y="f9"/>
                </a:moveTo>
                <a:cubicBezTo>
                  <a:pt x="f10" y="f5"/>
                  <a:pt x="f6" y="f11"/>
                  <a:pt x="f12" y="f7"/>
                </a:cubicBezTo>
                <a:cubicBezTo>
                  <a:pt x="f13" y="f7"/>
                  <a:pt x="f14" y="f7"/>
                  <a:pt x="f15" y="f7"/>
                </a:cubicBezTo>
                <a:cubicBezTo>
                  <a:pt x="f16" y="f17"/>
                  <a:pt x="f5" y="f18"/>
                  <a:pt x="f19" y="f18"/>
                </a:cubicBezTo>
                <a:cubicBezTo>
                  <a:pt x="f20" y="f21"/>
                  <a:pt x="f22" y="f2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D953E675-F046-6097-98AA-3BE782336992}"/>
              </a:ext>
            </a:extLst>
          </p:cNvPr>
          <p:cNvSpPr/>
          <p:nvPr/>
        </p:nvSpPr>
        <p:spPr>
          <a:xfrm>
            <a:off x="4154484" y="2012951"/>
            <a:ext cx="200025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47"/>
              <a:gd name="f8" fmla="val 13"/>
              <a:gd name="f9" fmla="val 34"/>
              <a:gd name="f10" fmla="val 5"/>
              <a:gd name="f11" fmla="val 25"/>
              <a:gd name="f12" fmla="val 11"/>
              <a:gd name="f13" fmla="val 6"/>
              <a:gd name="f14" fmla="val 22"/>
              <a:gd name="f15" fmla="val 38"/>
              <a:gd name="f16" fmla="val 4"/>
              <a:gd name="f17" fmla="val 52"/>
              <a:gd name="f18" fmla="val 51"/>
              <a:gd name="f19" fmla="val 15"/>
              <a:gd name="f20" fmla="val 27"/>
              <a:gd name="f21" fmla="val 48"/>
              <a:gd name="f22" fmla="val 35"/>
              <a:gd name="f23" fmla="val 40"/>
              <a:gd name="f24" fmla="val 46"/>
              <a:gd name="f25" fmla="val 16"/>
              <a:gd name="f26" fmla="val 14"/>
              <a:gd name="f27" fmla="val 33"/>
              <a:gd name="f28" fmla="+- 0 0 -90"/>
              <a:gd name="f29" fmla="*/ f3 1 53"/>
              <a:gd name="f30" fmla="*/ f4 1 47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53"/>
              <a:gd name="f39" fmla="*/ f35 1 47"/>
              <a:gd name="f40" fmla="*/ 13 f36 1"/>
              <a:gd name="f41" fmla="*/ 34 f35 1"/>
              <a:gd name="f42" fmla="*/ 11 f36 1"/>
              <a:gd name="f43" fmla="*/ 6 f35 1"/>
              <a:gd name="f44" fmla="*/ 52 f36 1"/>
              <a:gd name="f45" fmla="*/ 4 f35 1"/>
              <a:gd name="f46" fmla="*/ 48 f36 1"/>
              <a:gd name="f47" fmla="*/ 35 f35 1"/>
              <a:gd name="f48" fmla="*/ 16 f36 1"/>
              <a:gd name="f49" fmla="*/ 33 f35 1"/>
              <a:gd name="f50" fmla="+- f37 0 f1"/>
              <a:gd name="f51" fmla="*/ f40 1 53"/>
              <a:gd name="f52" fmla="*/ f41 1 47"/>
              <a:gd name="f53" fmla="*/ f42 1 53"/>
              <a:gd name="f54" fmla="*/ f43 1 47"/>
              <a:gd name="f55" fmla="*/ f44 1 53"/>
              <a:gd name="f56" fmla="*/ f45 1 47"/>
              <a:gd name="f57" fmla="*/ f46 1 53"/>
              <a:gd name="f58" fmla="*/ f47 1 47"/>
              <a:gd name="f59" fmla="*/ f48 1 53"/>
              <a:gd name="f60" fmla="*/ f49 1 47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9"/>
              <a:gd name="f69" fmla="*/ f55 1 f38"/>
              <a:gd name="f70" fmla="*/ f56 1 f39"/>
              <a:gd name="f71" fmla="*/ f57 1 f38"/>
              <a:gd name="f72" fmla="*/ f58 1 f39"/>
              <a:gd name="f73" fmla="*/ f59 1 f38"/>
              <a:gd name="f74" fmla="*/ f60 1 f39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30 1"/>
              <a:gd name="f83" fmla="*/ f69 f29 1"/>
              <a:gd name="f84" fmla="*/ f70 f30 1"/>
              <a:gd name="f85" fmla="*/ f71 f29 1"/>
              <a:gd name="f86" fmla="*/ f72 f30 1"/>
              <a:gd name="f87" fmla="*/ f73 f29 1"/>
              <a:gd name="f88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6"/>
              </a:cxn>
              <a:cxn ang="f50">
                <a:pos x="f79" y="f88"/>
              </a:cxn>
              <a:cxn ang="f50">
                <a:pos x="f79" y="f80"/>
              </a:cxn>
            </a:cxnLst>
            <a:rect l="f75" t="f78" r="f76" b="f77"/>
            <a:pathLst>
              <a:path w="53" h="47">
                <a:moveTo>
                  <a:pt x="f8" y="f9"/>
                </a:moveTo>
                <a:cubicBezTo>
                  <a:pt x="f10" y="f11"/>
                  <a:pt x="f5" y="f12"/>
                  <a:pt x="f12" y="f13"/>
                </a:cubicBezTo>
                <a:cubicBezTo>
                  <a:pt x="f14" y="f5"/>
                  <a:pt x="f15" y="f16"/>
                  <a:pt x="f17" y="f16"/>
                </a:cubicBezTo>
                <a:cubicBezTo>
                  <a:pt x="f18" y="f19"/>
                  <a:pt x="f6" y="f20"/>
                  <a:pt x="f21" y="f22"/>
                </a:cubicBezTo>
                <a:cubicBezTo>
                  <a:pt x="f23" y="f24"/>
                  <a:pt x="f20" y="f7"/>
                  <a:pt x="f25" y="f22"/>
                </a:cubicBezTo>
                <a:cubicBezTo>
                  <a:pt x="f19" y="f9"/>
                  <a:pt x="f26" y="f9"/>
                  <a:pt x="f8" y="f27"/>
                </a:cubicBezTo>
                <a:lnTo>
                  <a:pt x="f8" y="f9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D08E5A88-934E-D037-3786-18B1C28D985E}"/>
              </a:ext>
            </a:extLst>
          </p:cNvPr>
          <p:cNvSpPr/>
          <p:nvPr/>
        </p:nvSpPr>
        <p:spPr>
          <a:xfrm>
            <a:off x="3241676" y="2017715"/>
            <a:ext cx="196852" cy="1730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2"/>
              <a:gd name="f7" fmla="val 46"/>
              <a:gd name="f8" fmla="val 48"/>
              <a:gd name="f9" fmla="val 32"/>
              <a:gd name="f10" fmla="val 31"/>
              <a:gd name="f11" fmla="val 15"/>
              <a:gd name="f12" fmla="val 44"/>
              <a:gd name="f13" fmla="val 7"/>
              <a:gd name="f14" fmla="val 28"/>
              <a:gd name="f15" fmla="val 13"/>
              <a:gd name="f16" fmla="val 1"/>
              <a:gd name="f17" fmla="val 23"/>
              <a:gd name="f18" fmla="val 29"/>
              <a:gd name="f19" fmla="val 34"/>
              <a:gd name="f20" fmla="val 39"/>
              <a:gd name="f21" fmla="val 2"/>
              <a:gd name="f22" fmla="val 6"/>
              <a:gd name="f23" fmla="val 8"/>
              <a:gd name="f24" fmla="val 17"/>
              <a:gd name="f25" fmla="val 49"/>
              <a:gd name="f26" fmla="val 25"/>
              <a:gd name="f27" fmla="val 47"/>
              <a:gd name="f28" fmla="val 33"/>
              <a:gd name="f29" fmla="+- 0 0 -90"/>
              <a:gd name="f30" fmla="*/ f3 1 52"/>
              <a:gd name="f31" fmla="*/ f4 1 4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52"/>
              <a:gd name="f40" fmla="*/ f36 1 46"/>
              <a:gd name="f41" fmla="*/ 48 f37 1"/>
              <a:gd name="f42" fmla="*/ 32 f36 1"/>
              <a:gd name="f43" fmla="*/ 7 f37 1"/>
              <a:gd name="f44" fmla="*/ 28 f36 1"/>
              <a:gd name="f45" fmla="*/ 23 f37 1"/>
              <a:gd name="f46" fmla="*/ 1 f36 1"/>
              <a:gd name="f47" fmla="*/ 39 f37 1"/>
              <a:gd name="f48" fmla="*/ 52 f37 1"/>
              <a:gd name="f49" fmla="*/ 8 f36 1"/>
              <a:gd name="f50" fmla="*/ 47 f37 1"/>
              <a:gd name="f51" fmla="*/ 33 f36 1"/>
              <a:gd name="f52" fmla="+- f38 0 f1"/>
              <a:gd name="f53" fmla="*/ f41 1 52"/>
              <a:gd name="f54" fmla="*/ f42 1 46"/>
              <a:gd name="f55" fmla="*/ f43 1 52"/>
              <a:gd name="f56" fmla="*/ f44 1 46"/>
              <a:gd name="f57" fmla="*/ f45 1 52"/>
              <a:gd name="f58" fmla="*/ f46 1 46"/>
              <a:gd name="f59" fmla="*/ f47 1 52"/>
              <a:gd name="f60" fmla="*/ f48 1 52"/>
              <a:gd name="f61" fmla="*/ f49 1 46"/>
              <a:gd name="f62" fmla="*/ f50 1 52"/>
              <a:gd name="f63" fmla="*/ f51 1 46"/>
              <a:gd name="f64" fmla="*/ 0 1 f39"/>
              <a:gd name="f65" fmla="*/ f33 1 f39"/>
              <a:gd name="f66" fmla="*/ 0 1 f40"/>
              <a:gd name="f67" fmla="*/ f34 1 f40"/>
              <a:gd name="f68" fmla="*/ f53 1 f39"/>
              <a:gd name="f69" fmla="*/ f54 1 f40"/>
              <a:gd name="f70" fmla="*/ f55 1 f39"/>
              <a:gd name="f71" fmla="*/ f56 1 f40"/>
              <a:gd name="f72" fmla="*/ f57 1 f39"/>
              <a:gd name="f73" fmla="*/ f58 1 f40"/>
              <a:gd name="f74" fmla="*/ f59 1 f39"/>
              <a:gd name="f75" fmla="*/ f60 1 f39"/>
              <a:gd name="f76" fmla="*/ f61 1 f40"/>
              <a:gd name="f77" fmla="*/ f62 1 f39"/>
              <a:gd name="f78" fmla="*/ f63 1 f40"/>
              <a:gd name="f79" fmla="*/ f64 f30 1"/>
              <a:gd name="f80" fmla="*/ f65 f30 1"/>
              <a:gd name="f81" fmla="*/ f67 f31 1"/>
              <a:gd name="f82" fmla="*/ f66 f31 1"/>
              <a:gd name="f83" fmla="*/ f68 f30 1"/>
              <a:gd name="f84" fmla="*/ f69 f31 1"/>
              <a:gd name="f85" fmla="*/ f70 f30 1"/>
              <a:gd name="f86" fmla="*/ f71 f31 1"/>
              <a:gd name="f87" fmla="*/ f72 f30 1"/>
              <a:gd name="f88" fmla="*/ f73 f31 1"/>
              <a:gd name="f89" fmla="*/ f74 f30 1"/>
              <a:gd name="f90" fmla="*/ f75 f30 1"/>
              <a:gd name="f91" fmla="*/ f76 f31 1"/>
              <a:gd name="f92" fmla="*/ f77 f30 1"/>
              <a:gd name="f93" fmla="*/ f7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3" y="f84"/>
              </a:cxn>
              <a:cxn ang="f52">
                <a:pos x="f85" y="f86"/>
              </a:cxn>
              <a:cxn ang="f52">
                <a:pos x="f87" y="f88"/>
              </a:cxn>
              <a:cxn ang="f52">
                <a:pos x="f89" y="f88"/>
              </a:cxn>
              <a:cxn ang="f52">
                <a:pos x="f90" y="f91"/>
              </a:cxn>
              <a:cxn ang="f52">
                <a:pos x="f92" y="f93"/>
              </a:cxn>
              <a:cxn ang="f52">
                <a:pos x="f83" y="f84"/>
              </a:cxn>
            </a:cxnLst>
            <a:rect l="f79" t="f82" r="f80" b="f81"/>
            <a:pathLst>
              <a:path w="52" h="46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5" y="f15"/>
                  <a:pt x="f13" y="f16"/>
                  <a:pt x="f17" y="f16"/>
                </a:cubicBezTo>
                <a:cubicBezTo>
                  <a:pt x="f18" y="f5"/>
                  <a:pt x="f19" y="f5"/>
                  <a:pt x="f20" y="f16"/>
                </a:cubicBezTo>
                <a:cubicBezTo>
                  <a:pt x="f12" y="f21"/>
                  <a:pt x="f6" y="f22"/>
                  <a:pt x="f6" y="f23"/>
                </a:cubicBezTo>
                <a:cubicBezTo>
                  <a:pt x="f6" y="f24"/>
                  <a:pt x="f25" y="f26"/>
                  <a:pt x="f27" y="f28"/>
                </a:cubicBezTo>
                <a:lnTo>
                  <a:pt x="f8" y="f9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3C89496A-274C-09A3-A8B9-0ECE13769F24}"/>
              </a:ext>
            </a:extLst>
          </p:cNvPr>
          <p:cNvSpPr/>
          <p:nvPr/>
        </p:nvSpPr>
        <p:spPr>
          <a:xfrm>
            <a:off x="685800" y="1574797"/>
            <a:ext cx="142875" cy="2000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"/>
              <a:gd name="f7" fmla="val 53"/>
              <a:gd name="f8" fmla="val 32"/>
              <a:gd name="f9" fmla="val 48"/>
              <a:gd name="f10" fmla="val 4"/>
              <a:gd name="f11" fmla="val 47"/>
              <a:gd name="f12" fmla="val 1"/>
              <a:gd name="f13" fmla="val 13"/>
              <a:gd name="f14" fmla="val 24"/>
              <a:gd name="f15" fmla="val 36"/>
              <a:gd name="f16" fmla="val 16"/>
              <a:gd name="f17" fmla="val 34"/>
              <a:gd name="f18" fmla="+- 0 0 -90"/>
              <a:gd name="f19" fmla="*/ f3 1 38"/>
              <a:gd name="f20" fmla="*/ f4 1 53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38"/>
              <a:gd name="f29" fmla="*/ f25 1 53"/>
              <a:gd name="f30" fmla="*/ 32 f26 1"/>
              <a:gd name="f31" fmla="*/ 48 f25 1"/>
              <a:gd name="f32" fmla="*/ 1 f26 1"/>
              <a:gd name="f33" fmla="*/ 0 f25 1"/>
              <a:gd name="f34" fmla="*/ 38 f26 1"/>
              <a:gd name="f35" fmla="+- f27 0 f1"/>
              <a:gd name="f36" fmla="*/ f30 1 38"/>
              <a:gd name="f37" fmla="*/ f31 1 53"/>
              <a:gd name="f38" fmla="*/ f32 1 38"/>
              <a:gd name="f39" fmla="*/ f33 1 53"/>
              <a:gd name="f40" fmla="*/ f34 1 38"/>
              <a:gd name="f41" fmla="*/ 0 1 f28"/>
              <a:gd name="f42" fmla="*/ f22 1 f28"/>
              <a:gd name="f43" fmla="*/ 0 1 f29"/>
              <a:gd name="f44" fmla="*/ f23 1 f29"/>
              <a:gd name="f45" fmla="*/ f36 1 f28"/>
              <a:gd name="f46" fmla="*/ f37 1 f29"/>
              <a:gd name="f47" fmla="*/ f38 1 f28"/>
              <a:gd name="f48" fmla="*/ f39 1 f29"/>
              <a:gd name="f49" fmla="*/ f40 1 f28"/>
              <a:gd name="f50" fmla="*/ f41 f19 1"/>
              <a:gd name="f51" fmla="*/ f42 f19 1"/>
              <a:gd name="f52" fmla="*/ f44 f20 1"/>
              <a:gd name="f53" fmla="*/ f43 f20 1"/>
              <a:gd name="f54" fmla="*/ f45 f19 1"/>
              <a:gd name="f55" fmla="*/ f46 f20 1"/>
              <a:gd name="f56" fmla="*/ f47 f19 1"/>
              <a:gd name="f57" fmla="*/ f48 f20 1"/>
              <a:gd name="f58" fmla="*/ f49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4" y="f55"/>
              </a:cxn>
              <a:cxn ang="f35">
                <a:pos x="f56" y="f57"/>
              </a:cxn>
              <a:cxn ang="f35">
                <a:pos x="f58" y="f57"/>
              </a:cxn>
              <a:cxn ang="f35">
                <a:pos x="f54" y="f55"/>
              </a:cxn>
            </a:cxnLst>
            <a:rect l="f50" t="f53" r="f51" b="f52"/>
            <a:pathLst>
              <a:path w="38" h="53">
                <a:moveTo>
                  <a:pt x="f8" y="f9"/>
                </a:moveTo>
                <a:cubicBezTo>
                  <a:pt x="f10" y="f7"/>
                  <a:pt x="f5" y="f11"/>
                  <a:pt x="f12" y="f5"/>
                </a:cubicBezTo>
                <a:cubicBezTo>
                  <a:pt x="f13" y="f5"/>
                  <a:pt x="f14" y="f5"/>
                  <a:pt x="f6" y="f5"/>
                </a:cubicBezTo>
                <a:cubicBezTo>
                  <a:pt x="f15" y="f16"/>
                  <a:pt x="f17" y="f8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9DA0683F-4C96-89D4-1553-96BDE6E25B6E}"/>
              </a:ext>
            </a:extLst>
          </p:cNvPr>
          <p:cNvSpPr/>
          <p:nvPr/>
        </p:nvSpPr>
        <p:spPr>
          <a:xfrm>
            <a:off x="4905371" y="2444748"/>
            <a:ext cx="177795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46"/>
              <a:gd name="f8" fmla="val 12"/>
              <a:gd name="f9" fmla="val 25"/>
              <a:gd name="f10" fmla="val 39"/>
              <a:gd name="f11" fmla="val 35"/>
              <a:gd name="f12" fmla="val 23"/>
              <a:gd name="f13" fmla="val 13"/>
              <a:gd name="f14" fmla="val 36"/>
              <a:gd name="f15" fmla="val 3"/>
              <a:gd name="f16" fmla="val 26"/>
              <a:gd name="f17" fmla="val 14"/>
              <a:gd name="f18" fmla="val 6"/>
              <a:gd name="f19" fmla="val 5"/>
              <a:gd name="f20" fmla="val 21"/>
              <a:gd name="f21" fmla="val 34"/>
              <a:gd name="f22" fmla="val 2"/>
              <a:gd name="f23" fmla="+- 0 0 -90"/>
              <a:gd name="f24" fmla="*/ f3 1 47"/>
              <a:gd name="f25" fmla="*/ f4 1 47"/>
              <a:gd name="f26" fmla="val f5"/>
              <a:gd name="f27" fmla="val f6"/>
              <a:gd name="f28" fmla="*/ f23 f0 1"/>
              <a:gd name="f29" fmla="+- f27 0 f26"/>
              <a:gd name="f30" fmla="*/ f28 1 f2"/>
              <a:gd name="f31" fmla="*/ f29 1 47"/>
              <a:gd name="f32" fmla="*/ 46 f29 1"/>
              <a:gd name="f33" fmla="*/ 0 f29 1"/>
              <a:gd name="f34" fmla="*/ 39 f29 1"/>
              <a:gd name="f35" fmla="*/ 13 f29 1"/>
              <a:gd name="f36" fmla="*/ 36 f29 1"/>
              <a:gd name="f37" fmla="*/ 6 f29 1"/>
              <a:gd name="f38" fmla="*/ 5 f29 1"/>
              <a:gd name="f39" fmla="*/ 47 f29 1"/>
              <a:gd name="f40" fmla="+- f30 0 f1"/>
              <a:gd name="f41" fmla="*/ f32 1 47"/>
              <a:gd name="f42" fmla="*/ f33 1 47"/>
              <a:gd name="f43" fmla="*/ f34 1 47"/>
              <a:gd name="f44" fmla="*/ f35 1 47"/>
              <a:gd name="f45" fmla="*/ f36 1 47"/>
              <a:gd name="f46" fmla="*/ f37 1 47"/>
              <a:gd name="f47" fmla="*/ f38 1 47"/>
              <a:gd name="f48" fmla="*/ f39 1 47"/>
              <a:gd name="f49" fmla="*/ 0 1 f31"/>
              <a:gd name="f50" fmla="*/ f27 1 f31"/>
              <a:gd name="f51" fmla="*/ f41 1 f31"/>
              <a:gd name="f52" fmla="*/ f42 1 f31"/>
              <a:gd name="f53" fmla="*/ f43 1 f31"/>
              <a:gd name="f54" fmla="*/ f44 1 f31"/>
              <a:gd name="f55" fmla="*/ f45 1 f31"/>
              <a:gd name="f56" fmla="*/ f46 1 f31"/>
              <a:gd name="f57" fmla="*/ f47 1 f31"/>
              <a:gd name="f58" fmla="*/ f48 1 f31"/>
              <a:gd name="f59" fmla="*/ f49 f24 1"/>
              <a:gd name="f60" fmla="*/ f50 f24 1"/>
              <a:gd name="f61" fmla="*/ f50 f25 1"/>
              <a:gd name="f62" fmla="*/ f49 f25 1"/>
              <a:gd name="f63" fmla="*/ f51 f24 1"/>
              <a:gd name="f64" fmla="*/ f52 f25 1"/>
              <a:gd name="f65" fmla="*/ f53 f25 1"/>
              <a:gd name="f66" fmla="*/ f54 f24 1"/>
              <a:gd name="f67" fmla="*/ f55 f25 1"/>
              <a:gd name="f68" fmla="*/ f56 f24 1"/>
              <a:gd name="f69" fmla="*/ f57 f25 1"/>
              <a:gd name="f70" fmla="*/ f58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3" y="f65"/>
              </a:cxn>
              <a:cxn ang="f40">
                <a:pos x="f66" y="f67"/>
              </a:cxn>
              <a:cxn ang="f40">
                <a:pos x="f68" y="f69"/>
              </a:cxn>
              <a:cxn ang="f40">
                <a:pos x="f70" y="f64"/>
              </a:cxn>
              <a:cxn ang="f40">
                <a:pos x="f63" y="f64"/>
              </a:cxn>
            </a:cxnLst>
            <a:rect l="f59" t="f62" r="f60" b="f61"/>
            <a:pathLst>
              <a:path w="47" h="47">
                <a:moveTo>
                  <a:pt x="f7" y="f5"/>
                </a:moveTo>
                <a:cubicBezTo>
                  <a:pt x="f7" y="f8"/>
                  <a:pt x="f7" y="f9"/>
                  <a:pt x="f7" y="f10"/>
                </a:cubicBezTo>
                <a:cubicBezTo>
                  <a:pt x="f11" y="f6"/>
                  <a:pt x="f12" y="f7"/>
                  <a:pt x="f13" y="f14"/>
                </a:cubicBezTo>
                <a:cubicBezTo>
                  <a:pt x="f15" y="f16"/>
                  <a:pt x="f5" y="f17"/>
                  <a:pt x="f18" y="f19"/>
                </a:cubicBezTo>
                <a:cubicBezTo>
                  <a:pt x="f20" y="f15"/>
                  <a:pt x="f21" y="f22"/>
                  <a:pt x="f6" y="f5"/>
                </a:cubicBezTo>
                <a:cubicBezTo>
                  <a:pt x="f6" y="f5"/>
                  <a:pt x="f7" y="f5"/>
                  <a:pt x="f7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650C31BC-9B9E-FE83-7940-042C2057FA08}"/>
              </a:ext>
            </a:extLst>
          </p:cNvPr>
          <p:cNvSpPr/>
          <p:nvPr/>
        </p:nvSpPr>
        <p:spPr>
          <a:xfrm>
            <a:off x="5180011" y="1001716"/>
            <a:ext cx="163513" cy="5762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"/>
              <a:gd name="f7" fmla="val 152"/>
              <a:gd name="f8" fmla="val 10"/>
              <a:gd name="f9" fmla="val 13"/>
              <a:gd name="f10" fmla="val 146"/>
              <a:gd name="f11" fmla="val 14"/>
              <a:gd name="f12" fmla="val 138"/>
              <a:gd name="f13" fmla="val 18"/>
              <a:gd name="f14" fmla="val 134"/>
              <a:gd name="f15" fmla="val 31"/>
              <a:gd name="f16" fmla="val 119"/>
              <a:gd name="f17" fmla="val 33"/>
              <a:gd name="f18" fmla="val 107"/>
              <a:gd name="f19" fmla="val 15"/>
              <a:gd name="f20" fmla="val 94"/>
              <a:gd name="f21" fmla="val 84"/>
              <a:gd name="f22" fmla="val 1"/>
              <a:gd name="f23" fmla="val 67"/>
              <a:gd name="f24" fmla="val 12"/>
              <a:gd name="f25" fmla="val 54"/>
              <a:gd name="f26" fmla="val 32"/>
              <a:gd name="f27" fmla="val 30"/>
              <a:gd name="f28" fmla="val 7"/>
              <a:gd name="f29" fmla="val 5"/>
              <a:gd name="f30" fmla="val 2"/>
              <a:gd name="f31" fmla="val 4"/>
              <a:gd name="f32" fmla="val 3"/>
              <a:gd name="f33" fmla="val 9"/>
              <a:gd name="f34" fmla="val 28"/>
              <a:gd name="f35" fmla="val 17"/>
              <a:gd name="f36" fmla="val 34"/>
              <a:gd name="f37" fmla="val 35"/>
              <a:gd name="f38" fmla="val 27"/>
              <a:gd name="f39" fmla="val 49"/>
              <a:gd name="f40" fmla="val 20"/>
              <a:gd name="f41" fmla="val 57"/>
              <a:gd name="f42" fmla="val 11"/>
              <a:gd name="f43" fmla="val 68"/>
              <a:gd name="f44" fmla="val 77"/>
              <a:gd name="f45" fmla="val 88"/>
              <a:gd name="f46" fmla="val 109"/>
              <a:gd name="f47" fmla="val 126"/>
              <a:gd name="f48" fmla="val 145"/>
              <a:gd name="f49" fmla="val 147"/>
              <a:gd name="f50" fmla="val 150"/>
              <a:gd name="f51" fmla="+- 0 0 -90"/>
              <a:gd name="f52" fmla="*/ f3 1 43"/>
              <a:gd name="f53" fmla="*/ f4 1 152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43"/>
              <a:gd name="f62" fmla="*/ f58 1 152"/>
              <a:gd name="f63" fmla="*/ 10 f59 1"/>
              <a:gd name="f64" fmla="*/ 152 f58 1"/>
              <a:gd name="f65" fmla="*/ 18 f59 1"/>
              <a:gd name="f66" fmla="*/ 134 f58 1"/>
              <a:gd name="f67" fmla="*/ 15 f59 1"/>
              <a:gd name="f68" fmla="*/ 94 f58 1"/>
              <a:gd name="f69" fmla="*/ 12 f59 1"/>
              <a:gd name="f70" fmla="*/ 54 f58 1"/>
              <a:gd name="f71" fmla="*/ 13 f58 1"/>
              <a:gd name="f72" fmla="*/ 2 f59 1"/>
              <a:gd name="f73" fmla="*/ 4 f58 1"/>
              <a:gd name="f74" fmla="*/ 7 f59 1"/>
              <a:gd name="f75" fmla="*/ 0 f58 1"/>
              <a:gd name="f76" fmla="*/ 31 f59 1"/>
              <a:gd name="f77" fmla="*/ 28 f58 1"/>
              <a:gd name="f78" fmla="*/ 20 f59 1"/>
              <a:gd name="f79" fmla="*/ 57 f58 1"/>
              <a:gd name="f80" fmla="*/ 88 f58 1"/>
              <a:gd name="f81" fmla="*/ 17 f59 1"/>
              <a:gd name="f82" fmla="*/ 145 f58 1"/>
              <a:gd name="f83" fmla="+- f60 0 f1"/>
              <a:gd name="f84" fmla="*/ f63 1 43"/>
              <a:gd name="f85" fmla="*/ f64 1 152"/>
              <a:gd name="f86" fmla="*/ f65 1 43"/>
              <a:gd name="f87" fmla="*/ f66 1 152"/>
              <a:gd name="f88" fmla="*/ f67 1 43"/>
              <a:gd name="f89" fmla="*/ f68 1 152"/>
              <a:gd name="f90" fmla="*/ f69 1 43"/>
              <a:gd name="f91" fmla="*/ f70 1 152"/>
              <a:gd name="f92" fmla="*/ f71 1 152"/>
              <a:gd name="f93" fmla="*/ f72 1 43"/>
              <a:gd name="f94" fmla="*/ f73 1 152"/>
              <a:gd name="f95" fmla="*/ f74 1 43"/>
              <a:gd name="f96" fmla="*/ f75 1 152"/>
              <a:gd name="f97" fmla="*/ f76 1 43"/>
              <a:gd name="f98" fmla="*/ f77 1 152"/>
              <a:gd name="f99" fmla="*/ f78 1 43"/>
              <a:gd name="f100" fmla="*/ f79 1 152"/>
              <a:gd name="f101" fmla="*/ f80 1 152"/>
              <a:gd name="f102" fmla="*/ f81 1 43"/>
              <a:gd name="f103" fmla="*/ f82 1 152"/>
              <a:gd name="f104" fmla="*/ 0 1 f61"/>
              <a:gd name="f105" fmla="*/ f55 1 f61"/>
              <a:gd name="f106" fmla="*/ 0 1 f62"/>
              <a:gd name="f107" fmla="*/ f56 1 f62"/>
              <a:gd name="f108" fmla="*/ f84 1 f61"/>
              <a:gd name="f109" fmla="*/ f85 1 f62"/>
              <a:gd name="f110" fmla="*/ f86 1 f61"/>
              <a:gd name="f111" fmla="*/ f87 1 f62"/>
              <a:gd name="f112" fmla="*/ f88 1 f61"/>
              <a:gd name="f113" fmla="*/ f89 1 f62"/>
              <a:gd name="f114" fmla="*/ f90 1 f61"/>
              <a:gd name="f115" fmla="*/ f91 1 f62"/>
              <a:gd name="f116" fmla="*/ f92 1 f62"/>
              <a:gd name="f117" fmla="*/ f93 1 f61"/>
              <a:gd name="f118" fmla="*/ f94 1 f62"/>
              <a:gd name="f119" fmla="*/ f95 1 f61"/>
              <a:gd name="f120" fmla="*/ f96 1 f62"/>
              <a:gd name="f121" fmla="*/ f97 1 f61"/>
              <a:gd name="f122" fmla="*/ f98 1 f62"/>
              <a:gd name="f123" fmla="*/ f99 1 f61"/>
              <a:gd name="f124" fmla="*/ f100 1 f62"/>
              <a:gd name="f125" fmla="*/ f101 1 f62"/>
              <a:gd name="f126" fmla="*/ f102 1 f61"/>
              <a:gd name="f127" fmla="*/ f103 1 f62"/>
              <a:gd name="f128" fmla="*/ f104 f52 1"/>
              <a:gd name="f129" fmla="*/ f105 f52 1"/>
              <a:gd name="f130" fmla="*/ f107 f53 1"/>
              <a:gd name="f131" fmla="*/ f106 f53 1"/>
              <a:gd name="f132" fmla="*/ f108 f52 1"/>
              <a:gd name="f133" fmla="*/ f109 f53 1"/>
              <a:gd name="f134" fmla="*/ f110 f52 1"/>
              <a:gd name="f135" fmla="*/ f111 f53 1"/>
              <a:gd name="f136" fmla="*/ f112 f52 1"/>
              <a:gd name="f137" fmla="*/ f113 f53 1"/>
              <a:gd name="f138" fmla="*/ f114 f52 1"/>
              <a:gd name="f139" fmla="*/ f115 f53 1"/>
              <a:gd name="f140" fmla="*/ f116 f53 1"/>
              <a:gd name="f141" fmla="*/ f117 f52 1"/>
              <a:gd name="f142" fmla="*/ f118 f53 1"/>
              <a:gd name="f143" fmla="*/ f119 f52 1"/>
              <a:gd name="f144" fmla="*/ f120 f53 1"/>
              <a:gd name="f145" fmla="*/ f121 f52 1"/>
              <a:gd name="f146" fmla="*/ f122 f53 1"/>
              <a:gd name="f147" fmla="*/ f123 f52 1"/>
              <a:gd name="f148" fmla="*/ f124 f53 1"/>
              <a:gd name="f149" fmla="*/ f125 f53 1"/>
              <a:gd name="f150" fmla="*/ f126 f52 1"/>
              <a:gd name="f151" fmla="*/ f127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3">
                <a:pos x="f132" y="f133"/>
              </a:cxn>
              <a:cxn ang="f83">
                <a:pos x="f134" y="f135"/>
              </a:cxn>
              <a:cxn ang="f83">
                <a:pos x="f136" y="f137"/>
              </a:cxn>
              <a:cxn ang="f83">
                <a:pos x="f138" y="f139"/>
              </a:cxn>
              <a:cxn ang="f83">
                <a:pos x="f132" y="f140"/>
              </a:cxn>
              <a:cxn ang="f83">
                <a:pos x="f141" y="f142"/>
              </a:cxn>
              <a:cxn ang="f83">
                <a:pos x="f143" y="f144"/>
              </a:cxn>
              <a:cxn ang="f83">
                <a:pos x="f145" y="f146"/>
              </a:cxn>
              <a:cxn ang="f83">
                <a:pos x="f147" y="f148"/>
              </a:cxn>
              <a:cxn ang="f83">
                <a:pos x="f147" y="f149"/>
              </a:cxn>
              <a:cxn ang="f83">
                <a:pos x="f150" y="f151"/>
              </a:cxn>
              <a:cxn ang="f83">
                <a:pos x="f132" y="f133"/>
              </a:cxn>
              <a:cxn ang="f83">
                <a:pos x="f132" y="f133"/>
              </a:cxn>
            </a:cxnLst>
            <a:rect l="f128" t="f131" r="f129" b="f130"/>
            <a:pathLst>
              <a:path w="43" h="152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21"/>
                  <a:pt x="f22" y="f23"/>
                  <a:pt x="f24" y="f25"/>
                </a:cubicBezTo>
                <a:cubicBezTo>
                  <a:pt x="f15" y="f26"/>
                  <a:pt x="f27" y="f15"/>
                  <a:pt x="f8" y="f9"/>
                </a:cubicBezTo>
                <a:cubicBezTo>
                  <a:pt x="f28" y="f8"/>
                  <a:pt x="f29" y="f28"/>
                  <a:pt x="f30" y="f31"/>
                </a:cubicBezTo>
                <a:cubicBezTo>
                  <a:pt x="f31" y="f32"/>
                  <a:pt x="f29" y="f22"/>
                  <a:pt x="f28" y="f5"/>
                </a:cubicBezTo>
                <a:cubicBezTo>
                  <a:pt x="f19" y="f33"/>
                  <a:pt x="f34" y="f35"/>
                  <a:pt x="f15" y="f34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33" y="f44"/>
                  <a:pt x="f40" y="f45"/>
                </a:cubicBezTo>
                <a:cubicBezTo>
                  <a:pt x="f6" y="f46"/>
                  <a:pt x="f6" y="f47"/>
                  <a:pt x="f35" y="f48"/>
                </a:cubicBezTo>
                <a:cubicBezTo>
                  <a:pt x="f11" y="f49"/>
                  <a:pt x="f24" y="f50"/>
                  <a:pt x="f8" y="f7"/>
                </a:cubicBezTo>
                <a:cubicBezTo>
                  <a:pt x="f8" y="f7"/>
                  <a:pt x="f8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7BD315C0-CAF3-CED3-0D6F-FA36D9F7327F}"/>
              </a:ext>
            </a:extLst>
          </p:cNvPr>
          <p:cNvSpPr/>
          <p:nvPr/>
        </p:nvSpPr>
        <p:spPr>
          <a:xfrm>
            <a:off x="3860797" y="2600325"/>
            <a:ext cx="252410" cy="984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26"/>
              <a:gd name="f8" fmla="val 1"/>
              <a:gd name="f9" fmla="val 18"/>
              <a:gd name="f10" fmla="val 2"/>
              <a:gd name="f11" fmla="val 35"/>
              <a:gd name="f12" fmla="val 52"/>
              <a:gd name="f13" fmla="val 44"/>
              <a:gd name="f14" fmla="val 22"/>
              <a:gd name="f15" fmla="+- 0 0 -90"/>
              <a:gd name="f16" fmla="*/ f3 1 67"/>
              <a:gd name="f17" fmla="*/ f4 1 26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67"/>
              <a:gd name="f26" fmla="*/ f22 1 26"/>
              <a:gd name="f27" fmla="*/ 0 f23 1"/>
              <a:gd name="f28" fmla="*/ 26 f22 1"/>
              <a:gd name="f29" fmla="*/ 35 f23 1"/>
              <a:gd name="f30" fmla="*/ 2 f22 1"/>
              <a:gd name="f31" fmla="*/ 67 f23 1"/>
              <a:gd name="f32" fmla="+- f24 0 f1"/>
              <a:gd name="f33" fmla="*/ f27 1 67"/>
              <a:gd name="f34" fmla="*/ f28 1 26"/>
              <a:gd name="f35" fmla="*/ f29 1 67"/>
              <a:gd name="f36" fmla="*/ f30 1 26"/>
              <a:gd name="f37" fmla="*/ f31 1 67"/>
              <a:gd name="f38" fmla="*/ 0 1 f25"/>
              <a:gd name="f39" fmla="*/ f19 1 f25"/>
              <a:gd name="f40" fmla="*/ 0 1 f26"/>
              <a:gd name="f41" fmla="*/ f20 1 f26"/>
              <a:gd name="f42" fmla="*/ f33 1 f25"/>
              <a:gd name="f43" fmla="*/ f34 1 f26"/>
              <a:gd name="f44" fmla="*/ f35 1 f25"/>
              <a:gd name="f45" fmla="*/ f36 1 f26"/>
              <a:gd name="f46" fmla="*/ f37 1 f25"/>
              <a:gd name="f47" fmla="*/ f38 f16 1"/>
              <a:gd name="f48" fmla="*/ f39 f16 1"/>
              <a:gd name="f49" fmla="*/ f41 f17 1"/>
              <a:gd name="f50" fmla="*/ f40 f17 1"/>
              <a:gd name="f51" fmla="*/ f42 f16 1"/>
              <a:gd name="f52" fmla="*/ f43 f17 1"/>
              <a:gd name="f53" fmla="*/ f44 f16 1"/>
              <a:gd name="f54" fmla="*/ f45 f17 1"/>
              <a:gd name="f55" fmla="*/ f46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1" y="f52"/>
              </a:cxn>
              <a:cxn ang="f32">
                <a:pos x="f53" y="f54"/>
              </a:cxn>
              <a:cxn ang="f32">
                <a:pos x="f55" y="f52"/>
              </a:cxn>
              <a:cxn ang="f32">
                <a:pos x="f51" y="f52"/>
              </a:cxn>
            </a:cxnLst>
            <a:rect l="f47" t="f50" r="f48" b="f49"/>
            <a:pathLst>
              <a:path w="67" h="26">
                <a:moveTo>
                  <a:pt x="f5" y="f7"/>
                </a:moveTo>
                <a:cubicBezTo>
                  <a:pt x="f8" y="f5"/>
                  <a:pt x="f9" y="f10"/>
                  <a:pt x="f11" y="f10"/>
                </a:cubicBezTo>
                <a:cubicBezTo>
                  <a:pt x="f12" y="f10"/>
                  <a:pt x="f6" y="f10"/>
                  <a:pt x="f6" y="f7"/>
                </a:cubicBezTo>
                <a:cubicBezTo>
                  <a:pt x="f13" y="f7"/>
                  <a:pt x="f14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B4DB273F-9EE9-49B5-0C50-8764D393A88E}"/>
              </a:ext>
            </a:extLst>
          </p:cNvPr>
          <p:cNvSpPr/>
          <p:nvPr/>
        </p:nvSpPr>
        <p:spPr>
          <a:xfrm>
            <a:off x="3514725" y="2600325"/>
            <a:ext cx="247646" cy="984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26"/>
              <a:gd name="f8" fmla="val 44"/>
              <a:gd name="f9" fmla="val 23"/>
              <a:gd name="f10" fmla="val 12"/>
              <a:gd name="f11" fmla="val 4"/>
              <a:gd name="f12" fmla="val 3"/>
              <a:gd name="f13" fmla="val 20"/>
              <a:gd name="f14" fmla="val 2"/>
              <a:gd name="f15" fmla="val 60"/>
              <a:gd name="f16" fmla="val 63"/>
              <a:gd name="f17" fmla="+- 0 0 -90"/>
              <a:gd name="f18" fmla="*/ f3 1 66"/>
              <a:gd name="f19" fmla="*/ f4 1 26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66"/>
              <a:gd name="f28" fmla="*/ f24 1 26"/>
              <a:gd name="f29" fmla="*/ 66 f25 1"/>
              <a:gd name="f30" fmla="*/ 26 f24 1"/>
              <a:gd name="f31" fmla="*/ 0 f25 1"/>
              <a:gd name="f32" fmla="*/ 20 f25 1"/>
              <a:gd name="f33" fmla="*/ 2 f24 1"/>
              <a:gd name="f34" fmla="+- f26 0 f1"/>
              <a:gd name="f35" fmla="*/ f29 1 66"/>
              <a:gd name="f36" fmla="*/ f30 1 26"/>
              <a:gd name="f37" fmla="*/ f31 1 66"/>
              <a:gd name="f38" fmla="*/ f32 1 66"/>
              <a:gd name="f39" fmla="*/ f33 1 26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7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8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4"/>
              </a:cxn>
              <a:cxn ang="f34">
                <a:pos x="f56" y="f57"/>
              </a:cxn>
              <a:cxn ang="f34">
                <a:pos x="f53" y="f54"/>
              </a:cxn>
            </a:cxnLst>
            <a:rect l="f49" t="f52" r="f50" b="f51"/>
            <a:pathLst>
              <a:path w="66" h="26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11" y="f12"/>
                  <a:pt x="f13" y="f14"/>
                </a:cubicBezTo>
                <a:cubicBezTo>
                  <a:pt x="f15" y="f5"/>
                  <a:pt x="f16" y="f14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94CAF95D-BFC8-F836-6440-48916651CB8A}"/>
              </a:ext>
            </a:extLst>
          </p:cNvPr>
          <p:cNvSpPr/>
          <p:nvPr/>
        </p:nvSpPr>
        <p:spPr>
          <a:xfrm>
            <a:off x="2405064" y="1001716"/>
            <a:ext cx="177795" cy="10763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284"/>
              <a:gd name="f8" fmla="val 26"/>
              <a:gd name="f9" fmla="val 243"/>
              <a:gd name="f10" fmla="val 19"/>
              <a:gd name="f11" fmla="val 257"/>
              <a:gd name="f12" fmla="val 12"/>
              <a:gd name="f13" fmla="val 271"/>
              <a:gd name="f14" fmla="val 5"/>
              <a:gd name="f15" fmla="val 3"/>
              <a:gd name="f16" fmla="val 1"/>
              <a:gd name="f17" fmla="val 283"/>
              <a:gd name="f18" fmla="val 193"/>
              <a:gd name="f19" fmla="val 36"/>
              <a:gd name="f20" fmla="val 96"/>
              <a:gd name="f21" fmla="val 40"/>
              <a:gd name="f22" fmla="val 44"/>
              <a:gd name="f23" fmla="val 78"/>
              <a:gd name="f24" fmla="val 46"/>
              <a:gd name="f25" fmla="val 155"/>
              <a:gd name="f26" fmla="val 29"/>
              <a:gd name="f27" fmla="val 232"/>
              <a:gd name="f28" fmla="val 28"/>
              <a:gd name="f29" fmla="val 235"/>
              <a:gd name="f30" fmla="val 27"/>
              <a:gd name="f31" fmla="val 239"/>
              <a:gd name="f32" fmla="+- 0 0 -90"/>
              <a:gd name="f33" fmla="*/ f3 1 47"/>
              <a:gd name="f34" fmla="*/ f4 1 284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47"/>
              <a:gd name="f43" fmla="*/ f39 1 284"/>
              <a:gd name="f44" fmla="*/ 26 f40 1"/>
              <a:gd name="f45" fmla="*/ 243 f39 1"/>
              <a:gd name="f46" fmla="*/ 5 f40 1"/>
              <a:gd name="f47" fmla="*/ 284 f39 1"/>
              <a:gd name="f48" fmla="*/ 0 f40 1"/>
              <a:gd name="f49" fmla="*/ 283 f39 1"/>
              <a:gd name="f50" fmla="*/ 40 f40 1"/>
              <a:gd name="f51" fmla="*/ 0 f39 1"/>
              <a:gd name="f52" fmla="*/ 29 f40 1"/>
              <a:gd name="f53" fmla="*/ 232 f39 1"/>
              <a:gd name="f54" fmla="+- f41 0 f1"/>
              <a:gd name="f55" fmla="*/ f44 1 47"/>
              <a:gd name="f56" fmla="*/ f45 1 284"/>
              <a:gd name="f57" fmla="*/ f46 1 47"/>
              <a:gd name="f58" fmla="*/ f47 1 284"/>
              <a:gd name="f59" fmla="*/ f48 1 47"/>
              <a:gd name="f60" fmla="*/ f49 1 284"/>
              <a:gd name="f61" fmla="*/ f50 1 47"/>
              <a:gd name="f62" fmla="*/ f51 1 284"/>
              <a:gd name="f63" fmla="*/ f52 1 47"/>
              <a:gd name="f64" fmla="*/ f53 1 284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47" h="284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7"/>
                  <a:pt x="f16" y="f7"/>
                  <a:pt x="f5" y="f17"/>
                </a:cubicBezTo>
                <a:cubicBezTo>
                  <a:pt x="f6" y="f18"/>
                  <a:pt x="f19" y="f20"/>
                  <a:pt x="f21" y="f5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3C4ED49E-B056-4F15-B061-14AFC8A35F52}"/>
              </a:ext>
            </a:extLst>
          </p:cNvPr>
          <p:cNvSpPr/>
          <p:nvPr/>
        </p:nvSpPr>
        <p:spPr>
          <a:xfrm>
            <a:off x="5730873" y="2444748"/>
            <a:ext cx="155576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47"/>
              <a:gd name="f8" fmla="val 3"/>
              <a:gd name="f9" fmla="val 18"/>
              <a:gd name="f10" fmla="val 4"/>
              <a:gd name="f11" fmla="val 17"/>
              <a:gd name="f12" fmla="val 38"/>
              <a:gd name="f13" fmla="val 15"/>
              <a:gd name="f14" fmla="val 39"/>
              <a:gd name="f15" fmla="val 29"/>
              <a:gd name="f16" fmla="val 32"/>
              <a:gd name="f17" fmla="val 36"/>
              <a:gd name="f18" fmla="val 25"/>
              <a:gd name="f19" fmla="val 43"/>
              <a:gd name="f20" fmla="val 11"/>
              <a:gd name="f21" fmla="val 44"/>
              <a:gd name="f22" fmla="+- 0 0 -90"/>
              <a:gd name="f23" fmla="*/ f3 1 41"/>
              <a:gd name="f24" fmla="*/ f4 1 47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41"/>
              <a:gd name="f33" fmla="*/ f29 1 47"/>
              <a:gd name="f34" fmla="*/ 0 f30 1"/>
              <a:gd name="f35" fmla="*/ 47 f29 1"/>
              <a:gd name="f36" fmla="*/ 41 f30 1"/>
              <a:gd name="f37" fmla="*/ 0 f29 1"/>
              <a:gd name="f38" fmla="*/ 32 f30 1"/>
              <a:gd name="f39" fmla="*/ 36 f29 1"/>
              <a:gd name="f40" fmla="+- f31 0 f1"/>
              <a:gd name="f41" fmla="*/ f34 1 41"/>
              <a:gd name="f42" fmla="*/ f35 1 47"/>
              <a:gd name="f43" fmla="*/ f36 1 41"/>
              <a:gd name="f44" fmla="*/ f37 1 47"/>
              <a:gd name="f45" fmla="*/ f38 1 41"/>
              <a:gd name="f46" fmla="*/ f39 1 47"/>
              <a:gd name="f47" fmla="*/ 0 1 f32"/>
              <a:gd name="f48" fmla="*/ f26 1 f32"/>
              <a:gd name="f49" fmla="*/ 0 1 f33"/>
              <a:gd name="f50" fmla="*/ f27 1 f33"/>
              <a:gd name="f51" fmla="*/ f41 1 f32"/>
              <a:gd name="f52" fmla="*/ f42 1 f33"/>
              <a:gd name="f53" fmla="*/ f43 1 f32"/>
              <a:gd name="f54" fmla="*/ f44 1 f33"/>
              <a:gd name="f55" fmla="*/ f45 1 f32"/>
              <a:gd name="f56" fmla="*/ f46 1 f33"/>
              <a:gd name="f57" fmla="*/ f47 f23 1"/>
              <a:gd name="f58" fmla="*/ f48 f23 1"/>
              <a:gd name="f59" fmla="*/ f50 f24 1"/>
              <a:gd name="f60" fmla="*/ f49 f24 1"/>
              <a:gd name="f61" fmla="*/ f51 f23 1"/>
              <a:gd name="f62" fmla="*/ f52 f24 1"/>
              <a:gd name="f63" fmla="*/ f53 f23 1"/>
              <a:gd name="f64" fmla="*/ f54 f24 1"/>
              <a:gd name="f65" fmla="*/ f55 f23 1"/>
              <a:gd name="f66" fmla="*/ f56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1" y="f62"/>
              </a:cxn>
              <a:cxn ang="f40">
                <a:pos x="f63" y="f64"/>
              </a:cxn>
              <a:cxn ang="f40">
                <a:pos x="f65" y="f66"/>
              </a:cxn>
              <a:cxn ang="f40">
                <a:pos x="f61" y="f62"/>
              </a:cxn>
            </a:cxnLst>
            <a:rect l="f57" t="f60" r="f58" b="f59"/>
            <a:pathLst>
              <a:path w="41" h="47">
                <a:moveTo>
                  <a:pt x="f5" y="f7"/>
                </a:moveTo>
                <a:cubicBezTo>
                  <a:pt x="f8" y="f9"/>
                  <a:pt x="f10" y="f11"/>
                  <a:pt x="f6" y="f5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7F71FBF0-B9BC-9AA2-F4AB-2307792832A5}"/>
              </a:ext>
            </a:extLst>
          </p:cNvPr>
          <p:cNvSpPr/>
          <p:nvPr/>
        </p:nvSpPr>
        <p:spPr>
          <a:xfrm>
            <a:off x="2560640" y="2001841"/>
            <a:ext cx="150811" cy="2047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"/>
              <a:gd name="f7" fmla="val 54"/>
              <a:gd name="f8" fmla="val 27"/>
              <a:gd name="f9" fmla="val 32"/>
              <a:gd name="f10" fmla="val 13"/>
              <a:gd name="f11" fmla="val 23"/>
              <a:gd name="f12" fmla="val 34"/>
              <a:gd name="f13" fmla="val 39"/>
              <a:gd name="f14" fmla="val 41"/>
              <a:gd name="f15" fmla="val 47"/>
              <a:gd name="f16" fmla="val 20"/>
              <a:gd name="f17" fmla="val 45"/>
              <a:gd name="f18" fmla="val 9"/>
              <a:gd name="f19" fmla="val 4"/>
              <a:gd name="f20" fmla="val 3"/>
              <a:gd name="f21" fmla="val 35"/>
              <a:gd name="f22" fmla="val 2"/>
              <a:gd name="f23" fmla="val 36"/>
              <a:gd name="f24" fmla="val 1"/>
              <a:gd name="f25" fmla="val 18"/>
              <a:gd name="f26" fmla="val 7"/>
              <a:gd name="f27" fmla="val 11"/>
              <a:gd name="f28" fmla="val 5"/>
              <a:gd name="f29" fmla="val 19"/>
              <a:gd name="f30" fmla="+- 0 0 -90"/>
              <a:gd name="f31" fmla="*/ f3 1 40"/>
              <a:gd name="f32" fmla="*/ f4 1 54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40"/>
              <a:gd name="f41" fmla="*/ f37 1 54"/>
              <a:gd name="f42" fmla="*/ 27 f38 1"/>
              <a:gd name="f43" fmla="*/ 0 f37 1"/>
              <a:gd name="f44" fmla="*/ 40 f38 1"/>
              <a:gd name="f45" fmla="*/ 34 f37 1"/>
              <a:gd name="f46" fmla="*/ 20 f38 1"/>
              <a:gd name="f47" fmla="*/ 54 f37 1"/>
              <a:gd name="f48" fmla="*/ 4 f38 1"/>
              <a:gd name="f49" fmla="*/ 0 f38 1"/>
              <a:gd name="f50" fmla="*/ 36 f37 1"/>
              <a:gd name="f51" fmla="*/ 3 f38 1"/>
              <a:gd name="f52" fmla="*/ 7 f37 1"/>
              <a:gd name="f53" fmla="+- f39 0 f1"/>
              <a:gd name="f54" fmla="*/ f42 1 40"/>
              <a:gd name="f55" fmla="*/ f43 1 54"/>
              <a:gd name="f56" fmla="*/ f44 1 40"/>
              <a:gd name="f57" fmla="*/ f45 1 54"/>
              <a:gd name="f58" fmla="*/ f46 1 40"/>
              <a:gd name="f59" fmla="*/ f47 1 54"/>
              <a:gd name="f60" fmla="*/ f48 1 40"/>
              <a:gd name="f61" fmla="*/ f49 1 40"/>
              <a:gd name="f62" fmla="*/ f50 1 54"/>
              <a:gd name="f63" fmla="*/ f51 1 40"/>
              <a:gd name="f64" fmla="*/ f52 1 54"/>
              <a:gd name="f65" fmla="*/ 0 1 f40"/>
              <a:gd name="f66" fmla="*/ f34 1 f40"/>
              <a:gd name="f67" fmla="*/ 0 1 f41"/>
              <a:gd name="f68" fmla="*/ f35 1 f41"/>
              <a:gd name="f69" fmla="*/ f54 1 f40"/>
              <a:gd name="f70" fmla="*/ f55 1 f41"/>
              <a:gd name="f71" fmla="*/ f56 1 f40"/>
              <a:gd name="f72" fmla="*/ f57 1 f41"/>
              <a:gd name="f73" fmla="*/ f58 1 f40"/>
              <a:gd name="f74" fmla="*/ f59 1 f41"/>
              <a:gd name="f75" fmla="*/ f60 1 f40"/>
              <a:gd name="f76" fmla="*/ f61 1 f40"/>
              <a:gd name="f77" fmla="*/ f62 1 f41"/>
              <a:gd name="f78" fmla="*/ f63 1 f40"/>
              <a:gd name="f79" fmla="*/ f64 1 f41"/>
              <a:gd name="f80" fmla="*/ f65 f31 1"/>
              <a:gd name="f81" fmla="*/ f66 f31 1"/>
              <a:gd name="f82" fmla="*/ f68 f32 1"/>
              <a:gd name="f83" fmla="*/ f67 f32 1"/>
              <a:gd name="f84" fmla="*/ f69 f31 1"/>
              <a:gd name="f85" fmla="*/ f70 f32 1"/>
              <a:gd name="f86" fmla="*/ f71 f31 1"/>
              <a:gd name="f87" fmla="*/ f72 f32 1"/>
              <a:gd name="f88" fmla="*/ f73 f31 1"/>
              <a:gd name="f89" fmla="*/ f74 f32 1"/>
              <a:gd name="f90" fmla="*/ f75 f31 1"/>
              <a:gd name="f91" fmla="*/ f76 f31 1"/>
              <a:gd name="f92" fmla="*/ f77 f32 1"/>
              <a:gd name="f93" fmla="*/ f78 f31 1"/>
              <a:gd name="f94" fmla="*/ f7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4" y="f85"/>
              </a:cxn>
              <a:cxn ang="f53">
                <a:pos x="f86" y="f87"/>
              </a:cxn>
              <a:cxn ang="f53">
                <a:pos x="f88" y="f89"/>
              </a:cxn>
              <a:cxn ang="f53">
                <a:pos x="f90" y="f87"/>
              </a:cxn>
              <a:cxn ang="f53">
                <a:pos x="f91" y="f92"/>
              </a:cxn>
              <a:cxn ang="f53">
                <a:pos x="f93" y="f94"/>
              </a:cxn>
              <a:cxn ang="f53">
                <a:pos x="f84" y="f85"/>
              </a:cxn>
            </a:cxnLst>
            <a:rect l="f80" t="f83" r="f81" b="f82"/>
            <a:pathLst>
              <a:path w="40" h="54">
                <a:moveTo>
                  <a:pt x="f8" y="f5"/>
                </a:moveTo>
                <a:cubicBezTo>
                  <a:pt x="f9" y="f10"/>
                  <a:pt x="f6" y="f11"/>
                  <a:pt x="f6" y="f12"/>
                </a:cubicBezTo>
                <a:cubicBezTo>
                  <a:pt x="f13" y="f14"/>
                  <a:pt x="f8" y="f15"/>
                  <a:pt x="f16" y="f7"/>
                </a:cubicBezTo>
                <a:cubicBezTo>
                  <a:pt x="f10" y="f17"/>
                  <a:pt x="f18" y="f13"/>
                  <a:pt x="f19" y="f12"/>
                </a:cubicBezTo>
                <a:cubicBezTo>
                  <a:pt x="f20" y="f21"/>
                  <a:pt x="f22" y="f21"/>
                  <a:pt x="f5" y="f23"/>
                </a:cubicBezTo>
                <a:cubicBezTo>
                  <a:pt x="f24" y="f8"/>
                  <a:pt x="f22" y="f25"/>
                  <a:pt x="f20" y="f26"/>
                </a:cubicBezTo>
                <a:cubicBezTo>
                  <a:pt x="f27" y="f28"/>
                  <a:pt x="f29" y="f22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31E33099-DE98-2A3B-D924-AA47B39D7F0F}"/>
              </a:ext>
            </a:extLst>
          </p:cNvPr>
          <p:cNvSpPr/>
          <p:nvPr/>
        </p:nvSpPr>
        <p:spPr>
          <a:xfrm>
            <a:off x="1670051" y="2001841"/>
            <a:ext cx="169858" cy="1857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49"/>
              <a:gd name="f8" fmla="val 41"/>
              <a:gd name="f9" fmla="val 6"/>
              <a:gd name="f10" fmla="val 43"/>
              <a:gd name="f11" fmla="val 17"/>
              <a:gd name="f12" fmla="val 44"/>
              <a:gd name="f13" fmla="val 26"/>
              <a:gd name="f14" fmla="val 36"/>
              <a:gd name="f15" fmla="val 38"/>
              <a:gd name="f16" fmla="val 37"/>
              <a:gd name="f17" fmla="val 34"/>
              <a:gd name="f18" fmla="val 33"/>
              <a:gd name="f19" fmla="val 4"/>
              <a:gd name="f20" fmla="val 48"/>
              <a:gd name="f21" fmla="val 12"/>
              <a:gd name="f22" fmla="val 19"/>
              <a:gd name="f23" fmla="val 14"/>
              <a:gd name="f24" fmla="val 16"/>
              <a:gd name="f25" fmla="val 15"/>
              <a:gd name="f26" fmla="val 9"/>
              <a:gd name="f27" fmla="val 7"/>
              <a:gd name="f28" fmla="val 2"/>
              <a:gd name="f29" fmla="+- 0 0 -90"/>
              <a:gd name="f30" fmla="*/ f3 1 45"/>
              <a:gd name="f31" fmla="*/ f4 1 49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5"/>
              <a:gd name="f40" fmla="*/ f36 1 49"/>
              <a:gd name="f41" fmla="*/ 41 f37 1"/>
              <a:gd name="f42" fmla="*/ 6 f36 1"/>
              <a:gd name="f43" fmla="*/ 45 f37 1"/>
              <a:gd name="f44" fmla="*/ 36 f36 1"/>
              <a:gd name="f45" fmla="*/ 33 f37 1"/>
              <a:gd name="f46" fmla="*/ 49 f36 1"/>
              <a:gd name="f47" fmla="*/ 12 f37 1"/>
              <a:gd name="f48" fmla="*/ 19 f36 1"/>
              <a:gd name="f49" fmla="*/ 15 f37 1"/>
              <a:gd name="f50" fmla="*/ 9 f36 1"/>
              <a:gd name="f51" fmla="*/ 17 f37 1"/>
              <a:gd name="f52" fmla="*/ 0 f36 1"/>
              <a:gd name="f53" fmla="+- f38 0 f1"/>
              <a:gd name="f54" fmla="*/ f41 1 45"/>
              <a:gd name="f55" fmla="*/ f42 1 49"/>
              <a:gd name="f56" fmla="*/ f43 1 45"/>
              <a:gd name="f57" fmla="*/ f44 1 49"/>
              <a:gd name="f58" fmla="*/ f45 1 45"/>
              <a:gd name="f59" fmla="*/ f46 1 49"/>
              <a:gd name="f60" fmla="*/ f47 1 45"/>
              <a:gd name="f61" fmla="*/ f48 1 49"/>
              <a:gd name="f62" fmla="*/ f49 1 45"/>
              <a:gd name="f63" fmla="*/ f50 1 49"/>
              <a:gd name="f64" fmla="*/ f51 1 45"/>
              <a:gd name="f65" fmla="*/ f52 1 49"/>
              <a:gd name="f66" fmla="*/ 0 1 f39"/>
              <a:gd name="f67" fmla="*/ f33 1 f39"/>
              <a:gd name="f68" fmla="*/ 0 1 f40"/>
              <a:gd name="f69" fmla="*/ f34 1 f40"/>
              <a:gd name="f70" fmla="*/ f54 1 f39"/>
              <a:gd name="f71" fmla="*/ f55 1 f40"/>
              <a:gd name="f72" fmla="*/ f56 1 f39"/>
              <a:gd name="f73" fmla="*/ f57 1 f40"/>
              <a:gd name="f74" fmla="*/ f58 1 f39"/>
              <a:gd name="f75" fmla="*/ f59 1 f40"/>
              <a:gd name="f76" fmla="*/ f60 1 f39"/>
              <a:gd name="f77" fmla="*/ f61 1 f40"/>
              <a:gd name="f78" fmla="*/ f62 1 f39"/>
              <a:gd name="f79" fmla="*/ f63 1 f40"/>
              <a:gd name="f80" fmla="*/ f64 1 f39"/>
              <a:gd name="f81" fmla="*/ f65 1 f40"/>
              <a:gd name="f82" fmla="*/ f66 f30 1"/>
              <a:gd name="f83" fmla="*/ f67 f30 1"/>
              <a:gd name="f84" fmla="*/ f69 f31 1"/>
              <a:gd name="f85" fmla="*/ f68 f31 1"/>
              <a:gd name="f86" fmla="*/ f70 f30 1"/>
              <a:gd name="f87" fmla="*/ f71 f31 1"/>
              <a:gd name="f88" fmla="*/ f72 f30 1"/>
              <a:gd name="f89" fmla="*/ f73 f31 1"/>
              <a:gd name="f90" fmla="*/ f74 f30 1"/>
              <a:gd name="f91" fmla="*/ f75 f31 1"/>
              <a:gd name="f92" fmla="*/ f76 f30 1"/>
              <a:gd name="f93" fmla="*/ f77 f31 1"/>
              <a:gd name="f94" fmla="*/ f78 f30 1"/>
              <a:gd name="f95" fmla="*/ f79 f31 1"/>
              <a:gd name="f96" fmla="*/ f80 f30 1"/>
              <a:gd name="f97" fmla="*/ f81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6" y="f87"/>
              </a:cxn>
              <a:cxn ang="f53">
                <a:pos x="f88" y="f89"/>
              </a:cxn>
              <a:cxn ang="f53">
                <a:pos x="f90" y="f91"/>
              </a:cxn>
              <a:cxn ang="f53">
                <a:pos x="f92" y="f93"/>
              </a:cxn>
              <a:cxn ang="f53">
                <a:pos x="f94" y="f95"/>
              </a:cxn>
              <a:cxn ang="f53">
                <a:pos x="f96" y="f97"/>
              </a:cxn>
              <a:cxn ang="f53">
                <a:pos x="f86" y="f87"/>
              </a:cxn>
            </a:cxnLst>
            <a:rect l="f82" t="f85" r="f83" b="f84"/>
            <a:pathLst>
              <a:path w="45" h="49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3" y="f17"/>
                  <a:pt x="f18" y="f7"/>
                </a:cubicBezTo>
                <a:cubicBezTo>
                  <a:pt x="f19" y="f20"/>
                  <a:pt x="f5" y="f8"/>
                  <a:pt x="f21" y="f22"/>
                </a:cubicBezTo>
                <a:cubicBezTo>
                  <a:pt x="f23" y="f24"/>
                  <a:pt x="f23" y="f21"/>
                  <a:pt x="f25" y="f26"/>
                </a:cubicBezTo>
                <a:cubicBezTo>
                  <a:pt x="f25" y="f27"/>
                  <a:pt x="f24" y="f19"/>
                  <a:pt x="f11" y="f5"/>
                </a:cubicBezTo>
                <a:cubicBezTo>
                  <a:pt x="f13" y="f28"/>
                  <a:pt x="f17" y="f1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CB9A1ACE-4468-3EB5-3AA8-E57318E9F3AE}"/>
              </a:ext>
            </a:extLst>
          </p:cNvPr>
          <p:cNvSpPr/>
          <p:nvPr/>
        </p:nvSpPr>
        <p:spPr>
          <a:xfrm>
            <a:off x="2503490" y="1790696"/>
            <a:ext cx="139702" cy="2333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62"/>
              <a:gd name="f8" fmla="val 35"/>
              <a:gd name="f9" fmla="val 1"/>
              <a:gd name="f10" fmla="val 31"/>
              <a:gd name="f11" fmla="val 2"/>
              <a:gd name="f12" fmla="val 27"/>
              <a:gd name="f13" fmla="val 3"/>
              <a:gd name="f14" fmla="val 24"/>
              <a:gd name="f15" fmla="val 5"/>
              <a:gd name="f16" fmla="val 17"/>
              <a:gd name="f17" fmla="val 8"/>
              <a:gd name="f18" fmla="val 11"/>
              <a:gd name="f19" fmla="val 13"/>
              <a:gd name="f20" fmla="val 22"/>
              <a:gd name="f21" fmla="val 29"/>
              <a:gd name="f22" fmla="val 34"/>
              <a:gd name="f23" fmla="val 33"/>
              <a:gd name="f24" fmla="val 38"/>
              <a:gd name="f25" fmla="val 50"/>
              <a:gd name="f26" fmla="val 53"/>
              <a:gd name="f27" fmla="val 26"/>
              <a:gd name="f28" fmla="val 59"/>
              <a:gd name="f29" fmla="val 15"/>
              <a:gd name="f30" fmla="val 45"/>
              <a:gd name="f31" fmla="val 40"/>
              <a:gd name="f32" fmla="+- 0 0 -90"/>
              <a:gd name="f33" fmla="*/ f3 1 37"/>
              <a:gd name="f34" fmla="*/ f4 1 62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37"/>
              <a:gd name="f43" fmla="*/ f39 1 62"/>
              <a:gd name="f44" fmla="*/ 0 f40 1"/>
              <a:gd name="f45" fmla="*/ 35 f39 1"/>
              <a:gd name="f46" fmla="*/ 3 f40 1"/>
              <a:gd name="f47" fmla="*/ 24 f39 1"/>
              <a:gd name="f48" fmla="*/ 13 f40 1"/>
              <a:gd name="f49" fmla="*/ 0 f39 1"/>
              <a:gd name="f50" fmla="*/ 34 f40 1"/>
              <a:gd name="f51" fmla="*/ 33 f39 1"/>
              <a:gd name="f52" fmla="*/ 53 f39 1"/>
              <a:gd name="f53" fmla="*/ 8 f40 1"/>
              <a:gd name="f54" fmla="*/ 50 f39 1"/>
              <a:gd name="f55" fmla="+- f41 0 f1"/>
              <a:gd name="f56" fmla="*/ f44 1 37"/>
              <a:gd name="f57" fmla="*/ f45 1 62"/>
              <a:gd name="f58" fmla="*/ f46 1 37"/>
              <a:gd name="f59" fmla="*/ f47 1 62"/>
              <a:gd name="f60" fmla="*/ f48 1 37"/>
              <a:gd name="f61" fmla="*/ f49 1 62"/>
              <a:gd name="f62" fmla="*/ f50 1 37"/>
              <a:gd name="f63" fmla="*/ f51 1 62"/>
              <a:gd name="f64" fmla="*/ f52 1 62"/>
              <a:gd name="f65" fmla="*/ f53 1 37"/>
              <a:gd name="f66" fmla="*/ f54 1 62"/>
              <a:gd name="f67" fmla="*/ 0 1 f42"/>
              <a:gd name="f68" fmla="*/ f36 1 f42"/>
              <a:gd name="f69" fmla="*/ 0 1 f43"/>
              <a:gd name="f70" fmla="*/ f37 1 f43"/>
              <a:gd name="f71" fmla="*/ f56 1 f42"/>
              <a:gd name="f72" fmla="*/ f57 1 f43"/>
              <a:gd name="f73" fmla="*/ f58 1 f42"/>
              <a:gd name="f74" fmla="*/ f59 1 f43"/>
              <a:gd name="f75" fmla="*/ f60 1 f42"/>
              <a:gd name="f76" fmla="*/ f61 1 f43"/>
              <a:gd name="f77" fmla="*/ f62 1 f42"/>
              <a:gd name="f78" fmla="*/ f63 1 f43"/>
              <a:gd name="f79" fmla="*/ f64 1 f43"/>
              <a:gd name="f80" fmla="*/ f65 1 f42"/>
              <a:gd name="f81" fmla="*/ f66 1 f43"/>
              <a:gd name="f82" fmla="*/ f67 f33 1"/>
              <a:gd name="f83" fmla="*/ f68 f33 1"/>
              <a:gd name="f84" fmla="*/ f70 f34 1"/>
              <a:gd name="f85" fmla="*/ f69 f34 1"/>
              <a:gd name="f86" fmla="*/ f71 f33 1"/>
              <a:gd name="f87" fmla="*/ f72 f34 1"/>
              <a:gd name="f88" fmla="*/ f73 f33 1"/>
              <a:gd name="f89" fmla="*/ f74 f34 1"/>
              <a:gd name="f90" fmla="*/ f75 f33 1"/>
              <a:gd name="f91" fmla="*/ f76 f34 1"/>
              <a:gd name="f92" fmla="*/ f77 f33 1"/>
              <a:gd name="f93" fmla="*/ f78 f34 1"/>
              <a:gd name="f94" fmla="*/ f79 f34 1"/>
              <a:gd name="f95" fmla="*/ f80 f33 1"/>
              <a:gd name="f96" fmla="*/ f81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2" y="f94"/>
              </a:cxn>
              <a:cxn ang="f55">
                <a:pos x="f95" y="f96"/>
              </a:cxn>
              <a:cxn ang="f55">
                <a:pos x="f86" y="f87"/>
              </a:cxn>
            </a:cxnLst>
            <a:rect l="f82" t="f85" r="f83" b="f84"/>
            <a:pathLst>
              <a:path w="37" h="62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5"/>
                </a:cubicBezTo>
                <a:cubicBezTo>
                  <a:pt x="f20" y="f19"/>
                  <a:pt x="f21" y="f20"/>
                  <a:pt x="f22" y="f23"/>
                </a:cubicBezTo>
                <a:cubicBezTo>
                  <a:pt x="f6" y="f24"/>
                  <a:pt x="f6" y="f25"/>
                  <a:pt x="f22" y="f26"/>
                </a:cubicBezTo>
                <a:cubicBezTo>
                  <a:pt x="f27" y="f28"/>
                  <a:pt x="f29" y="f7"/>
                  <a:pt x="f17" y="f25"/>
                </a:cubicBezTo>
                <a:cubicBezTo>
                  <a:pt x="f15" y="f30"/>
                  <a:pt x="f13" y="f31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6AFB5416-FFD6-5091-AD5C-A72D9EC1EE63}"/>
              </a:ext>
            </a:extLst>
          </p:cNvPr>
          <p:cNvSpPr/>
          <p:nvPr/>
        </p:nvSpPr>
        <p:spPr>
          <a:xfrm>
            <a:off x="1116016" y="1839909"/>
            <a:ext cx="146047" cy="2031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54"/>
              <a:gd name="f8" fmla="val 8"/>
              <a:gd name="f9" fmla="val 3"/>
              <a:gd name="f10" fmla="val 5"/>
              <a:gd name="f11" fmla="val 7"/>
              <a:gd name="f12" fmla="val 11"/>
              <a:gd name="f13" fmla="val 20"/>
              <a:gd name="f14" fmla="val 30"/>
              <a:gd name="f15" fmla="val 21"/>
              <a:gd name="f16" fmla="val 37"/>
              <a:gd name="f17" fmla="val 34"/>
              <a:gd name="f18" fmla="val 38"/>
              <a:gd name="f19" fmla="val 29"/>
              <a:gd name="f20" fmla="val 48"/>
              <a:gd name="f21" fmla="val 24"/>
              <a:gd name="f22" fmla="val 16"/>
              <a:gd name="f23" fmla="val 49"/>
              <a:gd name="f24" fmla="val 46"/>
              <a:gd name="f25" fmla="val 44"/>
              <a:gd name="f26" fmla="val 4"/>
              <a:gd name="f27" fmla="val 41"/>
              <a:gd name="f28" fmla="val 19"/>
              <a:gd name="f29" fmla="+- 0 0 -90"/>
              <a:gd name="f30" fmla="*/ f3 1 39"/>
              <a:gd name="f31" fmla="*/ f4 1 54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39"/>
              <a:gd name="f40" fmla="*/ f36 1 54"/>
              <a:gd name="f41" fmla="*/ 0 f37 1"/>
              <a:gd name="f42" fmla="*/ 8 f36 1"/>
              <a:gd name="f43" fmla="*/ 11 f37 1"/>
              <a:gd name="f44" fmla="*/ 0 f36 1"/>
              <a:gd name="f45" fmla="*/ 37 f37 1"/>
              <a:gd name="f46" fmla="*/ 34 f36 1"/>
              <a:gd name="f47" fmla="*/ 24 f37 1"/>
              <a:gd name="f48" fmla="*/ 54 f36 1"/>
              <a:gd name="f49" fmla="*/ 46 f36 1"/>
              <a:gd name="f50" fmla="*/ 39 f36 1"/>
              <a:gd name="f51" fmla="+- f38 0 f1"/>
              <a:gd name="f52" fmla="*/ f41 1 39"/>
              <a:gd name="f53" fmla="*/ f42 1 54"/>
              <a:gd name="f54" fmla="*/ f43 1 39"/>
              <a:gd name="f55" fmla="*/ f44 1 54"/>
              <a:gd name="f56" fmla="*/ f45 1 39"/>
              <a:gd name="f57" fmla="*/ f46 1 54"/>
              <a:gd name="f58" fmla="*/ f47 1 39"/>
              <a:gd name="f59" fmla="*/ f48 1 54"/>
              <a:gd name="f60" fmla="*/ f49 1 54"/>
              <a:gd name="f61" fmla="*/ f50 1 54"/>
              <a:gd name="f62" fmla="*/ 0 1 f39"/>
              <a:gd name="f63" fmla="*/ f33 1 f39"/>
              <a:gd name="f64" fmla="*/ 0 1 f40"/>
              <a:gd name="f65" fmla="*/ f34 1 f40"/>
              <a:gd name="f66" fmla="*/ f52 1 f39"/>
              <a:gd name="f67" fmla="*/ f53 1 f40"/>
              <a:gd name="f68" fmla="*/ f54 1 f39"/>
              <a:gd name="f69" fmla="*/ f55 1 f40"/>
              <a:gd name="f70" fmla="*/ f56 1 f39"/>
              <a:gd name="f71" fmla="*/ f57 1 f40"/>
              <a:gd name="f72" fmla="*/ f58 1 f39"/>
              <a:gd name="f73" fmla="*/ f59 1 f40"/>
              <a:gd name="f74" fmla="*/ f60 1 f40"/>
              <a:gd name="f75" fmla="*/ f61 1 f40"/>
              <a:gd name="f76" fmla="*/ f62 f30 1"/>
              <a:gd name="f77" fmla="*/ f63 f30 1"/>
              <a:gd name="f78" fmla="*/ f65 f31 1"/>
              <a:gd name="f79" fmla="*/ f64 f31 1"/>
              <a:gd name="f80" fmla="*/ f66 f30 1"/>
              <a:gd name="f81" fmla="*/ f67 f31 1"/>
              <a:gd name="f82" fmla="*/ f68 f30 1"/>
              <a:gd name="f83" fmla="*/ f69 f31 1"/>
              <a:gd name="f84" fmla="*/ f70 f30 1"/>
              <a:gd name="f85" fmla="*/ f71 f31 1"/>
              <a:gd name="f86" fmla="*/ f72 f30 1"/>
              <a:gd name="f87" fmla="*/ f73 f31 1"/>
              <a:gd name="f88" fmla="*/ f74 f31 1"/>
              <a:gd name="f89" fmla="*/ f75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2" y="f88"/>
              </a:cxn>
              <a:cxn ang="f51">
                <a:pos x="f80" y="f89"/>
              </a:cxn>
              <a:cxn ang="f51">
                <a:pos x="f80" y="f81"/>
              </a:cxn>
            </a:cxnLst>
            <a:rect l="f76" t="f79" r="f77" b="f78"/>
            <a:pathLst>
              <a:path w="39" h="54">
                <a:moveTo>
                  <a:pt x="f5" y="f8"/>
                </a:moveTo>
                <a:cubicBezTo>
                  <a:pt x="f9" y="f10"/>
                  <a:pt x="f11" y="f9"/>
                  <a:pt x="f12" y="f5"/>
                </a:cubicBezTo>
                <a:cubicBezTo>
                  <a:pt x="f13" y="f12"/>
                  <a:pt x="f14" y="f15"/>
                  <a:pt x="f16" y="f17"/>
                </a:cubicBezTo>
                <a:cubicBezTo>
                  <a:pt x="f6" y="f18"/>
                  <a:pt x="f19" y="f20"/>
                  <a:pt x="f21" y="f7"/>
                </a:cubicBezTo>
                <a:cubicBezTo>
                  <a:pt x="f21" y="f7"/>
                  <a:pt x="f22" y="f23"/>
                  <a:pt x="f12" y="f24"/>
                </a:cubicBezTo>
                <a:cubicBezTo>
                  <a:pt x="f11" y="f25"/>
                  <a:pt x="f26" y="f27"/>
                  <a:pt x="f5" y="f6"/>
                </a:cubicBezTo>
                <a:cubicBezTo>
                  <a:pt x="f5" y="f19"/>
                  <a:pt x="f5" y="f28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986215A4-E7C5-2466-0F7D-BDA3918EB8D2}"/>
              </a:ext>
            </a:extLst>
          </p:cNvPr>
          <p:cNvSpPr/>
          <p:nvPr/>
        </p:nvSpPr>
        <p:spPr>
          <a:xfrm>
            <a:off x="1858966" y="998533"/>
            <a:ext cx="304796" cy="6619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175"/>
              <a:gd name="f8" fmla="val 73"/>
              <a:gd name="f9" fmla="val 80"/>
              <a:gd name="f10" fmla="val 24"/>
              <a:gd name="f11" fmla="val 48"/>
              <a:gd name="f12" fmla="val 62"/>
              <a:gd name="f13" fmla="val 68"/>
              <a:gd name="f14" fmla="val 52"/>
              <a:gd name="f15" fmla="val 78"/>
              <a:gd name="f16" fmla="val 43"/>
              <a:gd name="f17" fmla="val 91"/>
              <a:gd name="f18" fmla="val 34"/>
              <a:gd name="f19" fmla="val 102"/>
              <a:gd name="f20" fmla="val 6"/>
              <a:gd name="f21" fmla="val 138"/>
              <a:gd name="f22" fmla="val 8"/>
              <a:gd name="f23" fmla="val 150"/>
              <a:gd name="f24" fmla="val 45"/>
              <a:gd name="f25" fmla="val 16"/>
              <a:gd name="f26" fmla="val 174"/>
              <a:gd name="f27" fmla="val 144"/>
              <a:gd name="f28" fmla="val 118"/>
              <a:gd name="f29" fmla="val 26"/>
              <a:gd name="f30" fmla="val 101"/>
              <a:gd name="f31" fmla="val 38"/>
              <a:gd name="f32" fmla="val 86"/>
              <a:gd name="f33" fmla="val 51"/>
              <a:gd name="f34" fmla="val 72"/>
              <a:gd name="f35" fmla="val 66"/>
              <a:gd name="f36" fmla="val 55"/>
              <a:gd name="f37" fmla="val 75"/>
              <a:gd name="f38" fmla="val 37"/>
              <a:gd name="f39" fmla="val 14"/>
              <a:gd name="f40" fmla="val 71"/>
              <a:gd name="f41" fmla="val 9"/>
              <a:gd name="f42" fmla="val 4"/>
              <a:gd name="f43" fmla="+- 0 0 -90"/>
              <a:gd name="f44" fmla="*/ f3 1 81"/>
              <a:gd name="f45" fmla="*/ f4 1 175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81"/>
              <a:gd name="f54" fmla="*/ f50 1 175"/>
              <a:gd name="f55" fmla="*/ 73 f51 1"/>
              <a:gd name="f56" fmla="*/ 0 f50 1"/>
              <a:gd name="f57" fmla="*/ 62 f51 1"/>
              <a:gd name="f58" fmla="*/ 68 f50 1"/>
              <a:gd name="f59" fmla="*/ 34 f51 1"/>
              <a:gd name="f60" fmla="*/ 102 f50 1"/>
              <a:gd name="f61" fmla="*/ 45 f51 1"/>
              <a:gd name="f62" fmla="*/ 175 f50 1"/>
              <a:gd name="f63" fmla="*/ 16 f51 1"/>
              <a:gd name="f64" fmla="*/ 118 f50 1"/>
              <a:gd name="f65" fmla="*/ 51 f51 1"/>
              <a:gd name="f66" fmla="*/ 72 f50 1"/>
              <a:gd name="f67" fmla="*/ 72 f51 1"/>
              <a:gd name="f68" fmla="*/ 14 f50 1"/>
              <a:gd name="f69" fmla="+- f52 0 f1"/>
              <a:gd name="f70" fmla="*/ f55 1 81"/>
              <a:gd name="f71" fmla="*/ f56 1 175"/>
              <a:gd name="f72" fmla="*/ f57 1 81"/>
              <a:gd name="f73" fmla="*/ f58 1 175"/>
              <a:gd name="f74" fmla="*/ f59 1 81"/>
              <a:gd name="f75" fmla="*/ f60 1 175"/>
              <a:gd name="f76" fmla="*/ f61 1 81"/>
              <a:gd name="f77" fmla="*/ f62 1 175"/>
              <a:gd name="f78" fmla="*/ f63 1 81"/>
              <a:gd name="f79" fmla="*/ f64 1 175"/>
              <a:gd name="f80" fmla="*/ f65 1 81"/>
              <a:gd name="f81" fmla="*/ f66 1 175"/>
              <a:gd name="f82" fmla="*/ f67 1 81"/>
              <a:gd name="f83" fmla="*/ f68 1 175"/>
              <a:gd name="f84" fmla="*/ 0 1 f53"/>
              <a:gd name="f85" fmla="*/ f47 1 f53"/>
              <a:gd name="f86" fmla="*/ 0 1 f54"/>
              <a:gd name="f87" fmla="*/ f48 1 f54"/>
              <a:gd name="f88" fmla="*/ f70 1 f53"/>
              <a:gd name="f89" fmla="*/ f71 1 f54"/>
              <a:gd name="f90" fmla="*/ f72 1 f53"/>
              <a:gd name="f91" fmla="*/ f73 1 f54"/>
              <a:gd name="f92" fmla="*/ f74 1 f53"/>
              <a:gd name="f93" fmla="*/ f75 1 f54"/>
              <a:gd name="f94" fmla="*/ f76 1 f53"/>
              <a:gd name="f95" fmla="*/ f77 1 f54"/>
              <a:gd name="f96" fmla="*/ f78 1 f53"/>
              <a:gd name="f97" fmla="*/ f79 1 f54"/>
              <a:gd name="f98" fmla="*/ f80 1 f53"/>
              <a:gd name="f99" fmla="*/ f81 1 f54"/>
              <a:gd name="f100" fmla="*/ f82 1 f53"/>
              <a:gd name="f101" fmla="*/ f83 1 f54"/>
              <a:gd name="f102" fmla="*/ f84 f44 1"/>
              <a:gd name="f103" fmla="*/ f85 f44 1"/>
              <a:gd name="f104" fmla="*/ f87 f45 1"/>
              <a:gd name="f105" fmla="*/ f86 f45 1"/>
              <a:gd name="f106" fmla="*/ f88 f44 1"/>
              <a:gd name="f107" fmla="*/ f89 f45 1"/>
              <a:gd name="f108" fmla="*/ f90 f44 1"/>
              <a:gd name="f109" fmla="*/ f91 f45 1"/>
              <a:gd name="f110" fmla="*/ f92 f44 1"/>
              <a:gd name="f111" fmla="*/ f93 f45 1"/>
              <a:gd name="f112" fmla="*/ f94 f44 1"/>
              <a:gd name="f113" fmla="*/ f95 f45 1"/>
              <a:gd name="f114" fmla="*/ f96 f44 1"/>
              <a:gd name="f115" fmla="*/ f97 f45 1"/>
              <a:gd name="f116" fmla="*/ f98 f44 1"/>
              <a:gd name="f117" fmla="*/ f99 f45 1"/>
              <a:gd name="f118" fmla="*/ f100 f44 1"/>
              <a:gd name="f119" fmla="*/ f101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6" y="f107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06" y="f107"/>
              </a:cxn>
            </a:cxnLst>
            <a:rect l="f102" t="f105" r="f103" b="f104"/>
            <a:pathLst>
              <a:path w="81" h="175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7"/>
                </a:cubicBezTo>
                <a:cubicBezTo>
                  <a:pt x="f25" y="f26"/>
                  <a:pt x="f5" y="f27"/>
                  <a:pt x="f25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4" y="f39"/>
                </a:cubicBezTo>
                <a:cubicBezTo>
                  <a:pt x="f40" y="f41"/>
                  <a:pt x="f8" y="f42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C34B0BF1-3FE9-B006-7F6A-210EA050257F}"/>
              </a:ext>
            </a:extLst>
          </p:cNvPr>
          <p:cNvSpPr/>
          <p:nvPr/>
        </p:nvSpPr>
        <p:spPr>
          <a:xfrm>
            <a:off x="266703" y="1843092"/>
            <a:ext cx="150811" cy="2238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"/>
              <a:gd name="f7" fmla="val 59"/>
              <a:gd name="f8" fmla="val 29"/>
              <a:gd name="f9" fmla="val 33"/>
              <a:gd name="f10" fmla="val 2"/>
              <a:gd name="f11" fmla="val 36"/>
              <a:gd name="f12" fmla="val 5"/>
              <a:gd name="f13" fmla="val 7"/>
              <a:gd name="f14" fmla="val 18"/>
              <a:gd name="f15" fmla="val 28"/>
              <a:gd name="f16" fmla="val 39"/>
              <a:gd name="f17" fmla="val 37"/>
              <a:gd name="f18" fmla="val 43"/>
              <a:gd name="f19" fmla="val 45"/>
              <a:gd name="f20" fmla="val 30"/>
              <a:gd name="f21" fmla="val 16"/>
              <a:gd name="f22" fmla="val 46"/>
              <a:gd name="f23" fmla="val 14"/>
              <a:gd name="f24" fmla="val 53"/>
              <a:gd name="f25" fmla="val 10"/>
              <a:gd name="f26" fmla="val 47"/>
              <a:gd name="f27" fmla="val 34"/>
              <a:gd name="f28" fmla="val 9"/>
              <a:gd name="f29" fmla="val 22"/>
              <a:gd name="f30" fmla="val 20"/>
              <a:gd name="f31" fmla="val 11"/>
              <a:gd name="f32" fmla="+- 0 0 -90"/>
              <a:gd name="f33" fmla="*/ f3 1 40"/>
              <a:gd name="f34" fmla="*/ f4 1 59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40"/>
              <a:gd name="f43" fmla="*/ f39 1 59"/>
              <a:gd name="f44" fmla="*/ 29 f40 1"/>
              <a:gd name="f45" fmla="*/ 0 f39 1"/>
              <a:gd name="f46" fmla="*/ 40 f40 1"/>
              <a:gd name="f47" fmla="*/ 7 f39 1"/>
              <a:gd name="f48" fmla="*/ 39 f39 1"/>
              <a:gd name="f49" fmla="*/ 45 f39 1"/>
              <a:gd name="f50" fmla="*/ 14 f40 1"/>
              <a:gd name="f51" fmla="*/ 53 f39 1"/>
              <a:gd name="f52" fmla="*/ 2 f40 1"/>
              <a:gd name="f53" fmla="*/ 34 f39 1"/>
              <a:gd name="f54" fmla="+- f41 0 f1"/>
              <a:gd name="f55" fmla="*/ f44 1 40"/>
              <a:gd name="f56" fmla="*/ f45 1 59"/>
              <a:gd name="f57" fmla="*/ f46 1 40"/>
              <a:gd name="f58" fmla="*/ f47 1 59"/>
              <a:gd name="f59" fmla="*/ f48 1 59"/>
              <a:gd name="f60" fmla="*/ f49 1 59"/>
              <a:gd name="f61" fmla="*/ f50 1 40"/>
              <a:gd name="f62" fmla="*/ f51 1 59"/>
              <a:gd name="f63" fmla="*/ f52 1 40"/>
              <a:gd name="f64" fmla="*/ f53 1 59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3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4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5" y="f87"/>
              </a:cxn>
              <a:cxn ang="f54">
                <a:pos x="f83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40" h="59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6" y="f14"/>
                  <a:pt x="f6" y="f15"/>
                  <a:pt x="f6" y="f16"/>
                </a:cubicBezTo>
                <a:cubicBezTo>
                  <a:pt x="f17" y="f6"/>
                  <a:pt x="f8" y="f18"/>
                  <a:pt x="f8" y="f19"/>
                </a:cubicBezTo>
                <a:cubicBezTo>
                  <a:pt x="f20" y="f7"/>
                  <a:pt x="f21" y="f22"/>
                  <a:pt x="f23" y="f24"/>
                </a:cubicBezTo>
                <a:cubicBezTo>
                  <a:pt x="f25" y="f26"/>
                  <a:pt x="f5" y="f17"/>
                  <a:pt x="f10" y="f27"/>
                </a:cubicBezTo>
                <a:cubicBezTo>
                  <a:pt x="f28" y="f29"/>
                  <a:pt x="f30" y="f31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239AA805-8D77-B242-AF5D-9E4AAFD47D19}"/>
              </a:ext>
            </a:extLst>
          </p:cNvPr>
          <p:cNvSpPr/>
          <p:nvPr/>
        </p:nvSpPr>
        <p:spPr>
          <a:xfrm>
            <a:off x="2251079" y="993779"/>
            <a:ext cx="274640" cy="6715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3"/>
              <a:gd name="f7" fmla="val 177"/>
              <a:gd name="f8" fmla="val 15"/>
              <a:gd name="f9" fmla="val 6"/>
              <a:gd name="f10" fmla="val 46"/>
              <a:gd name="f11" fmla="val 37"/>
              <a:gd name="f12" fmla="val 77"/>
              <a:gd name="f13" fmla="val 57"/>
              <a:gd name="f14" fmla="val 111"/>
              <a:gd name="f15" fmla="val 140"/>
              <a:gd name="f16" fmla="val 61"/>
              <a:gd name="f17" fmla="val 167"/>
              <a:gd name="f18" fmla="val 28"/>
              <a:gd name="f19" fmla="val 176"/>
              <a:gd name="f20" fmla="val 175"/>
              <a:gd name="f21" fmla="val 174"/>
              <a:gd name="f22" fmla="val 65"/>
              <a:gd name="f23" fmla="val 147"/>
              <a:gd name="f24" fmla="val 66"/>
              <a:gd name="f25" fmla="val 138"/>
              <a:gd name="f26" fmla="val 42"/>
              <a:gd name="f27" fmla="val 99"/>
              <a:gd name="f28" fmla="val 24"/>
              <a:gd name="f29" fmla="val 69"/>
              <a:gd name="f30" fmla="val 40"/>
              <a:gd name="f31" fmla="+- 0 0 -90"/>
              <a:gd name="f32" fmla="*/ f3 1 73"/>
              <a:gd name="f33" fmla="*/ f4 1 177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73"/>
              <a:gd name="f42" fmla="*/ f38 1 177"/>
              <a:gd name="f43" fmla="*/ 15 f39 1"/>
              <a:gd name="f44" fmla="*/ 0 f38 1"/>
              <a:gd name="f45" fmla="*/ 57 f39 1"/>
              <a:gd name="f46" fmla="*/ 111 f38 1"/>
              <a:gd name="f47" fmla="*/ 28 f39 1"/>
              <a:gd name="f48" fmla="*/ 177 f38 1"/>
              <a:gd name="f49" fmla="*/ 174 f38 1"/>
              <a:gd name="f50" fmla="*/ 42 f39 1"/>
              <a:gd name="f51" fmla="*/ 99 f38 1"/>
              <a:gd name="f52" fmla="+- f40 0 f1"/>
              <a:gd name="f53" fmla="*/ f43 1 73"/>
              <a:gd name="f54" fmla="*/ f44 1 177"/>
              <a:gd name="f55" fmla="*/ f45 1 73"/>
              <a:gd name="f56" fmla="*/ f46 1 177"/>
              <a:gd name="f57" fmla="*/ f47 1 73"/>
              <a:gd name="f58" fmla="*/ f48 1 177"/>
              <a:gd name="f59" fmla="*/ f49 1 177"/>
              <a:gd name="f60" fmla="*/ f50 1 73"/>
              <a:gd name="f61" fmla="*/ f51 1 177"/>
              <a:gd name="f62" fmla="*/ 0 1 f41"/>
              <a:gd name="f63" fmla="*/ f35 1 f41"/>
              <a:gd name="f64" fmla="*/ 0 1 f42"/>
              <a:gd name="f65" fmla="*/ f36 1 f42"/>
              <a:gd name="f66" fmla="*/ f53 1 f41"/>
              <a:gd name="f67" fmla="*/ f54 1 f42"/>
              <a:gd name="f68" fmla="*/ f55 1 f41"/>
              <a:gd name="f69" fmla="*/ f56 1 f42"/>
              <a:gd name="f70" fmla="*/ f57 1 f41"/>
              <a:gd name="f71" fmla="*/ f58 1 f42"/>
              <a:gd name="f72" fmla="*/ f59 1 f42"/>
              <a:gd name="f73" fmla="*/ f60 1 f41"/>
              <a:gd name="f74" fmla="*/ f61 1 f42"/>
              <a:gd name="f75" fmla="*/ f62 f32 1"/>
              <a:gd name="f76" fmla="*/ f63 f32 1"/>
              <a:gd name="f77" fmla="*/ f65 f33 1"/>
              <a:gd name="f78" fmla="*/ f64 f33 1"/>
              <a:gd name="f79" fmla="*/ f66 f32 1"/>
              <a:gd name="f80" fmla="*/ f67 f33 1"/>
              <a:gd name="f81" fmla="*/ f68 f32 1"/>
              <a:gd name="f82" fmla="*/ f69 f33 1"/>
              <a:gd name="f83" fmla="*/ f70 f32 1"/>
              <a:gd name="f84" fmla="*/ f71 f33 1"/>
              <a:gd name="f85" fmla="*/ f72 f33 1"/>
              <a:gd name="f86" fmla="*/ f73 f32 1"/>
              <a:gd name="f87" fmla="*/ f74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79" y="f80"/>
              </a:cxn>
              <a:cxn ang="f52">
                <a:pos x="f81" y="f82"/>
              </a:cxn>
              <a:cxn ang="f52">
                <a:pos x="f83" y="f84"/>
              </a:cxn>
              <a:cxn ang="f52">
                <a:pos x="f83" y="f85"/>
              </a:cxn>
              <a:cxn ang="f52">
                <a:pos x="f86" y="f87"/>
              </a:cxn>
              <a:cxn ang="f52">
                <a:pos x="f79" y="f80"/>
              </a:cxn>
            </a:cxnLst>
            <a:rect l="f75" t="f78" r="f76" b="f77"/>
            <a:pathLst>
              <a:path w="73" h="177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6" y="f15"/>
                  <a:pt x="f16" y="f17"/>
                  <a:pt x="f18" y="f7"/>
                </a:cubicBezTo>
                <a:cubicBezTo>
                  <a:pt x="f18" y="f19"/>
                  <a:pt x="f18" y="f20"/>
                  <a:pt x="f18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5" y="f30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3BA905D7-848A-FF98-44BD-25EF5D0EE065}"/>
              </a:ext>
            </a:extLst>
          </p:cNvPr>
          <p:cNvSpPr/>
          <p:nvPr/>
        </p:nvSpPr>
        <p:spPr>
          <a:xfrm>
            <a:off x="3898901" y="2463795"/>
            <a:ext cx="161921" cy="1222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"/>
              <a:gd name="f7" fmla="val 32"/>
              <a:gd name="f8" fmla="val 41"/>
              <a:gd name="f9" fmla="val 5"/>
              <a:gd name="f10" fmla="val 42"/>
              <a:gd name="f11" fmla="val 14"/>
              <a:gd name="f12" fmla="val 22"/>
              <a:gd name="f13" fmla="val 30"/>
              <a:gd name="f14" fmla="val 18"/>
              <a:gd name="f15" fmla="val 1"/>
              <a:gd name="f16" fmla="+- 0 0 -90"/>
              <a:gd name="f17" fmla="*/ f3 1 43"/>
              <a:gd name="f18" fmla="*/ f4 1 32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43"/>
              <a:gd name="f27" fmla="*/ f23 1 32"/>
              <a:gd name="f28" fmla="*/ 41 f24 1"/>
              <a:gd name="f29" fmla="*/ 5 f23 1"/>
              <a:gd name="f30" fmla="*/ 43 f24 1"/>
              <a:gd name="f31" fmla="*/ 32 f23 1"/>
              <a:gd name="f32" fmla="*/ 5 f24 1"/>
              <a:gd name="f33" fmla="+- f25 0 f1"/>
              <a:gd name="f34" fmla="*/ f28 1 43"/>
              <a:gd name="f35" fmla="*/ f29 1 32"/>
              <a:gd name="f36" fmla="*/ f30 1 43"/>
              <a:gd name="f37" fmla="*/ f31 1 32"/>
              <a:gd name="f38" fmla="*/ f32 1 43"/>
              <a:gd name="f39" fmla="*/ 0 1 f26"/>
              <a:gd name="f40" fmla="*/ f20 1 f26"/>
              <a:gd name="f41" fmla="*/ 0 1 f27"/>
              <a:gd name="f42" fmla="*/ f21 1 f27"/>
              <a:gd name="f43" fmla="*/ f34 1 f26"/>
              <a:gd name="f44" fmla="*/ f35 1 f27"/>
              <a:gd name="f45" fmla="*/ f36 1 f26"/>
              <a:gd name="f46" fmla="*/ f37 1 f27"/>
              <a:gd name="f47" fmla="*/ f38 1 f26"/>
              <a:gd name="f48" fmla="*/ f39 f17 1"/>
              <a:gd name="f49" fmla="*/ f40 f17 1"/>
              <a:gd name="f50" fmla="*/ f42 f18 1"/>
              <a:gd name="f51" fmla="*/ f41 f18 1"/>
              <a:gd name="f52" fmla="*/ f43 f17 1"/>
              <a:gd name="f53" fmla="*/ f44 f18 1"/>
              <a:gd name="f54" fmla="*/ f45 f17 1"/>
              <a:gd name="f55" fmla="*/ f46 f18 1"/>
              <a:gd name="f56" fmla="*/ f47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2" y="f53"/>
              </a:cxn>
              <a:cxn ang="f33">
                <a:pos x="f54" y="f55"/>
              </a:cxn>
              <a:cxn ang="f33">
                <a:pos x="f56" y="f55"/>
              </a:cxn>
              <a:cxn ang="f33">
                <a:pos x="f52" y="f53"/>
              </a:cxn>
            </a:cxnLst>
            <a:rect l="f48" t="f51" r="f49" b="f50"/>
            <a:pathLst>
              <a:path w="43" h="32">
                <a:moveTo>
                  <a:pt x="f8" y="f9"/>
                </a:moveTo>
                <a:cubicBezTo>
                  <a:pt x="f10" y="f11"/>
                  <a:pt x="f6" y="f12"/>
                  <a:pt x="f6" y="f7"/>
                </a:cubicBezTo>
                <a:cubicBezTo>
                  <a:pt x="f13" y="f7"/>
                  <a:pt x="f14" y="f7"/>
                  <a:pt x="f9" y="f7"/>
                </a:cubicBezTo>
                <a:cubicBezTo>
                  <a:pt x="f5" y="f15"/>
                  <a:pt x="f15" y="f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91AB532A-8ED4-68E0-97A0-468949CA1A73}"/>
              </a:ext>
            </a:extLst>
          </p:cNvPr>
          <p:cNvSpPr/>
          <p:nvPr/>
        </p:nvSpPr>
        <p:spPr>
          <a:xfrm>
            <a:off x="3559173" y="2482852"/>
            <a:ext cx="153984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27"/>
              <a:gd name="f8" fmla="val 9"/>
              <a:gd name="f9" fmla="val 17"/>
              <a:gd name="f10" fmla="val 15"/>
              <a:gd name="f11" fmla="val 1"/>
              <a:gd name="f12" fmla="val 18"/>
              <a:gd name="f13" fmla="val 2"/>
              <a:gd name="f14" fmla="val 10"/>
              <a:gd name="f15" fmla="val 3"/>
              <a:gd name="f16" fmla="+- 0 0 -90"/>
              <a:gd name="f17" fmla="*/ f3 1 41"/>
              <a:gd name="f18" fmla="*/ f4 1 27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41"/>
              <a:gd name="f27" fmla="*/ f23 1 27"/>
              <a:gd name="f28" fmla="*/ 41 f24 1"/>
              <a:gd name="f29" fmla="*/ 0 f23 1"/>
              <a:gd name="f30" fmla="*/ 27 f23 1"/>
              <a:gd name="f31" fmla="*/ 0 f24 1"/>
              <a:gd name="f32" fmla="*/ 3 f24 1"/>
              <a:gd name="f33" fmla="+- f25 0 f1"/>
              <a:gd name="f34" fmla="*/ f28 1 41"/>
              <a:gd name="f35" fmla="*/ f29 1 27"/>
              <a:gd name="f36" fmla="*/ f30 1 27"/>
              <a:gd name="f37" fmla="*/ f31 1 41"/>
              <a:gd name="f38" fmla="*/ f32 1 41"/>
              <a:gd name="f39" fmla="*/ 0 1 f26"/>
              <a:gd name="f40" fmla="*/ f20 1 f26"/>
              <a:gd name="f41" fmla="*/ 0 1 f27"/>
              <a:gd name="f42" fmla="*/ f21 1 f27"/>
              <a:gd name="f43" fmla="*/ f34 1 f26"/>
              <a:gd name="f44" fmla="*/ f35 1 f27"/>
              <a:gd name="f45" fmla="*/ f36 1 f27"/>
              <a:gd name="f46" fmla="*/ f37 1 f26"/>
              <a:gd name="f47" fmla="*/ f38 1 f26"/>
              <a:gd name="f48" fmla="*/ f39 f17 1"/>
              <a:gd name="f49" fmla="*/ f40 f17 1"/>
              <a:gd name="f50" fmla="*/ f42 f18 1"/>
              <a:gd name="f51" fmla="*/ f41 f18 1"/>
              <a:gd name="f52" fmla="*/ f43 f17 1"/>
              <a:gd name="f53" fmla="*/ f44 f18 1"/>
              <a:gd name="f54" fmla="*/ f45 f18 1"/>
              <a:gd name="f55" fmla="*/ f46 f17 1"/>
              <a:gd name="f56" fmla="*/ f47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2" y="f53"/>
              </a:cxn>
              <a:cxn ang="f33">
                <a:pos x="f52" y="f54"/>
              </a:cxn>
              <a:cxn ang="f33">
                <a:pos x="f55" y="f54"/>
              </a:cxn>
              <a:cxn ang="f33">
                <a:pos x="f56" y="f53"/>
              </a:cxn>
              <a:cxn ang="f33">
                <a:pos x="f52" y="f53"/>
              </a:cxn>
            </a:cxnLst>
            <a:rect l="f48" t="f51" r="f49" b="f50"/>
            <a:pathLst>
              <a:path w="41" h="27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7" y="f7"/>
                  <a:pt x="f10" y="f7"/>
                  <a:pt x="f5" y="f7"/>
                </a:cubicBezTo>
                <a:cubicBezTo>
                  <a:pt x="f11" y="f12"/>
                  <a:pt x="f13" y="f14"/>
                  <a:pt x="f15" y="f5"/>
                </a:cubicBezTo>
                <a:cubicBezTo>
                  <a:pt x="f10" y="f5"/>
                  <a:pt x="f7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9F302CCE-9017-08E0-C314-0C89E74C98EB}"/>
              </a:ext>
            </a:extLst>
          </p:cNvPr>
          <p:cNvSpPr/>
          <p:nvPr/>
        </p:nvSpPr>
        <p:spPr>
          <a:xfrm>
            <a:off x="3586167" y="2141533"/>
            <a:ext cx="176214" cy="1524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40"/>
              <a:gd name="f8" fmla="val 34"/>
              <a:gd name="f9" fmla="val 5"/>
              <a:gd name="f10" fmla="val 15"/>
              <a:gd name="f11" fmla="val 46"/>
              <a:gd name="f12" fmla="val 26"/>
              <a:gd name="f13" fmla="val 38"/>
              <a:gd name="f14" fmla="val 37"/>
              <a:gd name="f15" fmla="val 14"/>
              <a:gd name="f16" fmla="val 35"/>
              <a:gd name="f17" fmla="val 32"/>
              <a:gd name="f18" fmla="val 7"/>
              <a:gd name="f19" fmla="val 20"/>
              <a:gd name="f20" fmla="val 24"/>
              <a:gd name="f21" fmla="val 6"/>
              <a:gd name="f22" fmla="val 27"/>
              <a:gd name="f23" fmla="val 31"/>
              <a:gd name="f24" fmla="+- 0 0 -90"/>
              <a:gd name="f25" fmla="*/ f3 1 47"/>
              <a:gd name="f26" fmla="*/ f4 1 40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47"/>
              <a:gd name="f35" fmla="*/ f31 1 40"/>
              <a:gd name="f36" fmla="*/ 34 f32 1"/>
              <a:gd name="f37" fmla="*/ 5 f31 1"/>
              <a:gd name="f38" fmla="*/ 38 f32 1"/>
              <a:gd name="f39" fmla="*/ 40 f31 1"/>
              <a:gd name="f40" fmla="*/ 0 f32 1"/>
              <a:gd name="f41" fmla="*/ 32 f31 1"/>
              <a:gd name="f42" fmla="*/ 24 f32 1"/>
              <a:gd name="f43" fmla="*/ 6 f31 1"/>
              <a:gd name="f44" fmla="+- f33 0 f1"/>
              <a:gd name="f45" fmla="*/ f36 1 47"/>
              <a:gd name="f46" fmla="*/ f37 1 40"/>
              <a:gd name="f47" fmla="*/ f38 1 47"/>
              <a:gd name="f48" fmla="*/ f39 1 40"/>
              <a:gd name="f49" fmla="*/ f40 1 47"/>
              <a:gd name="f50" fmla="*/ f41 1 40"/>
              <a:gd name="f51" fmla="*/ f42 1 47"/>
              <a:gd name="f52" fmla="*/ f43 1 40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47" h="40">
                <a:moveTo>
                  <a:pt x="f8" y="f9"/>
                </a:moveTo>
                <a:cubicBezTo>
                  <a:pt x="f6" y="f10"/>
                  <a:pt x="f11" y="f12"/>
                  <a:pt x="f13" y="f7"/>
                </a:cubicBezTo>
                <a:cubicBezTo>
                  <a:pt x="f12" y="f14"/>
                  <a:pt x="f15" y="f16"/>
                  <a:pt x="f5" y="f17"/>
                </a:cubicBezTo>
                <a:cubicBezTo>
                  <a:pt x="f18" y="f19"/>
                  <a:pt x="f5" y="f5"/>
                  <a:pt x="f20" y="f21"/>
                </a:cubicBezTo>
                <a:cubicBezTo>
                  <a:pt x="f22" y="f9"/>
                  <a:pt x="f23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E339FB7D-6505-6BF0-42FE-D43B865B6E04}"/>
              </a:ext>
            </a:extLst>
          </p:cNvPr>
          <p:cNvSpPr/>
          <p:nvPr/>
        </p:nvSpPr>
        <p:spPr>
          <a:xfrm>
            <a:off x="2062164" y="1903415"/>
            <a:ext cx="241301" cy="1524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40"/>
              <a:gd name="f8" fmla="val 4"/>
              <a:gd name="f9" fmla="val 58"/>
              <a:gd name="f10" fmla="val 11"/>
              <a:gd name="f11" fmla="val 51"/>
              <a:gd name="f12" fmla="val 18"/>
              <a:gd name="f13" fmla="val 45"/>
              <a:gd name="f14" fmla="val 25"/>
              <a:gd name="f15" fmla="val 30"/>
              <a:gd name="f16" fmla="val 44"/>
              <a:gd name="f17" fmla="val 35"/>
              <a:gd name="f18" fmla="val 43"/>
              <a:gd name="f19" fmla="val 38"/>
              <a:gd name="f20" fmla="val 39"/>
              <a:gd name="f21" fmla="val 22"/>
              <a:gd name="f22" fmla="val 29"/>
              <a:gd name="f23" fmla="val 24"/>
              <a:gd name="f24" fmla="val 17"/>
              <a:gd name="f25" fmla="val 12"/>
              <a:gd name="f26" fmla="val 6"/>
              <a:gd name="f27" fmla="val 21"/>
              <a:gd name="f28" fmla="val 1"/>
              <a:gd name="f29" fmla="val 3"/>
              <a:gd name="f30" fmla="+- 0 0 -90"/>
              <a:gd name="f31" fmla="*/ f3 1 64"/>
              <a:gd name="f32" fmla="*/ f4 1 40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64"/>
              <a:gd name="f41" fmla="*/ f37 1 40"/>
              <a:gd name="f42" fmla="*/ 64 f38 1"/>
              <a:gd name="f43" fmla="*/ 4 f37 1"/>
              <a:gd name="f44" fmla="*/ 45 f38 1"/>
              <a:gd name="f45" fmla="*/ 25 f37 1"/>
              <a:gd name="f46" fmla="*/ 43 f38 1"/>
              <a:gd name="f47" fmla="*/ 40 f37 1"/>
              <a:gd name="f48" fmla="*/ 22 f38 1"/>
              <a:gd name="f49" fmla="*/ 38 f37 1"/>
              <a:gd name="f50" fmla="*/ 17 f38 1"/>
              <a:gd name="f51" fmla="*/ 18 f37 1"/>
              <a:gd name="f52" fmla="*/ 0 f38 1"/>
              <a:gd name="f53" fmla="*/ 0 f37 1"/>
              <a:gd name="f54" fmla="+- f39 0 f1"/>
              <a:gd name="f55" fmla="*/ f42 1 64"/>
              <a:gd name="f56" fmla="*/ f43 1 40"/>
              <a:gd name="f57" fmla="*/ f44 1 64"/>
              <a:gd name="f58" fmla="*/ f45 1 40"/>
              <a:gd name="f59" fmla="*/ f46 1 64"/>
              <a:gd name="f60" fmla="*/ f47 1 40"/>
              <a:gd name="f61" fmla="*/ f48 1 64"/>
              <a:gd name="f62" fmla="*/ f49 1 40"/>
              <a:gd name="f63" fmla="*/ f50 1 64"/>
              <a:gd name="f64" fmla="*/ f51 1 40"/>
              <a:gd name="f65" fmla="*/ f52 1 64"/>
              <a:gd name="f66" fmla="*/ f53 1 40"/>
              <a:gd name="f67" fmla="*/ 0 1 f40"/>
              <a:gd name="f68" fmla="*/ f34 1 f40"/>
              <a:gd name="f69" fmla="*/ 0 1 f41"/>
              <a:gd name="f70" fmla="*/ f35 1 f41"/>
              <a:gd name="f71" fmla="*/ f55 1 f40"/>
              <a:gd name="f72" fmla="*/ f56 1 f41"/>
              <a:gd name="f73" fmla="*/ f57 1 f40"/>
              <a:gd name="f74" fmla="*/ f58 1 f41"/>
              <a:gd name="f75" fmla="*/ f59 1 f40"/>
              <a:gd name="f76" fmla="*/ f60 1 f41"/>
              <a:gd name="f77" fmla="*/ f61 1 f40"/>
              <a:gd name="f78" fmla="*/ f62 1 f41"/>
              <a:gd name="f79" fmla="*/ f63 1 f40"/>
              <a:gd name="f80" fmla="*/ f64 1 f41"/>
              <a:gd name="f81" fmla="*/ f65 1 f40"/>
              <a:gd name="f82" fmla="*/ f66 1 f41"/>
              <a:gd name="f83" fmla="*/ f67 f31 1"/>
              <a:gd name="f84" fmla="*/ f68 f31 1"/>
              <a:gd name="f85" fmla="*/ f70 f32 1"/>
              <a:gd name="f86" fmla="*/ f69 f32 1"/>
              <a:gd name="f87" fmla="*/ f71 f31 1"/>
              <a:gd name="f88" fmla="*/ f72 f32 1"/>
              <a:gd name="f89" fmla="*/ f73 f31 1"/>
              <a:gd name="f90" fmla="*/ f74 f32 1"/>
              <a:gd name="f91" fmla="*/ f75 f31 1"/>
              <a:gd name="f92" fmla="*/ f76 f32 1"/>
              <a:gd name="f93" fmla="*/ f77 f31 1"/>
              <a:gd name="f94" fmla="*/ f78 f32 1"/>
              <a:gd name="f95" fmla="*/ f79 f31 1"/>
              <a:gd name="f96" fmla="*/ f80 f32 1"/>
              <a:gd name="f97" fmla="*/ f81 f31 1"/>
              <a:gd name="f98" fmla="*/ f8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4"/>
              </a:cxn>
              <a:cxn ang="f54">
                <a:pos x="f95" y="f96"/>
              </a:cxn>
              <a:cxn ang="f54">
                <a:pos x="f97" y="f98"/>
              </a:cxn>
              <a:cxn ang="f54">
                <a:pos x="f87" y="f88"/>
              </a:cxn>
            </a:cxnLst>
            <a:rect l="f83" t="f86" r="f84" b="f85"/>
            <a:pathLst>
              <a:path w="64" h="40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3" y="f15"/>
                  <a:pt x="f16" y="f17"/>
                  <a:pt x="f18" y="f7"/>
                </a:cubicBezTo>
                <a:cubicBezTo>
                  <a:pt x="f19" y="f7"/>
                  <a:pt x="f15" y="f20"/>
                  <a:pt x="f21" y="f19"/>
                </a:cubicBezTo>
                <a:cubicBezTo>
                  <a:pt x="f15" y="f22"/>
                  <a:pt x="f23" y="f23"/>
                  <a:pt x="f24" y="f12"/>
                </a:cubicBezTo>
                <a:cubicBezTo>
                  <a:pt x="f10" y="f25"/>
                  <a:pt x="f26" y="f26"/>
                  <a:pt x="f5" y="f5"/>
                </a:cubicBezTo>
                <a:cubicBezTo>
                  <a:pt x="f27" y="f28"/>
                  <a:pt x="f18" y="f2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8B33AB99-8F70-A68F-0E2F-E5BFF63D284D}"/>
              </a:ext>
            </a:extLst>
          </p:cNvPr>
          <p:cNvSpPr/>
          <p:nvPr/>
        </p:nvSpPr>
        <p:spPr>
          <a:xfrm>
            <a:off x="2270126" y="2520945"/>
            <a:ext cx="153984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36"/>
              <a:gd name="f8" fmla="val 14"/>
              <a:gd name="f9" fmla="val 37"/>
              <a:gd name="f10" fmla="val 34"/>
              <a:gd name="f11" fmla="val 32"/>
              <a:gd name="f12" fmla="val 8"/>
              <a:gd name="f13" fmla="val 25"/>
              <a:gd name="f14" fmla="val 5"/>
              <a:gd name="f15" fmla="val 21"/>
              <a:gd name="f16" fmla="val 15"/>
              <a:gd name="f17" fmla="val 1"/>
              <a:gd name="f18" fmla="val 12"/>
              <a:gd name="f19" fmla="val 3"/>
              <a:gd name="f20" fmla="val 9"/>
              <a:gd name="f21" fmla="val 4"/>
              <a:gd name="f22" fmla="val 23"/>
              <a:gd name="f23" fmla="val 31"/>
              <a:gd name="f24" fmla="val 10"/>
              <a:gd name="f25" fmla="+- 0 0 -90"/>
              <a:gd name="f26" fmla="*/ f3 1 41"/>
              <a:gd name="f27" fmla="*/ f4 1 36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41"/>
              <a:gd name="f36" fmla="*/ f32 1 36"/>
              <a:gd name="f37" fmla="*/ 41 f33 1"/>
              <a:gd name="f38" fmla="*/ 14 f32 1"/>
              <a:gd name="f39" fmla="*/ 8 f33 1"/>
              <a:gd name="f40" fmla="*/ 25 f32 1"/>
              <a:gd name="f41" fmla="*/ 1 f33 1"/>
              <a:gd name="f42" fmla="*/ 12 f32 1"/>
              <a:gd name="f43" fmla="*/ 14 f33 1"/>
              <a:gd name="f44" fmla="*/ 3 f32 1"/>
              <a:gd name="f45" fmla="*/ 0 f32 1"/>
              <a:gd name="f46" fmla="+- f34 0 f1"/>
              <a:gd name="f47" fmla="*/ f37 1 41"/>
              <a:gd name="f48" fmla="*/ f38 1 36"/>
              <a:gd name="f49" fmla="*/ f39 1 41"/>
              <a:gd name="f50" fmla="*/ f40 1 36"/>
              <a:gd name="f51" fmla="*/ f41 1 41"/>
              <a:gd name="f52" fmla="*/ f42 1 36"/>
              <a:gd name="f53" fmla="*/ f43 1 41"/>
              <a:gd name="f54" fmla="*/ f44 1 36"/>
              <a:gd name="f55" fmla="*/ f45 1 36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6"/>
              <a:gd name="f64" fmla="*/ f51 1 f35"/>
              <a:gd name="f65" fmla="*/ f52 1 f36"/>
              <a:gd name="f66" fmla="*/ f53 1 f35"/>
              <a:gd name="f67" fmla="*/ f54 1 f36"/>
              <a:gd name="f68" fmla="*/ f55 1 f36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7 1"/>
              <a:gd name="f77" fmla="*/ f64 f26 1"/>
              <a:gd name="f78" fmla="*/ f65 f27 1"/>
              <a:gd name="f79" fmla="*/ f66 f26 1"/>
              <a:gd name="f80" fmla="*/ f67 f27 1"/>
              <a:gd name="f81" fmla="*/ f68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9" y="f80"/>
              </a:cxn>
              <a:cxn ang="f46">
                <a:pos x="f73" y="f81"/>
              </a:cxn>
              <a:cxn ang="f46">
                <a:pos x="f73" y="f74"/>
              </a:cxn>
            </a:cxnLst>
            <a:rect l="f69" t="f72" r="f70" b="f71"/>
            <a:pathLst>
              <a:path w="41" h="36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5" y="f16"/>
                  <a:pt x="f17" y="f18"/>
                </a:cubicBezTo>
                <a:cubicBezTo>
                  <a:pt x="f19" y="f12"/>
                  <a:pt x="f20" y="f21"/>
                  <a:pt x="f8" y="f19"/>
                </a:cubicBezTo>
                <a:cubicBezTo>
                  <a:pt x="f22" y="f17"/>
                  <a:pt x="f23" y="f17"/>
                  <a:pt x="f6" y="f5"/>
                </a:cubicBezTo>
                <a:cubicBezTo>
                  <a:pt x="f6" y="f14"/>
                  <a:pt x="f6" y="f24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93AC8788-BD5F-0E48-75D6-1D507AD3934A}"/>
              </a:ext>
            </a:extLst>
          </p:cNvPr>
          <p:cNvSpPr/>
          <p:nvPr/>
        </p:nvSpPr>
        <p:spPr>
          <a:xfrm>
            <a:off x="3863980" y="2154234"/>
            <a:ext cx="200025" cy="1317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35"/>
              <a:gd name="f8" fmla="val 36"/>
              <a:gd name="f9" fmla="val 34"/>
              <a:gd name="f10" fmla="val 27"/>
              <a:gd name="f11" fmla="val 18"/>
              <a:gd name="f12" fmla="val 7"/>
              <a:gd name="f13" fmla="val 5"/>
              <a:gd name="f14" fmla="val 28"/>
              <a:gd name="f15" fmla="val 3"/>
              <a:gd name="f16" fmla="val 20"/>
              <a:gd name="f17" fmla="val 10"/>
              <a:gd name="f18" fmla="val 13"/>
              <a:gd name="f19" fmla="val 24"/>
              <a:gd name="f20" fmla="val 39"/>
              <a:gd name="f21" fmla="val 23"/>
              <a:gd name="f22" fmla="+- 0 0 -90"/>
              <a:gd name="f23" fmla="*/ f3 1 53"/>
              <a:gd name="f24" fmla="*/ f4 1 35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53"/>
              <a:gd name="f33" fmla="*/ f29 1 35"/>
              <a:gd name="f34" fmla="*/ 36 f30 1"/>
              <a:gd name="f35" fmla="*/ 34 f29 1"/>
              <a:gd name="f36" fmla="*/ 7 f30 1"/>
              <a:gd name="f37" fmla="*/ 0 f30 1"/>
              <a:gd name="f38" fmla="*/ 10 f29 1"/>
              <a:gd name="f39" fmla="*/ 0 f29 1"/>
              <a:gd name="f40" fmla="*/ 35 f29 1"/>
              <a:gd name="f41" fmla="+- f31 0 f1"/>
              <a:gd name="f42" fmla="*/ f34 1 53"/>
              <a:gd name="f43" fmla="*/ f35 1 35"/>
              <a:gd name="f44" fmla="*/ f36 1 53"/>
              <a:gd name="f45" fmla="*/ f37 1 53"/>
              <a:gd name="f46" fmla="*/ f38 1 35"/>
              <a:gd name="f47" fmla="*/ f39 1 35"/>
              <a:gd name="f48" fmla="*/ f40 1 35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2"/>
              <a:gd name="f57" fmla="*/ f46 1 f33"/>
              <a:gd name="f58" fmla="*/ f47 1 f33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3 1"/>
              <a:gd name="f68" fmla="*/ f57 f24 1"/>
              <a:gd name="f69" fmla="*/ f58 f24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5"/>
              </a:cxn>
              <a:cxn ang="f41">
                <a:pos x="f67" y="f68"/>
              </a:cxn>
              <a:cxn ang="f41">
                <a:pos x="f64" y="f69"/>
              </a:cxn>
              <a:cxn ang="f41">
                <a:pos x="f64" y="f70"/>
              </a:cxn>
              <a:cxn ang="f41">
                <a:pos x="f64" y="f65"/>
              </a:cxn>
            </a:cxnLst>
            <a:rect l="f60" t="f63" r="f61" b="f62"/>
            <a:pathLst>
              <a:path w="53" h="35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5" y="f17"/>
                </a:cubicBezTo>
                <a:cubicBezTo>
                  <a:pt x="f18" y="f12"/>
                  <a:pt x="f19" y="f15"/>
                  <a:pt x="f8" y="f5"/>
                </a:cubicBezTo>
                <a:cubicBezTo>
                  <a:pt x="f20" y="f18"/>
                  <a:pt x="f6" y="f21"/>
                  <a:pt x="f8" y="f7"/>
                </a:cubicBezTo>
                <a:cubicBezTo>
                  <a:pt x="f8" y="f7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B2140AE5-744E-E63E-6981-2D175B040EAC}"/>
              </a:ext>
            </a:extLst>
          </p:cNvPr>
          <p:cNvSpPr/>
          <p:nvPr/>
        </p:nvSpPr>
        <p:spPr>
          <a:xfrm>
            <a:off x="5399083" y="1009653"/>
            <a:ext cx="15873" cy="5111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"/>
              <a:gd name="f7" fmla="val 135"/>
              <a:gd name="f8" fmla="val 90"/>
              <a:gd name="f9" fmla="val 45"/>
              <a:gd name="f10" fmla="val 1"/>
              <a:gd name="f11" fmla="val 3"/>
              <a:gd name="f12" fmla="val 134"/>
              <a:gd name="f13" fmla="+- 0 0 -90"/>
              <a:gd name="f14" fmla="*/ f3 1 4"/>
              <a:gd name="f15" fmla="*/ f4 1 135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4"/>
              <a:gd name="f24" fmla="*/ f20 1 135"/>
              <a:gd name="f25" fmla="*/ 0 f21 1"/>
              <a:gd name="f26" fmla="*/ 135 f20 1"/>
              <a:gd name="f27" fmla="*/ 0 f20 1"/>
              <a:gd name="f28" fmla="*/ 4 f21 1"/>
              <a:gd name="f29" fmla="*/ 134 f20 1"/>
              <a:gd name="f30" fmla="+- f22 0 f1"/>
              <a:gd name="f31" fmla="*/ f25 1 4"/>
              <a:gd name="f32" fmla="*/ f26 1 135"/>
              <a:gd name="f33" fmla="*/ f27 1 135"/>
              <a:gd name="f34" fmla="*/ f28 1 4"/>
              <a:gd name="f35" fmla="*/ f29 1 135"/>
              <a:gd name="f36" fmla="*/ 0 1 f23"/>
              <a:gd name="f37" fmla="*/ f17 1 f23"/>
              <a:gd name="f38" fmla="*/ 0 1 f24"/>
              <a:gd name="f39" fmla="*/ f18 1 f24"/>
              <a:gd name="f40" fmla="*/ f31 1 f23"/>
              <a:gd name="f41" fmla="*/ f32 1 f24"/>
              <a:gd name="f42" fmla="*/ f33 1 f24"/>
              <a:gd name="f43" fmla="*/ f34 1 f23"/>
              <a:gd name="f44" fmla="*/ f35 1 f24"/>
              <a:gd name="f45" fmla="*/ f36 f14 1"/>
              <a:gd name="f46" fmla="*/ f37 f14 1"/>
              <a:gd name="f47" fmla="*/ f39 f15 1"/>
              <a:gd name="f48" fmla="*/ f38 f15 1"/>
              <a:gd name="f49" fmla="*/ f40 f14 1"/>
              <a:gd name="f50" fmla="*/ f41 f15 1"/>
              <a:gd name="f51" fmla="*/ f42 f15 1"/>
              <a:gd name="f52" fmla="*/ f43 f14 1"/>
              <a:gd name="f53" fmla="*/ f44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9" y="f50"/>
              </a:cxn>
              <a:cxn ang="f30">
                <a:pos x="f49" y="f51"/>
              </a:cxn>
              <a:cxn ang="f30">
                <a:pos x="f52" y="f51"/>
              </a:cxn>
              <a:cxn ang="f30">
                <a:pos x="f52" y="f53"/>
              </a:cxn>
              <a:cxn ang="f30">
                <a:pos x="f49" y="f50"/>
              </a:cxn>
            </a:cxnLst>
            <a:rect l="f45" t="f48" r="f46" b="f47"/>
            <a:pathLst>
              <a:path w="4" h="135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9"/>
                  <a:pt x="f6" y="f8"/>
                  <a:pt x="f6" y="f12"/>
                </a:cubicBezTo>
                <a:cubicBezTo>
                  <a:pt x="f11" y="f12"/>
                  <a:pt x="f10" y="f12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5A50FF91-B246-15A8-6A8F-4B1D03CF5DB5}"/>
              </a:ext>
            </a:extLst>
          </p:cNvPr>
          <p:cNvSpPr/>
          <p:nvPr/>
        </p:nvSpPr>
        <p:spPr>
          <a:xfrm>
            <a:off x="1957392" y="2509835"/>
            <a:ext cx="165104" cy="1444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"/>
              <a:gd name="f7" fmla="val 38"/>
              <a:gd name="f8" fmla="val 31"/>
              <a:gd name="f9" fmla="val 33"/>
              <a:gd name="f10" fmla="val 21"/>
              <a:gd name="f11" fmla="val 34"/>
              <a:gd name="f12" fmla="val 9"/>
              <a:gd name="f13" fmla="val 7"/>
              <a:gd name="f14" fmla="val 4"/>
              <a:gd name="f15" fmla="val 17"/>
              <a:gd name="f16" fmla="val 2"/>
              <a:gd name="f17" fmla="val 12"/>
              <a:gd name="f18" fmla="val 8"/>
              <a:gd name="f19" fmla="val 23"/>
              <a:gd name="f20" fmla="val 37"/>
              <a:gd name="f21" fmla="val 19"/>
              <a:gd name="f22" fmla="val 40"/>
              <a:gd name="f23" fmla="val 24"/>
              <a:gd name="f24" fmla="val 35"/>
              <a:gd name="f25" fmla="val 28"/>
              <a:gd name="f26" fmla="+- 0 0 -90"/>
              <a:gd name="f27" fmla="*/ f3 1 44"/>
              <a:gd name="f28" fmla="*/ f4 1 38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44"/>
              <a:gd name="f37" fmla="*/ f33 1 38"/>
              <a:gd name="f38" fmla="*/ 31 f34 1"/>
              <a:gd name="f39" fmla="*/ 33 f33 1"/>
              <a:gd name="f40" fmla="*/ 7 f34 1"/>
              <a:gd name="f41" fmla="*/ 21 f33 1"/>
              <a:gd name="f42" fmla="*/ 0 f34 1"/>
              <a:gd name="f43" fmla="*/ 8 f33 1"/>
              <a:gd name="f44" fmla="*/ 44 f34 1"/>
              <a:gd name="f45" fmla="*/ 19 f33 1"/>
              <a:gd name="f46" fmla="+- f35 0 f1"/>
              <a:gd name="f47" fmla="*/ f38 1 44"/>
              <a:gd name="f48" fmla="*/ f39 1 38"/>
              <a:gd name="f49" fmla="*/ f40 1 44"/>
              <a:gd name="f50" fmla="*/ f41 1 38"/>
              <a:gd name="f51" fmla="*/ f42 1 44"/>
              <a:gd name="f52" fmla="*/ f43 1 38"/>
              <a:gd name="f53" fmla="*/ f44 1 44"/>
              <a:gd name="f54" fmla="*/ f45 1 38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44" h="38">
                <a:moveTo>
                  <a:pt x="f8" y="f9"/>
                </a:moveTo>
                <a:cubicBezTo>
                  <a:pt x="f10" y="f11"/>
                  <a:pt x="f12" y="f7"/>
                  <a:pt x="f13" y="f10"/>
                </a:cubicBezTo>
                <a:cubicBezTo>
                  <a:pt x="f14" y="f15"/>
                  <a:pt x="f16" y="f17"/>
                  <a:pt x="f5" y="f18"/>
                </a:cubicBezTo>
                <a:cubicBezTo>
                  <a:pt x="f19" y="f5"/>
                  <a:pt x="f20" y="f14"/>
                  <a:pt x="f6" y="f21"/>
                </a:cubicBezTo>
                <a:cubicBezTo>
                  <a:pt x="f22" y="f23"/>
                  <a:pt x="f24" y="f2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C0CB3A02-0A74-B534-7034-9BB809FF232F}"/>
              </a:ext>
            </a:extLst>
          </p:cNvPr>
          <p:cNvSpPr/>
          <p:nvPr/>
        </p:nvSpPr>
        <p:spPr>
          <a:xfrm>
            <a:off x="614367" y="1987548"/>
            <a:ext cx="301623" cy="555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15"/>
              <a:gd name="f8" fmla="val 40"/>
              <a:gd name="f9" fmla="val 14"/>
              <a:gd name="f10" fmla="val 30"/>
              <a:gd name="f11" fmla="val 20"/>
              <a:gd name="f12" fmla="val 10"/>
              <a:gd name="f13" fmla="val 7"/>
              <a:gd name="f14" fmla="val 3"/>
              <a:gd name="f15" fmla="val 8"/>
              <a:gd name="f16" fmla="val 5"/>
              <a:gd name="f17" fmla="val 6"/>
              <a:gd name="f18" fmla="val 1"/>
              <a:gd name="f19" fmla="val 9"/>
              <a:gd name="f20" fmla="val 50"/>
              <a:gd name="f21" fmla="val 71"/>
              <a:gd name="f22" fmla="val 74"/>
              <a:gd name="f23" fmla="val 77"/>
              <a:gd name="f24" fmla="val 73"/>
              <a:gd name="f25" fmla="val 13"/>
              <a:gd name="f26" fmla="val 70"/>
              <a:gd name="f27" fmla="val 60"/>
              <a:gd name="f28" fmla="+- 0 0 -90"/>
              <a:gd name="f29" fmla="*/ f3 1 80"/>
              <a:gd name="f30" fmla="*/ f4 1 15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80"/>
              <a:gd name="f39" fmla="*/ f35 1 15"/>
              <a:gd name="f40" fmla="*/ 40 f36 1"/>
              <a:gd name="f41" fmla="*/ 14 f35 1"/>
              <a:gd name="f42" fmla="*/ 10 f36 1"/>
              <a:gd name="f43" fmla="*/ 0 f36 1"/>
              <a:gd name="f44" fmla="*/ 8 f35 1"/>
              <a:gd name="f45" fmla="*/ 9 f36 1"/>
              <a:gd name="f46" fmla="*/ 1 f35 1"/>
              <a:gd name="f47" fmla="*/ 71 f36 1"/>
              <a:gd name="f48" fmla="*/ 80 f36 1"/>
              <a:gd name="f49" fmla="*/ 70 f36 1"/>
              <a:gd name="f50" fmla="+- f37 0 f1"/>
              <a:gd name="f51" fmla="*/ f40 1 80"/>
              <a:gd name="f52" fmla="*/ f41 1 15"/>
              <a:gd name="f53" fmla="*/ f42 1 80"/>
              <a:gd name="f54" fmla="*/ f43 1 80"/>
              <a:gd name="f55" fmla="*/ f44 1 15"/>
              <a:gd name="f56" fmla="*/ f45 1 80"/>
              <a:gd name="f57" fmla="*/ f46 1 15"/>
              <a:gd name="f58" fmla="*/ f47 1 80"/>
              <a:gd name="f59" fmla="*/ f48 1 80"/>
              <a:gd name="f60" fmla="*/ f49 1 80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8"/>
              <a:gd name="f69" fmla="*/ f55 1 f39"/>
              <a:gd name="f70" fmla="*/ f56 1 f38"/>
              <a:gd name="f71" fmla="*/ f57 1 f39"/>
              <a:gd name="f72" fmla="*/ f58 1 f38"/>
              <a:gd name="f73" fmla="*/ f59 1 f38"/>
              <a:gd name="f74" fmla="*/ f60 1 f38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29 1"/>
              <a:gd name="f83" fmla="*/ f69 f30 1"/>
              <a:gd name="f84" fmla="*/ f70 f29 1"/>
              <a:gd name="f85" fmla="*/ f71 f30 1"/>
              <a:gd name="f86" fmla="*/ f72 f29 1"/>
              <a:gd name="f87" fmla="*/ f73 f29 1"/>
              <a:gd name="f88" fmla="*/ f74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0"/>
              </a:cxn>
              <a:cxn ang="f50">
                <a:pos x="f82" y="f83"/>
              </a:cxn>
              <a:cxn ang="f50">
                <a:pos x="f84" y="f85"/>
              </a:cxn>
              <a:cxn ang="f50">
                <a:pos x="f86" y="f85"/>
              </a:cxn>
              <a:cxn ang="f50">
                <a:pos x="f87" y="f83"/>
              </a:cxn>
              <a:cxn ang="f50">
                <a:pos x="f88" y="f80"/>
              </a:cxn>
              <a:cxn ang="f50">
                <a:pos x="f79" y="f80"/>
              </a:cxn>
              <a:cxn ang="f50">
                <a:pos x="f79" y="f80"/>
              </a:cxn>
            </a:cxnLst>
            <a:rect l="f75" t="f78" r="f76" b="f77"/>
            <a:pathLst>
              <a:path w="80" h="15">
                <a:moveTo>
                  <a:pt x="f8" y="f9"/>
                </a:moveTo>
                <a:cubicBezTo>
                  <a:pt x="f10" y="f9"/>
                  <a:pt x="f11" y="f7"/>
                  <a:pt x="f12" y="f9"/>
                </a:cubicBezTo>
                <a:cubicBezTo>
                  <a:pt x="f13" y="f9"/>
                  <a:pt x="f14" y="f12"/>
                  <a:pt x="f5" y="f15"/>
                </a:cubicBezTo>
                <a:cubicBezTo>
                  <a:pt x="f14" y="f16"/>
                  <a:pt x="f17" y="f18"/>
                  <a:pt x="f19" y="f18"/>
                </a:cubicBezTo>
                <a:cubicBezTo>
                  <a:pt x="f10" y="f5"/>
                  <a:pt x="f20" y="f5"/>
                  <a:pt x="f21" y="f18"/>
                </a:cubicBezTo>
                <a:cubicBezTo>
                  <a:pt x="f22" y="f18"/>
                  <a:pt x="f23" y="f16"/>
                  <a:pt x="f6" y="f15"/>
                </a:cubicBezTo>
                <a:cubicBezTo>
                  <a:pt x="f23" y="f12"/>
                  <a:pt x="f24" y="f25"/>
                  <a:pt x="f26" y="f9"/>
                </a:cubicBezTo>
                <a:cubicBezTo>
                  <a:pt x="f27" y="f9"/>
                  <a:pt x="f20" y="f9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681E0814-0D9F-FF1D-83DB-275CF1789C21}"/>
              </a:ext>
            </a:extLst>
          </p:cNvPr>
          <p:cNvSpPr/>
          <p:nvPr/>
        </p:nvSpPr>
        <p:spPr>
          <a:xfrm>
            <a:off x="5930898" y="1857374"/>
            <a:ext cx="93661" cy="3651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96"/>
              <a:gd name="f8" fmla="val 20"/>
              <a:gd name="f9" fmla="val 19"/>
              <a:gd name="f10" fmla="val 84"/>
              <a:gd name="f11" fmla="val 18"/>
              <a:gd name="f12" fmla="val 71"/>
              <a:gd name="f13" fmla="val 57"/>
              <a:gd name="f14" fmla="val 12"/>
              <a:gd name="f15" fmla="val 56"/>
              <a:gd name="f16" fmla="val 6"/>
              <a:gd name="f17" fmla="val 54"/>
              <a:gd name="f18" fmla="val 53"/>
              <a:gd name="f19" fmla="val 52"/>
              <a:gd name="f20" fmla="val 51"/>
              <a:gd name="f21" fmla="val 50"/>
              <a:gd name="f22" fmla="val 5"/>
              <a:gd name="f23" fmla="val 48"/>
              <a:gd name="f24" fmla="val 11"/>
              <a:gd name="f25" fmla="val 46"/>
              <a:gd name="f26" fmla="val 44"/>
              <a:gd name="f27" fmla="val 30"/>
              <a:gd name="f28" fmla="val 15"/>
              <a:gd name="f29" fmla="val 22"/>
              <a:gd name="f30" fmla="val 1"/>
              <a:gd name="f31" fmla="val 23"/>
              <a:gd name="f32" fmla="val 33"/>
              <a:gd name="f33" fmla="val 64"/>
              <a:gd name="f34" fmla="+- 0 0 -90"/>
              <a:gd name="f35" fmla="*/ f3 1 25"/>
              <a:gd name="f36" fmla="*/ f4 1 96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25"/>
              <a:gd name="f45" fmla="*/ f41 1 96"/>
              <a:gd name="f46" fmla="*/ 20 f42 1"/>
              <a:gd name="f47" fmla="*/ 96 f41 1"/>
              <a:gd name="f48" fmla="*/ 18 f42 1"/>
              <a:gd name="f49" fmla="*/ 57 f41 1"/>
              <a:gd name="f50" fmla="*/ 0 f42 1"/>
              <a:gd name="f51" fmla="*/ 53 f41 1"/>
              <a:gd name="f52" fmla="*/ 50 f41 1"/>
              <a:gd name="f53" fmla="*/ 44 f41 1"/>
              <a:gd name="f54" fmla="*/ 0 f41 1"/>
              <a:gd name="f55" fmla="*/ 25 f42 1"/>
              <a:gd name="f56" fmla="*/ 1 f41 1"/>
              <a:gd name="f57" fmla="+- f43 0 f1"/>
              <a:gd name="f58" fmla="*/ f46 1 25"/>
              <a:gd name="f59" fmla="*/ f47 1 96"/>
              <a:gd name="f60" fmla="*/ f48 1 25"/>
              <a:gd name="f61" fmla="*/ f49 1 96"/>
              <a:gd name="f62" fmla="*/ f50 1 25"/>
              <a:gd name="f63" fmla="*/ f51 1 96"/>
              <a:gd name="f64" fmla="*/ f52 1 96"/>
              <a:gd name="f65" fmla="*/ f53 1 96"/>
              <a:gd name="f66" fmla="*/ f54 1 96"/>
              <a:gd name="f67" fmla="*/ f55 1 25"/>
              <a:gd name="f68" fmla="*/ f56 1 96"/>
              <a:gd name="f69" fmla="*/ 0 1 f44"/>
              <a:gd name="f70" fmla="*/ f38 1 f44"/>
              <a:gd name="f71" fmla="*/ 0 1 f45"/>
              <a:gd name="f72" fmla="*/ f39 1 f45"/>
              <a:gd name="f73" fmla="*/ f58 1 f44"/>
              <a:gd name="f74" fmla="*/ f59 1 f45"/>
              <a:gd name="f75" fmla="*/ f60 1 f44"/>
              <a:gd name="f76" fmla="*/ f61 1 f45"/>
              <a:gd name="f77" fmla="*/ f62 1 f44"/>
              <a:gd name="f78" fmla="*/ f63 1 f45"/>
              <a:gd name="f79" fmla="*/ f64 1 f45"/>
              <a:gd name="f80" fmla="*/ f65 1 f45"/>
              <a:gd name="f81" fmla="*/ f66 1 f45"/>
              <a:gd name="f82" fmla="*/ f67 1 f44"/>
              <a:gd name="f83" fmla="*/ f68 1 f45"/>
              <a:gd name="f84" fmla="*/ f69 f35 1"/>
              <a:gd name="f85" fmla="*/ f70 f35 1"/>
              <a:gd name="f86" fmla="*/ f72 f36 1"/>
              <a:gd name="f87" fmla="*/ f71 f36 1"/>
              <a:gd name="f88" fmla="*/ f73 f35 1"/>
              <a:gd name="f89" fmla="*/ f74 f36 1"/>
              <a:gd name="f90" fmla="*/ f75 f35 1"/>
              <a:gd name="f91" fmla="*/ f76 f36 1"/>
              <a:gd name="f92" fmla="*/ f77 f35 1"/>
              <a:gd name="f93" fmla="*/ f78 f36 1"/>
              <a:gd name="f94" fmla="*/ f79 f36 1"/>
              <a:gd name="f95" fmla="*/ f80 f36 1"/>
              <a:gd name="f96" fmla="*/ f81 f36 1"/>
              <a:gd name="f97" fmla="*/ f82 f35 1"/>
              <a:gd name="f98" fmla="*/ f8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88" y="f89"/>
              </a:cxn>
              <a:cxn ang="f57">
                <a:pos x="f90" y="f91"/>
              </a:cxn>
              <a:cxn ang="f57">
                <a:pos x="f92" y="f93"/>
              </a:cxn>
              <a:cxn ang="f57">
                <a:pos x="f92" y="f94"/>
              </a:cxn>
              <a:cxn ang="f57">
                <a:pos x="f90" y="f95"/>
              </a:cxn>
              <a:cxn ang="f57">
                <a:pos x="f88" y="f96"/>
              </a:cxn>
              <a:cxn ang="f57">
                <a:pos x="f97" y="f98"/>
              </a:cxn>
              <a:cxn ang="f57">
                <a:pos x="f97" y="f89"/>
              </a:cxn>
              <a:cxn ang="f57">
                <a:pos x="f88" y="f89"/>
              </a:cxn>
            </a:cxnLst>
            <a:rect l="f84" t="f87" r="f85" b="f86"/>
            <a:pathLst>
              <a:path w="25" h="96">
                <a:moveTo>
                  <a:pt x="f8" y="f7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15"/>
                  <a:pt x="f16" y="f17"/>
                  <a:pt x="f5" y="f18"/>
                </a:cubicBezTo>
                <a:cubicBezTo>
                  <a:pt x="f5" y="f19"/>
                  <a:pt x="f5" y="f20"/>
                  <a:pt x="f5" y="f21"/>
                </a:cubicBezTo>
                <a:cubicBezTo>
                  <a:pt x="f22" y="f23"/>
                  <a:pt x="f24" y="f25"/>
                  <a:pt x="f11" y="f26"/>
                </a:cubicBezTo>
                <a:cubicBezTo>
                  <a:pt x="f11" y="f27"/>
                  <a:pt x="f9" y="f28"/>
                  <a:pt x="f8" y="f5"/>
                </a:cubicBezTo>
                <a:cubicBezTo>
                  <a:pt x="f29" y="f30"/>
                  <a:pt x="f31" y="f30"/>
                  <a:pt x="f6" y="f30"/>
                </a:cubicBezTo>
                <a:cubicBezTo>
                  <a:pt x="f6" y="f32"/>
                  <a:pt x="f6" y="f33"/>
                  <a:pt x="f6" y="f7"/>
                </a:cubicBezTo>
                <a:cubicBezTo>
                  <a:pt x="f31" y="f7"/>
                  <a:pt x="f29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54">
            <a:extLst>
              <a:ext uri="{FF2B5EF4-FFF2-40B4-BE49-F238E27FC236}">
                <a16:creationId xmlns:a16="http://schemas.microsoft.com/office/drawing/2014/main" id="{AC2C3A37-5654-6EF8-4606-7F4C3FE4C322}"/>
              </a:ext>
            </a:extLst>
          </p:cNvPr>
          <p:cNvSpPr/>
          <p:nvPr/>
        </p:nvSpPr>
        <p:spPr>
          <a:xfrm>
            <a:off x="3378205" y="1684333"/>
            <a:ext cx="139702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44"/>
              <a:gd name="f8" fmla="val 7"/>
              <a:gd name="f9" fmla="val 29"/>
              <a:gd name="f10" fmla="val 5"/>
              <a:gd name="f11" fmla="val 26"/>
              <a:gd name="f12" fmla="val 2"/>
              <a:gd name="f13" fmla="val 24"/>
              <a:gd name="f14" fmla="val 21"/>
              <a:gd name="f15" fmla="val 4"/>
              <a:gd name="f16" fmla="val 8"/>
              <a:gd name="f17" fmla="val 11"/>
              <a:gd name="f18" fmla="val 32"/>
              <a:gd name="f19" fmla="val 9"/>
              <a:gd name="f20" fmla="val 35"/>
              <a:gd name="f21" fmla="val 12"/>
              <a:gd name="f22" fmla="val 34"/>
              <a:gd name="f23" fmla="val 18"/>
              <a:gd name="f24" fmla="val 30"/>
              <a:gd name="f25" fmla="val 25"/>
              <a:gd name="f26" fmla="val 16"/>
              <a:gd name="f27" fmla="val 31"/>
              <a:gd name="f28" fmla="+- 0 0 -90"/>
              <a:gd name="f29" fmla="*/ f3 1 37"/>
              <a:gd name="f30" fmla="*/ f4 1 4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37"/>
              <a:gd name="f39" fmla="*/ f35 1 44"/>
              <a:gd name="f40" fmla="*/ 7 f36 1"/>
              <a:gd name="f41" fmla="*/ 29 f35 1"/>
              <a:gd name="f42" fmla="*/ 0 f36 1"/>
              <a:gd name="f43" fmla="*/ 21 f35 1"/>
              <a:gd name="f44" fmla="*/ 26 f36 1"/>
              <a:gd name="f45" fmla="*/ 5 f35 1"/>
              <a:gd name="f46" fmla="*/ 35 f36 1"/>
              <a:gd name="f47" fmla="*/ 12 f35 1"/>
              <a:gd name="f48" fmla="*/ 34 f36 1"/>
              <a:gd name="f49" fmla="*/ 30 f35 1"/>
              <a:gd name="f50" fmla="+- f37 0 f1"/>
              <a:gd name="f51" fmla="*/ f40 1 37"/>
              <a:gd name="f52" fmla="*/ f41 1 44"/>
              <a:gd name="f53" fmla="*/ f42 1 37"/>
              <a:gd name="f54" fmla="*/ f43 1 44"/>
              <a:gd name="f55" fmla="*/ f44 1 37"/>
              <a:gd name="f56" fmla="*/ f45 1 44"/>
              <a:gd name="f57" fmla="*/ f46 1 37"/>
              <a:gd name="f58" fmla="*/ f47 1 44"/>
              <a:gd name="f59" fmla="*/ f48 1 37"/>
              <a:gd name="f60" fmla="*/ f49 1 44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9"/>
              <a:gd name="f69" fmla="*/ f55 1 f38"/>
              <a:gd name="f70" fmla="*/ f56 1 f39"/>
              <a:gd name="f71" fmla="*/ f57 1 f38"/>
              <a:gd name="f72" fmla="*/ f58 1 f39"/>
              <a:gd name="f73" fmla="*/ f59 1 f38"/>
              <a:gd name="f74" fmla="*/ f60 1 f39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30 1"/>
              <a:gd name="f83" fmla="*/ f69 f29 1"/>
              <a:gd name="f84" fmla="*/ f70 f30 1"/>
              <a:gd name="f85" fmla="*/ f71 f29 1"/>
              <a:gd name="f86" fmla="*/ f72 f30 1"/>
              <a:gd name="f87" fmla="*/ f73 f29 1"/>
              <a:gd name="f88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79" y="f80"/>
              </a:cxn>
            </a:cxnLst>
            <a:rect l="f75" t="f78" r="f76" b="f77"/>
            <a:pathLst>
              <a:path w="37" h="44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5"/>
                  <a:pt x="f11" y="f10"/>
                </a:cubicBezTo>
                <a:cubicBezTo>
                  <a:pt x="f9" y="f8"/>
                  <a:pt x="f18" y="f19"/>
                  <a:pt x="f20" y="f21"/>
                </a:cubicBezTo>
                <a:cubicBezTo>
                  <a:pt x="f22" y="f23"/>
                  <a:pt x="f6" y="f11"/>
                  <a:pt x="f22" y="f24"/>
                </a:cubicBezTo>
                <a:cubicBezTo>
                  <a:pt x="f25" y="f7"/>
                  <a:pt x="f26" y="f2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7838FF48-7839-6BE4-5103-F99BE5936EBE}"/>
              </a:ext>
            </a:extLst>
          </p:cNvPr>
          <p:cNvSpPr/>
          <p:nvPr/>
        </p:nvSpPr>
        <p:spPr>
          <a:xfrm>
            <a:off x="4110035" y="1695453"/>
            <a:ext cx="139702" cy="1127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30"/>
              <a:gd name="f8" fmla="val 18"/>
              <a:gd name="f9" fmla="val 35"/>
              <a:gd name="f10" fmla="val 20"/>
              <a:gd name="f11" fmla="val 33"/>
              <a:gd name="f12" fmla="val 22"/>
              <a:gd name="f13" fmla="val 32"/>
              <a:gd name="f14" fmla="val 24"/>
              <a:gd name="f15" fmla="val 29"/>
              <a:gd name="f16" fmla="val 26"/>
              <a:gd name="f17" fmla="val 28"/>
              <a:gd name="f18" fmla="val 23"/>
              <a:gd name="f19" fmla="val 16"/>
              <a:gd name="f20" fmla="val 8"/>
              <a:gd name="f21" fmla="val 3"/>
              <a:gd name="f22" fmla="val 27"/>
              <a:gd name="f23" fmla="val 25"/>
              <a:gd name="f24" fmla="val 2"/>
              <a:gd name="f25" fmla="val 10"/>
              <a:gd name="f26" fmla="val 6"/>
              <a:gd name="f27" fmla="val 9"/>
              <a:gd name="f28" fmla="val 12"/>
              <a:gd name="f29" fmla="val 21"/>
              <a:gd name="f30" fmla="+- 0 0 -90"/>
              <a:gd name="f31" fmla="*/ f3 1 37"/>
              <a:gd name="f32" fmla="*/ f4 1 30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37"/>
              <a:gd name="f41" fmla="*/ f37 1 30"/>
              <a:gd name="f42" fmla="*/ 37 f38 1"/>
              <a:gd name="f43" fmla="*/ 18 f37 1"/>
              <a:gd name="f44" fmla="*/ 32 f38 1"/>
              <a:gd name="f45" fmla="*/ 24 f37 1"/>
              <a:gd name="f46" fmla="*/ 23 f38 1"/>
              <a:gd name="f47" fmla="*/ 28 f37 1"/>
              <a:gd name="f48" fmla="*/ 3 f38 1"/>
              <a:gd name="f49" fmla="*/ 27 f37 1"/>
              <a:gd name="f50" fmla="*/ 2 f38 1"/>
              <a:gd name="f51" fmla="*/ 10 f37 1"/>
              <a:gd name="f52" fmla="*/ 12 f38 1"/>
              <a:gd name="f53" fmla="*/ 0 f37 1"/>
              <a:gd name="f54" fmla="+- f39 0 f1"/>
              <a:gd name="f55" fmla="*/ f42 1 37"/>
              <a:gd name="f56" fmla="*/ f43 1 30"/>
              <a:gd name="f57" fmla="*/ f44 1 37"/>
              <a:gd name="f58" fmla="*/ f45 1 30"/>
              <a:gd name="f59" fmla="*/ f46 1 37"/>
              <a:gd name="f60" fmla="*/ f47 1 30"/>
              <a:gd name="f61" fmla="*/ f48 1 37"/>
              <a:gd name="f62" fmla="*/ f49 1 30"/>
              <a:gd name="f63" fmla="*/ f50 1 37"/>
              <a:gd name="f64" fmla="*/ f51 1 30"/>
              <a:gd name="f65" fmla="*/ f52 1 37"/>
              <a:gd name="f66" fmla="*/ f53 1 30"/>
              <a:gd name="f67" fmla="*/ 0 1 f40"/>
              <a:gd name="f68" fmla="*/ f34 1 f40"/>
              <a:gd name="f69" fmla="*/ 0 1 f41"/>
              <a:gd name="f70" fmla="*/ f35 1 f41"/>
              <a:gd name="f71" fmla="*/ f55 1 f40"/>
              <a:gd name="f72" fmla="*/ f56 1 f41"/>
              <a:gd name="f73" fmla="*/ f57 1 f40"/>
              <a:gd name="f74" fmla="*/ f58 1 f41"/>
              <a:gd name="f75" fmla="*/ f59 1 f40"/>
              <a:gd name="f76" fmla="*/ f60 1 f41"/>
              <a:gd name="f77" fmla="*/ f61 1 f40"/>
              <a:gd name="f78" fmla="*/ f62 1 f41"/>
              <a:gd name="f79" fmla="*/ f63 1 f40"/>
              <a:gd name="f80" fmla="*/ f64 1 f41"/>
              <a:gd name="f81" fmla="*/ f65 1 f40"/>
              <a:gd name="f82" fmla="*/ f66 1 f41"/>
              <a:gd name="f83" fmla="*/ f67 f31 1"/>
              <a:gd name="f84" fmla="*/ f68 f31 1"/>
              <a:gd name="f85" fmla="*/ f70 f32 1"/>
              <a:gd name="f86" fmla="*/ f69 f32 1"/>
              <a:gd name="f87" fmla="*/ f71 f31 1"/>
              <a:gd name="f88" fmla="*/ f72 f32 1"/>
              <a:gd name="f89" fmla="*/ f73 f31 1"/>
              <a:gd name="f90" fmla="*/ f74 f32 1"/>
              <a:gd name="f91" fmla="*/ f75 f31 1"/>
              <a:gd name="f92" fmla="*/ f76 f32 1"/>
              <a:gd name="f93" fmla="*/ f77 f31 1"/>
              <a:gd name="f94" fmla="*/ f78 f32 1"/>
              <a:gd name="f95" fmla="*/ f79 f31 1"/>
              <a:gd name="f96" fmla="*/ f80 f32 1"/>
              <a:gd name="f97" fmla="*/ f81 f31 1"/>
              <a:gd name="f98" fmla="*/ f8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4"/>
              </a:cxn>
              <a:cxn ang="f54">
                <a:pos x="f95" y="f96"/>
              </a:cxn>
              <a:cxn ang="f54">
                <a:pos x="f97" y="f98"/>
              </a:cxn>
              <a:cxn ang="f54">
                <a:pos x="f87" y="f88"/>
              </a:cxn>
            </a:cxnLst>
            <a:rect l="f83" t="f86" r="f84" b="f85"/>
            <a:pathLst>
              <a:path w="37" h="30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6" y="f17"/>
                  <a:pt x="f18" y="f17"/>
                </a:cubicBezTo>
                <a:cubicBezTo>
                  <a:pt x="f19" y="f15"/>
                  <a:pt x="f20" y="f7"/>
                  <a:pt x="f21" y="f22"/>
                </a:cubicBezTo>
                <a:cubicBezTo>
                  <a:pt x="f5" y="f23"/>
                  <a:pt x="f24" y="f19"/>
                  <a:pt x="f24" y="f25"/>
                </a:cubicBezTo>
                <a:cubicBezTo>
                  <a:pt x="f26" y="f26"/>
                  <a:pt x="f27" y="f21"/>
                  <a:pt x="f28" y="f5"/>
                </a:cubicBezTo>
                <a:cubicBezTo>
                  <a:pt x="f29" y="f26"/>
                  <a:pt x="f15" y="f28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56">
            <a:extLst>
              <a:ext uri="{FF2B5EF4-FFF2-40B4-BE49-F238E27FC236}">
                <a16:creationId xmlns:a16="http://schemas.microsoft.com/office/drawing/2014/main" id="{AFCCDE2D-5EF0-DA56-417C-210AA7AD574A}"/>
              </a:ext>
            </a:extLst>
          </p:cNvPr>
          <p:cNvSpPr/>
          <p:nvPr/>
        </p:nvSpPr>
        <p:spPr>
          <a:xfrm>
            <a:off x="3586167" y="2051054"/>
            <a:ext cx="211134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36"/>
              <a:gd name="f8" fmla="val 34"/>
              <a:gd name="f9" fmla="val 29"/>
              <a:gd name="f10" fmla="val 31"/>
              <a:gd name="f11" fmla="val 27"/>
              <a:gd name="f12" fmla="val 24"/>
              <a:gd name="f13" fmla="val 30"/>
              <a:gd name="f14" fmla="val 1"/>
              <a:gd name="f15" fmla="val 17"/>
              <a:gd name="f16" fmla="val 13"/>
              <a:gd name="f17" fmla="val 12"/>
              <a:gd name="f18" fmla="val 8"/>
              <a:gd name="f19" fmla="val 41"/>
              <a:gd name="f20" fmla="val 16"/>
              <a:gd name="f21" fmla="val 51"/>
              <a:gd name="f22" fmla="val 43"/>
              <a:gd name="f23" fmla="val 33"/>
              <a:gd name="f24" fmla="+- 0 0 -90"/>
              <a:gd name="f25" fmla="*/ f3 1 56"/>
              <a:gd name="f26" fmla="*/ f4 1 36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56"/>
              <a:gd name="f35" fmla="*/ f31 1 36"/>
              <a:gd name="f36" fmla="*/ 34 f32 1"/>
              <a:gd name="f37" fmla="*/ 29 f31 1"/>
              <a:gd name="f38" fmla="*/ 24 f32 1"/>
              <a:gd name="f39" fmla="*/ 30 f31 1"/>
              <a:gd name="f40" fmla="*/ 12 f32 1"/>
              <a:gd name="f41" fmla="*/ 0 f31 1"/>
              <a:gd name="f42" fmla="*/ 56 f32 1"/>
              <a:gd name="f43" fmla="*/ 24 f31 1"/>
              <a:gd name="f44" fmla="+- f33 0 f1"/>
              <a:gd name="f45" fmla="*/ f36 1 56"/>
              <a:gd name="f46" fmla="*/ f37 1 36"/>
              <a:gd name="f47" fmla="*/ f38 1 56"/>
              <a:gd name="f48" fmla="*/ f39 1 36"/>
              <a:gd name="f49" fmla="*/ f40 1 56"/>
              <a:gd name="f50" fmla="*/ f41 1 36"/>
              <a:gd name="f51" fmla="*/ f42 1 56"/>
              <a:gd name="f52" fmla="*/ f43 1 36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56" h="36">
                <a:moveTo>
                  <a:pt x="f8" y="f9"/>
                </a:moveTo>
                <a:cubicBezTo>
                  <a:pt x="f10" y="f9"/>
                  <a:pt x="f11" y="f9"/>
                  <a:pt x="f12" y="f13"/>
                </a:cubicBezTo>
                <a:cubicBezTo>
                  <a:pt x="f14" y="f15"/>
                  <a:pt x="f5" y="f16"/>
                  <a:pt x="f17" y="f5"/>
                </a:cubicBezTo>
                <a:cubicBezTo>
                  <a:pt x="f11" y="f18"/>
                  <a:pt x="f19" y="f20"/>
                  <a:pt x="f6" y="f12"/>
                </a:cubicBezTo>
                <a:cubicBezTo>
                  <a:pt x="f21" y="f7"/>
                  <a:pt x="f22" y="f23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57">
            <a:extLst>
              <a:ext uri="{FF2B5EF4-FFF2-40B4-BE49-F238E27FC236}">
                <a16:creationId xmlns:a16="http://schemas.microsoft.com/office/drawing/2014/main" id="{4F303036-F3B2-80A7-4638-40E0330AC17D}"/>
              </a:ext>
            </a:extLst>
          </p:cNvPr>
          <p:cNvSpPr/>
          <p:nvPr/>
        </p:nvSpPr>
        <p:spPr>
          <a:xfrm>
            <a:off x="3411534" y="2138360"/>
            <a:ext cx="158748" cy="1555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41"/>
              <a:gd name="f8" fmla="val 2"/>
              <a:gd name="f9" fmla="val 1"/>
              <a:gd name="f10" fmla="val 13"/>
              <a:gd name="f11" fmla="val 24"/>
              <a:gd name="f12" fmla="val 37"/>
              <a:gd name="f13" fmla="val 38"/>
              <a:gd name="f14" fmla="val 5"/>
              <a:gd name="f15" fmla="val 40"/>
              <a:gd name="f16" fmla="val 10"/>
              <a:gd name="f17" fmla="val 14"/>
              <a:gd name="f18" fmla="val 31"/>
              <a:gd name="f19" fmla="val 19"/>
              <a:gd name="f20" fmla="val 11"/>
              <a:gd name="f21" fmla="val 16"/>
              <a:gd name="f22" fmla="val 15"/>
              <a:gd name="f23" fmla="val 12"/>
              <a:gd name="f24" fmla="val 30"/>
              <a:gd name="f25" fmla="val 6"/>
              <a:gd name="f26" fmla="val 39"/>
              <a:gd name="f27" fmla="val 25"/>
              <a:gd name="f28" fmla="val 3"/>
              <a:gd name="f29" fmla="+- 0 0 -90"/>
              <a:gd name="f30" fmla="*/ f3 1 42"/>
              <a:gd name="f31" fmla="*/ f4 1 41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2"/>
              <a:gd name="f40" fmla="*/ f36 1 41"/>
              <a:gd name="f41" fmla="*/ 2 f37 1"/>
              <a:gd name="f42" fmla="*/ 1 f36 1"/>
              <a:gd name="f43" fmla="*/ 37 f37 1"/>
              <a:gd name="f44" fmla="*/ 42 f37 1"/>
              <a:gd name="f45" fmla="*/ 14 f36 1"/>
              <a:gd name="f46" fmla="*/ 16 f37 1"/>
              <a:gd name="f47" fmla="*/ 15 f36 1"/>
              <a:gd name="f48" fmla="*/ 15 f37 1"/>
              <a:gd name="f49" fmla="*/ 41 f36 1"/>
              <a:gd name="f50" fmla="*/ 0 f37 1"/>
              <a:gd name="f51" fmla="*/ 39 f36 1"/>
              <a:gd name="f52" fmla="*/ 3 f37 1"/>
              <a:gd name="f53" fmla="*/ 0 f36 1"/>
              <a:gd name="f54" fmla="+- f38 0 f1"/>
              <a:gd name="f55" fmla="*/ f41 1 42"/>
              <a:gd name="f56" fmla="*/ f42 1 41"/>
              <a:gd name="f57" fmla="*/ f43 1 42"/>
              <a:gd name="f58" fmla="*/ f44 1 42"/>
              <a:gd name="f59" fmla="*/ f45 1 41"/>
              <a:gd name="f60" fmla="*/ f46 1 42"/>
              <a:gd name="f61" fmla="*/ f47 1 41"/>
              <a:gd name="f62" fmla="*/ f48 1 42"/>
              <a:gd name="f63" fmla="*/ f49 1 41"/>
              <a:gd name="f64" fmla="*/ f50 1 42"/>
              <a:gd name="f65" fmla="*/ f51 1 41"/>
              <a:gd name="f66" fmla="*/ f52 1 42"/>
              <a:gd name="f67" fmla="*/ f53 1 41"/>
              <a:gd name="f68" fmla="*/ 0 1 f39"/>
              <a:gd name="f69" fmla="*/ f33 1 f39"/>
              <a:gd name="f70" fmla="*/ 0 1 f40"/>
              <a:gd name="f71" fmla="*/ f34 1 f40"/>
              <a:gd name="f72" fmla="*/ f55 1 f39"/>
              <a:gd name="f73" fmla="*/ f56 1 f40"/>
              <a:gd name="f74" fmla="*/ f57 1 f39"/>
              <a:gd name="f75" fmla="*/ f58 1 f39"/>
              <a:gd name="f76" fmla="*/ f59 1 f40"/>
              <a:gd name="f77" fmla="*/ f60 1 f39"/>
              <a:gd name="f78" fmla="*/ f61 1 f40"/>
              <a:gd name="f79" fmla="*/ f62 1 f39"/>
              <a:gd name="f80" fmla="*/ f63 1 f40"/>
              <a:gd name="f81" fmla="*/ f64 1 f39"/>
              <a:gd name="f82" fmla="*/ f65 1 f40"/>
              <a:gd name="f83" fmla="*/ f66 1 f39"/>
              <a:gd name="f84" fmla="*/ f67 1 f40"/>
              <a:gd name="f85" fmla="*/ f68 f30 1"/>
              <a:gd name="f86" fmla="*/ f69 f30 1"/>
              <a:gd name="f87" fmla="*/ f71 f31 1"/>
              <a:gd name="f88" fmla="*/ f70 f31 1"/>
              <a:gd name="f89" fmla="*/ f72 f30 1"/>
              <a:gd name="f90" fmla="*/ f73 f31 1"/>
              <a:gd name="f91" fmla="*/ f74 f30 1"/>
              <a:gd name="f92" fmla="*/ f75 f30 1"/>
              <a:gd name="f93" fmla="*/ f76 f31 1"/>
              <a:gd name="f94" fmla="*/ f77 f30 1"/>
              <a:gd name="f95" fmla="*/ f78 f31 1"/>
              <a:gd name="f96" fmla="*/ f79 f30 1"/>
              <a:gd name="f97" fmla="*/ f80 f31 1"/>
              <a:gd name="f98" fmla="*/ f81 f30 1"/>
              <a:gd name="f99" fmla="*/ f82 f31 1"/>
              <a:gd name="f100" fmla="*/ f83 f30 1"/>
              <a:gd name="f101" fmla="*/ f84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9" y="f90"/>
              </a:cxn>
              <a:cxn ang="f54">
                <a:pos x="f91" y="f90"/>
              </a:cxn>
              <a:cxn ang="f54">
                <a:pos x="f92" y="f93"/>
              </a:cxn>
              <a:cxn ang="f54">
                <a:pos x="f94" y="f95"/>
              </a:cxn>
              <a:cxn ang="f54">
                <a:pos x="f96" y="f97"/>
              </a:cxn>
              <a:cxn ang="f54">
                <a:pos x="f98" y="f99"/>
              </a:cxn>
              <a:cxn ang="f54">
                <a:pos x="f100" y="f101"/>
              </a:cxn>
              <a:cxn ang="f54">
                <a:pos x="f89" y="f90"/>
              </a:cxn>
            </a:cxnLst>
            <a:rect l="f85" t="f88" r="f86" b="f87"/>
            <a:pathLst>
              <a:path w="42" h="41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6" y="f17"/>
                </a:cubicBezTo>
                <a:cubicBezTo>
                  <a:pt x="f18" y="f17"/>
                  <a:pt x="f19" y="f20"/>
                  <a:pt x="f21" y="f22"/>
                </a:cubicBezTo>
                <a:cubicBezTo>
                  <a:pt x="f23" y="f19"/>
                  <a:pt x="f22" y="f24"/>
                  <a:pt x="f22" y="f7"/>
                </a:cubicBezTo>
                <a:cubicBezTo>
                  <a:pt x="f23" y="f7"/>
                  <a:pt x="f25" y="f15"/>
                  <a:pt x="f5" y="f26"/>
                </a:cubicBezTo>
                <a:cubicBezTo>
                  <a:pt x="f9" y="f27"/>
                  <a:pt x="f8" y="f10"/>
                  <a:pt x="f28" y="f5"/>
                </a:cubicBezTo>
                <a:cubicBezTo>
                  <a:pt x="f28" y="f5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58">
            <a:extLst>
              <a:ext uri="{FF2B5EF4-FFF2-40B4-BE49-F238E27FC236}">
                <a16:creationId xmlns:a16="http://schemas.microsoft.com/office/drawing/2014/main" id="{AF678B1B-1D99-ED40-2690-2D8FCB153688}"/>
              </a:ext>
            </a:extLst>
          </p:cNvPr>
          <p:cNvSpPr/>
          <p:nvPr/>
        </p:nvSpPr>
        <p:spPr>
          <a:xfrm>
            <a:off x="5708654" y="1501773"/>
            <a:ext cx="244473" cy="2317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61"/>
              <a:gd name="f8" fmla="val 22"/>
              <a:gd name="f9" fmla="val 52"/>
              <a:gd name="f10" fmla="val 21"/>
              <a:gd name="f11" fmla="val 51"/>
              <a:gd name="f12" fmla="val 24"/>
              <a:gd name="f13" fmla="val 28"/>
              <a:gd name="f14" fmla="val 53"/>
              <a:gd name="f15" fmla="val 31"/>
              <a:gd name="f16" fmla="val 38"/>
              <a:gd name="f17" fmla="val 48"/>
              <a:gd name="f18" fmla="val 49"/>
              <a:gd name="f19" fmla="val 45"/>
              <a:gd name="f20" fmla="val 39"/>
              <a:gd name="f21" fmla="val 55"/>
              <a:gd name="f22" fmla="val 32"/>
              <a:gd name="f23" fmla="val 18"/>
              <a:gd name="f24" fmla="val 46"/>
              <a:gd name="f25" fmla="val 15"/>
              <a:gd name="f26" fmla="val 41"/>
              <a:gd name="f27" fmla="val 11"/>
              <a:gd name="f28" fmla="val 29"/>
              <a:gd name="f29" fmla="val 16"/>
              <a:gd name="f30" fmla="val 17"/>
              <a:gd name="f31" fmla="val 19"/>
              <a:gd name="f32" fmla="val 25"/>
              <a:gd name="f33" fmla="val 33"/>
              <a:gd name="f34" fmla="val 14"/>
              <a:gd name="f35" fmla="val 8"/>
              <a:gd name="f36" fmla="val 13"/>
              <a:gd name="f37" fmla="val 23"/>
              <a:gd name="f38" fmla="val 1"/>
              <a:gd name="f39" fmla="val 36"/>
              <a:gd name="f40" fmla="val 7"/>
              <a:gd name="f41" fmla="val 27"/>
              <a:gd name="f42" fmla="val 60"/>
              <a:gd name="f43" fmla="val 40"/>
              <a:gd name="f44" fmla="val 54"/>
              <a:gd name="f45" fmla="val 57"/>
              <a:gd name="f46" fmla="+- 0 0 -90"/>
              <a:gd name="f47" fmla="*/ f3 1 65"/>
              <a:gd name="f48" fmla="*/ f4 1 61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65"/>
              <a:gd name="f57" fmla="*/ f53 1 61"/>
              <a:gd name="f58" fmla="*/ 22 f54 1"/>
              <a:gd name="f59" fmla="*/ 52 f53 1"/>
              <a:gd name="f60" fmla="*/ 21 f54 1"/>
              <a:gd name="f61" fmla="*/ 51 f53 1"/>
              <a:gd name="f62" fmla="*/ 31 f54 1"/>
              <a:gd name="f63" fmla="*/ 52 f54 1"/>
              <a:gd name="f64" fmla="*/ 39 f53 1"/>
              <a:gd name="f65" fmla="*/ 46 f54 1"/>
              <a:gd name="f66" fmla="*/ 15 f53 1"/>
              <a:gd name="f67" fmla="*/ 17 f53 1"/>
              <a:gd name="f68" fmla="*/ 14 f54 1"/>
              <a:gd name="f69" fmla="*/ 41 f53 1"/>
              <a:gd name="f70" fmla="*/ 13 f53 1"/>
              <a:gd name="f71" fmla="*/ 48 f54 1"/>
              <a:gd name="f72" fmla="*/ 7 f53 1"/>
              <a:gd name="f73" fmla="*/ 60 f54 1"/>
              <a:gd name="f74" fmla="*/ 40 f53 1"/>
              <a:gd name="f75" fmla="+- f55 0 f1"/>
              <a:gd name="f76" fmla="*/ f58 1 65"/>
              <a:gd name="f77" fmla="*/ f59 1 61"/>
              <a:gd name="f78" fmla="*/ f60 1 65"/>
              <a:gd name="f79" fmla="*/ f61 1 61"/>
              <a:gd name="f80" fmla="*/ f62 1 65"/>
              <a:gd name="f81" fmla="*/ f63 1 65"/>
              <a:gd name="f82" fmla="*/ f64 1 61"/>
              <a:gd name="f83" fmla="*/ f65 1 65"/>
              <a:gd name="f84" fmla="*/ f66 1 61"/>
              <a:gd name="f85" fmla="*/ f67 1 61"/>
              <a:gd name="f86" fmla="*/ f68 1 65"/>
              <a:gd name="f87" fmla="*/ f69 1 61"/>
              <a:gd name="f88" fmla="*/ f70 1 61"/>
              <a:gd name="f89" fmla="*/ f71 1 65"/>
              <a:gd name="f90" fmla="*/ f72 1 61"/>
              <a:gd name="f91" fmla="*/ f73 1 65"/>
              <a:gd name="f92" fmla="*/ f74 1 61"/>
              <a:gd name="f93" fmla="*/ 0 1 f56"/>
              <a:gd name="f94" fmla="*/ f50 1 f56"/>
              <a:gd name="f95" fmla="*/ 0 1 f57"/>
              <a:gd name="f96" fmla="*/ f51 1 f57"/>
              <a:gd name="f97" fmla="*/ f76 1 f56"/>
              <a:gd name="f98" fmla="*/ f77 1 f57"/>
              <a:gd name="f99" fmla="*/ f78 1 f56"/>
              <a:gd name="f100" fmla="*/ f79 1 f57"/>
              <a:gd name="f101" fmla="*/ f80 1 f56"/>
              <a:gd name="f102" fmla="*/ f81 1 f56"/>
              <a:gd name="f103" fmla="*/ f82 1 f57"/>
              <a:gd name="f104" fmla="*/ f83 1 f56"/>
              <a:gd name="f105" fmla="*/ f84 1 f57"/>
              <a:gd name="f106" fmla="*/ f85 1 f57"/>
              <a:gd name="f107" fmla="*/ f86 1 f56"/>
              <a:gd name="f108" fmla="*/ f87 1 f57"/>
              <a:gd name="f109" fmla="*/ f88 1 f57"/>
              <a:gd name="f110" fmla="*/ f89 1 f56"/>
              <a:gd name="f111" fmla="*/ f90 1 f57"/>
              <a:gd name="f112" fmla="*/ f91 1 f56"/>
              <a:gd name="f113" fmla="*/ f92 1 f57"/>
              <a:gd name="f114" fmla="*/ f93 f47 1"/>
              <a:gd name="f115" fmla="*/ f94 f47 1"/>
              <a:gd name="f116" fmla="*/ f96 f48 1"/>
              <a:gd name="f117" fmla="*/ f95 f48 1"/>
              <a:gd name="f118" fmla="*/ f97 f47 1"/>
              <a:gd name="f119" fmla="*/ f98 f48 1"/>
              <a:gd name="f120" fmla="*/ f99 f47 1"/>
              <a:gd name="f121" fmla="*/ f100 f48 1"/>
              <a:gd name="f122" fmla="*/ f101 f47 1"/>
              <a:gd name="f123" fmla="*/ f102 f47 1"/>
              <a:gd name="f124" fmla="*/ f103 f48 1"/>
              <a:gd name="f125" fmla="*/ f104 f47 1"/>
              <a:gd name="f126" fmla="*/ f105 f48 1"/>
              <a:gd name="f127" fmla="*/ f106 f48 1"/>
              <a:gd name="f128" fmla="*/ f107 f47 1"/>
              <a:gd name="f129" fmla="*/ f108 f48 1"/>
              <a:gd name="f130" fmla="*/ f109 f48 1"/>
              <a:gd name="f131" fmla="*/ f110 f47 1"/>
              <a:gd name="f132" fmla="*/ f111 f48 1"/>
              <a:gd name="f133" fmla="*/ f112 f47 1"/>
              <a:gd name="f134" fmla="*/ f113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18" y="f119"/>
              </a:cxn>
              <a:cxn ang="f75">
                <a:pos x="f120" y="f121"/>
              </a:cxn>
              <a:cxn ang="f75">
                <a:pos x="f122" y="f121"/>
              </a:cxn>
              <a:cxn ang="f75">
                <a:pos x="f123" y="f124"/>
              </a:cxn>
              <a:cxn ang="f75">
                <a:pos x="f125" y="f126"/>
              </a:cxn>
              <a:cxn ang="f75">
                <a:pos x="f120" y="f127"/>
              </a:cxn>
              <a:cxn ang="f75">
                <a:pos x="f118" y="f127"/>
              </a:cxn>
              <a:cxn ang="f75">
                <a:pos x="f128" y="f129"/>
              </a:cxn>
              <a:cxn ang="f75">
                <a:pos x="f128" y="f130"/>
              </a:cxn>
              <a:cxn ang="f75">
                <a:pos x="f131" y="f132"/>
              </a:cxn>
              <a:cxn ang="f75">
                <a:pos x="f133" y="f134"/>
              </a:cxn>
              <a:cxn ang="f75">
                <a:pos x="f118" y="f119"/>
              </a:cxn>
            </a:cxnLst>
            <a:rect l="f114" t="f117" r="f115" b="f116"/>
            <a:pathLst>
              <a:path w="65" h="61">
                <a:moveTo>
                  <a:pt x="f8" y="f9"/>
                </a:moveTo>
                <a:cubicBezTo>
                  <a:pt x="f10" y="f11"/>
                  <a:pt x="f10" y="f11"/>
                  <a:pt x="f10" y="f11"/>
                </a:cubicBezTo>
                <a:cubicBezTo>
                  <a:pt x="f12" y="f11"/>
                  <a:pt x="f13" y="f14"/>
                  <a:pt x="f15" y="f11"/>
                </a:cubicBezTo>
                <a:cubicBezTo>
                  <a:pt x="f16" y="f17"/>
                  <a:pt x="f18" y="f19"/>
                  <a:pt x="f9" y="f20"/>
                </a:cubicBezTo>
                <a:cubicBezTo>
                  <a:pt x="f21" y="f22"/>
                  <a:pt x="f11" y="f23"/>
                  <a:pt x="f24" y="f25"/>
                </a:cubicBezTo>
                <a:cubicBezTo>
                  <a:pt x="f26" y="f27"/>
                  <a:pt x="f28" y="f29"/>
                  <a:pt x="f10" y="f30"/>
                </a:cubicBezTo>
                <a:cubicBezTo>
                  <a:pt x="f8" y="f30"/>
                  <a:pt x="f8" y="f30"/>
                  <a:pt x="f8" y="f30"/>
                </a:cubicBezTo>
                <a:cubicBezTo>
                  <a:pt x="f31" y="f32"/>
                  <a:pt x="f30" y="f33"/>
                  <a:pt x="f34" y="f26"/>
                </a:cubicBezTo>
                <a:cubicBezTo>
                  <a:pt x="f5" y="f22"/>
                  <a:pt x="f35" y="f8"/>
                  <a:pt x="f34" y="f36"/>
                </a:cubicBezTo>
                <a:cubicBezTo>
                  <a:pt x="f37" y="f38"/>
                  <a:pt x="f39" y="f5"/>
                  <a:pt x="f17" y="f40"/>
                </a:cubicBezTo>
                <a:cubicBezTo>
                  <a:pt x="f7" y="f25"/>
                  <a:pt x="f6" y="f41"/>
                  <a:pt x="f42" y="f43"/>
                </a:cubicBezTo>
                <a:cubicBezTo>
                  <a:pt x="f44" y="f45"/>
                  <a:pt x="f20" y="f7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59">
            <a:extLst>
              <a:ext uri="{FF2B5EF4-FFF2-40B4-BE49-F238E27FC236}">
                <a16:creationId xmlns:a16="http://schemas.microsoft.com/office/drawing/2014/main" id="{C678B221-76FF-AA22-2BC6-F4449B03CCCA}"/>
              </a:ext>
            </a:extLst>
          </p:cNvPr>
          <p:cNvSpPr/>
          <p:nvPr/>
        </p:nvSpPr>
        <p:spPr>
          <a:xfrm>
            <a:off x="4057650" y="2138360"/>
            <a:ext cx="165104" cy="158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"/>
              <a:gd name="f7" fmla="val 42"/>
              <a:gd name="f8" fmla="val 39"/>
              <a:gd name="f9" fmla="val 8"/>
              <a:gd name="f10" fmla="val 16"/>
              <a:gd name="f11" fmla="val 41"/>
              <a:gd name="f12" fmla="val 24"/>
              <a:gd name="f13" fmla="val 40"/>
              <a:gd name="f14" fmla="val 37"/>
              <a:gd name="f15" fmla="val 26"/>
              <a:gd name="f16" fmla="val 31"/>
              <a:gd name="f17" fmla="val 28"/>
              <a:gd name="f18" fmla="val 22"/>
              <a:gd name="f19" fmla="val 25"/>
              <a:gd name="f20" fmla="val 14"/>
              <a:gd name="f21" fmla="val 11"/>
              <a:gd name="f22" fmla="val 1"/>
              <a:gd name="f23" fmla="val 2"/>
              <a:gd name="f24" fmla="val 6"/>
              <a:gd name="f25" fmla="val 4"/>
              <a:gd name="f26" fmla="+- 0 0 -90"/>
              <a:gd name="f27" fmla="*/ f3 1 44"/>
              <a:gd name="f28" fmla="*/ f4 1 42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44"/>
              <a:gd name="f37" fmla="*/ f33 1 42"/>
              <a:gd name="f38" fmla="*/ 39 f34 1"/>
              <a:gd name="f39" fmla="*/ 0 f33 1"/>
              <a:gd name="f40" fmla="*/ 41 f34 1"/>
              <a:gd name="f41" fmla="*/ 24 f33 1"/>
              <a:gd name="f42" fmla="*/ 26 f34 1"/>
              <a:gd name="f43" fmla="*/ 41 f33 1"/>
              <a:gd name="f44" fmla="*/ 25 f34 1"/>
              <a:gd name="f45" fmla="*/ 14 f33 1"/>
              <a:gd name="f46" fmla="*/ 0 f34 1"/>
              <a:gd name="f47" fmla="*/ 4 f34 1"/>
              <a:gd name="f48" fmla="*/ 1 f33 1"/>
              <a:gd name="f49" fmla="+- f35 0 f1"/>
              <a:gd name="f50" fmla="*/ f38 1 44"/>
              <a:gd name="f51" fmla="*/ f39 1 42"/>
              <a:gd name="f52" fmla="*/ f40 1 44"/>
              <a:gd name="f53" fmla="*/ f41 1 42"/>
              <a:gd name="f54" fmla="*/ f42 1 44"/>
              <a:gd name="f55" fmla="*/ f43 1 42"/>
              <a:gd name="f56" fmla="*/ f44 1 44"/>
              <a:gd name="f57" fmla="*/ f45 1 42"/>
              <a:gd name="f58" fmla="*/ f46 1 44"/>
              <a:gd name="f59" fmla="*/ f47 1 44"/>
              <a:gd name="f60" fmla="*/ f48 1 42"/>
              <a:gd name="f61" fmla="*/ 0 1 f36"/>
              <a:gd name="f62" fmla="*/ f30 1 f36"/>
              <a:gd name="f63" fmla="*/ 0 1 f37"/>
              <a:gd name="f64" fmla="*/ f31 1 f37"/>
              <a:gd name="f65" fmla="*/ f50 1 f36"/>
              <a:gd name="f66" fmla="*/ f51 1 f37"/>
              <a:gd name="f67" fmla="*/ f52 1 f36"/>
              <a:gd name="f68" fmla="*/ f53 1 f37"/>
              <a:gd name="f69" fmla="*/ f54 1 f36"/>
              <a:gd name="f70" fmla="*/ f55 1 f37"/>
              <a:gd name="f71" fmla="*/ f56 1 f36"/>
              <a:gd name="f72" fmla="*/ f57 1 f37"/>
              <a:gd name="f73" fmla="*/ f58 1 f36"/>
              <a:gd name="f74" fmla="*/ f59 1 f36"/>
              <a:gd name="f75" fmla="*/ f60 1 f37"/>
              <a:gd name="f76" fmla="*/ f61 f27 1"/>
              <a:gd name="f77" fmla="*/ f62 f27 1"/>
              <a:gd name="f78" fmla="*/ f64 f28 1"/>
              <a:gd name="f79" fmla="*/ f63 f28 1"/>
              <a:gd name="f80" fmla="*/ f65 f27 1"/>
              <a:gd name="f81" fmla="*/ f66 f28 1"/>
              <a:gd name="f82" fmla="*/ f67 f27 1"/>
              <a:gd name="f83" fmla="*/ f68 f28 1"/>
              <a:gd name="f84" fmla="*/ f69 f27 1"/>
              <a:gd name="f85" fmla="*/ f70 f28 1"/>
              <a:gd name="f86" fmla="*/ f71 f27 1"/>
              <a:gd name="f87" fmla="*/ f72 f28 1"/>
              <a:gd name="f88" fmla="*/ f73 f27 1"/>
              <a:gd name="f89" fmla="*/ f74 f27 1"/>
              <a:gd name="f90" fmla="*/ f75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87"/>
              </a:cxn>
              <a:cxn ang="f49">
                <a:pos x="f88" y="f87"/>
              </a:cxn>
              <a:cxn ang="f49">
                <a:pos x="f89" y="f90"/>
              </a:cxn>
              <a:cxn ang="f49">
                <a:pos x="f80" y="f90"/>
              </a:cxn>
              <a:cxn ang="f49">
                <a:pos x="f80" y="f81"/>
              </a:cxn>
            </a:cxnLst>
            <a:rect l="f76" t="f79" r="f77" b="f78"/>
            <a:pathLst>
              <a:path w="44" h="42">
                <a:moveTo>
                  <a:pt x="f8" y="f5"/>
                </a:moveTo>
                <a:cubicBezTo>
                  <a:pt x="f8" y="f9"/>
                  <a:pt x="f8" y="f10"/>
                  <a:pt x="f11" y="f12"/>
                </a:cubicBezTo>
                <a:cubicBezTo>
                  <a:pt x="f6" y="f13"/>
                  <a:pt x="f14" y="f7"/>
                  <a:pt x="f15" y="f11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2" y="f21"/>
                  <a:pt x="f21" y="f20"/>
                  <a:pt x="f5" y="f20"/>
                </a:cubicBezTo>
                <a:cubicBezTo>
                  <a:pt x="f22" y="f21"/>
                  <a:pt x="f23" y="f24"/>
                  <a:pt x="f25" y="f22"/>
                </a:cubicBezTo>
                <a:cubicBezTo>
                  <a:pt x="f10" y="f22"/>
                  <a:pt x="f17" y="f22"/>
                  <a:pt x="f8" y="f22"/>
                </a:cubicBezTo>
                <a:cubicBezTo>
                  <a:pt x="f8" y="f22"/>
                  <a:pt x="f8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60">
            <a:extLst>
              <a:ext uri="{FF2B5EF4-FFF2-40B4-BE49-F238E27FC236}">
                <a16:creationId xmlns:a16="http://schemas.microsoft.com/office/drawing/2014/main" id="{530582EC-8E8E-9D40-3AF2-DFF7F7E50764}"/>
              </a:ext>
            </a:extLst>
          </p:cNvPr>
          <p:cNvSpPr/>
          <p:nvPr/>
        </p:nvSpPr>
        <p:spPr>
          <a:xfrm>
            <a:off x="3833814" y="2055808"/>
            <a:ext cx="193679" cy="1127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30"/>
              <a:gd name="f8" fmla="val 23"/>
              <a:gd name="f9" fmla="val 9"/>
              <a:gd name="f10" fmla="val 18"/>
              <a:gd name="f11" fmla="val 14"/>
              <a:gd name="f12" fmla="val 27"/>
              <a:gd name="f13" fmla="val 10"/>
              <a:gd name="f14" fmla="val 34"/>
              <a:gd name="f15" fmla="val 7"/>
              <a:gd name="f16" fmla="val 40"/>
              <a:gd name="f17" fmla="val 4"/>
              <a:gd name="f18" fmla="val 48"/>
              <a:gd name="f19" fmla="val 49"/>
              <a:gd name="f20" fmla="val 22"/>
              <a:gd name="f21" fmla="val 36"/>
              <a:gd name="f22" fmla="val 24"/>
              <a:gd name="f23" fmla="val 25"/>
              <a:gd name="f24" fmla="val 19"/>
              <a:gd name="f25" fmla="val 29"/>
              <a:gd name="f26" fmla="val 11"/>
              <a:gd name="f27" fmla="+- 0 0 -90"/>
              <a:gd name="f28" fmla="*/ f3 1 51"/>
              <a:gd name="f29" fmla="*/ f4 1 30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51"/>
              <a:gd name="f38" fmla="*/ f34 1 30"/>
              <a:gd name="f39" fmla="*/ 0 f35 1"/>
              <a:gd name="f40" fmla="*/ 23 f34 1"/>
              <a:gd name="f41" fmla="*/ 27 f35 1"/>
              <a:gd name="f42" fmla="*/ 10 f34 1"/>
              <a:gd name="f43" fmla="*/ 48 f35 1"/>
              <a:gd name="f44" fmla="*/ 0 f34 1"/>
              <a:gd name="f45" fmla="*/ 36 f35 1"/>
              <a:gd name="f46" fmla="*/ 24 f34 1"/>
              <a:gd name="f47" fmla="*/ 11 f35 1"/>
              <a:gd name="f48" fmla="*/ 30 f34 1"/>
              <a:gd name="f49" fmla="+- f36 0 f1"/>
              <a:gd name="f50" fmla="*/ f39 1 51"/>
              <a:gd name="f51" fmla="*/ f40 1 30"/>
              <a:gd name="f52" fmla="*/ f41 1 51"/>
              <a:gd name="f53" fmla="*/ f42 1 30"/>
              <a:gd name="f54" fmla="*/ f43 1 51"/>
              <a:gd name="f55" fmla="*/ f44 1 30"/>
              <a:gd name="f56" fmla="*/ f45 1 51"/>
              <a:gd name="f57" fmla="*/ f46 1 30"/>
              <a:gd name="f58" fmla="*/ f47 1 51"/>
              <a:gd name="f59" fmla="*/ f48 1 30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8"/>
              <a:gd name="f72" fmla="*/ f58 1 f37"/>
              <a:gd name="f73" fmla="*/ f59 1 f38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9 1"/>
              <a:gd name="f86" fmla="*/ f72 f28 1"/>
              <a:gd name="f87" fmla="*/ f73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87"/>
              </a:cxn>
              <a:cxn ang="f49">
                <a:pos x="f78" y="f79"/>
              </a:cxn>
            </a:cxnLst>
            <a:rect l="f74" t="f77" r="f75" b="f76"/>
            <a:pathLst>
              <a:path w="51" h="30">
                <a:moveTo>
                  <a:pt x="f5" y="f8"/>
                </a:moveTo>
                <a:cubicBezTo>
                  <a:pt x="f9" y="f10"/>
                  <a:pt x="f10" y="f11"/>
                  <a:pt x="f12" y="f13"/>
                </a:cubicBezTo>
                <a:cubicBezTo>
                  <a:pt x="f14" y="f15"/>
                  <a:pt x="f16" y="f17"/>
                  <a:pt x="f18" y="f5"/>
                </a:cubicBezTo>
                <a:cubicBezTo>
                  <a:pt x="f6" y="f11"/>
                  <a:pt x="f19" y="f20"/>
                  <a:pt x="f21" y="f22"/>
                </a:cubicBezTo>
                <a:cubicBezTo>
                  <a:pt x="f12" y="f23"/>
                  <a:pt x="f24" y="f25"/>
                  <a:pt x="f26" y="f7"/>
                </a:cubicBezTo>
                <a:cubicBezTo>
                  <a:pt x="f15" y="f7"/>
                  <a:pt x="f17" y="f23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61">
            <a:extLst>
              <a:ext uri="{FF2B5EF4-FFF2-40B4-BE49-F238E27FC236}">
                <a16:creationId xmlns:a16="http://schemas.microsoft.com/office/drawing/2014/main" id="{18846321-7AE4-C2A1-7C4D-FA34EF36C646}"/>
              </a:ext>
            </a:extLst>
          </p:cNvPr>
          <p:cNvSpPr/>
          <p:nvPr/>
        </p:nvSpPr>
        <p:spPr>
          <a:xfrm>
            <a:off x="603247" y="1790696"/>
            <a:ext cx="323853" cy="142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"/>
              <a:gd name="f7" fmla="val 4"/>
              <a:gd name="f8" fmla="val 29"/>
              <a:gd name="f9" fmla="val 57"/>
              <a:gd name="f10" fmla="val 1"/>
              <a:gd name="f11" fmla="val 3"/>
              <a:gd name="f12" fmla="+- 0 0 -90"/>
              <a:gd name="f13" fmla="*/ f3 1 86"/>
              <a:gd name="f14" fmla="*/ f4 1 4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19 1 4"/>
              <a:gd name="f23" fmla="*/ f20 1 86"/>
              <a:gd name="f24" fmla="*/ 0 f20 1"/>
              <a:gd name="f25" fmla="*/ 0 f19 1"/>
              <a:gd name="f26" fmla="*/ 86 f20 1"/>
              <a:gd name="f27" fmla="*/ 4 f19 1"/>
              <a:gd name="f28" fmla="+- f21 0 f1"/>
              <a:gd name="f29" fmla="*/ f24 1 86"/>
              <a:gd name="f30" fmla="*/ f25 1 4"/>
              <a:gd name="f31" fmla="*/ f26 1 86"/>
              <a:gd name="f32" fmla="*/ f27 1 4"/>
              <a:gd name="f33" fmla="*/ 0 1 f23"/>
              <a:gd name="f34" fmla="*/ f16 1 f23"/>
              <a:gd name="f35" fmla="*/ 0 1 f22"/>
              <a:gd name="f36" fmla="*/ f17 1 f22"/>
              <a:gd name="f37" fmla="*/ f29 1 f23"/>
              <a:gd name="f38" fmla="*/ f30 1 f22"/>
              <a:gd name="f39" fmla="*/ f31 1 f23"/>
              <a:gd name="f40" fmla="*/ f32 1 f22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3 1"/>
              <a:gd name="f48" fmla="*/ f40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6"/>
              </a:cxn>
              <a:cxn ang="f28">
                <a:pos x="f47" y="f48"/>
              </a:cxn>
              <a:cxn ang="f28">
                <a:pos x="f45" y="f48"/>
              </a:cxn>
              <a:cxn ang="f28">
                <a:pos x="f45" y="f46"/>
              </a:cxn>
            </a:cxnLst>
            <a:rect l="f41" t="f44" r="f42" b="f43"/>
            <a:pathLst>
              <a:path w="86" h="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7"/>
                </a:cubicBezTo>
                <a:cubicBezTo>
                  <a:pt x="f9" y="f7"/>
                  <a:pt x="f8" y="f7"/>
                  <a:pt x="f5" y="f7"/>
                </a:cubicBezTo>
                <a:cubicBezTo>
                  <a:pt x="f5" y="f11"/>
                  <a:pt x="f5" y="f10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62">
            <a:extLst>
              <a:ext uri="{FF2B5EF4-FFF2-40B4-BE49-F238E27FC236}">
                <a16:creationId xmlns:a16="http://schemas.microsoft.com/office/drawing/2014/main" id="{BAD7DB63-5725-52F6-56A2-E02227BDF615}"/>
              </a:ext>
            </a:extLst>
          </p:cNvPr>
          <p:cNvSpPr/>
          <p:nvPr/>
        </p:nvSpPr>
        <p:spPr>
          <a:xfrm>
            <a:off x="644523" y="1233489"/>
            <a:ext cx="230191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24"/>
              <a:gd name="f8" fmla="val 56"/>
              <a:gd name="f9" fmla="val 22"/>
              <a:gd name="f10" fmla="val 37"/>
              <a:gd name="f11" fmla="val 8"/>
              <a:gd name="f12" fmla="val 21"/>
              <a:gd name="f13" fmla="val 9"/>
              <a:gd name="f14" fmla="val 1"/>
              <a:gd name="f15" fmla="val 3"/>
              <a:gd name="f16" fmla="val 17"/>
              <a:gd name="f17" fmla="val 2"/>
              <a:gd name="f18" fmla="val 29"/>
              <a:gd name="f19" fmla="val 42"/>
              <a:gd name="f20" fmla="val 57"/>
              <a:gd name="f21" fmla="val 4"/>
              <a:gd name="f22" fmla="val 20"/>
              <a:gd name="f23" fmla="val 58"/>
              <a:gd name="f24" fmla="+- 0 0 -90"/>
              <a:gd name="f25" fmla="*/ f3 1 61"/>
              <a:gd name="f26" fmla="*/ f4 1 24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61"/>
              <a:gd name="f35" fmla="*/ f31 1 24"/>
              <a:gd name="f36" fmla="*/ 56 f32 1"/>
              <a:gd name="f37" fmla="*/ 22 f31 1"/>
              <a:gd name="f38" fmla="*/ 1 f32 1"/>
              <a:gd name="f39" fmla="*/ 24 f31 1"/>
              <a:gd name="f40" fmla="*/ 29 f32 1"/>
              <a:gd name="f41" fmla="*/ 1 f31 1"/>
              <a:gd name="f42" fmla="*/ 61 f32 1"/>
              <a:gd name="f43" fmla="*/ 20 f31 1"/>
              <a:gd name="f44" fmla="+- f33 0 f1"/>
              <a:gd name="f45" fmla="*/ f36 1 61"/>
              <a:gd name="f46" fmla="*/ f37 1 24"/>
              <a:gd name="f47" fmla="*/ f38 1 61"/>
              <a:gd name="f48" fmla="*/ f39 1 24"/>
              <a:gd name="f49" fmla="*/ f40 1 61"/>
              <a:gd name="f50" fmla="*/ f41 1 24"/>
              <a:gd name="f51" fmla="*/ f42 1 61"/>
              <a:gd name="f52" fmla="*/ f43 1 24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61" h="24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5" y="f15"/>
                  <a:pt x="f16" y="f17"/>
                  <a:pt x="f18" y="f14"/>
                </a:cubicBezTo>
                <a:cubicBezTo>
                  <a:pt x="f19" y="f5"/>
                  <a:pt x="f20" y="f21"/>
                  <a:pt x="f6" y="f22"/>
                </a:cubicBezTo>
                <a:cubicBezTo>
                  <a:pt x="f6" y="f22"/>
                  <a:pt x="f23" y="f12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3">
            <a:extLst>
              <a:ext uri="{FF2B5EF4-FFF2-40B4-BE49-F238E27FC236}">
                <a16:creationId xmlns:a16="http://schemas.microsoft.com/office/drawing/2014/main" id="{E97E9115-99A4-6F51-8DA2-4128AF8000DA}"/>
              </a:ext>
            </a:extLst>
          </p:cNvPr>
          <p:cNvSpPr/>
          <p:nvPr/>
        </p:nvSpPr>
        <p:spPr>
          <a:xfrm>
            <a:off x="4064005" y="1585917"/>
            <a:ext cx="101598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"/>
              <a:gd name="f7" fmla="val 39"/>
              <a:gd name="f8" fmla="val 24"/>
              <a:gd name="f9" fmla="val 29"/>
              <a:gd name="f10" fmla="val 21"/>
              <a:gd name="f11" fmla="val 32"/>
              <a:gd name="f12" fmla="val 18"/>
              <a:gd name="f13" fmla="val 35"/>
              <a:gd name="f14" fmla="val 14"/>
              <a:gd name="f15" fmla="val 10"/>
              <a:gd name="f16" fmla="val 38"/>
              <a:gd name="f17" fmla="val 5"/>
              <a:gd name="f18" fmla="val 37"/>
              <a:gd name="f19" fmla="val 1"/>
              <a:gd name="f20" fmla="val 36"/>
              <a:gd name="f21" fmla="val 3"/>
              <a:gd name="f22" fmla="val 25"/>
              <a:gd name="f23" fmla="val 6"/>
              <a:gd name="f24" fmla="val 13"/>
              <a:gd name="f25" fmla="val 15"/>
              <a:gd name="f26" fmla="+- 0 0 -90"/>
              <a:gd name="f27" fmla="*/ f3 1 27"/>
              <a:gd name="f28" fmla="*/ f4 1 39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27"/>
              <a:gd name="f37" fmla="*/ f33 1 39"/>
              <a:gd name="f38" fmla="*/ 24 f34 1"/>
              <a:gd name="f39" fmla="*/ 29 f33 1"/>
              <a:gd name="f40" fmla="*/ 14 f34 1"/>
              <a:gd name="f41" fmla="*/ 39 f33 1"/>
              <a:gd name="f42" fmla="*/ 1 f34 1"/>
              <a:gd name="f43" fmla="*/ 36 f33 1"/>
              <a:gd name="f44" fmla="*/ 0 f34 1"/>
              <a:gd name="f45" fmla="*/ 37 f33 1"/>
              <a:gd name="f46" fmla="*/ 10 f34 1"/>
              <a:gd name="f47" fmla="*/ 0 f33 1"/>
              <a:gd name="f48" fmla="+- f35 0 f1"/>
              <a:gd name="f49" fmla="*/ f38 1 27"/>
              <a:gd name="f50" fmla="*/ f39 1 39"/>
              <a:gd name="f51" fmla="*/ f40 1 27"/>
              <a:gd name="f52" fmla="*/ f41 1 39"/>
              <a:gd name="f53" fmla="*/ f42 1 27"/>
              <a:gd name="f54" fmla="*/ f43 1 39"/>
              <a:gd name="f55" fmla="*/ f44 1 27"/>
              <a:gd name="f56" fmla="*/ f45 1 39"/>
              <a:gd name="f57" fmla="*/ f46 1 27"/>
              <a:gd name="f58" fmla="*/ f47 1 39"/>
              <a:gd name="f59" fmla="*/ 0 1 f36"/>
              <a:gd name="f60" fmla="*/ f30 1 f36"/>
              <a:gd name="f61" fmla="*/ 0 1 f37"/>
              <a:gd name="f62" fmla="*/ f31 1 f37"/>
              <a:gd name="f63" fmla="*/ f49 1 f36"/>
              <a:gd name="f64" fmla="*/ f50 1 f37"/>
              <a:gd name="f65" fmla="*/ f51 1 f36"/>
              <a:gd name="f66" fmla="*/ f52 1 f37"/>
              <a:gd name="f67" fmla="*/ f53 1 f36"/>
              <a:gd name="f68" fmla="*/ f54 1 f37"/>
              <a:gd name="f69" fmla="*/ f55 1 f36"/>
              <a:gd name="f70" fmla="*/ f56 1 f37"/>
              <a:gd name="f71" fmla="*/ f57 1 f36"/>
              <a:gd name="f72" fmla="*/ f58 1 f37"/>
              <a:gd name="f73" fmla="*/ f59 f27 1"/>
              <a:gd name="f74" fmla="*/ f60 f27 1"/>
              <a:gd name="f75" fmla="*/ f62 f28 1"/>
              <a:gd name="f76" fmla="*/ f61 f28 1"/>
              <a:gd name="f77" fmla="*/ f63 f27 1"/>
              <a:gd name="f78" fmla="*/ f64 f28 1"/>
              <a:gd name="f79" fmla="*/ f65 f27 1"/>
              <a:gd name="f80" fmla="*/ f66 f28 1"/>
              <a:gd name="f81" fmla="*/ f67 f27 1"/>
              <a:gd name="f82" fmla="*/ f68 f28 1"/>
              <a:gd name="f83" fmla="*/ f69 f27 1"/>
              <a:gd name="f84" fmla="*/ f70 f28 1"/>
              <a:gd name="f85" fmla="*/ f71 f27 1"/>
              <a:gd name="f86" fmla="*/ f72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7" y="f78"/>
              </a:cxn>
              <a:cxn ang="f48">
                <a:pos x="f79" y="f80"/>
              </a:cxn>
              <a:cxn ang="f48">
                <a:pos x="f81" y="f82"/>
              </a:cxn>
              <a:cxn ang="f48">
                <a:pos x="f83" y="f84"/>
              </a:cxn>
              <a:cxn ang="f48">
                <a:pos x="f85" y="f86"/>
              </a:cxn>
              <a:cxn ang="f48">
                <a:pos x="f77" y="f78"/>
              </a:cxn>
            </a:cxnLst>
            <a:rect l="f73" t="f76" r="f74" b="f75"/>
            <a:pathLst>
              <a:path w="27" h="39">
                <a:moveTo>
                  <a:pt x="f8" y="f9"/>
                </a:moveTo>
                <a:cubicBezTo>
                  <a:pt x="f10" y="f11"/>
                  <a:pt x="f12" y="f13"/>
                  <a:pt x="f14" y="f7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0"/>
                  <a:pt x="f5" y="f18"/>
                  <a:pt x="f5" y="f18"/>
                </a:cubicBezTo>
                <a:cubicBezTo>
                  <a:pt x="f21" y="f22"/>
                  <a:pt x="f23" y="f24"/>
                  <a:pt x="f15" y="f5"/>
                </a:cubicBezTo>
                <a:cubicBezTo>
                  <a:pt x="f8" y="f17"/>
                  <a:pt x="f6" y="f2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64">
            <a:extLst>
              <a:ext uri="{FF2B5EF4-FFF2-40B4-BE49-F238E27FC236}">
                <a16:creationId xmlns:a16="http://schemas.microsoft.com/office/drawing/2014/main" id="{5DAE88CB-EA0B-662B-279D-4DA5C9279731}"/>
              </a:ext>
            </a:extLst>
          </p:cNvPr>
          <p:cNvSpPr/>
          <p:nvPr/>
        </p:nvSpPr>
        <p:spPr>
          <a:xfrm>
            <a:off x="4924428" y="1638303"/>
            <a:ext cx="109535" cy="109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18"/>
              <a:gd name="f8" fmla="val 13"/>
              <a:gd name="f9" fmla="val 26"/>
              <a:gd name="f10" fmla="val 5"/>
              <a:gd name="f11" fmla="val 25"/>
              <a:gd name="f12" fmla="val 3"/>
              <a:gd name="f13" fmla="val 21"/>
              <a:gd name="f14" fmla="val 15"/>
              <a:gd name="f15" fmla="val 1"/>
              <a:gd name="f16" fmla="val 7"/>
              <a:gd name="f17" fmla="val 14"/>
              <a:gd name="f18" fmla="val 20"/>
              <a:gd name="f19" fmla="val 24"/>
              <a:gd name="f20" fmla="val 4"/>
              <a:gd name="f21" fmla="val 27"/>
              <a:gd name="f22" fmla="val 9"/>
              <a:gd name="f23" fmla="val 17"/>
              <a:gd name="f24" fmla="val 23"/>
              <a:gd name="f25" fmla="+- 0 0 -90"/>
              <a:gd name="f26" fmla="*/ f3 1 29"/>
              <a:gd name="f27" fmla="*/ f4 1 29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29"/>
              <a:gd name="f34" fmla="*/ 18 f31 1"/>
              <a:gd name="f35" fmla="*/ 29 f31 1"/>
              <a:gd name="f36" fmla="*/ 3 f31 1"/>
              <a:gd name="f37" fmla="*/ 21 f31 1"/>
              <a:gd name="f38" fmla="*/ 1 f31 1"/>
              <a:gd name="f39" fmla="*/ 0 f31 1"/>
              <a:gd name="f40" fmla="*/ 20 f31 1"/>
              <a:gd name="f41" fmla="*/ 9 f31 1"/>
              <a:gd name="f42" fmla="*/ 17 f31 1"/>
              <a:gd name="f43" fmla="+- f32 0 f1"/>
              <a:gd name="f44" fmla="*/ f34 1 29"/>
              <a:gd name="f45" fmla="*/ f35 1 29"/>
              <a:gd name="f46" fmla="*/ f36 1 29"/>
              <a:gd name="f47" fmla="*/ f37 1 29"/>
              <a:gd name="f48" fmla="*/ f38 1 29"/>
              <a:gd name="f49" fmla="*/ f39 1 29"/>
              <a:gd name="f50" fmla="*/ f40 1 29"/>
              <a:gd name="f51" fmla="*/ f41 1 29"/>
              <a:gd name="f52" fmla="*/ f42 1 29"/>
              <a:gd name="f53" fmla="*/ 0 1 f33"/>
              <a:gd name="f54" fmla="*/ f29 1 f33"/>
              <a:gd name="f55" fmla="*/ f44 1 f33"/>
              <a:gd name="f56" fmla="*/ f45 1 f33"/>
              <a:gd name="f57" fmla="*/ f46 1 f33"/>
              <a:gd name="f58" fmla="*/ f47 1 f33"/>
              <a:gd name="f59" fmla="*/ f48 1 f33"/>
              <a:gd name="f60" fmla="*/ f49 1 f33"/>
              <a:gd name="f61" fmla="*/ f50 1 f33"/>
              <a:gd name="f62" fmla="*/ f51 1 f33"/>
              <a:gd name="f63" fmla="*/ f52 1 f33"/>
              <a:gd name="f64" fmla="*/ f53 f26 1"/>
              <a:gd name="f65" fmla="*/ f54 f26 1"/>
              <a:gd name="f66" fmla="*/ f54 f27 1"/>
              <a:gd name="f67" fmla="*/ f53 f27 1"/>
              <a:gd name="f68" fmla="*/ f55 f26 1"/>
              <a:gd name="f69" fmla="*/ f56 f27 1"/>
              <a:gd name="f70" fmla="*/ f57 f26 1"/>
              <a:gd name="f71" fmla="*/ f58 f27 1"/>
              <a:gd name="f72" fmla="*/ f59 f26 1"/>
              <a:gd name="f73" fmla="*/ f60 f27 1"/>
              <a:gd name="f74" fmla="*/ f61 f26 1"/>
              <a:gd name="f75" fmla="*/ f57 f27 1"/>
              <a:gd name="f76" fmla="*/ f56 f26 1"/>
              <a:gd name="f77" fmla="*/ f62 f27 1"/>
              <a:gd name="f78" fmla="*/ f63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76" y="f77"/>
              </a:cxn>
              <a:cxn ang="f43">
                <a:pos x="f78" y="f69"/>
              </a:cxn>
              <a:cxn ang="f43">
                <a:pos x="f68" y="f69"/>
              </a:cxn>
            </a:cxnLst>
            <a:rect l="f64" t="f67" r="f65" b="f66"/>
            <a:pathLst>
              <a:path w="29" h="29">
                <a:moveTo>
                  <a:pt x="f7" y="f6"/>
                </a:moveTo>
                <a:cubicBezTo>
                  <a:pt x="f8" y="f9"/>
                  <a:pt x="f10" y="f11"/>
                  <a:pt x="f12" y="f13"/>
                </a:cubicBezTo>
                <a:cubicBezTo>
                  <a:pt x="f5" y="f14"/>
                  <a:pt x="f15" y="f16"/>
                  <a:pt x="f15" y="f5"/>
                </a:cubicBezTo>
                <a:cubicBezTo>
                  <a:pt x="f16" y="f15"/>
                  <a:pt x="f17" y="f15"/>
                  <a:pt x="f18" y="f12"/>
                </a:cubicBezTo>
                <a:cubicBezTo>
                  <a:pt x="f19" y="f20"/>
                  <a:pt x="f21" y="f16"/>
                  <a:pt x="f6" y="f22"/>
                </a:cubicBezTo>
                <a:cubicBezTo>
                  <a:pt x="f19" y="f23"/>
                  <a:pt x="f13" y="f24"/>
                  <a:pt x="f23" y="f6"/>
                </a:cubicBezTo>
                <a:cubicBezTo>
                  <a:pt x="f23" y="f6"/>
                  <a:pt x="f7" y="f6"/>
                  <a:pt x="f7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65">
            <a:extLst>
              <a:ext uri="{FF2B5EF4-FFF2-40B4-BE49-F238E27FC236}">
                <a16:creationId xmlns:a16="http://schemas.microsoft.com/office/drawing/2014/main" id="{29AD1E5D-DC80-4A72-2749-FC1B6738735E}"/>
              </a:ext>
            </a:extLst>
          </p:cNvPr>
          <p:cNvSpPr/>
          <p:nvPr/>
        </p:nvSpPr>
        <p:spPr>
          <a:xfrm>
            <a:off x="847721" y="1827208"/>
            <a:ext cx="106363" cy="1524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40"/>
              <a:gd name="f8" fmla="val 38"/>
              <a:gd name="f9" fmla="val 1"/>
              <a:gd name="f10" fmla="val 27"/>
              <a:gd name="f11" fmla="val 18"/>
              <a:gd name="f12" fmla="val 3"/>
              <a:gd name="f13" fmla="val 9"/>
              <a:gd name="f14" fmla="val 5"/>
              <a:gd name="f15" fmla="val 8"/>
              <a:gd name="f16" fmla="val 11"/>
              <a:gd name="f17" fmla="val 14"/>
              <a:gd name="f18" fmla="val 19"/>
              <a:gd name="f19" fmla="val 7"/>
              <a:gd name="f20" fmla="val 16"/>
              <a:gd name="f21" fmla="val 20"/>
              <a:gd name="f22" fmla="+- 0 0 -90"/>
              <a:gd name="f23" fmla="*/ f3 1 28"/>
              <a:gd name="f24" fmla="*/ f4 1 40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8"/>
              <a:gd name="f33" fmla="*/ f29 1 40"/>
              <a:gd name="f34" fmla="*/ 0 f30 1"/>
              <a:gd name="f35" fmla="*/ 38 f29 1"/>
              <a:gd name="f36" fmla="*/ 3 f30 1"/>
              <a:gd name="f37" fmla="*/ 9 f29 1"/>
              <a:gd name="f38" fmla="*/ 11 f30 1"/>
              <a:gd name="f39" fmla="*/ 0 f29 1"/>
              <a:gd name="f40" fmla="*/ 19 f30 1"/>
              <a:gd name="f41" fmla="+- f31 0 f1"/>
              <a:gd name="f42" fmla="*/ f34 1 28"/>
              <a:gd name="f43" fmla="*/ f35 1 40"/>
              <a:gd name="f44" fmla="*/ f36 1 28"/>
              <a:gd name="f45" fmla="*/ f37 1 40"/>
              <a:gd name="f46" fmla="*/ f38 1 28"/>
              <a:gd name="f47" fmla="*/ f39 1 40"/>
              <a:gd name="f48" fmla="*/ f40 1 28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3"/>
              <a:gd name="f59" fmla="*/ f48 1 f32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4 1"/>
              <a:gd name="f70" fmla="*/ f59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67"/>
              </a:cxn>
              <a:cxn ang="f41">
                <a:pos x="f64" y="f65"/>
              </a:cxn>
            </a:cxnLst>
            <a:rect l="f60" t="f63" r="f61" b="f62"/>
            <a:pathLst>
              <a:path w="28" h="40">
                <a:moveTo>
                  <a:pt x="f5" y="f8"/>
                </a:moveTo>
                <a:cubicBezTo>
                  <a:pt x="f9" y="f10"/>
                  <a:pt x="f9" y="f11"/>
                  <a:pt x="f12" y="f13"/>
                </a:cubicBezTo>
                <a:cubicBezTo>
                  <a:pt x="f12" y="f14"/>
                  <a:pt x="f15" y="f12"/>
                  <a:pt x="f16" y="f5"/>
                </a:cubicBezTo>
                <a:cubicBezTo>
                  <a:pt x="f17" y="f12"/>
                  <a:pt x="f18" y="f19"/>
                  <a:pt x="f18" y="f13"/>
                </a:cubicBezTo>
                <a:cubicBezTo>
                  <a:pt x="f20" y="f21"/>
                  <a:pt x="f6" y="f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66">
            <a:extLst>
              <a:ext uri="{FF2B5EF4-FFF2-40B4-BE49-F238E27FC236}">
                <a16:creationId xmlns:a16="http://schemas.microsoft.com/office/drawing/2014/main" id="{29CCECD7-BBF1-1370-9459-E11CF5664FA6}"/>
              </a:ext>
            </a:extLst>
          </p:cNvPr>
          <p:cNvSpPr/>
          <p:nvPr/>
        </p:nvSpPr>
        <p:spPr>
          <a:xfrm>
            <a:off x="3449638" y="1585917"/>
            <a:ext cx="112708" cy="1428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38"/>
              <a:gd name="f8" fmla="val 16"/>
              <a:gd name="f9" fmla="val 13"/>
              <a:gd name="f10" fmla="val 35"/>
              <a:gd name="f11" fmla="val 10"/>
              <a:gd name="f12" fmla="val 33"/>
              <a:gd name="f13" fmla="val 7"/>
              <a:gd name="f14" fmla="val 31"/>
              <a:gd name="f15" fmla="val 17"/>
              <a:gd name="f16" fmla="val 5"/>
              <a:gd name="f17" fmla="val 20"/>
              <a:gd name="f18" fmla="val 23"/>
              <a:gd name="f19" fmla="val 27"/>
              <a:gd name="f20" fmla="val 26"/>
              <a:gd name="f21" fmla="val 25"/>
              <a:gd name="f22" fmla="+- 0 0 -90"/>
              <a:gd name="f23" fmla="*/ f3 1 30"/>
              <a:gd name="f24" fmla="*/ f4 1 38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0"/>
              <a:gd name="f33" fmla="*/ f29 1 38"/>
              <a:gd name="f34" fmla="*/ 16 f30 1"/>
              <a:gd name="f35" fmla="*/ 38 f29 1"/>
              <a:gd name="f36" fmla="*/ 7 f30 1"/>
              <a:gd name="f37" fmla="*/ 31 f29 1"/>
              <a:gd name="f38" fmla="*/ 20 f30 1"/>
              <a:gd name="f39" fmla="*/ 0 f29 1"/>
              <a:gd name="f40" fmla="*/ 30 f30 1"/>
              <a:gd name="f41" fmla="+- f31 0 f1"/>
              <a:gd name="f42" fmla="*/ f34 1 30"/>
              <a:gd name="f43" fmla="*/ f35 1 38"/>
              <a:gd name="f44" fmla="*/ f36 1 30"/>
              <a:gd name="f45" fmla="*/ f37 1 38"/>
              <a:gd name="f46" fmla="*/ f38 1 30"/>
              <a:gd name="f47" fmla="*/ f39 1 38"/>
              <a:gd name="f48" fmla="*/ f40 1 30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3"/>
              <a:gd name="f59" fmla="*/ f48 1 f32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4 1"/>
              <a:gd name="f70" fmla="*/ f59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65"/>
              </a:cxn>
              <a:cxn ang="f41">
                <a:pos x="f70" y="f65"/>
              </a:cxn>
              <a:cxn ang="f41">
                <a:pos x="f64" y="f65"/>
              </a:cxn>
            </a:cxnLst>
            <a:rect l="f60" t="f63" r="f61" b="f62"/>
            <a:pathLst>
              <a:path w="30" h="38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3"/>
                  <a:pt x="f17" y="f5"/>
                </a:cubicBezTo>
                <a:cubicBezTo>
                  <a:pt x="f18" y="f9"/>
                  <a:pt x="f19" y="f20"/>
                  <a:pt x="f6" y="f7"/>
                </a:cubicBezTo>
                <a:cubicBezTo>
                  <a:pt x="f6" y="f7"/>
                  <a:pt x="f6" y="f7"/>
                  <a:pt x="f6" y="f7"/>
                </a:cubicBezTo>
                <a:cubicBezTo>
                  <a:pt x="f21" y="f7"/>
                  <a:pt x="f17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67">
            <a:extLst>
              <a:ext uri="{FF2B5EF4-FFF2-40B4-BE49-F238E27FC236}">
                <a16:creationId xmlns:a16="http://schemas.microsoft.com/office/drawing/2014/main" id="{94DF1045-2291-9B59-BBB5-7BA90F820D15}"/>
              </a:ext>
            </a:extLst>
          </p:cNvPr>
          <p:cNvSpPr/>
          <p:nvPr/>
        </p:nvSpPr>
        <p:spPr>
          <a:xfrm>
            <a:off x="4818065" y="1968502"/>
            <a:ext cx="65086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44"/>
              <a:gd name="f8" fmla="val 3"/>
              <a:gd name="f9" fmla="val 16"/>
              <a:gd name="f10" fmla="val 28"/>
              <a:gd name="f11" fmla="val 41"/>
              <a:gd name="f12" fmla="val 15"/>
              <a:gd name="f13" fmla="val 42"/>
              <a:gd name="f14" fmla="val 14"/>
              <a:gd name="f15" fmla="val 43"/>
              <a:gd name="f16" fmla="val 12"/>
              <a:gd name="f17" fmla="val 8"/>
              <a:gd name="f18" fmla="val 37"/>
              <a:gd name="f19" fmla="val 30"/>
              <a:gd name="f20" fmla="val 23"/>
              <a:gd name="f21" fmla="val 7"/>
              <a:gd name="f22" fmla="val 11"/>
              <a:gd name="f23" fmla="val 13"/>
              <a:gd name="f24" fmla="val 1"/>
              <a:gd name="f25" fmla="val 2"/>
              <a:gd name="f26" fmla="+- 0 0 -90"/>
              <a:gd name="f27" fmla="*/ f3 1 17"/>
              <a:gd name="f28" fmla="*/ f4 1 4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17"/>
              <a:gd name="f37" fmla="*/ f33 1 44"/>
              <a:gd name="f38" fmla="*/ 17 f34 1"/>
              <a:gd name="f39" fmla="*/ 3 f33 1"/>
              <a:gd name="f40" fmla="*/ 41 f33 1"/>
              <a:gd name="f41" fmla="*/ 12 f34 1"/>
              <a:gd name="f42" fmla="*/ 44 f33 1"/>
              <a:gd name="f43" fmla="*/ 0 f34 1"/>
              <a:gd name="f44" fmla="*/ 23 f33 1"/>
              <a:gd name="f45" fmla="*/ 11 f34 1"/>
              <a:gd name="f46" fmla="*/ 0 f33 1"/>
              <a:gd name="f47" fmla="+- f35 0 f1"/>
              <a:gd name="f48" fmla="*/ f38 1 17"/>
              <a:gd name="f49" fmla="*/ f39 1 44"/>
              <a:gd name="f50" fmla="*/ f40 1 44"/>
              <a:gd name="f51" fmla="*/ f41 1 17"/>
              <a:gd name="f52" fmla="*/ f42 1 44"/>
              <a:gd name="f53" fmla="*/ f43 1 17"/>
              <a:gd name="f54" fmla="*/ f44 1 44"/>
              <a:gd name="f55" fmla="*/ f45 1 17"/>
              <a:gd name="f56" fmla="*/ f46 1 44"/>
              <a:gd name="f57" fmla="*/ 0 1 f36"/>
              <a:gd name="f58" fmla="*/ f30 1 f36"/>
              <a:gd name="f59" fmla="*/ 0 1 f37"/>
              <a:gd name="f60" fmla="*/ f31 1 f37"/>
              <a:gd name="f61" fmla="*/ f48 1 f36"/>
              <a:gd name="f62" fmla="*/ f49 1 f37"/>
              <a:gd name="f63" fmla="*/ f50 1 f37"/>
              <a:gd name="f64" fmla="*/ f51 1 f36"/>
              <a:gd name="f65" fmla="*/ f52 1 f37"/>
              <a:gd name="f66" fmla="*/ f53 1 f36"/>
              <a:gd name="f67" fmla="*/ f54 1 f37"/>
              <a:gd name="f68" fmla="*/ f55 1 f36"/>
              <a:gd name="f69" fmla="*/ f56 1 f37"/>
              <a:gd name="f70" fmla="*/ f57 f27 1"/>
              <a:gd name="f71" fmla="*/ f58 f27 1"/>
              <a:gd name="f72" fmla="*/ f60 f28 1"/>
              <a:gd name="f73" fmla="*/ f59 f28 1"/>
              <a:gd name="f74" fmla="*/ f61 f27 1"/>
              <a:gd name="f75" fmla="*/ f62 f28 1"/>
              <a:gd name="f76" fmla="*/ f63 f28 1"/>
              <a:gd name="f77" fmla="*/ f64 f27 1"/>
              <a:gd name="f78" fmla="*/ f65 f28 1"/>
              <a:gd name="f79" fmla="*/ f66 f27 1"/>
              <a:gd name="f80" fmla="*/ f67 f28 1"/>
              <a:gd name="f81" fmla="*/ f68 f27 1"/>
              <a:gd name="f82" fmla="*/ f69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4" y="f75"/>
              </a:cxn>
              <a:cxn ang="f47">
                <a:pos x="f74" y="f76"/>
              </a:cxn>
              <a:cxn ang="f47">
                <a:pos x="f77" y="f78"/>
              </a:cxn>
              <a:cxn ang="f47">
                <a:pos x="f79" y="f80"/>
              </a:cxn>
              <a:cxn ang="f47">
                <a:pos x="f81" y="f82"/>
              </a:cxn>
              <a:cxn ang="f47">
                <a:pos x="f74" y="f75"/>
              </a:cxn>
            </a:cxnLst>
            <a:rect l="f70" t="f73" r="f71" b="f72"/>
            <a:pathLst>
              <a:path w="17" h="44">
                <a:moveTo>
                  <a:pt x="f6" y="f8"/>
                </a:moveTo>
                <a:cubicBezTo>
                  <a:pt x="f6" y="f9"/>
                  <a:pt x="f6" y="f10"/>
                  <a:pt x="f6" y="f11"/>
                </a:cubicBezTo>
                <a:cubicBezTo>
                  <a:pt x="f12" y="f13"/>
                  <a:pt x="f14" y="f15"/>
                  <a:pt x="f16" y="f7"/>
                </a:cubicBezTo>
                <a:cubicBezTo>
                  <a:pt x="f17" y="f18"/>
                  <a:pt x="f5" y="f19"/>
                  <a:pt x="f5" y="f20"/>
                </a:cubicBezTo>
                <a:cubicBezTo>
                  <a:pt x="f5" y="f9"/>
                  <a:pt x="f21" y="f17"/>
                  <a:pt x="f22" y="f5"/>
                </a:cubicBezTo>
                <a:cubicBezTo>
                  <a:pt x="f23" y="f24"/>
                  <a:pt x="f12" y="f2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68">
            <a:extLst>
              <a:ext uri="{FF2B5EF4-FFF2-40B4-BE49-F238E27FC236}">
                <a16:creationId xmlns:a16="http://schemas.microsoft.com/office/drawing/2014/main" id="{857526F4-3366-20BA-DC1C-6BCD5CF6D456}"/>
              </a:ext>
            </a:extLst>
          </p:cNvPr>
          <p:cNvSpPr/>
          <p:nvPr/>
        </p:nvSpPr>
        <p:spPr>
          <a:xfrm>
            <a:off x="4208461" y="1925634"/>
            <a:ext cx="127001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0"/>
              <a:gd name="f8" fmla="val 19"/>
              <a:gd name="f9" fmla="val 25"/>
              <a:gd name="f10" fmla="val 5"/>
              <a:gd name="f11" fmla="val 30"/>
              <a:gd name="f12" fmla="val 9"/>
              <a:gd name="f13" fmla="val 13"/>
              <a:gd name="f14" fmla="val 29"/>
              <a:gd name="f15" fmla="val 15"/>
              <a:gd name="f16" fmla="val 23"/>
              <a:gd name="f17" fmla="val 17"/>
              <a:gd name="f18" fmla="val 11"/>
              <a:gd name="f19" fmla="val 6"/>
              <a:gd name="f20" fmla="+- 0 0 -90"/>
              <a:gd name="f21" fmla="*/ f3 1 34"/>
              <a:gd name="f22" fmla="*/ f4 1 20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4"/>
              <a:gd name="f31" fmla="*/ f27 1 20"/>
              <a:gd name="f32" fmla="*/ 19 f28 1"/>
              <a:gd name="f33" fmla="*/ 0 f27 1"/>
              <a:gd name="f34" fmla="*/ 34 f28 1"/>
              <a:gd name="f35" fmla="*/ 13 f27 1"/>
              <a:gd name="f36" fmla="*/ 17 f28 1"/>
              <a:gd name="f37" fmla="*/ 20 f27 1"/>
              <a:gd name="f38" fmla="*/ 0 f28 1"/>
              <a:gd name="f39" fmla="+- f29 0 f1"/>
              <a:gd name="f40" fmla="*/ f32 1 34"/>
              <a:gd name="f41" fmla="*/ f33 1 20"/>
              <a:gd name="f42" fmla="*/ f34 1 34"/>
              <a:gd name="f43" fmla="*/ f35 1 20"/>
              <a:gd name="f44" fmla="*/ f36 1 34"/>
              <a:gd name="f45" fmla="*/ f37 1 20"/>
              <a:gd name="f46" fmla="*/ f38 1 34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0"/>
              <a:gd name="f56" fmla="*/ f45 1 f31"/>
              <a:gd name="f57" fmla="*/ f46 1 f30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1 1"/>
              <a:gd name="f67" fmla="*/ f56 f22 1"/>
              <a:gd name="f68" fmla="*/ f57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6" y="f67"/>
              </a:cxn>
              <a:cxn ang="f39">
                <a:pos x="f68" y="f65"/>
              </a:cxn>
              <a:cxn ang="f39">
                <a:pos x="f62" y="f63"/>
              </a:cxn>
            </a:cxnLst>
            <a:rect l="f58" t="f61" r="f59" b="f60"/>
            <a:pathLst>
              <a:path w="34" h="20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7"/>
                  <a:pt x="f17" y="f7"/>
                </a:cubicBezTo>
                <a:cubicBezTo>
                  <a:pt x="f18" y="f7"/>
                  <a:pt x="f19" y="f15"/>
                  <a:pt x="f5" y="f13"/>
                </a:cubicBezTo>
                <a:cubicBezTo>
                  <a:pt x="f10" y="f12"/>
                  <a:pt x="f18" y="f19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69">
            <a:extLst>
              <a:ext uri="{FF2B5EF4-FFF2-40B4-BE49-F238E27FC236}">
                <a16:creationId xmlns:a16="http://schemas.microsoft.com/office/drawing/2014/main" id="{C201815D-0810-DAB6-84EF-4EF30120668A}"/>
              </a:ext>
            </a:extLst>
          </p:cNvPr>
          <p:cNvSpPr/>
          <p:nvPr/>
        </p:nvSpPr>
        <p:spPr>
          <a:xfrm>
            <a:off x="3276596" y="1941508"/>
            <a:ext cx="139702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16"/>
              <a:gd name="f8" fmla="val 1"/>
              <a:gd name="f9" fmla="val 14"/>
              <a:gd name="f10" fmla="val 22"/>
              <a:gd name="f11" fmla="val 30"/>
              <a:gd name="f12" fmla="val 33"/>
              <a:gd name="f13" fmla="val 2"/>
              <a:gd name="f14" fmla="val 34"/>
              <a:gd name="f15" fmla="val 9"/>
              <a:gd name="f16" fmla="val 13"/>
              <a:gd name="f17" fmla="val 28"/>
              <a:gd name="f18" fmla="val 19"/>
              <a:gd name="f19" fmla="val 10"/>
              <a:gd name="f20" fmla="val 7"/>
              <a:gd name="f21" fmla="val 15"/>
              <a:gd name="f22" fmla="val 5"/>
              <a:gd name="f23" fmla="val 8"/>
              <a:gd name="f24" fmla="+- 0 0 -90"/>
              <a:gd name="f25" fmla="*/ f3 1 37"/>
              <a:gd name="f26" fmla="*/ f4 1 16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37"/>
              <a:gd name="f35" fmla="*/ f31 1 16"/>
              <a:gd name="f36" fmla="*/ 0 f32 1"/>
              <a:gd name="f37" fmla="*/ 1 f31 1"/>
              <a:gd name="f38" fmla="*/ 30 f32 1"/>
              <a:gd name="f39" fmla="*/ 37 f32 1"/>
              <a:gd name="f40" fmla="*/ 13 f31 1"/>
              <a:gd name="f41" fmla="*/ 10 f32 1"/>
              <a:gd name="f42" fmla="*/ 16 f31 1"/>
              <a:gd name="f43" fmla="+- f33 0 f1"/>
              <a:gd name="f44" fmla="*/ f36 1 37"/>
              <a:gd name="f45" fmla="*/ f37 1 16"/>
              <a:gd name="f46" fmla="*/ f38 1 37"/>
              <a:gd name="f47" fmla="*/ f39 1 37"/>
              <a:gd name="f48" fmla="*/ f40 1 16"/>
              <a:gd name="f49" fmla="*/ f41 1 37"/>
              <a:gd name="f50" fmla="*/ f42 1 16"/>
              <a:gd name="f51" fmla="*/ 0 1 f34"/>
              <a:gd name="f52" fmla="*/ f28 1 f34"/>
              <a:gd name="f53" fmla="*/ 0 1 f35"/>
              <a:gd name="f54" fmla="*/ f29 1 f35"/>
              <a:gd name="f55" fmla="*/ f44 1 f34"/>
              <a:gd name="f56" fmla="*/ f45 1 f35"/>
              <a:gd name="f57" fmla="*/ f46 1 f34"/>
              <a:gd name="f58" fmla="*/ f47 1 f34"/>
              <a:gd name="f59" fmla="*/ f48 1 f35"/>
              <a:gd name="f60" fmla="*/ f49 1 f34"/>
              <a:gd name="f61" fmla="*/ f50 1 f35"/>
              <a:gd name="f62" fmla="*/ f51 f25 1"/>
              <a:gd name="f63" fmla="*/ f52 f25 1"/>
              <a:gd name="f64" fmla="*/ f54 f26 1"/>
              <a:gd name="f65" fmla="*/ f53 f26 1"/>
              <a:gd name="f66" fmla="*/ f55 f25 1"/>
              <a:gd name="f67" fmla="*/ f56 f26 1"/>
              <a:gd name="f68" fmla="*/ f57 f25 1"/>
              <a:gd name="f69" fmla="*/ f58 f25 1"/>
              <a:gd name="f70" fmla="*/ f59 f26 1"/>
              <a:gd name="f71" fmla="*/ f60 f25 1"/>
              <a:gd name="f72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6" y="f67"/>
              </a:cxn>
              <a:cxn ang="f43">
                <a:pos x="f68" y="f67"/>
              </a:cxn>
              <a:cxn ang="f43">
                <a:pos x="f69" y="f70"/>
              </a:cxn>
              <a:cxn ang="f43">
                <a:pos x="f71" y="f72"/>
              </a:cxn>
              <a:cxn ang="f43">
                <a:pos x="f66" y="f67"/>
              </a:cxn>
            </a:cxnLst>
            <a:rect l="f62" t="f65" r="f63" b="f64"/>
            <a:pathLst>
              <a:path w="37" h="16">
                <a:moveTo>
                  <a:pt x="f5" y="f8"/>
                </a:moveTo>
                <a:cubicBezTo>
                  <a:pt x="f9" y="f8"/>
                  <a:pt x="f10" y="f5"/>
                  <a:pt x="f11" y="f8"/>
                </a:cubicBezTo>
                <a:cubicBezTo>
                  <a:pt x="f12" y="f13"/>
                  <a:pt x="f14" y="f15"/>
                  <a:pt x="f6" y="f16"/>
                </a:cubicBezTo>
                <a:cubicBezTo>
                  <a:pt x="f17" y="f9"/>
                  <a:pt x="f18" y="f7"/>
                  <a:pt x="f19" y="f7"/>
                </a:cubicBezTo>
                <a:cubicBezTo>
                  <a:pt x="f20" y="f21"/>
                  <a:pt x="f22" y="f23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70">
            <a:extLst>
              <a:ext uri="{FF2B5EF4-FFF2-40B4-BE49-F238E27FC236}">
                <a16:creationId xmlns:a16="http://schemas.microsoft.com/office/drawing/2014/main" id="{076C0E79-5413-EF2C-60D7-EF93734DB962}"/>
              </a:ext>
            </a:extLst>
          </p:cNvPr>
          <p:cNvSpPr/>
          <p:nvPr/>
        </p:nvSpPr>
        <p:spPr>
          <a:xfrm>
            <a:off x="3808411" y="941383"/>
            <a:ext cx="11109" cy="2270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"/>
              <a:gd name="f7" fmla="val 60"/>
              <a:gd name="f8" fmla="val 20"/>
              <a:gd name="f9" fmla="val 40"/>
              <a:gd name="f10" fmla="val 2"/>
              <a:gd name="f11" fmla="val 1"/>
              <a:gd name="f12" fmla="+- 0 0 -90"/>
              <a:gd name="f13" fmla="*/ f3 1 3"/>
              <a:gd name="f14" fmla="*/ f4 1 60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3"/>
              <a:gd name="f23" fmla="*/ f19 1 60"/>
              <a:gd name="f24" fmla="*/ 3 f20 1"/>
              <a:gd name="f25" fmla="*/ 0 f19 1"/>
              <a:gd name="f26" fmla="*/ 60 f19 1"/>
              <a:gd name="f27" fmla="*/ 0 f20 1"/>
              <a:gd name="f28" fmla="+- f21 0 f1"/>
              <a:gd name="f29" fmla="*/ f24 1 3"/>
              <a:gd name="f30" fmla="*/ f25 1 60"/>
              <a:gd name="f31" fmla="*/ f26 1 60"/>
              <a:gd name="f32" fmla="*/ f27 1 3"/>
              <a:gd name="f33" fmla="*/ 0 1 f22"/>
              <a:gd name="f34" fmla="*/ f16 1 f22"/>
              <a:gd name="f35" fmla="*/ 0 1 f23"/>
              <a:gd name="f36" fmla="*/ f17 1 f23"/>
              <a:gd name="f37" fmla="*/ f29 1 f22"/>
              <a:gd name="f38" fmla="*/ f30 1 f23"/>
              <a:gd name="f39" fmla="*/ f31 1 f23"/>
              <a:gd name="f40" fmla="*/ f32 1 f22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4 1"/>
              <a:gd name="f48" fmla="*/ f4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5" y="f47"/>
              </a:cxn>
              <a:cxn ang="f28">
                <a:pos x="f48" y="f47"/>
              </a:cxn>
              <a:cxn ang="f28">
                <a:pos x="f48" y="f46"/>
              </a:cxn>
              <a:cxn ang="f28">
                <a:pos x="f45" y="f46"/>
              </a:cxn>
            </a:cxnLst>
            <a:rect l="f41" t="f44" r="f42" b="f43"/>
            <a:pathLst>
              <a:path w="3" h="60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71">
            <a:extLst>
              <a:ext uri="{FF2B5EF4-FFF2-40B4-BE49-F238E27FC236}">
                <a16:creationId xmlns:a16="http://schemas.microsoft.com/office/drawing/2014/main" id="{022263DF-C09D-D624-3731-B23EAAC54FB5}"/>
              </a:ext>
            </a:extLst>
          </p:cNvPr>
          <p:cNvSpPr/>
          <p:nvPr/>
        </p:nvSpPr>
        <p:spPr>
          <a:xfrm>
            <a:off x="938210" y="1835145"/>
            <a:ext cx="15873" cy="2238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"/>
              <a:gd name="f7" fmla="val 59"/>
              <a:gd name="f8" fmla="val 20"/>
              <a:gd name="f9" fmla="val 39"/>
              <a:gd name="f10" fmla="val 3"/>
              <a:gd name="f11" fmla="val 2"/>
              <a:gd name="f12" fmla="val 40"/>
              <a:gd name="f13" fmla="+- 0 0 -90"/>
              <a:gd name="f14" fmla="*/ f3 1 4"/>
              <a:gd name="f15" fmla="*/ f4 1 59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4"/>
              <a:gd name="f24" fmla="*/ f20 1 59"/>
              <a:gd name="f25" fmla="*/ 4 f21 1"/>
              <a:gd name="f26" fmla="*/ 0 f20 1"/>
              <a:gd name="f27" fmla="*/ 59 f20 1"/>
              <a:gd name="f28" fmla="*/ 0 f21 1"/>
              <a:gd name="f29" fmla="+- f22 0 f1"/>
              <a:gd name="f30" fmla="*/ f25 1 4"/>
              <a:gd name="f31" fmla="*/ f26 1 59"/>
              <a:gd name="f32" fmla="*/ f27 1 59"/>
              <a:gd name="f33" fmla="*/ f28 1 4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4"/>
              <a:gd name="f41" fmla="*/ f33 1 f23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5 1"/>
              <a:gd name="f49" fmla="*/ f41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6" y="f48"/>
              </a:cxn>
              <a:cxn ang="f29">
                <a:pos x="f49" y="f48"/>
              </a:cxn>
              <a:cxn ang="f29">
                <a:pos x="f49" y="f47"/>
              </a:cxn>
              <a:cxn ang="f29">
                <a:pos x="f46" y="f47"/>
              </a:cxn>
            </a:cxnLst>
            <a:rect l="f42" t="f45" r="f43" b="f44"/>
            <a:pathLst>
              <a:path w="4" h="59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12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0" name="Freeform 72">
            <a:extLst>
              <a:ext uri="{FF2B5EF4-FFF2-40B4-BE49-F238E27FC236}">
                <a16:creationId xmlns:a16="http://schemas.microsoft.com/office/drawing/2014/main" id="{5C554DAB-FF9B-9840-550E-C87169F2CC84}"/>
              </a:ext>
            </a:extLst>
          </p:cNvPr>
          <p:cNvSpPr/>
          <p:nvPr/>
        </p:nvSpPr>
        <p:spPr>
          <a:xfrm>
            <a:off x="723903" y="1827208"/>
            <a:ext cx="55558" cy="1412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37"/>
              <a:gd name="f8" fmla="val 6"/>
              <a:gd name="f9" fmla="val 4"/>
              <a:gd name="f10" fmla="val 26"/>
              <a:gd name="f11" fmla="val 2"/>
              <a:gd name="f12" fmla="val 14"/>
              <a:gd name="f13" fmla="val 1"/>
              <a:gd name="f14" fmla="val 13"/>
              <a:gd name="f15" fmla="val 25"/>
              <a:gd name="f16" fmla="val 11"/>
              <a:gd name="f17" fmla="val 8"/>
              <a:gd name="f18" fmla="+- 0 0 -90"/>
              <a:gd name="f19" fmla="*/ f3 1 15"/>
              <a:gd name="f20" fmla="*/ f4 1 37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5"/>
              <a:gd name="f29" fmla="*/ f25 1 37"/>
              <a:gd name="f30" fmla="*/ 6 f26 1"/>
              <a:gd name="f31" fmla="*/ 37 f25 1"/>
              <a:gd name="f32" fmla="*/ 0 f26 1"/>
              <a:gd name="f33" fmla="*/ 0 f25 1"/>
              <a:gd name="f34" fmla="*/ 15 f26 1"/>
              <a:gd name="f35" fmla="*/ 2 f25 1"/>
              <a:gd name="f36" fmla="*/ 14 f26 1"/>
              <a:gd name="f37" fmla="+- f27 0 f1"/>
              <a:gd name="f38" fmla="*/ f30 1 15"/>
              <a:gd name="f39" fmla="*/ f31 1 37"/>
              <a:gd name="f40" fmla="*/ f32 1 15"/>
              <a:gd name="f41" fmla="*/ f33 1 37"/>
              <a:gd name="f42" fmla="*/ f34 1 15"/>
              <a:gd name="f43" fmla="*/ f35 1 37"/>
              <a:gd name="f44" fmla="*/ f36 1 15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8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1"/>
              </a:cxn>
              <a:cxn ang="f37">
                <a:pos x="f60" y="f61"/>
              </a:cxn>
            </a:cxnLst>
            <a:rect l="f56" t="f59" r="f57" b="f58"/>
            <a:pathLst>
              <a:path w="15" h="37">
                <a:moveTo>
                  <a:pt x="f8" y="f7"/>
                </a:moveTo>
                <a:cubicBezTo>
                  <a:pt x="f9" y="f10"/>
                  <a:pt x="f11" y="f12"/>
                  <a:pt x="f5" y="f5"/>
                </a:cubicBezTo>
                <a:cubicBezTo>
                  <a:pt x="f8" y="f13"/>
                  <a:pt x="f6" y="f13"/>
                  <a:pt x="f6" y="f11"/>
                </a:cubicBezTo>
                <a:cubicBezTo>
                  <a:pt x="f6" y="f14"/>
                  <a:pt x="f12" y="f15"/>
                  <a:pt x="f12" y="f7"/>
                </a:cubicBezTo>
                <a:cubicBezTo>
                  <a:pt x="f16" y="f7"/>
                  <a:pt x="f17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1" name="Freeform 73">
            <a:extLst>
              <a:ext uri="{FF2B5EF4-FFF2-40B4-BE49-F238E27FC236}">
                <a16:creationId xmlns:a16="http://schemas.microsoft.com/office/drawing/2014/main" id="{CDE059C9-C87C-6638-9007-F745D19C9445}"/>
              </a:ext>
            </a:extLst>
          </p:cNvPr>
          <p:cNvSpPr/>
          <p:nvPr/>
        </p:nvSpPr>
        <p:spPr>
          <a:xfrm>
            <a:off x="614367" y="1827208"/>
            <a:ext cx="68259" cy="1444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38"/>
              <a:gd name="f8" fmla="val 10"/>
              <a:gd name="f9" fmla="val 6"/>
              <a:gd name="f10" fmla="val 29"/>
              <a:gd name="f11" fmla="val 13"/>
              <a:gd name="f12" fmla="val 35"/>
              <a:gd name="f13" fmla="val 12"/>
              <a:gd name="f14" fmla="val 37"/>
              <a:gd name="f15" fmla="val 8"/>
              <a:gd name="f16" fmla="val 4"/>
              <a:gd name="f17" fmla="val 1"/>
              <a:gd name="f18" fmla="val 34"/>
              <a:gd name="f19" fmla="val 31"/>
              <a:gd name="f20" fmla="val 21"/>
              <a:gd name="f21" fmla="val 11"/>
              <a:gd name="f22" fmla="+- 0 0 -90"/>
              <a:gd name="f23" fmla="*/ f3 1 18"/>
              <a:gd name="f24" fmla="*/ f4 1 38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18"/>
              <a:gd name="f33" fmla="*/ f29 1 38"/>
              <a:gd name="f34" fmla="*/ 0 f30 1"/>
              <a:gd name="f35" fmla="*/ 0 f29 1"/>
              <a:gd name="f36" fmla="*/ 13 f30 1"/>
              <a:gd name="f37" fmla="*/ 35 f29 1"/>
              <a:gd name="f38" fmla="*/ 6 f30 1"/>
              <a:gd name="f39" fmla="*/ 38 f29 1"/>
              <a:gd name="f40" fmla="*/ 31 f29 1"/>
              <a:gd name="f41" fmla="+- f31 0 f1"/>
              <a:gd name="f42" fmla="*/ f34 1 18"/>
              <a:gd name="f43" fmla="*/ f35 1 38"/>
              <a:gd name="f44" fmla="*/ f36 1 18"/>
              <a:gd name="f45" fmla="*/ f37 1 38"/>
              <a:gd name="f46" fmla="*/ f38 1 18"/>
              <a:gd name="f47" fmla="*/ f39 1 38"/>
              <a:gd name="f48" fmla="*/ f40 1 38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3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4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64" y="f70"/>
              </a:cxn>
              <a:cxn ang="f41">
                <a:pos x="f64" y="f65"/>
              </a:cxn>
            </a:cxnLst>
            <a:rect l="f60" t="f63" r="f61" b="f62"/>
            <a:pathLst>
              <a:path w="18" h="38">
                <a:moveTo>
                  <a:pt x="f5" y="f5"/>
                </a:moveTo>
                <a:cubicBezTo>
                  <a:pt x="f8" y="f9"/>
                  <a:pt x="f6" y="f10"/>
                  <a:pt x="f11" y="f12"/>
                </a:cubicBezTo>
                <a:cubicBezTo>
                  <a:pt x="f13" y="f14"/>
                  <a:pt x="f15" y="f7"/>
                  <a:pt x="f9" y="f7"/>
                </a:cubicBezTo>
                <a:cubicBezTo>
                  <a:pt x="f16" y="f14"/>
                  <a:pt x="f17" y="f18"/>
                  <a:pt x="f5" y="f19"/>
                </a:cubicBezTo>
                <a:cubicBezTo>
                  <a:pt x="f5" y="f20"/>
                  <a:pt x="f5" y="f21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35FB367D-1AD8-9237-9D9F-2389E6A9392A}"/>
              </a:ext>
            </a:extLst>
          </p:cNvPr>
          <p:cNvSpPr/>
          <p:nvPr/>
        </p:nvSpPr>
        <p:spPr>
          <a:xfrm>
            <a:off x="581028" y="1835145"/>
            <a:ext cx="6345" cy="2158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"/>
              <a:gd name="f7" fmla="val 57"/>
              <a:gd name="f8" fmla="val 38"/>
              <a:gd name="f9" fmla="val 19"/>
              <a:gd name="f10" fmla="val 1"/>
              <a:gd name="f11" fmla="+- 0 0 -90"/>
              <a:gd name="f12" fmla="*/ f3 1 2"/>
              <a:gd name="f13" fmla="*/ f4 1 57"/>
              <a:gd name="f14" fmla="val f5"/>
              <a:gd name="f15" fmla="val f6"/>
              <a:gd name="f16" fmla="val f7"/>
              <a:gd name="f17" fmla="*/ f11 f0 1"/>
              <a:gd name="f18" fmla="+- f16 0 f14"/>
              <a:gd name="f19" fmla="+- f15 0 f14"/>
              <a:gd name="f20" fmla="*/ f17 1 f2"/>
              <a:gd name="f21" fmla="*/ f19 1 2"/>
              <a:gd name="f22" fmla="*/ f18 1 57"/>
              <a:gd name="f23" fmla="*/ 0 f19 1"/>
              <a:gd name="f24" fmla="*/ 57 f18 1"/>
              <a:gd name="f25" fmla="*/ 0 f18 1"/>
              <a:gd name="f26" fmla="*/ 2 f19 1"/>
              <a:gd name="f27" fmla="+- f20 0 f1"/>
              <a:gd name="f28" fmla="*/ f23 1 2"/>
              <a:gd name="f29" fmla="*/ f24 1 57"/>
              <a:gd name="f30" fmla="*/ f25 1 57"/>
              <a:gd name="f31" fmla="*/ f26 1 2"/>
              <a:gd name="f32" fmla="*/ 0 1 f21"/>
              <a:gd name="f33" fmla="*/ f15 1 f21"/>
              <a:gd name="f34" fmla="*/ 0 1 f22"/>
              <a:gd name="f35" fmla="*/ f16 1 f22"/>
              <a:gd name="f36" fmla="*/ f28 1 f21"/>
              <a:gd name="f37" fmla="*/ f29 1 f22"/>
              <a:gd name="f38" fmla="*/ f30 1 f22"/>
              <a:gd name="f39" fmla="*/ f31 1 f21"/>
              <a:gd name="f40" fmla="*/ f32 f12 1"/>
              <a:gd name="f41" fmla="*/ f33 f12 1"/>
              <a:gd name="f42" fmla="*/ f35 f13 1"/>
              <a:gd name="f43" fmla="*/ f34 f13 1"/>
              <a:gd name="f44" fmla="*/ f36 f12 1"/>
              <a:gd name="f45" fmla="*/ f37 f13 1"/>
              <a:gd name="f46" fmla="*/ f38 f13 1"/>
              <a:gd name="f47" fmla="*/ f3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44" y="f45"/>
              </a:cxn>
              <a:cxn ang="f27">
                <a:pos x="f44" y="f46"/>
              </a:cxn>
              <a:cxn ang="f27">
                <a:pos x="f47" y="f46"/>
              </a:cxn>
              <a:cxn ang="f27">
                <a:pos x="f47" y="f45"/>
              </a:cxn>
              <a:cxn ang="f27">
                <a:pos x="f44" y="f45"/>
              </a:cxn>
            </a:cxnLst>
            <a:rect l="f40" t="f43" r="f41" b="f42"/>
            <a:pathLst>
              <a:path w="2" h="57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5" y="f5"/>
                  <a:pt x="f10" y="f5"/>
                  <a:pt x="f6" y="f5"/>
                </a:cubicBezTo>
                <a:cubicBezTo>
                  <a:pt x="f6" y="f9"/>
                  <a:pt x="f6" y="f8"/>
                  <a:pt x="f6" y="f7"/>
                </a:cubicBezTo>
                <a:cubicBezTo>
                  <a:pt x="f10" y="f7"/>
                  <a:pt x="f5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954769A2-D962-5737-44A3-94E3C66BA26A}"/>
              </a:ext>
            </a:extLst>
          </p:cNvPr>
          <p:cNvSpPr/>
          <p:nvPr/>
        </p:nvSpPr>
        <p:spPr>
          <a:xfrm>
            <a:off x="822329" y="1566860"/>
            <a:ext cx="63495" cy="1968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52"/>
              <a:gd name="f8" fmla="val 51"/>
              <a:gd name="f9" fmla="val 3"/>
              <a:gd name="f10" fmla="val 34"/>
              <a:gd name="f11" fmla="val 6"/>
              <a:gd name="f12" fmla="val 8"/>
              <a:gd name="f13" fmla="val 11"/>
              <a:gd name="f14" fmla="val 14"/>
              <a:gd name="f15" fmla="val 1"/>
              <a:gd name="f16" fmla="val 18"/>
              <a:gd name="f17" fmla="val 35"/>
              <a:gd name="f18" fmla="+- 0 0 -90"/>
              <a:gd name="f19" fmla="*/ f3 1 17"/>
              <a:gd name="f20" fmla="*/ f4 1 52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7"/>
              <a:gd name="f29" fmla="*/ f25 1 52"/>
              <a:gd name="f30" fmla="*/ 0 f26 1"/>
              <a:gd name="f31" fmla="*/ 51 f25 1"/>
              <a:gd name="f32" fmla="*/ 8 f26 1"/>
              <a:gd name="f33" fmla="*/ 0 f25 1"/>
              <a:gd name="f34" fmla="*/ 17 f26 1"/>
              <a:gd name="f35" fmla="*/ 1 f25 1"/>
              <a:gd name="f36" fmla="*/ 52 f25 1"/>
              <a:gd name="f37" fmla="+- f27 0 f1"/>
              <a:gd name="f38" fmla="*/ f30 1 17"/>
              <a:gd name="f39" fmla="*/ f31 1 52"/>
              <a:gd name="f40" fmla="*/ f32 1 17"/>
              <a:gd name="f41" fmla="*/ f33 1 52"/>
              <a:gd name="f42" fmla="*/ f34 1 17"/>
              <a:gd name="f43" fmla="*/ f35 1 52"/>
              <a:gd name="f44" fmla="*/ f36 1 52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9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2" y="f66"/>
              </a:cxn>
              <a:cxn ang="f37">
                <a:pos x="f60" y="f61"/>
              </a:cxn>
            </a:cxnLst>
            <a:rect l="f56" t="f59" r="f57" b="f58"/>
            <a:pathLst>
              <a:path w="17" h="52">
                <a:moveTo>
                  <a:pt x="f5" y="f8"/>
                </a:moveTo>
                <a:cubicBezTo>
                  <a:pt x="f9" y="f10"/>
                  <a:pt x="f11" y="f6"/>
                  <a:pt x="f12" y="f5"/>
                </a:cubicBezTo>
                <a:cubicBezTo>
                  <a:pt x="f13" y="f5"/>
                  <a:pt x="f14" y="f15"/>
                  <a:pt x="f6" y="f15"/>
                </a:cubicBezTo>
                <a:cubicBezTo>
                  <a:pt x="f14" y="f16"/>
                  <a:pt x="f13" y="f17"/>
                  <a:pt x="f12" y="f7"/>
                </a:cubicBezTo>
                <a:cubicBezTo>
                  <a:pt x="f11" y="f7"/>
                  <a:pt x="f9" y="f8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D5E2C1C8-CACA-8B26-FE74-3A72FF3B547A}"/>
              </a:ext>
            </a:extLst>
          </p:cNvPr>
          <p:cNvSpPr/>
          <p:nvPr/>
        </p:nvSpPr>
        <p:spPr>
          <a:xfrm>
            <a:off x="633414" y="1566860"/>
            <a:ext cx="60322" cy="1968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"/>
              <a:gd name="f7" fmla="val 52"/>
              <a:gd name="f8" fmla="val 8"/>
              <a:gd name="f9" fmla="val 11"/>
              <a:gd name="f10" fmla="val 17"/>
              <a:gd name="f11" fmla="val 13"/>
              <a:gd name="f12" fmla="val 34"/>
              <a:gd name="f13" fmla="val 51"/>
              <a:gd name="f14" fmla="val 10"/>
              <a:gd name="f15" fmla="val 7"/>
              <a:gd name="f16" fmla="val 5"/>
              <a:gd name="f17" fmla="val 35"/>
              <a:gd name="f18" fmla="val 2"/>
              <a:gd name="f19" fmla="val 18"/>
              <a:gd name="f20" fmla="val 1"/>
              <a:gd name="f21" fmla="val 3"/>
              <a:gd name="f22" fmla="val 6"/>
              <a:gd name="f23" fmla="+- 0 0 -90"/>
              <a:gd name="f24" fmla="*/ f3 1 16"/>
              <a:gd name="f25" fmla="*/ f4 1 52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6"/>
              <a:gd name="f34" fmla="*/ f30 1 52"/>
              <a:gd name="f35" fmla="*/ 8 f31 1"/>
              <a:gd name="f36" fmla="*/ 0 f30 1"/>
              <a:gd name="f37" fmla="*/ 16 f31 1"/>
              <a:gd name="f38" fmla="*/ 51 f30 1"/>
              <a:gd name="f39" fmla="*/ 7 f31 1"/>
              <a:gd name="f40" fmla="*/ 52 f30 1"/>
              <a:gd name="f41" fmla="*/ 0 f31 1"/>
              <a:gd name="f42" fmla="*/ 1 f30 1"/>
              <a:gd name="f43" fmla="+- f32 0 f1"/>
              <a:gd name="f44" fmla="*/ f35 1 16"/>
              <a:gd name="f45" fmla="*/ f36 1 52"/>
              <a:gd name="f46" fmla="*/ f37 1 16"/>
              <a:gd name="f47" fmla="*/ f38 1 52"/>
              <a:gd name="f48" fmla="*/ f39 1 16"/>
              <a:gd name="f49" fmla="*/ f40 1 52"/>
              <a:gd name="f50" fmla="*/ f41 1 16"/>
              <a:gd name="f51" fmla="*/ f42 1 52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16" h="52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1" y="f7"/>
                  <a:pt x="f14" y="f7"/>
                  <a:pt x="f15" y="f7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21" y="f20"/>
                  <a:pt x="f22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470EF560-9FD3-9645-0476-2D8DF08E5598}"/>
              </a:ext>
            </a:extLst>
          </p:cNvPr>
          <p:cNvSpPr/>
          <p:nvPr/>
        </p:nvSpPr>
        <p:spPr>
          <a:xfrm>
            <a:off x="715966" y="1460497"/>
            <a:ext cx="93661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28"/>
              <a:gd name="f8" fmla="val 5"/>
              <a:gd name="f9" fmla="val 11"/>
              <a:gd name="f10" fmla="val 2"/>
              <a:gd name="f11" fmla="val 16"/>
              <a:gd name="f12" fmla="val 21"/>
              <a:gd name="f13" fmla="val 7"/>
              <a:gd name="f14" fmla="val 15"/>
              <a:gd name="f15" fmla="val 9"/>
              <a:gd name="f16" fmla="val 23"/>
              <a:gd name="f17" fmla="val 22"/>
              <a:gd name="f18" fmla="val 3"/>
              <a:gd name="f19" fmla="val 14"/>
              <a:gd name="f20" fmla="val 1"/>
              <a:gd name="f21" fmla="val 8"/>
              <a:gd name="f22" fmla="val 6"/>
              <a:gd name="f23" fmla="val 4"/>
              <a:gd name="f24" fmla="+- 0 0 -90"/>
              <a:gd name="f25" fmla="*/ f3 1 25"/>
              <a:gd name="f26" fmla="*/ f4 1 28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5"/>
              <a:gd name="f35" fmla="*/ f31 1 28"/>
              <a:gd name="f36" fmla="*/ 5 f32 1"/>
              <a:gd name="f37" fmla="*/ 0 f31 1"/>
              <a:gd name="f38" fmla="*/ 21 f32 1"/>
              <a:gd name="f39" fmla="*/ 7 f31 1"/>
              <a:gd name="f40" fmla="*/ 9 f32 1"/>
              <a:gd name="f41" fmla="*/ 23 f31 1"/>
              <a:gd name="f42" fmla="*/ 1 f32 1"/>
              <a:gd name="f43" fmla="*/ 8 f31 1"/>
              <a:gd name="f44" fmla="+- f33 0 f1"/>
              <a:gd name="f45" fmla="*/ f36 1 25"/>
              <a:gd name="f46" fmla="*/ f37 1 28"/>
              <a:gd name="f47" fmla="*/ f38 1 25"/>
              <a:gd name="f48" fmla="*/ f39 1 28"/>
              <a:gd name="f49" fmla="*/ f40 1 25"/>
              <a:gd name="f50" fmla="*/ f41 1 28"/>
              <a:gd name="f51" fmla="*/ f42 1 25"/>
              <a:gd name="f52" fmla="*/ f43 1 28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25" h="28">
                <a:moveTo>
                  <a:pt x="f8" y="f5"/>
                </a:moveTo>
                <a:cubicBezTo>
                  <a:pt x="f9" y="f10"/>
                  <a:pt x="f11" y="f8"/>
                  <a:pt x="f12" y="f13"/>
                </a:cubicBezTo>
                <a:cubicBezTo>
                  <a:pt x="f14" y="f9"/>
                  <a:pt x="f6" y="f7"/>
                  <a:pt x="f15" y="f16"/>
                </a:cubicBezTo>
                <a:cubicBezTo>
                  <a:pt x="f8" y="f17"/>
                  <a:pt x="f18" y="f19"/>
                  <a:pt x="f20" y="f21"/>
                </a:cubicBezTo>
                <a:cubicBezTo>
                  <a:pt x="f5" y="f22"/>
                  <a:pt x="f23" y="f18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536ABE30-BFF5-067A-254A-0B16844093FD}"/>
              </a:ext>
            </a:extLst>
          </p:cNvPr>
          <p:cNvSpPr/>
          <p:nvPr/>
        </p:nvSpPr>
        <p:spPr>
          <a:xfrm>
            <a:off x="2084383" y="2081210"/>
            <a:ext cx="65086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27"/>
              <a:gd name="f8" fmla="val 14"/>
              <a:gd name="f9" fmla="val 13"/>
              <a:gd name="f10" fmla="val 19"/>
              <a:gd name="f11" fmla="val 10"/>
              <a:gd name="f12" fmla="val 23"/>
              <a:gd name="f13" fmla="val 6"/>
              <a:gd name="f14" fmla="val 4"/>
              <a:gd name="f15" fmla="val 22"/>
              <a:gd name="f16" fmla="val 12"/>
              <a:gd name="f17" fmla="val 8"/>
              <a:gd name="f18" fmla="val 5"/>
              <a:gd name="f19" fmla="val 7"/>
              <a:gd name="f20" fmla="+- 0 0 -90"/>
              <a:gd name="f21" fmla="*/ f3 1 17"/>
              <a:gd name="f22" fmla="*/ f4 1 27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17"/>
              <a:gd name="f31" fmla="*/ f27 1 27"/>
              <a:gd name="f32" fmla="*/ 17 f28 1"/>
              <a:gd name="f33" fmla="*/ 14 f27 1"/>
              <a:gd name="f34" fmla="*/ 6 f28 1"/>
              <a:gd name="f35" fmla="*/ 27 f27 1"/>
              <a:gd name="f36" fmla="*/ 0 f28 1"/>
              <a:gd name="f37" fmla="*/ 12 f27 1"/>
              <a:gd name="f38" fmla="*/ 7 f28 1"/>
              <a:gd name="f39" fmla="*/ 0 f27 1"/>
              <a:gd name="f40" fmla="+- f29 0 f1"/>
              <a:gd name="f41" fmla="*/ f32 1 17"/>
              <a:gd name="f42" fmla="*/ f33 1 27"/>
              <a:gd name="f43" fmla="*/ f34 1 17"/>
              <a:gd name="f44" fmla="*/ f35 1 27"/>
              <a:gd name="f45" fmla="*/ f36 1 17"/>
              <a:gd name="f46" fmla="*/ f37 1 27"/>
              <a:gd name="f47" fmla="*/ f38 1 17"/>
              <a:gd name="f48" fmla="*/ f39 1 27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17" h="27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5" y="f6"/>
                  <a:pt x="f5" y="f16"/>
                </a:cubicBezTo>
                <a:cubicBezTo>
                  <a:pt x="f5" y="f17"/>
                  <a:pt x="f18" y="f14"/>
                  <a:pt x="f19" y="f5"/>
                </a:cubicBezTo>
                <a:cubicBezTo>
                  <a:pt x="f11" y="f14"/>
                  <a:pt x="f9" y="f1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2C992002-EAB0-CD5E-CC0C-561894DF9195}"/>
              </a:ext>
            </a:extLst>
          </p:cNvPr>
          <p:cNvSpPr/>
          <p:nvPr/>
        </p:nvSpPr>
        <p:spPr>
          <a:xfrm>
            <a:off x="2171699" y="2081210"/>
            <a:ext cx="60322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"/>
              <a:gd name="f7" fmla="val 27"/>
              <a:gd name="f8" fmla="val 14"/>
              <a:gd name="f9" fmla="val 13"/>
              <a:gd name="f10" fmla="val 19"/>
              <a:gd name="f11" fmla="val 10"/>
              <a:gd name="f12" fmla="val 23"/>
              <a:gd name="f13" fmla="val 7"/>
              <a:gd name="f14" fmla="val 4"/>
              <a:gd name="f15" fmla="val 22"/>
              <a:gd name="f16" fmla="val 17"/>
              <a:gd name="f17" fmla="val 9"/>
              <a:gd name="f18" fmla="val 5"/>
              <a:gd name="f19" fmla="+- 0 0 -90"/>
              <a:gd name="f20" fmla="*/ f3 1 16"/>
              <a:gd name="f21" fmla="*/ f4 1 27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16"/>
              <a:gd name="f30" fmla="*/ f26 1 27"/>
              <a:gd name="f31" fmla="*/ 16 f27 1"/>
              <a:gd name="f32" fmla="*/ 14 f26 1"/>
              <a:gd name="f33" fmla="*/ 7 f27 1"/>
              <a:gd name="f34" fmla="*/ 27 f26 1"/>
              <a:gd name="f35" fmla="*/ 0 f27 1"/>
              <a:gd name="f36" fmla="*/ 13 f26 1"/>
              <a:gd name="f37" fmla="*/ 0 f26 1"/>
              <a:gd name="f38" fmla="+- f28 0 f1"/>
              <a:gd name="f39" fmla="*/ f31 1 16"/>
              <a:gd name="f40" fmla="*/ f32 1 27"/>
              <a:gd name="f41" fmla="*/ f33 1 16"/>
              <a:gd name="f42" fmla="*/ f34 1 27"/>
              <a:gd name="f43" fmla="*/ f35 1 16"/>
              <a:gd name="f44" fmla="*/ f36 1 27"/>
              <a:gd name="f45" fmla="*/ f37 1 27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3" y="f67"/>
              </a:cxn>
              <a:cxn ang="f38">
                <a:pos x="f61" y="f62"/>
              </a:cxn>
            </a:cxnLst>
            <a:rect l="f57" t="f60" r="f58" b="f59"/>
            <a:pathLst>
              <a:path w="16" h="27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5" y="f16"/>
                  <a:pt x="f5" y="f9"/>
                </a:cubicBezTo>
                <a:cubicBezTo>
                  <a:pt x="f5" y="f17"/>
                  <a:pt x="f18" y="f14"/>
                  <a:pt x="f13" y="f5"/>
                </a:cubicBezTo>
                <a:cubicBezTo>
                  <a:pt x="f11" y="f14"/>
                  <a:pt x="f9" y="f1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09D3D8C6-285F-47D6-0487-93B421B96173}"/>
              </a:ext>
            </a:extLst>
          </p:cNvPr>
          <p:cNvSpPr/>
          <p:nvPr/>
        </p:nvSpPr>
        <p:spPr>
          <a:xfrm>
            <a:off x="5780086" y="1558923"/>
            <a:ext cx="120645" cy="1206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"/>
              <a:gd name="f8" fmla="val 4"/>
              <a:gd name="f9" fmla="val 7"/>
              <a:gd name="f10" fmla="val 9"/>
              <a:gd name="f11" fmla="val 1"/>
              <a:gd name="f12" fmla="val 16"/>
              <a:gd name="f13" fmla="val 25"/>
              <a:gd name="f14" fmla="val 3"/>
              <a:gd name="f15" fmla="val 29"/>
              <a:gd name="f16" fmla="val 8"/>
              <a:gd name="f17" fmla="val 12"/>
              <a:gd name="f18" fmla="val 30"/>
              <a:gd name="f19" fmla="val 23"/>
              <a:gd name="f20" fmla="val 26"/>
              <a:gd name="f21" fmla="val 27"/>
              <a:gd name="f22" fmla="val 22"/>
              <a:gd name="f23" fmla="val 31"/>
              <a:gd name="f24" fmla="val 11"/>
              <a:gd name="f25" fmla="+- 0 0 -90"/>
              <a:gd name="f26" fmla="*/ f3 1 32"/>
              <a:gd name="f27" fmla="*/ f4 1 32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32"/>
              <a:gd name="f34" fmla="*/ 2 f31 1"/>
              <a:gd name="f35" fmla="*/ 9 f31 1"/>
              <a:gd name="f36" fmla="*/ 1 f31 1"/>
              <a:gd name="f37" fmla="*/ 29 f31 1"/>
              <a:gd name="f38" fmla="*/ 8 f31 1"/>
              <a:gd name="f39" fmla="*/ 26 f31 1"/>
              <a:gd name="f40" fmla="*/ 27 f31 1"/>
              <a:gd name="f41" fmla="*/ 7 f31 1"/>
              <a:gd name="f42" fmla="*/ 0 f31 1"/>
              <a:gd name="f43" fmla="*/ 3 f31 1"/>
              <a:gd name="f44" fmla="+- f32 0 f1"/>
              <a:gd name="f45" fmla="*/ f34 1 32"/>
              <a:gd name="f46" fmla="*/ f35 1 32"/>
              <a:gd name="f47" fmla="*/ f36 1 32"/>
              <a:gd name="f48" fmla="*/ f37 1 32"/>
              <a:gd name="f49" fmla="*/ f38 1 32"/>
              <a:gd name="f50" fmla="*/ f39 1 32"/>
              <a:gd name="f51" fmla="*/ f40 1 32"/>
              <a:gd name="f52" fmla="*/ f41 1 32"/>
              <a:gd name="f53" fmla="*/ f42 1 32"/>
              <a:gd name="f54" fmla="*/ f43 1 32"/>
              <a:gd name="f55" fmla="*/ 0 1 f33"/>
              <a:gd name="f56" fmla="*/ f29 1 f33"/>
              <a:gd name="f57" fmla="*/ f45 1 f33"/>
              <a:gd name="f58" fmla="*/ f46 1 f33"/>
              <a:gd name="f59" fmla="*/ f47 1 f33"/>
              <a:gd name="f60" fmla="*/ f48 1 f33"/>
              <a:gd name="f61" fmla="*/ f49 1 f33"/>
              <a:gd name="f62" fmla="*/ f50 1 f33"/>
              <a:gd name="f63" fmla="*/ f51 1 f33"/>
              <a:gd name="f64" fmla="*/ f52 1 f33"/>
              <a:gd name="f65" fmla="*/ f53 1 f33"/>
              <a:gd name="f66" fmla="*/ f54 1 f33"/>
              <a:gd name="f67" fmla="*/ f55 f26 1"/>
              <a:gd name="f68" fmla="*/ f56 f26 1"/>
              <a:gd name="f69" fmla="*/ f56 f27 1"/>
              <a:gd name="f70" fmla="*/ f55 f27 1"/>
              <a:gd name="f71" fmla="*/ f57 f26 1"/>
              <a:gd name="f72" fmla="*/ f57 f27 1"/>
              <a:gd name="f73" fmla="*/ f58 f26 1"/>
              <a:gd name="f74" fmla="*/ f59 f27 1"/>
              <a:gd name="f75" fmla="*/ f60 f26 1"/>
              <a:gd name="f76" fmla="*/ f61 f27 1"/>
              <a:gd name="f77" fmla="*/ f62 f26 1"/>
              <a:gd name="f78" fmla="*/ f63 f27 1"/>
              <a:gd name="f79" fmla="*/ f64 f26 1"/>
              <a:gd name="f80" fmla="*/ f60 f27 1"/>
              <a:gd name="f81" fmla="*/ f65 f26 1"/>
              <a:gd name="f82" fmla="*/ f58 f27 1"/>
              <a:gd name="f83" fmla="*/ f6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77" y="f78"/>
              </a:cxn>
              <a:cxn ang="f44">
                <a:pos x="f79" y="f80"/>
              </a:cxn>
              <a:cxn ang="f44">
                <a:pos x="f81" y="f82"/>
              </a:cxn>
              <a:cxn ang="f44">
                <a:pos x="f83" y="f72"/>
              </a:cxn>
              <a:cxn ang="f44">
                <a:pos x="f71" y="f72"/>
              </a:cxn>
            </a:cxnLst>
            <a:rect l="f67" t="f70" r="f68" b="f69"/>
            <a:pathLst>
              <a:path w="32" h="32">
                <a:moveTo>
                  <a:pt x="f7" y="f7"/>
                </a:moveTo>
                <a:cubicBezTo>
                  <a:pt x="f8" y="f7"/>
                  <a:pt x="f9" y="f5"/>
                  <a:pt x="f10" y="f11"/>
                </a:cubicBezTo>
                <a:cubicBezTo>
                  <a:pt x="f12" y="f7"/>
                  <a:pt x="f13" y="f14"/>
                  <a:pt x="f15" y="f16"/>
                </a:cubicBezTo>
                <a:cubicBezTo>
                  <a:pt x="f6" y="f17"/>
                  <a:pt x="f18" y="f19"/>
                  <a:pt x="f20" y="f21"/>
                </a:cubicBezTo>
                <a:cubicBezTo>
                  <a:pt x="f22" y="f23"/>
                  <a:pt x="f24" y="f6"/>
                  <a:pt x="f9" y="f15"/>
                </a:cubicBezTo>
                <a:cubicBezTo>
                  <a:pt x="f7" y="f13"/>
                  <a:pt x="f7" y="f12"/>
                  <a:pt x="f5" y="f10"/>
                </a:cubicBezTo>
                <a:cubicBezTo>
                  <a:pt x="f5" y="f9"/>
                  <a:pt x="f7" y="f8"/>
                  <a:pt x="f14" y="f7"/>
                </a:cubicBezTo>
                <a:cubicBezTo>
                  <a:pt x="f14" y="f7"/>
                  <a:pt x="f7" y="f7"/>
                  <a:pt x="f7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9" name="Freeform 81">
            <a:extLst>
              <a:ext uri="{FF2B5EF4-FFF2-40B4-BE49-F238E27FC236}">
                <a16:creationId xmlns:a16="http://schemas.microsoft.com/office/drawing/2014/main" id="{4DB97A65-4248-7548-2F0C-D41A59232E52}"/>
              </a:ext>
            </a:extLst>
          </p:cNvPr>
          <p:cNvSpPr/>
          <p:nvPr/>
        </p:nvSpPr>
        <p:spPr>
          <a:xfrm>
            <a:off x="5064130" y="1703390"/>
            <a:ext cx="688972" cy="7000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3"/>
              <a:gd name="f7" fmla="val 185"/>
              <a:gd name="f8" fmla="val 91"/>
              <a:gd name="f9" fmla="val 41"/>
              <a:gd name="f10" fmla="val 42"/>
              <a:gd name="f11" fmla="val 92"/>
              <a:gd name="f12" fmla="val 142"/>
              <a:gd name="f13" fmla="val 1"/>
              <a:gd name="f14" fmla="val 143"/>
              <a:gd name="f15" fmla="val 140"/>
              <a:gd name="f16" fmla="val 90"/>
              <a:gd name="f17" fmla="val 184"/>
              <a:gd name="f18" fmla="val 39"/>
              <a:gd name="f19" fmla="val 27"/>
              <a:gd name="f20" fmla="val 55"/>
              <a:gd name="f21" fmla="val 26"/>
              <a:gd name="f22" fmla="val 56"/>
              <a:gd name="f23" fmla="val 128"/>
              <a:gd name="f24" fmla="val 157"/>
              <a:gd name="f25" fmla="val 156"/>
              <a:gd name="f26" fmla="val 127"/>
              <a:gd name="f27" fmla="+- 0 0 -90"/>
              <a:gd name="f28" fmla="*/ f3 1 183"/>
              <a:gd name="f29" fmla="*/ f4 1 185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83"/>
              <a:gd name="f38" fmla="*/ f34 1 185"/>
              <a:gd name="f39" fmla="*/ 0 f35 1"/>
              <a:gd name="f40" fmla="*/ 91 f34 1"/>
              <a:gd name="f41" fmla="*/ 92 f35 1"/>
              <a:gd name="f42" fmla="*/ 0 f34 1"/>
              <a:gd name="f43" fmla="*/ 183 f35 1"/>
              <a:gd name="f44" fmla="*/ 92 f34 1"/>
              <a:gd name="f45" fmla="*/ 90 f35 1"/>
              <a:gd name="f46" fmla="*/ 184 f34 1"/>
              <a:gd name="f47" fmla="*/ 91 f35 1"/>
              <a:gd name="f48" fmla="*/ 27 f34 1"/>
              <a:gd name="f49" fmla="*/ 26 f35 1"/>
              <a:gd name="f50" fmla="*/ 157 f34 1"/>
              <a:gd name="f51" fmla="*/ 156 f35 1"/>
              <a:gd name="f52" fmla="+- f36 0 f1"/>
              <a:gd name="f53" fmla="*/ f39 1 183"/>
              <a:gd name="f54" fmla="*/ f40 1 185"/>
              <a:gd name="f55" fmla="*/ f41 1 183"/>
              <a:gd name="f56" fmla="*/ f42 1 185"/>
              <a:gd name="f57" fmla="*/ f43 1 183"/>
              <a:gd name="f58" fmla="*/ f44 1 185"/>
              <a:gd name="f59" fmla="*/ f45 1 183"/>
              <a:gd name="f60" fmla="*/ f46 1 185"/>
              <a:gd name="f61" fmla="*/ f47 1 183"/>
              <a:gd name="f62" fmla="*/ f48 1 185"/>
              <a:gd name="f63" fmla="*/ f49 1 183"/>
              <a:gd name="f64" fmla="*/ f50 1 185"/>
              <a:gd name="f65" fmla="*/ f51 1 183"/>
              <a:gd name="f66" fmla="*/ 0 1 f37"/>
              <a:gd name="f67" fmla="*/ f31 1 f37"/>
              <a:gd name="f68" fmla="*/ 0 1 f38"/>
              <a:gd name="f69" fmla="*/ f32 1 f38"/>
              <a:gd name="f70" fmla="*/ f53 1 f37"/>
              <a:gd name="f71" fmla="*/ f54 1 f38"/>
              <a:gd name="f72" fmla="*/ f55 1 f37"/>
              <a:gd name="f73" fmla="*/ f56 1 f38"/>
              <a:gd name="f74" fmla="*/ f57 1 f37"/>
              <a:gd name="f75" fmla="*/ f58 1 f38"/>
              <a:gd name="f76" fmla="*/ f59 1 f37"/>
              <a:gd name="f77" fmla="*/ f60 1 f38"/>
              <a:gd name="f78" fmla="*/ f61 1 f37"/>
              <a:gd name="f79" fmla="*/ f62 1 f38"/>
              <a:gd name="f80" fmla="*/ f63 1 f37"/>
              <a:gd name="f81" fmla="*/ f64 1 f38"/>
              <a:gd name="f82" fmla="*/ f65 1 f37"/>
              <a:gd name="f83" fmla="*/ f66 f28 1"/>
              <a:gd name="f84" fmla="*/ f67 f28 1"/>
              <a:gd name="f85" fmla="*/ f69 f29 1"/>
              <a:gd name="f86" fmla="*/ f68 f29 1"/>
              <a:gd name="f87" fmla="*/ f70 f28 1"/>
              <a:gd name="f88" fmla="*/ f71 f29 1"/>
              <a:gd name="f89" fmla="*/ f72 f28 1"/>
              <a:gd name="f90" fmla="*/ f73 f29 1"/>
              <a:gd name="f91" fmla="*/ f74 f28 1"/>
              <a:gd name="f92" fmla="*/ f75 f29 1"/>
              <a:gd name="f93" fmla="*/ f76 f28 1"/>
              <a:gd name="f94" fmla="*/ f77 f29 1"/>
              <a:gd name="f95" fmla="*/ f78 f28 1"/>
              <a:gd name="f96" fmla="*/ f79 f29 1"/>
              <a:gd name="f97" fmla="*/ f80 f28 1"/>
              <a:gd name="f98" fmla="*/ f81 f29 1"/>
              <a:gd name="f99" fmla="*/ f82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7" y="f88"/>
              </a:cxn>
              <a:cxn ang="f52">
                <a:pos x="f89" y="f90"/>
              </a:cxn>
              <a:cxn ang="f52">
                <a:pos x="f91" y="f92"/>
              </a:cxn>
              <a:cxn ang="f52">
                <a:pos x="f93" y="f94"/>
              </a:cxn>
              <a:cxn ang="f52">
                <a:pos x="f87" y="f88"/>
              </a:cxn>
              <a:cxn ang="f52">
                <a:pos x="f95" y="f96"/>
              </a:cxn>
              <a:cxn ang="f52">
                <a:pos x="f97" y="f88"/>
              </a:cxn>
              <a:cxn ang="f52">
                <a:pos x="f89" y="f98"/>
              </a:cxn>
              <a:cxn ang="f52">
                <a:pos x="f99" y="f92"/>
              </a:cxn>
              <a:cxn ang="f52">
                <a:pos x="f95" y="f96"/>
              </a:cxn>
            </a:cxnLst>
            <a:rect l="f83" t="f86" r="f84" b="f85"/>
            <a:pathLst>
              <a:path w="183" h="185">
                <a:moveTo>
                  <a:pt x="f5" y="f8"/>
                </a:moveTo>
                <a:cubicBezTo>
                  <a:pt x="f5" y="f9"/>
                  <a:pt x="f10" y="f5"/>
                  <a:pt x="f11" y="f5"/>
                </a:cubicBezTo>
                <a:cubicBezTo>
                  <a:pt x="f12" y="f13"/>
                  <a:pt x="f6" y="f10"/>
                  <a:pt x="f6" y="f11"/>
                </a:cubicBezTo>
                <a:cubicBezTo>
                  <a:pt x="f6" y="f14"/>
                  <a:pt x="f15" y="f7"/>
                  <a:pt x="f16" y="f17"/>
                </a:cubicBezTo>
                <a:cubicBezTo>
                  <a:pt x="f18" y="f6"/>
                  <a:pt x="f5" y="f12"/>
                  <a:pt x="f5" y="f8"/>
                </a:cubicBezTo>
                <a:close/>
                <a:moveTo>
                  <a:pt x="f8" y="f19"/>
                </a:moveTo>
                <a:cubicBezTo>
                  <a:pt x="f20" y="f19"/>
                  <a:pt x="f21" y="f22"/>
                  <a:pt x="f21" y="f8"/>
                </a:cubicBezTo>
                <a:cubicBezTo>
                  <a:pt x="f21" y="f23"/>
                  <a:pt x="f20" y="f24"/>
                  <a:pt x="f11" y="f24"/>
                </a:cubicBezTo>
                <a:cubicBezTo>
                  <a:pt x="f23" y="f25"/>
                  <a:pt x="f24" y="f26"/>
                  <a:pt x="f25" y="f11"/>
                </a:cubicBezTo>
                <a:cubicBezTo>
                  <a:pt x="f25" y="f20"/>
                  <a:pt x="f26" y="f19"/>
                  <a:pt x="f8" y="f1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A1567F09-0632-E82B-3893-81DE825C4414}"/>
              </a:ext>
            </a:extLst>
          </p:cNvPr>
          <p:cNvSpPr/>
          <p:nvPr/>
        </p:nvSpPr>
        <p:spPr>
          <a:xfrm>
            <a:off x="3702048" y="1747839"/>
            <a:ext cx="222254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"/>
              <a:gd name="f7" fmla="val 23"/>
              <a:gd name="f8" fmla="val 2"/>
              <a:gd name="f9" fmla="val 4"/>
              <a:gd name="f10" fmla="val 14"/>
              <a:gd name="f11" fmla="val 8"/>
              <a:gd name="f12" fmla="val 22"/>
              <a:gd name="f13" fmla="val 9"/>
              <a:gd name="f14" fmla="val 34"/>
              <a:gd name="f15" fmla="val 11"/>
              <a:gd name="f16" fmla="val 51"/>
              <a:gd name="f17" fmla="val 39"/>
              <a:gd name="f18" fmla="val 21"/>
              <a:gd name="f19" fmla="+- 0 0 -90"/>
              <a:gd name="f20" fmla="*/ f3 1 59"/>
              <a:gd name="f21" fmla="*/ f4 1 23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59"/>
              <a:gd name="f30" fmla="*/ f26 1 23"/>
              <a:gd name="f31" fmla="*/ 2 f27 1"/>
              <a:gd name="f32" fmla="*/ 23 f26 1"/>
              <a:gd name="f33" fmla="*/ 22 f27 1"/>
              <a:gd name="f34" fmla="*/ 9 f26 1"/>
              <a:gd name="f35" fmla="*/ 59 f27 1"/>
              <a:gd name="f36" fmla="+- f28 0 f1"/>
              <a:gd name="f37" fmla="*/ f31 1 59"/>
              <a:gd name="f38" fmla="*/ f32 1 23"/>
              <a:gd name="f39" fmla="*/ f33 1 59"/>
              <a:gd name="f40" fmla="*/ f34 1 23"/>
              <a:gd name="f41" fmla="*/ f35 1 59"/>
              <a:gd name="f42" fmla="*/ 0 1 f29"/>
              <a:gd name="f43" fmla="*/ f23 1 f29"/>
              <a:gd name="f44" fmla="*/ 0 1 f30"/>
              <a:gd name="f45" fmla="*/ f24 1 f30"/>
              <a:gd name="f46" fmla="*/ f37 1 f29"/>
              <a:gd name="f47" fmla="*/ f38 1 f30"/>
              <a:gd name="f48" fmla="*/ f39 1 f29"/>
              <a:gd name="f49" fmla="*/ f40 1 f30"/>
              <a:gd name="f50" fmla="*/ f41 1 f29"/>
              <a:gd name="f51" fmla="*/ f42 f20 1"/>
              <a:gd name="f52" fmla="*/ f43 f20 1"/>
              <a:gd name="f53" fmla="*/ f45 f21 1"/>
              <a:gd name="f54" fmla="*/ f44 f21 1"/>
              <a:gd name="f55" fmla="*/ f46 f20 1"/>
              <a:gd name="f56" fmla="*/ f47 f21 1"/>
              <a:gd name="f57" fmla="*/ f48 f20 1"/>
              <a:gd name="f58" fmla="*/ f49 f21 1"/>
              <a:gd name="f59" fmla="*/ f50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5" y="f56"/>
              </a:cxn>
              <a:cxn ang="f36">
                <a:pos x="f57" y="f58"/>
              </a:cxn>
              <a:cxn ang="f36">
                <a:pos x="f59" y="f56"/>
              </a:cxn>
              <a:cxn ang="f36">
                <a:pos x="f55" y="f56"/>
              </a:cxn>
            </a:cxnLst>
            <a:rect l="f51" t="f54" r="f52" b="f53"/>
            <a:pathLst>
              <a:path w="59" h="23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15"/>
                  <a:pt x="f16" y="f5"/>
                  <a:pt x="f6" y="f7"/>
                </a:cubicBezTo>
                <a:cubicBezTo>
                  <a:pt x="f17" y="f7"/>
                  <a:pt x="f18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90B4A89D-97AB-5EC5-25A6-187EC03B071D}"/>
              </a:ext>
            </a:extLst>
          </p:cNvPr>
          <p:cNvSpPr/>
          <p:nvPr/>
        </p:nvSpPr>
        <p:spPr>
          <a:xfrm>
            <a:off x="3713158" y="1906588"/>
            <a:ext cx="200025" cy="1143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30"/>
              <a:gd name="f8" fmla="val 34"/>
              <a:gd name="f9" fmla="val 18"/>
              <a:gd name="f10" fmla="val 20"/>
              <a:gd name="f11" fmla="val 10"/>
              <a:gd name="f12" fmla="val 17"/>
              <a:gd name="f13" fmla="val 9"/>
              <a:gd name="f14" fmla="+- 0 0 -90"/>
              <a:gd name="f15" fmla="*/ f3 1 53"/>
              <a:gd name="f16" fmla="*/ f4 1 30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53"/>
              <a:gd name="f25" fmla="*/ f21 1 30"/>
              <a:gd name="f26" fmla="*/ 53 f22 1"/>
              <a:gd name="f27" fmla="*/ 30 f21 1"/>
              <a:gd name="f28" fmla="*/ 0 f22 1"/>
              <a:gd name="f29" fmla="*/ 0 f21 1"/>
              <a:gd name="f30" fmla="+- f23 0 f1"/>
              <a:gd name="f31" fmla="*/ f26 1 53"/>
              <a:gd name="f32" fmla="*/ f27 1 30"/>
              <a:gd name="f33" fmla="*/ f28 1 53"/>
              <a:gd name="f34" fmla="*/ f29 1 30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4"/>
              <a:gd name="f42" fmla="*/ f34 1 f25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5 1"/>
              <a:gd name="f50" fmla="*/ f4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9" y="f48"/>
              </a:cxn>
              <a:cxn ang="f30">
                <a:pos x="f49" y="f50"/>
              </a:cxn>
              <a:cxn ang="f30">
                <a:pos x="f47" y="f50"/>
              </a:cxn>
              <a:cxn ang="f30">
                <a:pos x="f47" y="f48"/>
              </a:cxn>
            </a:cxnLst>
            <a:rect l="f43" t="f46" r="f44" b="f45"/>
            <a:pathLst>
              <a:path w="53" h="30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12" y="f5"/>
                  <a:pt x="f8" y="f5"/>
                  <a:pt x="f6" y="f5"/>
                </a:cubicBezTo>
                <a:cubicBezTo>
                  <a:pt x="f6" y="f13"/>
                  <a:pt x="f6" y="f9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2" name="Freeform 87">
            <a:extLst>
              <a:ext uri="{FF2B5EF4-FFF2-40B4-BE49-F238E27FC236}">
                <a16:creationId xmlns:a16="http://schemas.microsoft.com/office/drawing/2014/main" id="{8F26B415-F5B6-8FB3-B8EB-8711EC30D6CA}"/>
              </a:ext>
            </a:extLst>
          </p:cNvPr>
          <p:cNvSpPr/>
          <p:nvPr/>
        </p:nvSpPr>
        <p:spPr>
          <a:xfrm>
            <a:off x="4486275" y="4446590"/>
            <a:ext cx="1008061" cy="4556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2"/>
              <a:gd name="f7" fmla="val 136"/>
              <a:gd name="f8" fmla="val 79"/>
              <a:gd name="f9" fmla="val 118"/>
              <a:gd name="f10" fmla="val 74"/>
              <a:gd name="f11" fmla="val 70"/>
              <a:gd name="f12" fmla="val 65"/>
              <a:gd name="f13" fmla="val 113"/>
              <a:gd name="f14" fmla="val 111"/>
              <a:gd name="f15" fmla="val 80"/>
              <a:gd name="f16" fmla="val 100"/>
              <a:gd name="f17" fmla="val 71"/>
              <a:gd name="f18" fmla="val 89"/>
              <a:gd name="f19" fmla="val 58"/>
              <a:gd name="f20" fmla="val 88"/>
              <a:gd name="f21" fmla="val 54"/>
              <a:gd name="f22" fmla="val 87"/>
              <a:gd name="f23" fmla="val 50"/>
              <a:gd name="f24" fmla="val 46"/>
              <a:gd name="f25" fmla="val 23"/>
              <a:gd name="f26" fmla="val 8"/>
              <a:gd name="f27" fmla="val 76"/>
              <a:gd name="f28" fmla="val 4"/>
              <a:gd name="f29" fmla="val 55"/>
              <a:gd name="f30" fmla="val 38"/>
              <a:gd name="f31" fmla="val 3"/>
              <a:gd name="f32" fmla="val 22"/>
              <a:gd name="f33" fmla="val 17"/>
              <a:gd name="f34" fmla="val 9"/>
              <a:gd name="f35" fmla="val 24"/>
              <a:gd name="f36" fmla="val 32"/>
              <a:gd name="f37" fmla="val 42"/>
              <a:gd name="f38" fmla="val 103"/>
              <a:gd name="f39" fmla="val 164"/>
              <a:gd name="f40" fmla="val 225"/>
              <a:gd name="f41" fmla="val 1"/>
              <a:gd name="f42" fmla="val 232"/>
              <a:gd name="f43" fmla="val 239"/>
              <a:gd name="f44" fmla="val 246"/>
              <a:gd name="f45" fmla="val 2"/>
              <a:gd name="f46" fmla="val 273"/>
              <a:gd name="f47" fmla="val 7"/>
              <a:gd name="f48" fmla="val 290"/>
              <a:gd name="f49" fmla="val 25"/>
              <a:gd name="f50" fmla="val 296"/>
              <a:gd name="f51" fmla="val 52"/>
              <a:gd name="f52" fmla="val 295"/>
              <a:gd name="f53" fmla="val 122"/>
              <a:gd name="f54" fmla="val 263"/>
              <a:gd name="f55" fmla="val 131"/>
              <a:gd name="f56" fmla="val 249"/>
              <a:gd name="f57" fmla="val 236"/>
              <a:gd name="f58" fmla="val 190"/>
              <a:gd name="f59" fmla="val 144"/>
              <a:gd name="f60" fmla="val 98"/>
              <a:gd name="f61" fmla="val 82"/>
              <a:gd name="f62" fmla="val 130"/>
              <a:gd name="f63" fmla="val 145"/>
              <a:gd name="f64" fmla="val 37"/>
              <a:gd name="f65" fmla="val 166"/>
              <a:gd name="f66" fmla="val 187"/>
              <a:gd name="f67" fmla="val 208"/>
              <a:gd name="f68" fmla="val 219"/>
              <a:gd name="f69" fmla="val 231"/>
              <a:gd name="f70" fmla="val 242"/>
              <a:gd name="f71" fmla="val 36"/>
              <a:gd name="f72" fmla="val 244"/>
              <a:gd name="f73" fmla="val 245"/>
              <a:gd name="f74" fmla="val 34"/>
              <a:gd name="f75" fmla="val 247"/>
              <a:gd name="f76" fmla="val 33"/>
              <a:gd name="f77" fmla="val 30"/>
              <a:gd name="f78" fmla="val 29"/>
              <a:gd name="f79" fmla="val 240"/>
              <a:gd name="f80" fmla="val 28"/>
              <a:gd name="f81" fmla="val 238"/>
              <a:gd name="f82" fmla="val 235"/>
              <a:gd name="f83" fmla="val 174"/>
              <a:gd name="f84" fmla="val 51"/>
              <a:gd name="f85" fmla="val 49"/>
              <a:gd name="f86" fmla="val 47"/>
              <a:gd name="f87" fmla="val 45"/>
              <a:gd name="f88" fmla="val 44"/>
              <a:gd name="f89" fmla="val 43"/>
              <a:gd name="f90" fmla="val 114"/>
              <a:gd name="f91" fmla="val 86"/>
              <a:gd name="f92" fmla="val 77"/>
              <a:gd name="f93" fmla="val 237"/>
              <a:gd name="f94" fmla="val 228"/>
              <a:gd name="f95" fmla="val 220"/>
              <a:gd name="f96" fmla="val 212"/>
              <a:gd name="f97" fmla="val 213"/>
              <a:gd name="f98" fmla="val 94"/>
              <a:gd name="f99" fmla="val 101"/>
              <a:gd name="f100" fmla="val 147"/>
              <a:gd name="f101" fmla="val 85"/>
              <a:gd name="f102" fmla="val 140"/>
              <a:gd name="f103" fmla="val 132"/>
              <a:gd name="f104" fmla="val 123"/>
              <a:gd name="f105" fmla="val 116"/>
              <a:gd name="f106" fmla="val 141"/>
              <a:gd name="f107" fmla="val 196"/>
              <a:gd name="f108" fmla="val 181"/>
              <a:gd name="f109" fmla="val 171"/>
              <a:gd name="f110" fmla="val 189"/>
              <a:gd name="f111" fmla="+- 0 0 -90"/>
              <a:gd name="f112" fmla="*/ f3 1 302"/>
              <a:gd name="f113" fmla="*/ f4 1 136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302"/>
              <a:gd name="f122" fmla="*/ f118 1 136"/>
              <a:gd name="f123" fmla="*/ 79 f119 1"/>
              <a:gd name="f124" fmla="*/ 118 f118 1"/>
              <a:gd name="f125" fmla="*/ 65 f119 1"/>
              <a:gd name="f126" fmla="*/ 111 f118 1"/>
              <a:gd name="f127" fmla="*/ 58 f119 1"/>
              <a:gd name="f128" fmla="*/ 88 f118 1"/>
              <a:gd name="f129" fmla="*/ 46 f119 1"/>
              <a:gd name="f130" fmla="*/ 4 f119 1"/>
              <a:gd name="f131" fmla="*/ 55 f118 1"/>
              <a:gd name="f132" fmla="*/ 17 f119 1"/>
              <a:gd name="f133" fmla="*/ 9 f118 1"/>
              <a:gd name="f134" fmla="*/ 42 f119 1"/>
              <a:gd name="f135" fmla="*/ 0 f118 1"/>
              <a:gd name="f136" fmla="*/ 225 f119 1"/>
              <a:gd name="f137" fmla="*/ 1 f118 1"/>
              <a:gd name="f138" fmla="*/ 246 f119 1"/>
              <a:gd name="f139" fmla="*/ 2 f118 1"/>
              <a:gd name="f140" fmla="*/ 296 f119 1"/>
              <a:gd name="f141" fmla="*/ 52 f118 1"/>
              <a:gd name="f142" fmla="*/ 273 f119 1"/>
              <a:gd name="f143" fmla="*/ 122 f118 1"/>
              <a:gd name="f144" fmla="*/ 236 f119 1"/>
              <a:gd name="f145" fmla="*/ 136 f118 1"/>
              <a:gd name="f146" fmla="*/ 98 f119 1"/>
              <a:gd name="f147" fmla="*/ 145 f119 1"/>
              <a:gd name="f148" fmla="*/ 37 f118 1"/>
              <a:gd name="f149" fmla="*/ 208 f119 1"/>
              <a:gd name="f150" fmla="*/ 242 f119 1"/>
              <a:gd name="f151" fmla="*/ 36 f118 1"/>
              <a:gd name="f152" fmla="*/ 247 f119 1"/>
              <a:gd name="f153" fmla="*/ 33 f118 1"/>
              <a:gd name="f154" fmla="*/ 29 f118 1"/>
              <a:gd name="f155" fmla="*/ 235 f119 1"/>
              <a:gd name="f156" fmla="*/ 51 f119 1"/>
              <a:gd name="f157" fmla="*/ 45 f119 1"/>
              <a:gd name="f158" fmla="*/ 244 f119 1"/>
              <a:gd name="f159" fmla="*/ 86 f118 1"/>
              <a:gd name="f160" fmla="*/ 228 f119 1"/>
              <a:gd name="f161" fmla="*/ 70 f118 1"/>
              <a:gd name="f162" fmla="*/ 213 f119 1"/>
              <a:gd name="f163" fmla="*/ 101 f118 1"/>
              <a:gd name="f164" fmla="*/ 147 f119 1"/>
              <a:gd name="f165" fmla="*/ 85 f118 1"/>
              <a:gd name="f166" fmla="*/ 132 f119 1"/>
              <a:gd name="f167" fmla="*/ 116 f119 1"/>
              <a:gd name="f168" fmla="*/ 196 f119 1"/>
              <a:gd name="f169" fmla="*/ 181 f119 1"/>
              <a:gd name="f170" fmla="*/ 164 f119 1"/>
              <a:gd name="f171" fmla="*/ 180 f119 1"/>
              <a:gd name="f172" fmla="+- f120 0 f1"/>
              <a:gd name="f173" fmla="*/ f123 1 302"/>
              <a:gd name="f174" fmla="*/ f124 1 136"/>
              <a:gd name="f175" fmla="*/ f125 1 302"/>
              <a:gd name="f176" fmla="*/ f126 1 136"/>
              <a:gd name="f177" fmla="*/ f127 1 302"/>
              <a:gd name="f178" fmla="*/ f128 1 136"/>
              <a:gd name="f179" fmla="*/ f129 1 302"/>
              <a:gd name="f180" fmla="*/ f130 1 302"/>
              <a:gd name="f181" fmla="*/ f131 1 136"/>
              <a:gd name="f182" fmla="*/ f132 1 302"/>
              <a:gd name="f183" fmla="*/ f133 1 136"/>
              <a:gd name="f184" fmla="*/ f134 1 302"/>
              <a:gd name="f185" fmla="*/ f135 1 136"/>
              <a:gd name="f186" fmla="*/ f136 1 302"/>
              <a:gd name="f187" fmla="*/ f137 1 136"/>
              <a:gd name="f188" fmla="*/ f138 1 302"/>
              <a:gd name="f189" fmla="*/ f139 1 136"/>
              <a:gd name="f190" fmla="*/ f140 1 302"/>
              <a:gd name="f191" fmla="*/ f141 1 136"/>
              <a:gd name="f192" fmla="*/ f142 1 302"/>
              <a:gd name="f193" fmla="*/ f143 1 136"/>
              <a:gd name="f194" fmla="*/ f144 1 302"/>
              <a:gd name="f195" fmla="*/ f145 1 136"/>
              <a:gd name="f196" fmla="*/ f146 1 302"/>
              <a:gd name="f197" fmla="*/ f147 1 302"/>
              <a:gd name="f198" fmla="*/ f148 1 136"/>
              <a:gd name="f199" fmla="*/ f149 1 302"/>
              <a:gd name="f200" fmla="*/ f150 1 302"/>
              <a:gd name="f201" fmla="*/ f151 1 136"/>
              <a:gd name="f202" fmla="*/ f152 1 302"/>
              <a:gd name="f203" fmla="*/ f153 1 136"/>
              <a:gd name="f204" fmla="*/ f154 1 136"/>
              <a:gd name="f205" fmla="*/ f155 1 302"/>
              <a:gd name="f206" fmla="*/ f156 1 302"/>
              <a:gd name="f207" fmla="*/ f157 1 302"/>
              <a:gd name="f208" fmla="*/ f158 1 302"/>
              <a:gd name="f209" fmla="*/ f159 1 136"/>
              <a:gd name="f210" fmla="*/ f160 1 302"/>
              <a:gd name="f211" fmla="*/ f161 1 136"/>
              <a:gd name="f212" fmla="*/ f162 1 302"/>
              <a:gd name="f213" fmla="*/ f163 1 136"/>
              <a:gd name="f214" fmla="*/ f164 1 302"/>
              <a:gd name="f215" fmla="*/ f165 1 136"/>
              <a:gd name="f216" fmla="*/ f166 1 302"/>
              <a:gd name="f217" fmla="*/ f167 1 302"/>
              <a:gd name="f218" fmla="*/ f168 1 302"/>
              <a:gd name="f219" fmla="*/ f169 1 302"/>
              <a:gd name="f220" fmla="*/ f170 1 302"/>
              <a:gd name="f221" fmla="*/ f171 1 302"/>
              <a:gd name="f222" fmla="*/ 0 1 f121"/>
              <a:gd name="f223" fmla="*/ f115 1 f121"/>
              <a:gd name="f224" fmla="*/ 0 1 f122"/>
              <a:gd name="f225" fmla="*/ f116 1 f122"/>
              <a:gd name="f226" fmla="*/ f173 1 f121"/>
              <a:gd name="f227" fmla="*/ f174 1 f122"/>
              <a:gd name="f228" fmla="*/ f175 1 f121"/>
              <a:gd name="f229" fmla="*/ f176 1 f122"/>
              <a:gd name="f230" fmla="*/ f177 1 f121"/>
              <a:gd name="f231" fmla="*/ f178 1 f122"/>
              <a:gd name="f232" fmla="*/ f179 1 f121"/>
              <a:gd name="f233" fmla="*/ f180 1 f121"/>
              <a:gd name="f234" fmla="*/ f181 1 f122"/>
              <a:gd name="f235" fmla="*/ f182 1 f121"/>
              <a:gd name="f236" fmla="*/ f183 1 f122"/>
              <a:gd name="f237" fmla="*/ f184 1 f121"/>
              <a:gd name="f238" fmla="*/ f185 1 f122"/>
              <a:gd name="f239" fmla="*/ f186 1 f121"/>
              <a:gd name="f240" fmla="*/ f187 1 f122"/>
              <a:gd name="f241" fmla="*/ f188 1 f121"/>
              <a:gd name="f242" fmla="*/ f189 1 f122"/>
              <a:gd name="f243" fmla="*/ f190 1 f121"/>
              <a:gd name="f244" fmla="*/ f191 1 f122"/>
              <a:gd name="f245" fmla="*/ f192 1 f121"/>
              <a:gd name="f246" fmla="*/ f193 1 f122"/>
              <a:gd name="f247" fmla="*/ f194 1 f121"/>
              <a:gd name="f248" fmla="*/ f195 1 f122"/>
              <a:gd name="f249" fmla="*/ f196 1 f121"/>
              <a:gd name="f250" fmla="*/ f197 1 f121"/>
              <a:gd name="f251" fmla="*/ f198 1 f122"/>
              <a:gd name="f252" fmla="*/ f199 1 f121"/>
              <a:gd name="f253" fmla="*/ f200 1 f121"/>
              <a:gd name="f254" fmla="*/ f201 1 f122"/>
              <a:gd name="f255" fmla="*/ f202 1 f121"/>
              <a:gd name="f256" fmla="*/ f203 1 f122"/>
              <a:gd name="f257" fmla="*/ f204 1 f122"/>
              <a:gd name="f258" fmla="*/ f205 1 f121"/>
              <a:gd name="f259" fmla="*/ f206 1 f121"/>
              <a:gd name="f260" fmla="*/ f207 1 f121"/>
              <a:gd name="f261" fmla="*/ f208 1 f121"/>
              <a:gd name="f262" fmla="*/ f209 1 f122"/>
              <a:gd name="f263" fmla="*/ f210 1 f121"/>
              <a:gd name="f264" fmla="*/ f211 1 f122"/>
              <a:gd name="f265" fmla="*/ f212 1 f121"/>
              <a:gd name="f266" fmla="*/ f213 1 f122"/>
              <a:gd name="f267" fmla="*/ f214 1 f121"/>
              <a:gd name="f268" fmla="*/ f215 1 f122"/>
              <a:gd name="f269" fmla="*/ f216 1 f121"/>
              <a:gd name="f270" fmla="*/ f217 1 f121"/>
              <a:gd name="f271" fmla="*/ f218 1 f121"/>
              <a:gd name="f272" fmla="*/ f219 1 f121"/>
              <a:gd name="f273" fmla="*/ f220 1 f121"/>
              <a:gd name="f274" fmla="*/ f221 1 f121"/>
              <a:gd name="f275" fmla="*/ f222 f112 1"/>
              <a:gd name="f276" fmla="*/ f223 f112 1"/>
              <a:gd name="f277" fmla="*/ f225 f113 1"/>
              <a:gd name="f278" fmla="*/ f224 f113 1"/>
              <a:gd name="f279" fmla="*/ f226 f112 1"/>
              <a:gd name="f280" fmla="*/ f227 f113 1"/>
              <a:gd name="f281" fmla="*/ f228 f112 1"/>
              <a:gd name="f282" fmla="*/ f229 f113 1"/>
              <a:gd name="f283" fmla="*/ f230 f112 1"/>
              <a:gd name="f284" fmla="*/ f231 f113 1"/>
              <a:gd name="f285" fmla="*/ f232 f112 1"/>
              <a:gd name="f286" fmla="*/ f233 f112 1"/>
              <a:gd name="f287" fmla="*/ f234 f113 1"/>
              <a:gd name="f288" fmla="*/ f235 f112 1"/>
              <a:gd name="f289" fmla="*/ f236 f113 1"/>
              <a:gd name="f290" fmla="*/ f237 f112 1"/>
              <a:gd name="f291" fmla="*/ f238 f113 1"/>
              <a:gd name="f292" fmla="*/ f239 f112 1"/>
              <a:gd name="f293" fmla="*/ f240 f113 1"/>
              <a:gd name="f294" fmla="*/ f241 f112 1"/>
              <a:gd name="f295" fmla="*/ f242 f113 1"/>
              <a:gd name="f296" fmla="*/ f243 f112 1"/>
              <a:gd name="f297" fmla="*/ f244 f113 1"/>
              <a:gd name="f298" fmla="*/ f245 f112 1"/>
              <a:gd name="f299" fmla="*/ f246 f113 1"/>
              <a:gd name="f300" fmla="*/ f247 f112 1"/>
              <a:gd name="f301" fmla="*/ f248 f113 1"/>
              <a:gd name="f302" fmla="*/ f249 f112 1"/>
              <a:gd name="f303" fmla="*/ f250 f112 1"/>
              <a:gd name="f304" fmla="*/ f251 f113 1"/>
              <a:gd name="f305" fmla="*/ f252 f112 1"/>
              <a:gd name="f306" fmla="*/ f253 f112 1"/>
              <a:gd name="f307" fmla="*/ f254 f113 1"/>
              <a:gd name="f308" fmla="*/ f255 f112 1"/>
              <a:gd name="f309" fmla="*/ f256 f113 1"/>
              <a:gd name="f310" fmla="*/ f257 f113 1"/>
              <a:gd name="f311" fmla="*/ f258 f112 1"/>
              <a:gd name="f312" fmla="*/ f259 f112 1"/>
              <a:gd name="f313" fmla="*/ f260 f112 1"/>
              <a:gd name="f314" fmla="*/ f261 f112 1"/>
              <a:gd name="f315" fmla="*/ f262 f113 1"/>
              <a:gd name="f316" fmla="*/ f263 f112 1"/>
              <a:gd name="f317" fmla="*/ f264 f113 1"/>
              <a:gd name="f318" fmla="*/ f265 f112 1"/>
              <a:gd name="f319" fmla="*/ f266 f113 1"/>
              <a:gd name="f320" fmla="*/ f267 f112 1"/>
              <a:gd name="f321" fmla="*/ f268 f113 1"/>
              <a:gd name="f322" fmla="*/ f269 f112 1"/>
              <a:gd name="f323" fmla="*/ f270 f112 1"/>
              <a:gd name="f324" fmla="*/ f271 f112 1"/>
              <a:gd name="f325" fmla="*/ f272 f112 1"/>
              <a:gd name="f326" fmla="*/ f273 f112 1"/>
              <a:gd name="f327" fmla="*/ f274 f1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2">
                <a:pos x="f279" y="f280"/>
              </a:cxn>
              <a:cxn ang="f172">
                <a:pos x="f281" y="f280"/>
              </a:cxn>
              <a:cxn ang="f172">
                <a:pos x="f279" y="f282"/>
              </a:cxn>
              <a:cxn ang="f172">
                <a:pos x="f283" y="f284"/>
              </a:cxn>
              <a:cxn ang="f172">
                <a:pos x="f285" y="f284"/>
              </a:cxn>
              <a:cxn ang="f172">
                <a:pos x="f286" y="f287"/>
              </a:cxn>
              <a:cxn ang="f172">
                <a:pos x="f288" y="f289"/>
              </a:cxn>
              <a:cxn ang="f172">
                <a:pos x="f290" y="f291"/>
              </a:cxn>
              <a:cxn ang="f172">
                <a:pos x="f292" y="f293"/>
              </a:cxn>
              <a:cxn ang="f172">
                <a:pos x="f294" y="f295"/>
              </a:cxn>
              <a:cxn ang="f172">
                <a:pos x="f296" y="f297"/>
              </a:cxn>
              <a:cxn ang="f172">
                <a:pos x="f298" y="f299"/>
              </a:cxn>
              <a:cxn ang="f172">
                <a:pos x="f300" y="f301"/>
              </a:cxn>
              <a:cxn ang="f172">
                <a:pos x="f302" y="f301"/>
              </a:cxn>
              <a:cxn ang="f172">
                <a:pos x="f279" y="f280"/>
              </a:cxn>
              <a:cxn ang="f172">
                <a:pos x="f303" y="f304"/>
              </a:cxn>
              <a:cxn ang="f172">
                <a:pos x="f303" y="f304"/>
              </a:cxn>
              <a:cxn ang="f172">
                <a:pos x="f305" y="f304"/>
              </a:cxn>
              <a:cxn ang="f172">
                <a:pos x="f306" y="f307"/>
              </a:cxn>
              <a:cxn ang="f172">
                <a:pos x="f308" y="f309"/>
              </a:cxn>
              <a:cxn ang="f172">
                <a:pos x="f306" y="f310"/>
              </a:cxn>
              <a:cxn ang="f172">
                <a:pos x="f311" y="f310"/>
              </a:cxn>
              <a:cxn ang="f172">
                <a:pos x="f312" y="f310"/>
              </a:cxn>
              <a:cxn ang="f172">
                <a:pos x="f313" y="f310"/>
              </a:cxn>
              <a:cxn ang="f172">
                <a:pos x="f290" y="f309"/>
              </a:cxn>
              <a:cxn ang="f172">
                <a:pos x="f285" y="f307"/>
              </a:cxn>
              <a:cxn ang="f172">
                <a:pos x="f312" y="f304"/>
              </a:cxn>
              <a:cxn ang="f172">
                <a:pos x="f303" y="f304"/>
              </a:cxn>
              <a:cxn ang="f172">
                <a:pos x="f314" y="f315"/>
              </a:cxn>
              <a:cxn ang="f172">
                <a:pos x="f316" y="f317"/>
              </a:cxn>
              <a:cxn ang="f172">
                <a:pos x="f318" y="f315"/>
              </a:cxn>
              <a:cxn ang="f172">
                <a:pos x="f316" y="f319"/>
              </a:cxn>
              <a:cxn ang="f172">
                <a:pos x="f314" y="f315"/>
              </a:cxn>
              <a:cxn ang="f172">
                <a:pos x="f320" y="f321"/>
              </a:cxn>
              <a:cxn ang="f172">
                <a:pos x="f322" y="f317"/>
              </a:cxn>
              <a:cxn ang="f172">
                <a:pos x="f323" y="f321"/>
              </a:cxn>
              <a:cxn ang="f172">
                <a:pos x="f322" y="f319"/>
              </a:cxn>
              <a:cxn ang="f172">
                <a:pos x="f320" y="f321"/>
              </a:cxn>
              <a:cxn ang="f172">
                <a:pos x="f324" y="f315"/>
              </a:cxn>
              <a:cxn ang="f172">
                <a:pos x="f325" y="f317"/>
              </a:cxn>
              <a:cxn ang="f172">
                <a:pos x="f326" y="f321"/>
              </a:cxn>
              <a:cxn ang="f172">
                <a:pos x="f327" y="f319"/>
              </a:cxn>
              <a:cxn ang="f172">
                <a:pos x="f324" y="f315"/>
              </a:cxn>
            </a:cxnLst>
            <a:rect l="f275" t="f278" r="f276" b="f277"/>
            <a:pathLst>
              <a:path w="302" h="136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2" y="f13"/>
                  <a:pt x="f12" y="f13"/>
                  <a:pt x="f8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2"/>
                  <a:pt x="f24" y="f20"/>
                </a:cubicBezTo>
                <a:cubicBezTo>
                  <a:pt x="f25" y="f18"/>
                  <a:pt x="f26" y="f27"/>
                  <a:pt x="f28" y="f29"/>
                </a:cubicBezTo>
                <a:cubicBezTo>
                  <a:pt x="f5" y="f30"/>
                  <a:pt x="f31" y="f32"/>
                  <a:pt x="f33" y="f34"/>
                </a:cubicBezTo>
                <a:cubicBezTo>
                  <a:pt x="f35" y="f31"/>
                  <a:pt x="f36" y="f5"/>
                  <a:pt x="f37" y="f5"/>
                </a:cubicBezTo>
                <a:cubicBezTo>
                  <a:pt x="f38" y="f5"/>
                  <a:pt x="f39" y="f5"/>
                  <a:pt x="f40" y="f41"/>
                </a:cubicBezTo>
                <a:cubicBezTo>
                  <a:pt x="f42" y="f41"/>
                  <a:pt x="f43" y="f41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6" y="f8"/>
                  <a:pt x="f52" y="f38"/>
                  <a:pt x="f46" y="f53"/>
                </a:cubicBezTo>
                <a:cubicBezTo>
                  <a:pt x="f54" y="f55"/>
                  <a:pt x="f56" y="f7"/>
                  <a:pt x="f57" y="f7"/>
                </a:cubicBezTo>
                <a:cubicBezTo>
                  <a:pt x="f58" y="f7"/>
                  <a:pt x="f59" y="f7"/>
                  <a:pt x="f60" y="f7"/>
                </a:cubicBezTo>
                <a:cubicBezTo>
                  <a:pt x="f20" y="f7"/>
                  <a:pt x="f61" y="f62"/>
                  <a:pt x="f8" y="f9"/>
                </a:cubicBezTo>
                <a:close/>
                <a:moveTo>
                  <a:pt x="f63" y="f64"/>
                </a:moveTo>
                <a:cubicBezTo>
                  <a:pt x="f63" y="f64"/>
                  <a:pt x="f63" y="f64"/>
                  <a:pt x="f63" y="f64"/>
                </a:cubicBezTo>
                <a:cubicBezTo>
                  <a:pt x="f65" y="f64"/>
                  <a:pt x="f66" y="f64"/>
                  <a:pt x="f67" y="f64"/>
                </a:cubicBezTo>
                <a:cubicBezTo>
                  <a:pt x="f68" y="f64"/>
                  <a:pt x="f69" y="f64"/>
                  <a:pt x="f70" y="f71"/>
                </a:cubicBezTo>
                <a:cubicBezTo>
                  <a:pt x="f72" y="f71"/>
                  <a:pt x="f73" y="f74"/>
                  <a:pt x="f75" y="f76"/>
                </a:cubicBezTo>
                <a:cubicBezTo>
                  <a:pt x="f44" y="f36"/>
                  <a:pt x="f72" y="f77"/>
                  <a:pt x="f70" y="f78"/>
                </a:cubicBezTo>
                <a:cubicBezTo>
                  <a:pt x="f79" y="f80"/>
                  <a:pt x="f81" y="f78"/>
                  <a:pt x="f82" y="f78"/>
                </a:cubicBezTo>
                <a:cubicBezTo>
                  <a:pt x="f83" y="f78"/>
                  <a:pt x="f13" y="f78"/>
                  <a:pt x="f84" y="f78"/>
                </a:cubicBezTo>
                <a:cubicBezTo>
                  <a:pt x="f85" y="f78"/>
                  <a:pt x="f86" y="f80"/>
                  <a:pt x="f87" y="f78"/>
                </a:cubicBezTo>
                <a:cubicBezTo>
                  <a:pt x="f88" y="f77"/>
                  <a:pt x="f89" y="f36"/>
                  <a:pt x="f37" y="f76"/>
                </a:cubicBezTo>
                <a:cubicBezTo>
                  <a:pt x="f37" y="f74"/>
                  <a:pt x="f88" y="f71"/>
                  <a:pt x="f24" y="f71"/>
                </a:cubicBezTo>
                <a:cubicBezTo>
                  <a:pt x="f86" y="f64"/>
                  <a:pt x="f85" y="f64"/>
                  <a:pt x="f84" y="f64"/>
                </a:cubicBezTo>
                <a:cubicBezTo>
                  <a:pt x="f61" y="f64"/>
                  <a:pt x="f90" y="f64"/>
                  <a:pt x="f63" y="f64"/>
                </a:cubicBezTo>
                <a:close/>
                <a:moveTo>
                  <a:pt x="f72" y="f91"/>
                </a:moveTo>
                <a:cubicBezTo>
                  <a:pt x="f72" y="f92"/>
                  <a:pt x="f93" y="f11"/>
                  <a:pt x="f94" y="f11"/>
                </a:cubicBezTo>
                <a:cubicBezTo>
                  <a:pt x="f95" y="f11"/>
                  <a:pt x="f96" y="f92"/>
                  <a:pt x="f97" y="f91"/>
                </a:cubicBezTo>
                <a:cubicBezTo>
                  <a:pt x="f97" y="f98"/>
                  <a:pt x="f95" y="f99"/>
                  <a:pt x="f94" y="f99"/>
                </a:cubicBezTo>
                <a:cubicBezTo>
                  <a:pt x="f93" y="f99"/>
                  <a:pt x="f72" y="f98"/>
                  <a:pt x="f72" y="f91"/>
                </a:cubicBezTo>
                <a:close/>
                <a:moveTo>
                  <a:pt x="f100" y="f101"/>
                </a:moveTo>
                <a:cubicBezTo>
                  <a:pt x="f100" y="f92"/>
                  <a:pt x="f102" y="f11"/>
                  <a:pt x="f103" y="f11"/>
                </a:cubicBezTo>
                <a:cubicBezTo>
                  <a:pt x="f104" y="f11"/>
                  <a:pt x="f105" y="f92"/>
                  <a:pt x="f105" y="f101"/>
                </a:cubicBezTo>
                <a:cubicBezTo>
                  <a:pt x="f105" y="f98"/>
                  <a:pt x="f104" y="f99"/>
                  <a:pt x="f103" y="f99"/>
                </a:cubicBezTo>
                <a:cubicBezTo>
                  <a:pt x="f106" y="f99"/>
                  <a:pt x="f100" y="f98"/>
                  <a:pt x="f100" y="f101"/>
                </a:cubicBezTo>
                <a:close/>
                <a:moveTo>
                  <a:pt x="f107" y="f91"/>
                </a:moveTo>
                <a:cubicBezTo>
                  <a:pt x="f107" y="f92"/>
                  <a:pt x="f58" y="f11"/>
                  <a:pt x="f108" y="f11"/>
                </a:cubicBezTo>
                <a:cubicBezTo>
                  <a:pt x="f109" y="f11"/>
                  <a:pt x="f39" y="f27"/>
                  <a:pt x="f39" y="f101"/>
                </a:cubicBezTo>
                <a:cubicBezTo>
                  <a:pt x="f39" y="f98"/>
                  <a:pt x="f109" y="f99"/>
                  <a:pt x="f2" y="f99"/>
                </a:cubicBezTo>
                <a:cubicBezTo>
                  <a:pt x="f110" y="f99"/>
                  <a:pt x="f107" y="f98"/>
                  <a:pt x="f107" y="f91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3" name="Freeform 88">
            <a:extLst>
              <a:ext uri="{FF2B5EF4-FFF2-40B4-BE49-F238E27FC236}">
                <a16:creationId xmlns:a16="http://schemas.microsoft.com/office/drawing/2014/main" id="{ACA13104-E1F0-3346-C997-672A1D8C6413}"/>
              </a:ext>
            </a:extLst>
          </p:cNvPr>
          <p:cNvSpPr/>
          <p:nvPr/>
        </p:nvSpPr>
        <p:spPr>
          <a:xfrm>
            <a:off x="3305171" y="4325934"/>
            <a:ext cx="677863" cy="6397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3"/>
              <a:gd name="f7" fmla="val 191"/>
              <a:gd name="f8" fmla="val 72"/>
              <a:gd name="f9" fmla="val 70"/>
              <a:gd name="f10" fmla="val 7"/>
              <a:gd name="f11" fmla="val 74"/>
              <a:gd name="f12" fmla="val 8"/>
              <a:gd name="f13" fmla="val 79"/>
              <a:gd name="f14" fmla="val 9"/>
              <a:gd name="f15" fmla="val 95"/>
              <a:gd name="f16" fmla="val 12"/>
              <a:gd name="f17" fmla="val 110"/>
              <a:gd name="f18" fmla="val 13"/>
              <a:gd name="f19" fmla="val 125"/>
              <a:gd name="f20" fmla="val 130"/>
              <a:gd name="f21" fmla="val 134"/>
              <a:gd name="f22" fmla="val 132"/>
              <a:gd name="f23" fmla="val 168"/>
              <a:gd name="f24" fmla="val 50"/>
              <a:gd name="f25" fmla="val 199"/>
              <a:gd name="f26" fmla="val 99"/>
              <a:gd name="f27" fmla="val 194"/>
              <a:gd name="f28" fmla="val 149"/>
              <a:gd name="f29" fmla="val 155"/>
              <a:gd name="f30" fmla="val 182"/>
              <a:gd name="f31" fmla="val 112"/>
              <a:gd name="f32" fmla="val 186"/>
              <a:gd name="f33" fmla="val 58"/>
              <a:gd name="f34" fmla="val 16"/>
              <a:gd name="f35" fmla="val 154"/>
              <a:gd name="f36" fmla="val 108"/>
              <a:gd name="f37" fmla="val 61"/>
              <a:gd name="f38" fmla="val 28"/>
              <a:gd name="f39" fmla="val 190"/>
              <a:gd name="f40" fmla="val 91"/>
              <a:gd name="f41" fmla="val 181"/>
              <a:gd name="f42" fmla="val 49"/>
              <a:gd name="f43" fmla="val 169"/>
              <a:gd name="f44" fmla="val 34"/>
              <a:gd name="f45" fmla="val 165"/>
              <a:gd name="f46" fmla="val 30"/>
              <a:gd name="f47" fmla="val 163"/>
              <a:gd name="f48" fmla="val 160"/>
              <a:gd name="f49" fmla="val 146"/>
              <a:gd name="f50" fmla="val 53"/>
              <a:gd name="f51" fmla="val 144"/>
              <a:gd name="f52" fmla="val 158"/>
              <a:gd name="f53" fmla="val 107"/>
              <a:gd name="f54" fmla="val 171"/>
              <a:gd name="f55" fmla="val 113"/>
              <a:gd name="f56" fmla="val 185"/>
              <a:gd name="f57" fmla="val 187"/>
              <a:gd name="f58" fmla="val 188"/>
              <a:gd name="f59" fmla="val 103"/>
              <a:gd name="f60" fmla="val 189"/>
              <a:gd name="f61" fmla="val 97"/>
              <a:gd name="f62" fmla="val 184"/>
              <a:gd name="f63" fmla="val 123"/>
              <a:gd name="f64" fmla="val 173"/>
              <a:gd name="f65" fmla="val 164"/>
              <a:gd name="f66" fmla="val 119"/>
              <a:gd name="f67" fmla="val 157"/>
              <a:gd name="f68" fmla="val 140"/>
              <a:gd name="f69" fmla="val 137"/>
              <a:gd name="f70" fmla="val 75"/>
              <a:gd name="f71" fmla="val 141"/>
              <a:gd name="f72" fmla="val 143"/>
              <a:gd name="f73" fmla="val 41"/>
              <a:gd name="f74" fmla="val 150"/>
              <a:gd name="f75" fmla="val 31"/>
              <a:gd name="f76" fmla="val 22"/>
              <a:gd name="f77" fmla="val 20"/>
              <a:gd name="f78" fmla="val 152"/>
              <a:gd name="f79" fmla="val 17"/>
              <a:gd name="f80" fmla="val 147"/>
              <a:gd name="f81" fmla="val 14"/>
              <a:gd name="f82" fmla="val 145"/>
              <a:gd name="f83" fmla="val 18"/>
              <a:gd name="f84" fmla="val 42"/>
              <a:gd name="f85" fmla="val 122"/>
              <a:gd name="f86" fmla="val 67"/>
              <a:gd name="f87" fmla="val 131"/>
              <a:gd name="f88" fmla="val 94"/>
              <a:gd name="f89" fmla="val 138"/>
              <a:gd name="f90" fmla="val 127"/>
              <a:gd name="f91" fmla="val 170"/>
              <a:gd name="f92" fmla="val 133"/>
              <a:gd name="f93" fmla="val 136"/>
              <a:gd name="f94" fmla="val 135"/>
              <a:gd name="f95" fmla="val 29"/>
              <a:gd name="f96" fmla="val 87"/>
              <a:gd name="f97" fmla="val 106"/>
              <a:gd name="f98" fmla="val 43"/>
              <a:gd name="f99" fmla="val 81"/>
              <a:gd name="f100" fmla="val 88"/>
              <a:gd name="f101" fmla="val 98"/>
              <a:gd name="f102" fmla="val 69"/>
              <a:gd name="f103" fmla="val 82"/>
              <a:gd name="f104" fmla="val 63"/>
              <a:gd name="f105" fmla="val 44"/>
              <a:gd name="f106" fmla="val 68"/>
              <a:gd name="f107" fmla="+- 0 0 -90"/>
              <a:gd name="f108" fmla="*/ f3 1 203"/>
              <a:gd name="f109" fmla="*/ f4 1 191"/>
              <a:gd name="f110" fmla="val f5"/>
              <a:gd name="f111" fmla="val f6"/>
              <a:gd name="f112" fmla="val f7"/>
              <a:gd name="f113" fmla="*/ f107 f0 1"/>
              <a:gd name="f114" fmla="+- f112 0 f110"/>
              <a:gd name="f115" fmla="+- f111 0 f110"/>
              <a:gd name="f116" fmla="*/ f113 1 f2"/>
              <a:gd name="f117" fmla="*/ f115 1 203"/>
              <a:gd name="f118" fmla="*/ f114 1 191"/>
              <a:gd name="f119" fmla="*/ 72 f115 1"/>
              <a:gd name="f120" fmla="*/ 0 f114 1"/>
              <a:gd name="f121" fmla="*/ 79 f115 1"/>
              <a:gd name="f122" fmla="*/ 9 f114 1"/>
              <a:gd name="f123" fmla="*/ 125 f115 1"/>
              <a:gd name="f124" fmla="*/ 132 f115 1"/>
              <a:gd name="f125" fmla="*/ 199 f115 1"/>
              <a:gd name="f126" fmla="*/ 99 f114 1"/>
              <a:gd name="f127" fmla="*/ 112 f115 1"/>
              <a:gd name="f128" fmla="*/ 186 f114 1"/>
              <a:gd name="f129" fmla="*/ 8 f115 1"/>
              <a:gd name="f130" fmla="*/ 108 f114 1"/>
              <a:gd name="f131" fmla="*/ 190 f115 1"/>
              <a:gd name="f132" fmla="*/ 91 f114 1"/>
              <a:gd name="f133" fmla="*/ 169 f115 1"/>
              <a:gd name="f134" fmla="*/ 34 f114 1"/>
              <a:gd name="f135" fmla="*/ 160 f115 1"/>
              <a:gd name="f136" fmla="*/ 158 f115 1"/>
              <a:gd name="f137" fmla="*/ 181 f115 1"/>
              <a:gd name="f138" fmla="*/ 113 f114 1"/>
              <a:gd name="f139" fmla="*/ 188 f115 1"/>
              <a:gd name="f140" fmla="*/ 184 f115 1"/>
              <a:gd name="f141" fmla="*/ 123 f114 1"/>
              <a:gd name="f142" fmla="*/ 157 f115 1"/>
              <a:gd name="f143" fmla="*/ 112 f114 1"/>
              <a:gd name="f144" fmla="*/ 141 f115 1"/>
              <a:gd name="f145" fmla="*/ 53 f114 1"/>
              <a:gd name="f146" fmla="*/ 22 f114 1"/>
              <a:gd name="f147" fmla="*/ 147 f115 1"/>
              <a:gd name="f148" fmla="*/ 14 f114 1"/>
              <a:gd name="f149" fmla="*/ 143 f115 1"/>
              <a:gd name="f150" fmla="*/ 20 f114 1"/>
              <a:gd name="f151" fmla="*/ 131 f115 1"/>
              <a:gd name="f152" fmla="*/ 94 f114 1"/>
              <a:gd name="f153" fmla="*/ 170 f115 1"/>
              <a:gd name="f154" fmla="*/ 133 f114 1"/>
              <a:gd name="f155" fmla="*/ 29 f115 1"/>
              <a:gd name="f156" fmla="*/ 87 f114 1"/>
              <a:gd name="f157" fmla="*/ 61 f115 1"/>
              <a:gd name="f158" fmla="*/ 122 f114 1"/>
              <a:gd name="f159" fmla="*/ 97 f115 1"/>
              <a:gd name="f160" fmla="*/ 88 f114 1"/>
              <a:gd name="f161" fmla="*/ 63 f115 1"/>
              <a:gd name="f162" fmla="+- f116 0 f1"/>
              <a:gd name="f163" fmla="*/ f119 1 203"/>
              <a:gd name="f164" fmla="*/ f120 1 191"/>
              <a:gd name="f165" fmla="*/ f121 1 203"/>
              <a:gd name="f166" fmla="*/ f122 1 191"/>
              <a:gd name="f167" fmla="*/ f123 1 203"/>
              <a:gd name="f168" fmla="*/ f124 1 203"/>
              <a:gd name="f169" fmla="*/ f125 1 203"/>
              <a:gd name="f170" fmla="*/ f126 1 191"/>
              <a:gd name="f171" fmla="*/ f127 1 203"/>
              <a:gd name="f172" fmla="*/ f128 1 191"/>
              <a:gd name="f173" fmla="*/ f129 1 203"/>
              <a:gd name="f174" fmla="*/ f130 1 191"/>
              <a:gd name="f175" fmla="*/ f131 1 203"/>
              <a:gd name="f176" fmla="*/ f132 1 191"/>
              <a:gd name="f177" fmla="*/ f133 1 203"/>
              <a:gd name="f178" fmla="*/ f134 1 191"/>
              <a:gd name="f179" fmla="*/ f135 1 203"/>
              <a:gd name="f180" fmla="*/ f136 1 203"/>
              <a:gd name="f181" fmla="*/ f137 1 203"/>
              <a:gd name="f182" fmla="*/ f138 1 191"/>
              <a:gd name="f183" fmla="*/ f139 1 203"/>
              <a:gd name="f184" fmla="*/ f140 1 203"/>
              <a:gd name="f185" fmla="*/ f141 1 191"/>
              <a:gd name="f186" fmla="*/ f142 1 203"/>
              <a:gd name="f187" fmla="*/ f143 1 191"/>
              <a:gd name="f188" fmla="*/ f144 1 203"/>
              <a:gd name="f189" fmla="*/ f145 1 191"/>
              <a:gd name="f190" fmla="*/ f146 1 191"/>
              <a:gd name="f191" fmla="*/ f147 1 203"/>
              <a:gd name="f192" fmla="*/ f148 1 191"/>
              <a:gd name="f193" fmla="*/ f149 1 203"/>
              <a:gd name="f194" fmla="*/ f150 1 191"/>
              <a:gd name="f195" fmla="*/ f151 1 203"/>
              <a:gd name="f196" fmla="*/ f152 1 191"/>
              <a:gd name="f197" fmla="*/ f153 1 203"/>
              <a:gd name="f198" fmla="*/ f154 1 191"/>
              <a:gd name="f199" fmla="*/ f155 1 203"/>
              <a:gd name="f200" fmla="*/ f156 1 191"/>
              <a:gd name="f201" fmla="*/ f157 1 203"/>
              <a:gd name="f202" fmla="*/ f158 1 191"/>
              <a:gd name="f203" fmla="*/ f159 1 203"/>
              <a:gd name="f204" fmla="*/ f160 1 191"/>
              <a:gd name="f205" fmla="*/ f161 1 203"/>
              <a:gd name="f206" fmla="*/ 0 1 f117"/>
              <a:gd name="f207" fmla="*/ f111 1 f117"/>
              <a:gd name="f208" fmla="*/ 0 1 f118"/>
              <a:gd name="f209" fmla="*/ f112 1 f118"/>
              <a:gd name="f210" fmla="*/ f163 1 f117"/>
              <a:gd name="f211" fmla="*/ f164 1 f118"/>
              <a:gd name="f212" fmla="*/ f165 1 f117"/>
              <a:gd name="f213" fmla="*/ f166 1 f118"/>
              <a:gd name="f214" fmla="*/ f167 1 f117"/>
              <a:gd name="f215" fmla="*/ f168 1 f117"/>
              <a:gd name="f216" fmla="*/ f169 1 f117"/>
              <a:gd name="f217" fmla="*/ f170 1 f118"/>
              <a:gd name="f218" fmla="*/ f171 1 f117"/>
              <a:gd name="f219" fmla="*/ f172 1 f118"/>
              <a:gd name="f220" fmla="*/ f173 1 f117"/>
              <a:gd name="f221" fmla="*/ f174 1 f118"/>
              <a:gd name="f222" fmla="*/ f175 1 f117"/>
              <a:gd name="f223" fmla="*/ f176 1 f118"/>
              <a:gd name="f224" fmla="*/ f177 1 f117"/>
              <a:gd name="f225" fmla="*/ f178 1 f118"/>
              <a:gd name="f226" fmla="*/ f179 1 f117"/>
              <a:gd name="f227" fmla="*/ f180 1 f117"/>
              <a:gd name="f228" fmla="*/ f181 1 f117"/>
              <a:gd name="f229" fmla="*/ f182 1 f118"/>
              <a:gd name="f230" fmla="*/ f183 1 f117"/>
              <a:gd name="f231" fmla="*/ f184 1 f117"/>
              <a:gd name="f232" fmla="*/ f185 1 f118"/>
              <a:gd name="f233" fmla="*/ f186 1 f117"/>
              <a:gd name="f234" fmla="*/ f187 1 f118"/>
              <a:gd name="f235" fmla="*/ f188 1 f117"/>
              <a:gd name="f236" fmla="*/ f189 1 f118"/>
              <a:gd name="f237" fmla="*/ f190 1 f118"/>
              <a:gd name="f238" fmla="*/ f191 1 f117"/>
              <a:gd name="f239" fmla="*/ f192 1 f118"/>
              <a:gd name="f240" fmla="*/ f193 1 f117"/>
              <a:gd name="f241" fmla="*/ f194 1 f118"/>
              <a:gd name="f242" fmla="*/ f195 1 f117"/>
              <a:gd name="f243" fmla="*/ f196 1 f118"/>
              <a:gd name="f244" fmla="*/ f197 1 f117"/>
              <a:gd name="f245" fmla="*/ f198 1 f118"/>
              <a:gd name="f246" fmla="*/ f199 1 f117"/>
              <a:gd name="f247" fmla="*/ f200 1 f118"/>
              <a:gd name="f248" fmla="*/ f201 1 f117"/>
              <a:gd name="f249" fmla="*/ f202 1 f118"/>
              <a:gd name="f250" fmla="*/ f203 1 f117"/>
              <a:gd name="f251" fmla="*/ f204 1 f118"/>
              <a:gd name="f252" fmla="*/ f205 1 f117"/>
              <a:gd name="f253" fmla="*/ f206 f108 1"/>
              <a:gd name="f254" fmla="*/ f207 f108 1"/>
              <a:gd name="f255" fmla="*/ f209 f109 1"/>
              <a:gd name="f256" fmla="*/ f208 f109 1"/>
              <a:gd name="f257" fmla="*/ f210 f108 1"/>
              <a:gd name="f258" fmla="*/ f211 f109 1"/>
              <a:gd name="f259" fmla="*/ f212 f108 1"/>
              <a:gd name="f260" fmla="*/ f213 f109 1"/>
              <a:gd name="f261" fmla="*/ f214 f108 1"/>
              <a:gd name="f262" fmla="*/ f215 f108 1"/>
              <a:gd name="f263" fmla="*/ f216 f108 1"/>
              <a:gd name="f264" fmla="*/ f217 f109 1"/>
              <a:gd name="f265" fmla="*/ f218 f108 1"/>
              <a:gd name="f266" fmla="*/ f219 f109 1"/>
              <a:gd name="f267" fmla="*/ f220 f108 1"/>
              <a:gd name="f268" fmla="*/ f221 f109 1"/>
              <a:gd name="f269" fmla="*/ f222 f108 1"/>
              <a:gd name="f270" fmla="*/ f223 f109 1"/>
              <a:gd name="f271" fmla="*/ f224 f108 1"/>
              <a:gd name="f272" fmla="*/ f225 f109 1"/>
              <a:gd name="f273" fmla="*/ f226 f108 1"/>
              <a:gd name="f274" fmla="*/ f227 f108 1"/>
              <a:gd name="f275" fmla="*/ f228 f108 1"/>
              <a:gd name="f276" fmla="*/ f229 f109 1"/>
              <a:gd name="f277" fmla="*/ f230 f108 1"/>
              <a:gd name="f278" fmla="*/ f231 f108 1"/>
              <a:gd name="f279" fmla="*/ f232 f109 1"/>
              <a:gd name="f280" fmla="*/ f233 f108 1"/>
              <a:gd name="f281" fmla="*/ f234 f109 1"/>
              <a:gd name="f282" fmla="*/ f235 f108 1"/>
              <a:gd name="f283" fmla="*/ f236 f109 1"/>
              <a:gd name="f284" fmla="*/ f237 f109 1"/>
              <a:gd name="f285" fmla="*/ f238 f108 1"/>
              <a:gd name="f286" fmla="*/ f239 f109 1"/>
              <a:gd name="f287" fmla="*/ f240 f108 1"/>
              <a:gd name="f288" fmla="*/ f241 f109 1"/>
              <a:gd name="f289" fmla="*/ f242 f108 1"/>
              <a:gd name="f290" fmla="*/ f243 f109 1"/>
              <a:gd name="f291" fmla="*/ f244 f108 1"/>
              <a:gd name="f292" fmla="*/ f245 f109 1"/>
              <a:gd name="f293" fmla="*/ f246 f108 1"/>
              <a:gd name="f294" fmla="*/ f247 f109 1"/>
              <a:gd name="f295" fmla="*/ f248 f108 1"/>
              <a:gd name="f296" fmla="*/ f249 f109 1"/>
              <a:gd name="f297" fmla="*/ f250 f108 1"/>
              <a:gd name="f298" fmla="*/ f251 f109 1"/>
              <a:gd name="f299" fmla="*/ f252 f1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2">
                <a:pos x="f257" y="f258"/>
              </a:cxn>
              <a:cxn ang="f162">
                <a:pos x="f259" y="f260"/>
              </a:cxn>
              <a:cxn ang="f162">
                <a:pos x="f261" y="f260"/>
              </a:cxn>
              <a:cxn ang="f162">
                <a:pos x="f262" y="f258"/>
              </a:cxn>
              <a:cxn ang="f162">
                <a:pos x="f263" y="f264"/>
              </a:cxn>
              <a:cxn ang="f162">
                <a:pos x="f265" y="f266"/>
              </a:cxn>
              <a:cxn ang="f162">
                <a:pos x="f267" y="f268"/>
              </a:cxn>
              <a:cxn ang="f162">
                <a:pos x="f257" y="f258"/>
              </a:cxn>
              <a:cxn ang="f162">
                <a:pos x="f269" y="f270"/>
              </a:cxn>
              <a:cxn ang="f162">
                <a:pos x="f271" y="f272"/>
              </a:cxn>
              <a:cxn ang="f162">
                <a:pos x="f273" y="f272"/>
              </a:cxn>
              <a:cxn ang="f162">
                <a:pos x="f274" y="f264"/>
              </a:cxn>
              <a:cxn ang="f162">
                <a:pos x="f275" y="f276"/>
              </a:cxn>
              <a:cxn ang="f162">
                <a:pos x="f277" y="f268"/>
              </a:cxn>
              <a:cxn ang="f162">
                <a:pos x="f269" y="f270"/>
              </a:cxn>
              <a:cxn ang="f162">
                <a:pos x="f278" y="f279"/>
              </a:cxn>
              <a:cxn ang="f162">
                <a:pos x="f280" y="f281"/>
              </a:cxn>
              <a:cxn ang="f162">
                <a:pos x="f282" y="f283"/>
              </a:cxn>
              <a:cxn ang="f162">
                <a:pos x="f274" y="f284"/>
              </a:cxn>
              <a:cxn ang="f162">
                <a:pos x="f285" y="f286"/>
              </a:cxn>
              <a:cxn ang="f162">
                <a:pos x="f287" y="f288"/>
              </a:cxn>
              <a:cxn ang="f162">
                <a:pos x="f289" y="f290"/>
              </a:cxn>
              <a:cxn ang="f162">
                <a:pos x="f291" y="f292"/>
              </a:cxn>
              <a:cxn ang="f162">
                <a:pos x="f278" y="f279"/>
              </a:cxn>
              <a:cxn ang="f162">
                <a:pos x="f293" y="f294"/>
              </a:cxn>
              <a:cxn ang="f162">
                <a:pos x="f295" y="f296"/>
              </a:cxn>
              <a:cxn ang="f162">
                <a:pos x="f297" y="f298"/>
              </a:cxn>
              <a:cxn ang="f162">
                <a:pos x="f299" y="f283"/>
              </a:cxn>
              <a:cxn ang="f162">
                <a:pos x="f293" y="f294"/>
              </a:cxn>
            </a:cxnLst>
            <a:rect l="f253" t="f256" r="f254" b="f255"/>
            <a:pathLst>
              <a:path w="203" h="191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4"/>
                </a:cubicBezTo>
                <a:cubicBezTo>
                  <a:pt x="f20" y="f10"/>
                  <a:pt x="f21" y="f10"/>
                  <a:pt x="f22" y="f5"/>
                </a:cubicBezTo>
                <a:cubicBezTo>
                  <a:pt x="f23" y="f14"/>
                  <a:pt x="f6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7"/>
                  <a:pt x="f34" y="f35"/>
                  <a:pt x="f12" y="f36"/>
                </a:cubicBezTo>
                <a:cubicBezTo>
                  <a:pt x="f5" y="f37"/>
                  <a:pt x="f38" y="f18"/>
                  <a:pt x="f8" y="f5"/>
                </a:cubicBezTo>
                <a:close/>
                <a:moveTo>
                  <a:pt x="f39" y="f40"/>
                </a:moveTo>
                <a:cubicBezTo>
                  <a:pt x="f39" y="f8"/>
                  <a:pt x="f41" y="f42"/>
                  <a:pt x="f43" y="f44"/>
                </a:cubicBezTo>
                <a:cubicBezTo>
                  <a:pt x="f45" y="f46"/>
                  <a:pt x="f47" y="f46"/>
                  <a:pt x="f48" y="f44"/>
                </a:cubicBezTo>
                <a:cubicBezTo>
                  <a:pt x="f49" y="f50"/>
                  <a:pt x="f51" y="f13"/>
                  <a:pt x="f52" y="f26"/>
                </a:cubicBezTo>
                <a:cubicBezTo>
                  <a:pt x="f47" y="f53"/>
                  <a:pt x="f54" y="f31"/>
                  <a:pt x="f41" y="f55"/>
                </a:cubicBezTo>
                <a:cubicBezTo>
                  <a:pt x="f56" y="f55"/>
                  <a:pt x="f57" y="f55"/>
                  <a:pt x="f58" y="f36"/>
                </a:cubicBezTo>
                <a:cubicBezTo>
                  <a:pt x="f58" y="f59"/>
                  <a:pt x="f60" y="f61"/>
                  <a:pt x="f39" y="f40"/>
                </a:cubicBezTo>
                <a:close/>
                <a:moveTo>
                  <a:pt x="f62" y="f63"/>
                </a:moveTo>
                <a:cubicBezTo>
                  <a:pt x="f64" y="f63"/>
                  <a:pt x="f65" y="f66"/>
                  <a:pt x="f67" y="f31"/>
                </a:cubicBezTo>
                <a:cubicBezTo>
                  <a:pt x="f68" y="f15"/>
                  <a:pt x="f69" y="f70"/>
                  <a:pt x="f71" y="f50"/>
                </a:cubicBezTo>
                <a:cubicBezTo>
                  <a:pt x="f72" y="f73"/>
                  <a:pt x="f74" y="f75"/>
                  <a:pt x="f52" y="f76"/>
                </a:cubicBezTo>
                <a:cubicBezTo>
                  <a:pt x="f29" y="f77"/>
                  <a:pt x="f78" y="f79"/>
                  <a:pt x="f80" y="f81"/>
                </a:cubicBezTo>
                <a:cubicBezTo>
                  <a:pt x="f49" y="f34"/>
                  <a:pt x="f82" y="f83"/>
                  <a:pt x="f72" y="f77"/>
                </a:cubicBezTo>
                <a:cubicBezTo>
                  <a:pt x="f19" y="f84"/>
                  <a:pt x="f85" y="f86"/>
                  <a:pt x="f87" y="f88"/>
                </a:cubicBezTo>
                <a:cubicBezTo>
                  <a:pt x="f89" y="f55"/>
                  <a:pt x="f74" y="f90"/>
                  <a:pt x="f91" y="f92"/>
                </a:cubicBezTo>
                <a:cubicBezTo>
                  <a:pt x="f2" y="f93"/>
                  <a:pt x="f41" y="f94"/>
                  <a:pt x="f62" y="f63"/>
                </a:cubicBezTo>
                <a:close/>
                <a:moveTo>
                  <a:pt x="f95" y="f96"/>
                </a:moveTo>
                <a:cubicBezTo>
                  <a:pt x="f38" y="f97"/>
                  <a:pt x="f98" y="f85"/>
                  <a:pt x="f37" y="f85"/>
                </a:cubicBezTo>
                <a:cubicBezTo>
                  <a:pt x="f99" y="f63"/>
                  <a:pt x="f61" y="f53"/>
                  <a:pt x="f61" y="f100"/>
                </a:cubicBezTo>
                <a:cubicBezTo>
                  <a:pt x="f101" y="f102"/>
                  <a:pt x="f103" y="f50"/>
                  <a:pt x="f104" y="f50"/>
                </a:cubicBezTo>
                <a:cubicBezTo>
                  <a:pt x="f105" y="f50"/>
                  <a:pt x="f95" y="f106"/>
                  <a:pt x="f95" y="f9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4" name="Freeform 89">
            <a:extLst>
              <a:ext uri="{FF2B5EF4-FFF2-40B4-BE49-F238E27FC236}">
                <a16:creationId xmlns:a16="http://schemas.microsoft.com/office/drawing/2014/main" id="{FFF4C1A5-9EFA-7553-E072-7A34B57E5C74}"/>
              </a:ext>
            </a:extLst>
          </p:cNvPr>
          <p:cNvSpPr/>
          <p:nvPr/>
        </p:nvSpPr>
        <p:spPr>
          <a:xfrm>
            <a:off x="4476746" y="3436936"/>
            <a:ext cx="1111252" cy="2841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3"/>
              <a:gd name="f7" fmla="val 85"/>
              <a:gd name="f8" fmla="val 224"/>
              <a:gd name="f9" fmla="val 83"/>
              <a:gd name="f10" fmla="val 210"/>
              <a:gd name="f11" fmla="val 197"/>
              <a:gd name="f12" fmla="val 183"/>
              <a:gd name="f13" fmla="val 84"/>
              <a:gd name="f14" fmla="val 148"/>
              <a:gd name="f15" fmla="val 113"/>
              <a:gd name="f16" fmla="val 79"/>
              <a:gd name="f17" fmla="val 69"/>
              <a:gd name="f18" fmla="val 55"/>
              <a:gd name="f19" fmla="val 62"/>
              <a:gd name="f20" fmla="val 30"/>
              <a:gd name="f21" fmla="val 56"/>
              <a:gd name="f22" fmla="val 5"/>
              <a:gd name="f23" fmla="val 49"/>
              <a:gd name="f24" fmla="val 3"/>
              <a:gd name="f25" fmla="val 46"/>
              <a:gd name="f26" fmla="val 44"/>
              <a:gd name="f27" fmla="val 42"/>
              <a:gd name="f28" fmla="val 38"/>
              <a:gd name="f29" fmla="val 22"/>
              <a:gd name="f30" fmla="val 33"/>
              <a:gd name="f31" fmla="val 40"/>
              <a:gd name="f32" fmla="val 28"/>
              <a:gd name="f33" fmla="val 57"/>
              <a:gd name="f34" fmla="val 24"/>
              <a:gd name="f35" fmla="val 87"/>
              <a:gd name="f36" fmla="val 17"/>
              <a:gd name="f37" fmla="val 117"/>
              <a:gd name="f38" fmla="val 10"/>
              <a:gd name="f39" fmla="val 146"/>
              <a:gd name="f40" fmla="val 153"/>
              <a:gd name="f41" fmla="val 2"/>
              <a:gd name="f42" fmla="val 161"/>
              <a:gd name="f43" fmla="val 1"/>
              <a:gd name="f44" fmla="val 168"/>
              <a:gd name="f45" fmla="val 209"/>
              <a:gd name="f46" fmla="val 251"/>
              <a:gd name="f47" fmla="val 293"/>
              <a:gd name="f48" fmla="val 316"/>
              <a:gd name="f49" fmla="val 329"/>
              <a:gd name="f50" fmla="val 15"/>
              <a:gd name="f51" fmla="val 332"/>
              <a:gd name="f52" fmla="val 36"/>
              <a:gd name="f53" fmla="val 327"/>
              <a:gd name="f54" fmla="val 65"/>
              <a:gd name="f55" fmla="val 321"/>
              <a:gd name="f56" fmla="val 77"/>
              <a:gd name="f57" fmla="val 311"/>
              <a:gd name="f58" fmla="val 297"/>
              <a:gd name="f59" fmla="val 273"/>
              <a:gd name="f60" fmla="val 248"/>
              <a:gd name="f61" fmla="val 184"/>
              <a:gd name="f62" fmla="val 159"/>
              <a:gd name="f63" fmla="val 135"/>
              <a:gd name="f64" fmla="val 132"/>
              <a:gd name="f65" fmla="val 126"/>
              <a:gd name="f66" fmla="val 43"/>
              <a:gd name="f67" fmla="val 48"/>
              <a:gd name="f68" fmla="val 131"/>
              <a:gd name="f69" fmla="val 47"/>
              <a:gd name="f70" fmla="val 233"/>
              <a:gd name="f71" fmla="val 282"/>
              <a:gd name="f72" fmla="val 285"/>
              <a:gd name="f73" fmla="val 287"/>
              <a:gd name="f74" fmla="val 289"/>
              <a:gd name="f75" fmla="val 291"/>
              <a:gd name="f76" fmla="val 292"/>
              <a:gd name="f77" fmla="val 290"/>
              <a:gd name="f78" fmla="val 283"/>
              <a:gd name="f79" fmla="val 258"/>
              <a:gd name="f80" fmla="val 37"/>
              <a:gd name="f81" fmla="val 25"/>
              <a:gd name="f82" fmla="val 39"/>
              <a:gd name="f83" fmla="val 23"/>
              <a:gd name="f84" fmla="val 21"/>
              <a:gd name="f85" fmla="val 18"/>
              <a:gd name="f86" fmla="val 20"/>
              <a:gd name="f87" fmla="val 45"/>
              <a:gd name="f88" fmla="val 61"/>
              <a:gd name="f89" fmla="val 50"/>
              <a:gd name="f90" fmla="val 51"/>
              <a:gd name="f91" fmla="val 86"/>
              <a:gd name="f92" fmla="val 78"/>
              <a:gd name="f93" fmla="val 71"/>
              <a:gd name="f94" fmla="val 64"/>
              <a:gd name="f95" fmla="+- 0 0 -90"/>
              <a:gd name="f96" fmla="*/ f3 1 333"/>
              <a:gd name="f97" fmla="*/ f4 1 85"/>
              <a:gd name="f98" fmla="val f5"/>
              <a:gd name="f99" fmla="val f6"/>
              <a:gd name="f100" fmla="val f7"/>
              <a:gd name="f101" fmla="*/ f95 f0 1"/>
              <a:gd name="f102" fmla="+- f100 0 f98"/>
              <a:gd name="f103" fmla="+- f99 0 f98"/>
              <a:gd name="f104" fmla="*/ f101 1 f2"/>
              <a:gd name="f105" fmla="*/ f103 1 333"/>
              <a:gd name="f106" fmla="*/ f102 1 85"/>
              <a:gd name="f107" fmla="*/ 224 f103 1"/>
              <a:gd name="f108" fmla="*/ 83 f102 1"/>
              <a:gd name="f109" fmla="*/ 183 f103 1"/>
              <a:gd name="f110" fmla="*/ 84 f102 1"/>
              <a:gd name="f111" fmla="*/ 79 f103 1"/>
              <a:gd name="f112" fmla="*/ 69 f102 1"/>
              <a:gd name="f113" fmla="*/ 5 f103 1"/>
              <a:gd name="f114" fmla="*/ 49 f102 1"/>
              <a:gd name="f115" fmla="*/ 0 f103 1"/>
              <a:gd name="f116" fmla="*/ 44 f102 1"/>
              <a:gd name="f117" fmla="*/ 38 f102 1"/>
              <a:gd name="f118" fmla="*/ 57 f103 1"/>
              <a:gd name="f119" fmla="*/ 24 f102 1"/>
              <a:gd name="f120" fmla="*/ 146 f103 1"/>
              <a:gd name="f121" fmla="*/ 3 f102 1"/>
              <a:gd name="f122" fmla="*/ 168 f103 1"/>
              <a:gd name="f123" fmla="*/ 1 f102 1"/>
              <a:gd name="f124" fmla="*/ 293 f103 1"/>
              <a:gd name="f125" fmla="*/ 332 f103 1"/>
              <a:gd name="f126" fmla="*/ 36 f102 1"/>
              <a:gd name="f127" fmla="*/ 327 f103 1"/>
              <a:gd name="f128" fmla="*/ 65 f102 1"/>
              <a:gd name="f129" fmla="*/ 297 f103 1"/>
              <a:gd name="f130" fmla="*/ 209 f103 1"/>
              <a:gd name="f131" fmla="*/ 40 f102 1"/>
              <a:gd name="f132" fmla="*/ 135 f103 1"/>
              <a:gd name="f133" fmla="*/ 126 f103 1"/>
              <a:gd name="f134" fmla="*/ 43 f102 1"/>
              <a:gd name="f135" fmla="*/ 47 f102 1"/>
              <a:gd name="f136" fmla="*/ 282 f103 1"/>
              <a:gd name="f137" fmla="*/ 289 f103 1"/>
              <a:gd name="f138" fmla="*/ 292 f103 1"/>
              <a:gd name="f139" fmla="*/ 283 f103 1"/>
              <a:gd name="f140" fmla="*/ 37 f102 1"/>
              <a:gd name="f141" fmla="*/ 25 f103 1"/>
              <a:gd name="f142" fmla="*/ 39 f102 1"/>
              <a:gd name="f143" fmla="*/ 18 f103 1"/>
              <a:gd name="f144" fmla="*/ 48 f102 1"/>
              <a:gd name="f145" fmla="*/ 51 f102 1"/>
              <a:gd name="f146" fmla="*/ 86 f103 1"/>
              <a:gd name="f147" fmla="*/ 78 f103 1"/>
              <a:gd name="f148" fmla="+- f104 0 f1"/>
              <a:gd name="f149" fmla="*/ f107 1 333"/>
              <a:gd name="f150" fmla="*/ f108 1 85"/>
              <a:gd name="f151" fmla="*/ f109 1 333"/>
              <a:gd name="f152" fmla="*/ f110 1 85"/>
              <a:gd name="f153" fmla="*/ f111 1 333"/>
              <a:gd name="f154" fmla="*/ f112 1 85"/>
              <a:gd name="f155" fmla="*/ f113 1 333"/>
              <a:gd name="f156" fmla="*/ f114 1 85"/>
              <a:gd name="f157" fmla="*/ f115 1 333"/>
              <a:gd name="f158" fmla="*/ f116 1 85"/>
              <a:gd name="f159" fmla="*/ f117 1 85"/>
              <a:gd name="f160" fmla="*/ f118 1 333"/>
              <a:gd name="f161" fmla="*/ f119 1 85"/>
              <a:gd name="f162" fmla="*/ f120 1 333"/>
              <a:gd name="f163" fmla="*/ f121 1 85"/>
              <a:gd name="f164" fmla="*/ f122 1 333"/>
              <a:gd name="f165" fmla="*/ f123 1 85"/>
              <a:gd name="f166" fmla="*/ f124 1 333"/>
              <a:gd name="f167" fmla="*/ f125 1 333"/>
              <a:gd name="f168" fmla="*/ f126 1 85"/>
              <a:gd name="f169" fmla="*/ f127 1 333"/>
              <a:gd name="f170" fmla="*/ f128 1 85"/>
              <a:gd name="f171" fmla="*/ f129 1 333"/>
              <a:gd name="f172" fmla="*/ f130 1 333"/>
              <a:gd name="f173" fmla="*/ f131 1 85"/>
              <a:gd name="f174" fmla="*/ f132 1 333"/>
              <a:gd name="f175" fmla="*/ f133 1 333"/>
              <a:gd name="f176" fmla="*/ f134 1 85"/>
              <a:gd name="f177" fmla="*/ f135 1 85"/>
              <a:gd name="f178" fmla="*/ f136 1 333"/>
              <a:gd name="f179" fmla="*/ f137 1 333"/>
              <a:gd name="f180" fmla="*/ f138 1 333"/>
              <a:gd name="f181" fmla="*/ f139 1 333"/>
              <a:gd name="f182" fmla="*/ f140 1 85"/>
              <a:gd name="f183" fmla="*/ f141 1 333"/>
              <a:gd name="f184" fmla="*/ f142 1 85"/>
              <a:gd name="f185" fmla="*/ f143 1 333"/>
              <a:gd name="f186" fmla="*/ f144 1 85"/>
              <a:gd name="f187" fmla="*/ f145 1 85"/>
              <a:gd name="f188" fmla="*/ f146 1 333"/>
              <a:gd name="f189" fmla="*/ f147 1 333"/>
              <a:gd name="f190" fmla="*/ 0 1 f105"/>
              <a:gd name="f191" fmla="*/ f99 1 f105"/>
              <a:gd name="f192" fmla="*/ 0 1 f106"/>
              <a:gd name="f193" fmla="*/ f100 1 f106"/>
              <a:gd name="f194" fmla="*/ f149 1 f105"/>
              <a:gd name="f195" fmla="*/ f150 1 f106"/>
              <a:gd name="f196" fmla="*/ f151 1 f105"/>
              <a:gd name="f197" fmla="*/ f152 1 f106"/>
              <a:gd name="f198" fmla="*/ f153 1 f105"/>
              <a:gd name="f199" fmla="*/ f154 1 f106"/>
              <a:gd name="f200" fmla="*/ f155 1 f105"/>
              <a:gd name="f201" fmla="*/ f156 1 f106"/>
              <a:gd name="f202" fmla="*/ f157 1 f105"/>
              <a:gd name="f203" fmla="*/ f158 1 f106"/>
              <a:gd name="f204" fmla="*/ f159 1 f106"/>
              <a:gd name="f205" fmla="*/ f160 1 f105"/>
              <a:gd name="f206" fmla="*/ f161 1 f106"/>
              <a:gd name="f207" fmla="*/ f162 1 f105"/>
              <a:gd name="f208" fmla="*/ f163 1 f106"/>
              <a:gd name="f209" fmla="*/ f164 1 f105"/>
              <a:gd name="f210" fmla="*/ f165 1 f106"/>
              <a:gd name="f211" fmla="*/ f166 1 f105"/>
              <a:gd name="f212" fmla="*/ f167 1 f105"/>
              <a:gd name="f213" fmla="*/ f168 1 f106"/>
              <a:gd name="f214" fmla="*/ f169 1 f105"/>
              <a:gd name="f215" fmla="*/ f170 1 f106"/>
              <a:gd name="f216" fmla="*/ f171 1 f105"/>
              <a:gd name="f217" fmla="*/ f172 1 f105"/>
              <a:gd name="f218" fmla="*/ f173 1 f106"/>
              <a:gd name="f219" fmla="*/ f174 1 f105"/>
              <a:gd name="f220" fmla="*/ f175 1 f105"/>
              <a:gd name="f221" fmla="*/ f176 1 f106"/>
              <a:gd name="f222" fmla="*/ f177 1 f106"/>
              <a:gd name="f223" fmla="*/ f178 1 f105"/>
              <a:gd name="f224" fmla="*/ f179 1 f105"/>
              <a:gd name="f225" fmla="*/ f180 1 f105"/>
              <a:gd name="f226" fmla="*/ f181 1 f105"/>
              <a:gd name="f227" fmla="*/ f182 1 f106"/>
              <a:gd name="f228" fmla="*/ f183 1 f105"/>
              <a:gd name="f229" fmla="*/ f184 1 f106"/>
              <a:gd name="f230" fmla="*/ f185 1 f105"/>
              <a:gd name="f231" fmla="*/ f186 1 f106"/>
              <a:gd name="f232" fmla="*/ f187 1 f106"/>
              <a:gd name="f233" fmla="*/ f188 1 f105"/>
              <a:gd name="f234" fmla="*/ f189 1 f105"/>
              <a:gd name="f235" fmla="*/ f190 f96 1"/>
              <a:gd name="f236" fmla="*/ f191 f96 1"/>
              <a:gd name="f237" fmla="*/ f193 f97 1"/>
              <a:gd name="f238" fmla="*/ f192 f97 1"/>
              <a:gd name="f239" fmla="*/ f194 f96 1"/>
              <a:gd name="f240" fmla="*/ f195 f97 1"/>
              <a:gd name="f241" fmla="*/ f196 f96 1"/>
              <a:gd name="f242" fmla="*/ f197 f97 1"/>
              <a:gd name="f243" fmla="*/ f198 f96 1"/>
              <a:gd name="f244" fmla="*/ f199 f97 1"/>
              <a:gd name="f245" fmla="*/ f200 f96 1"/>
              <a:gd name="f246" fmla="*/ f201 f97 1"/>
              <a:gd name="f247" fmla="*/ f202 f96 1"/>
              <a:gd name="f248" fmla="*/ f203 f97 1"/>
              <a:gd name="f249" fmla="*/ f204 f97 1"/>
              <a:gd name="f250" fmla="*/ f205 f96 1"/>
              <a:gd name="f251" fmla="*/ f206 f97 1"/>
              <a:gd name="f252" fmla="*/ f207 f96 1"/>
              <a:gd name="f253" fmla="*/ f208 f97 1"/>
              <a:gd name="f254" fmla="*/ f209 f96 1"/>
              <a:gd name="f255" fmla="*/ f210 f97 1"/>
              <a:gd name="f256" fmla="*/ f211 f96 1"/>
              <a:gd name="f257" fmla="*/ f212 f96 1"/>
              <a:gd name="f258" fmla="*/ f213 f97 1"/>
              <a:gd name="f259" fmla="*/ f214 f96 1"/>
              <a:gd name="f260" fmla="*/ f215 f97 1"/>
              <a:gd name="f261" fmla="*/ f216 f96 1"/>
              <a:gd name="f262" fmla="*/ f217 f96 1"/>
              <a:gd name="f263" fmla="*/ f218 f97 1"/>
              <a:gd name="f264" fmla="*/ f219 f96 1"/>
              <a:gd name="f265" fmla="*/ f220 f96 1"/>
              <a:gd name="f266" fmla="*/ f221 f97 1"/>
              <a:gd name="f267" fmla="*/ f222 f97 1"/>
              <a:gd name="f268" fmla="*/ f223 f96 1"/>
              <a:gd name="f269" fmla="*/ f224 f96 1"/>
              <a:gd name="f270" fmla="*/ f225 f96 1"/>
              <a:gd name="f271" fmla="*/ f226 f96 1"/>
              <a:gd name="f272" fmla="*/ f227 f97 1"/>
              <a:gd name="f273" fmla="*/ f228 f96 1"/>
              <a:gd name="f274" fmla="*/ f229 f97 1"/>
              <a:gd name="f275" fmla="*/ f230 f96 1"/>
              <a:gd name="f276" fmla="*/ f231 f97 1"/>
              <a:gd name="f277" fmla="*/ f232 f97 1"/>
              <a:gd name="f278" fmla="*/ f233 f96 1"/>
              <a:gd name="f279" fmla="*/ f234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8">
                <a:pos x="f239" y="f240"/>
              </a:cxn>
              <a:cxn ang="f148">
                <a:pos x="f241" y="f242"/>
              </a:cxn>
              <a:cxn ang="f148">
                <a:pos x="f243" y="f244"/>
              </a:cxn>
              <a:cxn ang="f148">
                <a:pos x="f245" y="f246"/>
              </a:cxn>
              <a:cxn ang="f148">
                <a:pos x="f247" y="f248"/>
              </a:cxn>
              <a:cxn ang="f148">
                <a:pos x="f245" y="f249"/>
              </a:cxn>
              <a:cxn ang="f148">
                <a:pos x="f250" y="f251"/>
              </a:cxn>
              <a:cxn ang="f148">
                <a:pos x="f252" y="f253"/>
              </a:cxn>
              <a:cxn ang="f148">
                <a:pos x="f254" y="f255"/>
              </a:cxn>
              <a:cxn ang="f148">
                <a:pos x="f256" y="f255"/>
              </a:cxn>
              <a:cxn ang="f148">
                <a:pos x="f257" y="f258"/>
              </a:cxn>
              <a:cxn ang="f148">
                <a:pos x="f259" y="f260"/>
              </a:cxn>
              <a:cxn ang="f148">
                <a:pos x="f261" y="f242"/>
              </a:cxn>
              <a:cxn ang="f148">
                <a:pos x="f239" y="f240"/>
              </a:cxn>
              <a:cxn ang="f148">
                <a:pos x="f262" y="f263"/>
              </a:cxn>
              <a:cxn ang="f148">
                <a:pos x="f262" y="f263"/>
              </a:cxn>
              <a:cxn ang="f148">
                <a:pos x="f264" y="f263"/>
              </a:cxn>
              <a:cxn ang="f148">
                <a:pos x="f265" y="f266"/>
              </a:cxn>
              <a:cxn ang="f148">
                <a:pos x="f264" y="f267"/>
              </a:cxn>
              <a:cxn ang="f148">
                <a:pos x="f268" y="f267"/>
              </a:cxn>
              <a:cxn ang="f148">
                <a:pos x="f269" y="f267"/>
              </a:cxn>
              <a:cxn ang="f148">
                <a:pos x="f270" y="f266"/>
              </a:cxn>
              <a:cxn ang="f148">
                <a:pos x="f269" y="f263"/>
              </a:cxn>
              <a:cxn ang="f148">
                <a:pos x="f271" y="f263"/>
              </a:cxn>
              <a:cxn ang="f148">
                <a:pos x="f262" y="f263"/>
              </a:cxn>
              <a:cxn ang="f148">
                <a:pos x="f250" y="f258"/>
              </a:cxn>
              <a:cxn ang="f148">
                <a:pos x="f250" y="f272"/>
              </a:cxn>
              <a:cxn ang="f148">
                <a:pos x="f273" y="f274"/>
              </a:cxn>
              <a:cxn ang="f148">
                <a:pos x="f275" y="f266"/>
              </a:cxn>
              <a:cxn ang="f148">
                <a:pos x="f273" y="f276"/>
              </a:cxn>
              <a:cxn ang="f148">
                <a:pos x="f243" y="f277"/>
              </a:cxn>
              <a:cxn ang="f148">
                <a:pos x="f278" y="f266"/>
              </a:cxn>
              <a:cxn ang="f148">
                <a:pos x="f279" y="f258"/>
              </a:cxn>
              <a:cxn ang="f148">
                <a:pos x="f250" y="f258"/>
              </a:cxn>
            </a:cxnLst>
            <a:rect l="f235" t="f238" r="f236" b="f237"/>
            <a:pathLst>
              <a:path w="333" h="85">
                <a:moveTo>
                  <a:pt x="f8" y="f9"/>
                </a:moveTo>
                <a:cubicBezTo>
                  <a:pt x="f10" y="f9"/>
                  <a:pt x="f11" y="f9"/>
                  <a:pt x="f12" y="f13"/>
                </a:cubicBezTo>
                <a:cubicBezTo>
                  <a:pt x="f14" y="f7"/>
                  <a:pt x="f15" y="f16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3"/>
                  <a:pt x="f5" y="f25"/>
                  <a:pt x="f5" y="f26"/>
                </a:cubicBezTo>
                <a:cubicBezTo>
                  <a:pt x="f5" y="f27"/>
                  <a:pt x="f24" y="f28"/>
                  <a:pt x="f22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24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43"/>
                  <a:pt x="f46" y="f43"/>
                  <a:pt x="f47" y="f43"/>
                </a:cubicBezTo>
                <a:cubicBezTo>
                  <a:pt x="f48" y="f5"/>
                  <a:pt x="f49" y="f50"/>
                  <a:pt x="f51" y="f52"/>
                </a:cubicBezTo>
                <a:cubicBezTo>
                  <a:pt x="f6" y="f25"/>
                  <a:pt x="f51" y="f21"/>
                  <a:pt x="f53" y="f54"/>
                </a:cubicBezTo>
                <a:cubicBezTo>
                  <a:pt x="f55" y="f56"/>
                  <a:pt x="f57" y="f13"/>
                  <a:pt x="f58" y="f13"/>
                </a:cubicBezTo>
                <a:cubicBezTo>
                  <a:pt x="f59" y="f9"/>
                  <a:pt x="f60" y="f9"/>
                  <a:pt x="f8" y="f9"/>
                </a:cubicBezTo>
                <a:close/>
                <a:moveTo>
                  <a:pt x="f45" y="f31"/>
                </a:moveTo>
                <a:cubicBezTo>
                  <a:pt x="f45" y="f31"/>
                  <a:pt x="f45" y="f31"/>
                  <a:pt x="f45" y="f31"/>
                </a:cubicBezTo>
                <a:cubicBezTo>
                  <a:pt x="f61" y="f31"/>
                  <a:pt x="f62" y="f31"/>
                  <a:pt x="f63" y="f31"/>
                </a:cubicBezTo>
                <a:cubicBezTo>
                  <a:pt x="f64" y="f31"/>
                  <a:pt x="f65" y="f28"/>
                  <a:pt x="f65" y="f66"/>
                </a:cubicBezTo>
                <a:cubicBezTo>
                  <a:pt x="f65" y="f67"/>
                  <a:pt x="f68" y="f69"/>
                  <a:pt x="f63" y="f69"/>
                </a:cubicBezTo>
                <a:cubicBezTo>
                  <a:pt x="f61" y="f69"/>
                  <a:pt x="f70" y="f69"/>
                  <a:pt x="f71" y="f69"/>
                </a:cubicBezTo>
                <a:cubicBezTo>
                  <a:pt x="f72" y="f69"/>
                  <a:pt x="f73" y="f69"/>
                  <a:pt x="f74" y="f69"/>
                </a:cubicBezTo>
                <a:cubicBezTo>
                  <a:pt x="f75" y="f25"/>
                  <a:pt x="f76" y="f26"/>
                  <a:pt x="f76" y="f66"/>
                </a:cubicBezTo>
                <a:cubicBezTo>
                  <a:pt x="f76" y="f27"/>
                  <a:pt x="f77" y="f31"/>
                  <a:pt x="f74" y="f31"/>
                </a:cubicBezTo>
                <a:cubicBezTo>
                  <a:pt x="f73" y="f31"/>
                  <a:pt x="f72" y="f31"/>
                  <a:pt x="f78" y="f31"/>
                </a:cubicBezTo>
                <a:cubicBezTo>
                  <a:pt x="f79" y="f31"/>
                  <a:pt x="f70" y="f31"/>
                  <a:pt x="f45" y="f31"/>
                </a:cubicBezTo>
                <a:close/>
                <a:moveTo>
                  <a:pt x="f33" y="f52"/>
                </a:moveTo>
                <a:cubicBezTo>
                  <a:pt x="f33" y="f52"/>
                  <a:pt x="f33" y="f52"/>
                  <a:pt x="f33" y="f80"/>
                </a:cubicBezTo>
                <a:cubicBezTo>
                  <a:pt x="f69" y="f80"/>
                  <a:pt x="f52" y="f28"/>
                  <a:pt x="f81" y="f82"/>
                </a:cubicBezTo>
                <a:cubicBezTo>
                  <a:pt x="f83" y="f82"/>
                  <a:pt x="f84" y="f27"/>
                  <a:pt x="f85" y="f66"/>
                </a:cubicBezTo>
                <a:cubicBezTo>
                  <a:pt x="f86" y="f87"/>
                  <a:pt x="f29" y="f67"/>
                  <a:pt x="f81" y="f67"/>
                </a:cubicBezTo>
                <a:cubicBezTo>
                  <a:pt x="f66" y="f23"/>
                  <a:pt x="f88" y="f89"/>
                  <a:pt x="f16" y="f90"/>
                </a:cubicBezTo>
                <a:cubicBezTo>
                  <a:pt x="f13" y="f90"/>
                  <a:pt x="f91" y="f67"/>
                  <a:pt x="f91" y="f66"/>
                </a:cubicBezTo>
                <a:cubicBezTo>
                  <a:pt x="f91" y="f28"/>
                  <a:pt x="f9" y="f52"/>
                  <a:pt x="f92" y="f52"/>
                </a:cubicBezTo>
                <a:cubicBezTo>
                  <a:pt x="f93" y="f52"/>
                  <a:pt x="f94" y="f52"/>
                  <a:pt x="f33" y="f52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5" name="Freeform 90">
            <a:extLst>
              <a:ext uri="{FF2B5EF4-FFF2-40B4-BE49-F238E27FC236}">
                <a16:creationId xmlns:a16="http://schemas.microsoft.com/office/drawing/2014/main" id="{9D9E32E1-2060-940F-39D2-013A48F45DEF}"/>
              </a:ext>
            </a:extLst>
          </p:cNvPr>
          <p:cNvSpPr/>
          <p:nvPr/>
        </p:nvSpPr>
        <p:spPr>
          <a:xfrm>
            <a:off x="420688" y="3400425"/>
            <a:ext cx="987423" cy="2333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6"/>
              <a:gd name="f7" fmla="val 70"/>
              <a:gd name="f8" fmla="val 17"/>
              <a:gd name="f9" fmla="val 18"/>
              <a:gd name="f10" fmla="val 47"/>
              <a:gd name="f11" fmla="val 6"/>
              <a:gd name="f12" fmla="val 79"/>
              <a:gd name="f13" fmla="val 112"/>
              <a:gd name="f14" fmla="val 1"/>
              <a:gd name="f15" fmla="val 159"/>
              <a:gd name="f16" fmla="val 2"/>
              <a:gd name="f17" fmla="val 205"/>
              <a:gd name="f18" fmla="val 252"/>
              <a:gd name="f19" fmla="val 283"/>
              <a:gd name="f20" fmla="val 32"/>
              <a:gd name="f21" fmla="val 282"/>
              <a:gd name="f22" fmla="val 55"/>
              <a:gd name="f23" fmla="val 277"/>
              <a:gd name="f24" fmla="val 64"/>
              <a:gd name="f25" fmla="val 269"/>
              <a:gd name="f26" fmla="val 69"/>
              <a:gd name="f27" fmla="val 258"/>
              <a:gd name="f28" fmla="val 234"/>
              <a:gd name="f29" fmla="val 209"/>
              <a:gd name="f30" fmla="val 185"/>
              <a:gd name="f31" fmla="val 153"/>
              <a:gd name="f32" fmla="val 121"/>
              <a:gd name="f33" fmla="val 90"/>
              <a:gd name="f34" fmla="val 63"/>
              <a:gd name="f35" fmla="val 39"/>
              <a:gd name="f36" fmla="val 59"/>
              <a:gd name="f37" fmla="val 15"/>
              <a:gd name="f38" fmla="val 25"/>
              <a:gd name="f39" fmla="val 42"/>
              <a:gd name="f40" fmla="val 34"/>
              <a:gd name="f41" fmla="val 21"/>
              <a:gd name="f42" fmla="val 26"/>
              <a:gd name="f43" fmla="val 14"/>
              <a:gd name="f44" fmla="val 7"/>
              <a:gd name="f45" fmla="val 24"/>
              <a:gd name="f46" fmla="val 23"/>
              <a:gd name="f47" fmla="val 3"/>
              <a:gd name="f48" fmla="val 22"/>
              <a:gd name="f49" fmla="val 4"/>
              <a:gd name="f50" fmla="val 9"/>
              <a:gd name="f51" fmla="val 20"/>
              <a:gd name="f52" fmla="val 13"/>
              <a:gd name="f53" fmla="val 19"/>
              <a:gd name="f54" fmla="val 270"/>
              <a:gd name="f55" fmla="val 33"/>
              <a:gd name="f56" fmla="val 267"/>
              <a:gd name="f57" fmla="val 244"/>
              <a:gd name="f58" fmla="val 194"/>
              <a:gd name="f59" fmla="val 143"/>
              <a:gd name="f60" fmla="val 93"/>
              <a:gd name="f61" fmla="val 66"/>
              <a:gd name="f62" fmla="val 53"/>
              <a:gd name="f63" fmla="val 54"/>
              <a:gd name="f64" fmla="val 56"/>
              <a:gd name="f65" fmla="val 118"/>
              <a:gd name="f66" fmla="val 181"/>
              <a:gd name="f67" fmla="val 254"/>
              <a:gd name="f68" fmla="val 262"/>
              <a:gd name="f69" fmla="+- 0 0 -90"/>
              <a:gd name="f70" fmla="*/ f3 1 296"/>
              <a:gd name="f71" fmla="*/ f4 1 70"/>
              <a:gd name="f72" fmla="val f5"/>
              <a:gd name="f73" fmla="val f6"/>
              <a:gd name="f74" fmla="val f7"/>
              <a:gd name="f75" fmla="*/ f69 f0 1"/>
              <a:gd name="f76" fmla="+- f74 0 f72"/>
              <a:gd name="f77" fmla="+- f73 0 f72"/>
              <a:gd name="f78" fmla="*/ f75 1 f2"/>
              <a:gd name="f79" fmla="*/ f77 1 296"/>
              <a:gd name="f80" fmla="*/ f76 1 70"/>
              <a:gd name="f81" fmla="*/ 17 f77 1"/>
              <a:gd name="f82" fmla="*/ 18 f76 1"/>
              <a:gd name="f83" fmla="*/ 112 f77 1"/>
              <a:gd name="f84" fmla="*/ 1 f76 1"/>
              <a:gd name="f85" fmla="*/ 252 f77 1"/>
              <a:gd name="f86" fmla="*/ 282 f77 1"/>
              <a:gd name="f87" fmla="*/ 55 f76 1"/>
              <a:gd name="f88" fmla="*/ 258 f77 1"/>
              <a:gd name="f89" fmla="*/ 69 f76 1"/>
              <a:gd name="f90" fmla="*/ 185 f77 1"/>
              <a:gd name="f91" fmla="*/ 70 f76 1"/>
              <a:gd name="f92" fmla="*/ 90 f77 1"/>
              <a:gd name="f93" fmla="*/ 15 f77 1"/>
              <a:gd name="f94" fmla="*/ 47 f76 1"/>
              <a:gd name="f95" fmla="*/ 21 f77 1"/>
              <a:gd name="f96" fmla="*/ 26 f76 1"/>
              <a:gd name="f97" fmla="*/ 0 f77 1"/>
              <a:gd name="f98" fmla="*/ 24 f76 1"/>
              <a:gd name="f99" fmla="*/ 4 f77 1"/>
              <a:gd name="f100" fmla="*/ 21 f76 1"/>
              <a:gd name="f101" fmla="*/ 270 f77 1"/>
              <a:gd name="f102" fmla="*/ 33 f76 1"/>
              <a:gd name="f103" fmla="*/ 244 f77 1"/>
              <a:gd name="f104" fmla="*/ 13 f76 1"/>
              <a:gd name="f105" fmla="*/ 93 f77 1"/>
              <a:gd name="f106" fmla="*/ 14 f76 1"/>
              <a:gd name="f107" fmla="*/ 53 f77 1"/>
              <a:gd name="f108" fmla="*/ 20 f76 1"/>
              <a:gd name="f109" fmla="*/ 22 f76 1"/>
              <a:gd name="f110" fmla="*/ 56 f77 1"/>
              <a:gd name="f111" fmla="+- f78 0 f1"/>
              <a:gd name="f112" fmla="*/ f81 1 296"/>
              <a:gd name="f113" fmla="*/ f82 1 70"/>
              <a:gd name="f114" fmla="*/ f83 1 296"/>
              <a:gd name="f115" fmla="*/ f84 1 70"/>
              <a:gd name="f116" fmla="*/ f85 1 296"/>
              <a:gd name="f117" fmla="*/ f86 1 296"/>
              <a:gd name="f118" fmla="*/ f87 1 70"/>
              <a:gd name="f119" fmla="*/ f88 1 296"/>
              <a:gd name="f120" fmla="*/ f89 1 70"/>
              <a:gd name="f121" fmla="*/ f90 1 296"/>
              <a:gd name="f122" fmla="*/ f91 1 70"/>
              <a:gd name="f123" fmla="*/ f92 1 296"/>
              <a:gd name="f124" fmla="*/ f93 1 296"/>
              <a:gd name="f125" fmla="*/ f94 1 70"/>
              <a:gd name="f126" fmla="*/ f95 1 296"/>
              <a:gd name="f127" fmla="*/ f96 1 70"/>
              <a:gd name="f128" fmla="*/ f97 1 296"/>
              <a:gd name="f129" fmla="*/ f98 1 70"/>
              <a:gd name="f130" fmla="*/ f99 1 296"/>
              <a:gd name="f131" fmla="*/ f100 1 70"/>
              <a:gd name="f132" fmla="*/ f101 1 296"/>
              <a:gd name="f133" fmla="*/ f102 1 70"/>
              <a:gd name="f134" fmla="*/ f103 1 296"/>
              <a:gd name="f135" fmla="*/ f104 1 70"/>
              <a:gd name="f136" fmla="*/ f105 1 296"/>
              <a:gd name="f137" fmla="*/ f106 1 70"/>
              <a:gd name="f138" fmla="*/ f107 1 296"/>
              <a:gd name="f139" fmla="*/ f108 1 70"/>
              <a:gd name="f140" fmla="*/ f109 1 70"/>
              <a:gd name="f141" fmla="*/ f110 1 296"/>
              <a:gd name="f142" fmla="*/ 0 1 f79"/>
              <a:gd name="f143" fmla="*/ f73 1 f79"/>
              <a:gd name="f144" fmla="*/ 0 1 f80"/>
              <a:gd name="f145" fmla="*/ f74 1 f80"/>
              <a:gd name="f146" fmla="*/ f112 1 f79"/>
              <a:gd name="f147" fmla="*/ f113 1 f80"/>
              <a:gd name="f148" fmla="*/ f114 1 f79"/>
              <a:gd name="f149" fmla="*/ f115 1 f80"/>
              <a:gd name="f150" fmla="*/ f116 1 f79"/>
              <a:gd name="f151" fmla="*/ f117 1 f79"/>
              <a:gd name="f152" fmla="*/ f118 1 f80"/>
              <a:gd name="f153" fmla="*/ f119 1 f79"/>
              <a:gd name="f154" fmla="*/ f120 1 f80"/>
              <a:gd name="f155" fmla="*/ f121 1 f79"/>
              <a:gd name="f156" fmla="*/ f122 1 f80"/>
              <a:gd name="f157" fmla="*/ f123 1 f79"/>
              <a:gd name="f158" fmla="*/ f124 1 f79"/>
              <a:gd name="f159" fmla="*/ f125 1 f80"/>
              <a:gd name="f160" fmla="*/ f126 1 f79"/>
              <a:gd name="f161" fmla="*/ f127 1 f80"/>
              <a:gd name="f162" fmla="*/ f128 1 f79"/>
              <a:gd name="f163" fmla="*/ f129 1 f80"/>
              <a:gd name="f164" fmla="*/ f130 1 f79"/>
              <a:gd name="f165" fmla="*/ f131 1 f80"/>
              <a:gd name="f166" fmla="*/ f132 1 f79"/>
              <a:gd name="f167" fmla="*/ f133 1 f80"/>
              <a:gd name="f168" fmla="*/ f134 1 f79"/>
              <a:gd name="f169" fmla="*/ f135 1 f80"/>
              <a:gd name="f170" fmla="*/ f136 1 f79"/>
              <a:gd name="f171" fmla="*/ f137 1 f80"/>
              <a:gd name="f172" fmla="*/ f138 1 f79"/>
              <a:gd name="f173" fmla="*/ f139 1 f80"/>
              <a:gd name="f174" fmla="*/ f140 1 f80"/>
              <a:gd name="f175" fmla="*/ f141 1 f79"/>
              <a:gd name="f176" fmla="*/ f142 f70 1"/>
              <a:gd name="f177" fmla="*/ f143 f70 1"/>
              <a:gd name="f178" fmla="*/ f145 f71 1"/>
              <a:gd name="f179" fmla="*/ f144 f71 1"/>
              <a:gd name="f180" fmla="*/ f146 f70 1"/>
              <a:gd name="f181" fmla="*/ f147 f71 1"/>
              <a:gd name="f182" fmla="*/ f148 f70 1"/>
              <a:gd name="f183" fmla="*/ f149 f71 1"/>
              <a:gd name="f184" fmla="*/ f150 f70 1"/>
              <a:gd name="f185" fmla="*/ f151 f70 1"/>
              <a:gd name="f186" fmla="*/ f152 f71 1"/>
              <a:gd name="f187" fmla="*/ f153 f70 1"/>
              <a:gd name="f188" fmla="*/ f154 f71 1"/>
              <a:gd name="f189" fmla="*/ f155 f70 1"/>
              <a:gd name="f190" fmla="*/ f156 f71 1"/>
              <a:gd name="f191" fmla="*/ f157 f70 1"/>
              <a:gd name="f192" fmla="*/ f158 f70 1"/>
              <a:gd name="f193" fmla="*/ f159 f71 1"/>
              <a:gd name="f194" fmla="*/ f160 f70 1"/>
              <a:gd name="f195" fmla="*/ f161 f71 1"/>
              <a:gd name="f196" fmla="*/ f162 f70 1"/>
              <a:gd name="f197" fmla="*/ f163 f71 1"/>
              <a:gd name="f198" fmla="*/ f164 f70 1"/>
              <a:gd name="f199" fmla="*/ f165 f71 1"/>
              <a:gd name="f200" fmla="*/ f166 f70 1"/>
              <a:gd name="f201" fmla="*/ f167 f71 1"/>
              <a:gd name="f202" fmla="*/ f168 f70 1"/>
              <a:gd name="f203" fmla="*/ f169 f71 1"/>
              <a:gd name="f204" fmla="*/ f170 f70 1"/>
              <a:gd name="f205" fmla="*/ f171 f71 1"/>
              <a:gd name="f206" fmla="*/ f172 f70 1"/>
              <a:gd name="f207" fmla="*/ f173 f71 1"/>
              <a:gd name="f208" fmla="*/ f174 f71 1"/>
              <a:gd name="f209" fmla="*/ f175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1">
                <a:pos x="f180" y="f181"/>
              </a:cxn>
              <a:cxn ang="f111">
                <a:pos x="f182" y="f183"/>
              </a:cxn>
              <a:cxn ang="f111">
                <a:pos x="f184" y="f183"/>
              </a:cxn>
              <a:cxn ang="f111">
                <a:pos x="f185" y="f186"/>
              </a:cxn>
              <a:cxn ang="f111">
                <a:pos x="f187" y="f188"/>
              </a:cxn>
              <a:cxn ang="f111">
                <a:pos x="f189" y="f190"/>
              </a:cxn>
              <a:cxn ang="f111">
                <a:pos x="f191" y="f190"/>
              </a:cxn>
              <a:cxn ang="f111">
                <a:pos x="f192" y="f193"/>
              </a:cxn>
              <a:cxn ang="f111">
                <a:pos x="f194" y="f195"/>
              </a:cxn>
              <a:cxn ang="f111">
                <a:pos x="f196" y="f197"/>
              </a:cxn>
              <a:cxn ang="f111">
                <a:pos x="f198" y="f199"/>
              </a:cxn>
              <a:cxn ang="f111">
                <a:pos x="f180" y="f181"/>
              </a:cxn>
              <a:cxn ang="f111">
                <a:pos x="f200" y="f201"/>
              </a:cxn>
              <a:cxn ang="f111">
                <a:pos x="f202" y="f203"/>
              </a:cxn>
              <a:cxn ang="f111">
                <a:pos x="f204" y="f205"/>
              </a:cxn>
              <a:cxn ang="f111">
                <a:pos x="f206" y="f207"/>
              </a:cxn>
              <a:cxn ang="f111">
                <a:pos x="f206" y="f208"/>
              </a:cxn>
              <a:cxn ang="f111">
                <a:pos x="f209" y="f208"/>
              </a:cxn>
              <a:cxn ang="f111">
                <a:pos x="f202" y="f208"/>
              </a:cxn>
              <a:cxn ang="f111">
                <a:pos x="f200" y="f201"/>
              </a:cxn>
            </a:cxnLst>
            <a:rect l="f176" t="f179" r="f177" b="f178"/>
            <a:pathLst>
              <a:path w="296" h="70">
                <a:moveTo>
                  <a:pt x="f8" y="f9"/>
                </a:moveTo>
                <a:cubicBezTo>
                  <a:pt x="f10" y="f11"/>
                  <a:pt x="f12" y="f5"/>
                  <a:pt x="f13" y="f14"/>
                </a:cubicBezTo>
                <a:cubicBezTo>
                  <a:pt x="f15" y="f16"/>
                  <a:pt x="f17" y="f16"/>
                  <a:pt x="f18" y="f14"/>
                </a:cubicBezTo>
                <a:cubicBezTo>
                  <a:pt x="f19" y="f14"/>
                  <a:pt x="f6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7"/>
                  <a:pt x="f29" y="f7"/>
                  <a:pt x="f30" y="f7"/>
                </a:cubicBezTo>
                <a:cubicBezTo>
                  <a:pt x="f31" y="f7"/>
                  <a:pt x="f32" y="f7"/>
                  <a:pt x="f33" y="f7"/>
                </a:cubicBezTo>
                <a:cubicBezTo>
                  <a:pt x="f34" y="f7"/>
                  <a:pt x="f35" y="f36"/>
                  <a:pt x="f37" y="f10"/>
                </a:cubicBezTo>
                <a:cubicBezTo>
                  <a:pt x="f38" y="f39"/>
                  <a:pt x="f8" y="f40"/>
                  <a:pt x="f41" y="f42"/>
                </a:cubicBezTo>
                <a:cubicBezTo>
                  <a:pt x="f43" y="f42"/>
                  <a:pt x="f44" y="f38"/>
                  <a:pt x="f5" y="f45"/>
                </a:cubicBezTo>
                <a:cubicBezTo>
                  <a:pt x="f16" y="f46"/>
                  <a:pt x="f47" y="f48"/>
                  <a:pt x="f49" y="f41"/>
                </a:cubicBezTo>
                <a:cubicBezTo>
                  <a:pt x="f50" y="f51"/>
                  <a:pt x="f52" y="f53"/>
                  <a:pt x="f8" y="f9"/>
                </a:cubicBezTo>
                <a:close/>
                <a:moveTo>
                  <a:pt x="f54" y="f55"/>
                </a:moveTo>
                <a:cubicBezTo>
                  <a:pt x="f56" y="f53"/>
                  <a:pt x="f27" y="f52"/>
                  <a:pt x="f57" y="f52"/>
                </a:cubicBezTo>
                <a:cubicBezTo>
                  <a:pt x="f58" y="f52"/>
                  <a:pt x="f59" y="f52"/>
                  <a:pt x="f60" y="f43"/>
                </a:cubicBezTo>
                <a:cubicBezTo>
                  <a:pt x="f12" y="f43"/>
                  <a:pt x="f61" y="f9"/>
                  <a:pt x="f62" y="f51"/>
                </a:cubicBezTo>
                <a:cubicBezTo>
                  <a:pt x="f62" y="f41"/>
                  <a:pt x="f62" y="f48"/>
                  <a:pt x="f62" y="f48"/>
                </a:cubicBezTo>
                <a:cubicBezTo>
                  <a:pt x="f63" y="f48"/>
                  <a:pt x="f22" y="f48"/>
                  <a:pt x="f64" y="f48"/>
                </a:cubicBezTo>
                <a:cubicBezTo>
                  <a:pt x="f65" y="f48"/>
                  <a:pt x="f66" y="f48"/>
                  <a:pt x="f57" y="f48"/>
                </a:cubicBezTo>
                <a:cubicBezTo>
                  <a:pt x="f67" y="f48"/>
                  <a:pt x="f68" y="f45"/>
                  <a:pt x="f54" y="f5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6" name="Freeform 91">
            <a:extLst>
              <a:ext uri="{FF2B5EF4-FFF2-40B4-BE49-F238E27FC236}">
                <a16:creationId xmlns:a16="http://schemas.microsoft.com/office/drawing/2014/main" id="{4081DF81-435D-3C0A-9420-24906A196F9D}"/>
              </a:ext>
            </a:extLst>
          </p:cNvPr>
          <p:cNvSpPr/>
          <p:nvPr/>
        </p:nvSpPr>
        <p:spPr>
          <a:xfrm>
            <a:off x="400050" y="4422779"/>
            <a:ext cx="1035045" cy="2143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0"/>
              <a:gd name="f7" fmla="val 64"/>
              <a:gd name="f8" fmla="val 176"/>
              <a:gd name="f9" fmla="val 1"/>
              <a:gd name="f10" fmla="val 201"/>
              <a:gd name="f11" fmla="val 226"/>
              <a:gd name="f12" fmla="val 251"/>
              <a:gd name="f13" fmla="val 270"/>
              <a:gd name="f14" fmla="val 2"/>
              <a:gd name="f15" fmla="val 286"/>
              <a:gd name="f16" fmla="val 8"/>
              <a:gd name="f17" fmla="val 300"/>
              <a:gd name="f18" fmla="val 20"/>
              <a:gd name="f19" fmla="val 27"/>
              <a:gd name="f20" fmla="val 37"/>
              <a:gd name="f21" fmla="val 301"/>
              <a:gd name="f22" fmla="val 44"/>
              <a:gd name="f23" fmla="val 287"/>
              <a:gd name="f24" fmla="val 56"/>
              <a:gd name="f25" fmla="val 271"/>
              <a:gd name="f26" fmla="val 63"/>
              <a:gd name="f27" fmla="val 254"/>
              <a:gd name="f28" fmla="val 211"/>
              <a:gd name="f29" fmla="val 169"/>
              <a:gd name="f30" fmla="val 126"/>
              <a:gd name="f31" fmla="val 102"/>
              <a:gd name="f32" fmla="val 62"/>
              <a:gd name="f33" fmla="val 78"/>
              <a:gd name="f34" fmla="val 57"/>
              <a:gd name="f35" fmla="val 55"/>
              <a:gd name="f36" fmla="val 53"/>
              <a:gd name="f37" fmla="val 41"/>
              <a:gd name="f38" fmla="val 51"/>
              <a:gd name="f39" fmla="val 46"/>
              <a:gd name="f40" fmla="val 13"/>
              <a:gd name="f41" fmla="val 42"/>
              <a:gd name="f42" fmla="val 9"/>
              <a:gd name="f43" fmla="val 34"/>
              <a:gd name="f44" fmla="val 7"/>
              <a:gd name="f45" fmla="val 24"/>
              <a:gd name="f46" fmla="val 12"/>
              <a:gd name="f47" fmla="val 23"/>
              <a:gd name="f48" fmla="val 32"/>
              <a:gd name="f49" fmla="val 16"/>
              <a:gd name="f50" fmla="val 74"/>
              <a:gd name="f51" fmla="val 5"/>
              <a:gd name="f52" fmla="val 108"/>
              <a:gd name="f53" fmla="val 142"/>
              <a:gd name="f54" fmla="val 165"/>
              <a:gd name="f55" fmla="val 26"/>
              <a:gd name="f56" fmla="val 204"/>
              <a:gd name="f57" fmla="val 243"/>
              <a:gd name="f58" fmla="val 283"/>
              <a:gd name="f59" fmla="val 285"/>
              <a:gd name="f60" fmla="val 25"/>
              <a:gd name="f61" fmla="val 289"/>
              <a:gd name="f62" fmla="val 22"/>
              <a:gd name="f63" fmla="val 208"/>
              <a:gd name="f64" fmla="val 134"/>
              <a:gd name="f65" fmla="val 21"/>
              <a:gd name="f66" fmla="val 59"/>
              <a:gd name="f67" fmla="val 54"/>
              <a:gd name="f68" fmla="val 49"/>
              <a:gd name="f69" fmla="val 43"/>
              <a:gd name="f70" fmla="val 45"/>
              <a:gd name="f71" fmla="val 47"/>
              <a:gd name="f72" fmla="val 48"/>
              <a:gd name="f73" fmla="val 87"/>
              <a:gd name="f74" fmla="+- 0 0 -90"/>
              <a:gd name="f75" fmla="*/ f3 1 310"/>
              <a:gd name="f76" fmla="*/ f4 1 64"/>
              <a:gd name="f77" fmla="val f5"/>
              <a:gd name="f78" fmla="val f6"/>
              <a:gd name="f79" fmla="val f7"/>
              <a:gd name="f80" fmla="*/ f74 f0 1"/>
              <a:gd name="f81" fmla="+- f79 0 f77"/>
              <a:gd name="f82" fmla="+- f78 0 f77"/>
              <a:gd name="f83" fmla="*/ f80 1 f2"/>
              <a:gd name="f84" fmla="*/ f82 1 310"/>
              <a:gd name="f85" fmla="*/ f81 1 64"/>
              <a:gd name="f86" fmla="*/ 176 f82 1"/>
              <a:gd name="f87" fmla="*/ 1 f81 1"/>
              <a:gd name="f88" fmla="*/ 251 f82 1"/>
              <a:gd name="f89" fmla="*/ 300 f82 1"/>
              <a:gd name="f90" fmla="*/ 20 f81 1"/>
              <a:gd name="f91" fmla="*/ 301 f82 1"/>
              <a:gd name="f92" fmla="*/ 44 f81 1"/>
              <a:gd name="f93" fmla="*/ 254 f82 1"/>
              <a:gd name="f94" fmla="*/ 63 f81 1"/>
              <a:gd name="f95" fmla="*/ 126 f82 1"/>
              <a:gd name="f96" fmla="*/ 55 f82 1"/>
              <a:gd name="f97" fmla="*/ 53 f81 1"/>
              <a:gd name="f98" fmla="*/ 13 f82 1"/>
              <a:gd name="f99" fmla="*/ 42 f81 1"/>
              <a:gd name="f100" fmla="*/ 1 f82 1"/>
              <a:gd name="f101" fmla="*/ 34 f81 1"/>
              <a:gd name="f102" fmla="*/ 12 f82 1"/>
              <a:gd name="f103" fmla="*/ 23 f81 1"/>
              <a:gd name="f104" fmla="*/ 74 f82 1"/>
              <a:gd name="f105" fmla="*/ 5 f81 1"/>
              <a:gd name="f106" fmla="*/ 0 f81 1"/>
              <a:gd name="f107" fmla="*/ 165 f82 1"/>
              <a:gd name="f108" fmla="*/ 26 f81 1"/>
              <a:gd name="f109" fmla="*/ 27 f81 1"/>
              <a:gd name="f110" fmla="*/ 283 f82 1"/>
              <a:gd name="f111" fmla="*/ 289 f82 1"/>
              <a:gd name="f112" fmla="*/ 24 f81 1"/>
              <a:gd name="f113" fmla="*/ 22 f81 1"/>
              <a:gd name="f114" fmla="*/ 59 f82 1"/>
              <a:gd name="f115" fmla="*/ 21 f81 1"/>
              <a:gd name="f116" fmla="*/ 44 f82 1"/>
              <a:gd name="f117" fmla="*/ 41 f82 1"/>
              <a:gd name="f118" fmla="*/ 25 f81 1"/>
              <a:gd name="f119" fmla="*/ 48 f82 1"/>
              <a:gd name="f120" fmla="+- f83 0 f1"/>
              <a:gd name="f121" fmla="*/ f86 1 310"/>
              <a:gd name="f122" fmla="*/ f87 1 64"/>
              <a:gd name="f123" fmla="*/ f88 1 310"/>
              <a:gd name="f124" fmla="*/ f89 1 310"/>
              <a:gd name="f125" fmla="*/ f90 1 64"/>
              <a:gd name="f126" fmla="*/ f91 1 310"/>
              <a:gd name="f127" fmla="*/ f92 1 64"/>
              <a:gd name="f128" fmla="*/ f93 1 310"/>
              <a:gd name="f129" fmla="*/ f94 1 64"/>
              <a:gd name="f130" fmla="*/ f95 1 310"/>
              <a:gd name="f131" fmla="*/ f96 1 310"/>
              <a:gd name="f132" fmla="*/ f97 1 64"/>
              <a:gd name="f133" fmla="*/ f98 1 310"/>
              <a:gd name="f134" fmla="*/ f99 1 64"/>
              <a:gd name="f135" fmla="*/ f100 1 310"/>
              <a:gd name="f136" fmla="*/ f101 1 64"/>
              <a:gd name="f137" fmla="*/ f102 1 310"/>
              <a:gd name="f138" fmla="*/ f103 1 64"/>
              <a:gd name="f139" fmla="*/ f104 1 310"/>
              <a:gd name="f140" fmla="*/ f105 1 64"/>
              <a:gd name="f141" fmla="*/ f106 1 64"/>
              <a:gd name="f142" fmla="*/ f107 1 310"/>
              <a:gd name="f143" fmla="*/ f108 1 64"/>
              <a:gd name="f144" fmla="*/ f109 1 64"/>
              <a:gd name="f145" fmla="*/ f110 1 310"/>
              <a:gd name="f146" fmla="*/ f111 1 310"/>
              <a:gd name="f147" fmla="*/ f112 1 64"/>
              <a:gd name="f148" fmla="*/ f113 1 64"/>
              <a:gd name="f149" fmla="*/ f114 1 310"/>
              <a:gd name="f150" fmla="*/ f115 1 64"/>
              <a:gd name="f151" fmla="*/ f116 1 310"/>
              <a:gd name="f152" fmla="*/ f117 1 310"/>
              <a:gd name="f153" fmla="*/ f118 1 64"/>
              <a:gd name="f154" fmla="*/ f119 1 310"/>
              <a:gd name="f155" fmla="*/ 0 1 f84"/>
              <a:gd name="f156" fmla="*/ f78 1 f84"/>
              <a:gd name="f157" fmla="*/ 0 1 f85"/>
              <a:gd name="f158" fmla="*/ f79 1 f85"/>
              <a:gd name="f159" fmla="*/ f121 1 f84"/>
              <a:gd name="f160" fmla="*/ f122 1 f85"/>
              <a:gd name="f161" fmla="*/ f123 1 f84"/>
              <a:gd name="f162" fmla="*/ f124 1 f84"/>
              <a:gd name="f163" fmla="*/ f125 1 f85"/>
              <a:gd name="f164" fmla="*/ f126 1 f84"/>
              <a:gd name="f165" fmla="*/ f127 1 f85"/>
              <a:gd name="f166" fmla="*/ f128 1 f84"/>
              <a:gd name="f167" fmla="*/ f129 1 f85"/>
              <a:gd name="f168" fmla="*/ f130 1 f84"/>
              <a:gd name="f169" fmla="*/ f131 1 f84"/>
              <a:gd name="f170" fmla="*/ f132 1 f85"/>
              <a:gd name="f171" fmla="*/ f133 1 f84"/>
              <a:gd name="f172" fmla="*/ f134 1 f85"/>
              <a:gd name="f173" fmla="*/ f135 1 f84"/>
              <a:gd name="f174" fmla="*/ f136 1 f85"/>
              <a:gd name="f175" fmla="*/ f137 1 f84"/>
              <a:gd name="f176" fmla="*/ f138 1 f85"/>
              <a:gd name="f177" fmla="*/ f139 1 f84"/>
              <a:gd name="f178" fmla="*/ f140 1 f85"/>
              <a:gd name="f179" fmla="*/ f141 1 f85"/>
              <a:gd name="f180" fmla="*/ f142 1 f84"/>
              <a:gd name="f181" fmla="*/ f143 1 f85"/>
              <a:gd name="f182" fmla="*/ f144 1 f85"/>
              <a:gd name="f183" fmla="*/ f145 1 f84"/>
              <a:gd name="f184" fmla="*/ f146 1 f84"/>
              <a:gd name="f185" fmla="*/ f147 1 f85"/>
              <a:gd name="f186" fmla="*/ f148 1 f85"/>
              <a:gd name="f187" fmla="*/ f149 1 f84"/>
              <a:gd name="f188" fmla="*/ f150 1 f85"/>
              <a:gd name="f189" fmla="*/ f151 1 f84"/>
              <a:gd name="f190" fmla="*/ f152 1 f84"/>
              <a:gd name="f191" fmla="*/ f153 1 f85"/>
              <a:gd name="f192" fmla="*/ f154 1 f84"/>
              <a:gd name="f193" fmla="*/ f155 f75 1"/>
              <a:gd name="f194" fmla="*/ f156 f75 1"/>
              <a:gd name="f195" fmla="*/ f158 f76 1"/>
              <a:gd name="f196" fmla="*/ f157 f76 1"/>
              <a:gd name="f197" fmla="*/ f159 f75 1"/>
              <a:gd name="f198" fmla="*/ f160 f76 1"/>
              <a:gd name="f199" fmla="*/ f161 f75 1"/>
              <a:gd name="f200" fmla="*/ f162 f75 1"/>
              <a:gd name="f201" fmla="*/ f163 f76 1"/>
              <a:gd name="f202" fmla="*/ f164 f75 1"/>
              <a:gd name="f203" fmla="*/ f165 f76 1"/>
              <a:gd name="f204" fmla="*/ f166 f75 1"/>
              <a:gd name="f205" fmla="*/ f167 f76 1"/>
              <a:gd name="f206" fmla="*/ f168 f75 1"/>
              <a:gd name="f207" fmla="*/ f169 f75 1"/>
              <a:gd name="f208" fmla="*/ f170 f76 1"/>
              <a:gd name="f209" fmla="*/ f171 f75 1"/>
              <a:gd name="f210" fmla="*/ f172 f76 1"/>
              <a:gd name="f211" fmla="*/ f173 f75 1"/>
              <a:gd name="f212" fmla="*/ f174 f76 1"/>
              <a:gd name="f213" fmla="*/ f175 f75 1"/>
              <a:gd name="f214" fmla="*/ f176 f76 1"/>
              <a:gd name="f215" fmla="*/ f177 f75 1"/>
              <a:gd name="f216" fmla="*/ f178 f76 1"/>
              <a:gd name="f217" fmla="*/ f179 f76 1"/>
              <a:gd name="f218" fmla="*/ f180 f75 1"/>
              <a:gd name="f219" fmla="*/ f181 f76 1"/>
              <a:gd name="f220" fmla="*/ f182 f76 1"/>
              <a:gd name="f221" fmla="*/ f183 f75 1"/>
              <a:gd name="f222" fmla="*/ f184 f75 1"/>
              <a:gd name="f223" fmla="*/ f185 f76 1"/>
              <a:gd name="f224" fmla="*/ f186 f76 1"/>
              <a:gd name="f225" fmla="*/ f187 f75 1"/>
              <a:gd name="f226" fmla="*/ f188 f76 1"/>
              <a:gd name="f227" fmla="*/ f189 f75 1"/>
              <a:gd name="f228" fmla="*/ f190 f75 1"/>
              <a:gd name="f229" fmla="*/ f191 f76 1"/>
              <a:gd name="f230" fmla="*/ f192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0">
                <a:pos x="f197" y="f198"/>
              </a:cxn>
              <a:cxn ang="f120">
                <a:pos x="f199" y="f198"/>
              </a:cxn>
              <a:cxn ang="f120">
                <a:pos x="f200" y="f201"/>
              </a:cxn>
              <a:cxn ang="f120">
                <a:pos x="f202" y="f203"/>
              </a:cxn>
              <a:cxn ang="f120">
                <a:pos x="f204" y="f205"/>
              </a:cxn>
              <a:cxn ang="f120">
                <a:pos x="f206" y="f205"/>
              </a:cxn>
              <a:cxn ang="f120">
                <a:pos x="f207" y="f208"/>
              </a:cxn>
              <a:cxn ang="f120">
                <a:pos x="f209" y="f210"/>
              </a:cxn>
              <a:cxn ang="f120">
                <a:pos x="f211" y="f212"/>
              </a:cxn>
              <a:cxn ang="f120">
                <a:pos x="f213" y="f214"/>
              </a:cxn>
              <a:cxn ang="f120">
                <a:pos x="f215" y="f216"/>
              </a:cxn>
              <a:cxn ang="f120">
                <a:pos x="f197" y="f217"/>
              </a:cxn>
              <a:cxn ang="f120">
                <a:pos x="f197" y="f198"/>
              </a:cxn>
              <a:cxn ang="f120">
                <a:pos x="f218" y="f219"/>
              </a:cxn>
              <a:cxn ang="f120">
                <a:pos x="f218" y="f220"/>
              </a:cxn>
              <a:cxn ang="f120">
                <a:pos x="f221" y="f219"/>
              </a:cxn>
              <a:cxn ang="f120">
                <a:pos x="f222" y="f223"/>
              </a:cxn>
              <a:cxn ang="f120">
                <a:pos x="f221" y="f224"/>
              </a:cxn>
              <a:cxn ang="f120">
                <a:pos x="f225" y="f226"/>
              </a:cxn>
              <a:cxn ang="f120">
                <a:pos x="f227" y="f224"/>
              </a:cxn>
              <a:cxn ang="f120">
                <a:pos x="f228" y="f229"/>
              </a:cxn>
              <a:cxn ang="f120">
                <a:pos x="f227" y="f219"/>
              </a:cxn>
              <a:cxn ang="f120">
                <a:pos x="f230" y="f219"/>
              </a:cxn>
              <a:cxn ang="f120">
                <a:pos x="f218" y="f219"/>
              </a:cxn>
            </a:cxnLst>
            <a:rect l="f193" t="f196" r="f194" b="f195"/>
            <a:pathLst>
              <a:path w="310" h="64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6" y="f19"/>
                  <a:pt x="f6" y="f20"/>
                  <a:pt x="f21" y="f22"/>
                </a:cubicBezTo>
                <a:cubicBezTo>
                  <a:pt x="f23" y="f24"/>
                  <a:pt x="f25" y="f26"/>
                  <a:pt x="f27" y="f26"/>
                </a:cubicBezTo>
                <a:cubicBezTo>
                  <a:pt x="f28" y="f7"/>
                  <a:pt x="f29" y="f7"/>
                  <a:pt x="f30" y="f26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19" y="f39"/>
                  <a:pt x="f40" y="f41"/>
                </a:cubicBezTo>
                <a:cubicBezTo>
                  <a:pt x="f42" y="f37"/>
                  <a:pt x="f14" y="f20"/>
                  <a:pt x="f9" y="f43"/>
                </a:cubicBezTo>
                <a:cubicBezTo>
                  <a:pt x="f5" y="f19"/>
                  <a:pt x="f44" y="f45"/>
                  <a:pt x="f46" y="f47"/>
                </a:cubicBezTo>
                <a:cubicBezTo>
                  <a:pt x="f48" y="f49"/>
                  <a:pt x="f36" y="f16"/>
                  <a:pt x="f50" y="f51"/>
                </a:cubicBezTo>
                <a:cubicBezTo>
                  <a:pt x="f52" y="f9"/>
                  <a:pt x="f53" y="f14"/>
                  <a:pt x="f8" y="f5"/>
                </a:cubicBezTo>
                <a:cubicBezTo>
                  <a:pt x="f8" y="f5"/>
                  <a:pt x="f8" y="f9"/>
                  <a:pt x="f8" y="f9"/>
                </a:cubicBezTo>
                <a:close/>
                <a:moveTo>
                  <a:pt x="f54" y="f55"/>
                </a:moveTo>
                <a:cubicBezTo>
                  <a:pt x="f54" y="f55"/>
                  <a:pt x="f54" y="f55"/>
                  <a:pt x="f54" y="f19"/>
                </a:cubicBezTo>
                <a:cubicBezTo>
                  <a:pt x="f56" y="f19"/>
                  <a:pt x="f57" y="f19"/>
                  <a:pt x="f58" y="f55"/>
                </a:cubicBezTo>
                <a:cubicBezTo>
                  <a:pt x="f59" y="f55"/>
                  <a:pt x="f23" y="f60"/>
                  <a:pt x="f61" y="f45"/>
                </a:cubicBezTo>
                <a:cubicBezTo>
                  <a:pt x="f23" y="f47"/>
                  <a:pt x="f59" y="f62"/>
                  <a:pt x="f58" y="f62"/>
                </a:cubicBezTo>
                <a:cubicBezTo>
                  <a:pt x="f63" y="f62"/>
                  <a:pt x="f64" y="f65"/>
                  <a:pt x="f66" y="f65"/>
                </a:cubicBezTo>
                <a:cubicBezTo>
                  <a:pt x="f67" y="f65"/>
                  <a:pt x="f68" y="f62"/>
                  <a:pt x="f22" y="f62"/>
                </a:cubicBezTo>
                <a:cubicBezTo>
                  <a:pt x="f69" y="f62"/>
                  <a:pt x="f41" y="f45"/>
                  <a:pt x="f37" y="f60"/>
                </a:cubicBezTo>
                <a:cubicBezTo>
                  <a:pt x="f41" y="f60"/>
                  <a:pt x="f69" y="f55"/>
                  <a:pt x="f22" y="f55"/>
                </a:cubicBezTo>
                <a:cubicBezTo>
                  <a:pt x="f70" y="f19"/>
                  <a:pt x="f71" y="f55"/>
                  <a:pt x="f72" y="f55"/>
                </a:cubicBezTo>
                <a:cubicBezTo>
                  <a:pt x="f73" y="f55"/>
                  <a:pt x="f30" y="f55"/>
                  <a:pt x="f54" y="f5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7" name="Freeform 92">
            <a:extLst>
              <a:ext uri="{FF2B5EF4-FFF2-40B4-BE49-F238E27FC236}">
                <a16:creationId xmlns:a16="http://schemas.microsoft.com/office/drawing/2014/main" id="{713CEB18-36F2-45ED-EAF4-1C620BADD7C8}"/>
              </a:ext>
            </a:extLst>
          </p:cNvPr>
          <p:cNvSpPr/>
          <p:nvPr/>
        </p:nvSpPr>
        <p:spPr>
          <a:xfrm>
            <a:off x="1895478" y="4332290"/>
            <a:ext cx="525459" cy="4317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7"/>
              <a:gd name="f7" fmla="val 129"/>
              <a:gd name="f8" fmla="val 148"/>
              <a:gd name="f9" fmla="val 22"/>
              <a:gd name="f10" fmla="val 145"/>
              <a:gd name="f11" fmla="val 43"/>
              <a:gd name="f12" fmla="val 65"/>
              <a:gd name="f13" fmla="val 87"/>
              <a:gd name="f14" fmla="val 108"/>
              <a:gd name="f15" fmla="val 130"/>
              <a:gd name="f16" fmla="val 127"/>
              <a:gd name="f17" fmla="val 103"/>
              <a:gd name="f18" fmla="val 125"/>
              <a:gd name="f19" fmla="val 76"/>
              <a:gd name="f20" fmla="val 123"/>
              <a:gd name="f21" fmla="val 80"/>
              <a:gd name="f22" fmla="val 119"/>
              <a:gd name="f23" fmla="val 84"/>
              <a:gd name="f24" fmla="val 116"/>
              <a:gd name="f25" fmla="val 113"/>
              <a:gd name="f26" fmla="val 94"/>
              <a:gd name="f27" fmla="val 107"/>
              <a:gd name="f28" fmla="val 95"/>
              <a:gd name="f29" fmla="val 101"/>
              <a:gd name="f30" fmla="val 89"/>
              <a:gd name="f31" fmla="val 82"/>
              <a:gd name="f32" fmla="val 74"/>
              <a:gd name="f33" fmla="val 53"/>
              <a:gd name="f34" fmla="val 70"/>
              <a:gd name="f35" fmla="val 40"/>
              <a:gd name="f36" fmla="val 66"/>
              <a:gd name="f37" fmla="val 27"/>
              <a:gd name="f38" fmla="val 63"/>
              <a:gd name="f39" fmla="val 18"/>
              <a:gd name="f40" fmla="val 61"/>
              <a:gd name="f41" fmla="val 9"/>
              <a:gd name="f42" fmla="val 50"/>
              <a:gd name="f43" fmla="val 5"/>
              <a:gd name="f44" fmla="val 38"/>
              <a:gd name="f45" fmla="val 14"/>
              <a:gd name="f46" fmla="val 28"/>
              <a:gd name="f47" fmla="val 15"/>
              <a:gd name="f48" fmla="val 44"/>
              <a:gd name="f49" fmla="val 62"/>
              <a:gd name="f50" fmla="val 7"/>
              <a:gd name="f51" fmla="val 93"/>
              <a:gd name="f52" fmla="val 4"/>
              <a:gd name="f53" fmla="val 2"/>
              <a:gd name="f54" fmla="val 153"/>
              <a:gd name="f55" fmla="val 154"/>
              <a:gd name="f56" fmla="val 155"/>
              <a:gd name="f57" fmla="val 96"/>
              <a:gd name="f58" fmla="val 102"/>
              <a:gd name="f59" fmla="val 110"/>
              <a:gd name="f60" fmla="val 118"/>
              <a:gd name="f61" fmla="val 124"/>
              <a:gd name="f62" fmla="val 54"/>
              <a:gd name="f63" fmla="val 48"/>
              <a:gd name="f64" fmla="+- 0 0 -90"/>
              <a:gd name="f65" fmla="*/ f3 1 157"/>
              <a:gd name="f66" fmla="*/ f4 1 129"/>
              <a:gd name="f67" fmla="val f5"/>
              <a:gd name="f68" fmla="val f6"/>
              <a:gd name="f69" fmla="val f7"/>
              <a:gd name="f70" fmla="*/ f64 f0 1"/>
              <a:gd name="f71" fmla="+- f69 0 f67"/>
              <a:gd name="f72" fmla="+- f68 0 f67"/>
              <a:gd name="f73" fmla="*/ f70 1 f2"/>
              <a:gd name="f74" fmla="*/ f72 1 157"/>
              <a:gd name="f75" fmla="*/ f71 1 129"/>
              <a:gd name="f76" fmla="*/ 157 f72 1"/>
              <a:gd name="f77" fmla="*/ 0 f71 1"/>
              <a:gd name="f78" fmla="*/ 145 f72 1"/>
              <a:gd name="f79" fmla="*/ 65 f71 1"/>
              <a:gd name="f80" fmla="*/ 129 f71 1"/>
              <a:gd name="f81" fmla="*/ 76 f72 1"/>
              <a:gd name="f82" fmla="*/ 123 f71 1"/>
              <a:gd name="f83" fmla="*/ 87 f72 1"/>
              <a:gd name="f84" fmla="*/ 113 f71 1"/>
              <a:gd name="f85" fmla="*/ 89 f72 1"/>
              <a:gd name="f86" fmla="*/ 94 f71 1"/>
              <a:gd name="f87" fmla="*/ 65 f72 1"/>
              <a:gd name="f88" fmla="*/ 76 f71 1"/>
              <a:gd name="f89" fmla="*/ 27 f72 1"/>
              <a:gd name="f90" fmla="*/ 63 f71 1"/>
              <a:gd name="f91" fmla="*/ 0 f72 1"/>
              <a:gd name="f92" fmla="*/ 14 f72 1"/>
              <a:gd name="f93" fmla="*/ 28 f71 1"/>
              <a:gd name="f94" fmla="*/ 62 f72 1"/>
              <a:gd name="f95" fmla="*/ 7 f71 1"/>
              <a:gd name="f96" fmla="*/ 153 f72 1"/>
              <a:gd name="f97" fmla="*/ 96 f72 1"/>
              <a:gd name="f98" fmla="*/ 62 f71 1"/>
              <a:gd name="f99" fmla="*/ 110 f72 1"/>
              <a:gd name="f100" fmla="*/ 124 f72 1"/>
              <a:gd name="f101" fmla="*/ 48 f71 1"/>
              <a:gd name="f102" fmla="+- f73 0 f1"/>
              <a:gd name="f103" fmla="*/ f76 1 157"/>
              <a:gd name="f104" fmla="*/ f77 1 129"/>
              <a:gd name="f105" fmla="*/ f78 1 157"/>
              <a:gd name="f106" fmla="*/ f79 1 129"/>
              <a:gd name="f107" fmla="*/ f80 1 129"/>
              <a:gd name="f108" fmla="*/ f81 1 157"/>
              <a:gd name="f109" fmla="*/ f82 1 129"/>
              <a:gd name="f110" fmla="*/ f83 1 157"/>
              <a:gd name="f111" fmla="*/ f84 1 129"/>
              <a:gd name="f112" fmla="*/ f85 1 157"/>
              <a:gd name="f113" fmla="*/ f86 1 129"/>
              <a:gd name="f114" fmla="*/ f87 1 157"/>
              <a:gd name="f115" fmla="*/ f88 1 129"/>
              <a:gd name="f116" fmla="*/ f89 1 157"/>
              <a:gd name="f117" fmla="*/ f90 1 129"/>
              <a:gd name="f118" fmla="*/ f91 1 157"/>
              <a:gd name="f119" fmla="*/ f92 1 157"/>
              <a:gd name="f120" fmla="*/ f93 1 129"/>
              <a:gd name="f121" fmla="*/ f94 1 157"/>
              <a:gd name="f122" fmla="*/ f95 1 129"/>
              <a:gd name="f123" fmla="*/ f96 1 157"/>
              <a:gd name="f124" fmla="*/ f97 1 157"/>
              <a:gd name="f125" fmla="*/ f98 1 129"/>
              <a:gd name="f126" fmla="*/ f99 1 157"/>
              <a:gd name="f127" fmla="*/ f100 1 157"/>
              <a:gd name="f128" fmla="*/ f101 1 129"/>
              <a:gd name="f129" fmla="*/ 0 1 f74"/>
              <a:gd name="f130" fmla="*/ f68 1 f74"/>
              <a:gd name="f131" fmla="*/ 0 1 f75"/>
              <a:gd name="f132" fmla="*/ f69 1 f75"/>
              <a:gd name="f133" fmla="*/ f103 1 f74"/>
              <a:gd name="f134" fmla="*/ f104 1 f75"/>
              <a:gd name="f135" fmla="*/ f105 1 f74"/>
              <a:gd name="f136" fmla="*/ f106 1 f75"/>
              <a:gd name="f137" fmla="*/ f107 1 f75"/>
              <a:gd name="f138" fmla="*/ f108 1 f74"/>
              <a:gd name="f139" fmla="*/ f109 1 f75"/>
              <a:gd name="f140" fmla="*/ f110 1 f74"/>
              <a:gd name="f141" fmla="*/ f111 1 f75"/>
              <a:gd name="f142" fmla="*/ f112 1 f74"/>
              <a:gd name="f143" fmla="*/ f113 1 f75"/>
              <a:gd name="f144" fmla="*/ f114 1 f74"/>
              <a:gd name="f145" fmla="*/ f115 1 f75"/>
              <a:gd name="f146" fmla="*/ f116 1 f74"/>
              <a:gd name="f147" fmla="*/ f117 1 f75"/>
              <a:gd name="f148" fmla="*/ f118 1 f74"/>
              <a:gd name="f149" fmla="*/ f119 1 f74"/>
              <a:gd name="f150" fmla="*/ f120 1 f75"/>
              <a:gd name="f151" fmla="*/ f121 1 f74"/>
              <a:gd name="f152" fmla="*/ f122 1 f75"/>
              <a:gd name="f153" fmla="*/ f123 1 f74"/>
              <a:gd name="f154" fmla="*/ f124 1 f74"/>
              <a:gd name="f155" fmla="*/ f125 1 f75"/>
              <a:gd name="f156" fmla="*/ f126 1 f74"/>
              <a:gd name="f157" fmla="*/ f127 1 f74"/>
              <a:gd name="f158" fmla="*/ f128 1 f75"/>
              <a:gd name="f159" fmla="*/ f129 f65 1"/>
              <a:gd name="f160" fmla="*/ f130 f65 1"/>
              <a:gd name="f161" fmla="*/ f132 f66 1"/>
              <a:gd name="f162" fmla="*/ f131 f66 1"/>
              <a:gd name="f163" fmla="*/ f133 f65 1"/>
              <a:gd name="f164" fmla="*/ f134 f66 1"/>
              <a:gd name="f165" fmla="*/ f135 f65 1"/>
              <a:gd name="f166" fmla="*/ f136 f66 1"/>
              <a:gd name="f167" fmla="*/ f137 f66 1"/>
              <a:gd name="f168" fmla="*/ f138 f65 1"/>
              <a:gd name="f169" fmla="*/ f139 f66 1"/>
              <a:gd name="f170" fmla="*/ f140 f65 1"/>
              <a:gd name="f171" fmla="*/ f141 f66 1"/>
              <a:gd name="f172" fmla="*/ f142 f65 1"/>
              <a:gd name="f173" fmla="*/ f143 f66 1"/>
              <a:gd name="f174" fmla="*/ f144 f65 1"/>
              <a:gd name="f175" fmla="*/ f145 f66 1"/>
              <a:gd name="f176" fmla="*/ f146 f65 1"/>
              <a:gd name="f177" fmla="*/ f147 f66 1"/>
              <a:gd name="f178" fmla="*/ f148 f65 1"/>
              <a:gd name="f179" fmla="*/ f149 f65 1"/>
              <a:gd name="f180" fmla="*/ f150 f66 1"/>
              <a:gd name="f181" fmla="*/ f151 f65 1"/>
              <a:gd name="f182" fmla="*/ f152 f66 1"/>
              <a:gd name="f183" fmla="*/ f153 f65 1"/>
              <a:gd name="f184" fmla="*/ f154 f65 1"/>
              <a:gd name="f185" fmla="*/ f155 f66 1"/>
              <a:gd name="f186" fmla="*/ f156 f65 1"/>
              <a:gd name="f187" fmla="*/ f157 f65 1"/>
              <a:gd name="f188" fmla="*/ f158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2">
                <a:pos x="f163" y="f164"/>
              </a:cxn>
              <a:cxn ang="f102">
                <a:pos x="f165" y="f166"/>
              </a:cxn>
              <a:cxn ang="f102">
                <a:pos x="f163" y="f167"/>
              </a:cxn>
              <a:cxn ang="f102">
                <a:pos x="f168" y="f169"/>
              </a:cxn>
              <a:cxn ang="f102">
                <a:pos x="f170" y="f171"/>
              </a:cxn>
              <a:cxn ang="f102">
                <a:pos x="f172" y="f173"/>
              </a:cxn>
              <a:cxn ang="f102">
                <a:pos x="f174" y="f175"/>
              </a:cxn>
              <a:cxn ang="f102">
                <a:pos x="f176" y="f177"/>
              </a:cxn>
              <a:cxn ang="f102">
                <a:pos x="f178" y="f177"/>
              </a:cxn>
              <a:cxn ang="f102">
                <a:pos x="f179" y="f180"/>
              </a:cxn>
              <a:cxn ang="f102">
                <a:pos x="f181" y="f182"/>
              </a:cxn>
              <a:cxn ang="f102">
                <a:pos x="f183" y="f164"/>
              </a:cxn>
              <a:cxn ang="f102">
                <a:pos x="f163" y="f164"/>
              </a:cxn>
              <a:cxn ang="f102">
                <a:pos x="f184" y="f185"/>
              </a:cxn>
              <a:cxn ang="f102">
                <a:pos x="f186" y="f175"/>
              </a:cxn>
              <a:cxn ang="f102">
                <a:pos x="f187" y="f185"/>
              </a:cxn>
              <a:cxn ang="f102">
                <a:pos x="f186" y="f188"/>
              </a:cxn>
              <a:cxn ang="f102">
                <a:pos x="f184" y="f185"/>
              </a:cxn>
            </a:cxnLst>
            <a:rect l="f159" t="f162" r="f160" b="f161"/>
            <a:pathLst>
              <a:path w="157" h="129">
                <a:moveTo>
                  <a:pt x="f6" y="f5"/>
                </a:moveTo>
                <a:cubicBezTo>
                  <a:pt x="f8" y="f9"/>
                  <a:pt x="f10" y="f11"/>
                  <a:pt x="f10" y="f12"/>
                </a:cubicBezTo>
                <a:cubicBezTo>
                  <a:pt x="f10" y="f13"/>
                  <a:pt x="f8" y="f14"/>
                  <a:pt x="f6" y="f7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13" y="f25"/>
                </a:cubicBezTo>
                <a:cubicBezTo>
                  <a:pt x="f26" y="f27"/>
                  <a:pt x="f28" y="f29"/>
                  <a:pt x="f30" y="f26"/>
                </a:cubicBezTo>
                <a:cubicBezTo>
                  <a:pt x="f31" y="f13"/>
                  <a:pt x="f32" y="f21"/>
                  <a:pt x="f12" y="f19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38"/>
                  <a:pt x="f5" y="f38"/>
                </a:cubicBezTo>
                <a:cubicBezTo>
                  <a:pt x="f5" y="f42"/>
                  <a:pt x="f43" y="f44"/>
                  <a:pt x="f45" y="f46"/>
                </a:cubicBezTo>
                <a:cubicBezTo>
                  <a:pt x="f37" y="f47"/>
                  <a:pt x="f48" y="f41"/>
                  <a:pt x="f49" y="f50"/>
                </a:cubicBezTo>
                <a:cubicBezTo>
                  <a:pt x="f51" y="f52"/>
                  <a:pt x="f20" y="f53"/>
                  <a:pt x="f54" y="f5"/>
                </a:cubicBezTo>
                <a:cubicBezTo>
                  <a:pt x="f55" y="f5"/>
                  <a:pt x="f56" y="f5"/>
                  <a:pt x="f6" y="f5"/>
                </a:cubicBezTo>
                <a:close/>
                <a:moveTo>
                  <a:pt x="f57" y="f49"/>
                </a:moveTo>
                <a:cubicBezTo>
                  <a:pt x="f57" y="f34"/>
                  <a:pt x="f58" y="f19"/>
                  <a:pt x="f59" y="f19"/>
                </a:cubicBezTo>
                <a:cubicBezTo>
                  <a:pt x="f60" y="f19"/>
                  <a:pt x="f61" y="f34"/>
                  <a:pt x="f61" y="f49"/>
                </a:cubicBezTo>
                <a:cubicBezTo>
                  <a:pt x="f61" y="f62"/>
                  <a:pt x="f60" y="f63"/>
                  <a:pt x="f59" y="f63"/>
                </a:cubicBezTo>
                <a:cubicBezTo>
                  <a:pt x="f58" y="f63"/>
                  <a:pt x="f57" y="f62"/>
                  <a:pt x="f57" y="f4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8" name="Freeform 93">
            <a:extLst>
              <a:ext uri="{FF2B5EF4-FFF2-40B4-BE49-F238E27FC236}">
                <a16:creationId xmlns:a16="http://schemas.microsoft.com/office/drawing/2014/main" id="{111B95B1-2173-CAAF-1C0E-F8ECCB005A98}"/>
              </a:ext>
            </a:extLst>
          </p:cNvPr>
          <p:cNvSpPr/>
          <p:nvPr/>
        </p:nvSpPr>
        <p:spPr>
          <a:xfrm>
            <a:off x="1716091" y="3524253"/>
            <a:ext cx="1077913" cy="109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"/>
              <a:gd name="f7" fmla="val 33"/>
              <a:gd name="f8" fmla="val 108"/>
              <a:gd name="f9" fmla="val 215"/>
              <a:gd name="f10" fmla="val 322"/>
              <a:gd name="f11" fmla="val 7"/>
              <a:gd name="f12" fmla="val 320"/>
              <a:gd name="f13" fmla="val 11"/>
              <a:gd name="f14" fmla="val 314"/>
              <a:gd name="f15" fmla="val 13"/>
              <a:gd name="f16" fmla="val 297"/>
              <a:gd name="f17" fmla="val 22"/>
              <a:gd name="f18" fmla="val 278"/>
              <a:gd name="f19" fmla="val 27"/>
              <a:gd name="f20" fmla="val 259"/>
              <a:gd name="f21" fmla="val 30"/>
              <a:gd name="f22" fmla="val 244"/>
              <a:gd name="f23" fmla="val 31"/>
              <a:gd name="f24" fmla="val 229"/>
              <a:gd name="f25" fmla="val 32"/>
              <a:gd name="f26" fmla="val 214"/>
              <a:gd name="f27" fmla="val 172"/>
              <a:gd name="f28" fmla="val 130"/>
              <a:gd name="f29" fmla="val 88"/>
              <a:gd name="f30" fmla="val 61"/>
              <a:gd name="f31" fmla="val 34"/>
              <a:gd name="f32" fmla="val 10"/>
              <a:gd name="f33" fmla="val 14"/>
              <a:gd name="f34" fmla="val 2"/>
              <a:gd name="f35" fmla="val 1"/>
              <a:gd name="f36" fmla="val 9"/>
              <a:gd name="f37" fmla="+- 0 0 -90"/>
              <a:gd name="f38" fmla="*/ f3 1 323"/>
              <a:gd name="f39" fmla="*/ f4 1 33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323"/>
              <a:gd name="f48" fmla="*/ f44 1 33"/>
              <a:gd name="f49" fmla="*/ 0 f45 1"/>
              <a:gd name="f50" fmla="*/ 0 f44 1"/>
              <a:gd name="f51" fmla="*/ 322 f45 1"/>
              <a:gd name="f52" fmla="*/ 314 f45 1"/>
              <a:gd name="f53" fmla="*/ 13 f44 1"/>
              <a:gd name="f54" fmla="*/ 259 f45 1"/>
              <a:gd name="f55" fmla="*/ 30 f44 1"/>
              <a:gd name="f56" fmla="*/ 214 f45 1"/>
              <a:gd name="f57" fmla="*/ 32 f44 1"/>
              <a:gd name="f58" fmla="*/ 88 f45 1"/>
              <a:gd name="f59" fmla="*/ 33 f44 1"/>
              <a:gd name="f60" fmla="*/ 10 f45 1"/>
              <a:gd name="f61" fmla="*/ 14 f44 1"/>
              <a:gd name="f62" fmla="+- f46 0 f1"/>
              <a:gd name="f63" fmla="*/ f49 1 323"/>
              <a:gd name="f64" fmla="*/ f50 1 33"/>
              <a:gd name="f65" fmla="*/ f51 1 323"/>
              <a:gd name="f66" fmla="*/ f52 1 323"/>
              <a:gd name="f67" fmla="*/ f53 1 33"/>
              <a:gd name="f68" fmla="*/ f54 1 323"/>
              <a:gd name="f69" fmla="*/ f55 1 33"/>
              <a:gd name="f70" fmla="*/ f56 1 323"/>
              <a:gd name="f71" fmla="*/ f57 1 33"/>
              <a:gd name="f72" fmla="*/ f58 1 323"/>
              <a:gd name="f73" fmla="*/ f59 1 33"/>
              <a:gd name="f74" fmla="*/ f60 1 323"/>
              <a:gd name="f75" fmla="*/ f61 1 33"/>
              <a:gd name="f76" fmla="*/ 0 1 f47"/>
              <a:gd name="f77" fmla="*/ f41 1 f47"/>
              <a:gd name="f78" fmla="*/ 0 1 f48"/>
              <a:gd name="f79" fmla="*/ f42 1 f48"/>
              <a:gd name="f80" fmla="*/ f63 1 f47"/>
              <a:gd name="f81" fmla="*/ f64 1 f48"/>
              <a:gd name="f82" fmla="*/ f65 1 f47"/>
              <a:gd name="f83" fmla="*/ f66 1 f47"/>
              <a:gd name="f84" fmla="*/ f67 1 f48"/>
              <a:gd name="f85" fmla="*/ f68 1 f47"/>
              <a:gd name="f86" fmla="*/ f69 1 f48"/>
              <a:gd name="f87" fmla="*/ f70 1 f47"/>
              <a:gd name="f88" fmla="*/ f71 1 f48"/>
              <a:gd name="f89" fmla="*/ f72 1 f47"/>
              <a:gd name="f90" fmla="*/ f73 1 f48"/>
              <a:gd name="f91" fmla="*/ f74 1 f47"/>
              <a:gd name="f92" fmla="*/ f75 1 f48"/>
              <a:gd name="f93" fmla="*/ f76 f38 1"/>
              <a:gd name="f94" fmla="*/ f77 f38 1"/>
              <a:gd name="f95" fmla="*/ f79 f39 1"/>
              <a:gd name="f96" fmla="*/ f78 f39 1"/>
              <a:gd name="f97" fmla="*/ f80 f38 1"/>
              <a:gd name="f98" fmla="*/ f81 f39 1"/>
              <a:gd name="f99" fmla="*/ f82 f38 1"/>
              <a:gd name="f100" fmla="*/ f83 f38 1"/>
              <a:gd name="f101" fmla="*/ f84 f39 1"/>
              <a:gd name="f102" fmla="*/ f85 f38 1"/>
              <a:gd name="f103" fmla="*/ f86 f39 1"/>
              <a:gd name="f104" fmla="*/ f87 f38 1"/>
              <a:gd name="f105" fmla="*/ f88 f39 1"/>
              <a:gd name="f106" fmla="*/ f89 f38 1"/>
              <a:gd name="f107" fmla="*/ f90 f39 1"/>
              <a:gd name="f108" fmla="*/ f91 f38 1"/>
              <a:gd name="f109" fmla="*/ f92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7" y="f98"/>
              </a:cxn>
              <a:cxn ang="f62">
                <a:pos x="f99" y="f98"/>
              </a:cxn>
              <a:cxn ang="f62">
                <a:pos x="f100" y="f101"/>
              </a:cxn>
              <a:cxn ang="f62">
                <a:pos x="f102" y="f103"/>
              </a:cxn>
              <a:cxn ang="f62">
                <a:pos x="f104" y="f105"/>
              </a:cxn>
              <a:cxn ang="f62">
                <a:pos x="f106" y="f107"/>
              </a:cxn>
              <a:cxn ang="f62">
                <a:pos x="f108" y="f109"/>
              </a:cxn>
              <a:cxn ang="f62">
                <a:pos x="f97" y="f98"/>
              </a:cxn>
            </a:cxnLst>
            <a:rect l="f93" t="f96" r="f94" b="f95"/>
            <a:pathLst>
              <a:path w="323" h="33">
                <a:moveTo>
                  <a:pt x="f5" y="f5"/>
                </a:moveTo>
                <a:cubicBezTo>
                  <a:pt x="f8" y="f5"/>
                  <a:pt x="f9" y="f5"/>
                  <a:pt x="f10" y="f5"/>
                </a:cubicBezTo>
                <a:cubicBezTo>
                  <a:pt x="f6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5"/>
                </a:cubicBezTo>
                <a:cubicBezTo>
                  <a:pt x="f27" y="f7"/>
                  <a:pt x="f28" y="f25"/>
                  <a:pt x="f29" y="f7"/>
                </a:cubicBezTo>
                <a:cubicBezTo>
                  <a:pt x="f30" y="f7"/>
                  <a:pt x="f31" y="f19"/>
                  <a:pt x="f32" y="f33"/>
                </a:cubicBezTo>
                <a:cubicBezTo>
                  <a:pt x="f34" y="f32"/>
                  <a:pt x="f35" y="f36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9" name="Freeform 94">
            <a:extLst>
              <a:ext uri="{FF2B5EF4-FFF2-40B4-BE49-F238E27FC236}">
                <a16:creationId xmlns:a16="http://schemas.microsoft.com/office/drawing/2014/main" id="{D1C067A7-AEE0-69F3-D68A-453993575D92}"/>
              </a:ext>
            </a:extLst>
          </p:cNvPr>
          <p:cNvSpPr/>
          <p:nvPr/>
        </p:nvSpPr>
        <p:spPr>
          <a:xfrm>
            <a:off x="1712908" y="3397252"/>
            <a:ext cx="1081085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4"/>
              <a:gd name="f7" fmla="val 32"/>
              <a:gd name="f8" fmla="val 1"/>
              <a:gd name="f9" fmla="val 26"/>
              <a:gd name="f10" fmla="val 4"/>
              <a:gd name="f11" fmla="val 22"/>
              <a:gd name="f12" fmla="val 9"/>
              <a:gd name="f13" fmla="val 20"/>
              <a:gd name="f14" fmla="val 33"/>
              <a:gd name="f15" fmla="val 6"/>
              <a:gd name="f16" fmla="val 59"/>
              <a:gd name="f17" fmla="val 87"/>
              <a:gd name="f18" fmla="val 134"/>
              <a:gd name="f19" fmla="val 181"/>
              <a:gd name="f20" fmla="val 228"/>
              <a:gd name="f21" fmla="val 259"/>
              <a:gd name="f22" fmla="val 288"/>
              <a:gd name="f23" fmla="val 316"/>
              <a:gd name="f24" fmla="val 321"/>
              <a:gd name="f25" fmla="val 323"/>
              <a:gd name="f26" fmla="val 216"/>
              <a:gd name="f27" fmla="val 109"/>
              <a:gd name="f28" fmla="val 140"/>
              <a:gd name="f29" fmla="val 137"/>
              <a:gd name="f30" fmla="val 13"/>
              <a:gd name="f31" fmla="val 135"/>
              <a:gd name="f32" fmla="val 15"/>
              <a:gd name="f33" fmla="val 17"/>
              <a:gd name="f34" fmla="val 19"/>
              <a:gd name="f35" fmla="val 138"/>
              <a:gd name="f36" fmla="val 142"/>
              <a:gd name="f37" fmla="val 145"/>
              <a:gd name="f38" fmla="val 238"/>
              <a:gd name="f39" fmla="val 236"/>
              <a:gd name="f40" fmla="val 233"/>
              <a:gd name="f41" fmla="val 234"/>
              <a:gd name="f42" fmla="val 237"/>
              <a:gd name="f43" fmla="val 240"/>
              <a:gd name="f44" fmla="val 243"/>
              <a:gd name="f45" fmla="val 244"/>
              <a:gd name="f46" fmla="val 241"/>
              <a:gd name="f47" fmla="val 189"/>
              <a:gd name="f48" fmla="val 187"/>
              <a:gd name="f49" fmla="val 184"/>
              <a:gd name="f50" fmla="val 191"/>
              <a:gd name="f51" fmla="val 194"/>
              <a:gd name="f52" fmla="val 192"/>
              <a:gd name="f53" fmla="val 91"/>
              <a:gd name="f54" fmla="val 89"/>
              <a:gd name="f55" fmla="val 86"/>
              <a:gd name="f56" fmla="val 93"/>
              <a:gd name="f57" fmla="val 96"/>
              <a:gd name="f58" fmla="val 94"/>
              <a:gd name="f59" fmla="+- 0 0 -90"/>
              <a:gd name="f60" fmla="*/ f3 1 324"/>
              <a:gd name="f61" fmla="*/ f4 1 32"/>
              <a:gd name="f62" fmla="val f5"/>
              <a:gd name="f63" fmla="val f6"/>
              <a:gd name="f64" fmla="val f7"/>
              <a:gd name="f65" fmla="*/ f59 f0 1"/>
              <a:gd name="f66" fmla="+- f64 0 f62"/>
              <a:gd name="f67" fmla="+- f63 0 f62"/>
              <a:gd name="f68" fmla="*/ f65 1 f2"/>
              <a:gd name="f69" fmla="*/ f67 1 324"/>
              <a:gd name="f70" fmla="*/ f66 1 32"/>
              <a:gd name="f71" fmla="*/ 1 f67 1"/>
              <a:gd name="f72" fmla="*/ 32 f66 1"/>
              <a:gd name="f73" fmla="*/ 9 f67 1"/>
              <a:gd name="f74" fmla="*/ 20 f66 1"/>
              <a:gd name="f75" fmla="*/ 87 f67 1"/>
              <a:gd name="f76" fmla="*/ 0 f66 1"/>
              <a:gd name="f77" fmla="*/ 228 f67 1"/>
              <a:gd name="f78" fmla="*/ 316 f67 1"/>
              <a:gd name="f79" fmla="*/ 323 f67 1"/>
              <a:gd name="f80" fmla="*/ 140 f67 1"/>
              <a:gd name="f81" fmla="*/ 9 f66 1"/>
              <a:gd name="f82" fmla="*/ 135 f67 1"/>
              <a:gd name="f83" fmla="*/ 17 f66 1"/>
              <a:gd name="f84" fmla="*/ 22 f66 1"/>
              <a:gd name="f85" fmla="*/ 145 f67 1"/>
              <a:gd name="f86" fmla="*/ 238 f67 1"/>
              <a:gd name="f87" fmla="*/ 233 f67 1"/>
              <a:gd name="f88" fmla="*/ 243 f67 1"/>
              <a:gd name="f89" fmla="*/ 189 f67 1"/>
              <a:gd name="f90" fmla="*/ 184 f67 1"/>
              <a:gd name="f91" fmla="*/ 194 f67 1"/>
              <a:gd name="f92" fmla="*/ 91 f67 1"/>
              <a:gd name="f93" fmla="*/ 86 f67 1"/>
              <a:gd name="f94" fmla="*/ 96 f67 1"/>
              <a:gd name="f95" fmla="+- f68 0 f1"/>
              <a:gd name="f96" fmla="*/ f71 1 324"/>
              <a:gd name="f97" fmla="*/ f72 1 32"/>
              <a:gd name="f98" fmla="*/ f73 1 324"/>
              <a:gd name="f99" fmla="*/ f74 1 32"/>
              <a:gd name="f100" fmla="*/ f75 1 324"/>
              <a:gd name="f101" fmla="*/ f76 1 32"/>
              <a:gd name="f102" fmla="*/ f77 1 324"/>
              <a:gd name="f103" fmla="*/ f78 1 324"/>
              <a:gd name="f104" fmla="*/ f79 1 324"/>
              <a:gd name="f105" fmla="*/ f80 1 324"/>
              <a:gd name="f106" fmla="*/ f81 1 32"/>
              <a:gd name="f107" fmla="*/ f82 1 324"/>
              <a:gd name="f108" fmla="*/ f83 1 32"/>
              <a:gd name="f109" fmla="*/ f84 1 32"/>
              <a:gd name="f110" fmla="*/ f85 1 324"/>
              <a:gd name="f111" fmla="*/ f86 1 324"/>
              <a:gd name="f112" fmla="*/ f87 1 324"/>
              <a:gd name="f113" fmla="*/ f88 1 324"/>
              <a:gd name="f114" fmla="*/ f89 1 324"/>
              <a:gd name="f115" fmla="*/ f90 1 324"/>
              <a:gd name="f116" fmla="*/ f91 1 324"/>
              <a:gd name="f117" fmla="*/ f92 1 324"/>
              <a:gd name="f118" fmla="*/ f93 1 324"/>
              <a:gd name="f119" fmla="*/ f94 1 324"/>
              <a:gd name="f120" fmla="*/ 0 1 f69"/>
              <a:gd name="f121" fmla="*/ f63 1 f69"/>
              <a:gd name="f122" fmla="*/ 0 1 f70"/>
              <a:gd name="f123" fmla="*/ f64 1 f70"/>
              <a:gd name="f124" fmla="*/ f96 1 f69"/>
              <a:gd name="f125" fmla="*/ f97 1 f70"/>
              <a:gd name="f126" fmla="*/ f98 1 f69"/>
              <a:gd name="f127" fmla="*/ f99 1 f70"/>
              <a:gd name="f128" fmla="*/ f100 1 f69"/>
              <a:gd name="f129" fmla="*/ f101 1 f70"/>
              <a:gd name="f130" fmla="*/ f102 1 f69"/>
              <a:gd name="f131" fmla="*/ f103 1 f69"/>
              <a:gd name="f132" fmla="*/ f104 1 f69"/>
              <a:gd name="f133" fmla="*/ f105 1 f69"/>
              <a:gd name="f134" fmla="*/ f106 1 f70"/>
              <a:gd name="f135" fmla="*/ f107 1 f69"/>
              <a:gd name="f136" fmla="*/ f108 1 f70"/>
              <a:gd name="f137" fmla="*/ f109 1 f70"/>
              <a:gd name="f138" fmla="*/ f110 1 f69"/>
              <a:gd name="f139" fmla="*/ f111 1 f69"/>
              <a:gd name="f140" fmla="*/ f112 1 f69"/>
              <a:gd name="f141" fmla="*/ f113 1 f69"/>
              <a:gd name="f142" fmla="*/ f114 1 f69"/>
              <a:gd name="f143" fmla="*/ f115 1 f69"/>
              <a:gd name="f144" fmla="*/ f116 1 f69"/>
              <a:gd name="f145" fmla="*/ f117 1 f69"/>
              <a:gd name="f146" fmla="*/ f118 1 f69"/>
              <a:gd name="f147" fmla="*/ f119 1 f69"/>
              <a:gd name="f148" fmla="*/ f120 f60 1"/>
              <a:gd name="f149" fmla="*/ f121 f60 1"/>
              <a:gd name="f150" fmla="*/ f123 f61 1"/>
              <a:gd name="f151" fmla="*/ f122 f61 1"/>
              <a:gd name="f152" fmla="*/ f124 f60 1"/>
              <a:gd name="f153" fmla="*/ f125 f61 1"/>
              <a:gd name="f154" fmla="*/ f126 f60 1"/>
              <a:gd name="f155" fmla="*/ f127 f61 1"/>
              <a:gd name="f156" fmla="*/ f128 f60 1"/>
              <a:gd name="f157" fmla="*/ f129 f61 1"/>
              <a:gd name="f158" fmla="*/ f130 f60 1"/>
              <a:gd name="f159" fmla="*/ f131 f60 1"/>
              <a:gd name="f160" fmla="*/ f132 f60 1"/>
              <a:gd name="f161" fmla="*/ f133 f60 1"/>
              <a:gd name="f162" fmla="*/ f134 f61 1"/>
              <a:gd name="f163" fmla="*/ f135 f60 1"/>
              <a:gd name="f164" fmla="*/ f136 f61 1"/>
              <a:gd name="f165" fmla="*/ f137 f61 1"/>
              <a:gd name="f166" fmla="*/ f138 f60 1"/>
              <a:gd name="f167" fmla="*/ f139 f60 1"/>
              <a:gd name="f168" fmla="*/ f140 f60 1"/>
              <a:gd name="f169" fmla="*/ f141 f60 1"/>
              <a:gd name="f170" fmla="*/ f142 f60 1"/>
              <a:gd name="f171" fmla="*/ f143 f60 1"/>
              <a:gd name="f172" fmla="*/ f144 f60 1"/>
              <a:gd name="f173" fmla="*/ f145 f60 1"/>
              <a:gd name="f174" fmla="*/ f146 f60 1"/>
              <a:gd name="f175" fmla="*/ f147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5">
                <a:pos x="f152" y="f153"/>
              </a:cxn>
              <a:cxn ang="f95">
                <a:pos x="f154" y="f155"/>
              </a:cxn>
              <a:cxn ang="f95">
                <a:pos x="f156" y="f157"/>
              </a:cxn>
              <a:cxn ang="f95">
                <a:pos x="f158" y="f157"/>
              </a:cxn>
              <a:cxn ang="f95">
                <a:pos x="f159" y="f155"/>
              </a:cxn>
              <a:cxn ang="f95">
                <a:pos x="f160" y="f153"/>
              </a:cxn>
              <a:cxn ang="f95">
                <a:pos x="f152" y="f153"/>
              </a:cxn>
              <a:cxn ang="f95">
                <a:pos x="f161" y="f162"/>
              </a:cxn>
              <a:cxn ang="f95">
                <a:pos x="f163" y="f164"/>
              </a:cxn>
              <a:cxn ang="f95">
                <a:pos x="f161" y="f165"/>
              </a:cxn>
              <a:cxn ang="f95">
                <a:pos x="f166" y="f164"/>
              </a:cxn>
              <a:cxn ang="f95">
                <a:pos x="f161" y="f162"/>
              </a:cxn>
              <a:cxn ang="f95">
                <a:pos x="f167" y="f162"/>
              </a:cxn>
              <a:cxn ang="f95">
                <a:pos x="f168" y="f164"/>
              </a:cxn>
              <a:cxn ang="f95">
                <a:pos x="f167" y="f165"/>
              </a:cxn>
              <a:cxn ang="f95">
                <a:pos x="f169" y="f164"/>
              </a:cxn>
              <a:cxn ang="f95">
                <a:pos x="f167" y="f162"/>
              </a:cxn>
              <a:cxn ang="f95">
                <a:pos x="f170" y="f162"/>
              </a:cxn>
              <a:cxn ang="f95">
                <a:pos x="f171" y="f164"/>
              </a:cxn>
              <a:cxn ang="f95">
                <a:pos x="f170" y="f165"/>
              </a:cxn>
              <a:cxn ang="f95">
                <a:pos x="f172" y="f164"/>
              </a:cxn>
              <a:cxn ang="f95">
                <a:pos x="f170" y="f162"/>
              </a:cxn>
              <a:cxn ang="f95">
                <a:pos x="f173" y="f162"/>
              </a:cxn>
              <a:cxn ang="f95">
                <a:pos x="f174" y="f164"/>
              </a:cxn>
              <a:cxn ang="f95">
                <a:pos x="f173" y="f165"/>
              </a:cxn>
              <a:cxn ang="f95">
                <a:pos x="f175" y="f164"/>
              </a:cxn>
              <a:cxn ang="f95">
                <a:pos x="f173" y="f162"/>
              </a:cxn>
            </a:cxnLst>
            <a:rect l="f148" t="f151" r="f149" b="f150"/>
            <a:pathLst>
              <a:path w="324" h="32">
                <a:moveTo>
                  <a:pt x="f8" y="f7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15"/>
                  <a:pt x="f16" y="f5"/>
                  <a:pt x="f17" y="f5"/>
                </a:cubicBezTo>
                <a:cubicBezTo>
                  <a:pt x="f18" y="f5"/>
                  <a:pt x="f19" y="f5"/>
                  <a:pt x="f20" y="f5"/>
                </a:cubicBezTo>
                <a:cubicBezTo>
                  <a:pt x="f21" y="f8"/>
                  <a:pt x="f22" y="f15"/>
                  <a:pt x="f23" y="f13"/>
                </a:cubicBezTo>
                <a:cubicBezTo>
                  <a:pt x="f24" y="f11"/>
                  <a:pt x="f6" y="f9"/>
                  <a:pt x="f25" y="f7"/>
                </a:cubicBezTo>
                <a:cubicBezTo>
                  <a:pt x="f26" y="f7"/>
                  <a:pt x="f27" y="f7"/>
                  <a:pt x="f8" y="f7"/>
                </a:cubicBezTo>
                <a:close/>
                <a:moveTo>
                  <a:pt x="f28" y="f12"/>
                </a:moveTo>
                <a:cubicBezTo>
                  <a:pt x="f29" y="f30"/>
                  <a:pt x="f31" y="f32"/>
                  <a:pt x="f31" y="f33"/>
                </a:cubicBezTo>
                <a:cubicBezTo>
                  <a:pt x="f31" y="f34"/>
                  <a:pt x="f35" y="f11"/>
                  <a:pt x="f28" y="f11"/>
                </a:cubicBezTo>
                <a:cubicBezTo>
                  <a:pt x="f36" y="f11"/>
                  <a:pt x="f37" y="f34"/>
                  <a:pt x="f37" y="f33"/>
                </a:cubicBezTo>
                <a:cubicBezTo>
                  <a:pt x="f37" y="f32"/>
                  <a:pt x="f36" y="f30"/>
                  <a:pt x="f28" y="f12"/>
                </a:cubicBezTo>
                <a:close/>
                <a:moveTo>
                  <a:pt x="f38" y="f12"/>
                </a:moveTo>
                <a:cubicBezTo>
                  <a:pt x="f39" y="f30"/>
                  <a:pt x="f40" y="f32"/>
                  <a:pt x="f40" y="f33"/>
                </a:cubicBezTo>
                <a:cubicBezTo>
                  <a:pt x="f41" y="f34"/>
                  <a:pt x="f42" y="f11"/>
                  <a:pt x="f38" y="f11"/>
                </a:cubicBezTo>
                <a:cubicBezTo>
                  <a:pt x="f43" y="f11"/>
                  <a:pt x="f44" y="f34"/>
                  <a:pt x="f44" y="f33"/>
                </a:cubicBezTo>
                <a:cubicBezTo>
                  <a:pt x="f45" y="f32"/>
                  <a:pt x="f46" y="f30"/>
                  <a:pt x="f38" y="f12"/>
                </a:cubicBezTo>
                <a:close/>
                <a:moveTo>
                  <a:pt x="f47" y="f12"/>
                </a:moveTo>
                <a:cubicBezTo>
                  <a:pt x="f48" y="f30"/>
                  <a:pt x="f49" y="f32"/>
                  <a:pt x="f49" y="f33"/>
                </a:cubicBezTo>
                <a:cubicBezTo>
                  <a:pt x="f49" y="f34"/>
                  <a:pt x="f48" y="f11"/>
                  <a:pt x="f47" y="f11"/>
                </a:cubicBezTo>
                <a:cubicBezTo>
                  <a:pt x="f50" y="f11"/>
                  <a:pt x="f51" y="f34"/>
                  <a:pt x="f51" y="f33"/>
                </a:cubicBezTo>
                <a:cubicBezTo>
                  <a:pt x="f51" y="f32"/>
                  <a:pt x="f52" y="f30"/>
                  <a:pt x="f47" y="f12"/>
                </a:cubicBezTo>
                <a:close/>
                <a:moveTo>
                  <a:pt x="f53" y="f12"/>
                </a:moveTo>
                <a:cubicBezTo>
                  <a:pt x="f54" y="f30"/>
                  <a:pt x="f55" y="f32"/>
                  <a:pt x="f55" y="f33"/>
                </a:cubicBezTo>
                <a:cubicBezTo>
                  <a:pt x="f55" y="f34"/>
                  <a:pt x="f54" y="f11"/>
                  <a:pt x="f53" y="f11"/>
                </a:cubicBezTo>
                <a:cubicBezTo>
                  <a:pt x="f56" y="f11"/>
                  <a:pt x="f57" y="f34"/>
                  <a:pt x="f57" y="f33"/>
                </a:cubicBezTo>
                <a:cubicBezTo>
                  <a:pt x="f57" y="f32"/>
                  <a:pt x="f58" y="f30"/>
                  <a:pt x="f53" y="f12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0" name="Freeform 95">
            <a:extLst>
              <a:ext uri="{FF2B5EF4-FFF2-40B4-BE49-F238E27FC236}">
                <a16:creationId xmlns:a16="http://schemas.microsoft.com/office/drawing/2014/main" id="{36FFE2FB-827B-BDFA-88E9-92A91FB2396B}"/>
              </a:ext>
            </a:extLst>
          </p:cNvPr>
          <p:cNvSpPr/>
          <p:nvPr/>
        </p:nvSpPr>
        <p:spPr>
          <a:xfrm>
            <a:off x="2466978" y="4322761"/>
            <a:ext cx="306388" cy="4476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134"/>
              <a:gd name="f8" fmla="val 68"/>
              <a:gd name="f9" fmla="val 48"/>
              <a:gd name="f10" fmla="val 2"/>
              <a:gd name="f11" fmla="val 29"/>
              <a:gd name="f12" fmla="val 9"/>
              <a:gd name="f13" fmla="val 11"/>
              <a:gd name="f14" fmla="val 13"/>
              <a:gd name="f15" fmla="val 14"/>
              <a:gd name="f16" fmla="val 25"/>
              <a:gd name="f17" fmla="val 1"/>
              <a:gd name="f18" fmla="val 50"/>
              <a:gd name="f19" fmla="val 4"/>
              <a:gd name="f20" fmla="val 70"/>
              <a:gd name="f21" fmla="val 81"/>
              <a:gd name="f22" fmla="val 37"/>
              <a:gd name="f23" fmla="val 61"/>
              <a:gd name="f24" fmla="val 91"/>
              <a:gd name="f25" fmla="val 84"/>
              <a:gd name="f26" fmla="val 76"/>
              <a:gd name="f27" fmla="val 106"/>
              <a:gd name="f28" fmla="val 62"/>
              <a:gd name="f29" fmla="val 126"/>
              <a:gd name="f30" fmla="val 42"/>
              <a:gd name="f31" fmla="val 18"/>
              <a:gd name="f32" fmla="val 16"/>
              <a:gd name="f33" fmla="val 133"/>
              <a:gd name="f34" fmla="val 131"/>
              <a:gd name="f35" fmla="val 128"/>
              <a:gd name="f36" fmla="val 110"/>
              <a:gd name="f37" fmla="val 71"/>
              <a:gd name="f38" fmla="val 69"/>
              <a:gd name="f39" fmla="val 46"/>
              <a:gd name="f40" fmla="val 56"/>
              <a:gd name="f41" fmla="val 35"/>
              <a:gd name="f42" fmla="val 17"/>
              <a:gd name="f43" fmla="val 33"/>
              <a:gd name="f44" fmla="val 31"/>
              <a:gd name="f45" fmla="val 30"/>
              <a:gd name="f46" fmla="val 19"/>
              <a:gd name="f47" fmla="val 22"/>
              <a:gd name="f48" fmla="val 45"/>
              <a:gd name="f49" fmla="val 27"/>
              <a:gd name="f50" fmla="val 53"/>
              <a:gd name="f51" fmla="val 59"/>
              <a:gd name="f52" fmla="val 63"/>
              <a:gd name="f53" fmla="val 101"/>
              <a:gd name="f54" fmla="val 113"/>
              <a:gd name="f55" fmla="val 114"/>
              <a:gd name="f56" fmla="val 32"/>
              <a:gd name="f57" fmla="val 116"/>
              <a:gd name="f58" fmla="val 118"/>
              <a:gd name="f59" fmla="val 36"/>
              <a:gd name="f60" fmla="val 119"/>
              <a:gd name="f61" fmla="val 38"/>
              <a:gd name="f62" fmla="val 57"/>
              <a:gd name="f63" fmla="val 90"/>
              <a:gd name="f64" fmla="+- 0 0 -90"/>
              <a:gd name="f65" fmla="*/ f3 1 92"/>
              <a:gd name="f66" fmla="*/ f4 1 134"/>
              <a:gd name="f67" fmla="val f5"/>
              <a:gd name="f68" fmla="val f6"/>
              <a:gd name="f69" fmla="val f7"/>
              <a:gd name="f70" fmla="*/ f64 f0 1"/>
              <a:gd name="f71" fmla="+- f69 0 f67"/>
              <a:gd name="f72" fmla="+- f68 0 f67"/>
              <a:gd name="f73" fmla="*/ f70 1 f2"/>
              <a:gd name="f74" fmla="*/ f72 1 92"/>
              <a:gd name="f75" fmla="*/ f71 1 134"/>
              <a:gd name="f76" fmla="*/ 0 f72 1"/>
              <a:gd name="f77" fmla="*/ 68 f71 1"/>
              <a:gd name="f78" fmla="*/ 9 f72 1"/>
              <a:gd name="f79" fmla="*/ 11 f71 1"/>
              <a:gd name="f80" fmla="*/ 25 f72 1"/>
              <a:gd name="f81" fmla="*/ 1 f71 1"/>
              <a:gd name="f82" fmla="*/ 81 f72 1"/>
              <a:gd name="f83" fmla="*/ 37 f71 1"/>
              <a:gd name="f84" fmla="*/ 76 f72 1"/>
              <a:gd name="f85" fmla="*/ 106 f71 1"/>
              <a:gd name="f86" fmla="*/ 18 f72 1"/>
              <a:gd name="f87" fmla="*/ 134 f71 1"/>
              <a:gd name="f88" fmla="*/ 11 f72 1"/>
              <a:gd name="f89" fmla="*/ 128 f71 1"/>
              <a:gd name="f90" fmla="*/ 71 f71 1"/>
              <a:gd name="f91" fmla="*/ 70 f72 1"/>
              <a:gd name="f92" fmla="*/ 35 f72 1"/>
              <a:gd name="f93" fmla="*/ 17 f71 1"/>
              <a:gd name="f94" fmla="*/ 29 f72 1"/>
              <a:gd name="f95" fmla="*/ 33 f72 1"/>
              <a:gd name="f96" fmla="*/ 22 f71 1"/>
              <a:gd name="f97" fmla="*/ 59 f72 1"/>
              <a:gd name="f98" fmla="*/ 46 f71 1"/>
              <a:gd name="f99" fmla="*/ 113 f71 1"/>
              <a:gd name="f100" fmla="*/ 31 f72 1"/>
              <a:gd name="f101" fmla="*/ 118 f71 1"/>
              <a:gd name="f102" fmla="*/ 38 f72 1"/>
              <a:gd name="f103" fmla="+- f73 0 f1"/>
              <a:gd name="f104" fmla="*/ f76 1 92"/>
              <a:gd name="f105" fmla="*/ f77 1 134"/>
              <a:gd name="f106" fmla="*/ f78 1 92"/>
              <a:gd name="f107" fmla="*/ f79 1 134"/>
              <a:gd name="f108" fmla="*/ f80 1 92"/>
              <a:gd name="f109" fmla="*/ f81 1 134"/>
              <a:gd name="f110" fmla="*/ f82 1 92"/>
              <a:gd name="f111" fmla="*/ f83 1 134"/>
              <a:gd name="f112" fmla="*/ f84 1 92"/>
              <a:gd name="f113" fmla="*/ f85 1 134"/>
              <a:gd name="f114" fmla="*/ f86 1 92"/>
              <a:gd name="f115" fmla="*/ f87 1 134"/>
              <a:gd name="f116" fmla="*/ f88 1 92"/>
              <a:gd name="f117" fmla="*/ f89 1 134"/>
              <a:gd name="f118" fmla="*/ f90 1 134"/>
              <a:gd name="f119" fmla="*/ f91 1 92"/>
              <a:gd name="f120" fmla="*/ f92 1 92"/>
              <a:gd name="f121" fmla="*/ f93 1 134"/>
              <a:gd name="f122" fmla="*/ f94 1 92"/>
              <a:gd name="f123" fmla="*/ f95 1 92"/>
              <a:gd name="f124" fmla="*/ f96 1 134"/>
              <a:gd name="f125" fmla="*/ f97 1 92"/>
              <a:gd name="f126" fmla="*/ f98 1 134"/>
              <a:gd name="f127" fmla="*/ f99 1 134"/>
              <a:gd name="f128" fmla="*/ f100 1 92"/>
              <a:gd name="f129" fmla="*/ f101 1 134"/>
              <a:gd name="f130" fmla="*/ f102 1 92"/>
              <a:gd name="f131" fmla="*/ 0 1 f74"/>
              <a:gd name="f132" fmla="*/ f68 1 f74"/>
              <a:gd name="f133" fmla="*/ 0 1 f75"/>
              <a:gd name="f134" fmla="*/ f69 1 f75"/>
              <a:gd name="f135" fmla="*/ f104 1 f74"/>
              <a:gd name="f136" fmla="*/ f105 1 f75"/>
              <a:gd name="f137" fmla="*/ f106 1 f74"/>
              <a:gd name="f138" fmla="*/ f107 1 f75"/>
              <a:gd name="f139" fmla="*/ f108 1 f74"/>
              <a:gd name="f140" fmla="*/ f109 1 f75"/>
              <a:gd name="f141" fmla="*/ f110 1 f74"/>
              <a:gd name="f142" fmla="*/ f111 1 f75"/>
              <a:gd name="f143" fmla="*/ f112 1 f74"/>
              <a:gd name="f144" fmla="*/ f113 1 f75"/>
              <a:gd name="f145" fmla="*/ f114 1 f74"/>
              <a:gd name="f146" fmla="*/ f115 1 f75"/>
              <a:gd name="f147" fmla="*/ f116 1 f74"/>
              <a:gd name="f148" fmla="*/ f117 1 f75"/>
              <a:gd name="f149" fmla="*/ f118 1 f75"/>
              <a:gd name="f150" fmla="*/ f119 1 f74"/>
              <a:gd name="f151" fmla="*/ f120 1 f74"/>
              <a:gd name="f152" fmla="*/ f121 1 f75"/>
              <a:gd name="f153" fmla="*/ f122 1 f74"/>
              <a:gd name="f154" fmla="*/ f123 1 f74"/>
              <a:gd name="f155" fmla="*/ f124 1 f75"/>
              <a:gd name="f156" fmla="*/ f125 1 f74"/>
              <a:gd name="f157" fmla="*/ f126 1 f75"/>
              <a:gd name="f158" fmla="*/ f127 1 f75"/>
              <a:gd name="f159" fmla="*/ f128 1 f74"/>
              <a:gd name="f160" fmla="*/ f129 1 f75"/>
              <a:gd name="f161" fmla="*/ f130 1 f74"/>
              <a:gd name="f162" fmla="*/ f131 f65 1"/>
              <a:gd name="f163" fmla="*/ f132 f65 1"/>
              <a:gd name="f164" fmla="*/ f134 f66 1"/>
              <a:gd name="f165" fmla="*/ f133 f66 1"/>
              <a:gd name="f166" fmla="*/ f135 f65 1"/>
              <a:gd name="f167" fmla="*/ f136 f66 1"/>
              <a:gd name="f168" fmla="*/ f137 f65 1"/>
              <a:gd name="f169" fmla="*/ f138 f66 1"/>
              <a:gd name="f170" fmla="*/ f139 f65 1"/>
              <a:gd name="f171" fmla="*/ f140 f66 1"/>
              <a:gd name="f172" fmla="*/ f141 f65 1"/>
              <a:gd name="f173" fmla="*/ f142 f66 1"/>
              <a:gd name="f174" fmla="*/ f143 f65 1"/>
              <a:gd name="f175" fmla="*/ f144 f66 1"/>
              <a:gd name="f176" fmla="*/ f145 f65 1"/>
              <a:gd name="f177" fmla="*/ f146 f66 1"/>
              <a:gd name="f178" fmla="*/ f147 f65 1"/>
              <a:gd name="f179" fmla="*/ f148 f66 1"/>
              <a:gd name="f180" fmla="*/ f149 f66 1"/>
              <a:gd name="f181" fmla="*/ f150 f65 1"/>
              <a:gd name="f182" fmla="*/ f151 f65 1"/>
              <a:gd name="f183" fmla="*/ f152 f66 1"/>
              <a:gd name="f184" fmla="*/ f153 f65 1"/>
              <a:gd name="f185" fmla="*/ f154 f65 1"/>
              <a:gd name="f186" fmla="*/ f155 f66 1"/>
              <a:gd name="f187" fmla="*/ f156 f65 1"/>
              <a:gd name="f188" fmla="*/ f157 f66 1"/>
              <a:gd name="f189" fmla="*/ f158 f66 1"/>
              <a:gd name="f190" fmla="*/ f159 f65 1"/>
              <a:gd name="f191" fmla="*/ f160 f66 1"/>
              <a:gd name="f192" fmla="*/ f161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3">
                <a:pos x="f166" y="f167"/>
              </a:cxn>
              <a:cxn ang="f103">
                <a:pos x="f168" y="f169"/>
              </a:cxn>
              <a:cxn ang="f103">
                <a:pos x="f170" y="f171"/>
              </a:cxn>
              <a:cxn ang="f103">
                <a:pos x="f172" y="f173"/>
              </a:cxn>
              <a:cxn ang="f103">
                <a:pos x="f174" y="f175"/>
              </a:cxn>
              <a:cxn ang="f103">
                <a:pos x="f176" y="f177"/>
              </a:cxn>
              <a:cxn ang="f103">
                <a:pos x="f178" y="f179"/>
              </a:cxn>
              <a:cxn ang="f103">
                <a:pos x="f166" y="f180"/>
              </a:cxn>
              <a:cxn ang="f103">
                <a:pos x="f166" y="f167"/>
              </a:cxn>
              <a:cxn ang="f103">
                <a:pos x="f181" y="f167"/>
              </a:cxn>
              <a:cxn ang="f103">
                <a:pos x="f182" y="f183"/>
              </a:cxn>
              <a:cxn ang="f103">
                <a:pos x="f184" y="f183"/>
              </a:cxn>
              <a:cxn ang="f103">
                <a:pos x="f185" y="f186"/>
              </a:cxn>
              <a:cxn ang="f103">
                <a:pos x="f187" y="f188"/>
              </a:cxn>
              <a:cxn ang="f103">
                <a:pos x="f182" y="f189"/>
              </a:cxn>
              <a:cxn ang="f103">
                <a:pos x="f190" y="f191"/>
              </a:cxn>
              <a:cxn ang="f103">
                <a:pos x="f192" y="f191"/>
              </a:cxn>
              <a:cxn ang="f103">
                <a:pos x="f181" y="f167"/>
              </a:cxn>
            </a:cxnLst>
            <a:rect l="f162" t="f165" r="f163" b="f164"/>
            <a:pathLst>
              <a:path w="92" h="134">
                <a:moveTo>
                  <a:pt x="f5" y="f8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5"/>
                  <a:pt x="f16" y="f17"/>
                </a:cubicBezTo>
                <a:cubicBezTo>
                  <a:pt x="f18" y="f19"/>
                  <a:pt x="f20" y="f15"/>
                  <a:pt x="f21" y="f22"/>
                </a:cubicBezTo>
                <a:cubicBezTo>
                  <a:pt x="f6" y="f23"/>
                  <a:pt x="f24" y="f25"/>
                  <a:pt x="f26" y="f27"/>
                </a:cubicBezTo>
                <a:cubicBezTo>
                  <a:pt x="f28" y="f29"/>
                  <a:pt x="f30" y="f7"/>
                  <a:pt x="f31" y="f7"/>
                </a:cubicBezTo>
                <a:cubicBezTo>
                  <a:pt x="f32" y="f33"/>
                  <a:pt x="f14" y="f34"/>
                  <a:pt x="f13" y="f35"/>
                </a:cubicBezTo>
                <a:cubicBezTo>
                  <a:pt x="f10" y="f36"/>
                  <a:pt x="f5" y="f24"/>
                  <a:pt x="f5" y="f37"/>
                </a:cubicBezTo>
                <a:cubicBezTo>
                  <a:pt x="f5" y="f20"/>
                  <a:pt x="f5" y="f38"/>
                  <a:pt x="f5" y="f8"/>
                </a:cubicBezTo>
                <a:close/>
                <a:moveTo>
                  <a:pt x="f20" y="f8"/>
                </a:moveTo>
                <a:cubicBezTo>
                  <a:pt x="f20" y="f39"/>
                  <a:pt x="f40" y="f16"/>
                  <a:pt x="f41" y="f42"/>
                </a:cubicBezTo>
                <a:cubicBezTo>
                  <a:pt x="f43" y="f42"/>
                  <a:pt x="f44" y="f42"/>
                  <a:pt x="f11" y="f42"/>
                </a:cubicBezTo>
                <a:cubicBezTo>
                  <a:pt x="f45" y="f46"/>
                  <a:pt x="f44" y="f47"/>
                  <a:pt x="f43" y="f47"/>
                </a:cubicBezTo>
                <a:cubicBezTo>
                  <a:pt x="f48" y="f49"/>
                  <a:pt x="f50" y="f41"/>
                  <a:pt x="f51" y="f39"/>
                </a:cubicBezTo>
                <a:cubicBezTo>
                  <a:pt x="f37" y="f8"/>
                  <a:pt x="f52" y="f53"/>
                  <a:pt x="f41" y="f54"/>
                </a:cubicBezTo>
                <a:cubicBezTo>
                  <a:pt x="f43" y="f55"/>
                  <a:pt x="f56" y="f57"/>
                  <a:pt x="f44" y="f58"/>
                </a:cubicBezTo>
                <a:cubicBezTo>
                  <a:pt x="f43" y="f58"/>
                  <a:pt x="f59" y="f60"/>
                  <a:pt x="f61" y="f58"/>
                </a:cubicBezTo>
                <a:cubicBezTo>
                  <a:pt x="f62" y="f36"/>
                  <a:pt x="f20" y="f63"/>
                  <a:pt x="f20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1" name="Freeform 96">
            <a:extLst>
              <a:ext uri="{FF2B5EF4-FFF2-40B4-BE49-F238E27FC236}">
                <a16:creationId xmlns:a16="http://schemas.microsoft.com/office/drawing/2014/main" id="{035E7562-2F38-0257-FD91-28ED680B3EF2}"/>
              </a:ext>
            </a:extLst>
          </p:cNvPr>
          <p:cNvSpPr/>
          <p:nvPr/>
        </p:nvSpPr>
        <p:spPr>
          <a:xfrm>
            <a:off x="3275015" y="3606795"/>
            <a:ext cx="617540" cy="1920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5"/>
              <a:gd name="f7" fmla="val 57"/>
              <a:gd name="f8" fmla="val 171"/>
              <a:gd name="f9" fmla="val 1"/>
              <a:gd name="f10" fmla="val 176"/>
              <a:gd name="f11" fmla="val 20"/>
              <a:gd name="f12" fmla="val 38"/>
              <a:gd name="f13" fmla="val 56"/>
              <a:gd name="f14" fmla="val 174"/>
              <a:gd name="f15" fmla="val 168"/>
              <a:gd name="f16" fmla="val 131"/>
              <a:gd name="f17" fmla="val 94"/>
              <a:gd name="f18" fmla="val 58"/>
              <a:gd name="f19" fmla="val 30"/>
              <a:gd name="f20" fmla="val 9"/>
              <a:gd name="f21" fmla="val 37"/>
              <a:gd name="f22" fmla="val 2"/>
              <a:gd name="f23" fmla="val 14"/>
              <a:gd name="f24" fmla="val 10"/>
              <a:gd name="f25" fmla="val 6"/>
              <a:gd name="f26" fmla="val 28"/>
              <a:gd name="f27" fmla="val 41"/>
              <a:gd name="f28" fmla="val 49"/>
              <a:gd name="f29" fmla="val 65"/>
              <a:gd name="f30" fmla="val 73"/>
              <a:gd name="f31" fmla="val 78"/>
              <a:gd name="f32" fmla="val 81"/>
              <a:gd name="f33" fmla="val 86"/>
              <a:gd name="f34" fmla="val 22"/>
              <a:gd name="f35" fmla="val 97"/>
              <a:gd name="f36" fmla="val 27"/>
              <a:gd name="f37" fmla="val 109"/>
              <a:gd name="f38" fmla="val 26"/>
              <a:gd name="f39" fmla="val 122"/>
              <a:gd name="f40" fmla="val 19"/>
              <a:gd name="f41" fmla="val 136"/>
              <a:gd name="f42" fmla="val 7"/>
              <a:gd name="f43" fmla="val 138"/>
              <a:gd name="f44" fmla="val 140"/>
              <a:gd name="f45" fmla="val 145"/>
              <a:gd name="f46" fmla="val 154"/>
              <a:gd name="f47" fmla="val 164"/>
              <a:gd name="f48" fmla="+- 0 0 -90"/>
              <a:gd name="f49" fmla="*/ f3 1 185"/>
              <a:gd name="f50" fmla="*/ f4 1 57"/>
              <a:gd name="f51" fmla="val f5"/>
              <a:gd name="f52" fmla="val f6"/>
              <a:gd name="f53" fmla="val f7"/>
              <a:gd name="f54" fmla="*/ f48 f0 1"/>
              <a:gd name="f55" fmla="+- f53 0 f51"/>
              <a:gd name="f56" fmla="+- f52 0 f51"/>
              <a:gd name="f57" fmla="*/ f54 1 f2"/>
              <a:gd name="f58" fmla="*/ f56 1 185"/>
              <a:gd name="f59" fmla="*/ f55 1 57"/>
              <a:gd name="f60" fmla="*/ 171 f56 1"/>
              <a:gd name="f61" fmla="*/ 1 f55 1"/>
              <a:gd name="f62" fmla="*/ 185 f56 1"/>
              <a:gd name="f63" fmla="*/ 56 f55 1"/>
              <a:gd name="f64" fmla="*/ 168 f56 1"/>
              <a:gd name="f65" fmla="*/ 57 f55 1"/>
              <a:gd name="f66" fmla="*/ 58 f56 1"/>
              <a:gd name="f67" fmla="*/ 2 f56 1"/>
              <a:gd name="f68" fmla="*/ 14 f55 1"/>
              <a:gd name="f69" fmla="*/ 0 f56 1"/>
              <a:gd name="f70" fmla="*/ 41 f56 1"/>
              <a:gd name="f71" fmla="*/ 65 f56 1"/>
              <a:gd name="f72" fmla="*/ 81 f56 1"/>
              <a:gd name="f73" fmla="*/ 10 f55 1"/>
              <a:gd name="f74" fmla="*/ 109 f56 1"/>
              <a:gd name="f75" fmla="*/ 26 f55 1"/>
              <a:gd name="f76" fmla="*/ 136 f56 1"/>
              <a:gd name="f77" fmla="*/ 7 f55 1"/>
              <a:gd name="f78" fmla="*/ 145 f56 1"/>
              <a:gd name="f79" fmla="+- f57 0 f1"/>
              <a:gd name="f80" fmla="*/ f60 1 185"/>
              <a:gd name="f81" fmla="*/ f61 1 57"/>
              <a:gd name="f82" fmla="*/ f62 1 185"/>
              <a:gd name="f83" fmla="*/ f63 1 57"/>
              <a:gd name="f84" fmla="*/ f64 1 185"/>
              <a:gd name="f85" fmla="*/ f65 1 57"/>
              <a:gd name="f86" fmla="*/ f66 1 185"/>
              <a:gd name="f87" fmla="*/ f67 1 185"/>
              <a:gd name="f88" fmla="*/ f68 1 57"/>
              <a:gd name="f89" fmla="*/ f69 1 185"/>
              <a:gd name="f90" fmla="*/ f70 1 185"/>
              <a:gd name="f91" fmla="*/ f71 1 185"/>
              <a:gd name="f92" fmla="*/ f72 1 185"/>
              <a:gd name="f93" fmla="*/ f73 1 57"/>
              <a:gd name="f94" fmla="*/ f74 1 185"/>
              <a:gd name="f95" fmla="*/ f75 1 57"/>
              <a:gd name="f96" fmla="*/ f76 1 185"/>
              <a:gd name="f97" fmla="*/ f77 1 57"/>
              <a:gd name="f98" fmla="*/ f78 1 185"/>
              <a:gd name="f99" fmla="*/ 0 1 f58"/>
              <a:gd name="f100" fmla="*/ f52 1 f58"/>
              <a:gd name="f101" fmla="*/ 0 1 f59"/>
              <a:gd name="f102" fmla="*/ f53 1 f59"/>
              <a:gd name="f103" fmla="*/ f80 1 f58"/>
              <a:gd name="f104" fmla="*/ f81 1 f59"/>
              <a:gd name="f105" fmla="*/ f82 1 f58"/>
              <a:gd name="f106" fmla="*/ f83 1 f59"/>
              <a:gd name="f107" fmla="*/ f84 1 f58"/>
              <a:gd name="f108" fmla="*/ f85 1 f59"/>
              <a:gd name="f109" fmla="*/ f86 1 f58"/>
              <a:gd name="f110" fmla="*/ f87 1 f58"/>
              <a:gd name="f111" fmla="*/ f88 1 f59"/>
              <a:gd name="f112" fmla="*/ f89 1 f58"/>
              <a:gd name="f113" fmla="*/ f90 1 f58"/>
              <a:gd name="f114" fmla="*/ f91 1 f58"/>
              <a:gd name="f115" fmla="*/ f92 1 f58"/>
              <a:gd name="f116" fmla="*/ f93 1 f59"/>
              <a:gd name="f117" fmla="*/ f94 1 f58"/>
              <a:gd name="f118" fmla="*/ f95 1 f59"/>
              <a:gd name="f119" fmla="*/ f96 1 f58"/>
              <a:gd name="f120" fmla="*/ f97 1 f59"/>
              <a:gd name="f121" fmla="*/ f98 1 f58"/>
              <a:gd name="f122" fmla="*/ f99 f49 1"/>
              <a:gd name="f123" fmla="*/ f100 f49 1"/>
              <a:gd name="f124" fmla="*/ f102 f50 1"/>
              <a:gd name="f125" fmla="*/ f101 f50 1"/>
              <a:gd name="f126" fmla="*/ f103 f49 1"/>
              <a:gd name="f127" fmla="*/ f104 f50 1"/>
              <a:gd name="f128" fmla="*/ f105 f49 1"/>
              <a:gd name="f129" fmla="*/ f106 f50 1"/>
              <a:gd name="f130" fmla="*/ f107 f49 1"/>
              <a:gd name="f131" fmla="*/ f108 f50 1"/>
              <a:gd name="f132" fmla="*/ f109 f49 1"/>
              <a:gd name="f133" fmla="*/ f110 f49 1"/>
              <a:gd name="f134" fmla="*/ f111 f50 1"/>
              <a:gd name="f135" fmla="*/ f112 f49 1"/>
              <a:gd name="f136" fmla="*/ f113 f49 1"/>
              <a:gd name="f137" fmla="*/ f114 f49 1"/>
              <a:gd name="f138" fmla="*/ f115 f49 1"/>
              <a:gd name="f139" fmla="*/ f116 f50 1"/>
              <a:gd name="f140" fmla="*/ f117 f49 1"/>
              <a:gd name="f141" fmla="*/ f118 f50 1"/>
              <a:gd name="f142" fmla="*/ f119 f49 1"/>
              <a:gd name="f143" fmla="*/ f120 f50 1"/>
              <a:gd name="f144" fmla="*/ f121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9">
                <a:pos x="f126" y="f127"/>
              </a:cxn>
              <a:cxn ang="f79">
                <a:pos x="f128" y="f129"/>
              </a:cxn>
              <a:cxn ang="f79">
                <a:pos x="f130" y="f131"/>
              </a:cxn>
              <a:cxn ang="f79">
                <a:pos x="f132" y="f129"/>
              </a:cxn>
              <a:cxn ang="f79">
                <a:pos x="f133" y="f134"/>
              </a:cxn>
              <a:cxn ang="f79">
                <a:pos x="f135" y="f127"/>
              </a:cxn>
              <a:cxn ang="f79">
                <a:pos x="f136" y="f127"/>
              </a:cxn>
              <a:cxn ang="f79">
                <a:pos x="f137" y="f127"/>
              </a:cxn>
              <a:cxn ang="f79">
                <a:pos x="f138" y="f139"/>
              </a:cxn>
              <a:cxn ang="f79">
                <a:pos x="f140" y="f141"/>
              </a:cxn>
              <a:cxn ang="f79">
                <a:pos x="f142" y="f143"/>
              </a:cxn>
              <a:cxn ang="f79">
                <a:pos x="f144" y="f127"/>
              </a:cxn>
              <a:cxn ang="f79">
                <a:pos x="f126" y="f127"/>
              </a:cxn>
            </a:cxnLst>
            <a:rect l="f122" t="f125" r="f123" b="f124"/>
            <a:pathLst>
              <a:path w="185" h="57">
                <a:moveTo>
                  <a:pt x="f8" y="f9"/>
                </a:moveTo>
                <a:cubicBezTo>
                  <a:pt x="f10" y="f11"/>
                  <a:pt x="f2" y="f12"/>
                  <a:pt x="f6" y="f13"/>
                </a:cubicBezTo>
                <a:cubicBezTo>
                  <a:pt x="f2" y="f13"/>
                  <a:pt x="f14" y="f7"/>
                  <a:pt x="f15" y="f7"/>
                </a:cubicBezTo>
                <a:cubicBezTo>
                  <a:pt x="f16" y="f7"/>
                  <a:pt x="f17" y="f13"/>
                  <a:pt x="f18" y="f13"/>
                </a:cubicBezTo>
                <a:cubicBezTo>
                  <a:pt x="f19" y="f7"/>
                  <a:pt x="f20" y="f21"/>
                  <a:pt x="f22" y="f23"/>
                </a:cubicBezTo>
                <a:cubicBezTo>
                  <a:pt x="f9" y="f24"/>
                  <a:pt x="f9" y="f25"/>
                  <a:pt x="f5" y="f9"/>
                </a:cubicBezTo>
                <a:cubicBezTo>
                  <a:pt x="f23" y="f9"/>
                  <a:pt x="f26" y="f9"/>
                  <a:pt x="f27" y="f9"/>
                </a:cubicBezTo>
                <a:cubicBezTo>
                  <a:pt x="f28" y="f9"/>
                  <a:pt x="f7" y="f9"/>
                  <a:pt x="f29" y="f9"/>
                </a:cubicBezTo>
                <a:cubicBezTo>
                  <a:pt x="f30" y="f5"/>
                  <a:pt x="f31" y="f22"/>
                  <a:pt x="f32" y="f24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38"/>
                  <a:pt x="f16" y="f40"/>
                  <a:pt x="f41" y="f42"/>
                </a:cubicBezTo>
                <a:cubicBezTo>
                  <a:pt x="f43" y="f22"/>
                  <a:pt x="f44" y="f9"/>
                  <a:pt x="f45" y="f9"/>
                </a:cubicBezTo>
                <a:cubicBezTo>
                  <a:pt x="f46" y="f9"/>
                  <a:pt x="f47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2" name="Freeform 97">
            <a:extLst>
              <a:ext uri="{FF2B5EF4-FFF2-40B4-BE49-F238E27FC236}">
                <a16:creationId xmlns:a16="http://schemas.microsoft.com/office/drawing/2014/main" id="{6D2D50B4-2B9A-7EFF-FEA8-F2B45B10C53F}"/>
              </a:ext>
            </a:extLst>
          </p:cNvPr>
          <p:cNvSpPr/>
          <p:nvPr/>
        </p:nvSpPr>
        <p:spPr>
          <a:xfrm>
            <a:off x="3278188" y="3397252"/>
            <a:ext cx="611184" cy="1841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3"/>
              <a:gd name="f7" fmla="val 55"/>
              <a:gd name="f8" fmla="val 53"/>
              <a:gd name="f9" fmla="val 1"/>
              <a:gd name="f10" fmla="val 35"/>
              <a:gd name="f11" fmla="val 10"/>
              <a:gd name="f12" fmla="val 21"/>
              <a:gd name="f13" fmla="val 25"/>
              <a:gd name="f14" fmla="val 33"/>
              <a:gd name="f15" fmla="val 4"/>
              <a:gd name="f16" fmla="val 43"/>
              <a:gd name="f17" fmla="val 54"/>
              <a:gd name="f18" fmla="val 92"/>
              <a:gd name="f19" fmla="val 131"/>
              <a:gd name="f20" fmla="val 169"/>
              <a:gd name="f21" fmla="val 174"/>
              <a:gd name="f22" fmla="val 179"/>
              <a:gd name="f23" fmla="val 19"/>
              <a:gd name="f24" fmla="val 175"/>
              <a:gd name="f25" fmla="val 36"/>
              <a:gd name="f26" fmla="val 171"/>
              <a:gd name="f27" fmla="val 161"/>
              <a:gd name="f28" fmla="val 150"/>
              <a:gd name="f29" fmla="val 140"/>
              <a:gd name="f30" fmla="val 138"/>
              <a:gd name="f31" fmla="val 137"/>
              <a:gd name="f32" fmla="val 52"/>
              <a:gd name="f33" fmla="val 136"/>
              <a:gd name="f34" fmla="val 50"/>
              <a:gd name="f35" fmla="val 121"/>
              <a:gd name="f36" fmla="val 28"/>
              <a:gd name="f37" fmla="val 106"/>
              <a:gd name="f38" fmla="val 93"/>
              <a:gd name="f39" fmla="val 29"/>
              <a:gd name="f40" fmla="val 83"/>
              <a:gd name="f41" fmla="val 77"/>
              <a:gd name="f42" fmla="val 74"/>
              <a:gd name="f43" fmla="val 73"/>
              <a:gd name="f44" fmla="val 49"/>
              <a:gd name="f45" fmla="+- 0 0 -90"/>
              <a:gd name="f46" fmla="*/ f3 1 183"/>
              <a:gd name="f47" fmla="*/ f4 1 55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83"/>
              <a:gd name="f56" fmla="*/ f52 1 55"/>
              <a:gd name="f57" fmla="*/ 0 f53 1"/>
              <a:gd name="f58" fmla="*/ 53 f52 1"/>
              <a:gd name="f59" fmla="*/ 25 f53 1"/>
              <a:gd name="f60" fmla="*/ 10 f52 1"/>
              <a:gd name="f61" fmla="*/ 54 f53 1"/>
              <a:gd name="f62" fmla="*/ 1 f52 1"/>
              <a:gd name="f63" fmla="*/ 169 f53 1"/>
              <a:gd name="f64" fmla="*/ 0 f52 1"/>
              <a:gd name="f65" fmla="*/ 183 f53 1"/>
              <a:gd name="f66" fmla="*/ 171 f53 1"/>
              <a:gd name="f67" fmla="*/ 55 f52 1"/>
              <a:gd name="f68" fmla="*/ 140 f53 1"/>
              <a:gd name="f69" fmla="*/ 54 f52 1"/>
              <a:gd name="f70" fmla="*/ 136 f53 1"/>
              <a:gd name="f71" fmla="*/ 50 f52 1"/>
              <a:gd name="f72" fmla="*/ 106 f53 1"/>
              <a:gd name="f73" fmla="*/ 28 f52 1"/>
              <a:gd name="f74" fmla="*/ 77 f53 1"/>
              <a:gd name="f75" fmla="*/ 73 f53 1"/>
              <a:gd name="f76" fmla="*/ 1 f53 1"/>
              <a:gd name="f77" fmla="+- f54 0 f1"/>
              <a:gd name="f78" fmla="*/ f57 1 183"/>
              <a:gd name="f79" fmla="*/ f58 1 55"/>
              <a:gd name="f80" fmla="*/ f59 1 183"/>
              <a:gd name="f81" fmla="*/ f60 1 55"/>
              <a:gd name="f82" fmla="*/ f61 1 183"/>
              <a:gd name="f83" fmla="*/ f62 1 55"/>
              <a:gd name="f84" fmla="*/ f63 1 183"/>
              <a:gd name="f85" fmla="*/ f64 1 55"/>
              <a:gd name="f86" fmla="*/ f65 1 183"/>
              <a:gd name="f87" fmla="*/ f66 1 183"/>
              <a:gd name="f88" fmla="*/ f67 1 55"/>
              <a:gd name="f89" fmla="*/ f68 1 183"/>
              <a:gd name="f90" fmla="*/ f69 1 55"/>
              <a:gd name="f91" fmla="*/ f70 1 183"/>
              <a:gd name="f92" fmla="*/ f71 1 55"/>
              <a:gd name="f93" fmla="*/ f72 1 183"/>
              <a:gd name="f94" fmla="*/ f73 1 55"/>
              <a:gd name="f95" fmla="*/ f74 1 183"/>
              <a:gd name="f96" fmla="*/ f75 1 183"/>
              <a:gd name="f97" fmla="*/ f76 1 183"/>
              <a:gd name="f98" fmla="*/ 0 1 f55"/>
              <a:gd name="f99" fmla="*/ f49 1 f55"/>
              <a:gd name="f100" fmla="*/ 0 1 f56"/>
              <a:gd name="f101" fmla="*/ f50 1 f56"/>
              <a:gd name="f102" fmla="*/ f78 1 f55"/>
              <a:gd name="f103" fmla="*/ f79 1 f56"/>
              <a:gd name="f104" fmla="*/ f80 1 f55"/>
              <a:gd name="f105" fmla="*/ f81 1 f56"/>
              <a:gd name="f106" fmla="*/ f82 1 f55"/>
              <a:gd name="f107" fmla="*/ f83 1 f56"/>
              <a:gd name="f108" fmla="*/ f84 1 f55"/>
              <a:gd name="f109" fmla="*/ f85 1 f56"/>
              <a:gd name="f110" fmla="*/ f86 1 f55"/>
              <a:gd name="f111" fmla="*/ f87 1 f55"/>
              <a:gd name="f112" fmla="*/ f88 1 f56"/>
              <a:gd name="f113" fmla="*/ f89 1 f55"/>
              <a:gd name="f114" fmla="*/ f90 1 f56"/>
              <a:gd name="f115" fmla="*/ f91 1 f55"/>
              <a:gd name="f116" fmla="*/ f92 1 f56"/>
              <a:gd name="f117" fmla="*/ f93 1 f55"/>
              <a:gd name="f118" fmla="*/ f94 1 f56"/>
              <a:gd name="f119" fmla="*/ f95 1 f55"/>
              <a:gd name="f120" fmla="*/ f96 1 f55"/>
              <a:gd name="f121" fmla="*/ f97 1 f55"/>
              <a:gd name="f122" fmla="*/ f98 f46 1"/>
              <a:gd name="f123" fmla="*/ f99 f46 1"/>
              <a:gd name="f124" fmla="*/ f101 f47 1"/>
              <a:gd name="f125" fmla="*/ f100 f47 1"/>
              <a:gd name="f126" fmla="*/ f102 f46 1"/>
              <a:gd name="f127" fmla="*/ f103 f47 1"/>
              <a:gd name="f128" fmla="*/ f104 f46 1"/>
              <a:gd name="f129" fmla="*/ f105 f47 1"/>
              <a:gd name="f130" fmla="*/ f106 f46 1"/>
              <a:gd name="f131" fmla="*/ f107 f47 1"/>
              <a:gd name="f132" fmla="*/ f108 f46 1"/>
              <a:gd name="f133" fmla="*/ f109 f47 1"/>
              <a:gd name="f134" fmla="*/ f110 f46 1"/>
              <a:gd name="f135" fmla="*/ f111 f46 1"/>
              <a:gd name="f136" fmla="*/ f112 f47 1"/>
              <a:gd name="f137" fmla="*/ f113 f46 1"/>
              <a:gd name="f138" fmla="*/ f114 f47 1"/>
              <a:gd name="f139" fmla="*/ f115 f46 1"/>
              <a:gd name="f140" fmla="*/ f116 f47 1"/>
              <a:gd name="f141" fmla="*/ f117 f46 1"/>
              <a:gd name="f142" fmla="*/ f118 f47 1"/>
              <a:gd name="f143" fmla="*/ f119 f46 1"/>
              <a:gd name="f144" fmla="*/ f120 f46 1"/>
              <a:gd name="f145" fmla="*/ f121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126" y="f127"/>
              </a:cxn>
              <a:cxn ang="f77">
                <a:pos x="f128" y="f129"/>
              </a:cxn>
              <a:cxn ang="f77">
                <a:pos x="f130" y="f131"/>
              </a:cxn>
              <a:cxn ang="f77">
                <a:pos x="f132" y="f133"/>
              </a:cxn>
              <a:cxn ang="f77">
                <a:pos x="f134" y="f131"/>
              </a:cxn>
              <a:cxn ang="f77">
                <a:pos x="f135" y="f136"/>
              </a:cxn>
              <a:cxn ang="f77">
                <a:pos x="f137" y="f138"/>
              </a:cxn>
              <a:cxn ang="f77">
                <a:pos x="f139" y="f140"/>
              </a:cxn>
              <a:cxn ang="f77">
                <a:pos x="f141" y="f142"/>
              </a:cxn>
              <a:cxn ang="f77">
                <a:pos x="f143" y="f140"/>
              </a:cxn>
              <a:cxn ang="f77">
                <a:pos x="f144" y="f138"/>
              </a:cxn>
              <a:cxn ang="f77">
                <a:pos x="f145" y="f138"/>
              </a:cxn>
              <a:cxn ang="f77">
                <a:pos x="f126" y="f127"/>
              </a:cxn>
            </a:cxnLst>
            <a:rect l="f122" t="f125" r="f123" b="f124"/>
            <a:pathLst>
              <a:path w="183" h="55">
                <a:moveTo>
                  <a:pt x="f5" y="f8"/>
                </a:moveTo>
                <a:cubicBezTo>
                  <a:pt x="f9" y="f10"/>
                  <a:pt x="f11" y="f12"/>
                  <a:pt x="f13" y="f11"/>
                </a:cubicBezTo>
                <a:cubicBezTo>
                  <a:pt x="f14" y="f15"/>
                  <a:pt x="f16" y="f9"/>
                  <a:pt x="f17" y="f9"/>
                </a:cubicBezTo>
                <a:cubicBezTo>
                  <a:pt x="f18" y="f9"/>
                  <a:pt x="f19" y="f5"/>
                  <a:pt x="f20" y="f5"/>
                </a:cubicBezTo>
                <a:cubicBezTo>
                  <a:pt x="f21" y="f5"/>
                  <a:pt x="f22" y="f9"/>
                  <a:pt x="f6" y="f9"/>
                </a:cubicBezTo>
                <a:cubicBezTo>
                  <a:pt x="f22" y="f23"/>
                  <a:pt x="f24" y="f25"/>
                  <a:pt x="f26" y="f7"/>
                </a:cubicBezTo>
                <a:cubicBezTo>
                  <a:pt x="f27" y="f7"/>
                  <a:pt x="f28" y="f7"/>
                  <a:pt x="f29" y="f17"/>
                </a:cubicBezTo>
                <a:cubicBezTo>
                  <a:pt x="f30" y="f17"/>
                  <a:pt x="f31" y="f32"/>
                  <a:pt x="f33" y="f34"/>
                </a:cubicBezTo>
                <a:cubicBezTo>
                  <a:pt x="f19" y="f25"/>
                  <a:pt x="f35" y="f36"/>
                  <a:pt x="f37" y="f36"/>
                </a:cubicBezTo>
                <a:cubicBezTo>
                  <a:pt x="f38" y="f39"/>
                  <a:pt x="f40" y="f25"/>
                  <a:pt x="f41" y="f34"/>
                </a:cubicBezTo>
                <a:cubicBezTo>
                  <a:pt x="f41" y="f32"/>
                  <a:pt x="f42" y="f17"/>
                  <a:pt x="f43" y="f17"/>
                </a:cubicBezTo>
                <a:cubicBezTo>
                  <a:pt x="f44" y="f7"/>
                  <a:pt x="f13" y="f17"/>
                  <a:pt x="f9" y="f17"/>
                </a:cubicBezTo>
                <a:cubicBezTo>
                  <a:pt x="f9" y="f17"/>
                  <a:pt x="f9" y="f1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3" name="Freeform 98">
            <a:extLst>
              <a:ext uri="{FF2B5EF4-FFF2-40B4-BE49-F238E27FC236}">
                <a16:creationId xmlns:a16="http://schemas.microsoft.com/office/drawing/2014/main" id="{6E0CE83C-E5B7-1A26-5559-807974757BEE}"/>
              </a:ext>
            </a:extLst>
          </p:cNvPr>
          <p:cNvSpPr/>
          <p:nvPr/>
        </p:nvSpPr>
        <p:spPr>
          <a:xfrm>
            <a:off x="1816098" y="4556126"/>
            <a:ext cx="373066" cy="304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"/>
              <a:gd name="f7" fmla="val 91"/>
              <a:gd name="f8" fmla="val 43"/>
              <a:gd name="f9" fmla="val 2"/>
              <a:gd name="f10" fmla="val 66"/>
              <a:gd name="f11" fmla="val 4"/>
              <a:gd name="f12" fmla="val 87"/>
              <a:gd name="f13" fmla="val 12"/>
              <a:gd name="f14" fmla="val 105"/>
              <a:gd name="f15" fmla="val 28"/>
              <a:gd name="f16" fmla="val 34"/>
              <a:gd name="f17" fmla="val 111"/>
              <a:gd name="f18" fmla="val 37"/>
              <a:gd name="f19" fmla="val 82"/>
              <a:gd name="f20" fmla="val 61"/>
              <a:gd name="f21" fmla="val 58"/>
              <a:gd name="f22" fmla="val 76"/>
              <a:gd name="f23" fmla="val 31"/>
              <a:gd name="f24" fmla="val 86"/>
              <a:gd name="f25" fmla="val 26"/>
              <a:gd name="f26" fmla="val 88"/>
              <a:gd name="f27" fmla="val 21"/>
              <a:gd name="f28" fmla="val 89"/>
              <a:gd name="f29" fmla="val 17"/>
              <a:gd name="f30" fmla="val 90"/>
              <a:gd name="f31" fmla="val 7"/>
              <a:gd name="f32" fmla="val 1"/>
              <a:gd name="f33" fmla="val 77"/>
              <a:gd name="f34" fmla="val 63"/>
              <a:gd name="f35" fmla="val 51"/>
              <a:gd name="f36" fmla="val 9"/>
              <a:gd name="f37" fmla="val 39"/>
              <a:gd name="f38" fmla="val 14"/>
              <a:gd name="f39" fmla="val 20"/>
              <a:gd name="f40" fmla="val 18"/>
              <a:gd name="f41" fmla="val 8"/>
              <a:gd name="f42" fmla="val 29"/>
              <a:gd name="f43" fmla="val 36"/>
              <a:gd name="f44" fmla="+- 0 0 -90"/>
              <a:gd name="f45" fmla="*/ f3 1 112"/>
              <a:gd name="f46" fmla="*/ f4 1 91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12"/>
              <a:gd name="f55" fmla="*/ f51 1 91"/>
              <a:gd name="f56" fmla="*/ 43 f52 1"/>
              <a:gd name="f57" fmla="*/ 2 f51 1"/>
              <a:gd name="f58" fmla="*/ 105 f52 1"/>
              <a:gd name="f59" fmla="*/ 28 f51 1"/>
              <a:gd name="f60" fmla="*/ 43 f51 1"/>
              <a:gd name="f61" fmla="*/ 31 f52 1"/>
              <a:gd name="f62" fmla="*/ 86 f51 1"/>
              <a:gd name="f63" fmla="*/ 17 f52 1"/>
              <a:gd name="f64" fmla="*/ 90 f51 1"/>
              <a:gd name="f65" fmla="*/ 1 f52 1"/>
              <a:gd name="f66" fmla="*/ 77 f51 1"/>
              <a:gd name="f67" fmla="*/ 9 f52 1"/>
              <a:gd name="f68" fmla="*/ 39 f51 1"/>
              <a:gd name="f69" fmla="*/ 26 f52 1"/>
              <a:gd name="f70" fmla="*/ 8 f51 1"/>
              <a:gd name="f71" fmla="+- f53 0 f1"/>
              <a:gd name="f72" fmla="*/ f56 1 112"/>
              <a:gd name="f73" fmla="*/ f57 1 91"/>
              <a:gd name="f74" fmla="*/ f58 1 112"/>
              <a:gd name="f75" fmla="*/ f59 1 91"/>
              <a:gd name="f76" fmla="*/ f60 1 91"/>
              <a:gd name="f77" fmla="*/ f61 1 112"/>
              <a:gd name="f78" fmla="*/ f62 1 91"/>
              <a:gd name="f79" fmla="*/ f63 1 112"/>
              <a:gd name="f80" fmla="*/ f64 1 91"/>
              <a:gd name="f81" fmla="*/ f65 1 112"/>
              <a:gd name="f82" fmla="*/ f66 1 91"/>
              <a:gd name="f83" fmla="*/ f67 1 112"/>
              <a:gd name="f84" fmla="*/ f68 1 91"/>
              <a:gd name="f85" fmla="*/ f69 1 112"/>
              <a:gd name="f86" fmla="*/ f70 1 91"/>
              <a:gd name="f87" fmla="*/ 0 1 f54"/>
              <a:gd name="f88" fmla="*/ f48 1 f54"/>
              <a:gd name="f89" fmla="*/ 0 1 f55"/>
              <a:gd name="f90" fmla="*/ f49 1 f55"/>
              <a:gd name="f91" fmla="*/ f72 1 f54"/>
              <a:gd name="f92" fmla="*/ f73 1 f55"/>
              <a:gd name="f93" fmla="*/ f74 1 f54"/>
              <a:gd name="f94" fmla="*/ f75 1 f55"/>
              <a:gd name="f95" fmla="*/ f76 1 f55"/>
              <a:gd name="f96" fmla="*/ f77 1 f54"/>
              <a:gd name="f97" fmla="*/ f78 1 f55"/>
              <a:gd name="f98" fmla="*/ f79 1 f54"/>
              <a:gd name="f99" fmla="*/ f80 1 f55"/>
              <a:gd name="f100" fmla="*/ f81 1 f54"/>
              <a:gd name="f101" fmla="*/ f82 1 f55"/>
              <a:gd name="f102" fmla="*/ f83 1 f54"/>
              <a:gd name="f103" fmla="*/ f84 1 f55"/>
              <a:gd name="f104" fmla="*/ f85 1 f54"/>
              <a:gd name="f105" fmla="*/ f86 1 f55"/>
              <a:gd name="f106" fmla="*/ f87 f45 1"/>
              <a:gd name="f107" fmla="*/ f88 f45 1"/>
              <a:gd name="f108" fmla="*/ f90 f46 1"/>
              <a:gd name="f109" fmla="*/ f89 f46 1"/>
              <a:gd name="f110" fmla="*/ f91 f45 1"/>
              <a:gd name="f111" fmla="*/ f92 f46 1"/>
              <a:gd name="f112" fmla="*/ f93 f45 1"/>
              <a:gd name="f113" fmla="*/ f94 f46 1"/>
              <a:gd name="f114" fmla="*/ f95 f46 1"/>
              <a:gd name="f115" fmla="*/ f96 f45 1"/>
              <a:gd name="f116" fmla="*/ f97 f46 1"/>
              <a:gd name="f117" fmla="*/ f98 f45 1"/>
              <a:gd name="f118" fmla="*/ f99 f46 1"/>
              <a:gd name="f119" fmla="*/ f100 f45 1"/>
              <a:gd name="f120" fmla="*/ f101 f46 1"/>
              <a:gd name="f121" fmla="*/ f102 f45 1"/>
              <a:gd name="f122" fmla="*/ f103 f46 1"/>
              <a:gd name="f123" fmla="*/ f104 f45 1"/>
              <a:gd name="f124" fmla="*/ f105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0" y="f111"/>
              </a:cxn>
              <a:cxn ang="f71">
                <a:pos x="f112" y="f113"/>
              </a:cxn>
              <a:cxn ang="f71">
                <a:pos x="f112" y="f114"/>
              </a:cxn>
              <a:cxn ang="f71">
                <a:pos x="f115" y="f116"/>
              </a:cxn>
              <a:cxn ang="f71">
                <a:pos x="f117" y="f118"/>
              </a:cxn>
              <a:cxn ang="f71">
                <a:pos x="f119" y="f120"/>
              </a:cxn>
              <a:cxn ang="f71">
                <a:pos x="f121" y="f122"/>
              </a:cxn>
              <a:cxn ang="f71">
                <a:pos x="f123" y="f124"/>
              </a:cxn>
              <a:cxn ang="f71">
                <a:pos x="f110" y="f111"/>
              </a:cxn>
            </a:cxnLst>
            <a:rect l="f106" t="f109" r="f107" b="f108"/>
            <a:pathLst>
              <a:path w="112" h="9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6" y="f16"/>
                  <a:pt x="f17" y="f18"/>
                  <a:pt x="f14" y="f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7"/>
                  <a:pt x="f9" y="f24"/>
                  <a:pt x="f32" y="f33"/>
                </a:cubicBezTo>
                <a:cubicBezTo>
                  <a:pt x="f5" y="f34"/>
                  <a:pt x="f11" y="f35"/>
                  <a:pt x="f36" y="f37"/>
                </a:cubicBezTo>
                <a:cubicBezTo>
                  <a:pt x="f38" y="f15"/>
                  <a:pt x="f39" y="f40"/>
                  <a:pt x="f25" y="f41"/>
                </a:cubicBezTo>
                <a:cubicBezTo>
                  <a:pt x="f42" y="f5"/>
                  <a:pt x="f43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4" name="Freeform 99">
            <a:extLst>
              <a:ext uri="{FF2B5EF4-FFF2-40B4-BE49-F238E27FC236}">
                <a16:creationId xmlns:a16="http://schemas.microsoft.com/office/drawing/2014/main" id="{03BAF019-371E-CFA8-3B5F-3FC2F7DCCDEF}"/>
              </a:ext>
            </a:extLst>
          </p:cNvPr>
          <p:cNvSpPr/>
          <p:nvPr/>
        </p:nvSpPr>
        <p:spPr>
          <a:xfrm>
            <a:off x="3883027" y="3403597"/>
            <a:ext cx="215898" cy="3921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117"/>
              <a:gd name="f8" fmla="val 2"/>
              <a:gd name="f9" fmla="val 61"/>
              <a:gd name="f10" fmla="val 43"/>
              <a:gd name="f11" fmla="val 3"/>
              <a:gd name="f12" fmla="val 25"/>
              <a:gd name="f13" fmla="val 11"/>
              <a:gd name="f14" fmla="val 9"/>
              <a:gd name="f15" fmla="val 15"/>
              <a:gd name="f16" fmla="val 16"/>
              <a:gd name="f17" fmla="val 24"/>
              <a:gd name="f18" fmla="val 4"/>
              <a:gd name="f19" fmla="val 64"/>
              <a:gd name="f20" fmla="val 26"/>
              <a:gd name="f21" fmla="val 85"/>
              <a:gd name="f22" fmla="val 28"/>
              <a:gd name="f23" fmla="val 109"/>
              <a:gd name="f24" fmla="val 12"/>
              <a:gd name="f25" fmla="val 8"/>
              <a:gd name="f26" fmla="val 103"/>
              <a:gd name="f27" fmla="val 90"/>
              <a:gd name="f28" fmla="val 76"/>
              <a:gd name="f29" fmla="val 62"/>
              <a:gd name="f30" fmla="val 1"/>
              <a:gd name="f31" fmla="+- 0 0 -90"/>
              <a:gd name="f32" fmla="*/ f3 1 65"/>
              <a:gd name="f33" fmla="*/ f4 1 117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65"/>
              <a:gd name="f42" fmla="*/ f38 1 117"/>
              <a:gd name="f43" fmla="*/ 2 f39 1"/>
              <a:gd name="f44" fmla="*/ 61 f38 1"/>
              <a:gd name="f45" fmla="*/ 11 f39 1"/>
              <a:gd name="f46" fmla="*/ 9 f38 1"/>
              <a:gd name="f47" fmla="*/ 24 f39 1"/>
              <a:gd name="f48" fmla="*/ 4 f38 1"/>
              <a:gd name="f49" fmla="*/ 28 f39 1"/>
              <a:gd name="f50" fmla="*/ 109 f38 1"/>
              <a:gd name="f51" fmla="*/ 8 f39 1"/>
              <a:gd name="f52" fmla="*/ 103 f38 1"/>
              <a:gd name="f53" fmla="*/ 0 f39 1"/>
              <a:gd name="f54" fmla="*/ 62 f38 1"/>
              <a:gd name="f55" fmla="+- f40 0 f1"/>
              <a:gd name="f56" fmla="*/ f43 1 65"/>
              <a:gd name="f57" fmla="*/ f44 1 117"/>
              <a:gd name="f58" fmla="*/ f45 1 65"/>
              <a:gd name="f59" fmla="*/ f46 1 117"/>
              <a:gd name="f60" fmla="*/ f47 1 65"/>
              <a:gd name="f61" fmla="*/ f48 1 117"/>
              <a:gd name="f62" fmla="*/ f49 1 65"/>
              <a:gd name="f63" fmla="*/ f50 1 117"/>
              <a:gd name="f64" fmla="*/ f51 1 65"/>
              <a:gd name="f65" fmla="*/ f52 1 117"/>
              <a:gd name="f66" fmla="*/ f53 1 65"/>
              <a:gd name="f67" fmla="*/ f54 1 117"/>
              <a:gd name="f68" fmla="*/ 0 1 f41"/>
              <a:gd name="f69" fmla="*/ f35 1 f41"/>
              <a:gd name="f70" fmla="*/ 0 1 f42"/>
              <a:gd name="f71" fmla="*/ f36 1 f42"/>
              <a:gd name="f72" fmla="*/ f56 1 f41"/>
              <a:gd name="f73" fmla="*/ f57 1 f42"/>
              <a:gd name="f74" fmla="*/ f58 1 f41"/>
              <a:gd name="f75" fmla="*/ f59 1 f42"/>
              <a:gd name="f76" fmla="*/ f60 1 f41"/>
              <a:gd name="f77" fmla="*/ f61 1 f42"/>
              <a:gd name="f78" fmla="*/ f62 1 f41"/>
              <a:gd name="f79" fmla="*/ f63 1 f42"/>
              <a:gd name="f80" fmla="*/ f64 1 f41"/>
              <a:gd name="f81" fmla="*/ f65 1 f42"/>
              <a:gd name="f82" fmla="*/ f66 1 f41"/>
              <a:gd name="f83" fmla="*/ f67 1 f42"/>
              <a:gd name="f84" fmla="*/ f68 f32 1"/>
              <a:gd name="f85" fmla="*/ f69 f32 1"/>
              <a:gd name="f86" fmla="*/ f71 f33 1"/>
              <a:gd name="f87" fmla="*/ f70 f33 1"/>
              <a:gd name="f88" fmla="*/ f72 f32 1"/>
              <a:gd name="f89" fmla="*/ f73 f33 1"/>
              <a:gd name="f90" fmla="*/ f74 f32 1"/>
              <a:gd name="f91" fmla="*/ f75 f33 1"/>
              <a:gd name="f92" fmla="*/ f76 f32 1"/>
              <a:gd name="f93" fmla="*/ f77 f33 1"/>
              <a:gd name="f94" fmla="*/ f78 f32 1"/>
              <a:gd name="f95" fmla="*/ f79 f33 1"/>
              <a:gd name="f96" fmla="*/ f80 f32 1"/>
              <a:gd name="f97" fmla="*/ f81 f33 1"/>
              <a:gd name="f98" fmla="*/ f82 f32 1"/>
              <a:gd name="f99" fmla="*/ f8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4" y="f95"/>
              </a:cxn>
              <a:cxn ang="f55">
                <a:pos x="f96" y="f97"/>
              </a:cxn>
              <a:cxn ang="f55">
                <a:pos x="f98" y="f99"/>
              </a:cxn>
              <a:cxn ang="f55">
                <a:pos x="f88" y="f89"/>
              </a:cxn>
            </a:cxnLst>
            <a:rect l="f84" t="f87" r="f85" b="f86"/>
            <a:pathLst>
              <a:path w="65" h="117">
                <a:moveTo>
                  <a:pt x="f8" y="f9"/>
                </a:moveTo>
                <a:cubicBezTo>
                  <a:pt x="f8" y="f10"/>
                  <a:pt x="f11" y="f12"/>
                  <a:pt x="f13" y="f14"/>
                </a:cubicBezTo>
                <a:cubicBezTo>
                  <a:pt x="f15" y="f5"/>
                  <a:pt x="f16" y="f5"/>
                  <a:pt x="f17" y="f18"/>
                </a:cubicBezTo>
                <a:cubicBezTo>
                  <a:pt x="f19" y="f20"/>
                  <a:pt x="f6" y="f21"/>
                  <a:pt x="f22" y="f23"/>
                </a:cubicBezTo>
                <a:cubicBezTo>
                  <a:pt x="f15" y="f7"/>
                  <a:pt x="f24" y="f7"/>
                  <a:pt x="f25" y="f26"/>
                </a:cubicBezTo>
                <a:cubicBezTo>
                  <a:pt x="f18" y="f27"/>
                  <a:pt x="f11" y="f28"/>
                  <a:pt x="f5" y="f29"/>
                </a:cubicBezTo>
                <a:cubicBezTo>
                  <a:pt x="f30" y="f29"/>
                  <a:pt x="f30" y="f2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5" name="Freeform 100">
            <a:extLst>
              <a:ext uri="{FF2B5EF4-FFF2-40B4-BE49-F238E27FC236}">
                <a16:creationId xmlns:a16="http://schemas.microsoft.com/office/drawing/2014/main" id="{95CD90AF-138F-6CA1-AC7D-EF2F6A007628}"/>
              </a:ext>
            </a:extLst>
          </p:cNvPr>
          <p:cNvSpPr/>
          <p:nvPr/>
        </p:nvSpPr>
        <p:spPr>
          <a:xfrm>
            <a:off x="757242" y="3068634"/>
            <a:ext cx="293686" cy="3254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"/>
              <a:gd name="f7" fmla="val 97"/>
              <a:gd name="f8" fmla="val 58"/>
              <a:gd name="f9" fmla="val 29"/>
              <a:gd name="f10" fmla="val 4"/>
              <a:gd name="f11" fmla="val 89"/>
              <a:gd name="f12" fmla="val 11"/>
              <a:gd name="f13" fmla="val 87"/>
              <a:gd name="f14" fmla="val 20"/>
              <a:gd name="f15" fmla="val 84"/>
              <a:gd name="f16" fmla="val 15"/>
              <a:gd name="f17" fmla="val 83"/>
              <a:gd name="f18" fmla="val 12"/>
              <a:gd name="f19" fmla="val 8"/>
              <a:gd name="f20" fmla="val 10"/>
              <a:gd name="f21" fmla="val 70"/>
              <a:gd name="f22" fmla="val 18"/>
              <a:gd name="f23" fmla="val 60"/>
              <a:gd name="f24" fmla="val 59"/>
              <a:gd name="f25" fmla="val 28"/>
              <a:gd name="f26" fmla="val 53"/>
              <a:gd name="f27" fmla="val 30"/>
              <a:gd name="f28" fmla="val 50"/>
              <a:gd name="f29" fmla="val 37"/>
              <a:gd name="f30" fmla="val 43"/>
              <a:gd name="f31" fmla="val 46"/>
              <a:gd name="f32" fmla="val 52"/>
              <a:gd name="f33" fmla="val 44"/>
              <a:gd name="f34" fmla="val 51"/>
              <a:gd name="f35" fmla="val 54"/>
              <a:gd name="f36" fmla="val 3"/>
              <a:gd name="f37" fmla="val 2"/>
              <a:gd name="f38" fmla="val 55"/>
              <a:gd name="f39" fmla="val 57"/>
              <a:gd name="f40" fmla="val 39"/>
              <a:gd name="f41" fmla="val 63"/>
              <a:gd name="f42" fmla="val 67"/>
              <a:gd name="f43" fmla="val 71"/>
              <a:gd name="f44" fmla="val 72"/>
              <a:gd name="f45" fmla="val 74"/>
              <a:gd name="f46" fmla="val 27"/>
              <a:gd name="f47" fmla="val 75"/>
              <a:gd name="f48" fmla="val 76"/>
              <a:gd name="f49" fmla="val 77"/>
              <a:gd name="f50" fmla="val 13"/>
              <a:gd name="f51" fmla="val 78"/>
              <a:gd name="f52" fmla="val 79"/>
              <a:gd name="f53" fmla="val 42"/>
              <a:gd name="f54" fmla="val 80"/>
              <a:gd name="f55" fmla="val 56"/>
              <a:gd name="f56" fmla="val 81"/>
              <a:gd name="f57" fmla="val 82"/>
              <a:gd name="f58" fmla="val 61"/>
              <a:gd name="f59" fmla="val 64"/>
              <a:gd name="f60" fmla="val 69"/>
              <a:gd name="f61" fmla="+- 0 0 -90"/>
              <a:gd name="f62" fmla="*/ f3 1 88"/>
              <a:gd name="f63" fmla="*/ f4 1 97"/>
              <a:gd name="f64" fmla="val f5"/>
              <a:gd name="f65" fmla="val f6"/>
              <a:gd name="f66" fmla="val f7"/>
              <a:gd name="f67" fmla="*/ f61 f0 1"/>
              <a:gd name="f68" fmla="+- f66 0 f64"/>
              <a:gd name="f69" fmla="+- f65 0 f64"/>
              <a:gd name="f70" fmla="*/ f67 1 f2"/>
              <a:gd name="f71" fmla="*/ f69 1 88"/>
              <a:gd name="f72" fmla="*/ f68 1 97"/>
              <a:gd name="f73" fmla="*/ 88 f69 1"/>
              <a:gd name="f74" fmla="*/ 97 f68 1"/>
              <a:gd name="f75" fmla="*/ 0 f69 1"/>
              <a:gd name="f76" fmla="*/ 20 f69 1"/>
              <a:gd name="f77" fmla="*/ 84 f68 1"/>
              <a:gd name="f78" fmla="*/ 8 f69 1"/>
              <a:gd name="f79" fmla="*/ 83 f68 1"/>
              <a:gd name="f80" fmla="*/ 29 f69 1"/>
              <a:gd name="f81" fmla="*/ 59 f68 1"/>
              <a:gd name="f82" fmla="*/ 37 f69 1"/>
              <a:gd name="f83" fmla="*/ 50 f68 1"/>
              <a:gd name="f84" fmla="*/ 44 f69 1"/>
              <a:gd name="f85" fmla="*/ 58 f68 1"/>
              <a:gd name="f86" fmla="*/ 52 f69 1"/>
              <a:gd name="f87" fmla="*/ 53 f68 1"/>
              <a:gd name="f88" fmla="*/ 54 f69 1"/>
              <a:gd name="f89" fmla="*/ 3 f68 1"/>
              <a:gd name="f90" fmla="*/ 55 f69 1"/>
              <a:gd name="f91" fmla="*/ 0 f68 1"/>
              <a:gd name="f92" fmla="*/ 59 f69 1"/>
              <a:gd name="f93" fmla="*/ 71 f69 1"/>
              <a:gd name="f94" fmla="*/ 75 f69 1"/>
              <a:gd name="f95" fmla="*/ 11 f68 1"/>
              <a:gd name="f96" fmla="*/ 76 f69 1"/>
              <a:gd name="f97" fmla="*/ 10 f68 1"/>
              <a:gd name="f98" fmla="*/ 77 f69 1"/>
              <a:gd name="f99" fmla="*/ 15 f68 1"/>
              <a:gd name="f100" fmla="*/ 80 f69 1"/>
              <a:gd name="f101" fmla="*/ 56 f68 1"/>
              <a:gd name="f102" fmla="*/ 82 f69 1"/>
              <a:gd name="f103" fmla="*/ 69 f68 1"/>
              <a:gd name="f104" fmla="+- f70 0 f1"/>
              <a:gd name="f105" fmla="*/ f73 1 88"/>
              <a:gd name="f106" fmla="*/ f74 1 97"/>
              <a:gd name="f107" fmla="*/ f75 1 88"/>
              <a:gd name="f108" fmla="*/ f76 1 88"/>
              <a:gd name="f109" fmla="*/ f77 1 97"/>
              <a:gd name="f110" fmla="*/ f78 1 88"/>
              <a:gd name="f111" fmla="*/ f79 1 97"/>
              <a:gd name="f112" fmla="*/ f80 1 88"/>
              <a:gd name="f113" fmla="*/ f81 1 97"/>
              <a:gd name="f114" fmla="*/ f82 1 88"/>
              <a:gd name="f115" fmla="*/ f83 1 97"/>
              <a:gd name="f116" fmla="*/ f84 1 88"/>
              <a:gd name="f117" fmla="*/ f85 1 97"/>
              <a:gd name="f118" fmla="*/ f86 1 88"/>
              <a:gd name="f119" fmla="*/ f87 1 97"/>
              <a:gd name="f120" fmla="*/ f88 1 88"/>
              <a:gd name="f121" fmla="*/ f89 1 97"/>
              <a:gd name="f122" fmla="*/ f90 1 88"/>
              <a:gd name="f123" fmla="*/ f91 1 97"/>
              <a:gd name="f124" fmla="*/ f92 1 88"/>
              <a:gd name="f125" fmla="*/ f93 1 88"/>
              <a:gd name="f126" fmla="*/ f94 1 88"/>
              <a:gd name="f127" fmla="*/ f95 1 97"/>
              <a:gd name="f128" fmla="*/ f96 1 88"/>
              <a:gd name="f129" fmla="*/ f97 1 97"/>
              <a:gd name="f130" fmla="*/ f98 1 88"/>
              <a:gd name="f131" fmla="*/ f99 1 97"/>
              <a:gd name="f132" fmla="*/ f100 1 88"/>
              <a:gd name="f133" fmla="*/ f101 1 97"/>
              <a:gd name="f134" fmla="*/ f102 1 88"/>
              <a:gd name="f135" fmla="*/ f103 1 97"/>
              <a:gd name="f136" fmla="*/ 0 1 f71"/>
              <a:gd name="f137" fmla="*/ f65 1 f71"/>
              <a:gd name="f138" fmla="*/ 0 1 f72"/>
              <a:gd name="f139" fmla="*/ f66 1 f72"/>
              <a:gd name="f140" fmla="*/ f105 1 f71"/>
              <a:gd name="f141" fmla="*/ f106 1 f72"/>
              <a:gd name="f142" fmla="*/ f107 1 f71"/>
              <a:gd name="f143" fmla="*/ f108 1 f71"/>
              <a:gd name="f144" fmla="*/ f109 1 f72"/>
              <a:gd name="f145" fmla="*/ f110 1 f71"/>
              <a:gd name="f146" fmla="*/ f111 1 f72"/>
              <a:gd name="f147" fmla="*/ f112 1 f71"/>
              <a:gd name="f148" fmla="*/ f113 1 f72"/>
              <a:gd name="f149" fmla="*/ f114 1 f71"/>
              <a:gd name="f150" fmla="*/ f115 1 f72"/>
              <a:gd name="f151" fmla="*/ f116 1 f71"/>
              <a:gd name="f152" fmla="*/ f117 1 f72"/>
              <a:gd name="f153" fmla="*/ f118 1 f71"/>
              <a:gd name="f154" fmla="*/ f119 1 f72"/>
              <a:gd name="f155" fmla="*/ f120 1 f71"/>
              <a:gd name="f156" fmla="*/ f121 1 f72"/>
              <a:gd name="f157" fmla="*/ f122 1 f71"/>
              <a:gd name="f158" fmla="*/ f123 1 f72"/>
              <a:gd name="f159" fmla="*/ f124 1 f71"/>
              <a:gd name="f160" fmla="*/ f125 1 f71"/>
              <a:gd name="f161" fmla="*/ f126 1 f71"/>
              <a:gd name="f162" fmla="*/ f127 1 f72"/>
              <a:gd name="f163" fmla="*/ f128 1 f71"/>
              <a:gd name="f164" fmla="*/ f129 1 f72"/>
              <a:gd name="f165" fmla="*/ f130 1 f71"/>
              <a:gd name="f166" fmla="*/ f131 1 f72"/>
              <a:gd name="f167" fmla="*/ f132 1 f71"/>
              <a:gd name="f168" fmla="*/ f133 1 f72"/>
              <a:gd name="f169" fmla="*/ f134 1 f71"/>
              <a:gd name="f170" fmla="*/ f135 1 f72"/>
              <a:gd name="f171" fmla="*/ f136 f62 1"/>
              <a:gd name="f172" fmla="*/ f137 f62 1"/>
              <a:gd name="f173" fmla="*/ f139 f63 1"/>
              <a:gd name="f174" fmla="*/ f138 f63 1"/>
              <a:gd name="f175" fmla="*/ f140 f62 1"/>
              <a:gd name="f176" fmla="*/ f141 f63 1"/>
              <a:gd name="f177" fmla="*/ f142 f62 1"/>
              <a:gd name="f178" fmla="*/ f143 f62 1"/>
              <a:gd name="f179" fmla="*/ f144 f63 1"/>
              <a:gd name="f180" fmla="*/ f145 f62 1"/>
              <a:gd name="f181" fmla="*/ f146 f63 1"/>
              <a:gd name="f182" fmla="*/ f147 f62 1"/>
              <a:gd name="f183" fmla="*/ f148 f63 1"/>
              <a:gd name="f184" fmla="*/ f149 f62 1"/>
              <a:gd name="f185" fmla="*/ f150 f63 1"/>
              <a:gd name="f186" fmla="*/ f151 f62 1"/>
              <a:gd name="f187" fmla="*/ f152 f63 1"/>
              <a:gd name="f188" fmla="*/ f153 f62 1"/>
              <a:gd name="f189" fmla="*/ f154 f63 1"/>
              <a:gd name="f190" fmla="*/ f155 f62 1"/>
              <a:gd name="f191" fmla="*/ f156 f63 1"/>
              <a:gd name="f192" fmla="*/ f157 f62 1"/>
              <a:gd name="f193" fmla="*/ f158 f63 1"/>
              <a:gd name="f194" fmla="*/ f159 f62 1"/>
              <a:gd name="f195" fmla="*/ f160 f62 1"/>
              <a:gd name="f196" fmla="*/ f161 f62 1"/>
              <a:gd name="f197" fmla="*/ f162 f63 1"/>
              <a:gd name="f198" fmla="*/ f163 f62 1"/>
              <a:gd name="f199" fmla="*/ f164 f63 1"/>
              <a:gd name="f200" fmla="*/ f165 f62 1"/>
              <a:gd name="f201" fmla="*/ f166 f63 1"/>
              <a:gd name="f202" fmla="*/ f167 f62 1"/>
              <a:gd name="f203" fmla="*/ f168 f63 1"/>
              <a:gd name="f204" fmla="*/ f169 f62 1"/>
              <a:gd name="f205" fmla="*/ f170 f6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4">
                <a:pos x="f175" y="f176"/>
              </a:cxn>
              <a:cxn ang="f104">
                <a:pos x="f177" y="f176"/>
              </a:cxn>
              <a:cxn ang="f104">
                <a:pos x="f178" y="f179"/>
              </a:cxn>
              <a:cxn ang="f104">
                <a:pos x="f180" y="f181"/>
              </a:cxn>
              <a:cxn ang="f104">
                <a:pos x="f182" y="f183"/>
              </a:cxn>
              <a:cxn ang="f104">
                <a:pos x="f184" y="f185"/>
              </a:cxn>
              <a:cxn ang="f104">
                <a:pos x="f186" y="f187"/>
              </a:cxn>
              <a:cxn ang="f104">
                <a:pos x="f188" y="f189"/>
              </a:cxn>
              <a:cxn ang="f104">
                <a:pos x="f190" y="f191"/>
              </a:cxn>
              <a:cxn ang="f104">
                <a:pos x="f192" y="f193"/>
              </a:cxn>
              <a:cxn ang="f104">
                <a:pos x="f194" y="f183"/>
              </a:cxn>
              <a:cxn ang="f104">
                <a:pos x="f195" y="f183"/>
              </a:cxn>
              <a:cxn ang="f104">
                <a:pos x="f196" y="f197"/>
              </a:cxn>
              <a:cxn ang="f104">
                <a:pos x="f198" y="f199"/>
              </a:cxn>
              <a:cxn ang="f104">
                <a:pos x="f200" y="f201"/>
              </a:cxn>
              <a:cxn ang="f104">
                <a:pos x="f202" y="f203"/>
              </a:cxn>
              <a:cxn ang="f104">
                <a:pos x="f204" y="f183"/>
              </a:cxn>
              <a:cxn ang="f104">
                <a:pos x="f175" y="f205"/>
              </a:cxn>
              <a:cxn ang="f104">
                <a:pos x="f175" y="f176"/>
              </a:cxn>
            </a:cxnLst>
            <a:rect l="f171" t="f174" r="f172" b="f173"/>
            <a:pathLst>
              <a:path w="88" h="97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7"/>
                  <a:pt x="f19" y="f17"/>
                </a:cubicBezTo>
                <a:cubicBezTo>
                  <a:pt x="f20" y="f21"/>
                  <a:pt x="f22" y="f23"/>
                  <a:pt x="f9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8"/>
                </a:cubicBezTo>
                <a:cubicBezTo>
                  <a:pt x="f28" y="f23"/>
                  <a:pt x="f34" y="f24"/>
                  <a:pt x="f32" y="f26"/>
                </a:cubicBezTo>
                <a:cubicBezTo>
                  <a:pt x="f32" y="f29"/>
                  <a:pt x="f26" y="f14"/>
                  <a:pt x="f35" y="f36"/>
                </a:cubicBezTo>
                <a:cubicBezTo>
                  <a:pt x="f35" y="f37"/>
                  <a:pt x="f35" y="f37"/>
                  <a:pt x="f38" y="f5"/>
                </a:cubicBezTo>
                <a:cubicBezTo>
                  <a:pt x="f39" y="f14"/>
                  <a:pt x="f8" y="f40"/>
                  <a:pt x="f24" y="f24"/>
                </a:cubicBezTo>
                <a:cubicBezTo>
                  <a:pt x="f41" y="f24"/>
                  <a:pt x="f42" y="f24"/>
                  <a:pt x="f43" y="f24"/>
                </a:cubicBezTo>
                <a:cubicBezTo>
                  <a:pt x="f44" y="f30"/>
                  <a:pt x="f45" y="f46"/>
                  <a:pt x="f47" y="f12"/>
                </a:cubicBezTo>
                <a:cubicBezTo>
                  <a:pt x="f48" y="f20"/>
                  <a:pt x="f48" y="f20"/>
                  <a:pt x="f48" y="f20"/>
                </a:cubicBezTo>
                <a:cubicBezTo>
                  <a:pt x="f49" y="f18"/>
                  <a:pt x="f49" y="f50"/>
                  <a:pt x="f49" y="f16"/>
                </a:cubicBezTo>
                <a:cubicBezTo>
                  <a:pt x="f51" y="f9"/>
                  <a:pt x="f52" y="f53"/>
                  <a:pt x="f54" y="f55"/>
                </a:cubicBezTo>
                <a:cubicBezTo>
                  <a:pt x="f54" y="f39"/>
                  <a:pt x="f56" y="f24"/>
                  <a:pt x="f57" y="f24"/>
                </a:cubicBezTo>
                <a:cubicBezTo>
                  <a:pt x="f13" y="f58"/>
                  <a:pt x="f6" y="f59"/>
                  <a:pt x="f6" y="f60"/>
                </a:cubicBezTo>
                <a:cubicBezTo>
                  <a:pt x="f6" y="f51"/>
                  <a:pt x="f6" y="f13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6" name="Freeform 101">
            <a:extLst>
              <a:ext uri="{FF2B5EF4-FFF2-40B4-BE49-F238E27FC236}">
                <a16:creationId xmlns:a16="http://schemas.microsoft.com/office/drawing/2014/main" id="{97F9F5B2-D905-CFE8-1231-5938EEAC94D7}"/>
              </a:ext>
            </a:extLst>
          </p:cNvPr>
          <p:cNvSpPr/>
          <p:nvPr/>
        </p:nvSpPr>
        <p:spPr>
          <a:xfrm>
            <a:off x="4879979" y="4278313"/>
            <a:ext cx="250829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5"/>
              <a:gd name="f7" fmla="val 44"/>
              <a:gd name="f8" fmla="val 50"/>
              <a:gd name="f9" fmla="val 25"/>
              <a:gd name="f10" fmla="val 36"/>
              <a:gd name="f11" fmla="val 27"/>
              <a:gd name="f12" fmla="val 1"/>
              <a:gd name="f13" fmla="val 19"/>
              <a:gd name="f14" fmla="val 9"/>
              <a:gd name="f15" fmla="val 11"/>
              <a:gd name="f16" fmla="val 21"/>
              <a:gd name="f17" fmla="val 32"/>
              <a:gd name="f18" fmla="val 43"/>
              <a:gd name="f19" fmla="val 54"/>
              <a:gd name="f20" fmla="val 65"/>
              <a:gd name="f21" fmla="val 74"/>
              <a:gd name="f22" fmla="val 20"/>
              <a:gd name="f23" fmla="val 26"/>
              <a:gd name="f24" fmla="val 31"/>
              <a:gd name="f25" fmla="val 37"/>
              <a:gd name="f26" fmla="val 39"/>
              <a:gd name="f27" fmla="val 41"/>
              <a:gd name="f28" fmla="val 28"/>
              <a:gd name="f29" fmla="val 22"/>
              <a:gd name="f30" fmla="val 42"/>
              <a:gd name="f31" fmla="val 33"/>
              <a:gd name="f32" fmla="val 47"/>
              <a:gd name="f33" fmla="val 23"/>
              <a:gd name="f34" fmla="val 48"/>
              <a:gd name="f35" fmla="val 18"/>
              <a:gd name="f36" fmla="val 13"/>
              <a:gd name="f37" fmla="val 38"/>
              <a:gd name="f38" fmla="val 17"/>
              <a:gd name="f39" fmla="+- 0 0 -90"/>
              <a:gd name="f40" fmla="*/ f3 1 75"/>
              <a:gd name="f41" fmla="*/ f4 1 44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75"/>
              <a:gd name="f50" fmla="*/ f46 1 44"/>
              <a:gd name="f51" fmla="*/ 75 f47 1"/>
              <a:gd name="f52" fmla="*/ 44 f46 1"/>
              <a:gd name="f53" fmla="*/ 0 f47 1"/>
              <a:gd name="f54" fmla="*/ 1 f47 1"/>
              <a:gd name="f55" fmla="*/ 19 f46 1"/>
              <a:gd name="f56" fmla="*/ 21 f47 1"/>
              <a:gd name="f57" fmla="*/ 0 f46 1"/>
              <a:gd name="f58" fmla="*/ 54 f47 1"/>
              <a:gd name="f59" fmla="*/ 20 f46 1"/>
              <a:gd name="f60" fmla="*/ 37 f46 1"/>
              <a:gd name="f61" fmla="*/ 28 f47 1"/>
              <a:gd name="f62" fmla="*/ 22 f46 1"/>
              <a:gd name="f63" fmla="*/ 37 f47 1"/>
              <a:gd name="f64" fmla="*/ 32 f46 1"/>
              <a:gd name="f65" fmla="*/ 47 f47 1"/>
              <a:gd name="f66" fmla="*/ 23 f46 1"/>
              <a:gd name="f67" fmla="*/ 38 f47 1"/>
              <a:gd name="f68" fmla="*/ 13 f46 1"/>
              <a:gd name="f69" fmla="+- f48 0 f1"/>
              <a:gd name="f70" fmla="*/ f51 1 75"/>
              <a:gd name="f71" fmla="*/ f52 1 44"/>
              <a:gd name="f72" fmla="*/ f53 1 75"/>
              <a:gd name="f73" fmla="*/ f54 1 75"/>
              <a:gd name="f74" fmla="*/ f55 1 44"/>
              <a:gd name="f75" fmla="*/ f56 1 75"/>
              <a:gd name="f76" fmla="*/ f57 1 44"/>
              <a:gd name="f77" fmla="*/ f58 1 75"/>
              <a:gd name="f78" fmla="*/ f59 1 44"/>
              <a:gd name="f79" fmla="*/ f60 1 44"/>
              <a:gd name="f80" fmla="*/ f61 1 75"/>
              <a:gd name="f81" fmla="*/ f62 1 44"/>
              <a:gd name="f82" fmla="*/ f63 1 75"/>
              <a:gd name="f83" fmla="*/ f64 1 44"/>
              <a:gd name="f84" fmla="*/ f65 1 75"/>
              <a:gd name="f85" fmla="*/ f66 1 44"/>
              <a:gd name="f86" fmla="*/ f67 1 75"/>
              <a:gd name="f87" fmla="*/ f68 1 44"/>
              <a:gd name="f88" fmla="*/ 0 1 f49"/>
              <a:gd name="f89" fmla="*/ f43 1 f49"/>
              <a:gd name="f90" fmla="*/ 0 1 f50"/>
              <a:gd name="f91" fmla="*/ f44 1 f50"/>
              <a:gd name="f92" fmla="*/ f70 1 f49"/>
              <a:gd name="f93" fmla="*/ f71 1 f50"/>
              <a:gd name="f94" fmla="*/ f72 1 f49"/>
              <a:gd name="f95" fmla="*/ f73 1 f49"/>
              <a:gd name="f96" fmla="*/ f74 1 f50"/>
              <a:gd name="f97" fmla="*/ f75 1 f49"/>
              <a:gd name="f98" fmla="*/ f76 1 f50"/>
              <a:gd name="f99" fmla="*/ f77 1 f49"/>
              <a:gd name="f100" fmla="*/ f78 1 f50"/>
              <a:gd name="f101" fmla="*/ f79 1 f50"/>
              <a:gd name="f102" fmla="*/ f80 1 f49"/>
              <a:gd name="f103" fmla="*/ f81 1 f50"/>
              <a:gd name="f104" fmla="*/ f82 1 f49"/>
              <a:gd name="f105" fmla="*/ f83 1 f50"/>
              <a:gd name="f106" fmla="*/ f84 1 f49"/>
              <a:gd name="f107" fmla="*/ f85 1 f50"/>
              <a:gd name="f108" fmla="*/ f86 1 f49"/>
              <a:gd name="f109" fmla="*/ f87 1 f50"/>
              <a:gd name="f110" fmla="*/ f88 f40 1"/>
              <a:gd name="f111" fmla="*/ f89 f40 1"/>
              <a:gd name="f112" fmla="*/ f91 f41 1"/>
              <a:gd name="f113" fmla="*/ f90 f41 1"/>
              <a:gd name="f114" fmla="*/ f92 f40 1"/>
              <a:gd name="f115" fmla="*/ f93 f41 1"/>
              <a:gd name="f116" fmla="*/ f94 f40 1"/>
              <a:gd name="f117" fmla="*/ f95 f40 1"/>
              <a:gd name="f118" fmla="*/ f96 f41 1"/>
              <a:gd name="f119" fmla="*/ f97 f40 1"/>
              <a:gd name="f120" fmla="*/ f98 f41 1"/>
              <a:gd name="f121" fmla="*/ f99 f40 1"/>
              <a:gd name="f122" fmla="*/ f100 f41 1"/>
              <a:gd name="f123" fmla="*/ f101 f41 1"/>
              <a:gd name="f124" fmla="*/ f102 f40 1"/>
              <a:gd name="f125" fmla="*/ f103 f41 1"/>
              <a:gd name="f126" fmla="*/ f104 f40 1"/>
              <a:gd name="f127" fmla="*/ f105 f41 1"/>
              <a:gd name="f128" fmla="*/ f106 f40 1"/>
              <a:gd name="f129" fmla="*/ f107 f41 1"/>
              <a:gd name="f130" fmla="*/ f108 f40 1"/>
              <a:gd name="f131" fmla="*/ f109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14" y="f115"/>
              </a:cxn>
              <a:cxn ang="f69">
                <a:pos x="f116" y="f115"/>
              </a:cxn>
              <a:cxn ang="f69">
                <a:pos x="f117" y="f118"/>
              </a:cxn>
              <a:cxn ang="f69">
                <a:pos x="f119" y="f120"/>
              </a:cxn>
              <a:cxn ang="f69">
                <a:pos x="f121" y="f120"/>
              </a:cxn>
              <a:cxn ang="f69">
                <a:pos x="f114" y="f122"/>
              </a:cxn>
              <a:cxn ang="f69">
                <a:pos x="f114" y="f123"/>
              </a:cxn>
              <a:cxn ang="f69">
                <a:pos x="f114" y="f115"/>
              </a:cxn>
              <a:cxn ang="f69">
                <a:pos x="f124" y="f125"/>
              </a:cxn>
              <a:cxn ang="f69">
                <a:pos x="f126" y="f127"/>
              </a:cxn>
              <a:cxn ang="f69">
                <a:pos x="f128" y="f129"/>
              </a:cxn>
              <a:cxn ang="f69">
                <a:pos x="f130" y="f131"/>
              </a:cxn>
              <a:cxn ang="f69">
                <a:pos x="f124" y="f125"/>
              </a:cxn>
            </a:cxnLst>
            <a:rect l="f110" t="f113" r="f111" b="f112"/>
            <a:pathLst>
              <a:path w="75" h="44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12" y="f13"/>
                </a:cubicBezTo>
                <a:cubicBezTo>
                  <a:pt x="f12" y="f14"/>
                  <a:pt x="f15" y="f12"/>
                  <a:pt x="f16" y="f5"/>
                </a:cubicBezTo>
                <a:cubicBezTo>
                  <a:pt x="f17" y="f5"/>
                  <a:pt x="f18" y="f5"/>
                  <a:pt x="f19" y="f5"/>
                </a:cubicBezTo>
                <a:cubicBezTo>
                  <a:pt x="f20" y="f12"/>
                  <a:pt x="f21" y="f14"/>
                  <a:pt x="f6" y="f22"/>
                </a:cubicBezTo>
                <a:cubicBezTo>
                  <a:pt x="f6" y="f23"/>
                  <a:pt x="f6" y="f24"/>
                  <a:pt x="f6" y="f25"/>
                </a:cubicBezTo>
                <a:cubicBezTo>
                  <a:pt x="f6" y="f26"/>
                  <a:pt x="f6" y="f27"/>
                  <a:pt x="f6" y="f7"/>
                </a:cubicBezTo>
                <a:close/>
                <a:moveTo>
                  <a:pt x="f28" y="f29"/>
                </a:moveTo>
                <a:cubicBezTo>
                  <a:pt x="f28" y="f11"/>
                  <a:pt x="f17" y="f17"/>
                  <a:pt x="f25" y="f17"/>
                </a:cubicBezTo>
                <a:cubicBezTo>
                  <a:pt x="f30" y="f31"/>
                  <a:pt x="f32" y="f28"/>
                  <a:pt x="f32" y="f33"/>
                </a:cubicBezTo>
                <a:cubicBezTo>
                  <a:pt x="f34" y="f35"/>
                  <a:pt x="f18" y="f36"/>
                  <a:pt x="f37" y="f36"/>
                </a:cubicBezTo>
                <a:cubicBezTo>
                  <a:pt x="f31" y="f36"/>
                  <a:pt x="f28" y="f38"/>
                  <a:pt x="f28" y="f2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7" name="Freeform 102">
            <a:extLst>
              <a:ext uri="{FF2B5EF4-FFF2-40B4-BE49-F238E27FC236}">
                <a16:creationId xmlns:a16="http://schemas.microsoft.com/office/drawing/2014/main" id="{DEBFACF9-9BDB-41E0-0645-0FB072007560}"/>
              </a:ext>
            </a:extLst>
          </p:cNvPr>
          <p:cNvSpPr/>
          <p:nvPr/>
        </p:nvSpPr>
        <p:spPr>
          <a:xfrm>
            <a:off x="3498851" y="3179761"/>
            <a:ext cx="300042" cy="2000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0"/>
              <a:gd name="f7" fmla="val 60"/>
              <a:gd name="f8" fmla="val 24"/>
              <a:gd name="f9" fmla="val 55"/>
              <a:gd name="f10" fmla="val 51"/>
              <a:gd name="f11" fmla="val 45"/>
              <a:gd name="f12" fmla="val 16"/>
              <a:gd name="f13" fmla="val 9"/>
              <a:gd name="f14" fmla="val 1"/>
              <a:gd name="f15" fmla="val 44"/>
              <a:gd name="f16" fmla="val 43"/>
              <a:gd name="f17" fmla="val 42"/>
              <a:gd name="f18" fmla="val 6"/>
              <a:gd name="f19" fmla="val 39"/>
              <a:gd name="f20" fmla="val 12"/>
              <a:gd name="f21" fmla="val 36"/>
              <a:gd name="f22" fmla="val 19"/>
              <a:gd name="f23" fmla="val 35"/>
              <a:gd name="f24" fmla="val 23"/>
              <a:gd name="f25" fmla="val 34"/>
              <a:gd name="f26" fmla="val 25"/>
              <a:gd name="f27" fmla="val 32"/>
              <a:gd name="f28" fmla="val 28"/>
              <a:gd name="f29" fmla="val 22"/>
              <a:gd name="f30" fmla="val 10"/>
              <a:gd name="f31" fmla="val 29"/>
              <a:gd name="f32" fmla="val 5"/>
              <a:gd name="f33" fmla="val 38"/>
              <a:gd name="f34" fmla="val 61"/>
              <a:gd name="f35" fmla="val 65"/>
              <a:gd name="f36" fmla="val 66"/>
              <a:gd name="f37" fmla="val 74"/>
              <a:gd name="f38" fmla="val 83"/>
              <a:gd name="f39" fmla="val 81"/>
              <a:gd name="f40" fmla="val 50"/>
              <a:gd name="f41" fmla="val 52"/>
              <a:gd name="f42" fmla="+- 0 0 -90"/>
              <a:gd name="f43" fmla="*/ f3 1 90"/>
              <a:gd name="f44" fmla="*/ f4 1 60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90"/>
              <a:gd name="f53" fmla="*/ f49 1 60"/>
              <a:gd name="f54" fmla="*/ 24 f50 1"/>
              <a:gd name="f55" fmla="*/ 60 f49 1"/>
              <a:gd name="f56" fmla="*/ 45 f49 1"/>
              <a:gd name="f57" fmla="*/ 1 f50 1"/>
              <a:gd name="f58" fmla="*/ 0 f50 1"/>
              <a:gd name="f59" fmla="*/ 42 f49 1"/>
              <a:gd name="f60" fmla="*/ 19 f50 1"/>
              <a:gd name="f61" fmla="*/ 35 f49 1"/>
              <a:gd name="f62" fmla="*/ 28 f49 1"/>
              <a:gd name="f63" fmla="*/ 19 f49 1"/>
              <a:gd name="f64" fmla="*/ 38 f50 1"/>
              <a:gd name="f65" fmla="*/ 5 f49 1"/>
              <a:gd name="f66" fmla="*/ 66 f50 1"/>
              <a:gd name="f67" fmla="*/ 34 f49 1"/>
              <a:gd name="f68" fmla="*/ 90 f50 1"/>
              <a:gd name="f69" fmla="+- f51 0 f1"/>
              <a:gd name="f70" fmla="*/ f54 1 90"/>
              <a:gd name="f71" fmla="*/ f55 1 60"/>
              <a:gd name="f72" fmla="*/ f56 1 60"/>
              <a:gd name="f73" fmla="*/ f57 1 90"/>
              <a:gd name="f74" fmla="*/ f58 1 90"/>
              <a:gd name="f75" fmla="*/ f59 1 60"/>
              <a:gd name="f76" fmla="*/ f60 1 90"/>
              <a:gd name="f77" fmla="*/ f61 1 60"/>
              <a:gd name="f78" fmla="*/ f62 1 60"/>
              <a:gd name="f79" fmla="*/ f63 1 60"/>
              <a:gd name="f80" fmla="*/ f64 1 90"/>
              <a:gd name="f81" fmla="*/ f65 1 60"/>
              <a:gd name="f82" fmla="*/ f66 1 90"/>
              <a:gd name="f83" fmla="*/ f67 1 60"/>
              <a:gd name="f84" fmla="*/ f68 1 90"/>
              <a:gd name="f85" fmla="*/ 0 1 f52"/>
              <a:gd name="f86" fmla="*/ f46 1 f52"/>
              <a:gd name="f87" fmla="*/ 0 1 f53"/>
              <a:gd name="f88" fmla="*/ f47 1 f53"/>
              <a:gd name="f89" fmla="*/ f70 1 f52"/>
              <a:gd name="f90" fmla="*/ f71 1 f53"/>
              <a:gd name="f91" fmla="*/ f72 1 f53"/>
              <a:gd name="f92" fmla="*/ f73 1 f52"/>
              <a:gd name="f93" fmla="*/ f74 1 f52"/>
              <a:gd name="f94" fmla="*/ f75 1 f53"/>
              <a:gd name="f95" fmla="*/ f76 1 f52"/>
              <a:gd name="f96" fmla="*/ f77 1 f53"/>
              <a:gd name="f97" fmla="*/ f78 1 f53"/>
              <a:gd name="f98" fmla="*/ f79 1 f53"/>
              <a:gd name="f99" fmla="*/ f80 1 f52"/>
              <a:gd name="f100" fmla="*/ f81 1 f53"/>
              <a:gd name="f101" fmla="*/ f82 1 f52"/>
              <a:gd name="f102" fmla="*/ f83 1 f53"/>
              <a:gd name="f103" fmla="*/ f84 1 f52"/>
              <a:gd name="f104" fmla="*/ f85 f43 1"/>
              <a:gd name="f105" fmla="*/ f86 f43 1"/>
              <a:gd name="f106" fmla="*/ f88 f44 1"/>
              <a:gd name="f107" fmla="*/ f87 f44 1"/>
              <a:gd name="f108" fmla="*/ f89 f43 1"/>
              <a:gd name="f109" fmla="*/ f90 f44 1"/>
              <a:gd name="f110" fmla="*/ f91 f44 1"/>
              <a:gd name="f111" fmla="*/ f92 f43 1"/>
              <a:gd name="f112" fmla="*/ f93 f43 1"/>
              <a:gd name="f113" fmla="*/ f94 f44 1"/>
              <a:gd name="f114" fmla="*/ f95 f43 1"/>
              <a:gd name="f115" fmla="*/ f96 f44 1"/>
              <a:gd name="f116" fmla="*/ f97 f44 1"/>
              <a:gd name="f117" fmla="*/ f98 f44 1"/>
              <a:gd name="f118" fmla="*/ f99 f43 1"/>
              <a:gd name="f119" fmla="*/ f100 f44 1"/>
              <a:gd name="f120" fmla="*/ f101 f43 1"/>
              <a:gd name="f121" fmla="*/ f102 f44 1"/>
              <a:gd name="f122" fmla="*/ f103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8" y="f109"/>
              </a:cxn>
              <a:cxn ang="f69">
                <a:pos x="f108" y="f110"/>
              </a:cxn>
              <a:cxn ang="f69">
                <a:pos x="f111" y="f110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08" y="f116"/>
              </a:cxn>
              <a:cxn ang="f69">
                <a:pos x="f108" y="f117"/>
              </a:cxn>
              <a:cxn ang="f69">
                <a:pos x="f118" y="f119"/>
              </a:cxn>
              <a:cxn ang="f69">
                <a:pos x="f120" y="f121"/>
              </a:cxn>
              <a:cxn ang="f69">
                <a:pos x="f122" y="f110"/>
              </a:cxn>
              <a:cxn ang="f69">
                <a:pos x="f120" y="f110"/>
              </a:cxn>
              <a:cxn ang="f69">
                <a:pos x="f120" y="f109"/>
              </a:cxn>
              <a:cxn ang="f69">
                <a:pos x="f108" y="f109"/>
              </a:cxn>
            </a:cxnLst>
            <a:rect l="f104" t="f107" r="f105" b="f106"/>
            <a:pathLst>
              <a:path w="90" h="60">
                <a:moveTo>
                  <a:pt x="f8" y="f7"/>
                </a:moveTo>
                <a:cubicBezTo>
                  <a:pt x="f8" y="f9"/>
                  <a:pt x="f8" y="f10"/>
                  <a:pt x="f8" y="f11"/>
                </a:cubicBezTo>
                <a:cubicBezTo>
                  <a:pt x="f12" y="f11"/>
                  <a:pt x="f13" y="f11"/>
                  <a:pt x="f14" y="f11"/>
                </a:cubicBezTo>
                <a:cubicBezTo>
                  <a:pt x="f14" y="f15"/>
                  <a:pt x="f14" y="f16"/>
                  <a:pt x="f5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8" y="f28"/>
                </a:cubicBezTo>
                <a:cubicBezTo>
                  <a:pt x="f8" y="f26"/>
                  <a:pt x="f8" y="f29"/>
                  <a:pt x="f8" y="f22"/>
                </a:cubicBezTo>
                <a:cubicBezTo>
                  <a:pt x="f8" y="f30"/>
                  <a:pt x="f31" y="f32"/>
                  <a:pt x="f33" y="f32"/>
                </a:cubicBezTo>
                <a:cubicBezTo>
                  <a:pt x="f34" y="f18"/>
                  <a:pt x="f35" y="f5"/>
                  <a:pt x="f36" y="f25"/>
                </a:cubicBezTo>
                <a:cubicBezTo>
                  <a:pt x="f37" y="f23"/>
                  <a:pt x="f38" y="f21"/>
                  <a:pt x="f6" y="f11"/>
                </a:cubicBezTo>
                <a:cubicBezTo>
                  <a:pt x="f39" y="f11"/>
                  <a:pt x="f37" y="f11"/>
                  <a:pt x="f36" y="f11"/>
                </a:cubicBezTo>
                <a:cubicBezTo>
                  <a:pt x="f36" y="f40"/>
                  <a:pt x="f36" y="f9"/>
                  <a:pt x="f36" y="f7"/>
                </a:cubicBezTo>
                <a:cubicBezTo>
                  <a:pt x="f41" y="f7"/>
                  <a:pt x="f33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8" name="Freeform 103">
            <a:extLst>
              <a:ext uri="{FF2B5EF4-FFF2-40B4-BE49-F238E27FC236}">
                <a16:creationId xmlns:a16="http://schemas.microsoft.com/office/drawing/2014/main" id="{EB4FD38C-345E-CA7E-767F-FF2AEB1625C9}"/>
              </a:ext>
            </a:extLst>
          </p:cNvPr>
          <p:cNvSpPr/>
          <p:nvPr/>
        </p:nvSpPr>
        <p:spPr>
          <a:xfrm>
            <a:off x="5073648" y="3262314"/>
            <a:ext cx="341308" cy="1682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2"/>
              <a:gd name="f7" fmla="val 50"/>
              <a:gd name="f8" fmla="val 67"/>
              <a:gd name="f9" fmla="val 34"/>
              <a:gd name="f10" fmla="val 2"/>
              <a:gd name="f11" fmla="val 44"/>
              <a:gd name="f12" fmla="val 3"/>
              <a:gd name="f13" fmla="val 39"/>
              <a:gd name="f14" fmla="val 6"/>
              <a:gd name="f15" fmla="val 8"/>
              <a:gd name="f16" fmla="val 29"/>
              <a:gd name="f17" fmla="val 13"/>
              <a:gd name="f18" fmla="val 28"/>
              <a:gd name="f19" fmla="val 17"/>
              <a:gd name="f20" fmla="val 27"/>
              <a:gd name="f21" fmla="val 36"/>
              <a:gd name="f22" fmla="val 46"/>
              <a:gd name="f23" fmla="val 19"/>
              <a:gd name="f24" fmla="val 11"/>
              <a:gd name="f25" fmla="val 4"/>
              <a:gd name="f26" fmla="val 47"/>
              <a:gd name="f27" fmla="val 48"/>
              <a:gd name="f28" fmla="val 51"/>
              <a:gd name="f29" fmla="val 26"/>
              <a:gd name="f30" fmla="val 52"/>
              <a:gd name="f31" fmla="val 54"/>
              <a:gd name="f32" fmla="val 56"/>
              <a:gd name="f33" fmla="val 22"/>
              <a:gd name="f34" fmla="val 55"/>
              <a:gd name="f35" fmla="val 15"/>
              <a:gd name="f36" fmla="val 7"/>
              <a:gd name="f37" fmla="val 1"/>
              <a:gd name="f38" fmla="val 57"/>
              <a:gd name="f39" fmla="val 59"/>
              <a:gd name="f40" fmla="val 61"/>
              <a:gd name="f41" fmla="val 10"/>
              <a:gd name="f42" fmla="val 60"/>
              <a:gd name="f43" fmla="val 58"/>
              <a:gd name="f44" fmla="val 68"/>
              <a:gd name="f45" fmla="val 69"/>
              <a:gd name="f46" fmla="val 16"/>
              <a:gd name="f47" fmla="val 71"/>
              <a:gd name="f48" fmla="val 73"/>
              <a:gd name="f49" fmla="val 72"/>
              <a:gd name="f50" fmla="val 9"/>
              <a:gd name="f51" fmla="val 70"/>
              <a:gd name="f52" fmla="val 76"/>
              <a:gd name="f53" fmla="val 77"/>
              <a:gd name="f54" fmla="val 78"/>
              <a:gd name="f55" fmla="val 5"/>
              <a:gd name="f56" fmla="val 12"/>
              <a:gd name="f57" fmla="val 79"/>
              <a:gd name="f58" fmla="val 20"/>
              <a:gd name="f59" fmla="val 81"/>
              <a:gd name="f60" fmla="val 24"/>
              <a:gd name="f61" fmla="val 86"/>
              <a:gd name="f62" fmla="val 93"/>
              <a:gd name="f63" fmla="val 96"/>
              <a:gd name="f64" fmla="val 30"/>
              <a:gd name="f65" fmla="val 100"/>
              <a:gd name="f66" fmla="val 35"/>
              <a:gd name="f67" fmla="val 43"/>
              <a:gd name="f68" fmla="val 33"/>
              <a:gd name="f69" fmla="val 94"/>
              <a:gd name="f70" fmla="val 32"/>
              <a:gd name="f71" fmla="val 91"/>
              <a:gd name="f72" fmla="val 31"/>
              <a:gd name="f73" fmla="val 89"/>
              <a:gd name="f74" fmla="val 85"/>
              <a:gd name="f75" fmla="val 84"/>
              <a:gd name="f76" fmla="val 82"/>
              <a:gd name="f77" fmla="val 88"/>
              <a:gd name="f78" fmla="val 90"/>
              <a:gd name="f79" fmla="+- 0 0 -90"/>
              <a:gd name="f80" fmla="*/ f3 1 102"/>
              <a:gd name="f81" fmla="*/ f4 1 50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102"/>
              <a:gd name="f90" fmla="*/ f86 1 50"/>
              <a:gd name="f91" fmla="*/ 102 f87 1"/>
              <a:gd name="f92" fmla="*/ 50 f86 1"/>
              <a:gd name="f93" fmla="*/ 0 f87 1"/>
              <a:gd name="f94" fmla="*/ 6 f87 1"/>
              <a:gd name="f95" fmla="*/ 34 f86 1"/>
              <a:gd name="f96" fmla="*/ 17 f87 1"/>
              <a:gd name="f97" fmla="*/ 28 f86 1"/>
              <a:gd name="f98" fmla="*/ 46 f87 1"/>
              <a:gd name="f99" fmla="*/ 4 f86 1"/>
              <a:gd name="f100" fmla="*/ 48 f87 1"/>
              <a:gd name="f101" fmla="*/ 3 f86 1"/>
              <a:gd name="f102" fmla="*/ 50 f87 1"/>
              <a:gd name="f103" fmla="*/ 26 f86 1"/>
              <a:gd name="f104" fmla="*/ 56 f87 1"/>
              <a:gd name="f105" fmla="*/ 55 f87 1"/>
              <a:gd name="f106" fmla="*/ 15 f86 1"/>
              <a:gd name="f107" fmla="*/ 54 f87 1"/>
              <a:gd name="f108" fmla="*/ 57 f87 1"/>
              <a:gd name="f109" fmla="*/ 1 f86 1"/>
              <a:gd name="f110" fmla="*/ 61 f87 1"/>
              <a:gd name="f111" fmla="*/ 13 f86 1"/>
              <a:gd name="f112" fmla="*/ 58 f87 1"/>
              <a:gd name="f113" fmla="*/ 69 f87 1"/>
              <a:gd name="f114" fmla="*/ 19 f86 1"/>
              <a:gd name="f115" fmla="*/ 73 f87 1"/>
              <a:gd name="f116" fmla="*/ 10 f86 1"/>
              <a:gd name="f117" fmla="*/ 70 f87 1"/>
              <a:gd name="f118" fmla="*/ 8 f86 1"/>
              <a:gd name="f119" fmla="*/ 71 f87 1"/>
              <a:gd name="f120" fmla="*/ 77 f87 1"/>
              <a:gd name="f121" fmla="*/ 78 f87 1"/>
              <a:gd name="f122" fmla="*/ 76 f87 1"/>
              <a:gd name="f123" fmla="*/ 12 f86 1"/>
              <a:gd name="f124" fmla="*/ 81 f87 1"/>
              <a:gd name="f125" fmla="*/ 24 f86 1"/>
              <a:gd name="f126" fmla="*/ 96 f87 1"/>
              <a:gd name="f127" fmla="*/ 30 f86 1"/>
              <a:gd name="f128" fmla="*/ 93 f87 1"/>
              <a:gd name="f129" fmla="*/ 35 f86 1"/>
              <a:gd name="f130" fmla="*/ 94 f87 1"/>
              <a:gd name="f131" fmla="*/ 32 f86 1"/>
              <a:gd name="f132" fmla="*/ 86 f87 1"/>
              <a:gd name="f133" fmla="*/ 29 f86 1"/>
              <a:gd name="f134" fmla="*/ 82 f87 1"/>
              <a:gd name="f135" fmla="+- f88 0 f1"/>
              <a:gd name="f136" fmla="*/ f91 1 102"/>
              <a:gd name="f137" fmla="*/ f92 1 50"/>
              <a:gd name="f138" fmla="*/ f93 1 102"/>
              <a:gd name="f139" fmla="*/ f94 1 102"/>
              <a:gd name="f140" fmla="*/ f95 1 50"/>
              <a:gd name="f141" fmla="*/ f96 1 102"/>
              <a:gd name="f142" fmla="*/ f97 1 50"/>
              <a:gd name="f143" fmla="*/ f98 1 102"/>
              <a:gd name="f144" fmla="*/ f99 1 50"/>
              <a:gd name="f145" fmla="*/ f100 1 102"/>
              <a:gd name="f146" fmla="*/ f101 1 50"/>
              <a:gd name="f147" fmla="*/ f102 1 102"/>
              <a:gd name="f148" fmla="*/ f103 1 50"/>
              <a:gd name="f149" fmla="*/ f104 1 102"/>
              <a:gd name="f150" fmla="*/ f105 1 102"/>
              <a:gd name="f151" fmla="*/ f106 1 50"/>
              <a:gd name="f152" fmla="*/ f107 1 102"/>
              <a:gd name="f153" fmla="*/ f108 1 102"/>
              <a:gd name="f154" fmla="*/ f109 1 50"/>
              <a:gd name="f155" fmla="*/ f110 1 102"/>
              <a:gd name="f156" fmla="*/ f111 1 50"/>
              <a:gd name="f157" fmla="*/ f112 1 102"/>
              <a:gd name="f158" fmla="*/ f113 1 102"/>
              <a:gd name="f159" fmla="*/ f114 1 50"/>
              <a:gd name="f160" fmla="*/ f115 1 102"/>
              <a:gd name="f161" fmla="*/ f116 1 50"/>
              <a:gd name="f162" fmla="*/ f117 1 102"/>
              <a:gd name="f163" fmla="*/ f118 1 50"/>
              <a:gd name="f164" fmla="*/ f119 1 102"/>
              <a:gd name="f165" fmla="*/ f120 1 102"/>
              <a:gd name="f166" fmla="*/ f121 1 102"/>
              <a:gd name="f167" fmla="*/ f122 1 102"/>
              <a:gd name="f168" fmla="*/ f123 1 50"/>
              <a:gd name="f169" fmla="*/ f124 1 102"/>
              <a:gd name="f170" fmla="*/ f125 1 50"/>
              <a:gd name="f171" fmla="*/ f126 1 102"/>
              <a:gd name="f172" fmla="*/ f127 1 50"/>
              <a:gd name="f173" fmla="*/ f128 1 102"/>
              <a:gd name="f174" fmla="*/ f129 1 50"/>
              <a:gd name="f175" fmla="*/ f130 1 102"/>
              <a:gd name="f176" fmla="*/ f131 1 50"/>
              <a:gd name="f177" fmla="*/ f132 1 102"/>
              <a:gd name="f178" fmla="*/ f133 1 50"/>
              <a:gd name="f179" fmla="*/ f134 1 102"/>
              <a:gd name="f180" fmla="*/ 0 1 f89"/>
              <a:gd name="f181" fmla="*/ f83 1 f89"/>
              <a:gd name="f182" fmla="*/ 0 1 f90"/>
              <a:gd name="f183" fmla="*/ f84 1 f90"/>
              <a:gd name="f184" fmla="*/ f136 1 f89"/>
              <a:gd name="f185" fmla="*/ f137 1 f90"/>
              <a:gd name="f186" fmla="*/ f138 1 f89"/>
              <a:gd name="f187" fmla="*/ f139 1 f89"/>
              <a:gd name="f188" fmla="*/ f140 1 f90"/>
              <a:gd name="f189" fmla="*/ f141 1 f89"/>
              <a:gd name="f190" fmla="*/ f142 1 f90"/>
              <a:gd name="f191" fmla="*/ f143 1 f89"/>
              <a:gd name="f192" fmla="*/ f144 1 f90"/>
              <a:gd name="f193" fmla="*/ f145 1 f89"/>
              <a:gd name="f194" fmla="*/ f146 1 f90"/>
              <a:gd name="f195" fmla="*/ f147 1 f89"/>
              <a:gd name="f196" fmla="*/ f148 1 f90"/>
              <a:gd name="f197" fmla="*/ f149 1 f89"/>
              <a:gd name="f198" fmla="*/ f150 1 f89"/>
              <a:gd name="f199" fmla="*/ f151 1 f90"/>
              <a:gd name="f200" fmla="*/ f152 1 f89"/>
              <a:gd name="f201" fmla="*/ f153 1 f89"/>
              <a:gd name="f202" fmla="*/ f154 1 f90"/>
              <a:gd name="f203" fmla="*/ f155 1 f89"/>
              <a:gd name="f204" fmla="*/ f156 1 f90"/>
              <a:gd name="f205" fmla="*/ f157 1 f89"/>
              <a:gd name="f206" fmla="*/ f158 1 f89"/>
              <a:gd name="f207" fmla="*/ f159 1 f90"/>
              <a:gd name="f208" fmla="*/ f160 1 f89"/>
              <a:gd name="f209" fmla="*/ f161 1 f90"/>
              <a:gd name="f210" fmla="*/ f162 1 f89"/>
              <a:gd name="f211" fmla="*/ f163 1 f90"/>
              <a:gd name="f212" fmla="*/ f164 1 f89"/>
              <a:gd name="f213" fmla="*/ f165 1 f89"/>
              <a:gd name="f214" fmla="*/ f166 1 f89"/>
              <a:gd name="f215" fmla="*/ f167 1 f89"/>
              <a:gd name="f216" fmla="*/ f168 1 f90"/>
              <a:gd name="f217" fmla="*/ f169 1 f89"/>
              <a:gd name="f218" fmla="*/ f170 1 f90"/>
              <a:gd name="f219" fmla="*/ f171 1 f89"/>
              <a:gd name="f220" fmla="*/ f172 1 f90"/>
              <a:gd name="f221" fmla="*/ f173 1 f89"/>
              <a:gd name="f222" fmla="*/ f174 1 f90"/>
              <a:gd name="f223" fmla="*/ f175 1 f89"/>
              <a:gd name="f224" fmla="*/ f176 1 f90"/>
              <a:gd name="f225" fmla="*/ f177 1 f89"/>
              <a:gd name="f226" fmla="*/ f178 1 f90"/>
              <a:gd name="f227" fmla="*/ f179 1 f89"/>
              <a:gd name="f228" fmla="*/ f180 f80 1"/>
              <a:gd name="f229" fmla="*/ f181 f80 1"/>
              <a:gd name="f230" fmla="*/ f183 f81 1"/>
              <a:gd name="f231" fmla="*/ f182 f81 1"/>
              <a:gd name="f232" fmla="*/ f184 f80 1"/>
              <a:gd name="f233" fmla="*/ f185 f81 1"/>
              <a:gd name="f234" fmla="*/ f186 f80 1"/>
              <a:gd name="f235" fmla="*/ f187 f80 1"/>
              <a:gd name="f236" fmla="*/ f188 f81 1"/>
              <a:gd name="f237" fmla="*/ f189 f80 1"/>
              <a:gd name="f238" fmla="*/ f190 f81 1"/>
              <a:gd name="f239" fmla="*/ f191 f80 1"/>
              <a:gd name="f240" fmla="*/ f192 f81 1"/>
              <a:gd name="f241" fmla="*/ f193 f80 1"/>
              <a:gd name="f242" fmla="*/ f194 f81 1"/>
              <a:gd name="f243" fmla="*/ f195 f80 1"/>
              <a:gd name="f244" fmla="*/ f196 f81 1"/>
              <a:gd name="f245" fmla="*/ f197 f80 1"/>
              <a:gd name="f246" fmla="*/ f198 f80 1"/>
              <a:gd name="f247" fmla="*/ f199 f81 1"/>
              <a:gd name="f248" fmla="*/ f200 f80 1"/>
              <a:gd name="f249" fmla="*/ f201 f80 1"/>
              <a:gd name="f250" fmla="*/ f202 f81 1"/>
              <a:gd name="f251" fmla="*/ f203 f80 1"/>
              <a:gd name="f252" fmla="*/ f204 f81 1"/>
              <a:gd name="f253" fmla="*/ f205 f80 1"/>
              <a:gd name="f254" fmla="*/ f206 f80 1"/>
              <a:gd name="f255" fmla="*/ f207 f81 1"/>
              <a:gd name="f256" fmla="*/ f208 f80 1"/>
              <a:gd name="f257" fmla="*/ f209 f81 1"/>
              <a:gd name="f258" fmla="*/ f210 f80 1"/>
              <a:gd name="f259" fmla="*/ f211 f81 1"/>
              <a:gd name="f260" fmla="*/ f212 f80 1"/>
              <a:gd name="f261" fmla="*/ f213 f80 1"/>
              <a:gd name="f262" fmla="*/ f214 f80 1"/>
              <a:gd name="f263" fmla="*/ f215 f80 1"/>
              <a:gd name="f264" fmla="*/ f216 f81 1"/>
              <a:gd name="f265" fmla="*/ f217 f80 1"/>
              <a:gd name="f266" fmla="*/ f218 f81 1"/>
              <a:gd name="f267" fmla="*/ f219 f80 1"/>
              <a:gd name="f268" fmla="*/ f220 f81 1"/>
              <a:gd name="f269" fmla="*/ f221 f80 1"/>
              <a:gd name="f270" fmla="*/ f222 f81 1"/>
              <a:gd name="f271" fmla="*/ f223 f80 1"/>
              <a:gd name="f272" fmla="*/ f224 f81 1"/>
              <a:gd name="f273" fmla="*/ f225 f80 1"/>
              <a:gd name="f274" fmla="*/ f226 f81 1"/>
              <a:gd name="f275" fmla="*/ f227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5">
                <a:pos x="f232" y="f233"/>
              </a:cxn>
              <a:cxn ang="f135">
                <a:pos x="f234" y="f233"/>
              </a:cxn>
              <a:cxn ang="f135">
                <a:pos x="f235" y="f236"/>
              </a:cxn>
              <a:cxn ang="f135">
                <a:pos x="f237" y="f238"/>
              </a:cxn>
              <a:cxn ang="f135">
                <a:pos x="f239" y="f238"/>
              </a:cxn>
              <a:cxn ang="f135">
                <a:pos x="f239" y="f240"/>
              </a:cxn>
              <a:cxn ang="f135">
                <a:pos x="f241" y="f242"/>
              </a:cxn>
              <a:cxn ang="f135">
                <a:pos x="f243" y="f244"/>
              </a:cxn>
              <a:cxn ang="f135">
                <a:pos x="f245" y="f244"/>
              </a:cxn>
              <a:cxn ang="f135">
                <a:pos x="f246" y="f247"/>
              </a:cxn>
              <a:cxn ang="f135">
                <a:pos x="f248" y="f240"/>
              </a:cxn>
              <a:cxn ang="f135">
                <a:pos x="f249" y="f250"/>
              </a:cxn>
              <a:cxn ang="f135">
                <a:pos x="f251" y="f240"/>
              </a:cxn>
              <a:cxn ang="f135">
                <a:pos x="f251" y="f252"/>
              </a:cxn>
              <a:cxn ang="f135">
                <a:pos x="f253" y="f244"/>
              </a:cxn>
              <a:cxn ang="f135">
                <a:pos x="f254" y="f255"/>
              </a:cxn>
              <a:cxn ang="f135">
                <a:pos x="f256" y="f257"/>
              </a:cxn>
              <a:cxn ang="f135">
                <a:pos x="f258" y="f259"/>
              </a:cxn>
              <a:cxn ang="f135">
                <a:pos x="f260" y="f250"/>
              </a:cxn>
              <a:cxn ang="f135">
                <a:pos x="f261" y="f250"/>
              </a:cxn>
              <a:cxn ang="f135">
                <a:pos x="f262" y="f259"/>
              </a:cxn>
              <a:cxn ang="f135">
                <a:pos x="f263" y="f264"/>
              </a:cxn>
              <a:cxn ang="f135">
                <a:pos x="f265" y="f266"/>
              </a:cxn>
              <a:cxn ang="f135">
                <a:pos x="f267" y="f268"/>
              </a:cxn>
              <a:cxn ang="f135">
                <a:pos x="f232" y="f233"/>
              </a:cxn>
              <a:cxn ang="f135">
                <a:pos x="f269" y="f270"/>
              </a:cxn>
              <a:cxn ang="f135">
                <a:pos x="f271" y="f272"/>
              </a:cxn>
              <a:cxn ang="f135">
                <a:pos x="f273" y="f274"/>
              </a:cxn>
              <a:cxn ang="f135">
                <a:pos x="f275" y="f272"/>
              </a:cxn>
              <a:cxn ang="f135">
                <a:pos x="f273" y="f236"/>
              </a:cxn>
              <a:cxn ang="f135">
                <a:pos x="f269" y="f270"/>
              </a:cxn>
            </a:cxnLst>
            <a:rect l="f228" t="f231" r="f229" b="f230"/>
            <a:pathLst>
              <a:path w="102" h="50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9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8"/>
                  <a:pt x="f21" y="f18"/>
                  <a:pt x="f22" y="f18"/>
                </a:cubicBezTo>
                <a:cubicBezTo>
                  <a:pt x="f22" y="f23"/>
                  <a:pt x="f22" y="f24"/>
                  <a:pt x="f22" y="f25"/>
                </a:cubicBezTo>
                <a:cubicBezTo>
                  <a:pt x="f26" y="f25"/>
                  <a:pt x="f26" y="f25"/>
                  <a:pt x="f27" y="f12"/>
                </a:cubicBezTo>
                <a:cubicBezTo>
                  <a:pt x="f28" y="f24"/>
                  <a:pt x="f26" y="f23"/>
                  <a:pt x="f7" y="f29"/>
                </a:cubicBezTo>
                <a:cubicBezTo>
                  <a:pt x="f30" y="f29"/>
                  <a:pt x="f31" y="f29"/>
                  <a:pt x="f32" y="f29"/>
                </a:cubicBezTo>
                <a:cubicBezTo>
                  <a:pt x="f32" y="f33"/>
                  <a:pt x="f34" y="f23"/>
                  <a:pt x="f34" y="f35"/>
                </a:cubicBezTo>
                <a:cubicBezTo>
                  <a:pt x="f34" y="f24"/>
                  <a:pt x="f31" y="f36"/>
                  <a:pt x="f31" y="f25"/>
                </a:cubicBezTo>
                <a:cubicBezTo>
                  <a:pt x="f31" y="f10"/>
                  <a:pt x="f32" y="f37"/>
                  <a:pt x="f38" y="f37"/>
                </a:cubicBezTo>
                <a:cubicBezTo>
                  <a:pt x="f39" y="f37"/>
                  <a:pt x="f40" y="f10"/>
                  <a:pt x="f40" y="f25"/>
                </a:cubicBezTo>
                <a:cubicBezTo>
                  <a:pt x="f40" y="f36"/>
                  <a:pt x="f40" y="f41"/>
                  <a:pt x="f40" y="f17"/>
                </a:cubicBezTo>
                <a:cubicBezTo>
                  <a:pt x="f42" y="f19"/>
                  <a:pt x="f39" y="f33"/>
                  <a:pt x="f43" y="f29"/>
                </a:cubicBezTo>
                <a:cubicBezTo>
                  <a:pt x="f44" y="f20"/>
                  <a:pt x="f44" y="f20"/>
                  <a:pt x="f45" y="f23"/>
                </a:cubicBezTo>
                <a:cubicBezTo>
                  <a:pt x="f45" y="f46"/>
                  <a:pt x="f47" y="f17"/>
                  <a:pt x="f48" y="f41"/>
                </a:cubicBezTo>
                <a:cubicBezTo>
                  <a:pt x="f49" y="f50"/>
                  <a:pt x="f51" y="f50"/>
                  <a:pt x="f51" y="f15"/>
                </a:cubicBezTo>
                <a:cubicBezTo>
                  <a:pt x="f51" y="f14"/>
                  <a:pt x="f51" y="f12"/>
                  <a:pt x="f47" y="f37"/>
                </a:cubicBezTo>
                <a:cubicBezTo>
                  <a:pt x="f49" y="f5"/>
                  <a:pt x="f52" y="f5"/>
                  <a:pt x="f53" y="f37"/>
                </a:cubicBezTo>
                <a:cubicBezTo>
                  <a:pt x="f54" y="f12"/>
                  <a:pt x="f54" y="f55"/>
                  <a:pt x="f54" y="f15"/>
                </a:cubicBezTo>
                <a:cubicBezTo>
                  <a:pt x="f54" y="f50"/>
                  <a:pt x="f52" y="f24"/>
                  <a:pt x="f52" y="f56"/>
                </a:cubicBezTo>
                <a:cubicBezTo>
                  <a:pt x="f54" y="f46"/>
                  <a:pt x="f57" y="f58"/>
                  <a:pt x="f59" y="f60"/>
                </a:cubicBezTo>
                <a:cubicBezTo>
                  <a:pt x="f61" y="f29"/>
                  <a:pt x="f62" y="f29"/>
                  <a:pt x="f63" y="f64"/>
                </a:cubicBezTo>
                <a:cubicBezTo>
                  <a:pt x="f65" y="f66"/>
                  <a:pt x="f65" y="f67"/>
                  <a:pt x="f6" y="f7"/>
                </a:cubicBezTo>
                <a:close/>
                <a:moveTo>
                  <a:pt x="f62" y="f66"/>
                </a:moveTo>
                <a:cubicBezTo>
                  <a:pt x="f62" y="f9"/>
                  <a:pt x="f62" y="f68"/>
                  <a:pt x="f69" y="f70"/>
                </a:cubicBezTo>
                <a:cubicBezTo>
                  <a:pt x="f71" y="f72"/>
                  <a:pt x="f73" y="f64"/>
                  <a:pt x="f61" y="f16"/>
                </a:cubicBezTo>
                <a:cubicBezTo>
                  <a:pt x="f74" y="f16"/>
                  <a:pt x="f75" y="f72"/>
                  <a:pt x="f76" y="f70"/>
                </a:cubicBezTo>
                <a:cubicBezTo>
                  <a:pt x="f75" y="f68"/>
                  <a:pt x="f75" y="f9"/>
                  <a:pt x="f61" y="f9"/>
                </a:cubicBezTo>
                <a:cubicBezTo>
                  <a:pt x="f77" y="f66"/>
                  <a:pt x="f78" y="f66"/>
                  <a:pt x="f62" y="f6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9" name="Freeform 104">
            <a:extLst>
              <a:ext uri="{FF2B5EF4-FFF2-40B4-BE49-F238E27FC236}">
                <a16:creationId xmlns:a16="http://schemas.microsoft.com/office/drawing/2014/main" id="{DD4345D8-20F3-348F-A5D4-A4B65EB52083}"/>
              </a:ext>
            </a:extLst>
          </p:cNvPr>
          <p:cNvSpPr/>
          <p:nvPr/>
        </p:nvSpPr>
        <p:spPr>
          <a:xfrm>
            <a:off x="269876" y="3322636"/>
            <a:ext cx="220663" cy="2206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62"/>
              <a:gd name="f8" fmla="val 41"/>
              <a:gd name="f9" fmla="val 58"/>
              <a:gd name="f10" fmla="val 42"/>
              <a:gd name="f11" fmla="val 54"/>
              <a:gd name="f12" fmla="val 43"/>
              <a:gd name="f13" fmla="val 49"/>
              <a:gd name="f14" fmla="val 44"/>
              <a:gd name="f15" fmla="val 46"/>
              <a:gd name="f16" fmla="val 39"/>
              <a:gd name="f17" fmla="val 47"/>
              <a:gd name="f18" fmla="val 34"/>
              <a:gd name="f19" fmla="val 50"/>
              <a:gd name="f20" fmla="val 51"/>
              <a:gd name="f21" fmla="val 52"/>
              <a:gd name="f22" fmla="val 57"/>
              <a:gd name="f23" fmla="val 61"/>
              <a:gd name="f24" fmla="val 33"/>
              <a:gd name="f25" fmla="val 19"/>
              <a:gd name="f26" fmla="val 14"/>
              <a:gd name="f27" fmla="val 65"/>
              <a:gd name="f28" fmla="val 8"/>
              <a:gd name="f29" fmla="val 64"/>
              <a:gd name="f30" fmla="val 3"/>
              <a:gd name="f31" fmla="val 1"/>
              <a:gd name="f32" fmla="val 60"/>
              <a:gd name="f33" fmla="val 59"/>
              <a:gd name="f34" fmla="val 56"/>
              <a:gd name="f35" fmla="val 55"/>
              <a:gd name="f36" fmla="val 9"/>
              <a:gd name="f37" fmla="val 16"/>
              <a:gd name="f38" fmla="val 25"/>
              <a:gd name="f39" fmla="val 30"/>
              <a:gd name="f40" fmla="val 18"/>
              <a:gd name="f41" fmla="val 24"/>
              <a:gd name="f42" fmla="val 17"/>
              <a:gd name="f43" fmla="val 4"/>
              <a:gd name="f44" fmla="val 27"/>
              <a:gd name="f45" fmla="val 2"/>
              <a:gd name="f46" fmla="val 21"/>
              <a:gd name="f47" fmla="val 63"/>
              <a:gd name="f48" fmla="val 26"/>
              <a:gd name="f49" fmla="val 35"/>
              <a:gd name="f50" fmla="val 38"/>
              <a:gd name="f51" fmla="+- 0 0 -90"/>
              <a:gd name="f52" fmla="*/ f3 1 66"/>
              <a:gd name="f53" fmla="*/ f4 1 66"/>
              <a:gd name="f54" fmla="val f5"/>
              <a:gd name="f55" fmla="val f6"/>
              <a:gd name="f56" fmla="*/ f51 f0 1"/>
              <a:gd name="f57" fmla="+- f55 0 f54"/>
              <a:gd name="f58" fmla="*/ f56 1 f2"/>
              <a:gd name="f59" fmla="*/ f57 1 66"/>
              <a:gd name="f60" fmla="*/ 62 f57 1"/>
              <a:gd name="f61" fmla="*/ 41 f57 1"/>
              <a:gd name="f62" fmla="*/ 49 f57 1"/>
              <a:gd name="f63" fmla="*/ 44 f57 1"/>
              <a:gd name="f64" fmla="*/ 34 f57 1"/>
              <a:gd name="f65" fmla="*/ 50 f57 1"/>
              <a:gd name="f66" fmla="*/ 52 f57 1"/>
              <a:gd name="f67" fmla="*/ 66 f57 1"/>
              <a:gd name="f68" fmla="*/ 19 f57 1"/>
              <a:gd name="f69" fmla="*/ 3 f57 1"/>
              <a:gd name="f70" fmla="*/ 0 f57 1"/>
              <a:gd name="f71" fmla="*/ 59 f57 1"/>
              <a:gd name="f72" fmla="*/ 55 f57 1"/>
              <a:gd name="f73" fmla="*/ 25 f57 1"/>
              <a:gd name="f74" fmla="*/ 51 f57 1"/>
              <a:gd name="f75" fmla="*/ 16 f57 1"/>
              <a:gd name="f76" fmla="*/ 39 f57 1"/>
              <a:gd name="f77" fmla="*/ 1 f57 1"/>
              <a:gd name="f78" fmla="*/ 61 f57 1"/>
              <a:gd name="f79" fmla="*/ 64 f57 1"/>
              <a:gd name="f80" fmla="*/ 30 f57 1"/>
              <a:gd name="f81" fmla="+- f58 0 f1"/>
              <a:gd name="f82" fmla="*/ f60 1 66"/>
              <a:gd name="f83" fmla="*/ f61 1 66"/>
              <a:gd name="f84" fmla="*/ f62 1 66"/>
              <a:gd name="f85" fmla="*/ f63 1 66"/>
              <a:gd name="f86" fmla="*/ f64 1 66"/>
              <a:gd name="f87" fmla="*/ f65 1 66"/>
              <a:gd name="f88" fmla="*/ f66 1 66"/>
              <a:gd name="f89" fmla="*/ f67 1 66"/>
              <a:gd name="f90" fmla="*/ f68 1 66"/>
              <a:gd name="f91" fmla="*/ f69 1 66"/>
              <a:gd name="f92" fmla="*/ f70 1 66"/>
              <a:gd name="f93" fmla="*/ f71 1 66"/>
              <a:gd name="f94" fmla="*/ f72 1 66"/>
              <a:gd name="f95" fmla="*/ f73 1 66"/>
              <a:gd name="f96" fmla="*/ f74 1 66"/>
              <a:gd name="f97" fmla="*/ f75 1 66"/>
              <a:gd name="f98" fmla="*/ f76 1 66"/>
              <a:gd name="f99" fmla="*/ f77 1 66"/>
              <a:gd name="f100" fmla="*/ f78 1 66"/>
              <a:gd name="f101" fmla="*/ f79 1 66"/>
              <a:gd name="f102" fmla="*/ f80 1 66"/>
              <a:gd name="f103" fmla="*/ 0 1 f59"/>
              <a:gd name="f104" fmla="*/ f55 1 f59"/>
              <a:gd name="f105" fmla="*/ f82 1 f59"/>
              <a:gd name="f106" fmla="*/ f83 1 f59"/>
              <a:gd name="f107" fmla="*/ f84 1 f59"/>
              <a:gd name="f108" fmla="*/ f85 1 f59"/>
              <a:gd name="f109" fmla="*/ f86 1 f59"/>
              <a:gd name="f110" fmla="*/ f87 1 f59"/>
              <a:gd name="f111" fmla="*/ f88 1 f59"/>
              <a:gd name="f112" fmla="*/ f89 1 f59"/>
              <a:gd name="f113" fmla="*/ f90 1 f59"/>
              <a:gd name="f114" fmla="*/ f91 1 f59"/>
              <a:gd name="f115" fmla="*/ f92 1 f59"/>
              <a:gd name="f116" fmla="*/ f93 1 f59"/>
              <a:gd name="f117" fmla="*/ f94 1 f59"/>
              <a:gd name="f118" fmla="*/ f95 1 f59"/>
              <a:gd name="f119" fmla="*/ f96 1 f59"/>
              <a:gd name="f120" fmla="*/ f97 1 f59"/>
              <a:gd name="f121" fmla="*/ f98 1 f59"/>
              <a:gd name="f122" fmla="*/ f99 1 f59"/>
              <a:gd name="f123" fmla="*/ f100 1 f59"/>
              <a:gd name="f124" fmla="*/ f101 1 f59"/>
              <a:gd name="f125" fmla="*/ f102 1 f59"/>
              <a:gd name="f126" fmla="*/ f103 f52 1"/>
              <a:gd name="f127" fmla="*/ f104 f52 1"/>
              <a:gd name="f128" fmla="*/ f104 f53 1"/>
              <a:gd name="f129" fmla="*/ f103 f53 1"/>
              <a:gd name="f130" fmla="*/ f105 f52 1"/>
              <a:gd name="f131" fmla="*/ f106 f53 1"/>
              <a:gd name="f132" fmla="*/ f107 f52 1"/>
              <a:gd name="f133" fmla="*/ f108 f53 1"/>
              <a:gd name="f134" fmla="*/ f109 f52 1"/>
              <a:gd name="f135" fmla="*/ f107 f53 1"/>
              <a:gd name="f136" fmla="*/ f110 f53 1"/>
              <a:gd name="f137" fmla="*/ f111 f53 1"/>
              <a:gd name="f138" fmla="*/ f112 f53 1"/>
              <a:gd name="f139" fmla="*/ f113 f52 1"/>
              <a:gd name="f140" fmla="*/ f114 f52 1"/>
              <a:gd name="f141" fmla="*/ f105 f53 1"/>
              <a:gd name="f142" fmla="*/ f115 f52 1"/>
              <a:gd name="f143" fmla="*/ f116 f53 1"/>
              <a:gd name="f144" fmla="*/ f117 f53 1"/>
              <a:gd name="f145" fmla="*/ f118 f52 1"/>
              <a:gd name="f146" fmla="*/ f119 f53 1"/>
              <a:gd name="f147" fmla="*/ f113 f53 1"/>
              <a:gd name="f148" fmla="*/ f120 f53 1"/>
              <a:gd name="f149" fmla="*/ f121 f52 1"/>
              <a:gd name="f150" fmla="*/ f122 f53 1"/>
              <a:gd name="f151" fmla="*/ f123 f52 1"/>
              <a:gd name="f152" fmla="*/ f124 f52 1"/>
              <a:gd name="f153" fmla="*/ f125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">
                <a:pos x="f130" y="f131"/>
              </a:cxn>
              <a:cxn ang="f81">
                <a:pos x="f132" y="f133"/>
              </a:cxn>
              <a:cxn ang="f81">
                <a:pos x="f134" y="f135"/>
              </a:cxn>
              <a:cxn ang="f81">
                <a:pos x="f134" y="f136"/>
              </a:cxn>
              <a:cxn ang="f81">
                <a:pos x="f130" y="f137"/>
              </a:cxn>
              <a:cxn ang="f81">
                <a:pos x="f130" y="f138"/>
              </a:cxn>
              <a:cxn ang="f81">
                <a:pos x="f139" y="f138"/>
              </a:cxn>
              <a:cxn ang="f81">
                <a:pos x="f140" y="f141"/>
              </a:cxn>
              <a:cxn ang="f81">
                <a:pos x="f142" y="f143"/>
              </a:cxn>
              <a:cxn ang="f81">
                <a:pos x="f140" y="f144"/>
              </a:cxn>
              <a:cxn ang="f81">
                <a:pos x="f145" y="f146"/>
              </a:cxn>
              <a:cxn ang="f81">
                <a:pos x="f145" y="f147"/>
              </a:cxn>
              <a:cxn ang="f81">
                <a:pos x="f145" y="f148"/>
              </a:cxn>
              <a:cxn ang="f81">
                <a:pos x="f149" y="f150"/>
              </a:cxn>
              <a:cxn ang="f81">
                <a:pos x="f151" y="f148"/>
              </a:cxn>
              <a:cxn ang="f81">
                <a:pos x="f152" y="f153"/>
              </a:cxn>
              <a:cxn ang="f81">
                <a:pos x="f130" y="f131"/>
              </a:cxn>
            </a:cxnLst>
            <a:rect l="f126" t="f129" r="f127" b="f128"/>
            <a:pathLst>
              <a:path w="66" h="66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4" y="f15"/>
                  <a:pt x="f16" y="f17"/>
                  <a:pt x="f18" y="f13"/>
                </a:cubicBezTo>
                <a:cubicBezTo>
                  <a:pt x="f18" y="f13"/>
                  <a:pt x="f18" y="f19"/>
                  <a:pt x="f18" y="f19"/>
                </a:cubicBezTo>
                <a:cubicBezTo>
                  <a:pt x="f12" y="f20"/>
                  <a:pt x="f21" y="f20"/>
                  <a:pt x="f7" y="f21"/>
                </a:cubicBezTo>
                <a:cubicBezTo>
                  <a:pt x="f7" y="f22"/>
                  <a:pt x="f7" y="f23"/>
                  <a:pt x="f7" y="f6"/>
                </a:cubicBezTo>
                <a:cubicBezTo>
                  <a:pt x="f17" y="f6"/>
                  <a:pt x="f24" y="f6"/>
                  <a:pt x="f25" y="f6"/>
                </a:cubicBezTo>
                <a:cubicBezTo>
                  <a:pt x="f26" y="f27"/>
                  <a:pt x="f28" y="f29"/>
                  <a:pt x="f30" y="f7"/>
                </a:cubicBezTo>
                <a:cubicBezTo>
                  <a:pt x="f31" y="f7"/>
                  <a:pt x="f5" y="f32"/>
                  <a:pt x="f5" y="f33"/>
                </a:cubicBezTo>
                <a:cubicBezTo>
                  <a:pt x="f5" y="f9"/>
                  <a:pt x="f31" y="f34"/>
                  <a:pt x="f30" y="f35"/>
                </a:cubicBezTo>
                <a:cubicBezTo>
                  <a:pt x="f36" y="f11"/>
                  <a:pt x="f37" y="f21"/>
                  <a:pt x="f38" y="f20"/>
                </a:cubicBezTo>
                <a:cubicBezTo>
                  <a:pt x="f38" y="f8"/>
                  <a:pt x="f38" y="f39"/>
                  <a:pt x="f38" y="f25"/>
                </a:cubicBezTo>
                <a:cubicBezTo>
                  <a:pt x="f38" y="f40"/>
                  <a:pt x="f41" y="f42"/>
                  <a:pt x="f38" y="f37"/>
                </a:cubicBezTo>
                <a:cubicBezTo>
                  <a:pt x="f38" y="f43"/>
                  <a:pt x="f44" y="f45"/>
                  <a:pt x="f16" y="f31"/>
                </a:cubicBezTo>
                <a:cubicBezTo>
                  <a:pt x="f34" y="f5"/>
                  <a:pt x="f34" y="f5"/>
                  <a:pt x="f23" y="f37"/>
                </a:cubicBezTo>
                <a:cubicBezTo>
                  <a:pt x="f7" y="f46"/>
                  <a:pt x="f47" y="f48"/>
                  <a:pt x="f29" y="f39"/>
                </a:cubicBezTo>
                <a:cubicBezTo>
                  <a:pt x="f6" y="f49"/>
                  <a:pt x="f6" y="f50"/>
                  <a:pt x="f7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0" name="Freeform 105">
            <a:extLst>
              <a:ext uri="{FF2B5EF4-FFF2-40B4-BE49-F238E27FC236}">
                <a16:creationId xmlns:a16="http://schemas.microsoft.com/office/drawing/2014/main" id="{A7C39D0B-74C6-9CC3-0B6A-5B19ECB1503A}"/>
              </a:ext>
            </a:extLst>
          </p:cNvPr>
          <p:cNvSpPr/>
          <p:nvPr/>
        </p:nvSpPr>
        <p:spPr>
          <a:xfrm>
            <a:off x="865186" y="4217990"/>
            <a:ext cx="219071" cy="1952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58"/>
              <a:gd name="f8" fmla="val 29"/>
              <a:gd name="f9" fmla="val 32"/>
              <a:gd name="f10" fmla="val 35"/>
              <a:gd name="f11" fmla="val 38"/>
              <a:gd name="f12" fmla="val 37"/>
              <a:gd name="f13" fmla="val 10"/>
              <a:gd name="f14" fmla="val 36"/>
              <a:gd name="f15" fmla="val 20"/>
              <a:gd name="f16" fmla="val 30"/>
              <a:gd name="f17" fmla="val 40"/>
              <a:gd name="f18" fmla="val 43"/>
              <a:gd name="f19" fmla="val 44"/>
              <a:gd name="f20" fmla="val 11"/>
              <a:gd name="f21" fmla="val 2"/>
              <a:gd name="f22" fmla="val 45"/>
              <a:gd name="f23" fmla="val 46"/>
              <a:gd name="f24" fmla="val 47"/>
              <a:gd name="f25" fmla="val 51"/>
              <a:gd name="f26" fmla="val 54"/>
              <a:gd name="f27" fmla="val 63"/>
              <a:gd name="f28" fmla="val 33"/>
              <a:gd name="f29" fmla="val 22"/>
              <a:gd name="f30" fmla="val 1"/>
              <a:gd name="f31" fmla="val 50"/>
              <a:gd name="f32" fmla="val 3"/>
              <a:gd name="f33" fmla="val 5"/>
              <a:gd name="f34" fmla="val 6"/>
              <a:gd name="f35" fmla="val 9"/>
              <a:gd name="f36" fmla="val 31"/>
              <a:gd name="f37" fmla="val 12"/>
              <a:gd name="f38" fmla="val 14"/>
              <a:gd name="f39" fmla="val 16"/>
              <a:gd name="f40" fmla="val 19"/>
              <a:gd name="f41" fmla="val 17"/>
              <a:gd name="f42" fmla="val 15"/>
              <a:gd name="f43" fmla="val 7"/>
              <a:gd name="f44" fmla="val 26"/>
              <a:gd name="f45" fmla="val 27"/>
              <a:gd name="f46" fmla="val 18"/>
              <a:gd name="f47" fmla="val 25"/>
              <a:gd name="f48" fmla="val 23"/>
              <a:gd name="f49" fmla="val 21"/>
              <a:gd name="f50" fmla="val 24"/>
              <a:gd name="f51" fmla="val 28"/>
              <a:gd name="f52" fmla="+- 0 0 -90"/>
              <a:gd name="f53" fmla="*/ f3 1 66"/>
              <a:gd name="f54" fmla="*/ f4 1 58"/>
              <a:gd name="f55" fmla="val f5"/>
              <a:gd name="f56" fmla="val f6"/>
              <a:gd name="f57" fmla="val f7"/>
              <a:gd name="f58" fmla="*/ f52 f0 1"/>
              <a:gd name="f59" fmla="+- f57 0 f55"/>
              <a:gd name="f60" fmla="+- f56 0 f55"/>
              <a:gd name="f61" fmla="*/ f58 1 f2"/>
              <a:gd name="f62" fmla="*/ f60 1 66"/>
              <a:gd name="f63" fmla="*/ f59 1 58"/>
              <a:gd name="f64" fmla="*/ 29 f60 1"/>
              <a:gd name="f65" fmla="*/ 0 f59 1"/>
              <a:gd name="f66" fmla="*/ 38 f60 1"/>
              <a:gd name="f67" fmla="*/ 35 f60 1"/>
              <a:gd name="f68" fmla="*/ 30 f59 1"/>
              <a:gd name="f69" fmla="*/ 43 f60 1"/>
              <a:gd name="f70" fmla="*/ 44 f60 1"/>
              <a:gd name="f71" fmla="*/ 2 f59 1"/>
              <a:gd name="f72" fmla="*/ 47 f60 1"/>
              <a:gd name="f73" fmla="*/ 58 f60 1"/>
              <a:gd name="f74" fmla="*/ 66 f60 1"/>
              <a:gd name="f75" fmla="*/ 38 f59 1"/>
              <a:gd name="f76" fmla="*/ 58 f59 1"/>
              <a:gd name="f77" fmla="*/ 0 f60 1"/>
              <a:gd name="f78" fmla="*/ 5 f60 1"/>
              <a:gd name="f79" fmla="*/ 36 f59 1"/>
              <a:gd name="f80" fmla="*/ 12 f60 1"/>
              <a:gd name="f81" fmla="*/ 19 f60 1"/>
              <a:gd name="f82" fmla="*/ 14 f60 1"/>
              <a:gd name="f83" fmla="*/ 7 f59 1"/>
              <a:gd name="f84" fmla="*/ 16 f60 1"/>
              <a:gd name="f85" fmla="*/ 5 f59 1"/>
              <a:gd name="f86" fmla="*/ 26 f60 1"/>
              <a:gd name="f87" fmla="*/ 25 f60 1"/>
              <a:gd name="f88" fmla="*/ 23 f59 1"/>
              <a:gd name="f89" fmla="*/ 21 f60 1"/>
              <a:gd name="f90" fmla="*/ 29 f59 1"/>
              <a:gd name="f91" fmla="*/ 27 f60 1"/>
              <a:gd name="f92" fmla="*/ 32 f60 1"/>
              <a:gd name="f93" fmla="+- f61 0 f1"/>
              <a:gd name="f94" fmla="*/ f64 1 66"/>
              <a:gd name="f95" fmla="*/ f65 1 58"/>
              <a:gd name="f96" fmla="*/ f66 1 66"/>
              <a:gd name="f97" fmla="*/ f67 1 66"/>
              <a:gd name="f98" fmla="*/ f68 1 58"/>
              <a:gd name="f99" fmla="*/ f69 1 66"/>
              <a:gd name="f100" fmla="*/ f70 1 66"/>
              <a:gd name="f101" fmla="*/ f71 1 58"/>
              <a:gd name="f102" fmla="*/ f72 1 66"/>
              <a:gd name="f103" fmla="*/ f73 1 66"/>
              <a:gd name="f104" fmla="*/ f74 1 66"/>
              <a:gd name="f105" fmla="*/ f75 1 58"/>
              <a:gd name="f106" fmla="*/ f76 1 58"/>
              <a:gd name="f107" fmla="*/ f77 1 66"/>
              <a:gd name="f108" fmla="*/ f78 1 66"/>
              <a:gd name="f109" fmla="*/ f79 1 58"/>
              <a:gd name="f110" fmla="*/ f80 1 66"/>
              <a:gd name="f111" fmla="*/ f81 1 66"/>
              <a:gd name="f112" fmla="*/ f82 1 66"/>
              <a:gd name="f113" fmla="*/ f83 1 58"/>
              <a:gd name="f114" fmla="*/ f84 1 66"/>
              <a:gd name="f115" fmla="*/ f85 1 58"/>
              <a:gd name="f116" fmla="*/ f86 1 66"/>
              <a:gd name="f117" fmla="*/ f87 1 66"/>
              <a:gd name="f118" fmla="*/ f88 1 58"/>
              <a:gd name="f119" fmla="*/ f89 1 66"/>
              <a:gd name="f120" fmla="*/ f90 1 58"/>
              <a:gd name="f121" fmla="*/ f91 1 66"/>
              <a:gd name="f122" fmla="*/ f92 1 66"/>
              <a:gd name="f123" fmla="*/ 0 1 f62"/>
              <a:gd name="f124" fmla="*/ f56 1 f62"/>
              <a:gd name="f125" fmla="*/ 0 1 f63"/>
              <a:gd name="f126" fmla="*/ f57 1 f63"/>
              <a:gd name="f127" fmla="*/ f94 1 f62"/>
              <a:gd name="f128" fmla="*/ f95 1 f63"/>
              <a:gd name="f129" fmla="*/ f96 1 f62"/>
              <a:gd name="f130" fmla="*/ f97 1 f62"/>
              <a:gd name="f131" fmla="*/ f98 1 f63"/>
              <a:gd name="f132" fmla="*/ f99 1 f62"/>
              <a:gd name="f133" fmla="*/ f100 1 f62"/>
              <a:gd name="f134" fmla="*/ f101 1 f63"/>
              <a:gd name="f135" fmla="*/ f102 1 f62"/>
              <a:gd name="f136" fmla="*/ f103 1 f62"/>
              <a:gd name="f137" fmla="*/ f104 1 f62"/>
              <a:gd name="f138" fmla="*/ f105 1 f63"/>
              <a:gd name="f139" fmla="*/ f106 1 f63"/>
              <a:gd name="f140" fmla="*/ f107 1 f62"/>
              <a:gd name="f141" fmla="*/ f108 1 f62"/>
              <a:gd name="f142" fmla="*/ f109 1 f63"/>
              <a:gd name="f143" fmla="*/ f110 1 f62"/>
              <a:gd name="f144" fmla="*/ f111 1 f62"/>
              <a:gd name="f145" fmla="*/ f112 1 f62"/>
              <a:gd name="f146" fmla="*/ f113 1 f63"/>
              <a:gd name="f147" fmla="*/ f114 1 f62"/>
              <a:gd name="f148" fmla="*/ f115 1 f63"/>
              <a:gd name="f149" fmla="*/ f116 1 f62"/>
              <a:gd name="f150" fmla="*/ f117 1 f62"/>
              <a:gd name="f151" fmla="*/ f118 1 f63"/>
              <a:gd name="f152" fmla="*/ f119 1 f62"/>
              <a:gd name="f153" fmla="*/ f120 1 f63"/>
              <a:gd name="f154" fmla="*/ f121 1 f62"/>
              <a:gd name="f155" fmla="*/ f122 1 f62"/>
              <a:gd name="f156" fmla="*/ f123 f53 1"/>
              <a:gd name="f157" fmla="*/ f124 f53 1"/>
              <a:gd name="f158" fmla="*/ f126 f54 1"/>
              <a:gd name="f159" fmla="*/ f125 f54 1"/>
              <a:gd name="f160" fmla="*/ f127 f53 1"/>
              <a:gd name="f161" fmla="*/ f128 f54 1"/>
              <a:gd name="f162" fmla="*/ f129 f53 1"/>
              <a:gd name="f163" fmla="*/ f130 f53 1"/>
              <a:gd name="f164" fmla="*/ f131 f54 1"/>
              <a:gd name="f165" fmla="*/ f132 f53 1"/>
              <a:gd name="f166" fmla="*/ f133 f53 1"/>
              <a:gd name="f167" fmla="*/ f134 f54 1"/>
              <a:gd name="f168" fmla="*/ f135 f53 1"/>
              <a:gd name="f169" fmla="*/ f136 f53 1"/>
              <a:gd name="f170" fmla="*/ f137 f53 1"/>
              <a:gd name="f171" fmla="*/ f138 f54 1"/>
              <a:gd name="f172" fmla="*/ f139 f54 1"/>
              <a:gd name="f173" fmla="*/ f140 f53 1"/>
              <a:gd name="f174" fmla="*/ f141 f53 1"/>
              <a:gd name="f175" fmla="*/ f142 f54 1"/>
              <a:gd name="f176" fmla="*/ f143 f53 1"/>
              <a:gd name="f177" fmla="*/ f144 f53 1"/>
              <a:gd name="f178" fmla="*/ f145 f53 1"/>
              <a:gd name="f179" fmla="*/ f146 f54 1"/>
              <a:gd name="f180" fmla="*/ f147 f53 1"/>
              <a:gd name="f181" fmla="*/ f148 f54 1"/>
              <a:gd name="f182" fmla="*/ f149 f53 1"/>
              <a:gd name="f183" fmla="*/ f150 f53 1"/>
              <a:gd name="f184" fmla="*/ f151 f54 1"/>
              <a:gd name="f185" fmla="*/ f152 f53 1"/>
              <a:gd name="f186" fmla="*/ f153 f54 1"/>
              <a:gd name="f187" fmla="*/ f154 f53 1"/>
              <a:gd name="f188" fmla="*/ f155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">
                <a:pos x="f160" y="f161"/>
              </a:cxn>
              <a:cxn ang="f93">
                <a:pos x="f162" y="f161"/>
              </a:cxn>
              <a:cxn ang="f93">
                <a:pos x="f163" y="f164"/>
              </a:cxn>
              <a:cxn ang="f93">
                <a:pos x="f165" y="f164"/>
              </a:cxn>
              <a:cxn ang="f93">
                <a:pos x="f166" y="f167"/>
              </a:cxn>
              <a:cxn ang="f93">
                <a:pos x="f168" y="f167"/>
              </a:cxn>
              <a:cxn ang="f93">
                <a:pos x="f168" y="f164"/>
              </a:cxn>
              <a:cxn ang="f93">
                <a:pos x="f169" y="f164"/>
              </a:cxn>
              <a:cxn ang="f93">
                <a:pos x="f170" y="f171"/>
              </a:cxn>
              <a:cxn ang="f93">
                <a:pos x="f170" y="f172"/>
              </a:cxn>
              <a:cxn ang="f93">
                <a:pos x="f173" y="f172"/>
              </a:cxn>
              <a:cxn ang="f93">
                <a:pos x="f174" y="f175"/>
              </a:cxn>
              <a:cxn ang="f93">
                <a:pos x="f176" y="f164"/>
              </a:cxn>
              <a:cxn ang="f93">
                <a:pos x="f177" y="f164"/>
              </a:cxn>
              <a:cxn ang="f93">
                <a:pos x="f178" y="f179"/>
              </a:cxn>
              <a:cxn ang="f93">
                <a:pos x="f180" y="f181"/>
              </a:cxn>
              <a:cxn ang="f93">
                <a:pos x="f182" y="f179"/>
              </a:cxn>
              <a:cxn ang="f93">
                <a:pos x="f183" y="f184"/>
              </a:cxn>
              <a:cxn ang="f93">
                <a:pos x="f185" y="f186"/>
              </a:cxn>
              <a:cxn ang="f93">
                <a:pos x="f187" y="f164"/>
              </a:cxn>
              <a:cxn ang="f93">
                <a:pos x="f188" y="f164"/>
              </a:cxn>
              <a:cxn ang="f93">
                <a:pos x="f160" y="f161"/>
              </a:cxn>
            </a:cxnLst>
            <a:rect l="f156" t="f159" r="f157" b="f158"/>
            <a:pathLst>
              <a:path w="66" h="58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13"/>
                  <a:pt x="f14" y="f15"/>
                  <a:pt x="f10" y="f16"/>
                </a:cubicBezTo>
                <a:cubicBezTo>
                  <a:pt x="f11" y="f16"/>
                  <a:pt x="f17" y="f16"/>
                  <a:pt x="f18" y="f16"/>
                </a:cubicBezTo>
                <a:cubicBezTo>
                  <a:pt x="f18" y="f15"/>
                  <a:pt x="f19" y="f20"/>
                  <a:pt x="f19" y="f21"/>
                </a:cubicBezTo>
                <a:cubicBezTo>
                  <a:pt x="f22" y="f21"/>
                  <a:pt x="f23" y="f21"/>
                  <a:pt x="f24" y="f21"/>
                </a:cubicBezTo>
                <a:cubicBezTo>
                  <a:pt x="f24" y="f20"/>
                  <a:pt x="f24" y="f15"/>
                  <a:pt x="f24" y="f16"/>
                </a:cubicBezTo>
                <a:cubicBezTo>
                  <a:pt x="f25" y="f16"/>
                  <a:pt x="f26" y="f16"/>
                  <a:pt x="f7" y="f16"/>
                </a:cubicBezTo>
                <a:cubicBezTo>
                  <a:pt x="f27" y="f16"/>
                  <a:pt x="f6" y="f28"/>
                  <a:pt x="f6" y="f11"/>
                </a:cubicBezTo>
                <a:cubicBezTo>
                  <a:pt x="f6" y="f19"/>
                  <a:pt x="f6" y="f25"/>
                  <a:pt x="f6" y="f7"/>
                </a:cubicBezTo>
                <a:cubicBezTo>
                  <a:pt x="f19" y="f7"/>
                  <a:pt x="f29" y="f7"/>
                  <a:pt x="f5" y="f7"/>
                </a:cubicBezTo>
                <a:cubicBezTo>
                  <a:pt x="f30" y="f31"/>
                  <a:pt x="f32" y="f18"/>
                  <a:pt x="f33" y="f14"/>
                </a:cubicBezTo>
                <a:cubicBezTo>
                  <a:pt x="f34" y="f28"/>
                  <a:pt x="f35" y="f36"/>
                  <a:pt x="f37" y="f16"/>
                </a:cubicBezTo>
                <a:cubicBezTo>
                  <a:pt x="f38" y="f8"/>
                  <a:pt x="f39" y="f16"/>
                  <a:pt x="f40" y="f16"/>
                </a:cubicBezTo>
                <a:cubicBezTo>
                  <a:pt x="f41" y="f29"/>
                  <a:pt x="f39" y="f42"/>
                  <a:pt x="f38" y="f43"/>
                </a:cubicBezTo>
                <a:cubicBezTo>
                  <a:pt x="f42" y="f34"/>
                  <a:pt x="f42" y="f34"/>
                  <a:pt x="f39" y="f33"/>
                </a:cubicBezTo>
                <a:cubicBezTo>
                  <a:pt x="f15" y="f34"/>
                  <a:pt x="f44" y="f34"/>
                  <a:pt x="f44" y="f43"/>
                </a:cubicBezTo>
                <a:cubicBezTo>
                  <a:pt x="f45" y="f37"/>
                  <a:pt x="f44" y="f46"/>
                  <a:pt x="f47" y="f48"/>
                </a:cubicBezTo>
                <a:cubicBezTo>
                  <a:pt x="f47" y="f47"/>
                  <a:pt x="f48" y="f44"/>
                  <a:pt x="f49" y="f8"/>
                </a:cubicBezTo>
                <a:cubicBezTo>
                  <a:pt x="f50" y="f16"/>
                  <a:pt x="f47" y="f16"/>
                  <a:pt x="f45" y="f16"/>
                </a:cubicBezTo>
                <a:cubicBezTo>
                  <a:pt x="f51" y="f16"/>
                  <a:pt x="f16" y="f16"/>
                  <a:pt x="f9" y="f16"/>
                </a:cubicBezTo>
                <a:cubicBezTo>
                  <a:pt x="f36" y="f15"/>
                  <a:pt x="f16" y="f13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1" name="Freeform 106">
            <a:extLst>
              <a:ext uri="{FF2B5EF4-FFF2-40B4-BE49-F238E27FC236}">
                <a16:creationId xmlns:a16="http://schemas.microsoft.com/office/drawing/2014/main" id="{F222F6D2-4478-89BC-AB1A-8B71BED82AD2}"/>
              </a:ext>
            </a:extLst>
          </p:cNvPr>
          <p:cNvSpPr/>
          <p:nvPr/>
        </p:nvSpPr>
        <p:spPr>
          <a:xfrm>
            <a:off x="3130548" y="3409953"/>
            <a:ext cx="120645" cy="3778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113"/>
              <a:gd name="f8" fmla="val 19"/>
              <a:gd name="f9" fmla="val 44"/>
              <a:gd name="f10" fmla="val 26"/>
              <a:gd name="f11" fmla="val 45"/>
              <a:gd name="f12" fmla="val 34"/>
              <a:gd name="f13" fmla="val 43"/>
              <a:gd name="f14" fmla="val 35"/>
              <a:gd name="f15" fmla="val 52"/>
              <a:gd name="f16" fmla="val 61"/>
              <a:gd name="f17" fmla="val 64"/>
              <a:gd name="f18" fmla="val 27"/>
              <a:gd name="f19" fmla="val 66"/>
              <a:gd name="f20" fmla="val 28"/>
              <a:gd name="f21" fmla="val 76"/>
              <a:gd name="f22" fmla="val 29"/>
              <a:gd name="f23" fmla="val 86"/>
              <a:gd name="f24" fmla="val 96"/>
              <a:gd name="f25" fmla="val 100"/>
              <a:gd name="f26" fmla="val 104"/>
              <a:gd name="f27" fmla="val 24"/>
              <a:gd name="f28" fmla="val 108"/>
              <a:gd name="f29" fmla="val 21"/>
              <a:gd name="f30" fmla="val 112"/>
              <a:gd name="f31" fmla="val 17"/>
              <a:gd name="f32" fmla="val 12"/>
              <a:gd name="f33" fmla="val 8"/>
              <a:gd name="f34" fmla="val 110"/>
              <a:gd name="f35" fmla="val 4"/>
              <a:gd name="f36" fmla="val 107"/>
              <a:gd name="f37" fmla="val 5"/>
              <a:gd name="f38" fmla="val 101"/>
              <a:gd name="f39" fmla="val 7"/>
              <a:gd name="f40" fmla="val 9"/>
              <a:gd name="f41" fmla="val 90"/>
              <a:gd name="f42" fmla="val 11"/>
              <a:gd name="f43" fmla="val 84"/>
              <a:gd name="f44" fmla="val 13"/>
              <a:gd name="f45" fmla="val 78"/>
              <a:gd name="f46" fmla="val 15"/>
              <a:gd name="f47" fmla="val 73"/>
              <a:gd name="f48" fmla="val 18"/>
              <a:gd name="f49" fmla="val 10"/>
              <a:gd name="f50" fmla="val 65"/>
              <a:gd name="f51" fmla="val 1"/>
              <a:gd name="f52" fmla="val 68"/>
              <a:gd name="f53" fmla="val 56"/>
              <a:gd name="f54" fmla="val 50"/>
              <a:gd name="f55" fmla="val 2"/>
              <a:gd name="f56" fmla="val 3"/>
              <a:gd name="f57" fmla="val 32"/>
              <a:gd name="f58" fmla="val 6"/>
              <a:gd name="f59" fmla="val 31"/>
              <a:gd name="f60" fmla="val 30"/>
              <a:gd name="f61" fmla="val 16"/>
              <a:gd name="f62" fmla="val 20"/>
              <a:gd name="f63" fmla="val 25"/>
              <a:gd name="f64" fmla="val 22"/>
              <a:gd name="f65" fmla="val 37"/>
              <a:gd name="f66" fmla="+- 0 0 -90"/>
              <a:gd name="f67" fmla="*/ f3 1 36"/>
              <a:gd name="f68" fmla="*/ f4 1 113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36"/>
              <a:gd name="f77" fmla="*/ f73 1 113"/>
              <a:gd name="f78" fmla="*/ 19 f74 1"/>
              <a:gd name="f79" fmla="*/ 44 f73 1"/>
              <a:gd name="f80" fmla="*/ 35 f74 1"/>
              <a:gd name="f81" fmla="*/ 52 f73 1"/>
              <a:gd name="f82" fmla="*/ 27 f74 1"/>
              <a:gd name="f83" fmla="*/ 66 f73 1"/>
              <a:gd name="f84" fmla="*/ 28 f74 1"/>
              <a:gd name="f85" fmla="*/ 96 f73 1"/>
              <a:gd name="f86" fmla="*/ 24 f74 1"/>
              <a:gd name="f87" fmla="*/ 108 f73 1"/>
              <a:gd name="f88" fmla="*/ 12 f74 1"/>
              <a:gd name="f89" fmla="*/ 112 f73 1"/>
              <a:gd name="f90" fmla="*/ 5 f74 1"/>
              <a:gd name="f91" fmla="*/ 101 f73 1"/>
              <a:gd name="f92" fmla="*/ 11 f74 1"/>
              <a:gd name="f93" fmla="*/ 84 f73 1"/>
              <a:gd name="f94" fmla="*/ 18 f74 1"/>
              <a:gd name="f95" fmla="*/ 0 f74 1"/>
              <a:gd name="f96" fmla="*/ 56 f73 1"/>
              <a:gd name="f97" fmla="*/ 7 f74 1"/>
              <a:gd name="f98" fmla="*/ 8 f74 1"/>
              <a:gd name="f99" fmla="*/ 18 f73 1"/>
              <a:gd name="f100" fmla="*/ 5 f73 1"/>
              <a:gd name="f101" fmla="*/ 1 f73 1"/>
              <a:gd name="f102" fmla="*/ 31 f74 1"/>
              <a:gd name="f103" fmla="*/ 12 f73 1"/>
              <a:gd name="f104" fmla="*/ 24 f73 1"/>
              <a:gd name="f105" fmla="+- f75 0 f1"/>
              <a:gd name="f106" fmla="*/ f78 1 36"/>
              <a:gd name="f107" fmla="*/ f79 1 113"/>
              <a:gd name="f108" fmla="*/ f80 1 36"/>
              <a:gd name="f109" fmla="*/ f81 1 113"/>
              <a:gd name="f110" fmla="*/ f82 1 36"/>
              <a:gd name="f111" fmla="*/ f83 1 113"/>
              <a:gd name="f112" fmla="*/ f84 1 36"/>
              <a:gd name="f113" fmla="*/ f85 1 113"/>
              <a:gd name="f114" fmla="*/ f86 1 36"/>
              <a:gd name="f115" fmla="*/ f87 1 113"/>
              <a:gd name="f116" fmla="*/ f88 1 36"/>
              <a:gd name="f117" fmla="*/ f89 1 113"/>
              <a:gd name="f118" fmla="*/ f90 1 36"/>
              <a:gd name="f119" fmla="*/ f91 1 113"/>
              <a:gd name="f120" fmla="*/ f92 1 36"/>
              <a:gd name="f121" fmla="*/ f93 1 113"/>
              <a:gd name="f122" fmla="*/ f94 1 36"/>
              <a:gd name="f123" fmla="*/ f95 1 36"/>
              <a:gd name="f124" fmla="*/ f96 1 113"/>
              <a:gd name="f125" fmla="*/ f97 1 36"/>
              <a:gd name="f126" fmla="*/ f98 1 36"/>
              <a:gd name="f127" fmla="*/ f99 1 113"/>
              <a:gd name="f128" fmla="*/ f100 1 113"/>
              <a:gd name="f129" fmla="*/ f101 1 113"/>
              <a:gd name="f130" fmla="*/ f102 1 36"/>
              <a:gd name="f131" fmla="*/ f103 1 113"/>
              <a:gd name="f132" fmla="*/ f104 1 113"/>
              <a:gd name="f133" fmla="*/ 0 1 f76"/>
              <a:gd name="f134" fmla="*/ f70 1 f76"/>
              <a:gd name="f135" fmla="*/ 0 1 f77"/>
              <a:gd name="f136" fmla="*/ f71 1 f77"/>
              <a:gd name="f137" fmla="*/ f106 1 f76"/>
              <a:gd name="f138" fmla="*/ f107 1 f77"/>
              <a:gd name="f139" fmla="*/ f108 1 f76"/>
              <a:gd name="f140" fmla="*/ f109 1 f77"/>
              <a:gd name="f141" fmla="*/ f110 1 f76"/>
              <a:gd name="f142" fmla="*/ f111 1 f77"/>
              <a:gd name="f143" fmla="*/ f112 1 f76"/>
              <a:gd name="f144" fmla="*/ f113 1 f77"/>
              <a:gd name="f145" fmla="*/ f114 1 f76"/>
              <a:gd name="f146" fmla="*/ f115 1 f77"/>
              <a:gd name="f147" fmla="*/ f116 1 f76"/>
              <a:gd name="f148" fmla="*/ f117 1 f77"/>
              <a:gd name="f149" fmla="*/ f118 1 f76"/>
              <a:gd name="f150" fmla="*/ f119 1 f77"/>
              <a:gd name="f151" fmla="*/ f120 1 f76"/>
              <a:gd name="f152" fmla="*/ f121 1 f77"/>
              <a:gd name="f153" fmla="*/ f122 1 f76"/>
              <a:gd name="f154" fmla="*/ f123 1 f76"/>
              <a:gd name="f155" fmla="*/ f124 1 f77"/>
              <a:gd name="f156" fmla="*/ f125 1 f76"/>
              <a:gd name="f157" fmla="*/ f126 1 f76"/>
              <a:gd name="f158" fmla="*/ f127 1 f77"/>
              <a:gd name="f159" fmla="*/ f128 1 f77"/>
              <a:gd name="f160" fmla="*/ f129 1 f77"/>
              <a:gd name="f161" fmla="*/ f130 1 f76"/>
              <a:gd name="f162" fmla="*/ f131 1 f77"/>
              <a:gd name="f163" fmla="*/ f132 1 f77"/>
              <a:gd name="f164" fmla="*/ f133 f67 1"/>
              <a:gd name="f165" fmla="*/ f134 f67 1"/>
              <a:gd name="f166" fmla="*/ f136 f68 1"/>
              <a:gd name="f167" fmla="*/ f135 f68 1"/>
              <a:gd name="f168" fmla="*/ f137 f67 1"/>
              <a:gd name="f169" fmla="*/ f138 f68 1"/>
              <a:gd name="f170" fmla="*/ f139 f67 1"/>
              <a:gd name="f171" fmla="*/ f140 f68 1"/>
              <a:gd name="f172" fmla="*/ f141 f67 1"/>
              <a:gd name="f173" fmla="*/ f142 f68 1"/>
              <a:gd name="f174" fmla="*/ f143 f67 1"/>
              <a:gd name="f175" fmla="*/ f144 f68 1"/>
              <a:gd name="f176" fmla="*/ f145 f67 1"/>
              <a:gd name="f177" fmla="*/ f146 f68 1"/>
              <a:gd name="f178" fmla="*/ f147 f67 1"/>
              <a:gd name="f179" fmla="*/ f148 f68 1"/>
              <a:gd name="f180" fmla="*/ f149 f67 1"/>
              <a:gd name="f181" fmla="*/ f150 f68 1"/>
              <a:gd name="f182" fmla="*/ f151 f67 1"/>
              <a:gd name="f183" fmla="*/ f152 f68 1"/>
              <a:gd name="f184" fmla="*/ f153 f67 1"/>
              <a:gd name="f185" fmla="*/ f154 f67 1"/>
              <a:gd name="f186" fmla="*/ f155 f68 1"/>
              <a:gd name="f187" fmla="*/ f156 f67 1"/>
              <a:gd name="f188" fmla="*/ f157 f67 1"/>
              <a:gd name="f189" fmla="*/ f158 f68 1"/>
              <a:gd name="f190" fmla="*/ f159 f68 1"/>
              <a:gd name="f191" fmla="*/ f160 f68 1"/>
              <a:gd name="f192" fmla="*/ f161 f67 1"/>
              <a:gd name="f193" fmla="*/ f162 f68 1"/>
              <a:gd name="f194" fmla="*/ f163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5">
                <a:pos x="f168" y="f169"/>
              </a:cxn>
              <a:cxn ang="f105">
                <a:pos x="f170" y="f171"/>
              </a:cxn>
              <a:cxn ang="f105">
                <a:pos x="f172" y="f173"/>
              </a:cxn>
              <a:cxn ang="f105">
                <a:pos x="f174" y="f175"/>
              </a:cxn>
              <a:cxn ang="f105">
                <a:pos x="f176" y="f177"/>
              </a:cxn>
              <a:cxn ang="f105">
                <a:pos x="f178" y="f179"/>
              </a:cxn>
              <a:cxn ang="f105">
                <a:pos x="f180" y="f181"/>
              </a:cxn>
              <a:cxn ang="f105">
                <a:pos x="f182" y="f183"/>
              </a:cxn>
              <a:cxn ang="f105">
                <a:pos x="f184" y="f173"/>
              </a:cxn>
              <a:cxn ang="f105">
                <a:pos x="f185" y="f186"/>
              </a:cxn>
              <a:cxn ang="f105">
                <a:pos x="f187" y="f169"/>
              </a:cxn>
              <a:cxn ang="f105">
                <a:pos x="f188" y="f189"/>
              </a:cxn>
              <a:cxn ang="f105">
                <a:pos x="f178" y="f190"/>
              </a:cxn>
              <a:cxn ang="f105">
                <a:pos x="f176" y="f191"/>
              </a:cxn>
              <a:cxn ang="f105">
                <a:pos x="f192" y="f193"/>
              </a:cxn>
              <a:cxn ang="f105">
                <a:pos x="f172" y="f194"/>
              </a:cxn>
              <a:cxn ang="f105">
                <a:pos x="f168" y="f169"/>
              </a:cxn>
            </a:cxnLst>
            <a:rect l="f164" t="f167" r="f165" b="f166"/>
            <a:pathLst>
              <a:path w="36" h="11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6" y="f16"/>
                  <a:pt x="f12" y="f17"/>
                  <a:pt x="f18" y="f19"/>
                </a:cubicBezTo>
                <a:cubicBezTo>
                  <a:pt x="f20" y="f21"/>
                  <a:pt x="f22" y="f23"/>
                  <a:pt x="f20" y="f24"/>
                </a:cubicBezTo>
                <a:cubicBezTo>
                  <a:pt x="f20" y="f25"/>
                  <a:pt x="f10" y="f26"/>
                  <a:pt x="f27" y="f28"/>
                </a:cubicBezTo>
                <a:cubicBezTo>
                  <a:pt x="f29" y="f30"/>
                  <a:pt x="f31" y="f7"/>
                  <a:pt x="f32" y="f30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24"/>
                  <a:pt x="f40" y="f41"/>
                  <a:pt x="f42" y="f43"/>
                </a:cubicBezTo>
                <a:cubicBezTo>
                  <a:pt x="f44" y="f45"/>
                  <a:pt x="f46" y="f47"/>
                  <a:pt x="f48" y="f19"/>
                </a:cubicBezTo>
                <a:cubicBezTo>
                  <a:pt x="f49" y="f50"/>
                  <a:pt x="f51" y="f52"/>
                  <a:pt x="f5" y="f53"/>
                </a:cubicBezTo>
                <a:cubicBezTo>
                  <a:pt x="f5" y="f54"/>
                  <a:pt x="f55" y="f11"/>
                  <a:pt x="f39" y="f9"/>
                </a:cubicBezTo>
                <a:cubicBezTo>
                  <a:pt x="f39" y="f14"/>
                  <a:pt x="f39" y="f10"/>
                  <a:pt x="f33" y="f48"/>
                </a:cubicBezTo>
                <a:cubicBezTo>
                  <a:pt x="f33" y="f44"/>
                  <a:pt x="f49" y="f40"/>
                  <a:pt x="f32" y="f37"/>
                </a:cubicBezTo>
                <a:cubicBezTo>
                  <a:pt x="f46" y="f51"/>
                  <a:pt x="f8" y="f5"/>
                  <a:pt x="f27" y="f51"/>
                </a:cubicBezTo>
                <a:cubicBezTo>
                  <a:pt x="f20" y="f56"/>
                  <a:pt x="f57" y="f58"/>
                  <a:pt x="f59" y="f32"/>
                </a:cubicBezTo>
                <a:cubicBezTo>
                  <a:pt x="f60" y="f61"/>
                  <a:pt x="f22" y="f62"/>
                  <a:pt x="f18" y="f27"/>
                </a:cubicBezTo>
                <a:cubicBezTo>
                  <a:pt x="f63" y="f60"/>
                  <a:pt x="f64" y="f65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2" name="Freeform 107">
            <a:extLst>
              <a:ext uri="{FF2B5EF4-FFF2-40B4-BE49-F238E27FC236}">
                <a16:creationId xmlns:a16="http://schemas.microsoft.com/office/drawing/2014/main" id="{5CE0900F-7D9E-7EC2-1F9E-77BEF175FF6E}"/>
              </a:ext>
            </a:extLst>
          </p:cNvPr>
          <p:cNvSpPr/>
          <p:nvPr/>
        </p:nvSpPr>
        <p:spPr>
          <a:xfrm>
            <a:off x="2039934" y="3289297"/>
            <a:ext cx="366710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0"/>
              <a:gd name="f7" fmla="val 29"/>
              <a:gd name="f8" fmla="val 75"/>
              <a:gd name="f9" fmla="val 38"/>
              <a:gd name="f10" fmla="val 8"/>
              <a:gd name="f11" fmla="val 26"/>
              <a:gd name="f12" fmla="val 14"/>
              <a:gd name="f13" fmla="val 24"/>
              <a:gd name="f14" fmla="val 21"/>
              <a:gd name="f15" fmla="val 22"/>
              <a:gd name="f16" fmla="val 25"/>
              <a:gd name="f17" fmla="val 27"/>
              <a:gd name="f18" fmla="val 19"/>
              <a:gd name="f19" fmla="val 28"/>
              <a:gd name="f20" fmla="val 2"/>
              <a:gd name="f21" fmla="val 42"/>
              <a:gd name="f22" fmla="val 60"/>
              <a:gd name="f23" fmla="val 78"/>
              <a:gd name="f24" fmla="val 96"/>
              <a:gd name="f25" fmla="val 102"/>
              <a:gd name="f26" fmla="val 1"/>
              <a:gd name="f27" fmla="val 104"/>
              <a:gd name="f28" fmla="val 4"/>
              <a:gd name="f29" fmla="val 10"/>
              <a:gd name="f30" fmla="val 105"/>
              <a:gd name="f31" fmla="val 16"/>
              <a:gd name="f32" fmla="val 108"/>
              <a:gd name="f33" fmla="val 86"/>
              <a:gd name="f34" fmla="val 84"/>
              <a:gd name="f35" fmla="val 13"/>
              <a:gd name="f36" fmla="val 83"/>
              <a:gd name="f37" fmla="val 11"/>
              <a:gd name="f38" fmla="val 79"/>
              <a:gd name="f39" fmla="val 12"/>
              <a:gd name="f40" fmla="val 17"/>
              <a:gd name="f41" fmla="val 81"/>
              <a:gd name="f42" fmla="val 82"/>
              <a:gd name="f43" fmla="+- 0 0 -90"/>
              <a:gd name="f44" fmla="*/ f3 1 110"/>
              <a:gd name="f45" fmla="*/ f4 1 29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110"/>
              <a:gd name="f54" fmla="*/ f50 1 29"/>
              <a:gd name="f55" fmla="*/ 110 f51 1"/>
              <a:gd name="f56" fmla="*/ 29 f50 1"/>
              <a:gd name="f57" fmla="*/ 0 f51 1"/>
              <a:gd name="f58" fmla="*/ 21 f51 1"/>
              <a:gd name="f59" fmla="*/ 22 f50 1"/>
              <a:gd name="f60" fmla="*/ 28 f51 1"/>
              <a:gd name="f61" fmla="*/ 14 f50 1"/>
              <a:gd name="f62" fmla="*/ 42 f51 1"/>
              <a:gd name="f63" fmla="*/ 2 f50 1"/>
              <a:gd name="f64" fmla="*/ 96 f51 1"/>
              <a:gd name="f65" fmla="*/ 104 f51 1"/>
              <a:gd name="f66" fmla="*/ 10 f50 1"/>
              <a:gd name="f67" fmla="*/ 86 f51 1"/>
              <a:gd name="f68" fmla="*/ 19 f50 1"/>
              <a:gd name="f69" fmla="*/ 83 f51 1"/>
              <a:gd name="f70" fmla="*/ 11 f50 1"/>
              <a:gd name="f71" fmla="*/ 79 f51 1"/>
              <a:gd name="f72" fmla="*/ 12 f50 1"/>
              <a:gd name="f73" fmla="*/ 78 f51 1"/>
              <a:gd name="f74" fmla="+- f52 0 f1"/>
              <a:gd name="f75" fmla="*/ f55 1 110"/>
              <a:gd name="f76" fmla="*/ f56 1 29"/>
              <a:gd name="f77" fmla="*/ f57 1 110"/>
              <a:gd name="f78" fmla="*/ f58 1 110"/>
              <a:gd name="f79" fmla="*/ f59 1 29"/>
              <a:gd name="f80" fmla="*/ f60 1 110"/>
              <a:gd name="f81" fmla="*/ f61 1 29"/>
              <a:gd name="f82" fmla="*/ f62 1 110"/>
              <a:gd name="f83" fmla="*/ f63 1 29"/>
              <a:gd name="f84" fmla="*/ f64 1 110"/>
              <a:gd name="f85" fmla="*/ f65 1 110"/>
              <a:gd name="f86" fmla="*/ f66 1 29"/>
              <a:gd name="f87" fmla="*/ f67 1 110"/>
              <a:gd name="f88" fmla="*/ f68 1 29"/>
              <a:gd name="f89" fmla="*/ f69 1 110"/>
              <a:gd name="f90" fmla="*/ f70 1 29"/>
              <a:gd name="f91" fmla="*/ f71 1 110"/>
              <a:gd name="f92" fmla="*/ f72 1 29"/>
              <a:gd name="f93" fmla="*/ f73 1 110"/>
              <a:gd name="f94" fmla="*/ 0 1 f53"/>
              <a:gd name="f95" fmla="*/ f47 1 f53"/>
              <a:gd name="f96" fmla="*/ 0 1 f54"/>
              <a:gd name="f97" fmla="*/ f48 1 f54"/>
              <a:gd name="f98" fmla="*/ f75 1 f53"/>
              <a:gd name="f99" fmla="*/ f76 1 f54"/>
              <a:gd name="f100" fmla="*/ f77 1 f53"/>
              <a:gd name="f101" fmla="*/ f78 1 f53"/>
              <a:gd name="f102" fmla="*/ f79 1 f54"/>
              <a:gd name="f103" fmla="*/ f80 1 f53"/>
              <a:gd name="f104" fmla="*/ f81 1 f54"/>
              <a:gd name="f105" fmla="*/ f82 1 f53"/>
              <a:gd name="f106" fmla="*/ f83 1 f54"/>
              <a:gd name="f107" fmla="*/ f84 1 f53"/>
              <a:gd name="f108" fmla="*/ f85 1 f53"/>
              <a:gd name="f109" fmla="*/ f86 1 f54"/>
              <a:gd name="f110" fmla="*/ f87 1 f53"/>
              <a:gd name="f111" fmla="*/ f88 1 f54"/>
              <a:gd name="f112" fmla="*/ f89 1 f53"/>
              <a:gd name="f113" fmla="*/ f90 1 f54"/>
              <a:gd name="f114" fmla="*/ f91 1 f53"/>
              <a:gd name="f115" fmla="*/ f92 1 f54"/>
              <a:gd name="f116" fmla="*/ f93 1 f53"/>
              <a:gd name="f117" fmla="*/ f94 f44 1"/>
              <a:gd name="f118" fmla="*/ f95 f44 1"/>
              <a:gd name="f119" fmla="*/ f97 f45 1"/>
              <a:gd name="f120" fmla="*/ f96 f45 1"/>
              <a:gd name="f121" fmla="*/ f98 f44 1"/>
              <a:gd name="f122" fmla="*/ f99 f45 1"/>
              <a:gd name="f123" fmla="*/ f100 f44 1"/>
              <a:gd name="f124" fmla="*/ f101 f44 1"/>
              <a:gd name="f125" fmla="*/ f102 f45 1"/>
              <a:gd name="f126" fmla="*/ f103 f44 1"/>
              <a:gd name="f127" fmla="*/ f104 f45 1"/>
              <a:gd name="f128" fmla="*/ f105 f44 1"/>
              <a:gd name="f129" fmla="*/ f106 f45 1"/>
              <a:gd name="f130" fmla="*/ f107 f44 1"/>
              <a:gd name="f131" fmla="*/ f108 f44 1"/>
              <a:gd name="f132" fmla="*/ f109 f45 1"/>
              <a:gd name="f133" fmla="*/ f110 f44 1"/>
              <a:gd name="f134" fmla="*/ f111 f45 1"/>
              <a:gd name="f135" fmla="*/ f112 f44 1"/>
              <a:gd name="f136" fmla="*/ f113 f45 1"/>
              <a:gd name="f137" fmla="*/ f114 f44 1"/>
              <a:gd name="f138" fmla="*/ f115 f45 1"/>
              <a:gd name="f139" fmla="*/ f116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121" y="f122"/>
              </a:cxn>
              <a:cxn ang="f74">
                <a:pos x="f123" y="f122"/>
              </a:cxn>
              <a:cxn ang="f74">
                <a:pos x="f124" y="f125"/>
              </a:cxn>
              <a:cxn ang="f74">
                <a:pos x="f126" y="f127"/>
              </a:cxn>
              <a:cxn ang="f74">
                <a:pos x="f128" y="f129"/>
              </a:cxn>
              <a:cxn ang="f74">
                <a:pos x="f130" y="f129"/>
              </a:cxn>
              <a:cxn ang="f74">
                <a:pos x="f131" y="f132"/>
              </a:cxn>
              <a:cxn ang="f74">
                <a:pos x="f121" y="f122"/>
              </a:cxn>
              <a:cxn ang="f74">
                <a:pos x="f133" y="f134"/>
              </a:cxn>
              <a:cxn ang="f74">
                <a:pos x="f135" y="f136"/>
              </a:cxn>
              <a:cxn ang="f74">
                <a:pos x="f137" y="f138"/>
              </a:cxn>
              <a:cxn ang="f74">
                <a:pos x="f139" y="f134"/>
              </a:cxn>
              <a:cxn ang="f74">
                <a:pos x="f133" y="f134"/>
              </a:cxn>
            </a:cxnLst>
            <a:rect l="f117" t="f120" r="f118" b="f119"/>
            <a:pathLst>
              <a:path w="110" h="29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4"/>
                  <a:pt x="f17" y="f18"/>
                  <a:pt x="f19" y="f12"/>
                </a:cubicBezTo>
                <a:cubicBezTo>
                  <a:pt x="f7" y="f5"/>
                  <a:pt x="f19" y="f20"/>
                  <a:pt x="f21" y="f20"/>
                </a:cubicBezTo>
                <a:cubicBezTo>
                  <a:pt x="f22" y="f20"/>
                  <a:pt x="f23" y="f20"/>
                  <a:pt x="f24" y="f20"/>
                </a:cubicBezTo>
                <a:cubicBezTo>
                  <a:pt x="f25" y="f26"/>
                  <a:pt x="f27" y="f28"/>
                  <a:pt x="f27" y="f29"/>
                </a:cubicBezTo>
                <a:cubicBezTo>
                  <a:pt x="f30" y="f31"/>
                  <a:pt x="f32" y="f15"/>
                  <a:pt x="f6" y="f7"/>
                </a:cubicBezTo>
                <a:close/>
                <a:moveTo>
                  <a:pt x="f33" y="f18"/>
                </a:moveTo>
                <a:cubicBezTo>
                  <a:pt x="f34" y="f31"/>
                  <a:pt x="f34" y="f35"/>
                  <a:pt x="f36" y="f37"/>
                </a:cubicBezTo>
                <a:cubicBezTo>
                  <a:pt x="f36" y="f37"/>
                  <a:pt x="f38" y="f39"/>
                  <a:pt x="f38" y="f39"/>
                </a:cubicBezTo>
                <a:cubicBezTo>
                  <a:pt x="f23" y="f12"/>
                  <a:pt x="f23" y="f40"/>
                  <a:pt x="f23" y="f18"/>
                </a:cubicBezTo>
                <a:cubicBezTo>
                  <a:pt x="f41" y="f18"/>
                  <a:pt x="f42" y="f18"/>
                  <a:pt x="f33" y="f1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3" name="Freeform 108">
            <a:extLst>
              <a:ext uri="{FF2B5EF4-FFF2-40B4-BE49-F238E27FC236}">
                <a16:creationId xmlns:a16="http://schemas.microsoft.com/office/drawing/2014/main" id="{30112C40-5B1D-F058-3ECB-D21B162E9559}"/>
              </a:ext>
            </a:extLst>
          </p:cNvPr>
          <p:cNvSpPr/>
          <p:nvPr/>
        </p:nvSpPr>
        <p:spPr>
          <a:xfrm>
            <a:off x="1812926" y="4281485"/>
            <a:ext cx="223835" cy="2016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60"/>
              <a:gd name="f8" fmla="val 20"/>
              <a:gd name="f9" fmla="val 46"/>
              <a:gd name="f10" fmla="val 27"/>
              <a:gd name="f11" fmla="val 30"/>
              <a:gd name="f12" fmla="val 38"/>
              <a:gd name="f13" fmla="val 23"/>
              <a:gd name="f14" fmla="val 13"/>
              <a:gd name="f15" fmla="val 48"/>
              <a:gd name="f16" fmla="val 5"/>
              <a:gd name="f17" fmla="val 36"/>
              <a:gd name="f18" fmla="val 2"/>
              <a:gd name="f19" fmla="val 22"/>
              <a:gd name="f20" fmla="val 10"/>
              <a:gd name="f21" fmla="val 8"/>
              <a:gd name="f22" fmla="val 21"/>
              <a:gd name="f23" fmla="val 1"/>
              <a:gd name="f24" fmla="val 33"/>
              <a:gd name="f25" fmla="val 43"/>
              <a:gd name="f26" fmla="val 6"/>
              <a:gd name="f27" fmla="val 53"/>
              <a:gd name="f28" fmla="val 11"/>
              <a:gd name="f29" fmla="val 57"/>
              <a:gd name="f30" fmla="val 14"/>
              <a:gd name="f31" fmla="val 62"/>
              <a:gd name="f32" fmla="val 17"/>
              <a:gd name="f33" fmla="+- 0 0 -90"/>
              <a:gd name="f34" fmla="*/ f3 1 67"/>
              <a:gd name="f35" fmla="*/ f4 1 60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67"/>
              <a:gd name="f44" fmla="*/ f40 1 60"/>
              <a:gd name="f45" fmla="*/ 67 f41 1"/>
              <a:gd name="f46" fmla="*/ 20 f40 1"/>
              <a:gd name="f47" fmla="*/ 23 f41 1"/>
              <a:gd name="f48" fmla="*/ 60 f40 1"/>
              <a:gd name="f49" fmla="*/ 2 f41 1"/>
              <a:gd name="f50" fmla="*/ 22 f40 1"/>
              <a:gd name="f51" fmla="*/ 21 f41 1"/>
              <a:gd name="f52" fmla="*/ 1 f40 1"/>
              <a:gd name="f53" fmla="*/ 53 f41 1"/>
              <a:gd name="f54" fmla="*/ 11 f40 1"/>
              <a:gd name="f55" fmla="+- f42 0 f1"/>
              <a:gd name="f56" fmla="*/ f45 1 67"/>
              <a:gd name="f57" fmla="*/ f46 1 60"/>
              <a:gd name="f58" fmla="*/ f47 1 67"/>
              <a:gd name="f59" fmla="*/ f48 1 60"/>
              <a:gd name="f60" fmla="*/ f49 1 67"/>
              <a:gd name="f61" fmla="*/ f50 1 60"/>
              <a:gd name="f62" fmla="*/ f51 1 67"/>
              <a:gd name="f63" fmla="*/ f52 1 60"/>
              <a:gd name="f64" fmla="*/ f53 1 67"/>
              <a:gd name="f65" fmla="*/ f54 1 60"/>
              <a:gd name="f66" fmla="*/ 0 1 f43"/>
              <a:gd name="f67" fmla="*/ f37 1 f43"/>
              <a:gd name="f68" fmla="*/ 0 1 f44"/>
              <a:gd name="f69" fmla="*/ f38 1 f44"/>
              <a:gd name="f70" fmla="*/ f56 1 f43"/>
              <a:gd name="f71" fmla="*/ f57 1 f44"/>
              <a:gd name="f72" fmla="*/ f58 1 f43"/>
              <a:gd name="f73" fmla="*/ f59 1 f44"/>
              <a:gd name="f74" fmla="*/ f60 1 f43"/>
              <a:gd name="f75" fmla="*/ f61 1 f44"/>
              <a:gd name="f76" fmla="*/ f62 1 f43"/>
              <a:gd name="f77" fmla="*/ f63 1 f44"/>
              <a:gd name="f78" fmla="*/ f64 1 f43"/>
              <a:gd name="f79" fmla="*/ f65 1 f44"/>
              <a:gd name="f80" fmla="*/ f66 f34 1"/>
              <a:gd name="f81" fmla="*/ f67 f34 1"/>
              <a:gd name="f82" fmla="*/ f69 f35 1"/>
              <a:gd name="f83" fmla="*/ f68 f35 1"/>
              <a:gd name="f84" fmla="*/ f70 f34 1"/>
              <a:gd name="f85" fmla="*/ f71 f35 1"/>
              <a:gd name="f86" fmla="*/ f72 f34 1"/>
              <a:gd name="f87" fmla="*/ f73 f35 1"/>
              <a:gd name="f88" fmla="*/ f74 f34 1"/>
              <a:gd name="f89" fmla="*/ f75 f35 1"/>
              <a:gd name="f90" fmla="*/ f76 f34 1"/>
              <a:gd name="f91" fmla="*/ f77 f35 1"/>
              <a:gd name="f92" fmla="*/ f78 f34 1"/>
              <a:gd name="f93" fmla="*/ f79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4" y="f85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84" y="f85"/>
              </a:cxn>
            </a:cxnLst>
            <a:rect l="f80" t="f83" r="f81" b="f82"/>
            <a:pathLst>
              <a:path w="67" h="60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5" y="f20"/>
                  <a:pt x="f21" y="f5"/>
                  <a:pt x="f22" y="f23"/>
                </a:cubicBezTo>
                <a:cubicBezTo>
                  <a:pt x="f24" y="f23"/>
                  <a:pt x="f25" y="f26"/>
                  <a:pt x="f27" y="f28"/>
                </a:cubicBezTo>
                <a:cubicBezTo>
                  <a:pt x="f29" y="f30"/>
                  <a:pt x="f31" y="f32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4" name="Freeform 109">
            <a:extLst>
              <a:ext uri="{FF2B5EF4-FFF2-40B4-BE49-F238E27FC236}">
                <a16:creationId xmlns:a16="http://schemas.microsoft.com/office/drawing/2014/main" id="{AF079C87-2B0A-720B-036F-FF57B944BF3F}"/>
              </a:ext>
            </a:extLst>
          </p:cNvPr>
          <p:cNvSpPr/>
          <p:nvPr/>
        </p:nvSpPr>
        <p:spPr>
          <a:xfrm>
            <a:off x="3151186" y="4446590"/>
            <a:ext cx="166685" cy="4016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120"/>
              <a:gd name="f8" fmla="val 48"/>
              <a:gd name="f9" fmla="val 55"/>
              <a:gd name="f10" fmla="val 63"/>
              <a:gd name="f11" fmla="val 46"/>
              <a:gd name="f12" fmla="val 62"/>
              <a:gd name="f13" fmla="val 42"/>
              <a:gd name="f14" fmla="val 38"/>
              <a:gd name="f15" fmla="val 34"/>
              <a:gd name="f16" fmla="val 30"/>
              <a:gd name="f17" fmla="val 92"/>
              <a:gd name="f18" fmla="val 40"/>
              <a:gd name="f19" fmla="val 109"/>
              <a:gd name="f20" fmla="val 22"/>
              <a:gd name="f21" fmla="val 21"/>
              <a:gd name="f22" fmla="val 118"/>
              <a:gd name="f23" fmla="val 116"/>
              <a:gd name="f24" fmla="val 115"/>
              <a:gd name="f25" fmla="val 100"/>
              <a:gd name="f26" fmla="val 86"/>
              <a:gd name="f27" fmla="val 71"/>
              <a:gd name="f28" fmla="val 67"/>
              <a:gd name="f29" fmla="val 20"/>
              <a:gd name="f30" fmla="val 65"/>
              <a:gd name="f31" fmla="val 16"/>
              <a:gd name="f32" fmla="val 5"/>
              <a:gd name="f33" fmla="val 54"/>
              <a:gd name="f34" fmla="val 43"/>
              <a:gd name="f35" fmla="val 2"/>
              <a:gd name="f36" fmla="val 29"/>
              <a:gd name="f37" fmla="val 3"/>
              <a:gd name="f38" fmla="val 17"/>
              <a:gd name="f39" fmla="val 8"/>
              <a:gd name="f40" fmla="val 7"/>
              <a:gd name="f41" fmla="val 19"/>
              <a:gd name="f42" fmla="val 37"/>
              <a:gd name="f43" fmla="val 39"/>
              <a:gd name="f44" fmla="+- 0 0 -90"/>
              <a:gd name="f45" fmla="*/ f3 1 50"/>
              <a:gd name="f46" fmla="*/ f4 1 120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50"/>
              <a:gd name="f55" fmla="*/ f51 1 120"/>
              <a:gd name="f56" fmla="*/ 48 f52 1"/>
              <a:gd name="f57" fmla="*/ 55 f51 1"/>
              <a:gd name="f58" fmla="*/ 42 f52 1"/>
              <a:gd name="f59" fmla="*/ 62 f51 1"/>
              <a:gd name="f60" fmla="*/ 30 f52 1"/>
              <a:gd name="f61" fmla="*/ 22 f52 1"/>
              <a:gd name="f62" fmla="*/ 120 f51 1"/>
              <a:gd name="f63" fmla="*/ 21 f52 1"/>
              <a:gd name="f64" fmla="*/ 115 f51 1"/>
              <a:gd name="f65" fmla="*/ 71 f51 1"/>
              <a:gd name="f66" fmla="*/ 16 f52 1"/>
              <a:gd name="f67" fmla="*/ 2 f52 1"/>
              <a:gd name="f68" fmla="*/ 29 f51 1"/>
              <a:gd name="f69" fmla="*/ 0 f51 1"/>
              <a:gd name="f70" fmla="+- f53 0 f1"/>
              <a:gd name="f71" fmla="*/ f56 1 50"/>
              <a:gd name="f72" fmla="*/ f57 1 120"/>
              <a:gd name="f73" fmla="*/ f58 1 50"/>
              <a:gd name="f74" fmla="*/ f59 1 120"/>
              <a:gd name="f75" fmla="*/ f60 1 50"/>
              <a:gd name="f76" fmla="*/ f61 1 50"/>
              <a:gd name="f77" fmla="*/ f62 1 120"/>
              <a:gd name="f78" fmla="*/ f63 1 50"/>
              <a:gd name="f79" fmla="*/ f64 1 120"/>
              <a:gd name="f80" fmla="*/ f65 1 120"/>
              <a:gd name="f81" fmla="*/ f66 1 50"/>
              <a:gd name="f82" fmla="*/ f67 1 50"/>
              <a:gd name="f83" fmla="*/ f68 1 120"/>
              <a:gd name="f84" fmla="*/ f69 1 120"/>
              <a:gd name="f85" fmla="*/ 0 1 f54"/>
              <a:gd name="f86" fmla="*/ f48 1 f54"/>
              <a:gd name="f87" fmla="*/ 0 1 f55"/>
              <a:gd name="f88" fmla="*/ f49 1 f55"/>
              <a:gd name="f89" fmla="*/ f71 1 f54"/>
              <a:gd name="f90" fmla="*/ f72 1 f55"/>
              <a:gd name="f91" fmla="*/ f73 1 f54"/>
              <a:gd name="f92" fmla="*/ f74 1 f55"/>
              <a:gd name="f93" fmla="*/ f75 1 f54"/>
              <a:gd name="f94" fmla="*/ f76 1 f54"/>
              <a:gd name="f95" fmla="*/ f77 1 f55"/>
              <a:gd name="f96" fmla="*/ f78 1 f54"/>
              <a:gd name="f97" fmla="*/ f79 1 f55"/>
              <a:gd name="f98" fmla="*/ f80 1 f55"/>
              <a:gd name="f99" fmla="*/ f81 1 f54"/>
              <a:gd name="f100" fmla="*/ f82 1 f54"/>
              <a:gd name="f101" fmla="*/ f83 1 f55"/>
              <a:gd name="f102" fmla="*/ f84 1 f55"/>
              <a:gd name="f103" fmla="*/ f85 f45 1"/>
              <a:gd name="f104" fmla="*/ f86 f45 1"/>
              <a:gd name="f105" fmla="*/ f88 f46 1"/>
              <a:gd name="f106" fmla="*/ f87 f46 1"/>
              <a:gd name="f107" fmla="*/ f89 f45 1"/>
              <a:gd name="f108" fmla="*/ f90 f46 1"/>
              <a:gd name="f109" fmla="*/ f91 f45 1"/>
              <a:gd name="f110" fmla="*/ f92 f46 1"/>
              <a:gd name="f111" fmla="*/ f93 f45 1"/>
              <a:gd name="f112" fmla="*/ f94 f45 1"/>
              <a:gd name="f113" fmla="*/ f95 f46 1"/>
              <a:gd name="f114" fmla="*/ f96 f45 1"/>
              <a:gd name="f115" fmla="*/ f97 f46 1"/>
              <a:gd name="f116" fmla="*/ f98 f46 1"/>
              <a:gd name="f117" fmla="*/ f99 f45 1"/>
              <a:gd name="f118" fmla="*/ f100 f45 1"/>
              <a:gd name="f119" fmla="*/ f101 f46 1"/>
              <a:gd name="f120" fmla="*/ f102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07" y="f108"/>
              </a:cxn>
              <a:cxn ang="f70">
                <a:pos x="f109" y="f110"/>
              </a:cxn>
              <a:cxn ang="f70">
                <a:pos x="f111" y="f110"/>
              </a:cxn>
              <a:cxn ang="f70">
                <a:pos x="f112" y="f113"/>
              </a:cxn>
              <a:cxn ang="f70">
                <a:pos x="f114" y="f115"/>
              </a:cxn>
              <a:cxn ang="f70">
                <a:pos x="f114" y="f116"/>
              </a:cxn>
              <a:cxn ang="f70">
                <a:pos x="f117" y="f110"/>
              </a:cxn>
              <a:cxn ang="f70">
                <a:pos x="f118" y="f119"/>
              </a:cxn>
              <a:cxn ang="f70">
                <a:pos x="f114" y="f120"/>
              </a:cxn>
              <a:cxn ang="f70">
                <a:pos x="f114" y="f108"/>
              </a:cxn>
              <a:cxn ang="f70">
                <a:pos x="f107" y="f108"/>
              </a:cxn>
            </a:cxnLst>
            <a:rect l="f103" t="f106" r="f104" b="f105"/>
            <a:pathLst>
              <a:path w="50" h="120">
                <a:moveTo>
                  <a:pt x="f8" y="f9"/>
                </a:moveTo>
                <a:cubicBezTo>
                  <a:pt x="f6" y="f10"/>
                  <a:pt x="f11" y="f12"/>
                  <a:pt x="f13" y="f12"/>
                </a:cubicBezTo>
                <a:cubicBezTo>
                  <a:pt x="f14" y="f12"/>
                  <a:pt x="f15" y="f12"/>
                  <a:pt x="f16" y="f12"/>
                </a:cubicBezTo>
                <a:cubicBezTo>
                  <a:pt x="f13" y="f17"/>
                  <a:pt x="f18" y="f19"/>
                  <a:pt x="f20" y="f7"/>
                </a:cubicBezTo>
                <a:cubicBezTo>
                  <a:pt x="f21" y="f22"/>
                  <a:pt x="f21" y="f23"/>
                  <a:pt x="f21" y="f24"/>
                </a:cubicBezTo>
                <a:cubicBezTo>
                  <a:pt x="f21" y="f25"/>
                  <a:pt x="f21" y="f26"/>
                  <a:pt x="f21" y="f27"/>
                </a:cubicBezTo>
                <a:cubicBezTo>
                  <a:pt x="f21" y="f28"/>
                  <a:pt x="f29" y="f30"/>
                  <a:pt x="f31" y="f12"/>
                </a:cubicBezTo>
                <a:cubicBezTo>
                  <a:pt x="f32" y="f33"/>
                  <a:pt x="f5" y="f34"/>
                  <a:pt x="f35" y="f36"/>
                </a:cubicBezTo>
                <a:cubicBezTo>
                  <a:pt x="f37" y="f38"/>
                  <a:pt x="f39" y="f40"/>
                  <a:pt x="f21" y="f5"/>
                </a:cubicBezTo>
                <a:cubicBezTo>
                  <a:pt x="f21" y="f41"/>
                  <a:pt x="f21" y="f42"/>
                  <a:pt x="f21" y="f9"/>
                </a:cubicBezTo>
                <a:cubicBezTo>
                  <a:pt x="f16" y="f9"/>
                  <a:pt x="f43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5" name="Freeform 110">
            <a:extLst>
              <a:ext uri="{FF2B5EF4-FFF2-40B4-BE49-F238E27FC236}">
                <a16:creationId xmlns:a16="http://schemas.microsoft.com/office/drawing/2014/main" id="{B9CEA20D-2E80-2486-EEA6-419229D06452}"/>
              </a:ext>
            </a:extLst>
          </p:cNvPr>
          <p:cNvSpPr/>
          <p:nvPr/>
        </p:nvSpPr>
        <p:spPr>
          <a:xfrm>
            <a:off x="3559173" y="3517897"/>
            <a:ext cx="152403" cy="153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"/>
              <a:gd name="f7" fmla="val 23"/>
              <a:gd name="f8" fmla="val 35"/>
              <a:gd name="f9" fmla="val 10"/>
              <a:gd name="f10" fmla="val 36"/>
              <a:gd name="f11" fmla="+- 0 0 -90"/>
              <a:gd name="f12" fmla="*/ f3 1 46"/>
              <a:gd name="f13" fmla="*/ f4 1 46"/>
              <a:gd name="f14" fmla="val f5"/>
              <a:gd name="f15" fmla="val f6"/>
              <a:gd name="f16" fmla="*/ f11 f0 1"/>
              <a:gd name="f17" fmla="+- f15 0 f14"/>
              <a:gd name="f18" fmla="*/ f16 1 f2"/>
              <a:gd name="f19" fmla="*/ f17 1 46"/>
              <a:gd name="f20" fmla="*/ 46 f17 1"/>
              <a:gd name="f21" fmla="*/ 23 f17 1"/>
              <a:gd name="f22" fmla="*/ 0 f17 1"/>
              <a:gd name="f23" fmla="+- f18 0 f1"/>
              <a:gd name="f24" fmla="*/ f20 1 46"/>
              <a:gd name="f25" fmla="*/ f21 1 46"/>
              <a:gd name="f26" fmla="*/ f22 1 46"/>
              <a:gd name="f27" fmla="*/ 0 1 f19"/>
              <a:gd name="f28" fmla="*/ f15 1 f19"/>
              <a:gd name="f29" fmla="*/ f24 1 f19"/>
              <a:gd name="f30" fmla="*/ f25 1 f19"/>
              <a:gd name="f31" fmla="*/ f26 1 f19"/>
              <a:gd name="f32" fmla="*/ f27 f12 1"/>
              <a:gd name="f33" fmla="*/ f28 f12 1"/>
              <a:gd name="f34" fmla="*/ f28 f13 1"/>
              <a:gd name="f35" fmla="*/ f27 f13 1"/>
              <a:gd name="f36" fmla="*/ f29 f12 1"/>
              <a:gd name="f37" fmla="*/ f30 f13 1"/>
              <a:gd name="f38" fmla="*/ f30 f12 1"/>
              <a:gd name="f39" fmla="*/ f29 f13 1"/>
              <a:gd name="f40" fmla="*/ f31 f12 1"/>
              <a:gd name="f41" fmla="*/ f31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6" y="f37"/>
              </a:cxn>
              <a:cxn ang="f23">
                <a:pos x="f38" y="f39"/>
              </a:cxn>
              <a:cxn ang="f23">
                <a:pos x="f40" y="f37"/>
              </a:cxn>
              <a:cxn ang="f23">
                <a:pos x="f38" y="f41"/>
              </a:cxn>
              <a:cxn ang="f23">
                <a:pos x="f36" y="f37"/>
              </a:cxn>
            </a:cxnLst>
            <a:rect l="f32" t="f35" r="f33" b="f34"/>
            <a:pathLst>
              <a:path w="46" h="46">
                <a:moveTo>
                  <a:pt x="f6" y="f7"/>
                </a:moveTo>
                <a:cubicBezTo>
                  <a:pt x="f6" y="f8"/>
                  <a:pt x="f8" y="f6"/>
                  <a:pt x="f7" y="f6"/>
                </a:cubicBezTo>
                <a:cubicBezTo>
                  <a:pt x="f9" y="f6"/>
                  <a:pt x="f5" y="f10"/>
                  <a:pt x="f5" y="f7"/>
                </a:cubicBezTo>
                <a:cubicBezTo>
                  <a:pt x="f5" y="f9"/>
                  <a:pt x="f9" y="f5"/>
                  <a:pt x="f7" y="f5"/>
                </a:cubicBezTo>
                <a:cubicBezTo>
                  <a:pt x="f8" y="f5"/>
                  <a:pt x="f6" y="f9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6" name="Freeform 111">
            <a:extLst>
              <a:ext uri="{FF2B5EF4-FFF2-40B4-BE49-F238E27FC236}">
                <a16:creationId xmlns:a16="http://schemas.microsoft.com/office/drawing/2014/main" id="{75AD02D1-31EE-7A56-6818-22A584A95A55}"/>
              </a:ext>
            </a:extLst>
          </p:cNvPr>
          <p:cNvSpPr/>
          <p:nvPr/>
        </p:nvSpPr>
        <p:spPr>
          <a:xfrm>
            <a:off x="4567235" y="3394079"/>
            <a:ext cx="239709" cy="1397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2"/>
              <a:gd name="f7" fmla="val 42"/>
              <a:gd name="f8" fmla="val 2"/>
              <a:gd name="f9" fmla="val 30"/>
              <a:gd name="f10" fmla="val 8"/>
              <a:gd name="f11" fmla="val 20"/>
              <a:gd name="f12" fmla="val 9"/>
              <a:gd name="f13" fmla="val 11"/>
              <a:gd name="f14" fmla="val 5"/>
              <a:gd name="f15" fmla="val 25"/>
              <a:gd name="f16" fmla="val 14"/>
              <a:gd name="f17" fmla="val 32"/>
              <a:gd name="f18" fmla="val 45"/>
              <a:gd name="f19" fmla="val 7"/>
              <a:gd name="f20" fmla="val 58"/>
              <a:gd name="f21" fmla="val 23"/>
              <a:gd name="f22" fmla="val 47"/>
              <a:gd name="f23" fmla="val 29"/>
              <a:gd name="f24" fmla="val 24"/>
              <a:gd name="f25" fmla="val 36"/>
              <a:gd name="f26" fmla="+- 0 0 -90"/>
              <a:gd name="f27" fmla="*/ f3 1 72"/>
              <a:gd name="f28" fmla="*/ f4 1 42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72"/>
              <a:gd name="f37" fmla="*/ f33 1 42"/>
              <a:gd name="f38" fmla="*/ 0 f34 1"/>
              <a:gd name="f39" fmla="*/ 42 f33 1"/>
              <a:gd name="f40" fmla="*/ 2 f34 1"/>
              <a:gd name="f41" fmla="*/ 9 f33 1"/>
              <a:gd name="f42" fmla="*/ 32 f34 1"/>
              <a:gd name="f43" fmla="*/ 0 f33 1"/>
              <a:gd name="f44" fmla="*/ 72 f34 1"/>
              <a:gd name="f45" fmla="*/ 23 f33 1"/>
              <a:gd name="f46" fmla="+- f35 0 f1"/>
              <a:gd name="f47" fmla="*/ f38 1 72"/>
              <a:gd name="f48" fmla="*/ f39 1 42"/>
              <a:gd name="f49" fmla="*/ f40 1 72"/>
              <a:gd name="f50" fmla="*/ f41 1 42"/>
              <a:gd name="f51" fmla="*/ f42 1 72"/>
              <a:gd name="f52" fmla="*/ f43 1 42"/>
              <a:gd name="f53" fmla="*/ f44 1 72"/>
              <a:gd name="f54" fmla="*/ f45 1 42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72" h="42">
                <a:moveTo>
                  <a:pt x="f5" y="f7"/>
                </a:moveTo>
                <a:cubicBezTo>
                  <a:pt x="f8" y="f9"/>
                  <a:pt x="f10" y="f11"/>
                  <a:pt x="f8" y="f12"/>
                </a:cubicBezTo>
                <a:cubicBezTo>
                  <a:pt x="f13" y="f14"/>
                  <a:pt x="f15" y="f16"/>
                  <a:pt x="f17" y="f5"/>
                </a:cubicBezTo>
                <a:cubicBezTo>
                  <a:pt x="f18" y="f19"/>
                  <a:pt x="f20" y="f16"/>
                  <a:pt x="f6" y="f21"/>
                </a:cubicBezTo>
                <a:cubicBezTo>
                  <a:pt x="f22" y="f23"/>
                  <a:pt x="f24" y="f25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7" name="Freeform 112">
            <a:extLst>
              <a:ext uri="{FF2B5EF4-FFF2-40B4-BE49-F238E27FC236}">
                <a16:creationId xmlns:a16="http://schemas.microsoft.com/office/drawing/2014/main" id="{20C3274E-05B7-0272-9439-7B52B4486450}"/>
              </a:ext>
            </a:extLst>
          </p:cNvPr>
          <p:cNvSpPr/>
          <p:nvPr/>
        </p:nvSpPr>
        <p:spPr>
          <a:xfrm>
            <a:off x="2152653" y="4244973"/>
            <a:ext cx="230191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"/>
              <a:gd name="f7" fmla="val 28"/>
              <a:gd name="f8" fmla="val 23"/>
              <a:gd name="f9" fmla="val 46"/>
              <a:gd name="f10" fmla="val 25"/>
              <a:gd name="f11" fmla="val 24"/>
              <a:gd name="f12" fmla="val 26"/>
              <a:gd name="f13" fmla="val 4"/>
              <a:gd name="f14" fmla="val 20"/>
              <a:gd name="f15" fmla="val 7"/>
              <a:gd name="f16" fmla="val 13"/>
              <a:gd name="f17" fmla="val 11"/>
              <a:gd name="f18" fmla="val 12"/>
              <a:gd name="f19" fmla="val 5"/>
              <a:gd name="f20" fmla="val 15"/>
              <a:gd name="f21" fmla="val 17"/>
              <a:gd name="f22" fmla="val 31"/>
              <a:gd name="f23" fmla="val 3"/>
              <a:gd name="f24" fmla="val 45"/>
              <a:gd name="f25" fmla="val 2"/>
              <a:gd name="f26" fmla="val 58"/>
              <a:gd name="f27" fmla="val 1"/>
              <a:gd name="f28" fmla="val 66"/>
              <a:gd name="f29" fmla="val 10"/>
              <a:gd name="f30" fmla="val 14"/>
              <a:gd name="f31" fmla="val 18"/>
              <a:gd name="f32" fmla="+- 0 0 -90"/>
              <a:gd name="f33" fmla="*/ f3 1 69"/>
              <a:gd name="f34" fmla="*/ f4 1 28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69"/>
              <a:gd name="f43" fmla="*/ f39 1 28"/>
              <a:gd name="f44" fmla="*/ 69 f40 1"/>
              <a:gd name="f45" fmla="*/ 23 f39 1"/>
              <a:gd name="f46" fmla="*/ 0 f40 1"/>
              <a:gd name="f47" fmla="*/ 28 f39 1"/>
              <a:gd name="f48" fmla="*/ 11 f40 1"/>
              <a:gd name="f49" fmla="*/ 7 f39 1"/>
              <a:gd name="f50" fmla="*/ 17 f40 1"/>
              <a:gd name="f51" fmla="*/ 4 f39 1"/>
              <a:gd name="f52" fmla="*/ 58 f40 1"/>
              <a:gd name="f53" fmla="*/ 1 f39 1"/>
              <a:gd name="f54" fmla="*/ 10 f39 1"/>
              <a:gd name="f55" fmla="+- f41 0 f1"/>
              <a:gd name="f56" fmla="*/ f44 1 69"/>
              <a:gd name="f57" fmla="*/ f45 1 28"/>
              <a:gd name="f58" fmla="*/ f46 1 69"/>
              <a:gd name="f59" fmla="*/ f47 1 28"/>
              <a:gd name="f60" fmla="*/ f48 1 69"/>
              <a:gd name="f61" fmla="*/ f49 1 28"/>
              <a:gd name="f62" fmla="*/ f50 1 69"/>
              <a:gd name="f63" fmla="*/ f51 1 28"/>
              <a:gd name="f64" fmla="*/ f52 1 69"/>
              <a:gd name="f65" fmla="*/ f53 1 28"/>
              <a:gd name="f66" fmla="*/ f54 1 28"/>
              <a:gd name="f67" fmla="*/ 0 1 f42"/>
              <a:gd name="f68" fmla="*/ f36 1 f42"/>
              <a:gd name="f69" fmla="*/ 0 1 f43"/>
              <a:gd name="f70" fmla="*/ f37 1 f43"/>
              <a:gd name="f71" fmla="*/ f56 1 f42"/>
              <a:gd name="f72" fmla="*/ f57 1 f43"/>
              <a:gd name="f73" fmla="*/ f58 1 f42"/>
              <a:gd name="f74" fmla="*/ f59 1 f43"/>
              <a:gd name="f75" fmla="*/ f60 1 f42"/>
              <a:gd name="f76" fmla="*/ f61 1 f43"/>
              <a:gd name="f77" fmla="*/ f62 1 f42"/>
              <a:gd name="f78" fmla="*/ f63 1 f43"/>
              <a:gd name="f79" fmla="*/ f64 1 f42"/>
              <a:gd name="f80" fmla="*/ f65 1 f43"/>
              <a:gd name="f81" fmla="*/ f66 1 f43"/>
              <a:gd name="f82" fmla="*/ f67 f33 1"/>
              <a:gd name="f83" fmla="*/ f68 f33 1"/>
              <a:gd name="f84" fmla="*/ f70 f34 1"/>
              <a:gd name="f85" fmla="*/ f69 f34 1"/>
              <a:gd name="f86" fmla="*/ f71 f33 1"/>
              <a:gd name="f87" fmla="*/ f72 f34 1"/>
              <a:gd name="f88" fmla="*/ f73 f33 1"/>
              <a:gd name="f89" fmla="*/ f74 f34 1"/>
              <a:gd name="f90" fmla="*/ f75 f33 1"/>
              <a:gd name="f91" fmla="*/ f76 f34 1"/>
              <a:gd name="f92" fmla="*/ f77 f33 1"/>
              <a:gd name="f93" fmla="*/ f78 f34 1"/>
              <a:gd name="f94" fmla="*/ f79 f33 1"/>
              <a:gd name="f95" fmla="*/ f80 f34 1"/>
              <a:gd name="f96" fmla="*/ f81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4" y="f95"/>
              </a:cxn>
              <a:cxn ang="f55">
                <a:pos x="f86" y="f96"/>
              </a:cxn>
              <a:cxn ang="f55">
                <a:pos x="f86" y="f87"/>
              </a:cxn>
            </a:cxnLst>
            <a:rect l="f82" t="f85" r="f83" b="f84"/>
            <a:pathLst>
              <a:path w="69" h="28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13" y="f14"/>
                  <a:pt x="f15" y="f16"/>
                  <a:pt x="f17" y="f15"/>
                </a:cubicBezTo>
                <a:cubicBezTo>
                  <a:pt x="f18" y="f19"/>
                  <a:pt x="f20" y="f13"/>
                  <a:pt x="f21" y="f13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5"/>
                  <a:pt x="f6" y="f23"/>
                  <a:pt x="f6" y="f29"/>
                </a:cubicBezTo>
                <a:cubicBezTo>
                  <a:pt x="f6" y="f30"/>
                  <a:pt x="f6" y="f31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8" name="Freeform 113">
            <a:extLst>
              <a:ext uri="{FF2B5EF4-FFF2-40B4-BE49-F238E27FC236}">
                <a16:creationId xmlns:a16="http://schemas.microsoft.com/office/drawing/2014/main" id="{14125302-2064-31A4-EF04-643D41BDF1CF}"/>
              </a:ext>
            </a:extLst>
          </p:cNvPr>
          <p:cNvSpPr/>
          <p:nvPr/>
        </p:nvSpPr>
        <p:spPr>
          <a:xfrm>
            <a:off x="4979986" y="4068759"/>
            <a:ext cx="141283" cy="2000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60"/>
              <a:gd name="f8" fmla="val 15"/>
              <a:gd name="f9" fmla="val 10"/>
              <a:gd name="f10" fmla="val 5"/>
              <a:gd name="f11" fmla="val 1"/>
              <a:gd name="f12" fmla="val 45"/>
              <a:gd name="f13" fmla="val 30"/>
              <a:gd name="f14" fmla="val 16"/>
              <a:gd name="f15" fmla="val 7"/>
              <a:gd name="f16" fmla="val 9"/>
              <a:gd name="f17" fmla="val 19"/>
              <a:gd name="f18" fmla="val 23"/>
              <a:gd name="f19" fmla="val 28"/>
              <a:gd name="f20" fmla="val 33"/>
              <a:gd name="f21" fmla="val 39"/>
              <a:gd name="f22" fmla="val 4"/>
              <a:gd name="f23" fmla="val 12"/>
              <a:gd name="f24" fmla="val 22"/>
              <a:gd name="f25" fmla="val 25"/>
              <a:gd name="f26" fmla="val 24"/>
              <a:gd name="f27" fmla="val 32"/>
              <a:gd name="f28" fmla="val 41"/>
              <a:gd name="f29" fmla="val 50"/>
              <a:gd name="f30" fmla="val 38"/>
              <a:gd name="f31" fmla="val 37"/>
              <a:gd name="f32" fmla="val 36"/>
              <a:gd name="f33" fmla="val 35"/>
              <a:gd name="f34" fmla="val 14"/>
              <a:gd name="f35" fmla="val 18"/>
              <a:gd name="f36" fmla="+- 0 0 -90"/>
              <a:gd name="f37" fmla="*/ f3 1 42"/>
              <a:gd name="f38" fmla="*/ f4 1 60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42"/>
              <a:gd name="f47" fmla="*/ f43 1 60"/>
              <a:gd name="f48" fmla="*/ 15 f44 1"/>
              <a:gd name="f49" fmla="*/ 60 f43 1"/>
              <a:gd name="f50" fmla="*/ 1 f44 1"/>
              <a:gd name="f51" fmla="*/ 16 f43 1"/>
              <a:gd name="f52" fmla="*/ 19 f44 1"/>
              <a:gd name="f53" fmla="*/ 0 f43 1"/>
              <a:gd name="f54" fmla="*/ 33 f44 1"/>
              <a:gd name="f55" fmla="*/ 42 f44 1"/>
              <a:gd name="f56" fmla="*/ 12 f43 1"/>
              <a:gd name="f57" fmla="*/ 23 f43 1"/>
              <a:gd name="f58" fmla="*/ 25 f44 1"/>
              <a:gd name="f59" fmla="*/ 32 f43 1"/>
              <a:gd name="f60" fmla="*/ 38 f44 1"/>
              <a:gd name="f61" fmla="*/ 5 f43 1"/>
              <a:gd name="f62" fmla="*/ 35 f44 1"/>
              <a:gd name="f63" fmla="*/ 36 f44 1"/>
              <a:gd name="f64" fmla="*/ 18 f43 1"/>
              <a:gd name="f65" fmla="+- f45 0 f1"/>
              <a:gd name="f66" fmla="*/ f48 1 42"/>
              <a:gd name="f67" fmla="*/ f49 1 60"/>
              <a:gd name="f68" fmla="*/ f50 1 42"/>
              <a:gd name="f69" fmla="*/ f51 1 60"/>
              <a:gd name="f70" fmla="*/ f52 1 42"/>
              <a:gd name="f71" fmla="*/ f53 1 60"/>
              <a:gd name="f72" fmla="*/ f54 1 42"/>
              <a:gd name="f73" fmla="*/ f55 1 42"/>
              <a:gd name="f74" fmla="*/ f56 1 60"/>
              <a:gd name="f75" fmla="*/ f57 1 60"/>
              <a:gd name="f76" fmla="*/ f58 1 42"/>
              <a:gd name="f77" fmla="*/ f59 1 60"/>
              <a:gd name="f78" fmla="*/ f60 1 42"/>
              <a:gd name="f79" fmla="*/ f61 1 60"/>
              <a:gd name="f80" fmla="*/ f62 1 42"/>
              <a:gd name="f81" fmla="*/ f63 1 42"/>
              <a:gd name="f82" fmla="*/ f64 1 60"/>
              <a:gd name="f83" fmla="*/ 0 1 f46"/>
              <a:gd name="f84" fmla="*/ f40 1 f46"/>
              <a:gd name="f85" fmla="*/ 0 1 f47"/>
              <a:gd name="f86" fmla="*/ f41 1 f47"/>
              <a:gd name="f87" fmla="*/ f66 1 f46"/>
              <a:gd name="f88" fmla="*/ f67 1 f47"/>
              <a:gd name="f89" fmla="*/ f68 1 f46"/>
              <a:gd name="f90" fmla="*/ f69 1 f47"/>
              <a:gd name="f91" fmla="*/ f70 1 f46"/>
              <a:gd name="f92" fmla="*/ f71 1 f47"/>
              <a:gd name="f93" fmla="*/ f72 1 f46"/>
              <a:gd name="f94" fmla="*/ f73 1 f46"/>
              <a:gd name="f95" fmla="*/ f74 1 f47"/>
              <a:gd name="f96" fmla="*/ f75 1 f47"/>
              <a:gd name="f97" fmla="*/ f76 1 f46"/>
              <a:gd name="f98" fmla="*/ f77 1 f47"/>
              <a:gd name="f99" fmla="*/ f78 1 f46"/>
              <a:gd name="f100" fmla="*/ f79 1 f47"/>
              <a:gd name="f101" fmla="*/ f80 1 f46"/>
              <a:gd name="f102" fmla="*/ f81 1 f46"/>
              <a:gd name="f103" fmla="*/ f82 1 f47"/>
              <a:gd name="f104" fmla="*/ f83 f37 1"/>
              <a:gd name="f105" fmla="*/ f84 f37 1"/>
              <a:gd name="f106" fmla="*/ f86 f38 1"/>
              <a:gd name="f107" fmla="*/ f85 f38 1"/>
              <a:gd name="f108" fmla="*/ f87 f37 1"/>
              <a:gd name="f109" fmla="*/ f88 f38 1"/>
              <a:gd name="f110" fmla="*/ f89 f37 1"/>
              <a:gd name="f111" fmla="*/ f90 f38 1"/>
              <a:gd name="f112" fmla="*/ f91 f37 1"/>
              <a:gd name="f113" fmla="*/ f92 f38 1"/>
              <a:gd name="f114" fmla="*/ f93 f37 1"/>
              <a:gd name="f115" fmla="*/ f94 f37 1"/>
              <a:gd name="f116" fmla="*/ f95 f38 1"/>
              <a:gd name="f117" fmla="*/ f96 f38 1"/>
              <a:gd name="f118" fmla="*/ f97 f37 1"/>
              <a:gd name="f119" fmla="*/ f98 f38 1"/>
              <a:gd name="f120" fmla="*/ f99 f37 1"/>
              <a:gd name="f121" fmla="*/ f100 f38 1"/>
              <a:gd name="f122" fmla="*/ f101 f37 1"/>
              <a:gd name="f123" fmla="*/ f102 f37 1"/>
              <a:gd name="f124" fmla="*/ f103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5">
                <a:pos x="f108" y="f109"/>
              </a:cxn>
              <a:cxn ang="f65">
                <a:pos x="f110" y="f109"/>
              </a:cxn>
              <a:cxn ang="f65">
                <a:pos x="f110" y="f111"/>
              </a:cxn>
              <a:cxn ang="f65">
                <a:pos x="f112" y="f113"/>
              </a:cxn>
              <a:cxn ang="f65">
                <a:pos x="f114" y="f113"/>
              </a:cxn>
              <a:cxn ang="f65">
                <a:pos x="f115" y="f116"/>
              </a:cxn>
              <a:cxn ang="f65">
                <a:pos x="f114" y="f117"/>
              </a:cxn>
              <a:cxn ang="f65">
                <a:pos x="f118" y="f117"/>
              </a:cxn>
              <a:cxn ang="f65">
                <a:pos x="f108" y="f119"/>
              </a:cxn>
              <a:cxn ang="f65">
                <a:pos x="f108" y="f109"/>
              </a:cxn>
              <a:cxn ang="f65">
                <a:pos x="f120" y="f121"/>
              </a:cxn>
              <a:cxn ang="f65">
                <a:pos x="f122" y="f121"/>
              </a:cxn>
              <a:cxn ang="f65">
                <a:pos x="f123" y="f124"/>
              </a:cxn>
              <a:cxn ang="f65">
                <a:pos x="f120" y="f124"/>
              </a:cxn>
              <a:cxn ang="f65">
                <a:pos x="f120" y="f121"/>
              </a:cxn>
            </a:cxnLst>
            <a:rect l="f104" t="f107" r="f105" b="f106"/>
            <a:pathLst>
              <a:path w="42" h="60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1" y="f12"/>
                  <a:pt x="f5" y="f13"/>
                  <a:pt x="f11" y="f14"/>
                </a:cubicBezTo>
                <a:cubicBezTo>
                  <a:pt x="f11" y="f15"/>
                  <a:pt x="f16" y="f11"/>
                  <a:pt x="f17" y="f5"/>
                </a:cubicBezTo>
                <a:cubicBezTo>
                  <a:pt x="f18" y="f5"/>
                  <a:pt x="f19" y="f5"/>
                  <a:pt x="f20" y="f5"/>
                </a:cubicBezTo>
                <a:cubicBezTo>
                  <a:pt x="f21" y="f5"/>
                  <a:pt x="f6" y="f22"/>
                  <a:pt x="f6" y="f23"/>
                </a:cubicBezTo>
                <a:cubicBezTo>
                  <a:pt x="f6" y="f17"/>
                  <a:pt x="f21" y="f24"/>
                  <a:pt x="f20" y="f18"/>
                </a:cubicBezTo>
                <a:cubicBezTo>
                  <a:pt x="f13" y="f18"/>
                  <a:pt x="f19" y="f18"/>
                  <a:pt x="f25" y="f18"/>
                </a:cubicBezTo>
                <a:cubicBezTo>
                  <a:pt x="f14" y="f18"/>
                  <a:pt x="f8" y="f26"/>
                  <a:pt x="f8" y="f27"/>
                </a:cubicBezTo>
                <a:cubicBezTo>
                  <a:pt x="f8" y="f28"/>
                  <a:pt x="f8" y="f29"/>
                  <a:pt x="f8" y="f7"/>
                </a:cubicBezTo>
                <a:close/>
                <a:moveTo>
                  <a:pt x="f30" y="f10"/>
                </a:moveTo>
                <a:cubicBezTo>
                  <a:pt x="f31" y="f10"/>
                  <a:pt x="f32" y="f10"/>
                  <a:pt x="f33" y="f10"/>
                </a:cubicBezTo>
                <a:cubicBezTo>
                  <a:pt x="f20" y="f16"/>
                  <a:pt x="f20" y="f34"/>
                  <a:pt x="f32" y="f35"/>
                </a:cubicBezTo>
                <a:cubicBezTo>
                  <a:pt x="f32" y="f35"/>
                  <a:pt x="f31" y="f35"/>
                  <a:pt x="f30" y="f35"/>
                </a:cubicBezTo>
                <a:cubicBezTo>
                  <a:pt x="f30" y="f34"/>
                  <a:pt x="f30" y="f16"/>
                  <a:pt x="f30" y="f10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9" name="Freeform 114">
            <a:extLst>
              <a:ext uri="{FF2B5EF4-FFF2-40B4-BE49-F238E27FC236}">
                <a16:creationId xmlns:a16="http://schemas.microsoft.com/office/drawing/2014/main" id="{EDA44806-DA48-CC10-61B8-404AF99C77F5}"/>
              </a:ext>
            </a:extLst>
          </p:cNvPr>
          <p:cNvSpPr/>
          <p:nvPr/>
        </p:nvSpPr>
        <p:spPr>
          <a:xfrm>
            <a:off x="1689097" y="4416423"/>
            <a:ext cx="163513" cy="2301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69"/>
              <a:gd name="f8" fmla="val 23"/>
              <a:gd name="f9" fmla="val 39"/>
              <a:gd name="f10" fmla="val 21"/>
              <a:gd name="f11" fmla="val 43"/>
              <a:gd name="f12" fmla="val 47"/>
              <a:gd name="f13" fmla="val 26"/>
              <a:gd name="f14" fmla="val 36"/>
              <a:gd name="f15" fmla="val 46"/>
              <a:gd name="f16" fmla="val 42"/>
              <a:gd name="f17" fmla="val 57"/>
              <a:gd name="f18" fmla="val 54"/>
              <a:gd name="f19" fmla="val 45"/>
              <a:gd name="f20" fmla="val 51"/>
              <a:gd name="f21" fmla="val 44"/>
              <a:gd name="f22" fmla="val 48"/>
              <a:gd name="f23" fmla="val 50"/>
              <a:gd name="f24" fmla="val 61"/>
              <a:gd name="f25" fmla="val 64"/>
              <a:gd name="f26" fmla="val 68"/>
              <a:gd name="f27" fmla="val 40"/>
              <a:gd name="f28" fmla="val 67"/>
              <a:gd name="f29" fmla="val 33"/>
              <a:gd name="f30" fmla="val 28"/>
              <a:gd name="f31" fmla="val 59"/>
              <a:gd name="f32" fmla="val 22"/>
              <a:gd name="f33" fmla="val 55"/>
              <a:gd name="f34" fmla="val 24"/>
              <a:gd name="f35" fmla="val 53"/>
              <a:gd name="f36" fmla="val 25"/>
              <a:gd name="f37" fmla="val 52"/>
              <a:gd name="f38" fmla="val 56"/>
              <a:gd name="f39" fmla="val 19"/>
              <a:gd name="f40" fmla="val 15"/>
              <a:gd name="f41" fmla="val 13"/>
              <a:gd name="f42" fmla="val 66"/>
              <a:gd name="f43" fmla="val 8"/>
              <a:gd name="f44" fmla="val 6"/>
              <a:gd name="f45" fmla="val 3"/>
              <a:gd name="f46" fmla="val 65"/>
              <a:gd name="f47" fmla="val 2"/>
              <a:gd name="f48" fmla="val 1"/>
              <a:gd name="f49" fmla="val 58"/>
              <a:gd name="f50" fmla="val 14"/>
              <a:gd name="f51" fmla="val 20"/>
              <a:gd name="f52" fmla="val 37"/>
              <a:gd name="f53" fmla="val 34"/>
              <a:gd name="f54" fmla="val 29"/>
              <a:gd name="f55" fmla="val 7"/>
              <a:gd name="f56" fmla="val 5"/>
              <a:gd name="f57" fmla="val 32"/>
              <a:gd name="f58" fmla="val 17"/>
              <a:gd name="f59" fmla="val 27"/>
              <a:gd name="f60" fmla="val 31"/>
              <a:gd name="f61" fmla="val 30"/>
              <a:gd name="f62" fmla="val 38"/>
              <a:gd name="f63" fmla="val 62"/>
              <a:gd name="f64" fmla="val 16"/>
              <a:gd name="f65" fmla="val 11"/>
              <a:gd name="f66" fmla="+- 0 0 -90"/>
              <a:gd name="f67" fmla="*/ f3 1 49"/>
              <a:gd name="f68" fmla="*/ f4 1 69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49"/>
              <a:gd name="f77" fmla="*/ f73 1 69"/>
              <a:gd name="f78" fmla="*/ 23 f74 1"/>
              <a:gd name="f79" fmla="*/ 39 f73 1"/>
              <a:gd name="f80" fmla="*/ 26 f74 1"/>
              <a:gd name="f81" fmla="*/ 47 f73 1"/>
              <a:gd name="f82" fmla="*/ 47 f74 1"/>
              <a:gd name="f83" fmla="*/ 57 f73 1"/>
              <a:gd name="f84" fmla="*/ 44 f74 1"/>
              <a:gd name="f85" fmla="*/ 48 f73 1"/>
              <a:gd name="f86" fmla="*/ 45 f74 1"/>
              <a:gd name="f87" fmla="*/ 49 f74 1"/>
              <a:gd name="f88" fmla="*/ 68 f73 1"/>
              <a:gd name="f89" fmla="*/ 39 f74 1"/>
              <a:gd name="f90" fmla="*/ 67 f73 1"/>
              <a:gd name="f91" fmla="*/ 22 f74 1"/>
              <a:gd name="f92" fmla="*/ 55 f73 1"/>
              <a:gd name="f93" fmla="*/ 25 f74 1"/>
              <a:gd name="f94" fmla="*/ 52 f73 1"/>
              <a:gd name="f95" fmla="*/ 15 f74 1"/>
              <a:gd name="f96" fmla="*/ 64 f73 1"/>
              <a:gd name="f97" fmla="*/ 6 f74 1"/>
              <a:gd name="f98" fmla="*/ 66 f73 1"/>
              <a:gd name="f99" fmla="*/ 1 f74 1"/>
              <a:gd name="f100" fmla="*/ 58 f73 1"/>
              <a:gd name="f101" fmla="*/ 14 f74 1"/>
              <a:gd name="f102" fmla="*/ 19 f74 1"/>
              <a:gd name="f103" fmla="*/ 29 f73 1"/>
              <a:gd name="f104" fmla="*/ 20 f74 1"/>
              <a:gd name="f105" fmla="*/ 7 f73 1"/>
              <a:gd name="f106" fmla="*/ 0 f73 1"/>
              <a:gd name="f107" fmla="*/ 32 f74 1"/>
              <a:gd name="f108" fmla="*/ 37 f73 1"/>
              <a:gd name="f109" fmla="*/ 30 f74 1"/>
              <a:gd name="f110" fmla="*/ 5 f74 1"/>
              <a:gd name="f111" fmla="*/ 62 f73 1"/>
              <a:gd name="f112" fmla="*/ 54 f73 1"/>
              <a:gd name="f113" fmla="+- f75 0 f1"/>
              <a:gd name="f114" fmla="*/ f78 1 49"/>
              <a:gd name="f115" fmla="*/ f79 1 69"/>
              <a:gd name="f116" fmla="*/ f80 1 49"/>
              <a:gd name="f117" fmla="*/ f81 1 69"/>
              <a:gd name="f118" fmla="*/ f82 1 49"/>
              <a:gd name="f119" fmla="*/ f83 1 69"/>
              <a:gd name="f120" fmla="*/ f84 1 49"/>
              <a:gd name="f121" fmla="*/ f85 1 69"/>
              <a:gd name="f122" fmla="*/ f86 1 49"/>
              <a:gd name="f123" fmla="*/ f87 1 49"/>
              <a:gd name="f124" fmla="*/ f88 1 69"/>
              <a:gd name="f125" fmla="*/ f89 1 49"/>
              <a:gd name="f126" fmla="*/ f90 1 69"/>
              <a:gd name="f127" fmla="*/ f91 1 49"/>
              <a:gd name="f128" fmla="*/ f92 1 69"/>
              <a:gd name="f129" fmla="*/ f93 1 49"/>
              <a:gd name="f130" fmla="*/ f94 1 69"/>
              <a:gd name="f131" fmla="*/ f95 1 49"/>
              <a:gd name="f132" fmla="*/ f96 1 69"/>
              <a:gd name="f133" fmla="*/ f97 1 49"/>
              <a:gd name="f134" fmla="*/ f98 1 69"/>
              <a:gd name="f135" fmla="*/ f99 1 49"/>
              <a:gd name="f136" fmla="*/ f100 1 69"/>
              <a:gd name="f137" fmla="*/ f101 1 49"/>
              <a:gd name="f138" fmla="*/ f102 1 49"/>
              <a:gd name="f139" fmla="*/ f103 1 69"/>
              <a:gd name="f140" fmla="*/ f104 1 49"/>
              <a:gd name="f141" fmla="*/ f105 1 69"/>
              <a:gd name="f142" fmla="*/ f106 1 69"/>
              <a:gd name="f143" fmla="*/ f107 1 49"/>
              <a:gd name="f144" fmla="*/ f108 1 69"/>
              <a:gd name="f145" fmla="*/ f109 1 49"/>
              <a:gd name="f146" fmla="*/ f110 1 49"/>
              <a:gd name="f147" fmla="*/ f111 1 69"/>
              <a:gd name="f148" fmla="*/ f112 1 69"/>
              <a:gd name="f149" fmla="*/ 0 1 f76"/>
              <a:gd name="f150" fmla="*/ f70 1 f76"/>
              <a:gd name="f151" fmla="*/ 0 1 f77"/>
              <a:gd name="f152" fmla="*/ f71 1 f77"/>
              <a:gd name="f153" fmla="*/ f114 1 f76"/>
              <a:gd name="f154" fmla="*/ f115 1 f77"/>
              <a:gd name="f155" fmla="*/ f116 1 f76"/>
              <a:gd name="f156" fmla="*/ f117 1 f77"/>
              <a:gd name="f157" fmla="*/ f118 1 f76"/>
              <a:gd name="f158" fmla="*/ f119 1 f77"/>
              <a:gd name="f159" fmla="*/ f120 1 f76"/>
              <a:gd name="f160" fmla="*/ f121 1 f77"/>
              <a:gd name="f161" fmla="*/ f122 1 f76"/>
              <a:gd name="f162" fmla="*/ f123 1 f76"/>
              <a:gd name="f163" fmla="*/ f124 1 f77"/>
              <a:gd name="f164" fmla="*/ f125 1 f76"/>
              <a:gd name="f165" fmla="*/ f126 1 f77"/>
              <a:gd name="f166" fmla="*/ f127 1 f76"/>
              <a:gd name="f167" fmla="*/ f128 1 f77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7"/>
              <a:gd name="f176" fmla="*/ f137 1 f76"/>
              <a:gd name="f177" fmla="*/ f138 1 f76"/>
              <a:gd name="f178" fmla="*/ f139 1 f77"/>
              <a:gd name="f179" fmla="*/ f140 1 f76"/>
              <a:gd name="f180" fmla="*/ f141 1 f77"/>
              <a:gd name="f181" fmla="*/ f142 1 f77"/>
              <a:gd name="f182" fmla="*/ f143 1 f76"/>
              <a:gd name="f183" fmla="*/ f144 1 f77"/>
              <a:gd name="f184" fmla="*/ f145 1 f76"/>
              <a:gd name="f185" fmla="*/ f146 1 f76"/>
              <a:gd name="f186" fmla="*/ f147 1 f77"/>
              <a:gd name="f187" fmla="*/ f148 1 f77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8 1"/>
              <a:gd name="f196" fmla="*/ f157 f67 1"/>
              <a:gd name="f197" fmla="*/ f158 f68 1"/>
              <a:gd name="f198" fmla="*/ f159 f67 1"/>
              <a:gd name="f199" fmla="*/ f160 f68 1"/>
              <a:gd name="f200" fmla="*/ f161 f67 1"/>
              <a:gd name="f201" fmla="*/ f162 f67 1"/>
              <a:gd name="f202" fmla="*/ f163 f68 1"/>
              <a:gd name="f203" fmla="*/ f164 f67 1"/>
              <a:gd name="f204" fmla="*/ f165 f68 1"/>
              <a:gd name="f205" fmla="*/ f166 f67 1"/>
              <a:gd name="f206" fmla="*/ f167 f68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8 1"/>
              <a:gd name="f215" fmla="*/ f176 f67 1"/>
              <a:gd name="f216" fmla="*/ f177 f67 1"/>
              <a:gd name="f217" fmla="*/ f178 f68 1"/>
              <a:gd name="f218" fmla="*/ f179 f67 1"/>
              <a:gd name="f219" fmla="*/ f180 f68 1"/>
              <a:gd name="f220" fmla="*/ f181 f68 1"/>
              <a:gd name="f221" fmla="*/ f182 f67 1"/>
              <a:gd name="f222" fmla="*/ f183 f68 1"/>
              <a:gd name="f223" fmla="*/ f184 f67 1"/>
              <a:gd name="f224" fmla="*/ f185 f67 1"/>
              <a:gd name="f225" fmla="*/ f186 f68 1"/>
              <a:gd name="f226" fmla="*/ f187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5"/>
              </a:cxn>
              <a:cxn ang="f113">
                <a:pos x="f196" y="f197"/>
              </a:cxn>
              <a:cxn ang="f113">
                <a:pos x="f198" y="f199"/>
              </a:cxn>
              <a:cxn ang="f113">
                <a:pos x="f200" y="f195"/>
              </a:cxn>
              <a:cxn ang="f113">
                <a:pos x="f201" y="f197"/>
              </a:cxn>
              <a:cxn ang="f113">
                <a:pos x="f200" y="f202"/>
              </a:cxn>
              <a:cxn ang="f113">
                <a:pos x="f203" y="f204"/>
              </a:cxn>
              <a:cxn ang="f113">
                <a:pos x="f205" y="f206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4"/>
              </a:cxn>
              <a:cxn ang="f113">
                <a:pos x="f215" y="f193"/>
              </a:cxn>
              <a:cxn ang="f113">
                <a:pos x="f216" y="f217"/>
              </a:cxn>
              <a:cxn ang="f113">
                <a:pos x="f218" y="f219"/>
              </a:cxn>
              <a:cxn ang="f113">
                <a:pos x="f194" y="f220"/>
              </a:cxn>
              <a:cxn ang="f113">
                <a:pos x="f221" y="f219"/>
              </a:cxn>
              <a:cxn ang="f113">
                <a:pos x="f221" y="f222"/>
              </a:cxn>
              <a:cxn ang="f113">
                <a:pos x="f223" y="f222"/>
              </a:cxn>
              <a:cxn ang="f113">
                <a:pos x="f192" y="f193"/>
              </a:cxn>
              <a:cxn ang="f113">
                <a:pos x="f224" y="f225"/>
              </a:cxn>
              <a:cxn ang="f113">
                <a:pos x="f216" y="f226"/>
              </a:cxn>
              <a:cxn ang="f113">
                <a:pos x="f224" y="f225"/>
              </a:cxn>
            </a:cxnLst>
            <a:rect l="f188" t="f191" r="f189" b="f190"/>
            <a:pathLst>
              <a:path w="49" h="69">
                <a:moveTo>
                  <a:pt x="f8" y="f9"/>
                </a:moveTo>
                <a:cubicBezTo>
                  <a:pt x="f10" y="f11"/>
                  <a:pt x="f10" y="f12"/>
                  <a:pt x="f13" y="f12"/>
                </a:cubicBezTo>
                <a:cubicBezTo>
                  <a:pt x="f14" y="f15"/>
                  <a:pt x="f16" y="f6"/>
                  <a:pt x="f12" y="f17"/>
                </a:cubicBezTo>
                <a:cubicBezTo>
                  <a:pt x="f15" y="f18"/>
                  <a:pt x="f19" y="f20"/>
                  <a:pt x="f21" y="f22"/>
                </a:cubicBezTo>
                <a:cubicBezTo>
                  <a:pt x="f21" y="f12"/>
                  <a:pt x="f19" y="f12"/>
                  <a:pt x="f19" y="f12"/>
                </a:cubicBezTo>
                <a:cubicBezTo>
                  <a:pt x="f12" y="f23"/>
                  <a:pt x="f6" y="f18"/>
                  <a:pt x="f6" y="f17"/>
                </a:cubicBezTo>
                <a:cubicBezTo>
                  <a:pt x="f6" y="f24"/>
                  <a:pt x="f12" y="f25"/>
                  <a:pt x="f19" y="f26"/>
                </a:cubicBezTo>
                <a:cubicBezTo>
                  <a:pt x="f21" y="f7"/>
                  <a:pt x="f27" y="f26"/>
                  <a:pt x="f9" y="f28"/>
                </a:cubicBezTo>
                <a:cubicBezTo>
                  <a:pt x="f29" y="f25"/>
                  <a:pt x="f30" y="f31"/>
                  <a:pt x="f32" y="f33"/>
                </a:cubicBezTo>
                <a:cubicBezTo>
                  <a:pt x="f8" y="f18"/>
                  <a:pt x="f34" y="f35"/>
                  <a:pt x="f36" y="f37"/>
                </a:cubicBezTo>
                <a:cubicBezTo>
                  <a:pt x="f32" y="f38"/>
                  <a:pt x="f39" y="f24"/>
                  <a:pt x="f40" y="f25"/>
                </a:cubicBezTo>
                <a:cubicBezTo>
                  <a:pt x="f41" y="f42"/>
                  <a:pt x="f43" y="f28"/>
                  <a:pt x="f44" y="f42"/>
                </a:cubicBezTo>
                <a:cubicBezTo>
                  <a:pt x="f45" y="f46"/>
                  <a:pt x="f47" y="f24"/>
                  <a:pt x="f48" y="f49"/>
                </a:cubicBezTo>
                <a:cubicBezTo>
                  <a:pt x="f5" y="f22"/>
                  <a:pt x="f44" y="f11"/>
                  <a:pt x="f50" y="f9"/>
                </a:cubicBezTo>
                <a:cubicBezTo>
                  <a:pt x="f51" y="f52"/>
                  <a:pt x="f51" y="f53"/>
                  <a:pt x="f39" y="f54"/>
                </a:cubicBezTo>
                <a:cubicBezTo>
                  <a:pt x="f39" y="f32"/>
                  <a:pt x="f39" y="f50"/>
                  <a:pt x="f51" y="f55"/>
                </a:cubicBezTo>
                <a:cubicBezTo>
                  <a:pt x="f51" y="f56"/>
                  <a:pt x="f34" y="f45"/>
                  <a:pt x="f13" y="f5"/>
                </a:cubicBezTo>
                <a:cubicBezTo>
                  <a:pt x="f30" y="f45"/>
                  <a:pt x="f57" y="f56"/>
                  <a:pt x="f57" y="f55"/>
                </a:cubicBezTo>
                <a:cubicBezTo>
                  <a:pt x="f29" y="f58"/>
                  <a:pt x="f57" y="f59"/>
                  <a:pt x="f57" y="f52"/>
                </a:cubicBezTo>
                <a:cubicBezTo>
                  <a:pt x="f57" y="f52"/>
                  <a:pt x="f60" y="f52"/>
                  <a:pt x="f61" y="f52"/>
                </a:cubicBezTo>
                <a:cubicBezTo>
                  <a:pt x="f30" y="f62"/>
                  <a:pt x="f13" y="f62"/>
                  <a:pt x="f8" y="f9"/>
                </a:cubicBezTo>
                <a:close/>
                <a:moveTo>
                  <a:pt x="f56" y="f63"/>
                </a:moveTo>
                <a:cubicBezTo>
                  <a:pt x="f41" y="f25"/>
                  <a:pt x="f64" y="f31"/>
                  <a:pt x="f39" y="f18"/>
                </a:cubicBezTo>
                <a:cubicBezTo>
                  <a:pt x="f40" y="f38"/>
                  <a:pt x="f65" y="f31"/>
                  <a:pt x="f56" y="f63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0" name="Freeform 115">
            <a:extLst>
              <a:ext uri="{FF2B5EF4-FFF2-40B4-BE49-F238E27FC236}">
                <a16:creationId xmlns:a16="http://schemas.microsoft.com/office/drawing/2014/main" id="{B17E38E7-8036-BDF0-812D-24BAFBDC0E76}"/>
              </a:ext>
            </a:extLst>
          </p:cNvPr>
          <p:cNvSpPr/>
          <p:nvPr/>
        </p:nvSpPr>
        <p:spPr>
          <a:xfrm>
            <a:off x="1635120" y="3406770"/>
            <a:ext cx="69851" cy="2047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61"/>
              <a:gd name="f8" fmla="val 31"/>
              <a:gd name="f9" fmla="val 24"/>
              <a:gd name="f10" fmla="val 16"/>
              <a:gd name="f11" fmla="val 9"/>
              <a:gd name="f12" fmla="val 3"/>
              <a:gd name="f13" fmla="val 2"/>
              <a:gd name="f14" fmla="val 8"/>
              <a:gd name="f15" fmla="val 1"/>
              <a:gd name="f16" fmla="val 10"/>
              <a:gd name="f17" fmla="val 12"/>
              <a:gd name="f18" fmla="val 14"/>
              <a:gd name="f19" fmla="val 19"/>
              <a:gd name="f20" fmla="val 7"/>
              <a:gd name="f21" fmla="val 23"/>
              <a:gd name="f22" fmla="val 39"/>
              <a:gd name="f23" fmla="val 55"/>
              <a:gd name="f24" fmla="val 59"/>
              <a:gd name="f25" fmla="val 15"/>
              <a:gd name="f26" fmla="val 11"/>
              <a:gd name="f27" fmla="val 50"/>
              <a:gd name="f28" fmla="val 47"/>
              <a:gd name="f29" fmla="val 44"/>
              <a:gd name="f30" fmla="val 41"/>
              <a:gd name="f31" fmla="val 38"/>
              <a:gd name="f32" fmla="val 34"/>
              <a:gd name="f33" fmla="+- 0 0 -90"/>
              <a:gd name="f34" fmla="*/ f3 1 21"/>
              <a:gd name="f35" fmla="*/ f4 1 61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21"/>
              <a:gd name="f44" fmla="*/ f40 1 61"/>
              <a:gd name="f45" fmla="*/ 0 f41 1"/>
              <a:gd name="f46" fmla="*/ 31 f40 1"/>
              <a:gd name="f47" fmla="*/ 9 f40 1"/>
              <a:gd name="f48" fmla="*/ 8 f41 1"/>
              <a:gd name="f49" fmla="*/ 1 f40 1"/>
              <a:gd name="f50" fmla="*/ 14 f41 1"/>
              <a:gd name="f51" fmla="*/ 21 f41 1"/>
              <a:gd name="f52" fmla="*/ 7 f40 1"/>
              <a:gd name="f53" fmla="*/ 55 f40 1"/>
              <a:gd name="f54" fmla="*/ 15 f41 1"/>
              <a:gd name="f55" fmla="*/ 61 f40 1"/>
              <a:gd name="f56" fmla="*/ 11 f41 1"/>
              <a:gd name="f57" fmla="*/ 50 f40 1"/>
              <a:gd name="f58" fmla="*/ 41 f40 1"/>
              <a:gd name="f59" fmla="+- f42 0 f1"/>
              <a:gd name="f60" fmla="*/ f45 1 21"/>
              <a:gd name="f61" fmla="*/ f46 1 61"/>
              <a:gd name="f62" fmla="*/ f47 1 61"/>
              <a:gd name="f63" fmla="*/ f48 1 21"/>
              <a:gd name="f64" fmla="*/ f49 1 61"/>
              <a:gd name="f65" fmla="*/ f50 1 21"/>
              <a:gd name="f66" fmla="*/ f51 1 21"/>
              <a:gd name="f67" fmla="*/ f52 1 61"/>
              <a:gd name="f68" fmla="*/ f53 1 61"/>
              <a:gd name="f69" fmla="*/ f54 1 21"/>
              <a:gd name="f70" fmla="*/ f55 1 61"/>
              <a:gd name="f71" fmla="*/ f56 1 21"/>
              <a:gd name="f72" fmla="*/ f57 1 61"/>
              <a:gd name="f73" fmla="*/ f58 1 61"/>
              <a:gd name="f74" fmla="*/ 0 1 f43"/>
              <a:gd name="f75" fmla="*/ f37 1 f43"/>
              <a:gd name="f76" fmla="*/ 0 1 f44"/>
              <a:gd name="f77" fmla="*/ f38 1 f44"/>
              <a:gd name="f78" fmla="*/ f60 1 f43"/>
              <a:gd name="f79" fmla="*/ f61 1 f44"/>
              <a:gd name="f80" fmla="*/ f62 1 f44"/>
              <a:gd name="f81" fmla="*/ f63 1 f43"/>
              <a:gd name="f82" fmla="*/ f64 1 f44"/>
              <a:gd name="f83" fmla="*/ f65 1 f43"/>
              <a:gd name="f84" fmla="*/ f66 1 f43"/>
              <a:gd name="f85" fmla="*/ f67 1 f44"/>
              <a:gd name="f86" fmla="*/ f68 1 f44"/>
              <a:gd name="f87" fmla="*/ f69 1 f43"/>
              <a:gd name="f88" fmla="*/ f70 1 f44"/>
              <a:gd name="f89" fmla="*/ f71 1 f43"/>
              <a:gd name="f90" fmla="*/ f72 1 f44"/>
              <a:gd name="f91" fmla="*/ f73 1 f44"/>
              <a:gd name="f92" fmla="*/ f74 f34 1"/>
              <a:gd name="f93" fmla="*/ f75 f34 1"/>
              <a:gd name="f94" fmla="*/ f77 f35 1"/>
              <a:gd name="f95" fmla="*/ f76 f35 1"/>
              <a:gd name="f96" fmla="*/ f78 f34 1"/>
              <a:gd name="f97" fmla="*/ f79 f35 1"/>
              <a:gd name="f98" fmla="*/ f80 f35 1"/>
              <a:gd name="f99" fmla="*/ f81 f34 1"/>
              <a:gd name="f100" fmla="*/ f82 f35 1"/>
              <a:gd name="f101" fmla="*/ f83 f34 1"/>
              <a:gd name="f102" fmla="*/ f84 f34 1"/>
              <a:gd name="f103" fmla="*/ f85 f35 1"/>
              <a:gd name="f104" fmla="*/ f86 f35 1"/>
              <a:gd name="f105" fmla="*/ f87 f34 1"/>
              <a:gd name="f106" fmla="*/ f88 f35 1"/>
              <a:gd name="f107" fmla="*/ f89 f34 1"/>
              <a:gd name="f108" fmla="*/ f90 f35 1"/>
              <a:gd name="f109" fmla="*/ f91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6" y="f97"/>
              </a:cxn>
              <a:cxn ang="f59">
                <a:pos x="f96" y="f98"/>
              </a:cxn>
              <a:cxn ang="f59">
                <a:pos x="f99" y="f100"/>
              </a:cxn>
              <a:cxn ang="f59">
                <a:pos x="f101" y="f100"/>
              </a:cxn>
              <a:cxn ang="f59">
                <a:pos x="f102" y="f103"/>
              </a:cxn>
              <a:cxn ang="f59">
                <a:pos x="f102" y="f104"/>
              </a:cxn>
              <a:cxn ang="f59">
                <a:pos x="f105" y="f106"/>
              </a:cxn>
              <a:cxn ang="f59">
                <a:pos x="f107" y="f106"/>
              </a:cxn>
              <a:cxn ang="f59">
                <a:pos x="f96" y="f108"/>
              </a:cxn>
              <a:cxn ang="f59">
                <a:pos x="f96" y="f109"/>
              </a:cxn>
              <a:cxn ang="f59">
                <a:pos x="f96" y="f97"/>
              </a:cxn>
            </a:cxnLst>
            <a:rect l="f92" t="f95" r="f93" b="f94"/>
            <a:pathLst>
              <a:path w="21" h="61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5" y="f12"/>
                  <a:pt x="f13" y="f5"/>
                  <a:pt x="f14" y="f15"/>
                </a:cubicBezTo>
                <a:cubicBezTo>
                  <a:pt x="f16" y="f15"/>
                  <a:pt x="f17" y="f15"/>
                  <a:pt x="f18" y="f15"/>
                </a:cubicBezTo>
                <a:cubicBezTo>
                  <a:pt x="f19" y="f15"/>
                  <a:pt x="f6" y="f12"/>
                  <a:pt x="f6" y="f20"/>
                </a:cubicBezTo>
                <a:cubicBezTo>
                  <a:pt x="f6" y="f21"/>
                  <a:pt x="f6" y="f22"/>
                  <a:pt x="f6" y="f23"/>
                </a:cubicBezTo>
                <a:cubicBezTo>
                  <a:pt x="f6" y="f24"/>
                  <a:pt x="f19" y="f7"/>
                  <a:pt x="f25" y="f7"/>
                </a:cubicBezTo>
                <a:cubicBezTo>
                  <a:pt x="f18" y="f7"/>
                  <a:pt x="f17" y="f7"/>
                  <a:pt x="f26" y="f7"/>
                </a:cubicBezTo>
                <a:cubicBezTo>
                  <a:pt x="f15" y="f7"/>
                  <a:pt x="f5" y="f7"/>
                  <a:pt x="f5" y="f27"/>
                </a:cubicBezTo>
                <a:cubicBezTo>
                  <a:pt x="f5" y="f28"/>
                  <a:pt x="f5" y="f29"/>
                  <a:pt x="f5" y="f30"/>
                </a:cubicBezTo>
                <a:cubicBezTo>
                  <a:pt x="f5" y="f31"/>
                  <a:pt x="f5" y="f32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1" name="Freeform 116">
            <a:extLst>
              <a:ext uri="{FF2B5EF4-FFF2-40B4-BE49-F238E27FC236}">
                <a16:creationId xmlns:a16="http://schemas.microsoft.com/office/drawing/2014/main" id="{CA32FC1A-7A1F-2F07-4AD8-286ACB62A0E9}"/>
              </a:ext>
            </a:extLst>
          </p:cNvPr>
          <p:cNvSpPr/>
          <p:nvPr/>
        </p:nvSpPr>
        <p:spPr>
          <a:xfrm>
            <a:off x="276221" y="3551236"/>
            <a:ext cx="171450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25"/>
              <a:gd name="f8" fmla="val 18"/>
              <a:gd name="f9" fmla="val 1"/>
              <a:gd name="f10" fmla="val 35"/>
              <a:gd name="f11" fmla="val 2"/>
              <a:gd name="f12" fmla="val 3"/>
              <a:gd name="f13" fmla="val 49"/>
              <a:gd name="f14" fmla="val 9"/>
              <a:gd name="f15" fmla="val 47"/>
              <a:gd name="f16" fmla="val 15"/>
              <a:gd name="f17" fmla="val 45"/>
              <a:gd name="f18" fmla="val 20"/>
              <a:gd name="f19" fmla="val 44"/>
              <a:gd name="f20" fmla="val 22"/>
              <a:gd name="f21" fmla="val 40"/>
              <a:gd name="f22" fmla="val 24"/>
              <a:gd name="f23" fmla="val 38"/>
              <a:gd name="f24" fmla="val 28"/>
              <a:gd name="f25" fmla="val 17"/>
              <a:gd name="f26" fmla="val 7"/>
              <a:gd name="f27" fmla="val 4"/>
              <a:gd name="f28" fmla="val 21"/>
              <a:gd name="f29" fmla="val 19"/>
              <a:gd name="f30" fmla="val 12"/>
              <a:gd name="f31" fmla="val 6"/>
              <a:gd name="f32" fmla="+- 0 0 -90"/>
              <a:gd name="f33" fmla="*/ f3 1 51"/>
              <a:gd name="f34" fmla="*/ f4 1 25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51"/>
              <a:gd name="f43" fmla="*/ f39 1 25"/>
              <a:gd name="f44" fmla="*/ 0 f40 1"/>
              <a:gd name="f45" fmla="*/ 0 f39 1"/>
              <a:gd name="f46" fmla="*/ 51 f40 1"/>
              <a:gd name="f47" fmla="*/ 3 f39 1"/>
              <a:gd name="f48" fmla="*/ 45 f40 1"/>
              <a:gd name="f49" fmla="*/ 20 f39 1"/>
              <a:gd name="f50" fmla="*/ 38 f40 1"/>
              <a:gd name="f51" fmla="*/ 25 f39 1"/>
              <a:gd name="f52" fmla="*/ 7 f40 1"/>
              <a:gd name="f53" fmla="*/ 19 f39 1"/>
              <a:gd name="f54" fmla="+- f41 0 f1"/>
              <a:gd name="f55" fmla="*/ f44 1 51"/>
              <a:gd name="f56" fmla="*/ f45 1 25"/>
              <a:gd name="f57" fmla="*/ f46 1 51"/>
              <a:gd name="f58" fmla="*/ f47 1 25"/>
              <a:gd name="f59" fmla="*/ f48 1 51"/>
              <a:gd name="f60" fmla="*/ f49 1 25"/>
              <a:gd name="f61" fmla="*/ f50 1 51"/>
              <a:gd name="f62" fmla="*/ f51 1 25"/>
              <a:gd name="f63" fmla="*/ f52 1 51"/>
              <a:gd name="f64" fmla="*/ f53 1 25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0"/>
              </a:cxn>
              <a:cxn ang="f54">
                <a:pos x="f83" y="f92"/>
              </a:cxn>
              <a:cxn ang="f54">
                <a:pos x="f83" y="f84"/>
              </a:cxn>
            </a:cxnLst>
            <a:rect l="f79" t="f82" r="f80" b="f81"/>
            <a:pathLst>
              <a:path w="51" h="25">
                <a:moveTo>
                  <a:pt x="f5" y="f5"/>
                </a:moveTo>
                <a:cubicBezTo>
                  <a:pt x="f8" y="f9"/>
                  <a:pt x="f10" y="f11"/>
                  <a:pt x="f6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7"/>
                </a:cubicBezTo>
                <a:cubicBezTo>
                  <a:pt x="f24" y="f7"/>
                  <a:pt x="f25" y="f7"/>
                  <a:pt x="f26" y="f7"/>
                </a:cubicBezTo>
                <a:cubicBezTo>
                  <a:pt x="f27" y="f22"/>
                  <a:pt x="f9" y="f28"/>
                  <a:pt x="f5" y="f29"/>
                </a:cubicBezTo>
                <a:cubicBezTo>
                  <a:pt x="f5" y="f30"/>
                  <a:pt x="f5" y="f31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2" name="Freeform 117">
            <a:extLst>
              <a:ext uri="{FF2B5EF4-FFF2-40B4-BE49-F238E27FC236}">
                <a16:creationId xmlns:a16="http://schemas.microsoft.com/office/drawing/2014/main" id="{686C2BC3-B32F-89C7-9D04-2859275682B4}"/>
              </a:ext>
            </a:extLst>
          </p:cNvPr>
          <p:cNvSpPr/>
          <p:nvPr/>
        </p:nvSpPr>
        <p:spPr>
          <a:xfrm>
            <a:off x="3629025" y="2978145"/>
            <a:ext cx="127001" cy="2016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"/>
              <a:gd name="f7" fmla="val 60"/>
              <a:gd name="f8" fmla="val 50"/>
              <a:gd name="f9" fmla="val 40"/>
              <a:gd name="f10" fmla="val 30"/>
              <a:gd name="f11" fmla="val 1"/>
              <a:gd name="f12" fmla="val 21"/>
              <a:gd name="f13" fmla="val 6"/>
              <a:gd name="f14" fmla="val 14"/>
              <a:gd name="f15" fmla="val 15"/>
              <a:gd name="f16" fmla="val 10"/>
              <a:gd name="f17" fmla="val 17"/>
              <a:gd name="f18" fmla="val 9"/>
              <a:gd name="f19" fmla="val 19"/>
              <a:gd name="f20" fmla="val 4"/>
              <a:gd name="f21" fmla="val 23"/>
              <a:gd name="f22" fmla="val 3"/>
              <a:gd name="f23" fmla="val 26"/>
              <a:gd name="f24" fmla="val 28"/>
              <a:gd name="f25" fmla="val 33"/>
              <a:gd name="f26" fmla="val 34"/>
              <a:gd name="f27" fmla="val 5"/>
              <a:gd name="f28" fmla="val 37"/>
              <a:gd name="f29" fmla="val 12"/>
              <a:gd name="f30" fmla="val 31"/>
              <a:gd name="f31" fmla="val 27"/>
              <a:gd name="f32" fmla="val 25"/>
              <a:gd name="f33" fmla="val 20"/>
              <a:gd name="f34" fmla="val 22"/>
              <a:gd name="f35" fmla="val 29"/>
              <a:gd name="f36" fmla="val 43"/>
              <a:gd name="f37" fmla="val 51"/>
              <a:gd name="f38" fmla="val 8"/>
              <a:gd name="f39" fmla="val 32"/>
              <a:gd name="f40" fmla="val 24"/>
              <a:gd name="f41" fmla="+- 0 0 -90"/>
              <a:gd name="f42" fmla="*/ f3 1 38"/>
              <a:gd name="f43" fmla="*/ f4 1 60"/>
              <a:gd name="f44" fmla="val f5"/>
              <a:gd name="f45" fmla="val f6"/>
              <a:gd name="f46" fmla="val f7"/>
              <a:gd name="f47" fmla="*/ f41 f0 1"/>
              <a:gd name="f48" fmla="+- f46 0 f44"/>
              <a:gd name="f49" fmla="+- f45 0 f44"/>
              <a:gd name="f50" fmla="*/ f47 1 f2"/>
              <a:gd name="f51" fmla="*/ f49 1 38"/>
              <a:gd name="f52" fmla="*/ f48 1 60"/>
              <a:gd name="f53" fmla="*/ 0 f49 1"/>
              <a:gd name="f54" fmla="*/ 60 f48 1"/>
              <a:gd name="f55" fmla="*/ 30 f48 1"/>
              <a:gd name="f56" fmla="*/ 15 f49 1"/>
              <a:gd name="f57" fmla="*/ 10 f48 1"/>
              <a:gd name="f58" fmla="*/ 21 f49 1"/>
              <a:gd name="f59" fmla="*/ 4 f48 1"/>
              <a:gd name="f60" fmla="*/ 28 f49 1"/>
              <a:gd name="f61" fmla="*/ 0 f48 1"/>
              <a:gd name="f62" fmla="*/ 34 f49 1"/>
              <a:gd name="f63" fmla="*/ 5 f48 1"/>
              <a:gd name="f64" fmla="*/ 26 f48 1"/>
              <a:gd name="f65" fmla="*/ 27 f49 1"/>
              <a:gd name="f66" fmla="*/ 31 f48 1"/>
              <a:gd name="f67" fmla="*/ 19 f49 1"/>
              <a:gd name="f68" fmla="*/ 22 f48 1"/>
              <a:gd name="f69" fmla="*/ 12 f49 1"/>
              <a:gd name="f70" fmla="*/ 34 f48 1"/>
              <a:gd name="f71" fmla="+- f50 0 f1"/>
              <a:gd name="f72" fmla="*/ f53 1 38"/>
              <a:gd name="f73" fmla="*/ f54 1 60"/>
              <a:gd name="f74" fmla="*/ f55 1 60"/>
              <a:gd name="f75" fmla="*/ f56 1 38"/>
              <a:gd name="f76" fmla="*/ f57 1 60"/>
              <a:gd name="f77" fmla="*/ f58 1 38"/>
              <a:gd name="f78" fmla="*/ f59 1 60"/>
              <a:gd name="f79" fmla="*/ f60 1 38"/>
              <a:gd name="f80" fmla="*/ f61 1 60"/>
              <a:gd name="f81" fmla="*/ f62 1 38"/>
              <a:gd name="f82" fmla="*/ f63 1 60"/>
              <a:gd name="f83" fmla="*/ f64 1 60"/>
              <a:gd name="f84" fmla="*/ f65 1 38"/>
              <a:gd name="f85" fmla="*/ f66 1 60"/>
              <a:gd name="f86" fmla="*/ f67 1 38"/>
              <a:gd name="f87" fmla="*/ f68 1 60"/>
              <a:gd name="f88" fmla="*/ f69 1 38"/>
              <a:gd name="f89" fmla="*/ f70 1 60"/>
              <a:gd name="f90" fmla="*/ 0 1 f51"/>
              <a:gd name="f91" fmla="*/ f45 1 f51"/>
              <a:gd name="f92" fmla="*/ 0 1 f52"/>
              <a:gd name="f93" fmla="*/ f46 1 f52"/>
              <a:gd name="f94" fmla="*/ f72 1 f51"/>
              <a:gd name="f95" fmla="*/ f73 1 f52"/>
              <a:gd name="f96" fmla="*/ f74 1 f52"/>
              <a:gd name="f97" fmla="*/ f75 1 f51"/>
              <a:gd name="f98" fmla="*/ f76 1 f52"/>
              <a:gd name="f99" fmla="*/ f77 1 f51"/>
              <a:gd name="f100" fmla="*/ f78 1 f52"/>
              <a:gd name="f101" fmla="*/ f79 1 f51"/>
              <a:gd name="f102" fmla="*/ f80 1 f52"/>
              <a:gd name="f103" fmla="*/ f81 1 f51"/>
              <a:gd name="f104" fmla="*/ f82 1 f52"/>
              <a:gd name="f105" fmla="*/ f83 1 f52"/>
              <a:gd name="f106" fmla="*/ f84 1 f51"/>
              <a:gd name="f107" fmla="*/ f85 1 f52"/>
              <a:gd name="f108" fmla="*/ f86 1 f51"/>
              <a:gd name="f109" fmla="*/ f87 1 f52"/>
              <a:gd name="f110" fmla="*/ f88 1 f51"/>
              <a:gd name="f111" fmla="*/ f89 1 f52"/>
              <a:gd name="f112" fmla="*/ f90 f42 1"/>
              <a:gd name="f113" fmla="*/ f91 f42 1"/>
              <a:gd name="f114" fmla="*/ f93 f43 1"/>
              <a:gd name="f115" fmla="*/ f92 f43 1"/>
              <a:gd name="f116" fmla="*/ f94 f42 1"/>
              <a:gd name="f117" fmla="*/ f95 f43 1"/>
              <a:gd name="f118" fmla="*/ f96 f43 1"/>
              <a:gd name="f119" fmla="*/ f97 f42 1"/>
              <a:gd name="f120" fmla="*/ f98 f43 1"/>
              <a:gd name="f121" fmla="*/ f99 f42 1"/>
              <a:gd name="f122" fmla="*/ f100 f43 1"/>
              <a:gd name="f123" fmla="*/ f101 f42 1"/>
              <a:gd name="f124" fmla="*/ f102 f43 1"/>
              <a:gd name="f125" fmla="*/ f103 f42 1"/>
              <a:gd name="f126" fmla="*/ f104 f43 1"/>
              <a:gd name="f127" fmla="*/ f105 f43 1"/>
              <a:gd name="f128" fmla="*/ f106 f42 1"/>
              <a:gd name="f129" fmla="*/ f107 f43 1"/>
              <a:gd name="f130" fmla="*/ f108 f42 1"/>
              <a:gd name="f131" fmla="*/ f109 f43 1"/>
              <a:gd name="f132" fmla="*/ f110 f42 1"/>
              <a:gd name="f133" fmla="*/ f111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6" y="f117"/>
              </a:cxn>
              <a:cxn ang="f71">
                <a:pos x="f116" y="f118"/>
              </a:cxn>
              <a:cxn ang="f71">
                <a:pos x="f119" y="f120"/>
              </a:cxn>
              <a:cxn ang="f71">
                <a:pos x="f121" y="f122"/>
              </a:cxn>
              <a:cxn ang="f71">
                <a:pos x="f123" y="f124"/>
              </a:cxn>
              <a:cxn ang="f71">
                <a:pos x="f125" y="f126"/>
              </a:cxn>
              <a:cxn ang="f71">
                <a:pos x="f125" y="f127"/>
              </a:cxn>
              <a:cxn ang="f71">
                <a:pos x="f128" y="f129"/>
              </a:cxn>
              <a:cxn ang="f71">
                <a:pos x="f121" y="f127"/>
              </a:cxn>
              <a:cxn ang="f71">
                <a:pos x="f130" y="f131"/>
              </a:cxn>
              <a:cxn ang="f71">
                <a:pos x="f132" y="f133"/>
              </a:cxn>
              <a:cxn ang="f71">
                <a:pos x="f132" y="f117"/>
              </a:cxn>
              <a:cxn ang="f71">
                <a:pos x="f116" y="f117"/>
              </a:cxn>
              <a:cxn ang="f71">
                <a:pos x="f128" y="f127"/>
              </a:cxn>
              <a:cxn ang="f71">
                <a:pos x="f128" y="f126"/>
              </a:cxn>
              <a:cxn ang="f71">
                <a:pos x="f128" y="f127"/>
              </a:cxn>
            </a:cxnLst>
            <a:rect l="f112" t="f115" r="f113" b="f114"/>
            <a:pathLst>
              <a:path w="38" h="60">
                <a:moveTo>
                  <a:pt x="f5" y="f7"/>
                </a:moveTo>
                <a:cubicBezTo>
                  <a:pt x="f5" y="f8"/>
                  <a:pt x="f5" y="f9"/>
                  <a:pt x="f5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13"/>
                  <a:pt x="f12" y="f20"/>
                </a:cubicBezTo>
                <a:cubicBezTo>
                  <a:pt x="f21" y="f22"/>
                  <a:pt x="f23" y="f5"/>
                  <a:pt x="f24" y="f5"/>
                </a:cubicBezTo>
                <a:cubicBezTo>
                  <a:pt x="f10" y="f5"/>
                  <a:pt x="f25" y="f22"/>
                  <a:pt x="f26" y="f27"/>
                </a:cubicBezTo>
                <a:cubicBezTo>
                  <a:pt x="f28" y="f29"/>
                  <a:pt x="f6" y="f19"/>
                  <a:pt x="f26" y="f23"/>
                </a:cubicBezTo>
                <a:cubicBezTo>
                  <a:pt x="f25" y="f24"/>
                  <a:pt x="f10" y="f30"/>
                  <a:pt x="f31" y="f30"/>
                </a:cubicBezTo>
                <a:cubicBezTo>
                  <a:pt x="f32" y="f30"/>
                  <a:pt x="f21" y="f24"/>
                  <a:pt x="f12" y="f23"/>
                </a:cubicBezTo>
                <a:cubicBezTo>
                  <a:pt x="f33" y="f32"/>
                  <a:pt x="f19" y="f21"/>
                  <a:pt x="f19" y="f34"/>
                </a:cubicBezTo>
                <a:cubicBezTo>
                  <a:pt x="f14" y="f32"/>
                  <a:pt x="f29" y="f35"/>
                  <a:pt x="f29" y="f26"/>
                </a:cubicBezTo>
                <a:cubicBezTo>
                  <a:pt x="f29" y="f36"/>
                  <a:pt x="f29" y="f37"/>
                  <a:pt x="f29" y="f7"/>
                </a:cubicBezTo>
                <a:cubicBezTo>
                  <a:pt x="f38" y="f7"/>
                  <a:pt x="f20" y="f7"/>
                  <a:pt x="f5" y="f7"/>
                </a:cubicBezTo>
                <a:close/>
                <a:moveTo>
                  <a:pt x="f31" y="f23"/>
                </a:moveTo>
                <a:cubicBezTo>
                  <a:pt x="f39" y="f19"/>
                  <a:pt x="f39" y="f29"/>
                  <a:pt x="f31" y="f27"/>
                </a:cubicBezTo>
                <a:cubicBezTo>
                  <a:pt x="f21" y="f29"/>
                  <a:pt x="f40" y="f19"/>
                  <a:pt x="f31" y="f23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3" name="Freeform 118">
            <a:extLst>
              <a:ext uri="{FF2B5EF4-FFF2-40B4-BE49-F238E27FC236}">
                <a16:creationId xmlns:a16="http://schemas.microsoft.com/office/drawing/2014/main" id="{AB5CCC93-E9FA-6934-F0EC-F85DAB74A3D5}"/>
              </a:ext>
            </a:extLst>
          </p:cNvPr>
          <p:cNvSpPr/>
          <p:nvPr/>
        </p:nvSpPr>
        <p:spPr>
          <a:xfrm>
            <a:off x="314325" y="4405314"/>
            <a:ext cx="79379" cy="2555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76"/>
              <a:gd name="f8" fmla="val 15"/>
              <a:gd name="f9" fmla="val 30"/>
              <a:gd name="f10" fmla="val 18"/>
              <a:gd name="f11" fmla="val 33"/>
              <a:gd name="f12" fmla="val 21"/>
              <a:gd name="f13" fmla="val 36"/>
              <a:gd name="f14" fmla="val 38"/>
              <a:gd name="f15" fmla="val 22"/>
              <a:gd name="f16" fmla="val 40"/>
              <a:gd name="f17" fmla="val 19"/>
              <a:gd name="f18" fmla="val 43"/>
              <a:gd name="f19" fmla="val 14"/>
              <a:gd name="f20" fmla="val 46"/>
              <a:gd name="f21" fmla="val 50"/>
              <a:gd name="f22" fmla="val 57"/>
              <a:gd name="f23" fmla="val 64"/>
              <a:gd name="f24" fmla="val 65"/>
              <a:gd name="f25" fmla="val 66"/>
              <a:gd name="f26" fmla="val 67"/>
              <a:gd name="f27" fmla="val 13"/>
              <a:gd name="f28" fmla="val 71"/>
              <a:gd name="f29" fmla="val 8"/>
              <a:gd name="f30" fmla="val 2"/>
              <a:gd name="f31" fmla="val 75"/>
              <a:gd name="f32" fmla="val 1"/>
              <a:gd name="f33" fmla="val 70"/>
              <a:gd name="f34" fmla="val 3"/>
              <a:gd name="f35" fmla="val 58"/>
              <a:gd name="f36" fmla="val 5"/>
              <a:gd name="f37" fmla="val 51"/>
              <a:gd name="f38" fmla="val 6"/>
              <a:gd name="f39" fmla="val 45"/>
              <a:gd name="f40" fmla="val 4"/>
              <a:gd name="f41" fmla="val 41"/>
              <a:gd name="f42" fmla="val 34"/>
              <a:gd name="f43" fmla="val 26"/>
              <a:gd name="f44" fmla="val 20"/>
              <a:gd name="f45" fmla="val 12"/>
              <a:gd name="f46" fmla="val 9"/>
              <a:gd name="f47" fmla="val 10"/>
              <a:gd name="f48" fmla="val 7"/>
              <a:gd name="f49" fmla="+- 0 0 -90"/>
              <a:gd name="f50" fmla="*/ f3 1 24"/>
              <a:gd name="f51" fmla="*/ f4 1 76"/>
              <a:gd name="f52" fmla="val f5"/>
              <a:gd name="f53" fmla="val f6"/>
              <a:gd name="f54" fmla="val f7"/>
              <a:gd name="f55" fmla="*/ f49 f0 1"/>
              <a:gd name="f56" fmla="+- f54 0 f52"/>
              <a:gd name="f57" fmla="+- f53 0 f52"/>
              <a:gd name="f58" fmla="*/ f55 1 f2"/>
              <a:gd name="f59" fmla="*/ f57 1 24"/>
              <a:gd name="f60" fmla="*/ f56 1 76"/>
              <a:gd name="f61" fmla="*/ 15 f57 1"/>
              <a:gd name="f62" fmla="*/ 30 f56 1"/>
              <a:gd name="f63" fmla="*/ 24 f57 1"/>
              <a:gd name="f64" fmla="*/ 38 f56 1"/>
              <a:gd name="f65" fmla="*/ 14 f57 1"/>
              <a:gd name="f66" fmla="*/ 46 f56 1"/>
              <a:gd name="f67" fmla="*/ 64 f56 1"/>
              <a:gd name="f68" fmla="*/ 67 f56 1"/>
              <a:gd name="f69" fmla="*/ 8 f57 1"/>
              <a:gd name="f70" fmla="*/ 76 f56 1"/>
              <a:gd name="f71" fmla="*/ 1 f57 1"/>
              <a:gd name="f72" fmla="*/ 65 f56 1"/>
              <a:gd name="f73" fmla="*/ 6 f57 1"/>
              <a:gd name="f74" fmla="*/ 45 f56 1"/>
              <a:gd name="f75" fmla="*/ 0 f57 1"/>
              <a:gd name="f76" fmla="*/ 2 f57 1"/>
              <a:gd name="f77" fmla="*/ 14 f56 1"/>
              <a:gd name="f78" fmla="*/ 8 f56 1"/>
              <a:gd name="f79" fmla="*/ 0 f56 1"/>
              <a:gd name="f80" fmla="*/ 13 f57 1"/>
              <a:gd name="f81" fmla="*/ 7 f56 1"/>
              <a:gd name="f82" fmla="+- f58 0 f1"/>
              <a:gd name="f83" fmla="*/ f61 1 24"/>
              <a:gd name="f84" fmla="*/ f62 1 76"/>
              <a:gd name="f85" fmla="*/ f63 1 24"/>
              <a:gd name="f86" fmla="*/ f64 1 76"/>
              <a:gd name="f87" fmla="*/ f65 1 24"/>
              <a:gd name="f88" fmla="*/ f66 1 76"/>
              <a:gd name="f89" fmla="*/ f67 1 76"/>
              <a:gd name="f90" fmla="*/ f68 1 76"/>
              <a:gd name="f91" fmla="*/ f69 1 24"/>
              <a:gd name="f92" fmla="*/ f70 1 76"/>
              <a:gd name="f93" fmla="*/ f71 1 24"/>
              <a:gd name="f94" fmla="*/ f72 1 76"/>
              <a:gd name="f95" fmla="*/ f73 1 24"/>
              <a:gd name="f96" fmla="*/ f74 1 76"/>
              <a:gd name="f97" fmla="*/ f75 1 24"/>
              <a:gd name="f98" fmla="*/ f76 1 24"/>
              <a:gd name="f99" fmla="*/ f77 1 76"/>
              <a:gd name="f100" fmla="*/ f78 1 76"/>
              <a:gd name="f101" fmla="*/ f79 1 76"/>
              <a:gd name="f102" fmla="*/ f80 1 24"/>
              <a:gd name="f103" fmla="*/ f81 1 76"/>
              <a:gd name="f104" fmla="*/ 0 1 f59"/>
              <a:gd name="f105" fmla="*/ f53 1 f59"/>
              <a:gd name="f106" fmla="*/ 0 1 f60"/>
              <a:gd name="f107" fmla="*/ f54 1 f60"/>
              <a:gd name="f108" fmla="*/ f83 1 f59"/>
              <a:gd name="f109" fmla="*/ f84 1 f60"/>
              <a:gd name="f110" fmla="*/ f85 1 f59"/>
              <a:gd name="f111" fmla="*/ f86 1 f60"/>
              <a:gd name="f112" fmla="*/ f87 1 f59"/>
              <a:gd name="f113" fmla="*/ f88 1 f60"/>
              <a:gd name="f114" fmla="*/ f89 1 f60"/>
              <a:gd name="f115" fmla="*/ f90 1 f60"/>
              <a:gd name="f116" fmla="*/ f91 1 f59"/>
              <a:gd name="f117" fmla="*/ f92 1 f60"/>
              <a:gd name="f118" fmla="*/ f93 1 f59"/>
              <a:gd name="f119" fmla="*/ f94 1 f60"/>
              <a:gd name="f120" fmla="*/ f95 1 f59"/>
              <a:gd name="f121" fmla="*/ f96 1 f60"/>
              <a:gd name="f122" fmla="*/ f97 1 f59"/>
              <a:gd name="f123" fmla="*/ f98 1 f59"/>
              <a:gd name="f124" fmla="*/ f99 1 f60"/>
              <a:gd name="f125" fmla="*/ f100 1 f60"/>
              <a:gd name="f126" fmla="*/ f101 1 f60"/>
              <a:gd name="f127" fmla="*/ f102 1 f59"/>
              <a:gd name="f128" fmla="*/ f103 1 f60"/>
              <a:gd name="f129" fmla="*/ f104 f50 1"/>
              <a:gd name="f130" fmla="*/ f105 f50 1"/>
              <a:gd name="f131" fmla="*/ f107 f51 1"/>
              <a:gd name="f132" fmla="*/ f106 f51 1"/>
              <a:gd name="f133" fmla="*/ f108 f50 1"/>
              <a:gd name="f134" fmla="*/ f109 f51 1"/>
              <a:gd name="f135" fmla="*/ f110 f50 1"/>
              <a:gd name="f136" fmla="*/ f111 f51 1"/>
              <a:gd name="f137" fmla="*/ f112 f50 1"/>
              <a:gd name="f138" fmla="*/ f113 f51 1"/>
              <a:gd name="f139" fmla="*/ f114 f51 1"/>
              <a:gd name="f140" fmla="*/ f115 f51 1"/>
              <a:gd name="f141" fmla="*/ f116 f50 1"/>
              <a:gd name="f142" fmla="*/ f117 f51 1"/>
              <a:gd name="f143" fmla="*/ f118 f50 1"/>
              <a:gd name="f144" fmla="*/ f119 f51 1"/>
              <a:gd name="f145" fmla="*/ f120 f50 1"/>
              <a:gd name="f146" fmla="*/ f121 f51 1"/>
              <a:gd name="f147" fmla="*/ f122 f50 1"/>
              <a:gd name="f148" fmla="*/ f123 f50 1"/>
              <a:gd name="f149" fmla="*/ f124 f51 1"/>
              <a:gd name="f150" fmla="*/ f125 f51 1"/>
              <a:gd name="f151" fmla="*/ f126 f51 1"/>
              <a:gd name="f152" fmla="*/ f127 f50 1"/>
              <a:gd name="f153" fmla="*/ f128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33" y="f134"/>
              </a:cxn>
              <a:cxn ang="f82">
                <a:pos x="f135" y="f136"/>
              </a:cxn>
              <a:cxn ang="f82">
                <a:pos x="f137" y="f138"/>
              </a:cxn>
              <a:cxn ang="f82">
                <a:pos x="f137" y="f139"/>
              </a:cxn>
              <a:cxn ang="f82">
                <a:pos x="f137" y="f140"/>
              </a:cxn>
              <a:cxn ang="f82">
                <a:pos x="f141" y="f142"/>
              </a:cxn>
              <a:cxn ang="f82">
                <a:pos x="f143" y="f144"/>
              </a:cxn>
              <a:cxn ang="f82">
                <a:pos x="f145" y="f146"/>
              </a:cxn>
              <a:cxn ang="f82">
                <a:pos x="f147" y="f136"/>
              </a:cxn>
              <a:cxn ang="f82">
                <a:pos x="f145" y="f134"/>
              </a:cxn>
              <a:cxn ang="f82">
                <a:pos x="f148" y="f149"/>
              </a:cxn>
              <a:cxn ang="f82">
                <a:pos x="f148" y="f150"/>
              </a:cxn>
              <a:cxn ang="f82">
                <a:pos x="f141" y="f151"/>
              </a:cxn>
              <a:cxn ang="f82">
                <a:pos x="f152" y="f153"/>
              </a:cxn>
              <a:cxn ang="f82">
                <a:pos x="f133" y="f134"/>
              </a:cxn>
            </a:cxnLst>
            <a:rect l="f129" t="f132" r="f130" b="f131"/>
            <a:pathLst>
              <a:path w="24" h="76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19" y="f22"/>
                  <a:pt x="f19" y="f23"/>
                </a:cubicBezTo>
                <a:cubicBezTo>
                  <a:pt x="f19" y="f24"/>
                  <a:pt x="f19" y="f25"/>
                  <a:pt x="f19" y="f26"/>
                </a:cubicBezTo>
                <a:cubicBezTo>
                  <a:pt x="f27" y="f28"/>
                  <a:pt x="f27" y="f7"/>
                  <a:pt x="f29" y="f7"/>
                </a:cubicBezTo>
                <a:cubicBezTo>
                  <a:pt x="f30" y="f31"/>
                  <a:pt x="f32" y="f33"/>
                  <a:pt x="f32" y="f24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18"/>
                  <a:pt x="f5" y="f41"/>
                  <a:pt x="f5" y="f14"/>
                </a:cubicBezTo>
                <a:cubicBezTo>
                  <a:pt x="f5" y="f13"/>
                  <a:pt x="f40" y="f42"/>
                  <a:pt x="f38" y="f9"/>
                </a:cubicBezTo>
                <a:cubicBezTo>
                  <a:pt x="f36" y="f43"/>
                  <a:pt x="f34" y="f44"/>
                  <a:pt x="f30" y="f19"/>
                </a:cubicBezTo>
                <a:cubicBezTo>
                  <a:pt x="f32" y="f45"/>
                  <a:pt x="f32" y="f46"/>
                  <a:pt x="f30" y="f29"/>
                </a:cubicBezTo>
                <a:cubicBezTo>
                  <a:pt x="f34" y="f36"/>
                  <a:pt x="f38" y="f34"/>
                  <a:pt x="f29" y="f5"/>
                </a:cubicBezTo>
                <a:cubicBezTo>
                  <a:pt x="f47" y="f34"/>
                  <a:pt x="f27" y="f36"/>
                  <a:pt x="f27" y="f48"/>
                </a:cubicBezTo>
                <a:cubicBezTo>
                  <a:pt x="f19" y="f8"/>
                  <a:pt x="f19" y="f6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4" name="Freeform 119">
            <a:extLst>
              <a:ext uri="{FF2B5EF4-FFF2-40B4-BE49-F238E27FC236}">
                <a16:creationId xmlns:a16="http://schemas.microsoft.com/office/drawing/2014/main" id="{F3A7A640-DA6F-F374-C0A2-543B2C57D96D}"/>
              </a:ext>
            </a:extLst>
          </p:cNvPr>
          <p:cNvSpPr/>
          <p:nvPr/>
        </p:nvSpPr>
        <p:spPr>
          <a:xfrm>
            <a:off x="3622679" y="4078288"/>
            <a:ext cx="106363" cy="1730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52"/>
              <a:gd name="f8" fmla="val 5"/>
              <a:gd name="f9" fmla="val 8"/>
              <a:gd name="f10" fmla="val 13"/>
              <a:gd name="f11" fmla="val 29"/>
              <a:gd name="f12" fmla="val 26"/>
              <a:gd name="f13" fmla="val 23"/>
              <a:gd name="f14" fmla="val 15"/>
              <a:gd name="f15" fmla="val 14"/>
              <a:gd name="f16" fmla="val 22"/>
              <a:gd name="f17" fmla="val 42"/>
              <a:gd name="f18" fmla="val 9"/>
              <a:gd name="f19" fmla="val 1"/>
              <a:gd name="f20" fmla="val 40"/>
              <a:gd name="f21" fmla="val 28"/>
              <a:gd name="f22" fmla="val 16"/>
              <a:gd name="f23" fmla="val 7"/>
              <a:gd name="f24" fmla="val 10"/>
              <a:gd name="f25" fmla="val 19"/>
              <a:gd name="f26" fmla="val 27"/>
              <a:gd name="f27" fmla="+- 0 0 -90"/>
              <a:gd name="f28" fmla="*/ f3 1 32"/>
              <a:gd name="f29" fmla="*/ f4 1 52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32"/>
              <a:gd name="f38" fmla="*/ f34 1 52"/>
              <a:gd name="f39" fmla="*/ 32 f35 1"/>
              <a:gd name="f40" fmla="*/ 0 f34 1"/>
              <a:gd name="f41" fmla="*/ 13 f34 1"/>
              <a:gd name="f42" fmla="*/ 23 f35 1"/>
              <a:gd name="f43" fmla="*/ 14 f35 1"/>
              <a:gd name="f44" fmla="*/ 22 f34 1"/>
              <a:gd name="f45" fmla="*/ 13 f35 1"/>
              <a:gd name="f46" fmla="*/ 52 f34 1"/>
              <a:gd name="f47" fmla="*/ 1 f35 1"/>
              <a:gd name="f48" fmla="*/ 16 f34 1"/>
              <a:gd name="f49" fmla="*/ 19 f35 1"/>
              <a:gd name="f50" fmla="+- f36 0 f1"/>
              <a:gd name="f51" fmla="*/ f39 1 32"/>
              <a:gd name="f52" fmla="*/ f40 1 52"/>
              <a:gd name="f53" fmla="*/ f41 1 52"/>
              <a:gd name="f54" fmla="*/ f42 1 32"/>
              <a:gd name="f55" fmla="*/ f43 1 32"/>
              <a:gd name="f56" fmla="*/ f44 1 52"/>
              <a:gd name="f57" fmla="*/ f45 1 32"/>
              <a:gd name="f58" fmla="*/ f46 1 52"/>
              <a:gd name="f59" fmla="*/ f47 1 32"/>
              <a:gd name="f60" fmla="*/ f48 1 52"/>
              <a:gd name="f61" fmla="*/ f49 1 32"/>
              <a:gd name="f62" fmla="*/ 0 1 f37"/>
              <a:gd name="f63" fmla="*/ f31 1 f37"/>
              <a:gd name="f64" fmla="*/ 0 1 f38"/>
              <a:gd name="f65" fmla="*/ f32 1 f38"/>
              <a:gd name="f66" fmla="*/ f51 1 f37"/>
              <a:gd name="f67" fmla="*/ f52 1 f38"/>
              <a:gd name="f68" fmla="*/ f53 1 f38"/>
              <a:gd name="f69" fmla="*/ f54 1 f37"/>
              <a:gd name="f70" fmla="*/ f55 1 f37"/>
              <a:gd name="f71" fmla="*/ f56 1 f38"/>
              <a:gd name="f72" fmla="*/ f57 1 f37"/>
              <a:gd name="f73" fmla="*/ f58 1 f38"/>
              <a:gd name="f74" fmla="*/ f59 1 f37"/>
              <a:gd name="f75" fmla="*/ f60 1 f38"/>
              <a:gd name="f76" fmla="*/ f61 1 f37"/>
              <a:gd name="f77" fmla="*/ f62 f28 1"/>
              <a:gd name="f78" fmla="*/ f63 f28 1"/>
              <a:gd name="f79" fmla="*/ f65 f29 1"/>
              <a:gd name="f80" fmla="*/ f64 f29 1"/>
              <a:gd name="f81" fmla="*/ f66 f28 1"/>
              <a:gd name="f82" fmla="*/ f67 f29 1"/>
              <a:gd name="f83" fmla="*/ f68 f29 1"/>
              <a:gd name="f84" fmla="*/ f69 f28 1"/>
              <a:gd name="f85" fmla="*/ f70 f28 1"/>
              <a:gd name="f86" fmla="*/ f71 f29 1"/>
              <a:gd name="f87" fmla="*/ f72 f28 1"/>
              <a:gd name="f88" fmla="*/ f73 f29 1"/>
              <a:gd name="f89" fmla="*/ f74 f28 1"/>
              <a:gd name="f90" fmla="*/ f75 f29 1"/>
              <a:gd name="f91" fmla="*/ f7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1" y="f82"/>
              </a:cxn>
              <a:cxn ang="f50">
                <a:pos x="f81" y="f83"/>
              </a:cxn>
              <a:cxn ang="f50">
                <a:pos x="f84" y="f83"/>
              </a:cxn>
              <a:cxn ang="f50">
                <a:pos x="f85" y="f86"/>
              </a:cxn>
              <a:cxn ang="f50">
                <a:pos x="f87" y="f88"/>
              </a:cxn>
              <a:cxn ang="f50">
                <a:pos x="f89" y="f88"/>
              </a:cxn>
              <a:cxn ang="f50">
                <a:pos x="f89" y="f90"/>
              </a:cxn>
              <a:cxn ang="f50">
                <a:pos x="f91" y="f82"/>
              </a:cxn>
              <a:cxn ang="f50">
                <a:pos x="f81" y="f82"/>
              </a:cxn>
            </a:cxnLst>
            <a:rect l="f77" t="f80" r="f78" b="f79"/>
            <a:pathLst>
              <a:path w="32" h="52">
                <a:moveTo>
                  <a:pt x="f6" y="f5"/>
                </a:moveTo>
                <a:cubicBezTo>
                  <a:pt x="f6" y="f8"/>
                  <a:pt x="f6" y="f9"/>
                  <a:pt x="f6" y="f10"/>
                </a:cubicBezTo>
                <a:cubicBezTo>
                  <a:pt x="f11" y="f10"/>
                  <a:pt x="f12" y="f10"/>
                  <a:pt x="f13" y="f10"/>
                </a:cubicBezTo>
                <a:cubicBezTo>
                  <a:pt x="f14" y="f10"/>
                  <a:pt x="f15" y="f14"/>
                  <a:pt x="f15" y="f16"/>
                </a:cubicBezTo>
                <a:cubicBezTo>
                  <a:pt x="f10" y="f6"/>
                  <a:pt x="f10" y="f17"/>
                  <a:pt x="f10" y="f7"/>
                </a:cubicBezTo>
                <a:cubicBezTo>
                  <a:pt x="f18" y="f7"/>
                  <a:pt x="f8" y="f7"/>
                  <a:pt x="f19" y="f7"/>
                </a:cubicBezTo>
                <a:cubicBezTo>
                  <a:pt x="f19" y="f20"/>
                  <a:pt x="f5" y="f21"/>
                  <a:pt x="f19" y="f22"/>
                </a:cubicBezTo>
                <a:cubicBezTo>
                  <a:pt x="f19" y="f23"/>
                  <a:pt x="f24" y="f5"/>
                  <a:pt x="f25" y="f5"/>
                </a:cubicBezTo>
                <a:cubicBezTo>
                  <a:pt x="f13" y="f5"/>
                  <a:pt x="f26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5" name="Freeform 120">
            <a:extLst>
              <a:ext uri="{FF2B5EF4-FFF2-40B4-BE49-F238E27FC236}">
                <a16:creationId xmlns:a16="http://schemas.microsoft.com/office/drawing/2014/main" id="{9CFDC9CC-8856-98C8-C598-356E412E7982}"/>
              </a:ext>
            </a:extLst>
          </p:cNvPr>
          <p:cNvSpPr/>
          <p:nvPr/>
        </p:nvSpPr>
        <p:spPr>
          <a:xfrm>
            <a:off x="439734" y="4583109"/>
            <a:ext cx="120645" cy="1111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33"/>
              <a:gd name="f8" fmla="val 29"/>
              <a:gd name="f9" fmla="val 19"/>
              <a:gd name="f10" fmla="val 9"/>
              <a:gd name="f11" fmla="val 12"/>
              <a:gd name="f12" fmla="val 3"/>
              <a:gd name="f13" fmla="val 24"/>
              <a:gd name="f14" fmla="val 6"/>
              <a:gd name="f15" fmla="val 34"/>
              <a:gd name="f16" fmla="val 28"/>
              <a:gd name="f17" fmla="val 25"/>
              <a:gd name="f18" fmla="+- 0 0 -90"/>
              <a:gd name="f19" fmla="*/ f3 1 36"/>
              <a:gd name="f20" fmla="*/ f4 1 33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36"/>
              <a:gd name="f29" fmla="*/ f25 1 33"/>
              <a:gd name="f30" fmla="*/ 0 f26 1"/>
              <a:gd name="f31" fmla="*/ 29 f25 1"/>
              <a:gd name="f32" fmla="*/ 0 f25 1"/>
              <a:gd name="f33" fmla="*/ 36 f26 1"/>
              <a:gd name="f34" fmla="*/ 9 f25 1"/>
              <a:gd name="f35" fmla="+- f27 0 f1"/>
              <a:gd name="f36" fmla="*/ f30 1 36"/>
              <a:gd name="f37" fmla="*/ f31 1 33"/>
              <a:gd name="f38" fmla="*/ f32 1 33"/>
              <a:gd name="f39" fmla="*/ f33 1 36"/>
              <a:gd name="f40" fmla="*/ f34 1 33"/>
              <a:gd name="f41" fmla="*/ 0 1 f28"/>
              <a:gd name="f42" fmla="*/ f22 1 f28"/>
              <a:gd name="f43" fmla="*/ 0 1 f29"/>
              <a:gd name="f44" fmla="*/ f23 1 f29"/>
              <a:gd name="f45" fmla="*/ f36 1 f28"/>
              <a:gd name="f46" fmla="*/ f37 1 f29"/>
              <a:gd name="f47" fmla="*/ f38 1 f29"/>
              <a:gd name="f48" fmla="*/ f39 1 f28"/>
              <a:gd name="f49" fmla="*/ f40 1 f29"/>
              <a:gd name="f50" fmla="*/ f41 f19 1"/>
              <a:gd name="f51" fmla="*/ f42 f19 1"/>
              <a:gd name="f52" fmla="*/ f44 f20 1"/>
              <a:gd name="f53" fmla="*/ f43 f20 1"/>
              <a:gd name="f54" fmla="*/ f45 f19 1"/>
              <a:gd name="f55" fmla="*/ f46 f20 1"/>
              <a:gd name="f56" fmla="*/ f47 f20 1"/>
              <a:gd name="f57" fmla="*/ f48 f19 1"/>
              <a:gd name="f58" fmla="*/ f49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4" y="f55"/>
              </a:cxn>
              <a:cxn ang="f35">
                <a:pos x="f54" y="f56"/>
              </a:cxn>
              <a:cxn ang="f35">
                <a:pos x="f57" y="f58"/>
              </a:cxn>
              <a:cxn ang="f35">
                <a:pos x="f54" y="f55"/>
              </a:cxn>
            </a:cxnLst>
            <a:rect l="f50" t="f53" r="f51" b="f52"/>
            <a:pathLst>
              <a:path w="36" h="33">
                <a:moveTo>
                  <a:pt x="f5" y="f8"/>
                </a:moveTo>
                <a:cubicBezTo>
                  <a:pt x="f5" y="f9"/>
                  <a:pt x="f5" y="f10"/>
                  <a:pt x="f5" y="f5"/>
                </a:cubicBezTo>
                <a:cubicBezTo>
                  <a:pt x="f11" y="f12"/>
                  <a:pt x="f13" y="f14"/>
                  <a:pt x="f6" y="f10"/>
                </a:cubicBezTo>
                <a:cubicBezTo>
                  <a:pt x="f15" y="f16"/>
                  <a:pt x="f17" y="f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6" name="Freeform 121">
            <a:extLst>
              <a:ext uri="{FF2B5EF4-FFF2-40B4-BE49-F238E27FC236}">
                <a16:creationId xmlns:a16="http://schemas.microsoft.com/office/drawing/2014/main" id="{80928853-EDDB-3738-D7FD-ABA7CDD699BD}"/>
              </a:ext>
            </a:extLst>
          </p:cNvPr>
          <p:cNvSpPr/>
          <p:nvPr/>
        </p:nvSpPr>
        <p:spPr>
          <a:xfrm>
            <a:off x="4537079" y="3624260"/>
            <a:ext cx="136529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28"/>
              <a:gd name="f8" fmla="val 3"/>
              <a:gd name="f9" fmla="val 27"/>
              <a:gd name="f10" fmla="val 2"/>
              <a:gd name="f11" fmla="val 18"/>
              <a:gd name="f12" fmla="val 1"/>
              <a:gd name="f13" fmla="val 10"/>
              <a:gd name="f14" fmla="val 14"/>
              <a:gd name="f15" fmla="val 4"/>
              <a:gd name="f16" fmla="val 8"/>
              <a:gd name="f17" fmla="val 12"/>
              <a:gd name="f18" fmla="val 38"/>
              <a:gd name="f19" fmla="val 17"/>
              <a:gd name="f20" fmla="val 36"/>
              <a:gd name="f21" fmla="val 21"/>
              <a:gd name="f22" fmla="val 33"/>
              <a:gd name="f23" fmla="val 25"/>
              <a:gd name="f24" fmla="val 32"/>
              <a:gd name="f25" fmla="val 26"/>
              <a:gd name="f26" fmla="val 31"/>
              <a:gd name="f27" fmla="val 29"/>
              <a:gd name="f28" fmla="+- 0 0 -90"/>
              <a:gd name="f29" fmla="*/ f3 1 41"/>
              <a:gd name="f30" fmla="*/ f4 1 28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41"/>
              <a:gd name="f39" fmla="*/ f35 1 28"/>
              <a:gd name="f40" fmla="*/ 3 f36 1"/>
              <a:gd name="f41" fmla="*/ 27 f35 1"/>
              <a:gd name="f42" fmla="*/ 0 f36 1"/>
              <a:gd name="f43" fmla="*/ 0 f35 1"/>
              <a:gd name="f44" fmla="*/ 41 f36 1"/>
              <a:gd name="f45" fmla="*/ 12 f35 1"/>
              <a:gd name="f46" fmla="*/ 33 f36 1"/>
              <a:gd name="f47" fmla="*/ 25 f35 1"/>
              <a:gd name="f48" fmla="*/ 29 f36 1"/>
              <a:gd name="f49" fmla="+- f37 0 f1"/>
              <a:gd name="f50" fmla="*/ f40 1 41"/>
              <a:gd name="f51" fmla="*/ f41 1 28"/>
              <a:gd name="f52" fmla="*/ f42 1 41"/>
              <a:gd name="f53" fmla="*/ f43 1 28"/>
              <a:gd name="f54" fmla="*/ f44 1 41"/>
              <a:gd name="f55" fmla="*/ f45 1 28"/>
              <a:gd name="f56" fmla="*/ f46 1 41"/>
              <a:gd name="f57" fmla="*/ f47 1 28"/>
              <a:gd name="f58" fmla="*/ f48 1 41"/>
              <a:gd name="f59" fmla="*/ 0 1 f38"/>
              <a:gd name="f60" fmla="*/ f32 1 f38"/>
              <a:gd name="f61" fmla="*/ 0 1 f39"/>
              <a:gd name="f62" fmla="*/ f33 1 f39"/>
              <a:gd name="f63" fmla="*/ f50 1 f38"/>
              <a:gd name="f64" fmla="*/ f51 1 f39"/>
              <a:gd name="f65" fmla="*/ f52 1 f38"/>
              <a:gd name="f66" fmla="*/ f53 1 f39"/>
              <a:gd name="f67" fmla="*/ f54 1 f38"/>
              <a:gd name="f68" fmla="*/ f55 1 f39"/>
              <a:gd name="f69" fmla="*/ f56 1 f38"/>
              <a:gd name="f70" fmla="*/ f57 1 f39"/>
              <a:gd name="f71" fmla="*/ f58 1 f38"/>
              <a:gd name="f72" fmla="*/ f59 f29 1"/>
              <a:gd name="f73" fmla="*/ f60 f29 1"/>
              <a:gd name="f74" fmla="*/ f62 f30 1"/>
              <a:gd name="f75" fmla="*/ f61 f30 1"/>
              <a:gd name="f76" fmla="*/ f63 f29 1"/>
              <a:gd name="f77" fmla="*/ f64 f30 1"/>
              <a:gd name="f78" fmla="*/ f65 f29 1"/>
              <a:gd name="f79" fmla="*/ f66 f30 1"/>
              <a:gd name="f80" fmla="*/ f67 f29 1"/>
              <a:gd name="f81" fmla="*/ f68 f30 1"/>
              <a:gd name="f82" fmla="*/ f69 f29 1"/>
              <a:gd name="f83" fmla="*/ f70 f30 1"/>
              <a:gd name="f84" fmla="*/ f7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6" y="f77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77"/>
              </a:cxn>
              <a:cxn ang="f49">
                <a:pos x="f76" y="f77"/>
              </a:cxn>
            </a:cxnLst>
            <a:rect l="f72" t="f75" r="f73" b="f74"/>
            <a:pathLst>
              <a:path w="41" h="28">
                <a:moveTo>
                  <a:pt x="f8" y="f9"/>
                </a:moveTo>
                <a:cubicBezTo>
                  <a:pt x="f10" y="f11"/>
                  <a:pt x="f12" y="f13"/>
                  <a:pt x="f5" y="f5"/>
                </a:cubicBezTo>
                <a:cubicBezTo>
                  <a:pt x="f14" y="f15"/>
                  <a:pt x="f9" y="f16"/>
                  <a:pt x="f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9"/>
                  <a:pt x="f27" y="f9"/>
                </a:cubicBezTo>
                <a:cubicBezTo>
                  <a:pt x="f21" y="f7"/>
                  <a:pt x="f17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7" name="Freeform 122">
            <a:extLst>
              <a:ext uri="{FF2B5EF4-FFF2-40B4-BE49-F238E27FC236}">
                <a16:creationId xmlns:a16="http://schemas.microsoft.com/office/drawing/2014/main" id="{704CA3CB-6069-50FC-891C-A064A1F3BDCF}"/>
              </a:ext>
            </a:extLst>
          </p:cNvPr>
          <p:cNvSpPr/>
          <p:nvPr/>
        </p:nvSpPr>
        <p:spPr>
          <a:xfrm>
            <a:off x="2260597" y="4087816"/>
            <a:ext cx="63495" cy="1603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48"/>
              <a:gd name="f8" fmla="val 8"/>
              <a:gd name="f9" fmla="val 14"/>
              <a:gd name="f10" fmla="val 10"/>
              <a:gd name="f11" fmla="val 11"/>
              <a:gd name="f12" fmla="val 18"/>
              <a:gd name="f13" fmla="val 24"/>
              <a:gd name="f14" fmla="val 29"/>
              <a:gd name="f15" fmla="val 35"/>
              <a:gd name="f16" fmla="val 41"/>
              <a:gd name="f17" fmla="val 46"/>
              <a:gd name="f18" fmla="val 1"/>
              <a:gd name="f19" fmla="val 38"/>
              <a:gd name="f20" fmla="val 31"/>
              <a:gd name="f21" fmla="val 17"/>
              <a:gd name="f22" fmla="val 4"/>
              <a:gd name="f23" fmla="val 5"/>
              <a:gd name="f24" fmla="val 2"/>
              <a:gd name="f25" fmla="val 6"/>
              <a:gd name="f26" fmla="+- 0 0 -90"/>
              <a:gd name="f27" fmla="*/ f3 1 19"/>
              <a:gd name="f28" fmla="*/ f4 1 48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19"/>
              <a:gd name="f37" fmla="*/ f33 1 48"/>
              <a:gd name="f38" fmla="*/ 19 f34 1"/>
              <a:gd name="f39" fmla="*/ 8 f33 1"/>
              <a:gd name="f40" fmla="*/ 11 f34 1"/>
              <a:gd name="f41" fmla="*/ 14 f33 1"/>
              <a:gd name="f42" fmla="*/ 29 f33 1"/>
              <a:gd name="f43" fmla="*/ 46 f33 1"/>
              <a:gd name="f44" fmla="*/ 1 f34 1"/>
              <a:gd name="f45" fmla="*/ 38 f33 1"/>
              <a:gd name="f46" fmla="*/ 17 f33 1"/>
              <a:gd name="f47" fmla="*/ 2 f33 1"/>
              <a:gd name="f48" fmla="+- f35 0 f1"/>
              <a:gd name="f49" fmla="*/ f38 1 19"/>
              <a:gd name="f50" fmla="*/ f39 1 48"/>
              <a:gd name="f51" fmla="*/ f40 1 19"/>
              <a:gd name="f52" fmla="*/ f41 1 48"/>
              <a:gd name="f53" fmla="*/ f42 1 48"/>
              <a:gd name="f54" fmla="*/ f43 1 48"/>
              <a:gd name="f55" fmla="*/ f44 1 19"/>
              <a:gd name="f56" fmla="*/ f45 1 48"/>
              <a:gd name="f57" fmla="*/ f46 1 48"/>
              <a:gd name="f58" fmla="*/ f47 1 48"/>
              <a:gd name="f59" fmla="*/ 0 1 f36"/>
              <a:gd name="f60" fmla="*/ f30 1 f36"/>
              <a:gd name="f61" fmla="*/ 0 1 f37"/>
              <a:gd name="f62" fmla="*/ f31 1 f37"/>
              <a:gd name="f63" fmla="*/ f49 1 f36"/>
              <a:gd name="f64" fmla="*/ f50 1 f37"/>
              <a:gd name="f65" fmla="*/ f51 1 f36"/>
              <a:gd name="f66" fmla="*/ f52 1 f37"/>
              <a:gd name="f67" fmla="*/ f53 1 f37"/>
              <a:gd name="f68" fmla="*/ f54 1 f37"/>
              <a:gd name="f69" fmla="*/ f55 1 f36"/>
              <a:gd name="f70" fmla="*/ f56 1 f37"/>
              <a:gd name="f71" fmla="*/ f57 1 f37"/>
              <a:gd name="f72" fmla="*/ f58 1 f37"/>
              <a:gd name="f73" fmla="*/ f59 f27 1"/>
              <a:gd name="f74" fmla="*/ f60 f27 1"/>
              <a:gd name="f75" fmla="*/ f62 f28 1"/>
              <a:gd name="f76" fmla="*/ f61 f28 1"/>
              <a:gd name="f77" fmla="*/ f63 f27 1"/>
              <a:gd name="f78" fmla="*/ f64 f28 1"/>
              <a:gd name="f79" fmla="*/ f65 f27 1"/>
              <a:gd name="f80" fmla="*/ f66 f28 1"/>
              <a:gd name="f81" fmla="*/ f67 f28 1"/>
              <a:gd name="f82" fmla="*/ f68 f28 1"/>
              <a:gd name="f83" fmla="*/ f69 f27 1"/>
              <a:gd name="f84" fmla="*/ f70 f28 1"/>
              <a:gd name="f85" fmla="*/ f71 f28 1"/>
              <a:gd name="f86" fmla="*/ f72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7" y="f78"/>
              </a:cxn>
              <a:cxn ang="f48">
                <a:pos x="f79" y="f80"/>
              </a:cxn>
              <a:cxn ang="f48">
                <a:pos x="f79" y="f81"/>
              </a:cxn>
              <a:cxn ang="f48">
                <a:pos x="f79" y="f82"/>
              </a:cxn>
              <a:cxn ang="f48">
                <a:pos x="f83" y="f84"/>
              </a:cxn>
              <a:cxn ang="f48">
                <a:pos x="f83" y="f85"/>
              </a:cxn>
              <a:cxn ang="f48">
                <a:pos x="f77" y="f86"/>
              </a:cxn>
              <a:cxn ang="f48">
                <a:pos x="f77" y="f78"/>
              </a:cxn>
            </a:cxnLst>
            <a:rect l="f73" t="f76" r="f74" b="f75"/>
            <a:pathLst>
              <a:path w="19" h="48">
                <a:moveTo>
                  <a:pt x="f6" y="f8"/>
                </a:moveTo>
                <a:cubicBezTo>
                  <a:pt x="f6" y="f9"/>
                  <a:pt x="f9" y="f10"/>
                  <a:pt x="f11" y="f9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1" y="f17"/>
                </a:cubicBezTo>
                <a:cubicBezTo>
                  <a:pt x="f5" y="f7"/>
                  <a:pt x="f5" y="f7"/>
                  <a:pt x="f18" y="f19"/>
                </a:cubicBezTo>
                <a:cubicBezTo>
                  <a:pt x="f18" y="f20"/>
                  <a:pt x="f18" y="f13"/>
                  <a:pt x="f18" y="f21"/>
                </a:cubicBezTo>
                <a:cubicBezTo>
                  <a:pt x="f18" y="f22"/>
                  <a:pt x="f23" y="f5"/>
                  <a:pt x="f6" y="f24"/>
                </a:cubicBezTo>
                <a:cubicBezTo>
                  <a:pt x="f6" y="f22"/>
                  <a:pt x="f6" y="f2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8" name="Freeform 123">
            <a:extLst>
              <a:ext uri="{FF2B5EF4-FFF2-40B4-BE49-F238E27FC236}">
                <a16:creationId xmlns:a16="http://schemas.microsoft.com/office/drawing/2014/main" id="{9298E5D1-D921-0E43-86AB-AD3439D66B81}"/>
              </a:ext>
            </a:extLst>
          </p:cNvPr>
          <p:cNvSpPr/>
          <p:nvPr/>
        </p:nvSpPr>
        <p:spPr>
          <a:xfrm>
            <a:off x="3568702" y="4298951"/>
            <a:ext cx="157167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15"/>
              <a:gd name="f8" fmla="val 46"/>
              <a:gd name="f9" fmla="val 10"/>
              <a:gd name="f10" fmla="val 38"/>
              <a:gd name="f11" fmla="val 12"/>
              <a:gd name="f12" fmla="val 25"/>
              <a:gd name="f13" fmla="val 13"/>
              <a:gd name="f14" fmla="val 14"/>
              <a:gd name="f15" fmla="val 7"/>
              <a:gd name="f16" fmla="val 4"/>
              <a:gd name="f17" fmla="val 5"/>
              <a:gd name="f18" fmla="val 31"/>
              <a:gd name="f19" fmla="+- 0 0 -90"/>
              <a:gd name="f20" fmla="*/ f3 1 47"/>
              <a:gd name="f21" fmla="*/ f4 1 15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47"/>
              <a:gd name="f30" fmla="*/ f26 1 15"/>
              <a:gd name="f31" fmla="*/ 46 f27 1"/>
              <a:gd name="f32" fmla="*/ 0 f26 1"/>
              <a:gd name="f33" fmla="*/ 38 f27 1"/>
              <a:gd name="f34" fmla="*/ 12 f26 1"/>
              <a:gd name="f35" fmla="*/ 0 f27 1"/>
              <a:gd name="f36" fmla="*/ 10 f26 1"/>
              <a:gd name="f37" fmla="+- f28 0 f1"/>
              <a:gd name="f38" fmla="*/ f31 1 47"/>
              <a:gd name="f39" fmla="*/ f32 1 15"/>
              <a:gd name="f40" fmla="*/ f33 1 47"/>
              <a:gd name="f41" fmla="*/ f34 1 15"/>
              <a:gd name="f42" fmla="*/ f35 1 47"/>
              <a:gd name="f43" fmla="*/ f36 1 15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29"/>
              <a:gd name="f53" fmla="*/ f43 1 f30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0 1"/>
              <a:gd name="f63" fmla="*/ f53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3"/>
              </a:cxn>
              <a:cxn ang="f37">
                <a:pos x="f62" y="f59"/>
              </a:cxn>
              <a:cxn ang="f37">
                <a:pos x="f58" y="f59"/>
              </a:cxn>
            </a:cxnLst>
            <a:rect l="f54" t="f57" r="f55" b="f56"/>
            <a:pathLst>
              <a:path w="47" h="15">
                <a:moveTo>
                  <a:pt x="f8" y="f5"/>
                </a:moveTo>
                <a:cubicBezTo>
                  <a:pt x="f6" y="f9"/>
                  <a:pt x="f6" y="f9"/>
                  <a:pt x="f10" y="f11"/>
                </a:cubicBezTo>
                <a:cubicBezTo>
                  <a:pt x="f12" y="f7"/>
                  <a:pt x="f13" y="f14"/>
                  <a:pt x="f5" y="f9"/>
                </a:cubicBezTo>
                <a:cubicBezTo>
                  <a:pt x="f5" y="f15"/>
                  <a:pt x="f5" y="f16"/>
                  <a:pt x="f5" y="f5"/>
                </a:cubicBezTo>
                <a:cubicBezTo>
                  <a:pt x="f7" y="f17"/>
                  <a:pt x="f18" y="f16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9" name="Freeform 124">
            <a:extLst>
              <a:ext uri="{FF2B5EF4-FFF2-40B4-BE49-F238E27FC236}">
                <a16:creationId xmlns:a16="http://schemas.microsoft.com/office/drawing/2014/main" id="{6026AAED-E67A-1858-1E17-A445E1478A29}"/>
              </a:ext>
            </a:extLst>
          </p:cNvPr>
          <p:cNvSpPr/>
          <p:nvPr/>
        </p:nvSpPr>
        <p:spPr>
          <a:xfrm>
            <a:off x="4392613" y="3497259"/>
            <a:ext cx="41276" cy="174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52"/>
              <a:gd name="f8" fmla="val 1"/>
              <a:gd name="f9" fmla="val 41"/>
              <a:gd name="f10" fmla="val 39"/>
              <a:gd name="f11" fmla="val 37"/>
              <a:gd name="f12" fmla="val 4"/>
              <a:gd name="f13" fmla="val 30"/>
              <a:gd name="f14" fmla="val 22"/>
              <a:gd name="f15" fmla="val 14"/>
              <a:gd name="f16" fmla="val 8"/>
              <a:gd name="f17" fmla="val 6"/>
              <a:gd name="f18" fmla="val 2"/>
              <a:gd name="f19" fmla="val 5"/>
              <a:gd name="f20" fmla="val 11"/>
              <a:gd name="f21" fmla="val 3"/>
              <a:gd name="f22" fmla="val 9"/>
              <a:gd name="f23" fmla="val 38"/>
              <a:gd name="f24" fmla="val 44"/>
              <a:gd name="f25" fmla="val 46"/>
              <a:gd name="f26" fmla="val 48"/>
              <a:gd name="f27" fmla="val 50"/>
              <a:gd name="f28" fmla="val 45"/>
              <a:gd name="f29" fmla="+- 0 0 -90"/>
              <a:gd name="f30" fmla="*/ f3 1 12"/>
              <a:gd name="f31" fmla="*/ f4 1 52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12"/>
              <a:gd name="f40" fmla="*/ f36 1 52"/>
              <a:gd name="f41" fmla="*/ 1 f37 1"/>
              <a:gd name="f42" fmla="*/ 41 f36 1"/>
              <a:gd name="f43" fmla="*/ 37 f36 1"/>
              <a:gd name="f44" fmla="*/ 14 f36 1"/>
              <a:gd name="f45" fmla="*/ 6 f36 1"/>
              <a:gd name="f46" fmla="*/ 6 f37 1"/>
              <a:gd name="f47" fmla="*/ 0 f36 1"/>
              <a:gd name="f48" fmla="*/ 11 f37 1"/>
              <a:gd name="f49" fmla="*/ 38 f36 1"/>
              <a:gd name="f50" fmla="*/ 46 f36 1"/>
              <a:gd name="f51" fmla="*/ 52 f36 1"/>
              <a:gd name="f52" fmla="+- f38 0 f1"/>
              <a:gd name="f53" fmla="*/ f41 1 12"/>
              <a:gd name="f54" fmla="*/ f42 1 52"/>
              <a:gd name="f55" fmla="*/ f43 1 52"/>
              <a:gd name="f56" fmla="*/ f44 1 52"/>
              <a:gd name="f57" fmla="*/ f45 1 52"/>
              <a:gd name="f58" fmla="*/ f46 1 12"/>
              <a:gd name="f59" fmla="*/ f47 1 52"/>
              <a:gd name="f60" fmla="*/ f48 1 12"/>
              <a:gd name="f61" fmla="*/ f49 1 52"/>
              <a:gd name="f62" fmla="*/ f50 1 52"/>
              <a:gd name="f63" fmla="*/ f51 1 52"/>
              <a:gd name="f64" fmla="*/ 0 1 f39"/>
              <a:gd name="f65" fmla="*/ f33 1 f39"/>
              <a:gd name="f66" fmla="*/ 0 1 f40"/>
              <a:gd name="f67" fmla="*/ f34 1 f40"/>
              <a:gd name="f68" fmla="*/ f53 1 f39"/>
              <a:gd name="f69" fmla="*/ f54 1 f40"/>
              <a:gd name="f70" fmla="*/ f55 1 f40"/>
              <a:gd name="f71" fmla="*/ f56 1 f40"/>
              <a:gd name="f72" fmla="*/ f57 1 f40"/>
              <a:gd name="f73" fmla="*/ f58 1 f39"/>
              <a:gd name="f74" fmla="*/ f59 1 f40"/>
              <a:gd name="f75" fmla="*/ f60 1 f39"/>
              <a:gd name="f76" fmla="*/ f61 1 f40"/>
              <a:gd name="f77" fmla="*/ f62 1 f40"/>
              <a:gd name="f78" fmla="*/ f63 1 f40"/>
              <a:gd name="f79" fmla="*/ f64 f30 1"/>
              <a:gd name="f80" fmla="*/ f65 f30 1"/>
              <a:gd name="f81" fmla="*/ f67 f31 1"/>
              <a:gd name="f82" fmla="*/ f66 f31 1"/>
              <a:gd name="f83" fmla="*/ f68 f30 1"/>
              <a:gd name="f84" fmla="*/ f69 f31 1"/>
              <a:gd name="f85" fmla="*/ f70 f31 1"/>
              <a:gd name="f86" fmla="*/ f71 f31 1"/>
              <a:gd name="f87" fmla="*/ f72 f31 1"/>
              <a:gd name="f88" fmla="*/ f73 f30 1"/>
              <a:gd name="f89" fmla="*/ f74 f31 1"/>
              <a:gd name="f90" fmla="*/ f75 f30 1"/>
              <a:gd name="f91" fmla="*/ f76 f31 1"/>
              <a:gd name="f92" fmla="*/ f77 f31 1"/>
              <a:gd name="f93" fmla="*/ f7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3" y="f84"/>
              </a:cxn>
              <a:cxn ang="f52">
                <a:pos x="f83" y="f85"/>
              </a:cxn>
              <a:cxn ang="f52">
                <a:pos x="f83" y="f86"/>
              </a:cxn>
              <a:cxn ang="f52">
                <a:pos x="f83" y="f87"/>
              </a:cxn>
              <a:cxn ang="f52">
                <a:pos x="f88" y="f89"/>
              </a:cxn>
              <a:cxn ang="f52">
                <a:pos x="f90" y="f87"/>
              </a:cxn>
              <a:cxn ang="f52">
                <a:pos x="f90" y="f86"/>
              </a:cxn>
              <a:cxn ang="f52">
                <a:pos x="f90" y="f91"/>
              </a:cxn>
              <a:cxn ang="f52">
                <a:pos x="f90" y="f92"/>
              </a:cxn>
              <a:cxn ang="f52">
                <a:pos x="f88" y="f93"/>
              </a:cxn>
              <a:cxn ang="f52">
                <a:pos x="f83" y="f92"/>
              </a:cxn>
              <a:cxn ang="f52">
                <a:pos x="f83" y="f84"/>
              </a:cxn>
            </a:cxnLst>
            <a:rect l="f79" t="f82" r="f80" b="f81"/>
            <a:pathLst>
              <a:path w="12" h="52">
                <a:moveTo>
                  <a:pt x="f8" y="f9"/>
                </a:moveTo>
                <a:cubicBezTo>
                  <a:pt x="f8" y="f9"/>
                  <a:pt x="f8" y="f10"/>
                  <a:pt x="f8" y="f11"/>
                </a:cubicBezTo>
                <a:cubicBezTo>
                  <a:pt x="f12" y="f13"/>
                  <a:pt x="f12" y="f14"/>
                  <a:pt x="f8" y="f15"/>
                </a:cubicBezTo>
                <a:cubicBezTo>
                  <a:pt x="f8" y="f6"/>
                  <a:pt x="f5" y="f16"/>
                  <a:pt x="f8" y="f17"/>
                </a:cubicBezTo>
                <a:cubicBezTo>
                  <a:pt x="f18" y="f12"/>
                  <a:pt x="f19" y="f18"/>
                  <a:pt x="f17" y="f5"/>
                </a:cubicBezTo>
                <a:cubicBezTo>
                  <a:pt x="f16" y="f18"/>
                  <a:pt x="f20" y="f21"/>
                  <a:pt x="f20" y="f17"/>
                </a:cubicBezTo>
                <a:cubicBezTo>
                  <a:pt x="f6" y="f16"/>
                  <a:pt x="f6" y="f6"/>
                  <a:pt x="f20" y="f15"/>
                </a:cubicBezTo>
                <a:cubicBezTo>
                  <a:pt x="f22" y="f14"/>
                  <a:pt x="f22" y="f13"/>
                  <a:pt x="f20" y="f23"/>
                </a:cubicBezTo>
                <a:cubicBezTo>
                  <a:pt x="f6" y="f9"/>
                  <a:pt x="f6" y="f24"/>
                  <a:pt x="f20" y="f25"/>
                </a:cubicBezTo>
                <a:cubicBezTo>
                  <a:pt x="f20" y="f26"/>
                  <a:pt x="f16" y="f27"/>
                  <a:pt x="f17" y="f7"/>
                </a:cubicBezTo>
                <a:cubicBezTo>
                  <a:pt x="f19" y="f27"/>
                  <a:pt x="f21" y="f26"/>
                  <a:pt x="f8" y="f25"/>
                </a:cubicBezTo>
                <a:cubicBezTo>
                  <a:pt x="f8" y="f28"/>
                  <a:pt x="f8" y="f24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0" name="Freeform 125">
            <a:extLst>
              <a:ext uri="{FF2B5EF4-FFF2-40B4-BE49-F238E27FC236}">
                <a16:creationId xmlns:a16="http://schemas.microsoft.com/office/drawing/2014/main" id="{1E8AA666-2643-12A4-8429-91FCF1A4E588}"/>
              </a:ext>
            </a:extLst>
          </p:cNvPr>
          <p:cNvSpPr/>
          <p:nvPr/>
        </p:nvSpPr>
        <p:spPr>
          <a:xfrm>
            <a:off x="4437061" y="3497259"/>
            <a:ext cx="39684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53"/>
              <a:gd name="f8" fmla="val 1"/>
              <a:gd name="f9" fmla="val 44"/>
              <a:gd name="f10" fmla="val 42"/>
              <a:gd name="f11" fmla="val 41"/>
              <a:gd name="f12" fmla="val 4"/>
              <a:gd name="f13" fmla="val 31"/>
              <a:gd name="f14" fmla="val 21"/>
              <a:gd name="f15" fmla="val 11"/>
              <a:gd name="f16" fmla="val 9"/>
              <a:gd name="f17" fmla="val 7"/>
              <a:gd name="f18" fmla="val 5"/>
              <a:gd name="f19" fmla="val 2"/>
              <a:gd name="f20" fmla="val 3"/>
              <a:gd name="f21" fmla="val 6"/>
              <a:gd name="f22" fmla="val 8"/>
              <a:gd name="f23" fmla="val 10"/>
              <a:gd name="f24" fmla="val 14"/>
              <a:gd name="f25" fmla="val 18"/>
              <a:gd name="f26" fmla="val 24"/>
              <a:gd name="f27" fmla="val 30"/>
              <a:gd name="f28" fmla="val 36"/>
              <a:gd name="f29" fmla="val 39"/>
              <a:gd name="f30" fmla="val 45"/>
              <a:gd name="f31" fmla="val 49"/>
              <a:gd name="f32" fmla="val 52"/>
              <a:gd name="f33" fmla="val 48"/>
              <a:gd name="f34" fmla="val 46"/>
              <a:gd name="f35" fmla="+- 0 0 -90"/>
              <a:gd name="f36" fmla="*/ f3 1 12"/>
              <a:gd name="f37" fmla="*/ f4 1 53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12"/>
              <a:gd name="f46" fmla="*/ f42 1 53"/>
              <a:gd name="f47" fmla="*/ 1 f43 1"/>
              <a:gd name="f48" fmla="*/ 44 f42 1"/>
              <a:gd name="f49" fmla="*/ 41 f42 1"/>
              <a:gd name="f50" fmla="*/ 11 f42 1"/>
              <a:gd name="f51" fmla="*/ 5 f42 1"/>
              <a:gd name="f52" fmla="*/ 6 f43 1"/>
              <a:gd name="f53" fmla="*/ 0 f42 1"/>
              <a:gd name="f54" fmla="*/ 11 f43 1"/>
              <a:gd name="f55" fmla="*/ 6 f42 1"/>
              <a:gd name="f56" fmla="*/ 10 f43 1"/>
              <a:gd name="f57" fmla="*/ 18 f42 1"/>
              <a:gd name="f58" fmla="*/ 36 f42 1"/>
              <a:gd name="f59" fmla="*/ 12 f43 1"/>
              <a:gd name="f60" fmla="*/ 45 f42 1"/>
              <a:gd name="f61" fmla="*/ 7 f43 1"/>
              <a:gd name="f62" fmla="*/ 52 f42 1"/>
              <a:gd name="f63" fmla="*/ 46 f42 1"/>
              <a:gd name="f64" fmla="+- f44 0 f1"/>
              <a:gd name="f65" fmla="*/ f47 1 12"/>
              <a:gd name="f66" fmla="*/ f48 1 53"/>
              <a:gd name="f67" fmla="*/ f49 1 53"/>
              <a:gd name="f68" fmla="*/ f50 1 53"/>
              <a:gd name="f69" fmla="*/ f51 1 53"/>
              <a:gd name="f70" fmla="*/ f52 1 12"/>
              <a:gd name="f71" fmla="*/ f53 1 53"/>
              <a:gd name="f72" fmla="*/ f54 1 12"/>
              <a:gd name="f73" fmla="*/ f55 1 53"/>
              <a:gd name="f74" fmla="*/ f56 1 12"/>
              <a:gd name="f75" fmla="*/ f57 1 53"/>
              <a:gd name="f76" fmla="*/ f58 1 53"/>
              <a:gd name="f77" fmla="*/ f59 1 12"/>
              <a:gd name="f78" fmla="*/ f60 1 53"/>
              <a:gd name="f79" fmla="*/ f61 1 12"/>
              <a:gd name="f80" fmla="*/ f62 1 53"/>
              <a:gd name="f81" fmla="*/ f63 1 53"/>
              <a:gd name="f82" fmla="*/ 0 1 f45"/>
              <a:gd name="f83" fmla="*/ f39 1 f45"/>
              <a:gd name="f84" fmla="*/ 0 1 f46"/>
              <a:gd name="f85" fmla="*/ f40 1 f46"/>
              <a:gd name="f86" fmla="*/ f65 1 f45"/>
              <a:gd name="f87" fmla="*/ f66 1 f46"/>
              <a:gd name="f88" fmla="*/ f67 1 f46"/>
              <a:gd name="f89" fmla="*/ f68 1 f46"/>
              <a:gd name="f90" fmla="*/ f69 1 f46"/>
              <a:gd name="f91" fmla="*/ f70 1 f45"/>
              <a:gd name="f92" fmla="*/ f71 1 f46"/>
              <a:gd name="f93" fmla="*/ f72 1 f45"/>
              <a:gd name="f94" fmla="*/ f73 1 f46"/>
              <a:gd name="f95" fmla="*/ f74 1 f45"/>
              <a:gd name="f96" fmla="*/ f75 1 f46"/>
              <a:gd name="f97" fmla="*/ f76 1 f46"/>
              <a:gd name="f98" fmla="*/ f77 1 f45"/>
              <a:gd name="f99" fmla="*/ f78 1 f46"/>
              <a:gd name="f100" fmla="*/ f79 1 f45"/>
              <a:gd name="f101" fmla="*/ f80 1 f46"/>
              <a:gd name="f102" fmla="*/ f81 1 f46"/>
              <a:gd name="f103" fmla="*/ f82 f36 1"/>
              <a:gd name="f104" fmla="*/ f83 f36 1"/>
              <a:gd name="f105" fmla="*/ f85 f37 1"/>
              <a:gd name="f106" fmla="*/ f84 f37 1"/>
              <a:gd name="f107" fmla="*/ f86 f36 1"/>
              <a:gd name="f108" fmla="*/ f87 f37 1"/>
              <a:gd name="f109" fmla="*/ f88 f37 1"/>
              <a:gd name="f110" fmla="*/ f89 f37 1"/>
              <a:gd name="f111" fmla="*/ f90 f37 1"/>
              <a:gd name="f112" fmla="*/ f91 f36 1"/>
              <a:gd name="f113" fmla="*/ f92 f37 1"/>
              <a:gd name="f114" fmla="*/ f93 f36 1"/>
              <a:gd name="f115" fmla="*/ f94 f37 1"/>
              <a:gd name="f116" fmla="*/ f95 f36 1"/>
              <a:gd name="f117" fmla="*/ f96 f37 1"/>
              <a:gd name="f118" fmla="*/ f97 f37 1"/>
              <a:gd name="f119" fmla="*/ f98 f36 1"/>
              <a:gd name="f120" fmla="*/ f99 f37 1"/>
              <a:gd name="f121" fmla="*/ f100 f36 1"/>
              <a:gd name="f122" fmla="*/ f101 f37 1"/>
              <a:gd name="f123" fmla="*/ f10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7" y="f108"/>
              </a:cxn>
              <a:cxn ang="f64">
                <a:pos x="f107" y="f109"/>
              </a:cxn>
              <a:cxn ang="f64">
                <a:pos x="f107" y="f110"/>
              </a:cxn>
              <a:cxn ang="f64">
                <a:pos x="f107" y="f111"/>
              </a:cxn>
              <a:cxn ang="f64">
                <a:pos x="f112" y="f113"/>
              </a:cxn>
              <a:cxn ang="f64">
                <a:pos x="f114" y="f115"/>
              </a:cxn>
              <a:cxn ang="f64">
                <a:pos x="f116" y="f117"/>
              </a:cxn>
              <a:cxn ang="f64">
                <a:pos x="f114" y="f118"/>
              </a:cxn>
              <a:cxn ang="f64">
                <a:pos x="f119" y="f120"/>
              </a:cxn>
              <a:cxn ang="f64">
                <a:pos x="f121" y="f122"/>
              </a:cxn>
              <a:cxn ang="f64">
                <a:pos x="f107" y="f123"/>
              </a:cxn>
              <a:cxn ang="f64">
                <a:pos x="f107" y="f108"/>
              </a:cxn>
            </a:cxnLst>
            <a:rect l="f103" t="f106" r="f104" b="f105"/>
            <a:pathLst>
              <a:path w="12" h="53">
                <a:moveTo>
                  <a:pt x="f8" y="f9"/>
                </a:moveTo>
                <a:cubicBezTo>
                  <a:pt x="f8" y="f10"/>
                  <a:pt x="f8" y="f10"/>
                  <a:pt x="f8" y="f11"/>
                </a:cubicBezTo>
                <a:cubicBezTo>
                  <a:pt x="f12" y="f13"/>
                  <a:pt x="f12" y="f14"/>
                  <a:pt x="f8" y="f15"/>
                </a:cubicBezTo>
                <a:cubicBezTo>
                  <a:pt x="f8" y="f16"/>
                  <a:pt x="f5" y="f17"/>
                  <a:pt x="f8" y="f18"/>
                </a:cubicBezTo>
                <a:cubicBezTo>
                  <a:pt x="f19" y="f20"/>
                  <a:pt x="f12" y="f19"/>
                  <a:pt x="f21" y="f5"/>
                </a:cubicBezTo>
                <a:cubicBezTo>
                  <a:pt x="f22" y="f19"/>
                  <a:pt x="f15" y="f12"/>
                  <a:pt x="f15" y="f21"/>
                </a:cubicBezTo>
                <a:cubicBezTo>
                  <a:pt x="f6" y="f23"/>
                  <a:pt x="f23" y="f24"/>
                  <a:pt x="f23" y="f25"/>
                </a:cubicBezTo>
                <a:cubicBezTo>
                  <a:pt x="f23" y="f26"/>
                  <a:pt x="f23" y="f27"/>
                  <a:pt x="f15" y="f28"/>
                </a:cubicBezTo>
                <a:cubicBezTo>
                  <a:pt x="f15" y="f29"/>
                  <a:pt x="f6" y="f10"/>
                  <a:pt x="f6" y="f30"/>
                </a:cubicBezTo>
                <a:cubicBezTo>
                  <a:pt x="f6" y="f31"/>
                  <a:pt x="f15" y="f7"/>
                  <a:pt x="f17" y="f32"/>
                </a:cubicBezTo>
                <a:cubicBezTo>
                  <a:pt x="f12" y="f32"/>
                  <a:pt x="f20" y="f33"/>
                  <a:pt x="f8" y="f34"/>
                </a:cubicBezTo>
                <a:cubicBezTo>
                  <a:pt x="f8" y="f30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1" name="Freeform 126">
            <a:extLst>
              <a:ext uri="{FF2B5EF4-FFF2-40B4-BE49-F238E27FC236}">
                <a16:creationId xmlns:a16="http://schemas.microsoft.com/office/drawing/2014/main" id="{BA6F4FF2-B9B4-8EDF-3D62-7D1B0198FE04}"/>
              </a:ext>
            </a:extLst>
          </p:cNvPr>
          <p:cNvSpPr/>
          <p:nvPr/>
        </p:nvSpPr>
        <p:spPr>
          <a:xfrm>
            <a:off x="2243142" y="3146422"/>
            <a:ext cx="50804" cy="1428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43"/>
              <a:gd name="f8" fmla="val 13"/>
              <a:gd name="f9" fmla="val 4"/>
              <a:gd name="f10" fmla="val 11"/>
              <a:gd name="f11" fmla="val 7"/>
              <a:gd name="f12" fmla="val 10"/>
              <a:gd name="f13" fmla="val 9"/>
              <a:gd name="f14" fmla="val 12"/>
              <a:gd name="f15" fmla="val 8"/>
              <a:gd name="f16" fmla="val 14"/>
              <a:gd name="f17" fmla="val 17"/>
              <a:gd name="f18" fmla="val 25"/>
              <a:gd name="f19" fmla="val 34"/>
              <a:gd name="f20" fmla="val 6"/>
              <a:gd name="f21" fmla="val 3"/>
              <a:gd name="f22" fmla="val 1"/>
              <a:gd name="f23" fmla="val 32"/>
              <a:gd name="f24" fmla="val 20"/>
              <a:gd name="f25" fmla="+- 0 0 -90"/>
              <a:gd name="f26" fmla="*/ f3 1 15"/>
              <a:gd name="f27" fmla="*/ f4 1 43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5"/>
              <a:gd name="f36" fmla="*/ f32 1 43"/>
              <a:gd name="f37" fmla="*/ 15 f33 1"/>
              <a:gd name="f38" fmla="*/ 0 f32 1"/>
              <a:gd name="f39" fmla="*/ 10 f33 1"/>
              <a:gd name="f40" fmla="*/ 10 f32 1"/>
              <a:gd name="f41" fmla="*/ 8 f33 1"/>
              <a:gd name="f42" fmla="*/ 17 f32 1"/>
              <a:gd name="f43" fmla="*/ 43 f32 1"/>
              <a:gd name="f44" fmla="*/ 1 f33 1"/>
              <a:gd name="f45" fmla="*/ 9 f32 1"/>
              <a:gd name="f46" fmla="+- f34 0 f1"/>
              <a:gd name="f47" fmla="*/ f37 1 15"/>
              <a:gd name="f48" fmla="*/ f38 1 43"/>
              <a:gd name="f49" fmla="*/ f39 1 15"/>
              <a:gd name="f50" fmla="*/ f40 1 43"/>
              <a:gd name="f51" fmla="*/ f41 1 15"/>
              <a:gd name="f52" fmla="*/ f42 1 43"/>
              <a:gd name="f53" fmla="*/ f43 1 43"/>
              <a:gd name="f54" fmla="*/ f44 1 15"/>
              <a:gd name="f55" fmla="*/ f45 1 43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6"/>
              <a:gd name="f64" fmla="*/ f51 1 f35"/>
              <a:gd name="f65" fmla="*/ f52 1 f36"/>
              <a:gd name="f66" fmla="*/ f53 1 f36"/>
              <a:gd name="f67" fmla="*/ f54 1 f35"/>
              <a:gd name="f68" fmla="*/ f55 1 f36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7 1"/>
              <a:gd name="f77" fmla="*/ f64 f26 1"/>
              <a:gd name="f78" fmla="*/ f65 f27 1"/>
              <a:gd name="f79" fmla="*/ f66 f27 1"/>
              <a:gd name="f80" fmla="*/ f67 f26 1"/>
              <a:gd name="f81" fmla="*/ f68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7" y="f79"/>
              </a:cxn>
              <a:cxn ang="f46">
                <a:pos x="f80" y="f79"/>
              </a:cxn>
              <a:cxn ang="f46">
                <a:pos x="f80" y="f81"/>
              </a:cxn>
              <a:cxn ang="f46">
                <a:pos x="f73" y="f74"/>
              </a:cxn>
            </a:cxnLst>
            <a:rect l="f69" t="f72" r="f70" b="f71"/>
            <a:pathLst>
              <a:path w="15" h="43">
                <a:moveTo>
                  <a:pt x="f6" y="f5"/>
                </a:moveTo>
                <a:cubicBezTo>
                  <a:pt x="f8" y="f9"/>
                  <a:pt x="f10" y="f11"/>
                  <a:pt x="f12" y="f12"/>
                </a:cubicBezTo>
                <a:cubicBezTo>
                  <a:pt x="f13" y="f14"/>
                  <a:pt x="f15" y="f16"/>
                  <a:pt x="f15" y="f17"/>
                </a:cubicBezTo>
                <a:cubicBezTo>
                  <a:pt x="f15" y="f18"/>
                  <a:pt x="f15" y="f19"/>
                  <a:pt x="f15" y="f7"/>
                </a:cubicBezTo>
                <a:cubicBezTo>
                  <a:pt x="f20" y="f7"/>
                  <a:pt x="f21" y="f7"/>
                  <a:pt x="f22" y="f7"/>
                </a:cubicBezTo>
                <a:cubicBezTo>
                  <a:pt x="f22" y="f23"/>
                  <a:pt x="f5" y="f24"/>
                  <a:pt x="f22" y="f13"/>
                </a:cubicBezTo>
                <a:cubicBezTo>
                  <a:pt x="f22" y="f21"/>
                  <a:pt x="f20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2" name="Freeform 127">
            <a:extLst>
              <a:ext uri="{FF2B5EF4-FFF2-40B4-BE49-F238E27FC236}">
                <a16:creationId xmlns:a16="http://schemas.microsoft.com/office/drawing/2014/main" id="{F6E0BF7D-3878-F0DF-CAED-FB72F595E266}"/>
              </a:ext>
            </a:extLst>
          </p:cNvPr>
          <p:cNvSpPr/>
          <p:nvPr/>
        </p:nvSpPr>
        <p:spPr>
          <a:xfrm>
            <a:off x="4522786" y="3376614"/>
            <a:ext cx="138110" cy="365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11"/>
              <a:gd name="f8" fmla="val 21"/>
              <a:gd name="f9" fmla="val 10"/>
              <a:gd name="f10" fmla="val 16"/>
              <a:gd name="f11" fmla="val 6"/>
              <a:gd name="f12" fmla="val 4"/>
              <a:gd name="f13" fmla="val 2"/>
              <a:gd name="f14" fmla="val 7"/>
              <a:gd name="f15" fmla="val 5"/>
              <a:gd name="f16" fmla="val 3"/>
              <a:gd name="f17" fmla="val 1"/>
              <a:gd name="f18" fmla="val 26"/>
              <a:gd name="f19" fmla="val 37"/>
              <a:gd name="f20" fmla="val 38"/>
              <a:gd name="f21" fmla="val 31"/>
              <a:gd name="f22" fmla="+- 0 0 -90"/>
              <a:gd name="f23" fmla="*/ f3 1 41"/>
              <a:gd name="f24" fmla="*/ f4 1 11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41"/>
              <a:gd name="f33" fmla="*/ f29 1 11"/>
              <a:gd name="f34" fmla="*/ 21 f30 1"/>
              <a:gd name="f35" fmla="*/ 10 f29 1"/>
              <a:gd name="f36" fmla="*/ 6 f30 1"/>
              <a:gd name="f37" fmla="*/ 0 f30 1"/>
              <a:gd name="f38" fmla="*/ 5 f29 1"/>
              <a:gd name="f39" fmla="*/ 5 f30 1"/>
              <a:gd name="f40" fmla="*/ 0 f29 1"/>
              <a:gd name="f41" fmla="*/ 37 f30 1"/>
              <a:gd name="f42" fmla="*/ 41 f30 1"/>
              <a:gd name="f43" fmla="+- f31 0 f1"/>
              <a:gd name="f44" fmla="*/ f34 1 41"/>
              <a:gd name="f45" fmla="*/ f35 1 11"/>
              <a:gd name="f46" fmla="*/ f36 1 41"/>
              <a:gd name="f47" fmla="*/ f37 1 41"/>
              <a:gd name="f48" fmla="*/ f38 1 11"/>
              <a:gd name="f49" fmla="*/ f39 1 41"/>
              <a:gd name="f50" fmla="*/ f40 1 11"/>
              <a:gd name="f51" fmla="*/ f41 1 41"/>
              <a:gd name="f52" fmla="*/ f42 1 41"/>
              <a:gd name="f53" fmla="*/ 0 1 f32"/>
              <a:gd name="f54" fmla="*/ f26 1 f32"/>
              <a:gd name="f55" fmla="*/ 0 1 f33"/>
              <a:gd name="f56" fmla="*/ f27 1 f33"/>
              <a:gd name="f57" fmla="*/ f44 1 f32"/>
              <a:gd name="f58" fmla="*/ f45 1 f33"/>
              <a:gd name="f59" fmla="*/ f46 1 f32"/>
              <a:gd name="f60" fmla="*/ f47 1 f32"/>
              <a:gd name="f61" fmla="*/ f48 1 f33"/>
              <a:gd name="f62" fmla="*/ f49 1 f32"/>
              <a:gd name="f63" fmla="*/ f50 1 f33"/>
              <a:gd name="f64" fmla="*/ f51 1 f32"/>
              <a:gd name="f65" fmla="*/ f52 1 f32"/>
              <a:gd name="f66" fmla="*/ f53 f23 1"/>
              <a:gd name="f67" fmla="*/ f54 f23 1"/>
              <a:gd name="f68" fmla="*/ f56 f24 1"/>
              <a:gd name="f69" fmla="*/ f55 f24 1"/>
              <a:gd name="f70" fmla="*/ f57 f23 1"/>
              <a:gd name="f71" fmla="*/ f58 f24 1"/>
              <a:gd name="f72" fmla="*/ f59 f23 1"/>
              <a:gd name="f73" fmla="*/ f60 f23 1"/>
              <a:gd name="f74" fmla="*/ f61 f24 1"/>
              <a:gd name="f75" fmla="*/ f62 f23 1"/>
              <a:gd name="f76" fmla="*/ f63 f24 1"/>
              <a:gd name="f77" fmla="*/ f64 f23 1"/>
              <a:gd name="f78" fmla="*/ f6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0" y="f71"/>
              </a:cxn>
              <a:cxn ang="f43">
                <a:pos x="f72" y="f71"/>
              </a:cxn>
              <a:cxn ang="f43">
                <a:pos x="f73" y="f74"/>
              </a:cxn>
              <a:cxn ang="f43">
                <a:pos x="f75" y="f76"/>
              </a:cxn>
              <a:cxn ang="f43">
                <a:pos x="f77" y="f76"/>
              </a:cxn>
              <a:cxn ang="f43">
                <a:pos x="f78" y="f74"/>
              </a:cxn>
              <a:cxn ang="f43">
                <a:pos x="f77" y="f71"/>
              </a:cxn>
              <a:cxn ang="f43">
                <a:pos x="f70" y="f71"/>
              </a:cxn>
              <a:cxn ang="f43">
                <a:pos x="f70" y="f71"/>
              </a:cxn>
            </a:cxnLst>
            <a:rect l="f66" t="f69" r="f67" b="f68"/>
            <a:pathLst>
              <a:path w="41" h="11">
                <a:moveTo>
                  <a:pt x="f8" y="f9"/>
                </a:moveTo>
                <a:cubicBezTo>
                  <a:pt x="f10" y="f9"/>
                  <a:pt x="f9" y="f7"/>
                  <a:pt x="f11" y="f9"/>
                </a:cubicBezTo>
                <a:cubicBezTo>
                  <a:pt x="f12" y="f9"/>
                  <a:pt x="f13" y="f14"/>
                  <a:pt x="f5" y="f15"/>
                </a:cubicBezTo>
                <a:cubicBezTo>
                  <a:pt x="f13" y="f16"/>
                  <a:pt x="f12" y="f17"/>
                  <a:pt x="f15" y="f5"/>
                </a:cubicBezTo>
                <a:cubicBezTo>
                  <a:pt x="f10" y="f5"/>
                  <a:pt x="f18" y="f5"/>
                  <a:pt x="f19" y="f5"/>
                </a:cubicBezTo>
                <a:cubicBezTo>
                  <a:pt x="f20" y="f17"/>
                  <a:pt x="f6" y="f16"/>
                  <a:pt x="f6" y="f15"/>
                </a:cubicBezTo>
                <a:cubicBezTo>
                  <a:pt x="f6" y="f14"/>
                  <a:pt x="f20" y="f9"/>
                  <a:pt x="f19" y="f9"/>
                </a:cubicBezTo>
                <a:cubicBezTo>
                  <a:pt x="f21" y="f9"/>
                  <a:pt x="f18" y="f9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3" name="Freeform 128">
            <a:extLst>
              <a:ext uri="{FF2B5EF4-FFF2-40B4-BE49-F238E27FC236}">
                <a16:creationId xmlns:a16="http://schemas.microsoft.com/office/drawing/2014/main" id="{C55F443D-F931-F675-637A-27E521B8C391}"/>
              </a:ext>
            </a:extLst>
          </p:cNvPr>
          <p:cNvSpPr/>
          <p:nvPr/>
        </p:nvSpPr>
        <p:spPr>
          <a:xfrm>
            <a:off x="4640259" y="4754559"/>
            <a:ext cx="73023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6"/>
              <a:gd name="f8" fmla="val 15"/>
              <a:gd name="f9" fmla="val 24"/>
              <a:gd name="f10" fmla="val 12"/>
              <a:gd name="f11" fmla="val 25"/>
              <a:gd name="f12" fmla="val 9"/>
              <a:gd name="f13" fmla="val 4"/>
              <a:gd name="f14" fmla="val 23"/>
              <a:gd name="f15" fmla="val 20"/>
              <a:gd name="f16" fmla="val 8"/>
              <a:gd name="f17" fmla="val 16"/>
              <a:gd name="f18" fmla="val 5"/>
              <a:gd name="f19" fmla="val 7"/>
              <a:gd name="f20" fmla="val 3"/>
              <a:gd name="f21" fmla="val 1"/>
              <a:gd name="f22" fmla="val 14"/>
              <a:gd name="f23" fmla="val 17"/>
              <a:gd name="f24" fmla="val 2"/>
              <a:gd name="f25" fmla="val 6"/>
              <a:gd name="f26" fmla="val 18"/>
              <a:gd name="f27" fmla="val 13"/>
              <a:gd name="f28" fmla="val 19"/>
              <a:gd name="f29" fmla="+- 0 0 -90"/>
              <a:gd name="f30" fmla="*/ f3 1 22"/>
              <a:gd name="f31" fmla="*/ f4 1 2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22"/>
              <a:gd name="f40" fmla="*/ f36 1 26"/>
              <a:gd name="f41" fmla="*/ 15 f37 1"/>
              <a:gd name="f42" fmla="*/ 24 f36 1"/>
              <a:gd name="f43" fmla="*/ 4 f37 1"/>
              <a:gd name="f44" fmla="*/ 26 f36 1"/>
              <a:gd name="f45" fmla="*/ 8 f37 1"/>
              <a:gd name="f46" fmla="*/ 16 f36 1"/>
              <a:gd name="f47" fmla="*/ 3 f36 1"/>
              <a:gd name="f48" fmla="*/ 17 f37 1"/>
              <a:gd name="f49" fmla="*/ 0 f36 1"/>
              <a:gd name="f50" fmla="*/ 20 f37 1"/>
              <a:gd name="f51" fmla="*/ 6 f36 1"/>
              <a:gd name="f52" fmla="*/ 13 f37 1"/>
              <a:gd name="f53" fmla="*/ 15 f36 1"/>
              <a:gd name="f54" fmla="*/ 19 f37 1"/>
              <a:gd name="f55" fmla="*/ 17 f36 1"/>
              <a:gd name="f56" fmla="*/ 14 f37 1"/>
              <a:gd name="f57" fmla="+- f38 0 f1"/>
              <a:gd name="f58" fmla="*/ f41 1 22"/>
              <a:gd name="f59" fmla="*/ f42 1 26"/>
              <a:gd name="f60" fmla="*/ f43 1 22"/>
              <a:gd name="f61" fmla="*/ f44 1 26"/>
              <a:gd name="f62" fmla="*/ f45 1 22"/>
              <a:gd name="f63" fmla="*/ f46 1 26"/>
              <a:gd name="f64" fmla="*/ f47 1 26"/>
              <a:gd name="f65" fmla="*/ f48 1 22"/>
              <a:gd name="f66" fmla="*/ f49 1 26"/>
              <a:gd name="f67" fmla="*/ f50 1 22"/>
              <a:gd name="f68" fmla="*/ f51 1 26"/>
              <a:gd name="f69" fmla="*/ f52 1 22"/>
              <a:gd name="f70" fmla="*/ f53 1 26"/>
              <a:gd name="f71" fmla="*/ f54 1 22"/>
              <a:gd name="f72" fmla="*/ f55 1 26"/>
              <a:gd name="f73" fmla="*/ f56 1 22"/>
              <a:gd name="f74" fmla="*/ 0 1 f39"/>
              <a:gd name="f75" fmla="*/ f33 1 f39"/>
              <a:gd name="f76" fmla="*/ 0 1 f40"/>
              <a:gd name="f77" fmla="*/ f34 1 f40"/>
              <a:gd name="f78" fmla="*/ f58 1 f39"/>
              <a:gd name="f79" fmla="*/ f59 1 f40"/>
              <a:gd name="f80" fmla="*/ f60 1 f39"/>
              <a:gd name="f81" fmla="*/ f61 1 f40"/>
              <a:gd name="f82" fmla="*/ f62 1 f39"/>
              <a:gd name="f83" fmla="*/ f63 1 f40"/>
              <a:gd name="f84" fmla="*/ f64 1 f40"/>
              <a:gd name="f85" fmla="*/ f65 1 f39"/>
              <a:gd name="f86" fmla="*/ f66 1 f40"/>
              <a:gd name="f87" fmla="*/ f67 1 f39"/>
              <a:gd name="f88" fmla="*/ f68 1 f40"/>
              <a:gd name="f89" fmla="*/ f69 1 f39"/>
              <a:gd name="f90" fmla="*/ f70 1 f40"/>
              <a:gd name="f91" fmla="*/ f71 1 f39"/>
              <a:gd name="f92" fmla="*/ f72 1 f40"/>
              <a:gd name="f93" fmla="*/ f73 1 f39"/>
              <a:gd name="f94" fmla="*/ f74 f30 1"/>
              <a:gd name="f95" fmla="*/ f75 f30 1"/>
              <a:gd name="f96" fmla="*/ f77 f31 1"/>
              <a:gd name="f97" fmla="*/ f76 f31 1"/>
              <a:gd name="f98" fmla="*/ f78 f30 1"/>
              <a:gd name="f99" fmla="*/ f79 f31 1"/>
              <a:gd name="f100" fmla="*/ f80 f30 1"/>
              <a:gd name="f101" fmla="*/ f81 f31 1"/>
              <a:gd name="f102" fmla="*/ f82 f30 1"/>
              <a:gd name="f103" fmla="*/ f83 f31 1"/>
              <a:gd name="f104" fmla="*/ f84 f31 1"/>
              <a:gd name="f105" fmla="*/ f85 f30 1"/>
              <a:gd name="f106" fmla="*/ f86 f31 1"/>
              <a:gd name="f107" fmla="*/ f87 f30 1"/>
              <a:gd name="f108" fmla="*/ f88 f31 1"/>
              <a:gd name="f109" fmla="*/ f89 f30 1"/>
              <a:gd name="f110" fmla="*/ f90 f31 1"/>
              <a:gd name="f111" fmla="*/ f91 f30 1"/>
              <a:gd name="f112" fmla="*/ f92 f31 1"/>
              <a:gd name="f113" fmla="*/ f93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98" y="f99"/>
              </a:cxn>
              <a:cxn ang="f57">
                <a:pos x="f100" y="f101"/>
              </a:cxn>
              <a:cxn ang="f57">
                <a:pos x="f102" y="f103"/>
              </a:cxn>
              <a:cxn ang="f57">
                <a:pos x="f102" y="f104"/>
              </a:cxn>
              <a:cxn ang="f57">
                <a:pos x="f105" y="f106"/>
              </a:cxn>
              <a:cxn ang="f57">
                <a:pos x="f107" y="f108"/>
              </a:cxn>
              <a:cxn ang="f57">
                <a:pos x="f109" y="f110"/>
              </a:cxn>
              <a:cxn ang="f57">
                <a:pos x="f111" y="f112"/>
              </a:cxn>
              <a:cxn ang="f57">
                <a:pos x="f113" y="f99"/>
              </a:cxn>
              <a:cxn ang="f57">
                <a:pos x="f98" y="f99"/>
              </a:cxn>
            </a:cxnLst>
            <a:rect l="f94" t="f97" r="f95" b="f96"/>
            <a:pathLst>
              <a:path w="22" h="26">
                <a:moveTo>
                  <a:pt x="f8" y="f9"/>
                </a:moveTo>
                <a:cubicBezTo>
                  <a:pt x="f10" y="f11"/>
                  <a:pt x="f12" y="f11"/>
                  <a:pt x="f13" y="f7"/>
                </a:cubicBezTo>
                <a:cubicBezTo>
                  <a:pt x="f5" y="f14"/>
                  <a:pt x="f5" y="f15"/>
                  <a:pt x="f16" y="f17"/>
                </a:cubicBezTo>
                <a:cubicBezTo>
                  <a:pt x="f13" y="f10"/>
                  <a:pt x="f18" y="f19"/>
                  <a:pt x="f16" y="f20"/>
                </a:cubicBezTo>
                <a:cubicBezTo>
                  <a:pt x="f12" y="f21"/>
                  <a:pt x="f22" y="f5"/>
                  <a:pt x="f23" y="f5"/>
                </a:cubicBezTo>
                <a:cubicBezTo>
                  <a:pt x="f15" y="f5"/>
                  <a:pt x="f6" y="f24"/>
                  <a:pt x="f15" y="f25"/>
                </a:cubicBezTo>
                <a:cubicBezTo>
                  <a:pt x="f26" y="f12"/>
                  <a:pt x="f8" y="f10"/>
                  <a:pt x="f27" y="f8"/>
                </a:cubicBezTo>
                <a:cubicBezTo>
                  <a:pt x="f22" y="f8"/>
                  <a:pt x="f17" y="f17"/>
                  <a:pt x="f28" y="f23"/>
                </a:cubicBezTo>
                <a:cubicBezTo>
                  <a:pt x="f23" y="f15"/>
                  <a:pt x="f17" y="f6"/>
                  <a:pt x="f22" y="f9"/>
                </a:cubicBezTo>
                <a:lnTo>
                  <a:pt x="f8" y="f9"/>
                </a:ln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4" name="Freeform 129">
            <a:extLst>
              <a:ext uri="{FF2B5EF4-FFF2-40B4-BE49-F238E27FC236}">
                <a16:creationId xmlns:a16="http://schemas.microsoft.com/office/drawing/2014/main" id="{9E1E7FC6-4D5F-F8D2-8890-63C5E1DBF174}"/>
              </a:ext>
            </a:extLst>
          </p:cNvPr>
          <p:cNvSpPr/>
          <p:nvPr/>
        </p:nvSpPr>
        <p:spPr>
          <a:xfrm>
            <a:off x="3575047" y="4256083"/>
            <a:ext cx="139702" cy="428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13"/>
              <a:gd name="f8" fmla="val 9"/>
              <a:gd name="f9" fmla="val 28"/>
              <a:gd name="f10" fmla="val 12"/>
              <a:gd name="f11" fmla="val 27"/>
              <a:gd name="f12" fmla="+- 0 0 -90"/>
              <a:gd name="f13" fmla="*/ f3 1 42"/>
              <a:gd name="f14" fmla="*/ f4 1 13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42"/>
              <a:gd name="f23" fmla="*/ f19 1 13"/>
              <a:gd name="f24" fmla="*/ 42 f20 1"/>
              <a:gd name="f25" fmla="*/ 9 f19 1"/>
              <a:gd name="f26" fmla="*/ 0 f20 1"/>
              <a:gd name="f27" fmla="+- f21 0 f1"/>
              <a:gd name="f28" fmla="*/ f24 1 42"/>
              <a:gd name="f29" fmla="*/ f25 1 13"/>
              <a:gd name="f30" fmla="*/ f26 1 42"/>
              <a:gd name="f31" fmla="*/ 0 1 f22"/>
              <a:gd name="f32" fmla="*/ f16 1 f22"/>
              <a:gd name="f33" fmla="*/ 0 1 f23"/>
              <a:gd name="f34" fmla="*/ f17 1 f23"/>
              <a:gd name="f35" fmla="*/ f28 1 f22"/>
              <a:gd name="f36" fmla="*/ f29 1 f23"/>
              <a:gd name="f37" fmla="*/ f30 1 f22"/>
              <a:gd name="f38" fmla="*/ f31 f13 1"/>
              <a:gd name="f39" fmla="*/ f32 f13 1"/>
              <a:gd name="f40" fmla="*/ f34 f14 1"/>
              <a:gd name="f41" fmla="*/ f33 f14 1"/>
              <a:gd name="f42" fmla="*/ f35 f13 1"/>
              <a:gd name="f43" fmla="*/ f36 f14 1"/>
              <a:gd name="f44" fmla="*/ f37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42" y="f43"/>
              </a:cxn>
              <a:cxn ang="f27">
                <a:pos x="f44" y="f43"/>
              </a:cxn>
              <a:cxn ang="f27">
                <a:pos x="f42" y="f43"/>
              </a:cxn>
            </a:cxnLst>
            <a:rect l="f38" t="f41" r="f39" b="f40"/>
            <a:pathLst>
              <a:path w="42" h="13">
                <a:moveTo>
                  <a:pt x="f6" y="f8"/>
                </a:moveTo>
                <a:cubicBezTo>
                  <a:pt x="f9" y="f7"/>
                  <a:pt x="f8" y="f7"/>
                  <a:pt x="f5" y="f8"/>
                </a:cubicBezTo>
                <a:cubicBezTo>
                  <a:pt x="f10" y="f5"/>
                  <a:pt x="f11" y="f5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5" name="Freeform 130">
            <a:extLst>
              <a:ext uri="{FF2B5EF4-FFF2-40B4-BE49-F238E27FC236}">
                <a16:creationId xmlns:a16="http://schemas.microsoft.com/office/drawing/2014/main" id="{59947DBB-05EC-C0BB-D5A1-3522B45A6B64}"/>
              </a:ext>
            </a:extLst>
          </p:cNvPr>
          <p:cNvSpPr/>
          <p:nvPr/>
        </p:nvSpPr>
        <p:spPr>
          <a:xfrm>
            <a:off x="2400300" y="4419596"/>
            <a:ext cx="60322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16"/>
              <a:gd name="f8" fmla="val 1"/>
              <a:gd name="f9" fmla="val 10"/>
              <a:gd name="f10" fmla="val 2"/>
              <a:gd name="f11" fmla="val 5"/>
              <a:gd name="f12" fmla="val 3"/>
              <a:gd name="f13" fmla="val 8"/>
              <a:gd name="f14" fmla="val 13"/>
              <a:gd name="f15" fmla="val 17"/>
              <a:gd name="f16" fmla="val 6"/>
              <a:gd name="f17" fmla="val 11"/>
              <a:gd name="f18" fmla="val 15"/>
              <a:gd name="f19" fmla="+- 0 0 -90"/>
              <a:gd name="f20" fmla="*/ f3 1 18"/>
              <a:gd name="f21" fmla="*/ f4 1 16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18"/>
              <a:gd name="f30" fmla="*/ f26 1 16"/>
              <a:gd name="f31" fmla="*/ 0 f27 1"/>
              <a:gd name="f32" fmla="*/ 16 f26 1"/>
              <a:gd name="f33" fmla="*/ 3 f27 1"/>
              <a:gd name="f34" fmla="*/ 0 f26 1"/>
              <a:gd name="f35" fmla="*/ 18 f27 1"/>
              <a:gd name="f36" fmla="*/ 15 f27 1"/>
              <a:gd name="f37" fmla="+- f28 0 f1"/>
              <a:gd name="f38" fmla="*/ f31 1 18"/>
              <a:gd name="f39" fmla="*/ f32 1 16"/>
              <a:gd name="f40" fmla="*/ f33 1 18"/>
              <a:gd name="f41" fmla="*/ f34 1 16"/>
              <a:gd name="f42" fmla="*/ f35 1 18"/>
              <a:gd name="f43" fmla="*/ f36 1 18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29"/>
              <a:gd name="f53" fmla="*/ f43 1 f29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0 1"/>
              <a:gd name="f63" fmla="*/ f53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62" y="f61"/>
              </a:cxn>
              <a:cxn ang="f37">
                <a:pos x="f63" y="f59"/>
              </a:cxn>
              <a:cxn ang="f37">
                <a:pos x="f58" y="f59"/>
              </a:cxn>
            </a:cxnLst>
            <a:rect l="f54" t="f57" r="f55" b="f56"/>
            <a:pathLst>
              <a:path w="18" h="16">
                <a:moveTo>
                  <a:pt x="f5" y="f7"/>
                </a:moveTo>
                <a:cubicBezTo>
                  <a:pt x="f8" y="f9"/>
                  <a:pt x="f10" y="f11"/>
                  <a:pt x="f12" y="f5"/>
                </a:cubicBezTo>
                <a:cubicBezTo>
                  <a:pt x="f13" y="f5"/>
                  <a:pt x="f14" y="f5"/>
                  <a:pt x="f6" y="f5"/>
                </a:cubicBezTo>
                <a:cubicBezTo>
                  <a:pt x="f15" y="f16"/>
                  <a:pt x="f7" y="f17"/>
                  <a:pt x="f18" y="f7"/>
                </a:cubicBezTo>
                <a:cubicBezTo>
                  <a:pt x="f9" y="f7"/>
                  <a:pt x="f16" y="f7"/>
                  <a:pt x="f5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6" name="Freeform 131">
            <a:extLst>
              <a:ext uri="{FF2B5EF4-FFF2-40B4-BE49-F238E27FC236}">
                <a16:creationId xmlns:a16="http://schemas.microsoft.com/office/drawing/2014/main" id="{914E9B43-F09C-F4B6-81CE-5950DA1CCE86}"/>
              </a:ext>
            </a:extLst>
          </p:cNvPr>
          <p:cNvSpPr/>
          <p:nvPr/>
        </p:nvSpPr>
        <p:spPr>
          <a:xfrm>
            <a:off x="3735388" y="4057650"/>
            <a:ext cx="36511" cy="84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25"/>
              <a:gd name="f8" fmla="val 24"/>
              <a:gd name="f9" fmla="val 17"/>
              <a:gd name="f10" fmla="val 1"/>
              <a:gd name="f11" fmla="val 5"/>
              <a:gd name="f12" fmla="val 3"/>
              <a:gd name="f13" fmla="val 8"/>
              <a:gd name="f14" fmla="val 12"/>
              <a:gd name="f15" fmla="val 16"/>
              <a:gd name="f16" fmla="+- 0 0 -90"/>
              <a:gd name="f17" fmla="*/ f3 1 11"/>
              <a:gd name="f18" fmla="*/ f4 1 2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1"/>
              <a:gd name="f27" fmla="*/ f23 1 25"/>
              <a:gd name="f28" fmla="*/ 0 f24 1"/>
              <a:gd name="f29" fmla="*/ 24 f23 1"/>
              <a:gd name="f30" fmla="*/ 1 f24 1"/>
              <a:gd name="f31" fmla="*/ 5 f23 1"/>
              <a:gd name="f32" fmla="*/ 5 f24 1"/>
              <a:gd name="f33" fmla="*/ 1 f23 1"/>
              <a:gd name="f34" fmla="*/ 11 f24 1"/>
              <a:gd name="f35" fmla="*/ 16 f23 1"/>
              <a:gd name="f36" fmla="+- f25 0 f1"/>
              <a:gd name="f37" fmla="*/ f28 1 11"/>
              <a:gd name="f38" fmla="*/ f29 1 25"/>
              <a:gd name="f39" fmla="*/ f30 1 11"/>
              <a:gd name="f40" fmla="*/ f31 1 25"/>
              <a:gd name="f41" fmla="*/ f32 1 11"/>
              <a:gd name="f42" fmla="*/ f33 1 25"/>
              <a:gd name="f43" fmla="*/ f34 1 11"/>
              <a:gd name="f44" fmla="*/ f35 1 25"/>
              <a:gd name="f45" fmla="*/ 0 1 f26"/>
              <a:gd name="f46" fmla="*/ f20 1 f26"/>
              <a:gd name="f47" fmla="*/ 0 1 f27"/>
              <a:gd name="f48" fmla="*/ f21 1 f27"/>
              <a:gd name="f49" fmla="*/ f37 1 f26"/>
              <a:gd name="f50" fmla="*/ f38 1 f27"/>
              <a:gd name="f51" fmla="*/ f39 1 f26"/>
              <a:gd name="f52" fmla="*/ f40 1 f27"/>
              <a:gd name="f53" fmla="*/ f41 1 f26"/>
              <a:gd name="f54" fmla="*/ f42 1 f27"/>
              <a:gd name="f55" fmla="*/ f43 1 f26"/>
              <a:gd name="f56" fmla="*/ f44 1 f27"/>
              <a:gd name="f57" fmla="*/ f45 f17 1"/>
              <a:gd name="f58" fmla="*/ f46 f17 1"/>
              <a:gd name="f59" fmla="*/ f48 f18 1"/>
              <a:gd name="f60" fmla="*/ f47 f18 1"/>
              <a:gd name="f61" fmla="*/ f49 f17 1"/>
              <a:gd name="f62" fmla="*/ f50 f18 1"/>
              <a:gd name="f63" fmla="*/ f51 f17 1"/>
              <a:gd name="f64" fmla="*/ f52 f18 1"/>
              <a:gd name="f65" fmla="*/ f53 f17 1"/>
              <a:gd name="f66" fmla="*/ f54 f18 1"/>
              <a:gd name="f67" fmla="*/ f55 f17 1"/>
              <a:gd name="f68" fmla="*/ f5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1" y="f62"/>
              </a:cxn>
              <a:cxn ang="f36">
                <a:pos x="f63" y="f64"/>
              </a:cxn>
              <a:cxn ang="f36">
                <a:pos x="f65" y="f66"/>
              </a:cxn>
              <a:cxn ang="f36">
                <a:pos x="f67" y="f64"/>
              </a:cxn>
              <a:cxn ang="f36">
                <a:pos x="f67" y="f68"/>
              </a:cxn>
              <a:cxn ang="f36">
                <a:pos x="f61" y="f62"/>
              </a:cxn>
            </a:cxnLst>
            <a:rect l="f57" t="f60" r="f58" b="f59"/>
            <a:pathLst>
              <a:path w="11" h="25">
                <a:moveTo>
                  <a:pt x="f5" y="f8"/>
                </a:moveTo>
                <a:cubicBezTo>
                  <a:pt x="f5" y="f9"/>
                  <a:pt x="f5" y="f6"/>
                  <a:pt x="f10" y="f11"/>
                </a:cubicBezTo>
                <a:cubicBezTo>
                  <a:pt x="f10" y="f12"/>
                  <a:pt x="f12" y="f10"/>
                  <a:pt x="f11" y="f10"/>
                </a:cubicBezTo>
                <a:cubicBezTo>
                  <a:pt x="f13" y="f5"/>
                  <a:pt x="f6" y="f5"/>
                  <a:pt x="f6" y="f11"/>
                </a:cubicBezTo>
                <a:cubicBezTo>
                  <a:pt x="f6" y="f13"/>
                  <a:pt x="f6" y="f14"/>
                  <a:pt x="f6" y="f15"/>
                </a:cubicBezTo>
                <a:cubicBezTo>
                  <a:pt x="f6" y="f7"/>
                  <a:pt x="f6" y="f7"/>
                  <a:pt x="f5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7" name="Freeform 132">
            <a:extLst>
              <a:ext uri="{FF2B5EF4-FFF2-40B4-BE49-F238E27FC236}">
                <a16:creationId xmlns:a16="http://schemas.microsoft.com/office/drawing/2014/main" id="{0C2674A3-4983-CC7F-7E5A-1A5362498316}"/>
              </a:ext>
            </a:extLst>
          </p:cNvPr>
          <p:cNvSpPr/>
          <p:nvPr/>
        </p:nvSpPr>
        <p:spPr>
          <a:xfrm>
            <a:off x="2400300" y="4606920"/>
            <a:ext cx="57150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18"/>
              <a:gd name="f8" fmla="val 3"/>
              <a:gd name="f9" fmla="val 2"/>
              <a:gd name="f10" fmla="val 16"/>
              <a:gd name="f11" fmla="val 14"/>
              <a:gd name="f12" fmla="val 13"/>
              <a:gd name="f13" fmla="val 1"/>
              <a:gd name="f14" fmla="val 10"/>
              <a:gd name="f15" fmla="val 6"/>
              <a:gd name="f16" fmla="val 15"/>
              <a:gd name="f17" fmla="val 8"/>
              <a:gd name="f18" fmla="+- 0 0 -90"/>
              <a:gd name="f19" fmla="*/ f3 1 17"/>
              <a:gd name="f20" fmla="*/ f4 1 18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7"/>
              <a:gd name="f29" fmla="*/ f25 1 18"/>
              <a:gd name="f30" fmla="*/ 3 f26 1"/>
              <a:gd name="f31" fmla="*/ 18 f25 1"/>
              <a:gd name="f32" fmla="*/ 2 f26 1"/>
              <a:gd name="f33" fmla="*/ 13 f25 1"/>
              <a:gd name="f34" fmla="*/ 0 f26 1"/>
              <a:gd name="f35" fmla="*/ 3 f25 1"/>
              <a:gd name="f36" fmla="*/ 17 f26 1"/>
              <a:gd name="f37" fmla="+- f27 0 f1"/>
              <a:gd name="f38" fmla="*/ f30 1 17"/>
              <a:gd name="f39" fmla="*/ f31 1 18"/>
              <a:gd name="f40" fmla="*/ f32 1 17"/>
              <a:gd name="f41" fmla="*/ f33 1 18"/>
              <a:gd name="f42" fmla="*/ f34 1 17"/>
              <a:gd name="f43" fmla="*/ f35 1 18"/>
              <a:gd name="f44" fmla="*/ f36 1 17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8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1"/>
              </a:cxn>
              <a:cxn ang="f37">
                <a:pos x="f60" y="f61"/>
              </a:cxn>
            </a:cxnLst>
            <a:rect l="f56" t="f59" r="f57" b="f58"/>
            <a:pathLst>
              <a:path w="17" h="18">
                <a:moveTo>
                  <a:pt x="f8" y="f7"/>
                </a:moveTo>
                <a:cubicBezTo>
                  <a:pt x="f9" y="f10"/>
                  <a:pt x="f9" y="f11"/>
                  <a:pt x="f9" y="f12"/>
                </a:cubicBezTo>
                <a:cubicBezTo>
                  <a:pt x="f13" y="f14"/>
                  <a:pt x="f13" y="f15"/>
                  <a:pt x="f5" y="f8"/>
                </a:cubicBezTo>
                <a:cubicBezTo>
                  <a:pt x="f11" y="f5"/>
                  <a:pt x="f16" y="f13"/>
                  <a:pt x="f6" y="f7"/>
                </a:cubicBezTo>
                <a:cubicBezTo>
                  <a:pt x="f12" y="f7"/>
                  <a:pt x="f17" y="f7"/>
                  <a:pt x="f8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8" name="Freeform 133">
            <a:extLst>
              <a:ext uri="{FF2B5EF4-FFF2-40B4-BE49-F238E27FC236}">
                <a16:creationId xmlns:a16="http://schemas.microsoft.com/office/drawing/2014/main" id="{0198F644-A1D2-3687-508E-67503C38BE4E}"/>
              </a:ext>
            </a:extLst>
          </p:cNvPr>
          <p:cNvSpPr/>
          <p:nvPr/>
        </p:nvSpPr>
        <p:spPr>
          <a:xfrm>
            <a:off x="2397127" y="4492620"/>
            <a:ext cx="49213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13"/>
              <a:gd name="f8" fmla="val 4"/>
              <a:gd name="f9" fmla="val 8"/>
              <a:gd name="f10" fmla="val 10"/>
              <a:gd name="f11" fmla="val 5"/>
              <a:gd name="f12" fmla="+- 0 0 -90"/>
              <a:gd name="f13" fmla="*/ f3 1 15"/>
              <a:gd name="f14" fmla="*/ f4 1 13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15"/>
              <a:gd name="f23" fmla="*/ f19 1 13"/>
              <a:gd name="f24" fmla="*/ 15 f20 1"/>
              <a:gd name="f25" fmla="*/ 0 f19 1"/>
              <a:gd name="f26" fmla="*/ 13 f19 1"/>
              <a:gd name="f27" fmla="*/ 0 f20 1"/>
              <a:gd name="f28" fmla="+- f21 0 f1"/>
              <a:gd name="f29" fmla="*/ f24 1 15"/>
              <a:gd name="f30" fmla="*/ f25 1 13"/>
              <a:gd name="f31" fmla="*/ f26 1 13"/>
              <a:gd name="f32" fmla="*/ f27 1 15"/>
              <a:gd name="f33" fmla="*/ 0 1 f22"/>
              <a:gd name="f34" fmla="*/ f16 1 f22"/>
              <a:gd name="f35" fmla="*/ 0 1 f23"/>
              <a:gd name="f36" fmla="*/ f17 1 f23"/>
              <a:gd name="f37" fmla="*/ f29 1 f22"/>
              <a:gd name="f38" fmla="*/ f30 1 f23"/>
              <a:gd name="f39" fmla="*/ f31 1 f23"/>
              <a:gd name="f40" fmla="*/ f32 1 f22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4 1"/>
              <a:gd name="f48" fmla="*/ f4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5" y="f47"/>
              </a:cxn>
              <a:cxn ang="f28">
                <a:pos x="f48" y="f47"/>
              </a:cxn>
              <a:cxn ang="f28">
                <a:pos x="f48" y="f46"/>
              </a:cxn>
              <a:cxn ang="f28">
                <a:pos x="f45" y="f46"/>
              </a:cxn>
            </a:cxnLst>
            <a:rect l="f41" t="f44" r="f42" b="f43"/>
            <a:pathLst>
              <a:path w="15" h="13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1" y="f5"/>
                  <a:pt x="f10" y="f5"/>
                  <a:pt x="f6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9" name="Freeform 134">
            <a:extLst>
              <a:ext uri="{FF2B5EF4-FFF2-40B4-BE49-F238E27FC236}">
                <a16:creationId xmlns:a16="http://schemas.microsoft.com/office/drawing/2014/main" id="{031513BE-ABE0-ACEB-0D55-9D894DA8A48C}"/>
              </a:ext>
            </a:extLst>
          </p:cNvPr>
          <p:cNvSpPr/>
          <p:nvPr/>
        </p:nvSpPr>
        <p:spPr>
          <a:xfrm>
            <a:off x="1765304" y="4546597"/>
            <a:ext cx="114300" cy="238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7"/>
              <a:gd name="f8" fmla="val 11"/>
              <a:gd name="f9" fmla="val 22"/>
              <a:gd name="f10" fmla="val 2"/>
              <a:gd name="f11" fmla="val 4"/>
              <a:gd name="f12" fmla="val 6"/>
              <a:gd name="f13" fmla="val 33"/>
              <a:gd name="f14" fmla="val 32"/>
              <a:gd name="f15" fmla="val 24"/>
              <a:gd name="f16" fmla="val 15"/>
              <a:gd name="f17" fmla="val 1"/>
              <a:gd name="f18" fmla="val 5"/>
              <a:gd name="f19" fmla="+- 0 0 -90"/>
              <a:gd name="f20" fmla="*/ f3 1 34"/>
              <a:gd name="f21" fmla="*/ f4 1 7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4"/>
              <a:gd name="f30" fmla="*/ f26 1 7"/>
              <a:gd name="f31" fmla="*/ 0 f27 1"/>
              <a:gd name="f32" fmla="*/ 0 f26 1"/>
              <a:gd name="f33" fmla="*/ 34 f27 1"/>
              <a:gd name="f34" fmla="*/ 6 f26 1"/>
              <a:gd name="f35" fmla="*/ 32 f27 1"/>
              <a:gd name="f36" fmla="*/ 7 f26 1"/>
              <a:gd name="f37" fmla="*/ 7 f27 1"/>
              <a:gd name="f38" fmla="+- f28 0 f1"/>
              <a:gd name="f39" fmla="*/ f31 1 34"/>
              <a:gd name="f40" fmla="*/ f32 1 7"/>
              <a:gd name="f41" fmla="*/ f33 1 34"/>
              <a:gd name="f42" fmla="*/ f34 1 7"/>
              <a:gd name="f43" fmla="*/ f35 1 34"/>
              <a:gd name="f44" fmla="*/ f36 1 7"/>
              <a:gd name="f45" fmla="*/ f37 1 34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29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6"/>
              </a:cxn>
              <a:cxn ang="f38">
                <a:pos x="f61" y="f62"/>
              </a:cxn>
              <a:cxn ang="f38">
                <a:pos x="f61" y="f62"/>
              </a:cxn>
            </a:cxnLst>
            <a:rect l="f57" t="f60" r="f58" b="f59"/>
            <a:pathLst>
              <a:path w="34" h="7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6" y="f10"/>
                  <a:pt x="f6" y="f11"/>
                  <a:pt x="f6" y="f12"/>
                </a:cubicBezTo>
                <a:cubicBezTo>
                  <a:pt x="f13" y="f12"/>
                  <a:pt x="f13" y="f7"/>
                  <a:pt x="f14" y="f7"/>
                </a:cubicBezTo>
                <a:cubicBezTo>
                  <a:pt x="f15" y="f7"/>
                  <a:pt x="f16" y="f12"/>
                  <a:pt x="f7" y="f7"/>
                </a:cubicBezTo>
                <a:cubicBezTo>
                  <a:pt x="f17" y="f7"/>
                  <a:pt x="f5" y="f18"/>
                  <a:pt x="f5" y="f5"/>
                </a:cubicBezTo>
                <a:cubicBezTo>
                  <a:pt x="f5" y="f5"/>
                  <a:pt x="f5" y="f5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Freeform 135">
            <a:extLst>
              <a:ext uri="{FF2B5EF4-FFF2-40B4-BE49-F238E27FC236}">
                <a16:creationId xmlns:a16="http://schemas.microsoft.com/office/drawing/2014/main" id="{B228E618-941F-CC21-5D5D-21D14262F17B}"/>
              </a:ext>
            </a:extLst>
          </p:cNvPr>
          <p:cNvSpPr/>
          <p:nvPr/>
        </p:nvSpPr>
        <p:spPr>
          <a:xfrm>
            <a:off x="2397127" y="4552953"/>
            <a:ext cx="49213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13"/>
              <a:gd name="f8" fmla="val 10"/>
              <a:gd name="f9" fmla="val 6"/>
              <a:gd name="f10" fmla="val 1"/>
              <a:gd name="f11" fmla="val 9"/>
              <a:gd name="f12" fmla="val 5"/>
              <a:gd name="f13" fmla="val 4"/>
              <a:gd name="f14" fmla="+- 0 0 -90"/>
              <a:gd name="f15" fmla="*/ f3 1 15"/>
              <a:gd name="f16" fmla="*/ f4 1 13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15"/>
              <a:gd name="f25" fmla="*/ f21 1 13"/>
              <a:gd name="f26" fmla="*/ 15 f22 1"/>
              <a:gd name="f27" fmla="*/ 13 f21 1"/>
              <a:gd name="f28" fmla="*/ 1 f22 1"/>
              <a:gd name="f29" fmla="*/ 0 f22 1"/>
              <a:gd name="f30" fmla="*/ 0 f21 1"/>
              <a:gd name="f31" fmla="+- f23 0 f1"/>
              <a:gd name="f32" fmla="*/ f26 1 15"/>
              <a:gd name="f33" fmla="*/ f27 1 13"/>
              <a:gd name="f34" fmla="*/ f28 1 15"/>
              <a:gd name="f35" fmla="*/ f29 1 15"/>
              <a:gd name="f36" fmla="*/ f30 1 13"/>
              <a:gd name="f37" fmla="*/ 0 1 f24"/>
              <a:gd name="f38" fmla="*/ f18 1 f24"/>
              <a:gd name="f39" fmla="*/ 0 1 f25"/>
              <a:gd name="f40" fmla="*/ f19 1 f25"/>
              <a:gd name="f41" fmla="*/ f32 1 f24"/>
              <a:gd name="f42" fmla="*/ f33 1 f25"/>
              <a:gd name="f43" fmla="*/ f34 1 f24"/>
              <a:gd name="f44" fmla="*/ f35 1 f24"/>
              <a:gd name="f45" fmla="*/ f36 1 f25"/>
              <a:gd name="f46" fmla="*/ f37 f15 1"/>
              <a:gd name="f47" fmla="*/ f38 f15 1"/>
              <a:gd name="f48" fmla="*/ f40 f16 1"/>
              <a:gd name="f49" fmla="*/ f39 f16 1"/>
              <a:gd name="f50" fmla="*/ f41 f15 1"/>
              <a:gd name="f51" fmla="*/ f42 f16 1"/>
              <a:gd name="f52" fmla="*/ f43 f15 1"/>
              <a:gd name="f53" fmla="*/ f44 f15 1"/>
              <a:gd name="f54" fmla="*/ f45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50" y="f51"/>
              </a:cxn>
              <a:cxn ang="f31">
                <a:pos x="f52" y="f51"/>
              </a:cxn>
              <a:cxn ang="f31">
                <a:pos x="f53" y="f54"/>
              </a:cxn>
              <a:cxn ang="f31">
                <a:pos x="f50" y="f54"/>
              </a:cxn>
              <a:cxn ang="f31">
                <a:pos x="f50" y="f51"/>
              </a:cxn>
            </a:cxnLst>
            <a:rect l="f46" t="f49" r="f47" b="f48"/>
            <a:pathLst>
              <a:path w="15" h="13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0" y="f11"/>
                  <a:pt x="f5" y="f12"/>
                  <a:pt x="f5" y="f5"/>
                </a:cubicBezTo>
                <a:cubicBezTo>
                  <a:pt x="f12" y="f5"/>
                  <a:pt x="f11" y="f5"/>
                  <a:pt x="f6" y="f5"/>
                </a:cubicBezTo>
                <a:cubicBezTo>
                  <a:pt x="f6" y="f13"/>
                  <a:pt x="f6" y="f11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1" name="Freeform 136">
            <a:extLst>
              <a:ext uri="{FF2B5EF4-FFF2-40B4-BE49-F238E27FC236}">
                <a16:creationId xmlns:a16="http://schemas.microsoft.com/office/drawing/2014/main" id="{08442B78-8EB0-B6EF-70F7-AA76E6365290}"/>
              </a:ext>
            </a:extLst>
          </p:cNvPr>
          <p:cNvSpPr/>
          <p:nvPr/>
        </p:nvSpPr>
        <p:spPr>
          <a:xfrm>
            <a:off x="4643442" y="4833939"/>
            <a:ext cx="63495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23"/>
              <a:gd name="f8" fmla="val 13"/>
              <a:gd name="f9" fmla="val 18"/>
              <a:gd name="f10" fmla="val 6"/>
              <a:gd name="f11" fmla="val 12"/>
              <a:gd name="f12" fmla="val 16"/>
              <a:gd name="f13" fmla="val 17"/>
              <a:gd name="f14" fmla="val 21"/>
              <a:gd name="f15" fmla="val 8"/>
              <a:gd name="f16" fmla="val 5"/>
              <a:gd name="f17" fmla="val 20"/>
              <a:gd name="f18" fmla="val 3"/>
              <a:gd name="f19" fmla="val 14"/>
              <a:gd name="f20" fmla="val 11"/>
              <a:gd name="f21" fmla="val 7"/>
              <a:gd name="f22" fmla="val 9"/>
              <a:gd name="f23" fmla="val 1"/>
              <a:gd name="f24" fmla="+- 0 0 -90"/>
              <a:gd name="f25" fmla="*/ f3 1 19"/>
              <a:gd name="f26" fmla="*/ f4 1 23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19"/>
              <a:gd name="f35" fmla="*/ f31 1 23"/>
              <a:gd name="f36" fmla="*/ 13 f32 1"/>
              <a:gd name="f37" fmla="*/ 0 f31 1"/>
              <a:gd name="f38" fmla="*/ 16 f32 1"/>
              <a:gd name="f39" fmla="*/ 17 f31 1"/>
              <a:gd name="f40" fmla="*/ 5 f32 1"/>
              <a:gd name="f41" fmla="*/ 20 f31 1"/>
              <a:gd name="f42" fmla="*/ 6 f32 1"/>
              <a:gd name="f43" fmla="*/ 11 f31 1"/>
              <a:gd name="f44" fmla="*/ 8 f32 1"/>
              <a:gd name="f45" fmla="*/ 5 f31 1"/>
              <a:gd name="f46" fmla="*/ 14 f32 1"/>
              <a:gd name="f47" fmla="+- f33 0 f1"/>
              <a:gd name="f48" fmla="*/ f36 1 19"/>
              <a:gd name="f49" fmla="*/ f37 1 23"/>
              <a:gd name="f50" fmla="*/ f38 1 19"/>
              <a:gd name="f51" fmla="*/ f39 1 23"/>
              <a:gd name="f52" fmla="*/ f40 1 19"/>
              <a:gd name="f53" fmla="*/ f41 1 23"/>
              <a:gd name="f54" fmla="*/ f42 1 19"/>
              <a:gd name="f55" fmla="*/ f43 1 23"/>
              <a:gd name="f56" fmla="*/ f44 1 19"/>
              <a:gd name="f57" fmla="*/ f45 1 23"/>
              <a:gd name="f58" fmla="*/ f46 1 19"/>
              <a:gd name="f59" fmla="*/ 0 1 f34"/>
              <a:gd name="f60" fmla="*/ f28 1 f34"/>
              <a:gd name="f61" fmla="*/ 0 1 f35"/>
              <a:gd name="f62" fmla="*/ f29 1 f35"/>
              <a:gd name="f63" fmla="*/ f48 1 f34"/>
              <a:gd name="f64" fmla="*/ f49 1 f35"/>
              <a:gd name="f65" fmla="*/ f50 1 f34"/>
              <a:gd name="f66" fmla="*/ f51 1 f35"/>
              <a:gd name="f67" fmla="*/ f52 1 f34"/>
              <a:gd name="f68" fmla="*/ f53 1 f35"/>
              <a:gd name="f69" fmla="*/ f54 1 f34"/>
              <a:gd name="f70" fmla="*/ f55 1 f35"/>
              <a:gd name="f71" fmla="*/ f56 1 f34"/>
              <a:gd name="f72" fmla="*/ f57 1 f35"/>
              <a:gd name="f73" fmla="*/ f58 1 f34"/>
              <a:gd name="f74" fmla="*/ f59 f25 1"/>
              <a:gd name="f75" fmla="*/ f60 f25 1"/>
              <a:gd name="f76" fmla="*/ f62 f26 1"/>
              <a:gd name="f77" fmla="*/ f61 f26 1"/>
              <a:gd name="f78" fmla="*/ f63 f25 1"/>
              <a:gd name="f79" fmla="*/ f64 f26 1"/>
              <a:gd name="f80" fmla="*/ f65 f25 1"/>
              <a:gd name="f81" fmla="*/ f66 f26 1"/>
              <a:gd name="f82" fmla="*/ f67 f25 1"/>
              <a:gd name="f83" fmla="*/ f68 f26 1"/>
              <a:gd name="f84" fmla="*/ f69 f25 1"/>
              <a:gd name="f85" fmla="*/ f70 f26 1"/>
              <a:gd name="f86" fmla="*/ f71 f25 1"/>
              <a:gd name="f87" fmla="*/ f72 f26 1"/>
              <a:gd name="f88" fmla="*/ f7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5"/>
              </a:cxn>
              <a:cxn ang="f47">
                <a:pos x="f86" y="f87"/>
              </a:cxn>
              <a:cxn ang="f47">
                <a:pos x="f88" y="f79"/>
              </a:cxn>
              <a:cxn ang="f47">
                <a:pos x="f78" y="f79"/>
              </a:cxn>
            </a:cxnLst>
            <a:rect l="f74" t="f77" r="f75" b="f76"/>
            <a:pathLst>
              <a:path w="19" h="23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8" y="f14"/>
                  <a:pt x="f15" y="f7"/>
                  <a:pt x="f16" y="f17"/>
                </a:cubicBezTo>
                <a:cubicBezTo>
                  <a:pt x="f5" y="f12"/>
                  <a:pt x="f18" y="f19"/>
                  <a:pt x="f10" y="f20"/>
                </a:cubicBezTo>
                <a:cubicBezTo>
                  <a:pt x="f21" y="f22"/>
                  <a:pt x="f15" y="f21"/>
                  <a:pt x="f15" y="f16"/>
                </a:cubicBezTo>
                <a:cubicBezTo>
                  <a:pt x="f15" y="f23"/>
                  <a:pt x="f20" y="f23"/>
                  <a:pt x="f19" y="f5"/>
                </a:cubicBezTo>
                <a:cubicBezTo>
                  <a:pt x="f19" y="f5"/>
                  <a:pt x="f8" y="f5"/>
                  <a:pt x="f8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2" name="Freeform 137">
            <a:extLst>
              <a:ext uri="{FF2B5EF4-FFF2-40B4-BE49-F238E27FC236}">
                <a16:creationId xmlns:a16="http://schemas.microsoft.com/office/drawing/2014/main" id="{A68CBEF0-C0F3-610D-DA8B-8215F5BC85A5}"/>
              </a:ext>
            </a:extLst>
          </p:cNvPr>
          <p:cNvSpPr/>
          <p:nvPr/>
        </p:nvSpPr>
        <p:spPr>
          <a:xfrm>
            <a:off x="2416173" y="4359273"/>
            <a:ext cx="60322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14"/>
              <a:gd name="f8" fmla="val 17"/>
              <a:gd name="f9" fmla="val 3"/>
              <a:gd name="f10" fmla="val 13"/>
              <a:gd name="f11" fmla="val 1"/>
              <a:gd name="f12" fmla="val 2"/>
              <a:gd name="f13" fmla="+- 0 0 -90"/>
              <a:gd name="f14" fmla="*/ f3 1 18"/>
              <a:gd name="f15" fmla="*/ f4 1 14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18"/>
              <a:gd name="f24" fmla="*/ f20 1 14"/>
              <a:gd name="f25" fmla="*/ 17 f21 1"/>
              <a:gd name="f26" fmla="*/ 3 f20 1"/>
              <a:gd name="f27" fmla="*/ 0 f21 1"/>
              <a:gd name="f28" fmla="*/ 13 f20 1"/>
              <a:gd name="f29" fmla="+- f22 0 f1"/>
              <a:gd name="f30" fmla="*/ f25 1 18"/>
              <a:gd name="f31" fmla="*/ f26 1 14"/>
              <a:gd name="f32" fmla="*/ f27 1 18"/>
              <a:gd name="f33" fmla="*/ f28 1 14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3"/>
              <a:gd name="f41" fmla="*/ f33 1 f24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4 1"/>
              <a:gd name="f49" fmla="*/ f4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8" y="f49"/>
              </a:cxn>
              <a:cxn ang="f29">
                <a:pos x="f46" y="f47"/>
              </a:cxn>
            </a:cxnLst>
            <a:rect l="f42" t="f45" r="f43" b="f44"/>
            <a:pathLst>
              <a:path w="18" h="14">
                <a:moveTo>
                  <a:pt x="f8" y="f9"/>
                </a:moveTo>
                <a:cubicBezTo>
                  <a:pt x="f7" y="f7"/>
                  <a:pt x="f6" y="f10"/>
                  <a:pt x="f5" y="f10"/>
                </a:cubicBezTo>
                <a:cubicBezTo>
                  <a:pt x="f11" y="f5"/>
                  <a:pt x="f11" y="f12"/>
                  <a:pt x="f8" y="f9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3" name="Freeform 138">
            <a:extLst>
              <a:ext uri="{FF2B5EF4-FFF2-40B4-BE49-F238E27FC236}">
                <a16:creationId xmlns:a16="http://schemas.microsoft.com/office/drawing/2014/main" id="{B297B082-B83C-0092-0F52-C550684F3B9F}"/>
              </a:ext>
            </a:extLst>
          </p:cNvPr>
          <p:cNvSpPr/>
          <p:nvPr/>
        </p:nvSpPr>
        <p:spPr>
          <a:xfrm>
            <a:off x="2413001" y="4676771"/>
            <a:ext cx="60322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14"/>
              <a:gd name="f8" fmla="val 13"/>
              <a:gd name="f9" fmla="val 2"/>
              <a:gd name="f10" fmla="val 4"/>
              <a:gd name="f11" fmla="val 12"/>
              <a:gd name="f12" fmla="val 15"/>
              <a:gd name="f13" fmla="+- 0 0 -90"/>
              <a:gd name="f14" fmla="*/ f3 1 18"/>
              <a:gd name="f15" fmla="*/ f4 1 14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18"/>
              <a:gd name="f24" fmla="*/ f20 1 14"/>
              <a:gd name="f25" fmla="*/ 18 f21 1"/>
              <a:gd name="f26" fmla="*/ 13 f20 1"/>
              <a:gd name="f27" fmla="*/ 0 f21 1"/>
              <a:gd name="f28" fmla="*/ 4 f20 1"/>
              <a:gd name="f29" fmla="+- f22 0 f1"/>
              <a:gd name="f30" fmla="*/ f25 1 18"/>
              <a:gd name="f31" fmla="*/ f26 1 14"/>
              <a:gd name="f32" fmla="*/ f27 1 18"/>
              <a:gd name="f33" fmla="*/ f28 1 14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3"/>
              <a:gd name="f41" fmla="*/ f33 1 f24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4 1"/>
              <a:gd name="f49" fmla="*/ f4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8" y="f49"/>
              </a:cxn>
              <a:cxn ang="f29">
                <a:pos x="f46" y="f47"/>
              </a:cxn>
            </a:cxnLst>
            <a:rect l="f42" t="f45" r="f43" b="f44"/>
            <a:pathLst>
              <a:path w="18" h="14">
                <a:moveTo>
                  <a:pt x="f6" y="f8"/>
                </a:moveTo>
                <a:cubicBezTo>
                  <a:pt x="f9" y="f7"/>
                  <a:pt x="f9" y="f7"/>
                  <a:pt x="f5" y="f10"/>
                </a:cubicBezTo>
                <a:cubicBezTo>
                  <a:pt x="f11" y="f5"/>
                  <a:pt x="f12" y="f9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4" name="Freeform 139">
            <a:extLst>
              <a:ext uri="{FF2B5EF4-FFF2-40B4-BE49-F238E27FC236}">
                <a16:creationId xmlns:a16="http://schemas.microsoft.com/office/drawing/2014/main" id="{4B2E30CA-D02E-29C0-F3E4-AF7821C1A8E1}"/>
              </a:ext>
            </a:extLst>
          </p:cNvPr>
          <p:cNvSpPr/>
          <p:nvPr/>
        </p:nvSpPr>
        <p:spPr>
          <a:xfrm>
            <a:off x="2430466" y="4730748"/>
            <a:ext cx="63495" cy="39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12"/>
              <a:gd name="f8" fmla="val 11"/>
              <a:gd name="f9" fmla="val 3"/>
              <a:gd name="f10" fmla="val 15"/>
              <a:gd name="f11" fmla="val 2"/>
              <a:gd name="f12" fmla="+- 0 0 -90"/>
              <a:gd name="f13" fmla="*/ f3 1 19"/>
              <a:gd name="f14" fmla="*/ f4 1 12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19"/>
              <a:gd name="f23" fmla="*/ f19 1 12"/>
              <a:gd name="f24" fmla="*/ 19 f20 1"/>
              <a:gd name="f25" fmla="*/ 11 f19 1"/>
              <a:gd name="f26" fmla="*/ 0 f20 1"/>
              <a:gd name="f27" fmla="*/ 3 f19 1"/>
              <a:gd name="f28" fmla="+- f21 0 f1"/>
              <a:gd name="f29" fmla="*/ f24 1 19"/>
              <a:gd name="f30" fmla="*/ f25 1 12"/>
              <a:gd name="f31" fmla="*/ f26 1 19"/>
              <a:gd name="f32" fmla="*/ f27 1 12"/>
              <a:gd name="f33" fmla="*/ 0 1 f22"/>
              <a:gd name="f34" fmla="*/ f16 1 f22"/>
              <a:gd name="f35" fmla="*/ 0 1 f23"/>
              <a:gd name="f36" fmla="*/ f17 1 f23"/>
              <a:gd name="f37" fmla="*/ f29 1 f22"/>
              <a:gd name="f38" fmla="*/ f30 1 f23"/>
              <a:gd name="f39" fmla="*/ f31 1 f22"/>
              <a:gd name="f40" fmla="*/ f32 1 f23"/>
              <a:gd name="f41" fmla="*/ f33 f13 1"/>
              <a:gd name="f42" fmla="*/ f34 f13 1"/>
              <a:gd name="f43" fmla="*/ f36 f14 1"/>
              <a:gd name="f44" fmla="*/ f35 f14 1"/>
              <a:gd name="f45" fmla="*/ f37 f13 1"/>
              <a:gd name="f46" fmla="*/ f38 f14 1"/>
              <a:gd name="f47" fmla="*/ f39 f13 1"/>
              <a:gd name="f48" fmla="*/ f40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6"/>
              </a:cxn>
            </a:cxnLst>
            <a:rect l="f41" t="f44" r="f42" b="f43"/>
            <a:pathLst>
              <a:path w="19" h="12">
                <a:moveTo>
                  <a:pt x="f6" y="f8"/>
                </a:moveTo>
                <a:cubicBezTo>
                  <a:pt x="f9" y="f7"/>
                  <a:pt x="f9" y="f8"/>
                  <a:pt x="f5" y="f9"/>
                </a:cubicBezTo>
                <a:cubicBezTo>
                  <a:pt x="f7" y="f5"/>
                  <a:pt x="f10" y="f11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5" name="Freeform 140">
            <a:extLst>
              <a:ext uri="{FF2B5EF4-FFF2-40B4-BE49-F238E27FC236}">
                <a16:creationId xmlns:a16="http://schemas.microsoft.com/office/drawing/2014/main" id="{13B7AE9C-2A3C-D384-2900-346CF0558EAF}"/>
              </a:ext>
            </a:extLst>
          </p:cNvPr>
          <p:cNvSpPr/>
          <p:nvPr/>
        </p:nvSpPr>
        <p:spPr>
          <a:xfrm>
            <a:off x="2433639" y="4319589"/>
            <a:ext cx="60322" cy="333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10"/>
              <a:gd name="f8" fmla="val 2"/>
              <a:gd name="f9" fmla="val 15"/>
              <a:gd name="f10" fmla="val 13"/>
              <a:gd name="f11" fmla="val 9"/>
              <a:gd name="f12" fmla="val 3"/>
              <a:gd name="f13" fmla="val 11"/>
              <a:gd name="f14" fmla="val 4"/>
              <a:gd name="f15" fmla="+- 0 0 -90"/>
              <a:gd name="f16" fmla="*/ f3 1 18"/>
              <a:gd name="f17" fmla="*/ f4 1 10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2 1 10"/>
              <a:gd name="f26" fmla="*/ f23 1 18"/>
              <a:gd name="f27" fmla="*/ 18 f23 1"/>
              <a:gd name="f28" fmla="*/ 2 f22 1"/>
              <a:gd name="f29" fmla="*/ 0 f23 1"/>
              <a:gd name="f30" fmla="*/ 9 f22 1"/>
              <a:gd name="f31" fmla="+- f24 0 f1"/>
              <a:gd name="f32" fmla="*/ f27 1 18"/>
              <a:gd name="f33" fmla="*/ f28 1 10"/>
              <a:gd name="f34" fmla="*/ f29 1 18"/>
              <a:gd name="f35" fmla="*/ f30 1 10"/>
              <a:gd name="f36" fmla="*/ 0 1 f26"/>
              <a:gd name="f37" fmla="*/ f19 1 f26"/>
              <a:gd name="f38" fmla="*/ 0 1 f25"/>
              <a:gd name="f39" fmla="*/ f20 1 f25"/>
              <a:gd name="f40" fmla="*/ f32 1 f26"/>
              <a:gd name="f41" fmla="*/ f33 1 f25"/>
              <a:gd name="f42" fmla="*/ f34 1 f26"/>
              <a:gd name="f43" fmla="*/ f35 1 f25"/>
              <a:gd name="f44" fmla="*/ f36 f16 1"/>
              <a:gd name="f45" fmla="*/ f37 f16 1"/>
              <a:gd name="f46" fmla="*/ f39 f17 1"/>
              <a:gd name="f47" fmla="*/ f38 f17 1"/>
              <a:gd name="f48" fmla="*/ f40 f16 1"/>
              <a:gd name="f49" fmla="*/ f41 f17 1"/>
              <a:gd name="f50" fmla="*/ f42 f16 1"/>
              <a:gd name="f51" fmla="*/ f43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48" y="f49"/>
              </a:cxn>
              <a:cxn ang="f31">
                <a:pos x="f50" y="f51"/>
              </a:cxn>
              <a:cxn ang="f31">
                <a:pos x="f48" y="f49"/>
              </a:cxn>
            </a:cxnLst>
            <a:rect l="f44" t="f47" r="f45" b="f46"/>
            <a:pathLst>
              <a:path w="18" h="10">
                <a:moveTo>
                  <a:pt x="f6" y="f8"/>
                </a:moveTo>
                <a:cubicBezTo>
                  <a:pt x="f9" y="f7"/>
                  <a:pt x="f10" y="f7"/>
                  <a:pt x="f5" y="f11"/>
                </a:cubicBezTo>
                <a:cubicBezTo>
                  <a:pt x="f12" y="f5"/>
                  <a:pt x="f13" y="f14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6" name="Freeform 141">
            <a:extLst>
              <a:ext uri="{FF2B5EF4-FFF2-40B4-BE49-F238E27FC236}">
                <a16:creationId xmlns:a16="http://schemas.microsoft.com/office/drawing/2014/main" id="{27D1FA48-61DE-5A51-AE0C-DEE80591740B}"/>
              </a:ext>
            </a:extLst>
          </p:cNvPr>
          <p:cNvSpPr/>
          <p:nvPr/>
        </p:nvSpPr>
        <p:spPr>
          <a:xfrm>
            <a:off x="2293936" y="3132140"/>
            <a:ext cx="22229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"/>
              <a:gd name="f7" fmla="val 16"/>
              <a:gd name="f8" fmla="val 8"/>
              <a:gd name="f9" fmla="val 6"/>
              <a:gd name="f10" fmla="val 11"/>
              <a:gd name="f11" fmla="val 5"/>
              <a:gd name="f12" fmla="val 13"/>
              <a:gd name="f13" fmla="val 3"/>
              <a:gd name="f14" fmla="val 2"/>
              <a:gd name="f15" fmla="val 10"/>
              <a:gd name="f16" fmla="val 1"/>
              <a:gd name="f17" fmla="val 4"/>
              <a:gd name="f18" fmla="+- 0 0 -90"/>
              <a:gd name="f19" fmla="*/ f3 1 7"/>
              <a:gd name="f20" fmla="*/ f4 1 16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7"/>
              <a:gd name="f29" fmla="*/ f25 1 16"/>
              <a:gd name="f30" fmla="*/ 7 f26 1"/>
              <a:gd name="f31" fmla="*/ 8 f25 1"/>
              <a:gd name="f32" fmla="*/ 3 f26 1"/>
              <a:gd name="f33" fmla="*/ 16 f25 1"/>
              <a:gd name="f34" fmla="*/ 1 f26 1"/>
              <a:gd name="f35" fmla="*/ 7 f25 1"/>
              <a:gd name="f36" fmla="*/ 4 f25 1"/>
              <a:gd name="f37" fmla="*/ 4 f26 1"/>
              <a:gd name="f38" fmla="*/ 0 f25 1"/>
              <a:gd name="f39" fmla="*/ 6 f26 1"/>
              <a:gd name="f40" fmla="+- f27 0 f1"/>
              <a:gd name="f41" fmla="*/ f30 1 7"/>
              <a:gd name="f42" fmla="*/ f31 1 16"/>
              <a:gd name="f43" fmla="*/ f32 1 7"/>
              <a:gd name="f44" fmla="*/ f33 1 16"/>
              <a:gd name="f45" fmla="*/ f34 1 7"/>
              <a:gd name="f46" fmla="*/ f35 1 16"/>
              <a:gd name="f47" fmla="*/ f36 1 16"/>
              <a:gd name="f48" fmla="*/ f37 1 7"/>
              <a:gd name="f49" fmla="*/ f38 1 16"/>
              <a:gd name="f50" fmla="*/ f39 1 7"/>
              <a:gd name="f51" fmla="*/ 0 1 f28"/>
              <a:gd name="f52" fmla="*/ f22 1 f28"/>
              <a:gd name="f53" fmla="*/ 0 1 f29"/>
              <a:gd name="f54" fmla="*/ f23 1 f29"/>
              <a:gd name="f55" fmla="*/ f41 1 f28"/>
              <a:gd name="f56" fmla="*/ f42 1 f29"/>
              <a:gd name="f57" fmla="*/ f43 1 f28"/>
              <a:gd name="f58" fmla="*/ f44 1 f29"/>
              <a:gd name="f59" fmla="*/ f45 1 f28"/>
              <a:gd name="f60" fmla="*/ f46 1 f29"/>
              <a:gd name="f61" fmla="*/ f47 1 f29"/>
              <a:gd name="f62" fmla="*/ f48 1 f28"/>
              <a:gd name="f63" fmla="*/ f49 1 f29"/>
              <a:gd name="f64" fmla="*/ f50 1 f28"/>
              <a:gd name="f65" fmla="*/ f51 f19 1"/>
              <a:gd name="f66" fmla="*/ f52 f19 1"/>
              <a:gd name="f67" fmla="*/ f54 f20 1"/>
              <a:gd name="f68" fmla="*/ f53 f20 1"/>
              <a:gd name="f69" fmla="*/ f55 f19 1"/>
              <a:gd name="f70" fmla="*/ f56 f20 1"/>
              <a:gd name="f71" fmla="*/ f57 f19 1"/>
              <a:gd name="f72" fmla="*/ f58 f20 1"/>
              <a:gd name="f73" fmla="*/ f59 f19 1"/>
              <a:gd name="f74" fmla="*/ f60 f20 1"/>
              <a:gd name="f75" fmla="*/ f61 f20 1"/>
              <a:gd name="f76" fmla="*/ f62 f19 1"/>
              <a:gd name="f77" fmla="*/ f63 f20 1"/>
              <a:gd name="f78" fmla="*/ f6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9" y="f70"/>
              </a:cxn>
              <a:cxn ang="f40">
                <a:pos x="f71" y="f72"/>
              </a:cxn>
              <a:cxn ang="f40">
                <a:pos x="f73" y="f74"/>
              </a:cxn>
              <a:cxn ang="f40">
                <a:pos x="f73" y="f75"/>
              </a:cxn>
              <a:cxn ang="f40">
                <a:pos x="f76" y="f77"/>
              </a:cxn>
              <a:cxn ang="f40">
                <a:pos x="f69" y="f75"/>
              </a:cxn>
              <a:cxn ang="f40">
                <a:pos x="f78" y="f70"/>
              </a:cxn>
              <a:cxn ang="f40">
                <a:pos x="f69" y="f70"/>
              </a:cxn>
            </a:cxnLst>
            <a:rect l="f65" t="f68" r="f66" b="f67"/>
            <a:pathLst>
              <a:path w="7" h="16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3" y="f12"/>
                  <a:pt x="f14" y="f15"/>
                  <a:pt x="f16" y="f6"/>
                </a:cubicBezTo>
                <a:cubicBezTo>
                  <a:pt x="f16" y="f9"/>
                  <a:pt x="f5" y="f11"/>
                  <a:pt x="f16" y="f17"/>
                </a:cubicBezTo>
                <a:cubicBezTo>
                  <a:pt x="f16" y="f13"/>
                  <a:pt x="f13" y="f14"/>
                  <a:pt x="f17" y="f5"/>
                </a:cubicBezTo>
                <a:cubicBezTo>
                  <a:pt x="f11" y="f14"/>
                  <a:pt x="f9" y="f13"/>
                  <a:pt x="f6" y="f17"/>
                </a:cubicBezTo>
                <a:cubicBezTo>
                  <a:pt x="f6" y="f11"/>
                  <a:pt x="f9" y="f9"/>
                  <a:pt x="f9" y="f8"/>
                </a:cubicBezTo>
                <a:cubicBezTo>
                  <a:pt x="f6" y="f8"/>
                  <a:pt x="f6" y="f8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7" name="Freeform 142">
            <a:extLst>
              <a:ext uri="{FF2B5EF4-FFF2-40B4-BE49-F238E27FC236}">
                <a16:creationId xmlns:a16="http://schemas.microsoft.com/office/drawing/2014/main" id="{DD17774E-34E0-38A5-0572-1921133C4BFE}"/>
              </a:ext>
            </a:extLst>
          </p:cNvPr>
          <p:cNvSpPr/>
          <p:nvPr/>
        </p:nvSpPr>
        <p:spPr>
          <a:xfrm>
            <a:off x="2324103" y="4087816"/>
            <a:ext cx="25402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"/>
              <a:gd name="f7" fmla="val 16"/>
              <a:gd name="f8" fmla="val 1"/>
              <a:gd name="f9" fmla="val 7"/>
              <a:gd name="f10" fmla="val 6"/>
              <a:gd name="f11" fmla="val 2"/>
              <a:gd name="f12" fmla="val 4"/>
              <a:gd name="f13" fmla="val 3"/>
              <a:gd name="f14" fmla="val 5"/>
              <a:gd name="f15" fmla="val 10"/>
              <a:gd name="f16" fmla="val 12"/>
              <a:gd name="f17" fmla="val 9"/>
              <a:gd name="f18" fmla="+- 0 0 -90"/>
              <a:gd name="f19" fmla="*/ f3 1 8"/>
              <a:gd name="f20" fmla="*/ f4 1 16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8"/>
              <a:gd name="f29" fmla="*/ f25 1 16"/>
              <a:gd name="f30" fmla="*/ 0 f26 1"/>
              <a:gd name="f31" fmla="*/ 8 f25 1"/>
              <a:gd name="f32" fmla="*/ 1 f26 1"/>
              <a:gd name="f33" fmla="*/ 6 f25 1"/>
              <a:gd name="f34" fmla="*/ 4 f26 1"/>
              <a:gd name="f35" fmla="*/ 0 f25 1"/>
              <a:gd name="f36" fmla="*/ 7 f26 1"/>
              <a:gd name="f37" fmla="*/ 2 f25 1"/>
              <a:gd name="f38" fmla="*/ 6 f26 1"/>
              <a:gd name="f39" fmla="*/ 12 f25 1"/>
              <a:gd name="f40" fmla="+- f27 0 f1"/>
              <a:gd name="f41" fmla="*/ f30 1 8"/>
              <a:gd name="f42" fmla="*/ f31 1 16"/>
              <a:gd name="f43" fmla="*/ f32 1 8"/>
              <a:gd name="f44" fmla="*/ f33 1 16"/>
              <a:gd name="f45" fmla="*/ f34 1 8"/>
              <a:gd name="f46" fmla="*/ f35 1 16"/>
              <a:gd name="f47" fmla="*/ f36 1 8"/>
              <a:gd name="f48" fmla="*/ f37 1 16"/>
              <a:gd name="f49" fmla="*/ f38 1 8"/>
              <a:gd name="f50" fmla="*/ f39 1 16"/>
              <a:gd name="f51" fmla="*/ 0 1 f28"/>
              <a:gd name="f52" fmla="*/ f22 1 f28"/>
              <a:gd name="f53" fmla="*/ 0 1 f29"/>
              <a:gd name="f54" fmla="*/ f23 1 f29"/>
              <a:gd name="f55" fmla="*/ f41 1 f28"/>
              <a:gd name="f56" fmla="*/ f42 1 f29"/>
              <a:gd name="f57" fmla="*/ f43 1 f28"/>
              <a:gd name="f58" fmla="*/ f44 1 f29"/>
              <a:gd name="f59" fmla="*/ f45 1 f28"/>
              <a:gd name="f60" fmla="*/ f46 1 f29"/>
              <a:gd name="f61" fmla="*/ f47 1 f28"/>
              <a:gd name="f62" fmla="*/ f48 1 f29"/>
              <a:gd name="f63" fmla="*/ f49 1 f28"/>
              <a:gd name="f64" fmla="*/ f50 1 f29"/>
              <a:gd name="f65" fmla="*/ f51 f19 1"/>
              <a:gd name="f66" fmla="*/ f52 f19 1"/>
              <a:gd name="f67" fmla="*/ f54 f20 1"/>
              <a:gd name="f68" fmla="*/ f53 f20 1"/>
              <a:gd name="f69" fmla="*/ f55 f19 1"/>
              <a:gd name="f70" fmla="*/ f56 f20 1"/>
              <a:gd name="f71" fmla="*/ f57 f19 1"/>
              <a:gd name="f72" fmla="*/ f58 f20 1"/>
              <a:gd name="f73" fmla="*/ f59 f19 1"/>
              <a:gd name="f74" fmla="*/ f60 f20 1"/>
              <a:gd name="f75" fmla="*/ f61 f19 1"/>
              <a:gd name="f76" fmla="*/ f62 f20 1"/>
              <a:gd name="f77" fmla="*/ f63 f19 1"/>
              <a:gd name="f78" fmla="*/ f64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9" y="f70"/>
              </a:cxn>
              <a:cxn ang="f40">
                <a:pos x="f71" y="f72"/>
              </a:cxn>
              <a:cxn ang="f40">
                <a:pos x="f73" y="f74"/>
              </a:cxn>
              <a:cxn ang="f40">
                <a:pos x="f75" y="f76"/>
              </a:cxn>
              <a:cxn ang="f40">
                <a:pos x="f77" y="f78"/>
              </a:cxn>
              <a:cxn ang="f40">
                <a:pos x="f69" y="f70"/>
              </a:cxn>
              <a:cxn ang="f40">
                <a:pos x="f69" y="f70"/>
              </a:cxn>
            </a:cxnLst>
            <a:rect l="f65" t="f68" r="f66" b="f67"/>
            <a:pathLst>
              <a:path w="8" h="16">
                <a:moveTo>
                  <a:pt x="f5" y="f6"/>
                </a:moveTo>
                <a:cubicBezTo>
                  <a:pt x="f8" y="f6"/>
                  <a:pt x="f8" y="f9"/>
                  <a:pt x="f8" y="f10"/>
                </a:cubicBezTo>
                <a:cubicBezTo>
                  <a:pt x="f11" y="f12"/>
                  <a:pt x="f13" y="f11"/>
                  <a:pt x="f12" y="f5"/>
                </a:cubicBezTo>
                <a:cubicBezTo>
                  <a:pt x="f14" y="f5"/>
                  <a:pt x="f9" y="f8"/>
                  <a:pt x="f9" y="f11"/>
                </a:cubicBezTo>
                <a:cubicBezTo>
                  <a:pt x="f9" y="f14"/>
                  <a:pt x="f6" y="f15"/>
                  <a:pt x="f10" y="f16"/>
                </a:cubicBezTo>
                <a:cubicBezTo>
                  <a:pt x="f11" y="f7"/>
                  <a:pt x="f13" y="f17"/>
                  <a:pt x="f5" y="f6"/>
                </a:cubicBezTo>
                <a:cubicBezTo>
                  <a:pt x="f5" y="f6"/>
                  <a:pt x="f5" y="f6"/>
                  <a:pt x="f5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8" name="Freeform 143">
            <a:extLst>
              <a:ext uri="{FF2B5EF4-FFF2-40B4-BE49-F238E27FC236}">
                <a16:creationId xmlns:a16="http://schemas.microsoft.com/office/drawing/2014/main" id="{7CC58F63-250B-A2B3-AC8D-79DFC33F6441}"/>
              </a:ext>
            </a:extLst>
          </p:cNvPr>
          <p:cNvSpPr/>
          <p:nvPr/>
        </p:nvSpPr>
        <p:spPr>
          <a:xfrm>
            <a:off x="3781428" y="4068759"/>
            <a:ext cx="17465" cy="555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"/>
              <a:gd name="f7" fmla="val 17"/>
              <a:gd name="f8" fmla="val 7"/>
              <a:gd name="f9" fmla="val 12"/>
              <a:gd name="f10" fmla="+- 0 0 -90"/>
              <a:gd name="f11" fmla="*/ f3 1 5"/>
              <a:gd name="f12" fmla="*/ f4 1 17"/>
              <a:gd name="f13" fmla="val f5"/>
              <a:gd name="f14" fmla="val f6"/>
              <a:gd name="f15" fmla="val f7"/>
              <a:gd name="f16" fmla="*/ f10 f0 1"/>
              <a:gd name="f17" fmla="+- f15 0 f13"/>
              <a:gd name="f18" fmla="+- f14 0 f13"/>
              <a:gd name="f19" fmla="*/ f16 1 f2"/>
              <a:gd name="f20" fmla="*/ f18 1 5"/>
              <a:gd name="f21" fmla="*/ f17 1 17"/>
              <a:gd name="f22" fmla="*/ 0 f18 1"/>
              <a:gd name="f23" fmla="*/ 0 f17 1"/>
              <a:gd name="f24" fmla="*/ 17 f17 1"/>
              <a:gd name="f25" fmla="+- f19 0 f1"/>
              <a:gd name="f26" fmla="*/ f22 1 5"/>
              <a:gd name="f27" fmla="*/ f23 1 17"/>
              <a:gd name="f28" fmla="*/ f24 1 17"/>
              <a:gd name="f29" fmla="*/ 0 1 f20"/>
              <a:gd name="f30" fmla="*/ f14 1 f20"/>
              <a:gd name="f31" fmla="*/ 0 1 f21"/>
              <a:gd name="f32" fmla="*/ f15 1 f21"/>
              <a:gd name="f33" fmla="*/ f26 1 f20"/>
              <a:gd name="f34" fmla="*/ f27 1 f21"/>
              <a:gd name="f35" fmla="*/ f28 1 f21"/>
              <a:gd name="f36" fmla="*/ f29 f11 1"/>
              <a:gd name="f37" fmla="*/ f30 f11 1"/>
              <a:gd name="f38" fmla="*/ f32 f12 1"/>
              <a:gd name="f39" fmla="*/ f31 f12 1"/>
              <a:gd name="f40" fmla="*/ f33 f11 1"/>
              <a:gd name="f41" fmla="*/ f34 f12 1"/>
              <a:gd name="f42" fmla="*/ f35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40" y="f41"/>
              </a:cxn>
              <a:cxn ang="f25">
                <a:pos x="f40" y="f42"/>
              </a:cxn>
              <a:cxn ang="f25">
                <a:pos x="f40" y="f41"/>
              </a:cxn>
            </a:cxnLst>
            <a:rect l="f36" t="f39" r="f37" b="f38"/>
            <a:pathLst>
              <a:path w="5" h="17">
                <a:moveTo>
                  <a:pt x="f5" y="f5"/>
                </a:moveTo>
                <a:cubicBezTo>
                  <a:pt x="f6" y="f8"/>
                  <a:pt x="f6" y="f9"/>
                  <a:pt x="f5" y="f7"/>
                </a:cubicBezTo>
                <a:cubicBezTo>
                  <a:pt x="f5" y="f9"/>
                  <a:pt x="f5" y="f8"/>
                  <a:pt x="f5" y="f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9" name="Freeform 144">
            <a:extLst>
              <a:ext uri="{FF2B5EF4-FFF2-40B4-BE49-F238E27FC236}">
                <a16:creationId xmlns:a16="http://schemas.microsoft.com/office/drawing/2014/main" id="{99E59A36-9049-BBC1-5506-43104D17569C}"/>
              </a:ext>
            </a:extLst>
          </p:cNvPr>
          <p:cNvSpPr/>
          <p:nvPr/>
        </p:nvSpPr>
        <p:spPr>
          <a:xfrm>
            <a:off x="5221288" y="4697409"/>
            <a:ext cx="69851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10"/>
              <a:gd name="f8" fmla="val 16"/>
              <a:gd name="f9" fmla="val 17"/>
              <a:gd name="f10" fmla="val 11"/>
              <a:gd name="f11" fmla="val 5"/>
              <a:gd name="f12" fmla="val 1"/>
              <a:gd name="f13" fmla="+- 0 0 -90"/>
              <a:gd name="f14" fmla="*/ f3 1 21"/>
              <a:gd name="f15" fmla="*/ f4 1 21"/>
              <a:gd name="f16" fmla="val f5"/>
              <a:gd name="f17" fmla="val f6"/>
              <a:gd name="f18" fmla="*/ f13 f0 1"/>
              <a:gd name="f19" fmla="+- f17 0 f16"/>
              <a:gd name="f20" fmla="*/ f18 1 f2"/>
              <a:gd name="f21" fmla="*/ f19 1 21"/>
              <a:gd name="f22" fmla="*/ 21 f19 1"/>
              <a:gd name="f23" fmla="*/ 10 f19 1"/>
              <a:gd name="f24" fmla="*/ 11 f19 1"/>
              <a:gd name="f25" fmla="*/ 0 f19 1"/>
              <a:gd name="f26" fmla="+- f20 0 f1"/>
              <a:gd name="f27" fmla="*/ f22 1 21"/>
              <a:gd name="f28" fmla="*/ f23 1 21"/>
              <a:gd name="f29" fmla="*/ f24 1 21"/>
              <a:gd name="f30" fmla="*/ f25 1 21"/>
              <a:gd name="f31" fmla="*/ 0 1 f21"/>
              <a:gd name="f32" fmla="*/ f17 1 f21"/>
              <a:gd name="f33" fmla="*/ f27 1 f21"/>
              <a:gd name="f34" fmla="*/ f28 1 f21"/>
              <a:gd name="f35" fmla="*/ f29 1 f21"/>
              <a:gd name="f36" fmla="*/ f30 1 f21"/>
              <a:gd name="f37" fmla="*/ f31 f14 1"/>
              <a:gd name="f38" fmla="*/ f32 f14 1"/>
              <a:gd name="f39" fmla="*/ f32 f15 1"/>
              <a:gd name="f40" fmla="*/ f31 f15 1"/>
              <a:gd name="f41" fmla="*/ f33 f14 1"/>
              <a:gd name="f42" fmla="*/ f34 f15 1"/>
              <a:gd name="f43" fmla="*/ f35 f14 1"/>
              <a:gd name="f44" fmla="*/ f33 f15 1"/>
              <a:gd name="f45" fmla="*/ f36 f14 1"/>
              <a:gd name="f46" fmla="*/ f35 f15 1"/>
              <a:gd name="f47" fmla="*/ f36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1" y="f42"/>
              </a:cxn>
              <a:cxn ang="f26">
                <a:pos x="f43" y="f44"/>
              </a:cxn>
              <a:cxn ang="f26">
                <a:pos x="f45" y="f46"/>
              </a:cxn>
              <a:cxn ang="f26">
                <a:pos x="f43" y="f47"/>
              </a:cxn>
              <a:cxn ang="f26">
                <a:pos x="f41" y="f42"/>
              </a:cxn>
            </a:cxnLst>
            <a:rect l="f37" t="f40" r="f38" b="f39"/>
            <a:pathLst>
              <a:path w="21" h="21">
                <a:moveTo>
                  <a:pt x="f6" y="f7"/>
                </a:moveTo>
                <a:cubicBezTo>
                  <a:pt x="f6" y="f8"/>
                  <a:pt x="f9" y="f6"/>
                  <a:pt x="f10" y="f6"/>
                </a:cubicBezTo>
                <a:cubicBezTo>
                  <a:pt x="f11" y="f6"/>
                  <a:pt x="f12" y="f9"/>
                  <a:pt x="f5" y="f10"/>
                </a:cubicBezTo>
                <a:cubicBezTo>
                  <a:pt x="f5" y="f11"/>
                  <a:pt x="f11" y="f5"/>
                  <a:pt x="f10" y="f5"/>
                </a:cubicBezTo>
                <a:cubicBezTo>
                  <a:pt x="f8" y="f5"/>
                  <a:pt x="f6" y="f11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0" name="Freeform 145">
            <a:extLst>
              <a:ext uri="{FF2B5EF4-FFF2-40B4-BE49-F238E27FC236}">
                <a16:creationId xmlns:a16="http://schemas.microsoft.com/office/drawing/2014/main" id="{68F8F674-41B1-C067-2CCF-A63570376602}"/>
              </a:ext>
            </a:extLst>
          </p:cNvPr>
          <p:cNvSpPr/>
          <p:nvPr/>
        </p:nvSpPr>
        <p:spPr>
          <a:xfrm>
            <a:off x="4900617" y="4694236"/>
            <a:ext cx="69851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22"/>
              <a:gd name="f8" fmla="val 11"/>
              <a:gd name="f9" fmla="val 17"/>
              <a:gd name="f10" fmla="val 16"/>
              <a:gd name="f11" fmla="val 10"/>
              <a:gd name="f12" fmla="val 4"/>
              <a:gd name="f13" fmla="val 6"/>
              <a:gd name="f14" fmla="val 1"/>
              <a:gd name="f15" fmla="val 15"/>
              <a:gd name="f16" fmla="val 20"/>
              <a:gd name="f17" fmla="val 5"/>
              <a:gd name="f18" fmla="+- 0 0 -90"/>
              <a:gd name="f19" fmla="*/ f3 1 21"/>
              <a:gd name="f20" fmla="*/ f4 1 22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21"/>
              <a:gd name="f29" fmla="*/ f25 1 22"/>
              <a:gd name="f30" fmla="*/ 21 f26 1"/>
              <a:gd name="f31" fmla="*/ 11 f25 1"/>
              <a:gd name="f32" fmla="*/ 10 f26 1"/>
              <a:gd name="f33" fmla="*/ 22 f25 1"/>
              <a:gd name="f34" fmla="*/ 0 f26 1"/>
              <a:gd name="f35" fmla="*/ 1 f25 1"/>
              <a:gd name="f36" fmla="+- f27 0 f1"/>
              <a:gd name="f37" fmla="*/ f30 1 21"/>
              <a:gd name="f38" fmla="*/ f31 1 22"/>
              <a:gd name="f39" fmla="*/ f32 1 21"/>
              <a:gd name="f40" fmla="*/ f33 1 22"/>
              <a:gd name="f41" fmla="*/ f34 1 21"/>
              <a:gd name="f42" fmla="*/ f35 1 22"/>
              <a:gd name="f43" fmla="*/ 0 1 f28"/>
              <a:gd name="f44" fmla="*/ f22 1 f28"/>
              <a:gd name="f45" fmla="*/ 0 1 f29"/>
              <a:gd name="f46" fmla="*/ f23 1 f29"/>
              <a:gd name="f47" fmla="*/ f37 1 f28"/>
              <a:gd name="f48" fmla="*/ f38 1 f29"/>
              <a:gd name="f49" fmla="*/ f39 1 f28"/>
              <a:gd name="f50" fmla="*/ f40 1 f29"/>
              <a:gd name="f51" fmla="*/ f41 1 f28"/>
              <a:gd name="f52" fmla="*/ f42 1 f29"/>
              <a:gd name="f53" fmla="*/ f43 f19 1"/>
              <a:gd name="f54" fmla="*/ f44 f19 1"/>
              <a:gd name="f55" fmla="*/ f46 f20 1"/>
              <a:gd name="f56" fmla="*/ f45 f20 1"/>
              <a:gd name="f57" fmla="*/ f47 f19 1"/>
              <a:gd name="f58" fmla="*/ f48 f20 1"/>
              <a:gd name="f59" fmla="*/ f49 f19 1"/>
              <a:gd name="f60" fmla="*/ f50 f20 1"/>
              <a:gd name="f61" fmla="*/ f51 f19 1"/>
              <a:gd name="f62" fmla="*/ f52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7" y="f58"/>
              </a:cxn>
              <a:cxn ang="f36">
                <a:pos x="f59" y="f60"/>
              </a:cxn>
              <a:cxn ang="f36">
                <a:pos x="f61" y="f58"/>
              </a:cxn>
              <a:cxn ang="f36">
                <a:pos x="f59" y="f62"/>
              </a:cxn>
              <a:cxn ang="f36">
                <a:pos x="f57" y="f58"/>
              </a:cxn>
            </a:cxnLst>
            <a:rect l="f53" t="f56" r="f54" b="f55"/>
            <a:pathLst>
              <a:path w="21" h="22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5" y="f9"/>
                  <a:pt x="f5" y="f8"/>
                </a:cubicBezTo>
                <a:cubicBezTo>
                  <a:pt x="f5" y="f13"/>
                  <a:pt x="f12" y="f14"/>
                  <a:pt x="f11" y="f14"/>
                </a:cubicBezTo>
                <a:cubicBezTo>
                  <a:pt x="f15" y="f5"/>
                  <a:pt x="f16" y="f17"/>
                  <a:pt x="f6" y="f8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1" name="Freeform 146">
            <a:extLst>
              <a:ext uri="{FF2B5EF4-FFF2-40B4-BE49-F238E27FC236}">
                <a16:creationId xmlns:a16="http://schemas.microsoft.com/office/drawing/2014/main" id="{91434908-A9E9-39E9-ED00-EA3BDF73B21E}"/>
              </a:ext>
            </a:extLst>
          </p:cNvPr>
          <p:cNvSpPr/>
          <p:nvPr/>
        </p:nvSpPr>
        <p:spPr>
          <a:xfrm>
            <a:off x="5060947" y="4697409"/>
            <a:ext cx="69851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10"/>
              <a:gd name="f8" fmla="val 5"/>
              <a:gd name="f9" fmla="val 16"/>
              <a:gd name="f10" fmla="val 11"/>
              <a:gd name="f11" fmla="+- 0 0 -90"/>
              <a:gd name="f12" fmla="*/ f3 1 21"/>
              <a:gd name="f13" fmla="*/ f4 1 21"/>
              <a:gd name="f14" fmla="val f5"/>
              <a:gd name="f15" fmla="val f6"/>
              <a:gd name="f16" fmla="*/ f11 f0 1"/>
              <a:gd name="f17" fmla="+- f15 0 f14"/>
              <a:gd name="f18" fmla="*/ f16 1 f2"/>
              <a:gd name="f19" fmla="*/ f17 1 21"/>
              <a:gd name="f20" fmla="*/ 10 f17 1"/>
              <a:gd name="f21" fmla="*/ 21 f17 1"/>
              <a:gd name="f22" fmla="*/ 0 f17 1"/>
              <a:gd name="f23" fmla="*/ 11 f17 1"/>
              <a:gd name="f24" fmla="+- f18 0 f1"/>
              <a:gd name="f25" fmla="*/ f20 1 21"/>
              <a:gd name="f26" fmla="*/ f21 1 21"/>
              <a:gd name="f27" fmla="*/ f22 1 21"/>
              <a:gd name="f28" fmla="*/ f23 1 21"/>
              <a:gd name="f29" fmla="*/ 0 1 f19"/>
              <a:gd name="f30" fmla="*/ f15 1 f19"/>
              <a:gd name="f31" fmla="*/ f25 1 f19"/>
              <a:gd name="f32" fmla="*/ f26 1 f19"/>
              <a:gd name="f33" fmla="*/ f27 1 f19"/>
              <a:gd name="f34" fmla="*/ f28 1 f19"/>
              <a:gd name="f35" fmla="*/ f29 f12 1"/>
              <a:gd name="f36" fmla="*/ f30 f12 1"/>
              <a:gd name="f37" fmla="*/ f30 f13 1"/>
              <a:gd name="f38" fmla="*/ f29 f13 1"/>
              <a:gd name="f39" fmla="*/ f31 f12 1"/>
              <a:gd name="f40" fmla="*/ f32 f13 1"/>
              <a:gd name="f41" fmla="*/ f33 f12 1"/>
              <a:gd name="f42" fmla="*/ f31 f13 1"/>
              <a:gd name="f43" fmla="*/ f34 f12 1"/>
              <a:gd name="f44" fmla="*/ f33 f13 1"/>
              <a:gd name="f45" fmla="*/ f3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9" y="f40"/>
              </a:cxn>
              <a:cxn ang="f24">
                <a:pos x="f41" y="f42"/>
              </a:cxn>
              <a:cxn ang="f24">
                <a:pos x="f43" y="f44"/>
              </a:cxn>
              <a:cxn ang="f24">
                <a:pos x="f45" y="f42"/>
              </a:cxn>
              <a:cxn ang="f24">
                <a:pos x="f39" y="f40"/>
              </a:cxn>
            </a:cxnLst>
            <a:rect l="f35" t="f38" r="f36" b="f37"/>
            <a:pathLst>
              <a:path w="21" h="21">
                <a:moveTo>
                  <a:pt x="f7" y="f6"/>
                </a:moveTo>
                <a:cubicBezTo>
                  <a:pt x="f8" y="f6"/>
                  <a:pt x="f5" y="f9"/>
                  <a:pt x="f5" y="f7"/>
                </a:cubicBezTo>
                <a:cubicBezTo>
                  <a:pt x="f5" y="f8"/>
                  <a:pt x="f8" y="f5"/>
                  <a:pt x="f10" y="f5"/>
                </a:cubicBezTo>
                <a:cubicBezTo>
                  <a:pt x="f9" y="f5"/>
                  <a:pt x="f6" y="f8"/>
                  <a:pt x="f6" y="f7"/>
                </a:cubicBezTo>
                <a:cubicBezTo>
                  <a:pt x="f6" y="f9"/>
                  <a:pt x="f9" y="f6"/>
                  <a:pt x="f7" y="f6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2" name="Freeform 147">
            <a:extLst>
              <a:ext uri="{FF2B5EF4-FFF2-40B4-BE49-F238E27FC236}">
                <a16:creationId xmlns:a16="http://schemas.microsoft.com/office/drawing/2014/main" id="{4026037E-8140-8957-6BB6-DBBCD0C79B64}"/>
              </a:ext>
            </a:extLst>
          </p:cNvPr>
          <p:cNvSpPr/>
          <p:nvPr/>
        </p:nvSpPr>
        <p:spPr>
          <a:xfrm>
            <a:off x="3805239" y="4516441"/>
            <a:ext cx="111127" cy="1666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"/>
              <a:gd name="f7" fmla="val 50"/>
              <a:gd name="f8" fmla="val 15"/>
              <a:gd name="f9" fmla="val 49"/>
              <a:gd name="f10" fmla="val 26"/>
              <a:gd name="f11" fmla="val 7"/>
              <a:gd name="f12" fmla="val 8"/>
              <a:gd name="f13" fmla="val 20"/>
              <a:gd name="f14" fmla="val 14"/>
              <a:gd name="f15" fmla="val 38"/>
              <a:gd name="f16" fmla="+- 0 0 -90"/>
              <a:gd name="f17" fmla="*/ f3 1 33"/>
              <a:gd name="f18" fmla="*/ f4 1 50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33"/>
              <a:gd name="f27" fmla="*/ f23 1 50"/>
              <a:gd name="f28" fmla="*/ 33 f24 1"/>
              <a:gd name="f29" fmla="*/ 50 f23 1"/>
              <a:gd name="f30" fmla="*/ 7 f24 1"/>
              <a:gd name="f31" fmla="*/ 0 f23 1"/>
              <a:gd name="f32" fmla="+- f25 0 f1"/>
              <a:gd name="f33" fmla="*/ f28 1 33"/>
              <a:gd name="f34" fmla="*/ f29 1 50"/>
              <a:gd name="f35" fmla="*/ f30 1 33"/>
              <a:gd name="f36" fmla="*/ f31 1 50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6"/>
              <a:gd name="f44" fmla="*/ f36 1 f27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7 1"/>
              <a:gd name="f52" fmla="*/ f4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51" y="f52"/>
              </a:cxn>
              <a:cxn ang="f32">
                <a:pos x="f49" y="f50"/>
              </a:cxn>
            </a:cxnLst>
            <a:rect l="f45" t="f48" r="f46" b="f47"/>
            <a:pathLst>
              <a:path w="33" h="50">
                <a:moveTo>
                  <a:pt x="f6" y="f7"/>
                </a:moveTo>
                <a:cubicBezTo>
                  <a:pt x="f8" y="f9"/>
                  <a:pt x="f5" y="f10"/>
                  <a:pt x="f11" y="f5"/>
                </a:cubicBezTo>
                <a:cubicBezTo>
                  <a:pt x="f12" y="f13"/>
                  <a:pt x="f14" y="f15"/>
                  <a:pt x="f6" y="f7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3" name="Freeform 148">
            <a:extLst>
              <a:ext uri="{FF2B5EF4-FFF2-40B4-BE49-F238E27FC236}">
                <a16:creationId xmlns:a16="http://schemas.microsoft.com/office/drawing/2014/main" id="{BA014C09-7EAB-BA22-93C3-D647488E1BC0}"/>
              </a:ext>
            </a:extLst>
          </p:cNvPr>
          <p:cNvSpPr/>
          <p:nvPr/>
        </p:nvSpPr>
        <p:spPr>
          <a:xfrm>
            <a:off x="3432172" y="4533896"/>
            <a:ext cx="166685" cy="1698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51"/>
              <a:gd name="f8" fmla="val 26"/>
              <a:gd name="f9" fmla="val 11"/>
              <a:gd name="f10" fmla="val 25"/>
              <a:gd name="f11" fmla="val 39"/>
              <a:gd name="f12" fmla="val 12"/>
              <a:gd name="f13" fmla="val 40"/>
              <a:gd name="f14" fmla="val 19"/>
              <a:gd name="f15" fmla="val 10"/>
              <a:gd name="f16" fmla="val 24"/>
              <a:gd name="f17" fmla="val 13"/>
              <a:gd name="f18" fmla="val 30"/>
              <a:gd name="f19" fmla="val 15"/>
              <a:gd name="f20" fmla="val 33"/>
              <a:gd name="f21" fmla="val 37"/>
              <a:gd name="f22" fmla="val 38"/>
              <a:gd name="f23" fmla="val 35"/>
              <a:gd name="f24" fmla="val 43"/>
              <a:gd name="f25" fmla="val 44"/>
              <a:gd name="f26" fmla="val 22"/>
              <a:gd name="f27" fmla="val 9"/>
              <a:gd name="f28" fmla="val 7"/>
              <a:gd name="f29" fmla="+- 0 0 -90"/>
              <a:gd name="f30" fmla="*/ f3 1 50"/>
              <a:gd name="f31" fmla="*/ f4 1 51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50"/>
              <a:gd name="f40" fmla="*/ f36 1 51"/>
              <a:gd name="f41" fmla="*/ 0 f37 1"/>
              <a:gd name="f42" fmla="*/ 26 f36 1"/>
              <a:gd name="f43" fmla="*/ 25 f37 1"/>
              <a:gd name="f44" fmla="*/ 0 f36 1"/>
              <a:gd name="f45" fmla="*/ 50 f37 1"/>
              <a:gd name="f46" fmla="*/ 25 f36 1"/>
              <a:gd name="f47" fmla="*/ 51 f36 1"/>
              <a:gd name="f48" fmla="*/ 19 f37 1"/>
              <a:gd name="f49" fmla="*/ 10 f36 1"/>
              <a:gd name="f50" fmla="*/ 33 f37 1"/>
              <a:gd name="f51" fmla="*/ 19 f36 1"/>
              <a:gd name="f52" fmla="*/ 38 f37 1"/>
              <a:gd name="f53" fmla="*/ 35 f36 1"/>
              <a:gd name="f54" fmla="*/ 15 f36 1"/>
              <a:gd name="f55" fmla="+- f38 0 f1"/>
              <a:gd name="f56" fmla="*/ f41 1 50"/>
              <a:gd name="f57" fmla="*/ f42 1 51"/>
              <a:gd name="f58" fmla="*/ f43 1 50"/>
              <a:gd name="f59" fmla="*/ f44 1 51"/>
              <a:gd name="f60" fmla="*/ f45 1 50"/>
              <a:gd name="f61" fmla="*/ f46 1 51"/>
              <a:gd name="f62" fmla="*/ f47 1 51"/>
              <a:gd name="f63" fmla="*/ f48 1 50"/>
              <a:gd name="f64" fmla="*/ f49 1 51"/>
              <a:gd name="f65" fmla="*/ f50 1 50"/>
              <a:gd name="f66" fmla="*/ f51 1 51"/>
              <a:gd name="f67" fmla="*/ f52 1 50"/>
              <a:gd name="f68" fmla="*/ f53 1 51"/>
              <a:gd name="f69" fmla="*/ f54 1 51"/>
              <a:gd name="f70" fmla="*/ 0 1 f39"/>
              <a:gd name="f71" fmla="*/ f33 1 f39"/>
              <a:gd name="f72" fmla="*/ 0 1 f40"/>
              <a:gd name="f73" fmla="*/ f34 1 f40"/>
              <a:gd name="f74" fmla="*/ f56 1 f39"/>
              <a:gd name="f75" fmla="*/ f57 1 f40"/>
              <a:gd name="f76" fmla="*/ f58 1 f39"/>
              <a:gd name="f77" fmla="*/ f59 1 f40"/>
              <a:gd name="f78" fmla="*/ f60 1 f39"/>
              <a:gd name="f79" fmla="*/ f61 1 f40"/>
              <a:gd name="f80" fmla="*/ f62 1 f40"/>
              <a:gd name="f81" fmla="*/ f63 1 f39"/>
              <a:gd name="f82" fmla="*/ f64 1 f40"/>
              <a:gd name="f83" fmla="*/ f65 1 f39"/>
              <a:gd name="f84" fmla="*/ f66 1 f40"/>
              <a:gd name="f85" fmla="*/ f67 1 f39"/>
              <a:gd name="f86" fmla="*/ f68 1 f40"/>
              <a:gd name="f87" fmla="*/ f69 1 f40"/>
              <a:gd name="f88" fmla="*/ f70 f30 1"/>
              <a:gd name="f89" fmla="*/ f71 f30 1"/>
              <a:gd name="f90" fmla="*/ f73 f31 1"/>
              <a:gd name="f91" fmla="*/ f72 f31 1"/>
              <a:gd name="f92" fmla="*/ f74 f30 1"/>
              <a:gd name="f93" fmla="*/ f75 f31 1"/>
              <a:gd name="f94" fmla="*/ f76 f30 1"/>
              <a:gd name="f95" fmla="*/ f77 f31 1"/>
              <a:gd name="f96" fmla="*/ f78 f30 1"/>
              <a:gd name="f97" fmla="*/ f79 f31 1"/>
              <a:gd name="f98" fmla="*/ f80 f31 1"/>
              <a:gd name="f99" fmla="*/ f81 f30 1"/>
              <a:gd name="f100" fmla="*/ f82 f31 1"/>
              <a:gd name="f101" fmla="*/ f83 f30 1"/>
              <a:gd name="f102" fmla="*/ f84 f31 1"/>
              <a:gd name="f103" fmla="*/ f85 f30 1"/>
              <a:gd name="f104" fmla="*/ f86 f31 1"/>
              <a:gd name="f105" fmla="*/ f87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92" y="f93"/>
              </a:cxn>
              <a:cxn ang="f55">
                <a:pos x="f94" y="f95"/>
              </a:cxn>
              <a:cxn ang="f55">
                <a:pos x="f96" y="f97"/>
              </a:cxn>
              <a:cxn ang="f55">
                <a:pos x="f94" y="f98"/>
              </a:cxn>
              <a:cxn ang="f55">
                <a:pos x="f92" y="f93"/>
              </a:cxn>
              <a:cxn ang="f55">
                <a:pos x="f99" y="f100"/>
              </a:cxn>
              <a:cxn ang="f55">
                <a:pos x="f101" y="f102"/>
              </a:cxn>
              <a:cxn ang="f55">
                <a:pos x="f103" y="f104"/>
              </a:cxn>
              <a:cxn ang="f55">
                <a:pos x="f103" y="f105"/>
              </a:cxn>
              <a:cxn ang="f55">
                <a:pos x="f99" y="f100"/>
              </a:cxn>
            </a:cxnLst>
            <a:rect l="f88" t="f91" r="f89" b="f90"/>
            <a:pathLst>
              <a:path w="50" h="51">
                <a:moveTo>
                  <a:pt x="f5" y="f8"/>
                </a:moveTo>
                <a:cubicBezTo>
                  <a:pt x="f5" y="f9"/>
                  <a:pt x="f9" y="f5"/>
                  <a:pt x="f10" y="f5"/>
                </a:cubicBezTo>
                <a:cubicBezTo>
                  <a:pt x="f11" y="f5"/>
                  <a:pt x="f6" y="f12"/>
                  <a:pt x="f6" y="f10"/>
                </a:cubicBezTo>
                <a:cubicBezTo>
                  <a:pt x="f6" y="f13"/>
                  <a:pt x="f11" y="f7"/>
                  <a:pt x="f10" y="f7"/>
                </a:cubicBezTo>
                <a:cubicBezTo>
                  <a:pt x="f9" y="f7"/>
                  <a:pt x="f5" y="f13"/>
                  <a:pt x="f5" y="f8"/>
                </a:cubicBezTo>
                <a:close/>
                <a:moveTo>
                  <a:pt x="f14" y="f15"/>
                </a:moveTo>
                <a:cubicBezTo>
                  <a:pt x="f16" y="f17"/>
                  <a:pt x="f18" y="f19"/>
                  <a:pt x="f20" y="f14"/>
                </a:cubicBezTo>
                <a:cubicBezTo>
                  <a:pt x="f21" y="f16"/>
                  <a:pt x="f21" y="f18"/>
                  <a:pt x="f22" y="f23"/>
                </a:cubicBezTo>
                <a:cubicBezTo>
                  <a:pt x="f24" y="f18"/>
                  <a:pt x="f25" y="f26"/>
                  <a:pt x="f22" y="f19"/>
                </a:cubicBezTo>
                <a:cubicBezTo>
                  <a:pt x="f20" y="f27"/>
                  <a:pt x="f10" y="f28"/>
                  <a:pt x="f14" y="f15"/>
                </a:cubicBezTo>
                <a:close/>
              </a:path>
            </a:pathLst>
          </a:custGeom>
          <a:solidFill>
            <a:srgbClr val="102E6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4" name="Imagen 983">
            <a:extLst>
              <a:ext uri="{FF2B5EF4-FFF2-40B4-BE49-F238E27FC236}">
                <a16:creationId xmlns:a16="http://schemas.microsoft.com/office/drawing/2014/main" id="{F3E7C51B-0435-3B5C-5F69-C03112902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886" y="1331375"/>
            <a:ext cx="2500307" cy="11625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5" name="Freeform 152">
            <a:extLst>
              <a:ext uri="{FF2B5EF4-FFF2-40B4-BE49-F238E27FC236}">
                <a16:creationId xmlns:a16="http://schemas.microsoft.com/office/drawing/2014/main" id="{7EF1928A-7851-A2EE-FA51-F831A8475E26}"/>
              </a:ext>
            </a:extLst>
          </p:cNvPr>
          <p:cNvSpPr/>
          <p:nvPr/>
        </p:nvSpPr>
        <p:spPr>
          <a:xfrm>
            <a:off x="6278563" y="2657474"/>
            <a:ext cx="2305046" cy="119538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375"/>
              <a:gd name="f8" fmla="val 713"/>
              <a:gd name="f9" fmla="val 224"/>
              <a:gd name="f10" fmla="val 674"/>
              <a:gd name="f11" fmla="val 198"/>
              <a:gd name="f12" fmla="val 668"/>
              <a:gd name="f13" fmla="val 171"/>
              <a:gd name="f14" fmla="val 662"/>
              <a:gd name="f15" fmla="val 146"/>
              <a:gd name="f16" fmla="val 656"/>
              <a:gd name="f17" fmla="val 147"/>
              <a:gd name="f18" fmla="val 663"/>
              <a:gd name="f19" fmla="val 148"/>
              <a:gd name="f20" fmla="val 672"/>
              <a:gd name="f21" fmla="val 150"/>
              <a:gd name="f22" fmla="val 682"/>
              <a:gd name="f23" fmla="val 143"/>
              <a:gd name="f24" fmla="val 681"/>
              <a:gd name="f25" fmla="val 138"/>
              <a:gd name="f26" fmla="val 685"/>
              <a:gd name="f27" fmla="val 135"/>
              <a:gd name="f28" fmla="val 678"/>
              <a:gd name="f29" fmla="val 127"/>
              <a:gd name="f30" fmla="val 661"/>
              <a:gd name="f31" fmla="val 130"/>
              <a:gd name="f32" fmla="val 660"/>
              <a:gd name="f33" fmla="val 653"/>
              <a:gd name="f34" fmla="val 105"/>
              <a:gd name="f35" fmla="val 644"/>
              <a:gd name="f36" fmla="val 72"/>
              <a:gd name="f37" fmla="val 635"/>
              <a:gd name="f38" fmla="val 41"/>
              <a:gd name="f39" fmla="val 618"/>
              <a:gd name="f40" fmla="val 35"/>
              <a:gd name="f41" fmla="val 615"/>
              <a:gd name="f42" fmla="val 30"/>
              <a:gd name="f43" fmla="val 611"/>
              <a:gd name="f44" fmla="val 25"/>
              <a:gd name="f45" fmla="val 606"/>
              <a:gd name="f46" fmla="val 6"/>
              <a:gd name="f47" fmla="val 591"/>
              <a:gd name="f48" fmla="val 4"/>
              <a:gd name="f49" fmla="val 571"/>
              <a:gd name="f50" fmla="val 21"/>
              <a:gd name="f51" fmla="val 555"/>
              <a:gd name="f52" fmla="val 546"/>
              <a:gd name="f53" fmla="val 540"/>
              <a:gd name="f54" fmla="val 26"/>
              <a:gd name="f55" fmla="val 530"/>
              <a:gd name="f56" fmla="val 15"/>
              <a:gd name="f57" fmla="val 499"/>
              <a:gd name="f58" fmla="val 5"/>
              <a:gd name="f59" fmla="val 468"/>
              <a:gd name="f60" fmla="val 2"/>
              <a:gd name="f61" fmla="val 435"/>
              <a:gd name="f62" fmla="val 419"/>
              <a:gd name="f63" fmla="val 1"/>
              <a:gd name="f64" fmla="val 403"/>
              <a:gd name="f65" fmla="val 3"/>
              <a:gd name="f66" fmla="val 388"/>
              <a:gd name="f67" fmla="val 371"/>
              <a:gd name="f68" fmla="val 365"/>
              <a:gd name="f69" fmla="val 32"/>
              <a:gd name="f70" fmla="val 367"/>
              <a:gd name="f71" fmla="val 57"/>
              <a:gd name="f72" fmla="val 370"/>
              <a:gd name="f73" fmla="val 79"/>
              <a:gd name="f74" fmla="val 379"/>
              <a:gd name="f75" fmla="val 100"/>
              <a:gd name="f76" fmla="val 391"/>
              <a:gd name="f77" fmla="val 411"/>
              <a:gd name="f78" fmla="val 174"/>
              <a:gd name="f79" fmla="val 433"/>
              <a:gd name="f80" fmla="val 211"/>
              <a:gd name="f81" fmla="val 455"/>
              <a:gd name="f82" fmla="val 215"/>
              <a:gd name="f83" fmla="val 457"/>
              <a:gd name="f84" fmla="val 219"/>
              <a:gd name="f85" fmla="val 458"/>
              <a:gd name="f86" fmla="val 456"/>
              <a:gd name="f87" fmla="val 306"/>
              <a:gd name="f88" fmla="val 429"/>
              <a:gd name="f89" fmla="val 389"/>
              <a:gd name="f90" fmla="val 407"/>
              <a:gd name="f91" fmla="val 474"/>
              <a:gd name="f92" fmla="val 390"/>
              <a:gd name="f93" fmla="val 514"/>
              <a:gd name="f94" fmla="val 383"/>
              <a:gd name="f95" fmla="val 554"/>
              <a:gd name="f96" fmla="val 376"/>
              <a:gd name="f97" fmla="val 595"/>
              <a:gd name="f98" fmla="val 613"/>
              <a:gd name="f99" fmla="val 632"/>
              <a:gd name="f100" fmla="val 366"/>
              <a:gd name="f101" fmla="val 652"/>
              <a:gd name="f102" fmla="val 364"/>
              <a:gd name="f103" fmla="val 654"/>
              <a:gd name="f104" fmla="val 343"/>
              <a:gd name="f105" fmla="val 657"/>
              <a:gd name="f106" fmla="val 323"/>
              <a:gd name="f107" fmla="val 302"/>
              <a:gd name="f108" fmla="val 292"/>
              <a:gd name="f109" fmla="val 282"/>
              <a:gd name="f110" fmla="val 664"/>
              <a:gd name="f111" fmla="val 272"/>
              <a:gd name="f112" fmla="val 666"/>
              <a:gd name="f113" fmla="val 259"/>
              <a:gd name="f114" fmla="val 675"/>
              <a:gd name="f115" fmla="val 250"/>
              <a:gd name="f116" fmla="val 689"/>
              <a:gd name="f117" fmla="val 249"/>
              <a:gd name="f118" fmla="val 696"/>
              <a:gd name="f119" fmla="val 704"/>
              <a:gd name="f120" fmla="val 712"/>
              <a:gd name="f121" fmla="val 714"/>
              <a:gd name="f122" fmla="val 236"/>
              <a:gd name="f123" fmla="val 716"/>
              <a:gd name="f124" fmla="val 717"/>
              <a:gd name="f125" fmla="val 212"/>
              <a:gd name="f126" fmla="val 718"/>
              <a:gd name="f127" fmla="val 724"/>
              <a:gd name="f128" fmla="val 193"/>
              <a:gd name="f129" fmla="val 738"/>
              <a:gd name="f130" fmla="val 755"/>
              <a:gd name="f131" fmla="val 772"/>
              <a:gd name="f132" fmla="val 791"/>
              <a:gd name="f133" fmla="val 189"/>
              <a:gd name="f134" fmla="val 186"/>
              <a:gd name="f135" fmla="val 183"/>
              <a:gd name="f136" fmla="val 92"/>
              <a:gd name="f137" fmla="val 47"/>
              <a:gd name="f138" fmla="val 805"/>
              <a:gd name="f139" fmla="val 10"/>
              <a:gd name="f140" fmla="val 827"/>
              <a:gd name="f141" fmla="val 856"/>
              <a:gd name="f142" fmla="val 884"/>
              <a:gd name="f143" fmla="val 913"/>
              <a:gd name="f144" fmla="val 914"/>
              <a:gd name="f145" fmla="val 8"/>
              <a:gd name="f146" fmla="val 915"/>
              <a:gd name="f147" fmla="val 916"/>
              <a:gd name="f148" fmla="val 918"/>
              <a:gd name="f149" fmla="val 921"/>
              <a:gd name="f150" fmla="val 922"/>
              <a:gd name="f151" fmla="val 924"/>
              <a:gd name="f152" fmla="val 926"/>
              <a:gd name="f153" fmla="val 927"/>
              <a:gd name="f154" fmla="val 54"/>
              <a:gd name="f155" fmla="val 78"/>
              <a:gd name="f156" fmla="val 80"/>
              <a:gd name="f157" fmla="val 84"/>
              <a:gd name="f158" fmla="val 923"/>
              <a:gd name="f159" fmla="val 83"/>
              <a:gd name="f160" fmla="val 81"/>
              <a:gd name="f161" fmla="val 76"/>
              <a:gd name="f162" fmla="val 897"/>
              <a:gd name="f163" fmla="val 881"/>
              <a:gd name="f164" fmla="val 864"/>
              <a:gd name="f165" fmla="val 115"/>
              <a:gd name="f166" fmla="val 153"/>
              <a:gd name="f167" fmla="val 879"/>
              <a:gd name="f168" fmla="val 894"/>
              <a:gd name="f169" fmla="val 909"/>
              <a:gd name="f170" fmla="val 925"/>
              <a:gd name="f171" fmla="val 930"/>
              <a:gd name="f172" fmla="val 196"/>
              <a:gd name="f173" fmla="val 932"/>
              <a:gd name="f174" fmla="val 934"/>
              <a:gd name="f175" fmla="val 936"/>
              <a:gd name="f176" fmla="val 938"/>
              <a:gd name="f177" fmla="val 944"/>
              <a:gd name="f178" fmla="val 951"/>
              <a:gd name="f179" fmla="val 957"/>
              <a:gd name="f180" fmla="val 974"/>
              <a:gd name="f181" fmla="val 983"/>
              <a:gd name="f182" fmla="val 257"/>
              <a:gd name="f183" fmla="val 985"/>
              <a:gd name="f184" fmla="val 274"/>
              <a:gd name="f185" fmla="val 989"/>
              <a:gd name="f186" fmla="val 303"/>
              <a:gd name="f187" fmla="val 993"/>
              <a:gd name="f188" fmla="val 331"/>
              <a:gd name="f189" fmla="val 997"/>
              <a:gd name="f190" fmla="val 998"/>
              <a:gd name="f191" fmla="val 362"/>
              <a:gd name="f192" fmla="val 1003"/>
              <a:gd name="f193" fmla="val 1006"/>
              <a:gd name="f194" fmla="val 1018"/>
              <a:gd name="f195" fmla="val 1030"/>
              <a:gd name="f196" fmla="val 1042"/>
              <a:gd name="f197" fmla="val 368"/>
              <a:gd name="f198" fmla="val 1086"/>
              <a:gd name="f199" fmla="val 1131"/>
              <a:gd name="f200" fmla="val 374"/>
              <a:gd name="f201" fmla="val 1175"/>
              <a:gd name="f202" fmla="val 378"/>
              <a:gd name="f203" fmla="val 1212"/>
              <a:gd name="f204" fmla="val 381"/>
              <a:gd name="f205" fmla="val 1250"/>
              <a:gd name="f206" fmla="val 386"/>
              <a:gd name="f207" fmla="val 1287"/>
              <a:gd name="f208" fmla="val 392"/>
              <a:gd name="f209" fmla="val 1303"/>
              <a:gd name="f210" fmla="val 394"/>
              <a:gd name="f211" fmla="val 1319"/>
              <a:gd name="f212" fmla="val 399"/>
              <a:gd name="f213" fmla="val 1334"/>
              <a:gd name="f214" fmla="val 405"/>
              <a:gd name="f215" fmla="val 1364"/>
              <a:gd name="f216" fmla="val 415"/>
              <a:gd name="f217" fmla="val 437"/>
              <a:gd name="f218" fmla="val 1367"/>
              <a:gd name="f219" fmla="val 1360"/>
              <a:gd name="f220" fmla="val 495"/>
              <a:gd name="f221" fmla="val 1345"/>
              <a:gd name="f222" fmla="val 517"/>
              <a:gd name="f223" fmla="val 1330"/>
              <a:gd name="f224" fmla="val 1291"/>
              <a:gd name="f225" fmla="val 601"/>
              <a:gd name="f226" fmla="val 1234"/>
              <a:gd name="f227" fmla="val 638"/>
              <a:gd name="f228" fmla="val 1167"/>
              <a:gd name="f229" fmla="val 1109"/>
              <a:gd name="f230" fmla="val 684"/>
              <a:gd name="f231" fmla="val 1050"/>
              <a:gd name="f232" fmla="val 697"/>
              <a:gd name="f233" fmla="val 963"/>
              <a:gd name="f234" fmla="val 707"/>
              <a:gd name="f235" fmla="val 711"/>
              <a:gd name="f236" fmla="val 912"/>
              <a:gd name="f237" fmla="val 819"/>
              <a:gd name="f238" fmla="val 726"/>
              <a:gd name="f239" fmla="val 633"/>
              <a:gd name="f240" fmla="val 510"/>
              <a:gd name="f241" fmla="val 387"/>
              <a:gd name="f242" fmla="val 264"/>
              <a:gd name="f243" fmla="val 248"/>
              <a:gd name="f244" fmla="val 233"/>
              <a:gd name="f245" fmla="val 222"/>
              <a:gd name="f246" fmla="val 695"/>
              <a:gd name="f247" fmla="val 218"/>
              <a:gd name="f248" fmla="val 694"/>
              <a:gd name="f249" fmla="val 216"/>
              <a:gd name="f250" fmla="val 197"/>
              <a:gd name="f251" fmla="val 178"/>
              <a:gd name="f252" fmla="val 159"/>
              <a:gd name="f253" fmla="val 156"/>
              <a:gd name="f254" fmla="val 691"/>
              <a:gd name="f255" fmla="val 690"/>
              <a:gd name="f256" fmla="val 688"/>
              <a:gd name="f257" fmla="val 176"/>
              <a:gd name="f258" fmla="val 210"/>
              <a:gd name="f259" fmla="val 223"/>
              <a:gd name="f260" fmla="val 683"/>
              <a:gd name="f261" fmla="val 727"/>
              <a:gd name="f262" fmla="val 473"/>
              <a:gd name="f263" fmla="val 698"/>
              <a:gd name="f264" fmla="val 444"/>
              <a:gd name="f265" fmla="val 624"/>
              <a:gd name="f266" fmla="val 596"/>
              <a:gd name="f267" fmla="val 512"/>
              <a:gd name="f268" fmla="val 547"/>
              <a:gd name="f269" fmla="val 626"/>
              <a:gd name="f270" fmla="val 576"/>
              <a:gd name="f271" fmla="val 699"/>
              <a:gd name="f272" fmla="val 834"/>
              <a:gd name="f273" fmla="val 871"/>
              <a:gd name="f274" fmla="val 900"/>
              <a:gd name="f275" fmla="val 901"/>
              <a:gd name="f276" fmla="val 798"/>
              <a:gd name="f277" fmla="val 769"/>
              <a:gd name="f278" fmla="val 509"/>
              <a:gd name="f279" fmla="val 768"/>
              <a:gd name="f280" fmla="val 797"/>
              <a:gd name="f281" fmla="val 1073"/>
              <a:gd name="f282" fmla="val 1044"/>
              <a:gd name="f283" fmla="val 1007"/>
              <a:gd name="f284" fmla="val 971"/>
              <a:gd name="f285" fmla="val 943"/>
              <a:gd name="f286" fmla="val 941"/>
              <a:gd name="f287" fmla="val 508"/>
              <a:gd name="f288" fmla="val 940"/>
              <a:gd name="f289" fmla="val 973"/>
              <a:gd name="f290" fmla="val 575"/>
              <a:gd name="f291" fmla="+- 0 0 -90"/>
              <a:gd name="f292" fmla="*/ f4 1 1375"/>
              <a:gd name="f293" fmla="*/ f5 1 713"/>
              <a:gd name="f294" fmla="val f6"/>
              <a:gd name="f295" fmla="val f7"/>
              <a:gd name="f296" fmla="val f8"/>
              <a:gd name="f297" fmla="*/ f291 f0 1"/>
              <a:gd name="f298" fmla="+- f296 0 f294"/>
              <a:gd name="f299" fmla="+- f295 0 f294"/>
              <a:gd name="f300" fmla="*/ f297 1 f3"/>
              <a:gd name="f301" fmla="*/ f299 1 1375"/>
              <a:gd name="f302" fmla="*/ f298 1 713"/>
              <a:gd name="f303" fmla="*/ 146 f299 1"/>
              <a:gd name="f304" fmla="*/ 656 f298 1"/>
              <a:gd name="f305" fmla="*/ 135 f299 1"/>
              <a:gd name="f306" fmla="*/ 678 f298 1"/>
              <a:gd name="f307" fmla="*/ 41 f299 1"/>
              <a:gd name="f308" fmla="*/ 618 f298 1"/>
              <a:gd name="f309" fmla="*/ 21 f299 1"/>
              <a:gd name="f310" fmla="*/ 555 f298 1"/>
              <a:gd name="f311" fmla="*/ 2 f299 1"/>
              <a:gd name="f312" fmla="*/ 435 f298 1"/>
              <a:gd name="f313" fmla="*/ 32 f299 1"/>
              <a:gd name="f314" fmla="*/ 367 f298 1"/>
              <a:gd name="f315" fmla="*/ 211 f299 1"/>
              <a:gd name="f316" fmla="*/ 455 f298 1"/>
              <a:gd name="f317" fmla="*/ 474 f299 1"/>
              <a:gd name="f318" fmla="*/ 390 f298 1"/>
              <a:gd name="f319" fmla="*/ 652 f299 1"/>
              <a:gd name="f320" fmla="*/ 364 f298 1"/>
              <a:gd name="f321" fmla="*/ 664 f299 1"/>
              <a:gd name="f322" fmla="*/ 272 f298 1"/>
              <a:gd name="f323" fmla="*/ 712 f299 1"/>
              <a:gd name="f324" fmla="*/ 249 f298 1"/>
              <a:gd name="f325" fmla="*/ 738 f299 1"/>
              <a:gd name="f326" fmla="*/ 193 f298 1"/>
              <a:gd name="f327" fmla="*/ 791 f299 1"/>
              <a:gd name="f328" fmla="*/ 183 f298 1"/>
              <a:gd name="f329" fmla="*/ 827 f299 1"/>
              <a:gd name="f330" fmla="*/ 10 f298 1"/>
              <a:gd name="f331" fmla="*/ 916 f299 1"/>
              <a:gd name="f332" fmla="*/ 3 f298 1"/>
              <a:gd name="f333" fmla="*/ 926 f299 1"/>
              <a:gd name="f334" fmla="*/ 6 f298 1"/>
              <a:gd name="f335" fmla="*/ 923 f299 1"/>
              <a:gd name="f336" fmla="*/ 84 f298 1"/>
              <a:gd name="f337" fmla="*/ 914 f299 1"/>
              <a:gd name="f338" fmla="*/ 76 f298 1"/>
              <a:gd name="f339" fmla="*/ 864 f299 1"/>
              <a:gd name="f340" fmla="*/ 932 f299 1"/>
              <a:gd name="f341" fmla="*/ 211 f298 1"/>
              <a:gd name="f342" fmla="*/ 957 f299 1"/>
              <a:gd name="f343" fmla="*/ 997 f299 1"/>
              <a:gd name="f344" fmla="*/ 360 f298 1"/>
              <a:gd name="f345" fmla="*/ 1042 f299 1"/>
              <a:gd name="f346" fmla="*/ 368 f298 1"/>
              <a:gd name="f347" fmla="*/ 1287 f299 1"/>
              <a:gd name="f348" fmla="*/ 392 f298 1"/>
              <a:gd name="f349" fmla="*/ 1367 f299 1"/>
              <a:gd name="f350" fmla="*/ 468 f298 1"/>
              <a:gd name="f351" fmla="*/ 1167 f299 1"/>
              <a:gd name="f352" fmla="*/ 663 f298 1"/>
              <a:gd name="f353" fmla="*/ 912 f299 1"/>
              <a:gd name="f354" fmla="*/ 711 f298 1"/>
              <a:gd name="f355" fmla="*/ 264 f299 1"/>
              <a:gd name="f356" fmla="*/ 713 f298 1"/>
              <a:gd name="f357" fmla="*/ 216 f299 1"/>
              <a:gd name="f358" fmla="*/ 694 f298 1"/>
              <a:gd name="f359" fmla="*/ 150 f299 1"/>
              <a:gd name="f360" fmla="*/ 690 f298 1"/>
              <a:gd name="f361" fmla="*/ 210 f299 1"/>
              <a:gd name="f362" fmla="*/ 685 f298 1"/>
              <a:gd name="f363" fmla="*/ 727 f299 1"/>
              <a:gd name="f364" fmla="*/ 510 f298 1"/>
              <a:gd name="f365" fmla="*/ 596 f299 1"/>
              <a:gd name="f366" fmla="*/ 512 f298 1"/>
              <a:gd name="f367" fmla="*/ 901 f299 1"/>
              <a:gd name="f368" fmla="*/ 769 f299 1"/>
              <a:gd name="f369" fmla="*/ 509 f298 1"/>
              <a:gd name="f370" fmla="*/ 1073 f299 1"/>
              <a:gd name="f371" fmla="*/ 941 f299 1"/>
              <a:gd name="f372" fmla="*/ 508 f298 1"/>
              <a:gd name="f373" fmla="+- f300 0 f1"/>
              <a:gd name="f374" fmla="*/ f303 1 1375"/>
              <a:gd name="f375" fmla="*/ f304 1 713"/>
              <a:gd name="f376" fmla="*/ f305 1 1375"/>
              <a:gd name="f377" fmla="*/ f306 1 713"/>
              <a:gd name="f378" fmla="*/ f307 1 1375"/>
              <a:gd name="f379" fmla="*/ f308 1 713"/>
              <a:gd name="f380" fmla="*/ f309 1 1375"/>
              <a:gd name="f381" fmla="*/ f310 1 713"/>
              <a:gd name="f382" fmla="*/ f311 1 1375"/>
              <a:gd name="f383" fmla="*/ f312 1 713"/>
              <a:gd name="f384" fmla="*/ f313 1 1375"/>
              <a:gd name="f385" fmla="*/ f314 1 713"/>
              <a:gd name="f386" fmla="*/ f315 1 1375"/>
              <a:gd name="f387" fmla="*/ f316 1 713"/>
              <a:gd name="f388" fmla="*/ f317 1 1375"/>
              <a:gd name="f389" fmla="*/ f318 1 713"/>
              <a:gd name="f390" fmla="*/ f319 1 1375"/>
              <a:gd name="f391" fmla="*/ f320 1 713"/>
              <a:gd name="f392" fmla="*/ f321 1 1375"/>
              <a:gd name="f393" fmla="*/ f322 1 713"/>
              <a:gd name="f394" fmla="*/ f323 1 1375"/>
              <a:gd name="f395" fmla="*/ f324 1 713"/>
              <a:gd name="f396" fmla="*/ f325 1 1375"/>
              <a:gd name="f397" fmla="*/ f326 1 713"/>
              <a:gd name="f398" fmla="*/ f327 1 1375"/>
              <a:gd name="f399" fmla="*/ f328 1 713"/>
              <a:gd name="f400" fmla="*/ f329 1 1375"/>
              <a:gd name="f401" fmla="*/ f330 1 713"/>
              <a:gd name="f402" fmla="*/ f331 1 1375"/>
              <a:gd name="f403" fmla="*/ f332 1 713"/>
              <a:gd name="f404" fmla="*/ f333 1 1375"/>
              <a:gd name="f405" fmla="*/ f334 1 713"/>
              <a:gd name="f406" fmla="*/ f335 1 1375"/>
              <a:gd name="f407" fmla="*/ f336 1 713"/>
              <a:gd name="f408" fmla="*/ f337 1 1375"/>
              <a:gd name="f409" fmla="*/ f338 1 713"/>
              <a:gd name="f410" fmla="*/ f339 1 1375"/>
              <a:gd name="f411" fmla="*/ f340 1 1375"/>
              <a:gd name="f412" fmla="*/ f341 1 713"/>
              <a:gd name="f413" fmla="*/ f342 1 1375"/>
              <a:gd name="f414" fmla="*/ f343 1 1375"/>
              <a:gd name="f415" fmla="*/ f344 1 713"/>
              <a:gd name="f416" fmla="*/ f345 1 1375"/>
              <a:gd name="f417" fmla="*/ f346 1 713"/>
              <a:gd name="f418" fmla="*/ f347 1 1375"/>
              <a:gd name="f419" fmla="*/ f348 1 713"/>
              <a:gd name="f420" fmla="*/ f349 1 1375"/>
              <a:gd name="f421" fmla="*/ f350 1 713"/>
              <a:gd name="f422" fmla="*/ f351 1 1375"/>
              <a:gd name="f423" fmla="*/ f352 1 713"/>
              <a:gd name="f424" fmla="*/ f353 1 1375"/>
              <a:gd name="f425" fmla="*/ f354 1 713"/>
              <a:gd name="f426" fmla="*/ f355 1 1375"/>
              <a:gd name="f427" fmla="*/ f356 1 713"/>
              <a:gd name="f428" fmla="*/ f357 1 1375"/>
              <a:gd name="f429" fmla="*/ f358 1 713"/>
              <a:gd name="f430" fmla="*/ f359 1 1375"/>
              <a:gd name="f431" fmla="*/ f360 1 713"/>
              <a:gd name="f432" fmla="*/ f361 1 1375"/>
              <a:gd name="f433" fmla="*/ f362 1 713"/>
              <a:gd name="f434" fmla="*/ f363 1 1375"/>
              <a:gd name="f435" fmla="*/ f364 1 713"/>
              <a:gd name="f436" fmla="*/ f365 1 1375"/>
              <a:gd name="f437" fmla="*/ f366 1 713"/>
              <a:gd name="f438" fmla="*/ f367 1 1375"/>
              <a:gd name="f439" fmla="*/ f368 1 1375"/>
              <a:gd name="f440" fmla="*/ f369 1 713"/>
              <a:gd name="f441" fmla="*/ f370 1 1375"/>
              <a:gd name="f442" fmla="*/ f371 1 1375"/>
              <a:gd name="f443" fmla="*/ f372 1 713"/>
              <a:gd name="f444" fmla="*/ 0 1 f301"/>
              <a:gd name="f445" fmla="*/ f295 1 f301"/>
              <a:gd name="f446" fmla="*/ 0 1 f302"/>
              <a:gd name="f447" fmla="*/ f296 1 f302"/>
              <a:gd name="f448" fmla="*/ f374 1 f301"/>
              <a:gd name="f449" fmla="*/ f375 1 f302"/>
              <a:gd name="f450" fmla="*/ f376 1 f301"/>
              <a:gd name="f451" fmla="*/ f377 1 f302"/>
              <a:gd name="f452" fmla="*/ f378 1 f301"/>
              <a:gd name="f453" fmla="*/ f379 1 f302"/>
              <a:gd name="f454" fmla="*/ f380 1 f301"/>
              <a:gd name="f455" fmla="*/ f381 1 f302"/>
              <a:gd name="f456" fmla="*/ f382 1 f301"/>
              <a:gd name="f457" fmla="*/ f383 1 f302"/>
              <a:gd name="f458" fmla="*/ f384 1 f301"/>
              <a:gd name="f459" fmla="*/ f385 1 f302"/>
              <a:gd name="f460" fmla="*/ f386 1 f301"/>
              <a:gd name="f461" fmla="*/ f387 1 f302"/>
              <a:gd name="f462" fmla="*/ f388 1 f301"/>
              <a:gd name="f463" fmla="*/ f389 1 f302"/>
              <a:gd name="f464" fmla="*/ f390 1 f301"/>
              <a:gd name="f465" fmla="*/ f391 1 f302"/>
              <a:gd name="f466" fmla="*/ f392 1 f301"/>
              <a:gd name="f467" fmla="*/ f393 1 f302"/>
              <a:gd name="f468" fmla="*/ f394 1 f301"/>
              <a:gd name="f469" fmla="*/ f395 1 f302"/>
              <a:gd name="f470" fmla="*/ f396 1 f301"/>
              <a:gd name="f471" fmla="*/ f397 1 f302"/>
              <a:gd name="f472" fmla="*/ f398 1 f301"/>
              <a:gd name="f473" fmla="*/ f399 1 f302"/>
              <a:gd name="f474" fmla="*/ f400 1 f301"/>
              <a:gd name="f475" fmla="*/ f401 1 f302"/>
              <a:gd name="f476" fmla="*/ f402 1 f301"/>
              <a:gd name="f477" fmla="*/ f403 1 f302"/>
              <a:gd name="f478" fmla="*/ f404 1 f301"/>
              <a:gd name="f479" fmla="*/ f405 1 f302"/>
              <a:gd name="f480" fmla="*/ f406 1 f301"/>
              <a:gd name="f481" fmla="*/ f407 1 f302"/>
              <a:gd name="f482" fmla="*/ f408 1 f301"/>
              <a:gd name="f483" fmla="*/ f409 1 f302"/>
              <a:gd name="f484" fmla="*/ f410 1 f301"/>
              <a:gd name="f485" fmla="*/ f411 1 f301"/>
              <a:gd name="f486" fmla="*/ f412 1 f302"/>
              <a:gd name="f487" fmla="*/ f413 1 f301"/>
              <a:gd name="f488" fmla="*/ f414 1 f301"/>
              <a:gd name="f489" fmla="*/ f415 1 f302"/>
              <a:gd name="f490" fmla="*/ f416 1 f301"/>
              <a:gd name="f491" fmla="*/ f417 1 f302"/>
              <a:gd name="f492" fmla="*/ f418 1 f301"/>
              <a:gd name="f493" fmla="*/ f419 1 f302"/>
              <a:gd name="f494" fmla="*/ f420 1 f301"/>
              <a:gd name="f495" fmla="*/ f421 1 f302"/>
              <a:gd name="f496" fmla="*/ f422 1 f301"/>
              <a:gd name="f497" fmla="*/ f423 1 f302"/>
              <a:gd name="f498" fmla="*/ f424 1 f301"/>
              <a:gd name="f499" fmla="*/ f425 1 f302"/>
              <a:gd name="f500" fmla="*/ f426 1 f301"/>
              <a:gd name="f501" fmla="*/ f427 1 f302"/>
              <a:gd name="f502" fmla="*/ f428 1 f301"/>
              <a:gd name="f503" fmla="*/ f429 1 f302"/>
              <a:gd name="f504" fmla="*/ f430 1 f301"/>
              <a:gd name="f505" fmla="*/ f431 1 f302"/>
              <a:gd name="f506" fmla="*/ f432 1 f301"/>
              <a:gd name="f507" fmla="*/ f433 1 f302"/>
              <a:gd name="f508" fmla="*/ f434 1 f301"/>
              <a:gd name="f509" fmla="*/ f435 1 f302"/>
              <a:gd name="f510" fmla="*/ f436 1 f301"/>
              <a:gd name="f511" fmla="*/ f437 1 f302"/>
              <a:gd name="f512" fmla="*/ f438 1 f301"/>
              <a:gd name="f513" fmla="*/ f439 1 f301"/>
              <a:gd name="f514" fmla="*/ f440 1 f302"/>
              <a:gd name="f515" fmla="*/ f441 1 f301"/>
              <a:gd name="f516" fmla="*/ f442 1 f301"/>
              <a:gd name="f517" fmla="*/ f443 1 f302"/>
              <a:gd name="f518" fmla="*/ f444 f292 1"/>
              <a:gd name="f519" fmla="*/ f445 f292 1"/>
              <a:gd name="f520" fmla="*/ f447 f293 1"/>
              <a:gd name="f521" fmla="*/ f446 f293 1"/>
              <a:gd name="f522" fmla="*/ f448 f292 1"/>
              <a:gd name="f523" fmla="*/ f449 f293 1"/>
              <a:gd name="f524" fmla="*/ f450 f292 1"/>
              <a:gd name="f525" fmla="*/ f451 f293 1"/>
              <a:gd name="f526" fmla="*/ f452 f292 1"/>
              <a:gd name="f527" fmla="*/ f453 f293 1"/>
              <a:gd name="f528" fmla="*/ f454 f292 1"/>
              <a:gd name="f529" fmla="*/ f455 f293 1"/>
              <a:gd name="f530" fmla="*/ f456 f292 1"/>
              <a:gd name="f531" fmla="*/ f457 f293 1"/>
              <a:gd name="f532" fmla="*/ f458 f292 1"/>
              <a:gd name="f533" fmla="*/ f459 f293 1"/>
              <a:gd name="f534" fmla="*/ f460 f292 1"/>
              <a:gd name="f535" fmla="*/ f461 f293 1"/>
              <a:gd name="f536" fmla="*/ f462 f292 1"/>
              <a:gd name="f537" fmla="*/ f463 f293 1"/>
              <a:gd name="f538" fmla="*/ f464 f292 1"/>
              <a:gd name="f539" fmla="*/ f465 f293 1"/>
              <a:gd name="f540" fmla="*/ f466 f292 1"/>
              <a:gd name="f541" fmla="*/ f467 f293 1"/>
              <a:gd name="f542" fmla="*/ f468 f292 1"/>
              <a:gd name="f543" fmla="*/ f469 f293 1"/>
              <a:gd name="f544" fmla="*/ f470 f292 1"/>
              <a:gd name="f545" fmla="*/ f471 f293 1"/>
              <a:gd name="f546" fmla="*/ f472 f292 1"/>
              <a:gd name="f547" fmla="*/ f473 f293 1"/>
              <a:gd name="f548" fmla="*/ f474 f292 1"/>
              <a:gd name="f549" fmla="*/ f475 f293 1"/>
              <a:gd name="f550" fmla="*/ f476 f292 1"/>
              <a:gd name="f551" fmla="*/ f477 f293 1"/>
              <a:gd name="f552" fmla="*/ f478 f292 1"/>
              <a:gd name="f553" fmla="*/ f479 f293 1"/>
              <a:gd name="f554" fmla="*/ f480 f292 1"/>
              <a:gd name="f555" fmla="*/ f481 f293 1"/>
              <a:gd name="f556" fmla="*/ f482 f292 1"/>
              <a:gd name="f557" fmla="*/ f483 f293 1"/>
              <a:gd name="f558" fmla="*/ f484 f292 1"/>
              <a:gd name="f559" fmla="*/ f485 f292 1"/>
              <a:gd name="f560" fmla="*/ f486 f293 1"/>
              <a:gd name="f561" fmla="*/ f487 f292 1"/>
              <a:gd name="f562" fmla="*/ f488 f292 1"/>
              <a:gd name="f563" fmla="*/ f489 f293 1"/>
              <a:gd name="f564" fmla="*/ f490 f292 1"/>
              <a:gd name="f565" fmla="*/ f491 f293 1"/>
              <a:gd name="f566" fmla="*/ f492 f292 1"/>
              <a:gd name="f567" fmla="*/ f493 f293 1"/>
              <a:gd name="f568" fmla="*/ f494 f292 1"/>
              <a:gd name="f569" fmla="*/ f495 f293 1"/>
              <a:gd name="f570" fmla="*/ f496 f292 1"/>
              <a:gd name="f571" fmla="*/ f497 f293 1"/>
              <a:gd name="f572" fmla="*/ f498 f292 1"/>
              <a:gd name="f573" fmla="*/ f499 f293 1"/>
              <a:gd name="f574" fmla="*/ f500 f292 1"/>
              <a:gd name="f575" fmla="*/ f501 f293 1"/>
              <a:gd name="f576" fmla="*/ f502 f292 1"/>
              <a:gd name="f577" fmla="*/ f503 f293 1"/>
              <a:gd name="f578" fmla="*/ f504 f292 1"/>
              <a:gd name="f579" fmla="*/ f505 f293 1"/>
              <a:gd name="f580" fmla="*/ f506 f292 1"/>
              <a:gd name="f581" fmla="*/ f507 f293 1"/>
              <a:gd name="f582" fmla="*/ f508 f292 1"/>
              <a:gd name="f583" fmla="*/ f509 f293 1"/>
              <a:gd name="f584" fmla="*/ f510 f292 1"/>
              <a:gd name="f585" fmla="*/ f511 f293 1"/>
              <a:gd name="f586" fmla="*/ f512 f292 1"/>
              <a:gd name="f587" fmla="*/ f513 f292 1"/>
              <a:gd name="f588" fmla="*/ f514 f293 1"/>
              <a:gd name="f589" fmla="*/ f515 f292 1"/>
              <a:gd name="f590" fmla="*/ f516 f292 1"/>
              <a:gd name="f591" fmla="*/ f517 f2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3">
                <a:pos x="f522" y="f523"/>
              </a:cxn>
              <a:cxn ang="f373">
                <a:pos x="f524" y="f525"/>
              </a:cxn>
              <a:cxn ang="f373">
                <a:pos x="f526" y="f527"/>
              </a:cxn>
              <a:cxn ang="f373">
                <a:pos x="f528" y="f529"/>
              </a:cxn>
              <a:cxn ang="f373">
                <a:pos x="f530" y="f531"/>
              </a:cxn>
              <a:cxn ang="f373">
                <a:pos x="f532" y="f533"/>
              </a:cxn>
              <a:cxn ang="f373">
                <a:pos x="f534" y="f535"/>
              </a:cxn>
              <a:cxn ang="f373">
                <a:pos x="f536" y="f537"/>
              </a:cxn>
              <a:cxn ang="f373">
                <a:pos x="f538" y="f539"/>
              </a:cxn>
              <a:cxn ang="f373">
                <a:pos x="f540" y="f541"/>
              </a:cxn>
              <a:cxn ang="f373">
                <a:pos x="f542" y="f543"/>
              </a:cxn>
              <a:cxn ang="f373">
                <a:pos x="f544" y="f545"/>
              </a:cxn>
              <a:cxn ang="f373">
                <a:pos x="f546" y="f547"/>
              </a:cxn>
              <a:cxn ang="f373">
                <a:pos x="f548" y="f549"/>
              </a:cxn>
              <a:cxn ang="f373">
                <a:pos x="f550" y="f551"/>
              </a:cxn>
              <a:cxn ang="f373">
                <a:pos x="f552" y="f553"/>
              </a:cxn>
              <a:cxn ang="f373">
                <a:pos x="f554" y="f555"/>
              </a:cxn>
              <a:cxn ang="f373">
                <a:pos x="f556" y="f557"/>
              </a:cxn>
              <a:cxn ang="f373">
                <a:pos x="f558" y="f545"/>
              </a:cxn>
              <a:cxn ang="f373">
                <a:pos x="f559" y="f560"/>
              </a:cxn>
              <a:cxn ang="f373">
                <a:pos x="f561" y="f543"/>
              </a:cxn>
              <a:cxn ang="f373">
                <a:pos x="f562" y="f563"/>
              </a:cxn>
              <a:cxn ang="f373">
                <a:pos x="f564" y="f565"/>
              </a:cxn>
              <a:cxn ang="f373">
                <a:pos x="f566" y="f567"/>
              </a:cxn>
              <a:cxn ang="f373">
                <a:pos x="f568" y="f569"/>
              </a:cxn>
              <a:cxn ang="f373">
                <a:pos x="f570" y="f571"/>
              </a:cxn>
              <a:cxn ang="f373">
                <a:pos x="f572" y="f573"/>
              </a:cxn>
              <a:cxn ang="f373">
                <a:pos x="f574" y="f575"/>
              </a:cxn>
              <a:cxn ang="f373">
                <a:pos x="f576" y="f577"/>
              </a:cxn>
              <a:cxn ang="f373">
                <a:pos x="f578" y="f579"/>
              </a:cxn>
              <a:cxn ang="f373">
                <a:pos x="f580" y="f581"/>
              </a:cxn>
              <a:cxn ang="f373">
                <a:pos x="f582" y="f583"/>
              </a:cxn>
              <a:cxn ang="f373">
                <a:pos x="f584" y="f585"/>
              </a:cxn>
              <a:cxn ang="f373">
                <a:pos x="f582" y="f583"/>
              </a:cxn>
              <a:cxn ang="f373">
                <a:pos x="f586" y="f583"/>
              </a:cxn>
              <a:cxn ang="f373">
                <a:pos x="f587" y="f588"/>
              </a:cxn>
              <a:cxn ang="f373">
                <a:pos x="f589" y="f583"/>
              </a:cxn>
              <a:cxn ang="f373">
                <a:pos x="f590" y="f591"/>
              </a:cxn>
              <a:cxn ang="f373">
                <a:pos x="f589" y="f583"/>
              </a:cxn>
            </a:cxnLst>
            <a:rect l="f518" t="f521" r="f519" b="f520"/>
            <a:pathLst>
              <a:path w="1375" h="713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25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42" y="f52"/>
                  <a:pt x="f4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" y="f62"/>
                  <a:pt x="f63" y="f64"/>
                  <a:pt x="f65" y="f66"/>
                </a:cubicBezTo>
                <a:cubicBezTo>
                  <a:pt x="f58" y="f67"/>
                  <a:pt x="f56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25" y="f77"/>
                  <a:pt x="f78" y="f79"/>
                  <a:pt x="f80" y="f81"/>
                </a:cubicBezTo>
                <a:cubicBezTo>
                  <a:pt x="f82" y="f83"/>
                  <a:pt x="f84" y="f85"/>
                  <a:pt x="f9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97" y="f72"/>
                </a:cubicBezTo>
                <a:cubicBezTo>
                  <a:pt x="f98" y="f70"/>
                  <a:pt x="f99" y="f100"/>
                  <a:pt x="f101" y="f102"/>
                </a:cubicBezTo>
                <a:cubicBezTo>
                  <a:pt x="f103" y="f104"/>
                  <a:pt x="f105" y="f106"/>
                  <a:pt x="f32" y="f107"/>
                </a:cubicBezTo>
                <a:cubicBezTo>
                  <a:pt x="f14" y="f108"/>
                  <a:pt x="f18" y="f109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7"/>
                  <a:pt x="f119" y="f117"/>
                  <a:pt x="f120" y="f117"/>
                </a:cubicBezTo>
                <a:cubicBezTo>
                  <a:pt x="f121" y="f122"/>
                  <a:pt x="f123" y="f9"/>
                  <a:pt x="f124" y="f125"/>
                </a:cubicBezTo>
                <a:cubicBezTo>
                  <a:pt x="f126" y="f11"/>
                  <a:pt x="f127" y="f128"/>
                  <a:pt x="f129" y="f128"/>
                </a:cubicBezTo>
                <a:cubicBezTo>
                  <a:pt x="f130" y="f128"/>
                  <a:pt x="f131" y="f128"/>
                  <a:pt x="f132" y="f128"/>
                </a:cubicBezTo>
                <a:cubicBezTo>
                  <a:pt x="f132" y="f133"/>
                  <a:pt x="f132" y="f134"/>
                  <a:pt x="f132" y="f135"/>
                </a:cubicBezTo>
                <a:cubicBezTo>
                  <a:pt x="f132" y="f25"/>
                  <a:pt x="f132" y="f136"/>
                  <a:pt x="f132" y="f137"/>
                </a:cubicBezTo>
                <a:cubicBezTo>
                  <a:pt x="f132" y="f44"/>
                  <a:pt x="f138" y="f139"/>
                  <a:pt x="f140" y="f139"/>
                </a:cubicBezTo>
                <a:cubicBezTo>
                  <a:pt x="f141" y="f139"/>
                  <a:pt x="f142" y="f139"/>
                  <a:pt x="f143" y="f139"/>
                </a:cubicBezTo>
                <a:cubicBezTo>
                  <a:pt x="f144" y="f145"/>
                  <a:pt x="f146" y="f58"/>
                  <a:pt x="f147" y="f65"/>
                </a:cubicBezTo>
                <a:cubicBezTo>
                  <a:pt x="f148" y="f60"/>
                  <a:pt x="f149" y="f6"/>
                  <a:pt x="f150" y="f63"/>
                </a:cubicBezTo>
                <a:cubicBezTo>
                  <a:pt x="f151" y="f63"/>
                  <a:pt x="f152" y="f48"/>
                  <a:pt x="f152" y="f46"/>
                </a:cubicBezTo>
                <a:cubicBezTo>
                  <a:pt x="f153" y="f42"/>
                  <a:pt x="f153" y="f154"/>
                  <a:pt x="f152" y="f155"/>
                </a:cubicBezTo>
                <a:cubicBezTo>
                  <a:pt x="f152" y="f156"/>
                  <a:pt x="f151" y="f157"/>
                  <a:pt x="f158" y="f157"/>
                </a:cubicBezTo>
                <a:cubicBezTo>
                  <a:pt x="f149" y="f157"/>
                  <a:pt x="f148" y="f159"/>
                  <a:pt x="f147" y="f160"/>
                </a:cubicBezTo>
                <a:cubicBezTo>
                  <a:pt x="f146" y="f156"/>
                  <a:pt x="f144" y="f155"/>
                  <a:pt x="f144" y="f161"/>
                </a:cubicBezTo>
                <a:cubicBezTo>
                  <a:pt x="f162" y="f161"/>
                  <a:pt x="f163" y="f161"/>
                  <a:pt x="f164" y="f161"/>
                </a:cubicBezTo>
                <a:cubicBezTo>
                  <a:pt x="f164" y="f165"/>
                  <a:pt x="f164" y="f166"/>
                  <a:pt x="f164" y="f128"/>
                </a:cubicBezTo>
                <a:cubicBezTo>
                  <a:pt x="f167" y="f128"/>
                  <a:pt x="f168" y="f128"/>
                  <a:pt x="f169" y="f128"/>
                </a:cubicBezTo>
                <a:cubicBezTo>
                  <a:pt x="f170" y="f128"/>
                  <a:pt x="f171" y="f172"/>
                  <a:pt x="f173" y="f80"/>
                </a:cubicBezTo>
                <a:cubicBezTo>
                  <a:pt x="f174" y="f9"/>
                  <a:pt x="f175" y="f122"/>
                  <a:pt x="f176" y="f117"/>
                </a:cubicBezTo>
                <a:cubicBezTo>
                  <a:pt x="f177" y="f117"/>
                  <a:pt x="f178" y="f117"/>
                  <a:pt x="f179" y="f117"/>
                </a:cubicBezTo>
                <a:cubicBezTo>
                  <a:pt x="f180" y="f117"/>
                  <a:pt x="f181" y="f182"/>
                  <a:pt x="f183" y="f184"/>
                </a:cubicBezTo>
                <a:cubicBezTo>
                  <a:pt x="f185" y="f186"/>
                  <a:pt x="f187" y="f188"/>
                  <a:pt x="f189" y="f2"/>
                </a:cubicBezTo>
                <a:cubicBezTo>
                  <a:pt x="f190" y="f191"/>
                  <a:pt x="f192" y="f68"/>
                  <a:pt x="f193" y="f100"/>
                </a:cubicBezTo>
                <a:cubicBezTo>
                  <a:pt x="f194" y="f70"/>
                  <a:pt x="f195" y="f70"/>
                  <a:pt x="f196" y="f197"/>
                </a:cubicBezTo>
                <a:cubicBezTo>
                  <a:pt x="f198" y="f67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7" y="f217"/>
                  <a:pt x="f218" y="f59"/>
                </a:cubicBezTo>
                <a:cubicBezTo>
                  <a:pt x="f219" y="f220"/>
                  <a:pt x="f221" y="f222"/>
                  <a:pt x="f223" y="f53"/>
                </a:cubicBezTo>
                <a:cubicBezTo>
                  <a:pt x="f224" y="f225"/>
                  <a:pt x="f226" y="f227"/>
                  <a:pt x="f228" y="f18"/>
                </a:cubicBezTo>
                <a:cubicBezTo>
                  <a:pt x="f229" y="f230"/>
                  <a:pt x="f231" y="f232"/>
                  <a:pt x="f185" y="f119"/>
                </a:cubicBezTo>
                <a:cubicBezTo>
                  <a:pt x="f233" y="f234"/>
                  <a:pt x="f176" y="f235"/>
                  <a:pt x="f236" y="f235"/>
                </a:cubicBezTo>
                <a:cubicBezTo>
                  <a:pt x="f237" y="f120"/>
                  <a:pt x="f238" y="f8"/>
                  <a:pt x="f239" y="f8"/>
                </a:cubicBezTo>
                <a:cubicBezTo>
                  <a:pt x="f240" y="f8"/>
                  <a:pt x="f241" y="f8"/>
                  <a:pt x="f242" y="f8"/>
                </a:cubicBezTo>
                <a:cubicBezTo>
                  <a:pt x="f243" y="f8"/>
                  <a:pt x="f244" y="f235"/>
                  <a:pt x="f9" y="f118"/>
                </a:cubicBezTo>
                <a:cubicBezTo>
                  <a:pt x="f245" y="f246"/>
                  <a:pt x="f247" y="f248"/>
                  <a:pt x="f249" y="f248"/>
                </a:cubicBezTo>
                <a:cubicBezTo>
                  <a:pt x="f250" y="f248"/>
                  <a:pt x="f251" y="f246"/>
                  <a:pt x="f252" y="f248"/>
                </a:cubicBezTo>
                <a:cubicBezTo>
                  <a:pt x="f253" y="f248"/>
                  <a:pt x="f166" y="f254"/>
                  <a:pt x="f21" y="f255"/>
                </a:cubicBezTo>
                <a:cubicBezTo>
                  <a:pt x="f166" y="f256"/>
                  <a:pt x="f253" y="f26"/>
                  <a:pt x="f252" y="f26"/>
                </a:cubicBezTo>
                <a:cubicBezTo>
                  <a:pt x="f257" y="f26"/>
                  <a:pt x="f128" y="f230"/>
                  <a:pt x="f258" y="f26"/>
                </a:cubicBezTo>
                <a:cubicBezTo>
                  <a:pt x="f84" y="f26"/>
                  <a:pt x="f259" y="f260"/>
                  <a:pt x="f9" y="f10"/>
                </a:cubicBezTo>
                <a:close/>
                <a:moveTo>
                  <a:pt x="f261" y="f240"/>
                </a:moveTo>
                <a:cubicBezTo>
                  <a:pt x="f261" y="f262"/>
                  <a:pt x="f263" y="f264"/>
                  <a:pt x="f14" y="f264"/>
                </a:cubicBezTo>
                <a:cubicBezTo>
                  <a:pt x="f265" y="f264"/>
                  <a:pt x="f266" y="f262"/>
                  <a:pt x="f266" y="f267"/>
                </a:cubicBezTo>
                <a:cubicBezTo>
                  <a:pt x="f266" y="f268"/>
                  <a:pt x="f269" y="f270"/>
                  <a:pt x="f14" y="f270"/>
                </a:cubicBezTo>
                <a:cubicBezTo>
                  <a:pt x="f271" y="f270"/>
                  <a:pt x="f261" y="f268"/>
                  <a:pt x="f261" y="f240"/>
                </a:cubicBezTo>
                <a:close/>
                <a:moveTo>
                  <a:pt x="f272" y="f270"/>
                </a:moveTo>
                <a:cubicBezTo>
                  <a:pt x="f273" y="f270"/>
                  <a:pt x="f274" y="f268"/>
                  <a:pt x="f275" y="f240"/>
                </a:cubicBezTo>
                <a:cubicBezTo>
                  <a:pt x="f275" y="f91"/>
                  <a:pt x="f273" y="f264"/>
                  <a:pt x="f272" y="f264"/>
                </a:cubicBezTo>
                <a:cubicBezTo>
                  <a:pt x="f276" y="f264"/>
                  <a:pt x="f277" y="f262"/>
                  <a:pt x="f277" y="f278"/>
                </a:cubicBezTo>
                <a:cubicBezTo>
                  <a:pt x="f279" y="f268"/>
                  <a:pt x="f280" y="f270"/>
                  <a:pt x="f272" y="f270"/>
                </a:cubicBezTo>
                <a:close/>
                <a:moveTo>
                  <a:pt x="f281" y="f240"/>
                </a:moveTo>
                <a:cubicBezTo>
                  <a:pt x="f281" y="f262"/>
                  <a:pt x="f282" y="f264"/>
                  <a:pt x="f283" y="f264"/>
                </a:cubicBezTo>
                <a:cubicBezTo>
                  <a:pt x="f284" y="f264"/>
                  <a:pt x="f285" y="f262"/>
                  <a:pt x="f286" y="f287"/>
                </a:cubicBezTo>
                <a:cubicBezTo>
                  <a:pt x="f288" y="f52"/>
                  <a:pt x="f289" y="f270"/>
                  <a:pt x="f193" y="f270"/>
                </a:cubicBezTo>
                <a:cubicBezTo>
                  <a:pt x="f282" y="f290"/>
                  <a:pt x="f281" y="f268"/>
                  <a:pt x="f281" y="f240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6" name="Freeform 153">
            <a:extLst>
              <a:ext uri="{FF2B5EF4-FFF2-40B4-BE49-F238E27FC236}">
                <a16:creationId xmlns:a16="http://schemas.microsoft.com/office/drawing/2014/main" id="{E08B47AC-9E5C-94F3-D608-0F8475AF261E}"/>
              </a:ext>
            </a:extLst>
          </p:cNvPr>
          <p:cNvSpPr/>
          <p:nvPr/>
        </p:nvSpPr>
        <p:spPr>
          <a:xfrm>
            <a:off x="7053260" y="3841751"/>
            <a:ext cx="1027108" cy="120332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13"/>
              <a:gd name="f8" fmla="val 718"/>
              <a:gd name="f9" fmla="val 521"/>
              <a:gd name="f10" fmla="val 39"/>
              <a:gd name="f11" fmla="val 506"/>
              <a:gd name="f12" fmla="val 76"/>
              <a:gd name="f13" fmla="val 490"/>
              <a:gd name="f14" fmla="val 113"/>
              <a:gd name="f15" fmla="val 476"/>
              <a:gd name="f16" fmla="val 132"/>
              <a:gd name="f17" fmla="val 469"/>
              <a:gd name="f18" fmla="val 145"/>
              <a:gd name="f19" fmla="val 460"/>
              <a:gd name="f20" fmla="val 155"/>
              <a:gd name="f21" fmla="val 441"/>
              <a:gd name="f22" fmla="val 175"/>
              <a:gd name="f23" fmla="val 404"/>
              <a:gd name="f24" fmla="val 208"/>
              <a:gd name="f25" fmla="val 379"/>
              <a:gd name="f26" fmla="val 249"/>
              <a:gd name="f27" fmla="val 365"/>
              <a:gd name="f28" fmla="val 255"/>
              <a:gd name="f29" fmla="val 364"/>
              <a:gd name="f30" fmla="val 257"/>
              <a:gd name="f31" fmla="val 361"/>
              <a:gd name="f32" fmla="val 355"/>
              <a:gd name="f33" fmla="val 256"/>
              <a:gd name="f34" fmla="val 340"/>
              <a:gd name="f35" fmla="val 324"/>
              <a:gd name="f36" fmla="val 308"/>
              <a:gd name="f37" fmla="val 228"/>
              <a:gd name="f38" fmla="val 301"/>
              <a:gd name="f39" fmla="val 199"/>
              <a:gd name="f40" fmla="val 293"/>
              <a:gd name="f41" fmla="val 171"/>
              <a:gd name="f42" fmla="val 286"/>
              <a:gd name="f43" fmla="val 142"/>
              <a:gd name="f44" fmla="val 279"/>
              <a:gd name="f45" fmla="val 114"/>
              <a:gd name="f46" fmla="val 271"/>
              <a:gd name="f47" fmla="val 86"/>
              <a:gd name="f48" fmla="val 263"/>
              <a:gd name="f49" fmla="val 109"/>
              <a:gd name="f50" fmla="val 260"/>
              <a:gd name="f51" fmla="val 133"/>
              <a:gd name="f52" fmla="val 258"/>
              <a:gd name="f53" fmla="val 157"/>
              <a:gd name="f54" fmla="val 188"/>
              <a:gd name="f55" fmla="val 253"/>
              <a:gd name="f56" fmla="val 220"/>
              <a:gd name="f57" fmla="val 250"/>
              <a:gd name="f58" fmla="val 251"/>
              <a:gd name="f59" fmla="val 247"/>
              <a:gd name="f60" fmla="val 245"/>
              <a:gd name="f61" fmla="val 243"/>
              <a:gd name="f62" fmla="val 262"/>
              <a:gd name="f63" fmla="val 227"/>
              <a:gd name="f64" fmla="val 276"/>
              <a:gd name="f65" fmla="val 290"/>
              <a:gd name="f66" fmla="val 217"/>
              <a:gd name="f67" fmla="val 298"/>
              <a:gd name="f68" fmla="val 215"/>
              <a:gd name="f69" fmla="val 299"/>
              <a:gd name="f70" fmla="val 212"/>
              <a:gd name="f71" fmla="val 206"/>
              <a:gd name="f72" fmla="val 146"/>
              <a:gd name="f73" fmla="val 87"/>
              <a:gd name="f74" fmla="val 27"/>
              <a:gd name="f75" fmla="val 20"/>
              <a:gd name="f76" fmla="val 13"/>
              <a:gd name="f77" fmla="val 303"/>
              <a:gd name="f78" fmla="val 6"/>
              <a:gd name="f79" fmla="val 4"/>
              <a:gd name="f80" fmla="val 307"/>
              <a:gd name="f81" fmla="val 310"/>
              <a:gd name="f82" fmla="val 312"/>
              <a:gd name="f83" fmla="val 316"/>
              <a:gd name="f84" fmla="val 317"/>
              <a:gd name="f85" fmla="val 319"/>
              <a:gd name="f86" fmla="val 12"/>
              <a:gd name="f87" fmla="val 320"/>
              <a:gd name="f88" fmla="val 19"/>
              <a:gd name="f89" fmla="val 25"/>
              <a:gd name="f90" fmla="val 147"/>
              <a:gd name="f91" fmla="val 211"/>
              <a:gd name="f92" fmla="val 213"/>
              <a:gd name="f93" fmla="val 321"/>
              <a:gd name="f94" fmla="val 214"/>
              <a:gd name="f95" fmla="val 322"/>
              <a:gd name="f96" fmla="val 332"/>
              <a:gd name="f97" fmla="val 219"/>
              <a:gd name="f98" fmla="val 342"/>
              <a:gd name="f99" fmla="val 225"/>
              <a:gd name="f100" fmla="val 351"/>
              <a:gd name="f101" fmla="val 231"/>
              <a:gd name="f102" fmla="val 354"/>
              <a:gd name="f103" fmla="val 232"/>
              <a:gd name="f104" fmla="val 356"/>
              <a:gd name="f105" fmla="val 235"/>
              <a:gd name="f106" fmla="val 238"/>
              <a:gd name="f107" fmla="val 358"/>
              <a:gd name="f108" fmla="val 371"/>
              <a:gd name="f109" fmla="val 405"/>
              <a:gd name="f110" fmla="val 438"/>
              <a:gd name="f111" fmla="val 254"/>
              <a:gd name="f112" fmla="val 472"/>
              <a:gd name="f113" fmla="val 491"/>
              <a:gd name="f114" fmla="val 259"/>
              <a:gd name="f115" fmla="val 510"/>
              <a:gd name="f116" fmla="val 261"/>
              <a:gd name="f117" fmla="val 530"/>
              <a:gd name="f118" fmla="val 264"/>
              <a:gd name="f119" fmla="val 474"/>
              <a:gd name="f120" fmla="val 417"/>
              <a:gd name="f121" fmla="val 326"/>
              <a:gd name="f122" fmla="val 345"/>
              <a:gd name="f123" fmla="val 386"/>
              <a:gd name="f124" fmla="val 372"/>
              <a:gd name="f125" fmla="val 410"/>
              <a:gd name="f126" fmla="val 430"/>
              <a:gd name="f127" fmla="val 446"/>
              <a:gd name="f128" fmla="val 421"/>
              <a:gd name="f129" fmla="val 458"/>
              <a:gd name="f130" fmla="val 439"/>
              <a:gd name="f131" fmla="val 468"/>
              <a:gd name="f132" fmla="val 470"/>
              <a:gd name="f133" fmla="val 462"/>
              <a:gd name="f134" fmla="val 465"/>
              <a:gd name="f135" fmla="val 477"/>
              <a:gd name="f136" fmla="val 466"/>
              <a:gd name="f137" fmla="val 519"/>
              <a:gd name="f138" fmla="val 483"/>
              <a:gd name="f139" fmla="val 561"/>
              <a:gd name="f140" fmla="val 500"/>
              <a:gd name="f141" fmla="val 602"/>
              <a:gd name="f142" fmla="val 517"/>
              <a:gd name="f143" fmla="val 606"/>
              <a:gd name="f144" fmla="val 518"/>
              <a:gd name="f145" fmla="val 609"/>
              <a:gd name="f146" fmla="val 599"/>
              <a:gd name="f147" fmla="val 586"/>
              <a:gd name="f148" fmla="val 538"/>
              <a:gd name="f149" fmla="val 572"/>
              <a:gd name="f150" fmla="val 546"/>
              <a:gd name="f151" fmla="val 541"/>
              <a:gd name="f152" fmla="val 564"/>
              <a:gd name="f153" fmla="val 509"/>
              <a:gd name="f154" fmla="val 583"/>
              <a:gd name="f155" fmla="val 478"/>
              <a:gd name="f156" fmla="val 473"/>
              <a:gd name="f157" fmla="val 605"/>
              <a:gd name="f158" fmla="val 610"/>
              <a:gd name="f159" fmla="val 615"/>
              <a:gd name="f160" fmla="val 436"/>
              <a:gd name="f161" fmla="val 670"/>
              <a:gd name="f162" fmla="val 390"/>
              <a:gd name="f163" fmla="val 703"/>
              <a:gd name="f164" fmla="val 327"/>
              <a:gd name="f165" fmla="val 711"/>
              <a:gd name="f166" fmla="val 221"/>
              <a:gd name="f167" fmla="val 700"/>
              <a:gd name="f168" fmla="val 181"/>
              <a:gd name="f169" fmla="val 661"/>
              <a:gd name="f170" fmla="val 168"/>
              <a:gd name="f171" fmla="val 647"/>
              <a:gd name="f172" fmla="val 158"/>
              <a:gd name="f173" fmla="val 630"/>
              <a:gd name="f174" fmla="val 614"/>
              <a:gd name="f175" fmla="val 144"/>
              <a:gd name="f176" fmla="val 140"/>
              <a:gd name="f177" fmla="val 135"/>
              <a:gd name="f178" fmla="val 93"/>
              <a:gd name="f179" fmla="val 576"/>
              <a:gd name="f180" fmla="val 50"/>
              <a:gd name="f181" fmla="val 551"/>
              <a:gd name="f182" fmla="val 7"/>
              <a:gd name="f183" fmla="val 525"/>
              <a:gd name="f184" fmla="val 5"/>
              <a:gd name="f185" fmla="val 524"/>
              <a:gd name="f186" fmla="val 3"/>
              <a:gd name="f187" fmla="val 523"/>
              <a:gd name="f188" fmla="val 302"/>
              <a:gd name="f189" fmla="val 497"/>
              <a:gd name="f190" fmla="val 296"/>
              <a:gd name="f191" fmla="val 283"/>
              <a:gd name="f192" fmla="val 503"/>
              <a:gd name="f193" fmla="val 244"/>
              <a:gd name="f194" fmla="val 513"/>
              <a:gd name="f195" fmla="val 535"/>
              <a:gd name="f196" fmla="val 544"/>
              <a:gd name="f197" fmla="val 236"/>
              <a:gd name="f198" fmla="val 547"/>
              <a:gd name="f199" fmla="val 240"/>
              <a:gd name="f200" fmla="val 550"/>
              <a:gd name="f201" fmla="val 554"/>
              <a:gd name="f202" fmla="val 558"/>
              <a:gd name="f203" fmla="val 560"/>
              <a:gd name="f204" fmla="val 352"/>
              <a:gd name="f205" fmla="val 559"/>
              <a:gd name="f206" fmla="val 376"/>
              <a:gd name="f207" fmla="val 549"/>
              <a:gd name="f208" fmla="val 545"/>
              <a:gd name="f209" fmla="val 395"/>
              <a:gd name="f210" fmla="val 540"/>
              <a:gd name="f211" fmla="val 528"/>
              <a:gd name="f212" fmla="val 516"/>
              <a:gd name="f213" fmla="val 385"/>
              <a:gd name="f214" fmla="val 512"/>
              <a:gd name="f215" fmla="val 508"/>
              <a:gd name="f216" fmla="val 499"/>
              <a:gd name="f217" fmla="val 331"/>
              <a:gd name="f218" fmla="+- 0 0 -90"/>
              <a:gd name="f219" fmla="*/ f4 1 613"/>
              <a:gd name="f220" fmla="*/ f5 1 718"/>
              <a:gd name="f221" fmla="val f6"/>
              <a:gd name="f222" fmla="val f7"/>
              <a:gd name="f223" fmla="val f8"/>
              <a:gd name="f224" fmla="*/ f218 f0 1"/>
              <a:gd name="f225" fmla="+- f223 0 f221"/>
              <a:gd name="f226" fmla="+- f222 0 f221"/>
              <a:gd name="f227" fmla="*/ f224 1 f3"/>
              <a:gd name="f228" fmla="*/ f226 1 613"/>
              <a:gd name="f229" fmla="*/ f225 1 718"/>
              <a:gd name="f230" fmla="*/ 0 f226 1"/>
              <a:gd name="f231" fmla="*/ 521 f225 1"/>
              <a:gd name="f232" fmla="*/ 113 f226 1"/>
              <a:gd name="f233" fmla="*/ 476 f225 1"/>
              <a:gd name="f234" fmla="*/ 155 f226 1"/>
              <a:gd name="f235" fmla="*/ 441 f225 1"/>
              <a:gd name="f236" fmla="*/ 249 f226 1"/>
              <a:gd name="f237" fmla="*/ 365 f225 1"/>
              <a:gd name="f238" fmla="*/ 257 f226 1"/>
              <a:gd name="f239" fmla="*/ 355 f225 1"/>
              <a:gd name="f240" fmla="*/ 308 f225 1"/>
              <a:gd name="f241" fmla="*/ 171 f226 1"/>
              <a:gd name="f242" fmla="*/ 286 f225 1"/>
              <a:gd name="f243" fmla="*/ 86 f226 1"/>
              <a:gd name="f244" fmla="*/ 263 f225 1"/>
              <a:gd name="f245" fmla="*/ 157 f226 1"/>
              <a:gd name="f246" fmla="*/ 256 f225 1"/>
              <a:gd name="f247" fmla="*/ 251 f226 1"/>
              <a:gd name="f248" fmla="*/ 247 f225 1"/>
              <a:gd name="f249" fmla="*/ 243 f225 1"/>
              <a:gd name="f250" fmla="*/ 290 f226 1"/>
              <a:gd name="f251" fmla="*/ 217 f225 1"/>
              <a:gd name="f252" fmla="*/ 299 f226 1"/>
              <a:gd name="f253" fmla="*/ 206 f225 1"/>
              <a:gd name="f254" fmla="*/ 27 f225 1"/>
              <a:gd name="f255" fmla="*/ 303 f226 1"/>
              <a:gd name="f256" fmla="*/ 6 f225 1"/>
              <a:gd name="f257" fmla="*/ 310 f226 1"/>
              <a:gd name="f258" fmla="*/ 0 f225 1"/>
              <a:gd name="f259" fmla="*/ 317 f226 1"/>
              <a:gd name="f260" fmla="*/ 320 f226 1"/>
              <a:gd name="f261" fmla="*/ 25 f225 1"/>
              <a:gd name="f262" fmla="*/ 208 f225 1"/>
              <a:gd name="f263" fmla="*/ 215 f225 1"/>
              <a:gd name="f264" fmla="*/ 322 f226 1"/>
              <a:gd name="f265" fmla="*/ 213 f225 1"/>
              <a:gd name="f266" fmla="*/ 351 f226 1"/>
              <a:gd name="f267" fmla="*/ 231 f225 1"/>
              <a:gd name="f268" fmla="*/ 356 f226 1"/>
              <a:gd name="f269" fmla="*/ 238 f225 1"/>
              <a:gd name="f270" fmla="*/ 371 f226 1"/>
              <a:gd name="f271" fmla="*/ 472 f226 1"/>
              <a:gd name="f272" fmla="*/ 257 f225 1"/>
              <a:gd name="f273" fmla="*/ 530 f226 1"/>
              <a:gd name="f274" fmla="*/ 264 f225 1"/>
              <a:gd name="f275" fmla="*/ 360 f226 1"/>
              <a:gd name="f276" fmla="*/ 364 f225 1"/>
              <a:gd name="f277" fmla="*/ 430 f226 1"/>
              <a:gd name="f278" fmla="*/ 405 f225 1"/>
              <a:gd name="f279" fmla="*/ 468 f226 1"/>
              <a:gd name="f280" fmla="*/ 458 f225 1"/>
              <a:gd name="f281" fmla="*/ 477 f226 1"/>
              <a:gd name="f282" fmla="*/ 466 f225 1"/>
              <a:gd name="f283" fmla="*/ 602 f226 1"/>
              <a:gd name="f284" fmla="*/ 517 f225 1"/>
              <a:gd name="f285" fmla="*/ 613 f226 1"/>
              <a:gd name="f286" fmla="*/ 572 f226 1"/>
              <a:gd name="f287" fmla="*/ 546 f225 1"/>
              <a:gd name="f288" fmla="*/ 478 f226 1"/>
              <a:gd name="f289" fmla="*/ 602 f225 1"/>
              <a:gd name="f290" fmla="*/ 466 f226 1"/>
              <a:gd name="f291" fmla="*/ 615 f225 1"/>
              <a:gd name="f292" fmla="*/ 327 f226 1"/>
              <a:gd name="f293" fmla="*/ 711 f225 1"/>
              <a:gd name="f294" fmla="*/ 181 f226 1"/>
              <a:gd name="f295" fmla="*/ 661 f225 1"/>
              <a:gd name="f296" fmla="*/ 147 f226 1"/>
              <a:gd name="f297" fmla="*/ 614 f225 1"/>
              <a:gd name="f298" fmla="*/ 135 f226 1"/>
              <a:gd name="f299" fmla="*/ 7 f226 1"/>
              <a:gd name="f300" fmla="*/ 525 f225 1"/>
              <a:gd name="f301" fmla="*/ 302 f226 1"/>
              <a:gd name="f302" fmla="*/ 497 f225 1"/>
              <a:gd name="f303" fmla="*/ 271 f226 1"/>
              <a:gd name="f304" fmla="*/ 500 f225 1"/>
              <a:gd name="f305" fmla="*/ 232 f226 1"/>
              <a:gd name="f306" fmla="*/ 513 f225 1"/>
              <a:gd name="f307" fmla="*/ 231 f226 1"/>
              <a:gd name="f308" fmla="*/ 544 f225 1"/>
              <a:gd name="f309" fmla="*/ 245 f226 1"/>
              <a:gd name="f310" fmla="*/ 551 f225 1"/>
              <a:gd name="f311" fmla="*/ 301 f226 1"/>
              <a:gd name="f312" fmla="*/ 560 f225 1"/>
              <a:gd name="f313" fmla="*/ 376 f226 1"/>
              <a:gd name="f314" fmla="*/ 549 f225 1"/>
              <a:gd name="f315" fmla="*/ 395 f226 1"/>
              <a:gd name="f316" fmla="*/ 528 f225 1"/>
              <a:gd name="f317" fmla="*/ 508 f225 1"/>
              <a:gd name="f318" fmla="+- f227 0 f1"/>
              <a:gd name="f319" fmla="*/ f230 1 613"/>
              <a:gd name="f320" fmla="*/ f231 1 718"/>
              <a:gd name="f321" fmla="*/ f232 1 613"/>
              <a:gd name="f322" fmla="*/ f233 1 718"/>
              <a:gd name="f323" fmla="*/ f234 1 613"/>
              <a:gd name="f324" fmla="*/ f235 1 718"/>
              <a:gd name="f325" fmla="*/ f236 1 613"/>
              <a:gd name="f326" fmla="*/ f237 1 718"/>
              <a:gd name="f327" fmla="*/ f238 1 613"/>
              <a:gd name="f328" fmla="*/ f239 1 718"/>
              <a:gd name="f329" fmla="*/ f240 1 718"/>
              <a:gd name="f330" fmla="*/ f241 1 613"/>
              <a:gd name="f331" fmla="*/ f242 1 718"/>
              <a:gd name="f332" fmla="*/ f243 1 613"/>
              <a:gd name="f333" fmla="*/ f244 1 718"/>
              <a:gd name="f334" fmla="*/ f245 1 613"/>
              <a:gd name="f335" fmla="*/ f246 1 718"/>
              <a:gd name="f336" fmla="*/ f247 1 613"/>
              <a:gd name="f337" fmla="*/ f248 1 718"/>
              <a:gd name="f338" fmla="*/ f249 1 718"/>
              <a:gd name="f339" fmla="*/ f250 1 613"/>
              <a:gd name="f340" fmla="*/ f251 1 718"/>
              <a:gd name="f341" fmla="*/ f252 1 613"/>
              <a:gd name="f342" fmla="*/ f253 1 718"/>
              <a:gd name="f343" fmla="*/ f254 1 718"/>
              <a:gd name="f344" fmla="*/ f255 1 613"/>
              <a:gd name="f345" fmla="*/ f256 1 718"/>
              <a:gd name="f346" fmla="*/ f257 1 613"/>
              <a:gd name="f347" fmla="*/ f258 1 718"/>
              <a:gd name="f348" fmla="*/ f259 1 613"/>
              <a:gd name="f349" fmla="*/ f260 1 613"/>
              <a:gd name="f350" fmla="*/ f261 1 718"/>
              <a:gd name="f351" fmla="*/ f262 1 718"/>
              <a:gd name="f352" fmla="*/ f263 1 718"/>
              <a:gd name="f353" fmla="*/ f264 1 613"/>
              <a:gd name="f354" fmla="*/ f265 1 718"/>
              <a:gd name="f355" fmla="*/ f266 1 613"/>
              <a:gd name="f356" fmla="*/ f267 1 718"/>
              <a:gd name="f357" fmla="*/ f268 1 613"/>
              <a:gd name="f358" fmla="*/ f269 1 718"/>
              <a:gd name="f359" fmla="*/ f270 1 613"/>
              <a:gd name="f360" fmla="*/ f271 1 613"/>
              <a:gd name="f361" fmla="*/ f272 1 718"/>
              <a:gd name="f362" fmla="*/ f273 1 613"/>
              <a:gd name="f363" fmla="*/ f274 1 718"/>
              <a:gd name="f364" fmla="*/ f275 1 613"/>
              <a:gd name="f365" fmla="*/ f276 1 718"/>
              <a:gd name="f366" fmla="*/ f277 1 613"/>
              <a:gd name="f367" fmla="*/ f278 1 718"/>
              <a:gd name="f368" fmla="*/ f279 1 613"/>
              <a:gd name="f369" fmla="*/ f280 1 718"/>
              <a:gd name="f370" fmla="*/ f281 1 613"/>
              <a:gd name="f371" fmla="*/ f282 1 718"/>
              <a:gd name="f372" fmla="*/ f283 1 613"/>
              <a:gd name="f373" fmla="*/ f284 1 718"/>
              <a:gd name="f374" fmla="*/ f285 1 613"/>
              <a:gd name="f375" fmla="*/ f286 1 613"/>
              <a:gd name="f376" fmla="*/ f287 1 718"/>
              <a:gd name="f377" fmla="*/ f288 1 613"/>
              <a:gd name="f378" fmla="*/ f289 1 718"/>
              <a:gd name="f379" fmla="*/ f290 1 613"/>
              <a:gd name="f380" fmla="*/ f291 1 718"/>
              <a:gd name="f381" fmla="*/ f292 1 613"/>
              <a:gd name="f382" fmla="*/ f293 1 718"/>
              <a:gd name="f383" fmla="*/ f294 1 613"/>
              <a:gd name="f384" fmla="*/ f295 1 718"/>
              <a:gd name="f385" fmla="*/ f296 1 613"/>
              <a:gd name="f386" fmla="*/ f297 1 718"/>
              <a:gd name="f387" fmla="*/ f298 1 613"/>
              <a:gd name="f388" fmla="*/ f299 1 613"/>
              <a:gd name="f389" fmla="*/ f300 1 718"/>
              <a:gd name="f390" fmla="*/ f301 1 613"/>
              <a:gd name="f391" fmla="*/ f302 1 718"/>
              <a:gd name="f392" fmla="*/ f303 1 613"/>
              <a:gd name="f393" fmla="*/ f304 1 718"/>
              <a:gd name="f394" fmla="*/ f305 1 613"/>
              <a:gd name="f395" fmla="*/ f306 1 718"/>
              <a:gd name="f396" fmla="*/ f307 1 613"/>
              <a:gd name="f397" fmla="*/ f308 1 718"/>
              <a:gd name="f398" fmla="*/ f309 1 613"/>
              <a:gd name="f399" fmla="*/ f310 1 718"/>
              <a:gd name="f400" fmla="*/ f311 1 613"/>
              <a:gd name="f401" fmla="*/ f312 1 718"/>
              <a:gd name="f402" fmla="*/ f313 1 613"/>
              <a:gd name="f403" fmla="*/ f314 1 718"/>
              <a:gd name="f404" fmla="*/ f315 1 613"/>
              <a:gd name="f405" fmla="*/ f316 1 718"/>
              <a:gd name="f406" fmla="*/ f317 1 718"/>
              <a:gd name="f407" fmla="*/ 0 1 f228"/>
              <a:gd name="f408" fmla="*/ f222 1 f228"/>
              <a:gd name="f409" fmla="*/ 0 1 f229"/>
              <a:gd name="f410" fmla="*/ f223 1 f229"/>
              <a:gd name="f411" fmla="*/ f319 1 f228"/>
              <a:gd name="f412" fmla="*/ f320 1 f229"/>
              <a:gd name="f413" fmla="*/ f321 1 f228"/>
              <a:gd name="f414" fmla="*/ f322 1 f229"/>
              <a:gd name="f415" fmla="*/ f323 1 f228"/>
              <a:gd name="f416" fmla="*/ f324 1 f229"/>
              <a:gd name="f417" fmla="*/ f325 1 f228"/>
              <a:gd name="f418" fmla="*/ f326 1 f229"/>
              <a:gd name="f419" fmla="*/ f327 1 f228"/>
              <a:gd name="f420" fmla="*/ f328 1 f229"/>
              <a:gd name="f421" fmla="*/ f329 1 f229"/>
              <a:gd name="f422" fmla="*/ f330 1 f228"/>
              <a:gd name="f423" fmla="*/ f331 1 f229"/>
              <a:gd name="f424" fmla="*/ f332 1 f228"/>
              <a:gd name="f425" fmla="*/ f333 1 f229"/>
              <a:gd name="f426" fmla="*/ f334 1 f228"/>
              <a:gd name="f427" fmla="*/ f335 1 f229"/>
              <a:gd name="f428" fmla="*/ f336 1 f228"/>
              <a:gd name="f429" fmla="*/ f337 1 f229"/>
              <a:gd name="f430" fmla="*/ f338 1 f229"/>
              <a:gd name="f431" fmla="*/ f339 1 f228"/>
              <a:gd name="f432" fmla="*/ f340 1 f229"/>
              <a:gd name="f433" fmla="*/ f341 1 f228"/>
              <a:gd name="f434" fmla="*/ f342 1 f229"/>
              <a:gd name="f435" fmla="*/ f343 1 f229"/>
              <a:gd name="f436" fmla="*/ f344 1 f228"/>
              <a:gd name="f437" fmla="*/ f345 1 f229"/>
              <a:gd name="f438" fmla="*/ f346 1 f228"/>
              <a:gd name="f439" fmla="*/ f347 1 f229"/>
              <a:gd name="f440" fmla="*/ f348 1 f228"/>
              <a:gd name="f441" fmla="*/ f349 1 f228"/>
              <a:gd name="f442" fmla="*/ f350 1 f229"/>
              <a:gd name="f443" fmla="*/ f351 1 f229"/>
              <a:gd name="f444" fmla="*/ f352 1 f229"/>
              <a:gd name="f445" fmla="*/ f353 1 f228"/>
              <a:gd name="f446" fmla="*/ f354 1 f229"/>
              <a:gd name="f447" fmla="*/ f355 1 f228"/>
              <a:gd name="f448" fmla="*/ f356 1 f229"/>
              <a:gd name="f449" fmla="*/ f357 1 f228"/>
              <a:gd name="f450" fmla="*/ f358 1 f229"/>
              <a:gd name="f451" fmla="*/ f359 1 f228"/>
              <a:gd name="f452" fmla="*/ f360 1 f228"/>
              <a:gd name="f453" fmla="*/ f361 1 f229"/>
              <a:gd name="f454" fmla="*/ f362 1 f228"/>
              <a:gd name="f455" fmla="*/ f363 1 f229"/>
              <a:gd name="f456" fmla="*/ f364 1 f228"/>
              <a:gd name="f457" fmla="*/ f365 1 f229"/>
              <a:gd name="f458" fmla="*/ f366 1 f228"/>
              <a:gd name="f459" fmla="*/ f367 1 f229"/>
              <a:gd name="f460" fmla="*/ f368 1 f228"/>
              <a:gd name="f461" fmla="*/ f369 1 f229"/>
              <a:gd name="f462" fmla="*/ f370 1 f228"/>
              <a:gd name="f463" fmla="*/ f371 1 f229"/>
              <a:gd name="f464" fmla="*/ f372 1 f228"/>
              <a:gd name="f465" fmla="*/ f373 1 f229"/>
              <a:gd name="f466" fmla="*/ f374 1 f228"/>
              <a:gd name="f467" fmla="*/ f375 1 f228"/>
              <a:gd name="f468" fmla="*/ f376 1 f229"/>
              <a:gd name="f469" fmla="*/ f377 1 f228"/>
              <a:gd name="f470" fmla="*/ f378 1 f229"/>
              <a:gd name="f471" fmla="*/ f379 1 f228"/>
              <a:gd name="f472" fmla="*/ f380 1 f229"/>
              <a:gd name="f473" fmla="*/ f381 1 f228"/>
              <a:gd name="f474" fmla="*/ f382 1 f229"/>
              <a:gd name="f475" fmla="*/ f383 1 f228"/>
              <a:gd name="f476" fmla="*/ f384 1 f229"/>
              <a:gd name="f477" fmla="*/ f385 1 f228"/>
              <a:gd name="f478" fmla="*/ f386 1 f229"/>
              <a:gd name="f479" fmla="*/ f387 1 f228"/>
              <a:gd name="f480" fmla="*/ f388 1 f228"/>
              <a:gd name="f481" fmla="*/ f389 1 f229"/>
              <a:gd name="f482" fmla="*/ f390 1 f228"/>
              <a:gd name="f483" fmla="*/ f391 1 f229"/>
              <a:gd name="f484" fmla="*/ f392 1 f228"/>
              <a:gd name="f485" fmla="*/ f393 1 f229"/>
              <a:gd name="f486" fmla="*/ f394 1 f228"/>
              <a:gd name="f487" fmla="*/ f395 1 f229"/>
              <a:gd name="f488" fmla="*/ f396 1 f228"/>
              <a:gd name="f489" fmla="*/ f397 1 f229"/>
              <a:gd name="f490" fmla="*/ f398 1 f228"/>
              <a:gd name="f491" fmla="*/ f399 1 f229"/>
              <a:gd name="f492" fmla="*/ f400 1 f228"/>
              <a:gd name="f493" fmla="*/ f401 1 f229"/>
              <a:gd name="f494" fmla="*/ f402 1 f228"/>
              <a:gd name="f495" fmla="*/ f403 1 f229"/>
              <a:gd name="f496" fmla="*/ f404 1 f228"/>
              <a:gd name="f497" fmla="*/ f405 1 f229"/>
              <a:gd name="f498" fmla="*/ f406 1 f229"/>
              <a:gd name="f499" fmla="*/ f407 f219 1"/>
              <a:gd name="f500" fmla="*/ f408 f219 1"/>
              <a:gd name="f501" fmla="*/ f410 f220 1"/>
              <a:gd name="f502" fmla="*/ f409 f220 1"/>
              <a:gd name="f503" fmla="*/ f411 f219 1"/>
              <a:gd name="f504" fmla="*/ f412 f220 1"/>
              <a:gd name="f505" fmla="*/ f413 f219 1"/>
              <a:gd name="f506" fmla="*/ f414 f220 1"/>
              <a:gd name="f507" fmla="*/ f415 f219 1"/>
              <a:gd name="f508" fmla="*/ f416 f220 1"/>
              <a:gd name="f509" fmla="*/ f417 f219 1"/>
              <a:gd name="f510" fmla="*/ f418 f220 1"/>
              <a:gd name="f511" fmla="*/ f419 f219 1"/>
              <a:gd name="f512" fmla="*/ f420 f220 1"/>
              <a:gd name="f513" fmla="*/ f421 f220 1"/>
              <a:gd name="f514" fmla="*/ f422 f219 1"/>
              <a:gd name="f515" fmla="*/ f423 f220 1"/>
              <a:gd name="f516" fmla="*/ f424 f219 1"/>
              <a:gd name="f517" fmla="*/ f425 f220 1"/>
              <a:gd name="f518" fmla="*/ f426 f219 1"/>
              <a:gd name="f519" fmla="*/ f427 f220 1"/>
              <a:gd name="f520" fmla="*/ f428 f219 1"/>
              <a:gd name="f521" fmla="*/ f429 f220 1"/>
              <a:gd name="f522" fmla="*/ f430 f220 1"/>
              <a:gd name="f523" fmla="*/ f431 f219 1"/>
              <a:gd name="f524" fmla="*/ f432 f220 1"/>
              <a:gd name="f525" fmla="*/ f433 f219 1"/>
              <a:gd name="f526" fmla="*/ f434 f220 1"/>
              <a:gd name="f527" fmla="*/ f435 f220 1"/>
              <a:gd name="f528" fmla="*/ f436 f219 1"/>
              <a:gd name="f529" fmla="*/ f437 f220 1"/>
              <a:gd name="f530" fmla="*/ f438 f219 1"/>
              <a:gd name="f531" fmla="*/ f439 f220 1"/>
              <a:gd name="f532" fmla="*/ f440 f219 1"/>
              <a:gd name="f533" fmla="*/ f441 f219 1"/>
              <a:gd name="f534" fmla="*/ f442 f220 1"/>
              <a:gd name="f535" fmla="*/ f443 f220 1"/>
              <a:gd name="f536" fmla="*/ f444 f220 1"/>
              <a:gd name="f537" fmla="*/ f445 f219 1"/>
              <a:gd name="f538" fmla="*/ f446 f220 1"/>
              <a:gd name="f539" fmla="*/ f447 f219 1"/>
              <a:gd name="f540" fmla="*/ f448 f220 1"/>
              <a:gd name="f541" fmla="*/ f449 f219 1"/>
              <a:gd name="f542" fmla="*/ f450 f220 1"/>
              <a:gd name="f543" fmla="*/ f451 f219 1"/>
              <a:gd name="f544" fmla="*/ f452 f219 1"/>
              <a:gd name="f545" fmla="*/ f453 f220 1"/>
              <a:gd name="f546" fmla="*/ f454 f219 1"/>
              <a:gd name="f547" fmla="*/ f455 f220 1"/>
              <a:gd name="f548" fmla="*/ f456 f219 1"/>
              <a:gd name="f549" fmla="*/ f457 f220 1"/>
              <a:gd name="f550" fmla="*/ f458 f219 1"/>
              <a:gd name="f551" fmla="*/ f459 f220 1"/>
              <a:gd name="f552" fmla="*/ f460 f219 1"/>
              <a:gd name="f553" fmla="*/ f461 f220 1"/>
              <a:gd name="f554" fmla="*/ f462 f219 1"/>
              <a:gd name="f555" fmla="*/ f463 f220 1"/>
              <a:gd name="f556" fmla="*/ f464 f219 1"/>
              <a:gd name="f557" fmla="*/ f465 f220 1"/>
              <a:gd name="f558" fmla="*/ f466 f219 1"/>
              <a:gd name="f559" fmla="*/ f467 f219 1"/>
              <a:gd name="f560" fmla="*/ f468 f220 1"/>
              <a:gd name="f561" fmla="*/ f469 f219 1"/>
              <a:gd name="f562" fmla="*/ f470 f220 1"/>
              <a:gd name="f563" fmla="*/ f471 f219 1"/>
              <a:gd name="f564" fmla="*/ f472 f220 1"/>
              <a:gd name="f565" fmla="*/ f473 f219 1"/>
              <a:gd name="f566" fmla="*/ f474 f220 1"/>
              <a:gd name="f567" fmla="*/ f475 f219 1"/>
              <a:gd name="f568" fmla="*/ f476 f220 1"/>
              <a:gd name="f569" fmla="*/ f477 f219 1"/>
              <a:gd name="f570" fmla="*/ f478 f220 1"/>
              <a:gd name="f571" fmla="*/ f479 f219 1"/>
              <a:gd name="f572" fmla="*/ f480 f219 1"/>
              <a:gd name="f573" fmla="*/ f481 f220 1"/>
              <a:gd name="f574" fmla="*/ f482 f219 1"/>
              <a:gd name="f575" fmla="*/ f483 f220 1"/>
              <a:gd name="f576" fmla="*/ f484 f219 1"/>
              <a:gd name="f577" fmla="*/ f485 f220 1"/>
              <a:gd name="f578" fmla="*/ f486 f219 1"/>
              <a:gd name="f579" fmla="*/ f487 f220 1"/>
              <a:gd name="f580" fmla="*/ f488 f219 1"/>
              <a:gd name="f581" fmla="*/ f489 f220 1"/>
              <a:gd name="f582" fmla="*/ f490 f219 1"/>
              <a:gd name="f583" fmla="*/ f491 f220 1"/>
              <a:gd name="f584" fmla="*/ f492 f219 1"/>
              <a:gd name="f585" fmla="*/ f493 f220 1"/>
              <a:gd name="f586" fmla="*/ f494 f219 1"/>
              <a:gd name="f587" fmla="*/ f495 f220 1"/>
              <a:gd name="f588" fmla="*/ f496 f219 1"/>
              <a:gd name="f589" fmla="*/ f497 f220 1"/>
              <a:gd name="f590" fmla="*/ f498 f2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8">
                <a:pos x="f503" y="f504"/>
              </a:cxn>
              <a:cxn ang="f318">
                <a:pos x="f505" y="f506"/>
              </a:cxn>
              <a:cxn ang="f318">
                <a:pos x="f507" y="f508"/>
              </a:cxn>
              <a:cxn ang="f318">
                <a:pos x="f509" y="f510"/>
              </a:cxn>
              <a:cxn ang="f318">
                <a:pos x="f511" y="f512"/>
              </a:cxn>
              <a:cxn ang="f318">
                <a:pos x="f511" y="f513"/>
              </a:cxn>
              <a:cxn ang="f318">
                <a:pos x="f514" y="f515"/>
              </a:cxn>
              <a:cxn ang="f318">
                <a:pos x="f516" y="f517"/>
              </a:cxn>
              <a:cxn ang="f318">
                <a:pos x="f518" y="f519"/>
              </a:cxn>
              <a:cxn ang="f318">
                <a:pos x="f520" y="f521"/>
              </a:cxn>
              <a:cxn ang="f318">
                <a:pos x="f511" y="f522"/>
              </a:cxn>
              <a:cxn ang="f318">
                <a:pos x="f523" y="f524"/>
              </a:cxn>
              <a:cxn ang="f318">
                <a:pos x="f525" y="f526"/>
              </a:cxn>
              <a:cxn ang="f318">
                <a:pos x="f525" y="f527"/>
              </a:cxn>
              <a:cxn ang="f318">
                <a:pos x="f528" y="f529"/>
              </a:cxn>
              <a:cxn ang="f318">
                <a:pos x="f530" y="f531"/>
              </a:cxn>
              <a:cxn ang="f318">
                <a:pos x="f532" y="f529"/>
              </a:cxn>
              <a:cxn ang="f318">
                <a:pos x="f533" y="f534"/>
              </a:cxn>
              <a:cxn ang="f318">
                <a:pos x="f533" y="f535"/>
              </a:cxn>
              <a:cxn ang="f318">
                <a:pos x="f533" y="f536"/>
              </a:cxn>
              <a:cxn ang="f318">
                <a:pos x="f537" y="f538"/>
              </a:cxn>
              <a:cxn ang="f318">
                <a:pos x="f539" y="f540"/>
              </a:cxn>
              <a:cxn ang="f318">
                <a:pos x="f541" y="f542"/>
              </a:cxn>
              <a:cxn ang="f318">
                <a:pos x="f543" y="f521"/>
              </a:cxn>
              <a:cxn ang="f318">
                <a:pos x="f544" y="f545"/>
              </a:cxn>
              <a:cxn ang="f318">
                <a:pos x="f546" y="f547"/>
              </a:cxn>
              <a:cxn ang="f318">
                <a:pos x="f548" y="f513"/>
              </a:cxn>
              <a:cxn ang="f318">
                <a:pos x="f548" y="f549"/>
              </a:cxn>
              <a:cxn ang="f318">
                <a:pos x="f550" y="f551"/>
              </a:cxn>
              <a:cxn ang="f318">
                <a:pos x="f552" y="f553"/>
              </a:cxn>
              <a:cxn ang="f318">
                <a:pos x="f554" y="f555"/>
              </a:cxn>
              <a:cxn ang="f318">
                <a:pos x="f556" y="f557"/>
              </a:cxn>
              <a:cxn ang="f318">
                <a:pos x="f558" y="f504"/>
              </a:cxn>
              <a:cxn ang="f318">
                <a:pos x="f559" y="f560"/>
              </a:cxn>
              <a:cxn ang="f318">
                <a:pos x="f561" y="f562"/>
              </a:cxn>
              <a:cxn ang="f318">
                <a:pos x="f563" y="f564"/>
              </a:cxn>
              <a:cxn ang="f318">
                <a:pos x="f565" y="f566"/>
              </a:cxn>
              <a:cxn ang="f318">
                <a:pos x="f567" y="f568"/>
              </a:cxn>
              <a:cxn ang="f318">
                <a:pos x="f569" y="f570"/>
              </a:cxn>
              <a:cxn ang="f318">
                <a:pos x="f571" y="f562"/>
              </a:cxn>
              <a:cxn ang="f318">
                <a:pos x="f572" y="f573"/>
              </a:cxn>
              <a:cxn ang="f318">
                <a:pos x="f503" y="f504"/>
              </a:cxn>
              <a:cxn ang="f318">
                <a:pos x="f574" y="f575"/>
              </a:cxn>
              <a:cxn ang="f318">
                <a:pos x="f576" y="f577"/>
              </a:cxn>
              <a:cxn ang="f318">
                <a:pos x="f578" y="f579"/>
              </a:cxn>
              <a:cxn ang="f318">
                <a:pos x="f580" y="f581"/>
              </a:cxn>
              <a:cxn ang="f318">
                <a:pos x="f582" y="f583"/>
              </a:cxn>
              <a:cxn ang="f318">
                <a:pos x="f584" y="f585"/>
              </a:cxn>
              <a:cxn ang="f318">
                <a:pos x="f586" y="f587"/>
              </a:cxn>
              <a:cxn ang="f318">
                <a:pos x="f588" y="f589"/>
              </a:cxn>
              <a:cxn ang="f318">
                <a:pos x="f586" y="f590"/>
              </a:cxn>
              <a:cxn ang="f318">
                <a:pos x="f574" y="f575"/>
              </a:cxn>
            </a:cxnLst>
            <a:rect l="f499" t="f502" r="f500" b="f501"/>
            <a:pathLst>
              <a:path w="613" h="718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0" y="f32"/>
                </a:cubicBezTo>
                <a:cubicBezTo>
                  <a:pt x="f33" y="f34"/>
                  <a:pt x="f30" y="f35"/>
                  <a:pt x="f30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3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55" y="f59"/>
                  <a:pt x="f33" y="f60"/>
                  <a:pt x="f30" y="f61"/>
                </a:cubicBezTo>
                <a:cubicBezTo>
                  <a:pt x="f62" y="f63"/>
                  <a:pt x="f64" y="f56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69" y="f73"/>
                  <a:pt x="f69" y="f74"/>
                </a:cubicBezTo>
                <a:cubicBezTo>
                  <a:pt x="f69" y="f75"/>
                  <a:pt x="f38" y="f76"/>
                  <a:pt x="f77" y="f78"/>
                </a:cubicBezTo>
                <a:cubicBezTo>
                  <a:pt x="f77" y="f79"/>
                  <a:pt x="f80" y="f6"/>
                  <a:pt x="f81" y="f6"/>
                </a:cubicBezTo>
                <a:cubicBezTo>
                  <a:pt x="f82" y="f6"/>
                  <a:pt x="f83" y="f79"/>
                  <a:pt x="f84" y="f78"/>
                </a:cubicBezTo>
                <a:cubicBezTo>
                  <a:pt x="f85" y="f86"/>
                  <a:pt x="f87" y="f88"/>
                  <a:pt x="f87" y="f89"/>
                </a:cubicBezTo>
                <a:cubicBezTo>
                  <a:pt x="f87" y="f47"/>
                  <a:pt x="f87" y="f90"/>
                  <a:pt x="f87" y="f24"/>
                </a:cubicBezTo>
                <a:cubicBezTo>
                  <a:pt x="f87" y="f91"/>
                  <a:pt x="f87" y="f92"/>
                  <a:pt x="f87" y="f68"/>
                </a:cubicBezTo>
                <a:cubicBezTo>
                  <a:pt x="f93" y="f68"/>
                  <a:pt x="f93" y="f94"/>
                  <a:pt x="f95" y="f92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4" y="f106"/>
                </a:cubicBezTo>
                <a:cubicBezTo>
                  <a:pt x="f107" y="f59"/>
                  <a:pt x="f29" y="f59"/>
                  <a:pt x="f108" y="f59"/>
                </a:cubicBezTo>
                <a:cubicBezTo>
                  <a:pt x="f109" y="f57"/>
                  <a:pt x="f110" y="f111"/>
                  <a:pt x="f112" y="f30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44"/>
                  <a:pt x="f120" y="f40"/>
                  <a:pt x="f2" y="f36"/>
                </a:cubicBezTo>
                <a:cubicBezTo>
                  <a:pt x="f2" y="f121"/>
                  <a:pt x="f2" y="f122"/>
                  <a:pt x="f2" y="f29"/>
                </a:cubicBezTo>
                <a:cubicBezTo>
                  <a:pt x="f123" y="f124"/>
                  <a:pt x="f125" y="f123"/>
                  <a:pt x="f126" y="f109"/>
                </a:cubicBezTo>
                <a:cubicBezTo>
                  <a:pt x="f127" y="f128"/>
                  <a:pt x="f129" y="f130"/>
                  <a:pt x="f131" y="f129"/>
                </a:cubicBezTo>
                <a:cubicBezTo>
                  <a:pt x="f132" y="f133"/>
                  <a:pt x="f119" y="f134"/>
                  <a:pt x="f135" y="f136"/>
                </a:cubicBezTo>
                <a:cubicBezTo>
                  <a:pt x="f137" y="f138"/>
                  <a:pt x="f139" y="f140"/>
                  <a:pt x="f141" y="f142"/>
                </a:cubicBezTo>
                <a:cubicBezTo>
                  <a:pt x="f143" y="f144"/>
                  <a:pt x="f145" y="f137"/>
                  <a:pt x="f7" y="f9"/>
                </a:cubicBezTo>
                <a:cubicBezTo>
                  <a:pt x="f146" y="f117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41"/>
                </a:cubicBezTo>
                <a:cubicBezTo>
                  <a:pt x="f156" y="f157"/>
                  <a:pt x="f17" y="f158"/>
                  <a:pt x="f136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46" y="f8"/>
                  <a:pt x="f166" y="f167"/>
                  <a:pt x="f168" y="f169"/>
                </a:cubicBezTo>
                <a:cubicBezTo>
                  <a:pt x="f170" y="f171"/>
                  <a:pt x="f172" y="f173"/>
                  <a:pt x="f90" y="f174"/>
                </a:cubicBezTo>
                <a:cubicBezTo>
                  <a:pt x="f175" y="f158"/>
                  <a:pt x="f176" y="f157"/>
                  <a:pt x="f177" y="f141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6" y="f9"/>
                </a:cubicBezTo>
                <a:close/>
                <a:moveTo>
                  <a:pt x="f188" y="f189"/>
                </a:moveTo>
                <a:cubicBezTo>
                  <a:pt x="f190" y="f189"/>
                  <a:pt x="f191" y="f189"/>
                  <a:pt x="f46" y="f140"/>
                </a:cubicBezTo>
                <a:cubicBezTo>
                  <a:pt x="f52" y="f192"/>
                  <a:pt x="f193" y="f11"/>
                  <a:pt x="f103" y="f194"/>
                </a:cubicBezTo>
                <a:cubicBezTo>
                  <a:pt x="f66" y="f9"/>
                  <a:pt x="f66" y="f195"/>
                  <a:pt x="f101" y="f196"/>
                </a:cubicBezTo>
                <a:cubicBezTo>
                  <a:pt x="f197" y="f198"/>
                  <a:pt x="f199" y="f200"/>
                  <a:pt x="f60" y="f181"/>
                </a:cubicBezTo>
                <a:cubicBezTo>
                  <a:pt x="f118" y="f201"/>
                  <a:pt x="f191" y="f202"/>
                  <a:pt x="f38" y="f203"/>
                </a:cubicBezTo>
                <a:cubicBezTo>
                  <a:pt x="f164" y="f139"/>
                  <a:pt x="f204" y="f205"/>
                  <a:pt x="f206" y="f207"/>
                </a:cubicBezTo>
                <a:cubicBezTo>
                  <a:pt x="f123" y="f208"/>
                  <a:pt x="f209" y="f210"/>
                  <a:pt x="f209" y="f211"/>
                </a:cubicBezTo>
                <a:cubicBezTo>
                  <a:pt x="f209" y="f212"/>
                  <a:pt x="f213" y="f214"/>
                  <a:pt x="f206" y="f215"/>
                </a:cubicBezTo>
                <a:cubicBezTo>
                  <a:pt x="f102" y="f216"/>
                  <a:pt x="f217" y="f189"/>
                  <a:pt x="f188" y="f189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7" name="Freeform 154">
            <a:extLst>
              <a:ext uri="{FF2B5EF4-FFF2-40B4-BE49-F238E27FC236}">
                <a16:creationId xmlns:a16="http://schemas.microsoft.com/office/drawing/2014/main" id="{D1C432FE-B9EF-5C78-2663-C3D143479FD3}"/>
              </a:ext>
            </a:extLst>
          </p:cNvPr>
          <p:cNvSpPr/>
          <p:nvPr/>
        </p:nvSpPr>
        <p:spPr>
          <a:xfrm>
            <a:off x="6496053" y="3827458"/>
            <a:ext cx="33339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28"/>
              <a:gd name="f8" fmla="val 1"/>
              <a:gd name="f9" fmla="val 6"/>
              <a:gd name="f10" fmla="val 9"/>
              <a:gd name="f11" fmla="val 12"/>
              <a:gd name="f12" fmla="val 14"/>
              <a:gd name="f13" fmla="val 4"/>
              <a:gd name="f14" fmla="val 17"/>
              <a:gd name="f15" fmla="val 8"/>
              <a:gd name="f16" fmla="val 18"/>
              <a:gd name="f17" fmla="val 13"/>
              <a:gd name="f18" fmla="val 19"/>
              <a:gd name="f19" fmla="val 24"/>
              <a:gd name="f20" fmla="val 26"/>
              <a:gd name="f21" fmla="val 2"/>
              <a:gd name="f22" fmla="+- 0 0 -90"/>
              <a:gd name="f23" fmla="*/ f3 1 20"/>
              <a:gd name="f24" fmla="*/ f4 1 28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0"/>
              <a:gd name="f33" fmla="*/ f29 1 28"/>
              <a:gd name="f34" fmla="*/ 1 f30 1"/>
              <a:gd name="f35" fmla="*/ 0 f29 1"/>
              <a:gd name="f36" fmla="*/ 12 f30 1"/>
              <a:gd name="f37" fmla="*/ 18 f30 1"/>
              <a:gd name="f38" fmla="*/ 13 f29 1"/>
              <a:gd name="f39" fmla="*/ 13 f30 1"/>
              <a:gd name="f40" fmla="*/ 26 f29 1"/>
              <a:gd name="f41" fmla="*/ 18 f29 1"/>
              <a:gd name="f42" fmla="+- f31 0 f1"/>
              <a:gd name="f43" fmla="*/ f34 1 20"/>
              <a:gd name="f44" fmla="*/ f35 1 28"/>
              <a:gd name="f45" fmla="*/ f36 1 20"/>
              <a:gd name="f46" fmla="*/ f37 1 20"/>
              <a:gd name="f47" fmla="*/ f38 1 28"/>
              <a:gd name="f48" fmla="*/ f39 1 20"/>
              <a:gd name="f49" fmla="*/ f40 1 28"/>
              <a:gd name="f50" fmla="*/ f41 1 28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2"/>
              <a:gd name="f59" fmla="*/ f47 1 f33"/>
              <a:gd name="f60" fmla="*/ f48 1 f32"/>
              <a:gd name="f61" fmla="*/ f49 1 f33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3 1"/>
              <a:gd name="f71" fmla="*/ f59 f24 1"/>
              <a:gd name="f72" fmla="*/ f60 f23 1"/>
              <a:gd name="f73" fmla="*/ f61 f24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68"/>
              </a:cxn>
              <a:cxn ang="f42">
                <a:pos x="f70" y="f71"/>
              </a:cxn>
              <a:cxn ang="f42">
                <a:pos x="f72" y="f73"/>
              </a:cxn>
              <a:cxn ang="f42">
                <a:pos x="f67" y="f74"/>
              </a:cxn>
              <a:cxn ang="f42">
                <a:pos x="f67" y="f68"/>
              </a:cxn>
            </a:cxnLst>
            <a:rect l="f63" t="f66" r="f64" b="f65"/>
            <a:pathLst>
              <a:path w="20" h="28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6" y="f16"/>
                  <a:pt x="f18" y="f19"/>
                  <a:pt x="f17" y="f20"/>
                </a:cubicBezTo>
                <a:cubicBezTo>
                  <a:pt x="f9" y="f7"/>
                  <a:pt x="f21" y="f19"/>
                  <a:pt x="f8" y="f16"/>
                </a:cubicBezTo>
                <a:cubicBezTo>
                  <a:pt x="f5" y="f11"/>
                  <a:pt x="f8" y="f9"/>
                  <a:pt x="f8" y="f5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8" name="Freeform 155">
            <a:extLst>
              <a:ext uri="{FF2B5EF4-FFF2-40B4-BE49-F238E27FC236}">
                <a16:creationId xmlns:a16="http://schemas.microsoft.com/office/drawing/2014/main" id="{F61232C8-354E-B0E2-24E9-BEE97D313021}"/>
              </a:ext>
            </a:extLst>
          </p:cNvPr>
          <p:cNvSpPr/>
          <p:nvPr/>
        </p:nvSpPr>
        <p:spPr>
          <a:xfrm>
            <a:off x="6502398" y="3805239"/>
            <a:ext cx="25402" cy="174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"/>
              <a:gd name="f7" fmla="val 11"/>
              <a:gd name="f8" fmla="val 6"/>
              <a:gd name="f9" fmla="val 9"/>
              <a:gd name="f10" fmla="val 4"/>
              <a:gd name="f11" fmla="val 2"/>
              <a:gd name="f12" fmla="val 8"/>
              <a:gd name="f13" fmla="val 3"/>
              <a:gd name="f14" fmla="val 5"/>
              <a:gd name="f15" fmla="val 7"/>
              <a:gd name="f16" fmla="val 12"/>
              <a:gd name="f17" fmla="+- 0 0 -90"/>
              <a:gd name="f18" fmla="*/ f3 1 16"/>
              <a:gd name="f19" fmla="*/ f4 1 11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16"/>
              <a:gd name="f28" fmla="*/ f24 1 11"/>
              <a:gd name="f29" fmla="*/ 16 f25 1"/>
              <a:gd name="f30" fmla="*/ 6 f24 1"/>
              <a:gd name="f31" fmla="*/ 6 f25 1"/>
              <a:gd name="f32" fmla="*/ 11 f24 1"/>
              <a:gd name="f33" fmla="*/ 0 f25 1"/>
              <a:gd name="f34" fmla="*/ 7 f25 1"/>
              <a:gd name="f35" fmla="*/ 0 f24 1"/>
              <a:gd name="f36" fmla="+- f26 0 f1"/>
              <a:gd name="f37" fmla="*/ f29 1 16"/>
              <a:gd name="f38" fmla="*/ f30 1 11"/>
              <a:gd name="f39" fmla="*/ f31 1 16"/>
              <a:gd name="f40" fmla="*/ f32 1 11"/>
              <a:gd name="f41" fmla="*/ f33 1 16"/>
              <a:gd name="f42" fmla="*/ f34 1 16"/>
              <a:gd name="f43" fmla="*/ f35 1 11"/>
              <a:gd name="f44" fmla="*/ 0 1 f27"/>
              <a:gd name="f45" fmla="*/ f21 1 f27"/>
              <a:gd name="f46" fmla="*/ 0 1 f28"/>
              <a:gd name="f47" fmla="*/ f22 1 f28"/>
              <a:gd name="f48" fmla="*/ f37 1 f27"/>
              <a:gd name="f49" fmla="*/ f38 1 f28"/>
              <a:gd name="f50" fmla="*/ f39 1 f27"/>
              <a:gd name="f51" fmla="*/ f40 1 f28"/>
              <a:gd name="f52" fmla="*/ f41 1 f27"/>
              <a:gd name="f53" fmla="*/ f42 1 f27"/>
              <a:gd name="f54" fmla="*/ f43 1 f28"/>
              <a:gd name="f55" fmla="*/ f44 f18 1"/>
              <a:gd name="f56" fmla="*/ f45 f18 1"/>
              <a:gd name="f57" fmla="*/ f47 f19 1"/>
              <a:gd name="f58" fmla="*/ f46 f19 1"/>
              <a:gd name="f59" fmla="*/ f48 f18 1"/>
              <a:gd name="f60" fmla="*/ f49 f19 1"/>
              <a:gd name="f61" fmla="*/ f50 f18 1"/>
              <a:gd name="f62" fmla="*/ f51 f19 1"/>
              <a:gd name="f63" fmla="*/ f52 f18 1"/>
              <a:gd name="f64" fmla="*/ f53 f18 1"/>
              <a:gd name="f65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9" y="f60"/>
              </a:cxn>
              <a:cxn ang="f36">
                <a:pos x="f61" y="f62"/>
              </a:cxn>
              <a:cxn ang="f36">
                <a:pos x="f63" y="f60"/>
              </a:cxn>
              <a:cxn ang="f36">
                <a:pos x="f64" y="f65"/>
              </a:cxn>
              <a:cxn ang="f36">
                <a:pos x="f59" y="f60"/>
              </a:cxn>
            </a:cxnLst>
            <a:rect l="f55" t="f58" r="f56" b="f57"/>
            <a:pathLst>
              <a:path w="16" h="11">
                <a:moveTo>
                  <a:pt x="f6" y="f8"/>
                </a:moveTo>
                <a:cubicBezTo>
                  <a:pt x="f7" y="f9"/>
                  <a:pt x="f9" y="f7"/>
                  <a:pt x="f8" y="f7"/>
                </a:cubicBezTo>
                <a:cubicBezTo>
                  <a:pt x="f10" y="f7"/>
                  <a:pt x="f11" y="f12"/>
                  <a:pt x="f5" y="f8"/>
                </a:cubicBezTo>
                <a:cubicBezTo>
                  <a:pt x="f13" y="f10"/>
                  <a:pt x="f14" y="f5"/>
                  <a:pt x="f15" y="f5"/>
                </a:cubicBezTo>
                <a:cubicBezTo>
                  <a:pt x="f9" y="f5"/>
                  <a:pt x="f16" y="f13"/>
                  <a:pt x="f6" y="f8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9" name="Freeform 156">
            <a:extLst>
              <a:ext uri="{FF2B5EF4-FFF2-40B4-BE49-F238E27FC236}">
                <a16:creationId xmlns:a16="http://schemas.microsoft.com/office/drawing/2014/main" id="{F96F2B6E-3C78-6A71-8EF2-B590B078D2AB}"/>
              </a:ext>
            </a:extLst>
          </p:cNvPr>
          <p:cNvSpPr/>
          <p:nvPr/>
        </p:nvSpPr>
        <p:spPr>
          <a:xfrm>
            <a:off x="7297734" y="3422654"/>
            <a:ext cx="180978" cy="1809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8"/>
              <a:gd name="f7" fmla="val 2"/>
              <a:gd name="f8" fmla="val 52"/>
              <a:gd name="f9" fmla="val 3"/>
              <a:gd name="f10" fmla="val 23"/>
              <a:gd name="f11" fmla="val 27"/>
              <a:gd name="f12" fmla="val 56"/>
              <a:gd name="f13" fmla="val 86"/>
              <a:gd name="f14" fmla="val 4"/>
              <a:gd name="f15" fmla="val 30"/>
              <a:gd name="f16" fmla="val 105"/>
              <a:gd name="f17" fmla="val 59"/>
              <a:gd name="f18" fmla="val 103"/>
              <a:gd name="f19" fmla="val 77"/>
              <a:gd name="f20" fmla="val 50"/>
              <a:gd name="f21" fmla="val 106"/>
              <a:gd name="f22" fmla="val 22"/>
              <a:gd name="f23" fmla="val 104"/>
              <a:gd name="f24" fmla="val 78"/>
              <a:gd name="f25" fmla="+- 0 0 -90"/>
              <a:gd name="f26" fmla="*/ f3 1 108"/>
              <a:gd name="f27" fmla="*/ f4 1 108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108"/>
              <a:gd name="f34" fmla="*/ 2 f31 1"/>
              <a:gd name="f35" fmla="*/ 52 f31 1"/>
              <a:gd name="f36" fmla="*/ 56 f31 1"/>
              <a:gd name="f37" fmla="*/ 105 f31 1"/>
              <a:gd name="f38" fmla="*/ 59 f31 1"/>
              <a:gd name="f39" fmla="*/ 50 f31 1"/>
              <a:gd name="f40" fmla="*/ 106 f31 1"/>
              <a:gd name="f41" fmla="+- f32 0 f1"/>
              <a:gd name="f42" fmla="*/ f34 1 108"/>
              <a:gd name="f43" fmla="*/ f35 1 108"/>
              <a:gd name="f44" fmla="*/ f36 1 108"/>
              <a:gd name="f45" fmla="*/ f37 1 108"/>
              <a:gd name="f46" fmla="*/ f38 1 108"/>
              <a:gd name="f47" fmla="*/ f39 1 108"/>
              <a:gd name="f48" fmla="*/ f40 1 108"/>
              <a:gd name="f49" fmla="*/ 0 1 f33"/>
              <a:gd name="f50" fmla="*/ f29 1 f33"/>
              <a:gd name="f51" fmla="*/ f42 1 f33"/>
              <a:gd name="f52" fmla="*/ f43 1 f33"/>
              <a:gd name="f53" fmla="*/ f44 1 f33"/>
              <a:gd name="f54" fmla="*/ f45 1 f33"/>
              <a:gd name="f55" fmla="*/ f46 1 f33"/>
              <a:gd name="f56" fmla="*/ f47 1 f33"/>
              <a:gd name="f57" fmla="*/ f48 1 f33"/>
              <a:gd name="f58" fmla="*/ f49 f26 1"/>
              <a:gd name="f59" fmla="*/ f50 f26 1"/>
              <a:gd name="f60" fmla="*/ f50 f27 1"/>
              <a:gd name="f61" fmla="*/ f49 f27 1"/>
              <a:gd name="f62" fmla="*/ f51 f26 1"/>
              <a:gd name="f63" fmla="*/ f52 f27 1"/>
              <a:gd name="f64" fmla="*/ f53 f26 1"/>
              <a:gd name="f65" fmla="*/ f51 f27 1"/>
              <a:gd name="f66" fmla="*/ f54 f26 1"/>
              <a:gd name="f67" fmla="*/ f55 f27 1"/>
              <a:gd name="f68" fmla="*/ f56 f26 1"/>
              <a:gd name="f69" fmla="*/ f57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2" y="f63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62" y="f63"/>
              </a:cxn>
            </a:cxnLst>
            <a:rect l="f58" t="f61" r="f59" b="f60"/>
            <a:pathLst>
              <a:path w="108" h="108">
                <a:moveTo>
                  <a:pt x="f7" y="f8"/>
                </a:moveTo>
                <a:cubicBezTo>
                  <a:pt x="f9" y="f10"/>
                  <a:pt x="f11" y="f5"/>
                  <a:pt x="f12" y="f7"/>
                </a:cubicBezTo>
                <a:cubicBezTo>
                  <a:pt x="f13" y="f14"/>
                  <a:pt x="f6" y="f15"/>
                  <a:pt x="f16" y="f17"/>
                </a:cubicBezTo>
                <a:cubicBezTo>
                  <a:pt x="f18" y="f13"/>
                  <a:pt x="f19" y="f6"/>
                  <a:pt x="f20" y="f21"/>
                </a:cubicBezTo>
                <a:cubicBezTo>
                  <a:pt x="f22" y="f23"/>
                  <a:pt x="f5" y="f24"/>
                  <a:pt x="f7" y="f8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0" name="Freeform 157">
            <a:extLst>
              <a:ext uri="{FF2B5EF4-FFF2-40B4-BE49-F238E27FC236}">
                <a16:creationId xmlns:a16="http://schemas.microsoft.com/office/drawing/2014/main" id="{B35436A0-D2C5-062D-E6AF-50E9200EB20D}"/>
              </a:ext>
            </a:extLst>
          </p:cNvPr>
          <p:cNvSpPr/>
          <p:nvPr/>
        </p:nvSpPr>
        <p:spPr>
          <a:xfrm>
            <a:off x="7589840" y="3425827"/>
            <a:ext cx="174622" cy="174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4"/>
              <a:gd name="f7" fmla="val 52"/>
              <a:gd name="f8" fmla="val 81"/>
              <a:gd name="f9" fmla="val 24"/>
              <a:gd name="f10" fmla="val 80"/>
              <a:gd name="f11" fmla="val 25"/>
              <a:gd name="f12" fmla="val 53"/>
              <a:gd name="f13" fmla="+- 0 0 -90"/>
              <a:gd name="f14" fmla="*/ f3 1 104"/>
              <a:gd name="f15" fmla="*/ f4 1 104"/>
              <a:gd name="f16" fmla="val f5"/>
              <a:gd name="f17" fmla="val f6"/>
              <a:gd name="f18" fmla="*/ f13 f0 1"/>
              <a:gd name="f19" fmla="+- f17 0 f16"/>
              <a:gd name="f20" fmla="*/ f18 1 f2"/>
              <a:gd name="f21" fmla="*/ f19 1 104"/>
              <a:gd name="f22" fmla="*/ 104 f19 1"/>
              <a:gd name="f23" fmla="*/ 52 f19 1"/>
              <a:gd name="f24" fmla="*/ 0 f19 1"/>
              <a:gd name="f25" fmla="*/ 53 f19 1"/>
              <a:gd name="f26" fmla="+- f20 0 f1"/>
              <a:gd name="f27" fmla="*/ f22 1 104"/>
              <a:gd name="f28" fmla="*/ f23 1 104"/>
              <a:gd name="f29" fmla="*/ f24 1 104"/>
              <a:gd name="f30" fmla="*/ f25 1 104"/>
              <a:gd name="f31" fmla="*/ 0 1 f21"/>
              <a:gd name="f32" fmla="*/ f17 1 f21"/>
              <a:gd name="f33" fmla="*/ f27 1 f21"/>
              <a:gd name="f34" fmla="*/ f28 1 f21"/>
              <a:gd name="f35" fmla="*/ f29 1 f21"/>
              <a:gd name="f36" fmla="*/ f30 1 f21"/>
              <a:gd name="f37" fmla="*/ f31 f14 1"/>
              <a:gd name="f38" fmla="*/ f32 f14 1"/>
              <a:gd name="f39" fmla="*/ f32 f15 1"/>
              <a:gd name="f40" fmla="*/ f31 f15 1"/>
              <a:gd name="f41" fmla="*/ f33 f14 1"/>
              <a:gd name="f42" fmla="*/ f34 f15 1"/>
              <a:gd name="f43" fmla="*/ f34 f14 1"/>
              <a:gd name="f44" fmla="*/ f33 f15 1"/>
              <a:gd name="f45" fmla="*/ f35 f14 1"/>
              <a:gd name="f46" fmla="*/ f36 f14 1"/>
              <a:gd name="f47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1" y="f42"/>
              </a:cxn>
              <a:cxn ang="f26">
                <a:pos x="f43" y="f44"/>
              </a:cxn>
              <a:cxn ang="f26">
                <a:pos x="f45" y="f42"/>
              </a:cxn>
              <a:cxn ang="f26">
                <a:pos x="f46" y="f47"/>
              </a:cxn>
              <a:cxn ang="f26">
                <a:pos x="f41" y="f42"/>
              </a:cxn>
            </a:cxnLst>
            <a:rect l="f37" t="f40" r="f38" b="f39"/>
            <a:pathLst>
              <a:path w="104" h="104">
                <a:moveTo>
                  <a:pt x="f6" y="f7"/>
                </a:moveTo>
                <a:cubicBezTo>
                  <a:pt x="f6" y="f8"/>
                  <a:pt x="f8" y="f6"/>
                  <a:pt x="f7" y="f6"/>
                </a:cubicBezTo>
                <a:cubicBezTo>
                  <a:pt x="f9" y="f6"/>
                  <a:pt x="f5" y="f10"/>
                  <a:pt x="f5" y="f7"/>
                </a:cubicBezTo>
                <a:cubicBezTo>
                  <a:pt x="f5" y="f9"/>
                  <a:pt x="f11" y="f5"/>
                  <a:pt x="f12" y="f5"/>
                </a:cubicBezTo>
                <a:cubicBezTo>
                  <a:pt x="f10" y="f5"/>
                  <a:pt x="f6" y="f9"/>
                  <a:pt x="f6" y="f7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1" name="Freeform 158">
            <a:extLst>
              <a:ext uri="{FF2B5EF4-FFF2-40B4-BE49-F238E27FC236}">
                <a16:creationId xmlns:a16="http://schemas.microsoft.com/office/drawing/2014/main" id="{4CAC3E0B-5357-7931-1F45-E0650DF418CE}"/>
              </a:ext>
            </a:extLst>
          </p:cNvPr>
          <p:cNvSpPr/>
          <p:nvPr/>
        </p:nvSpPr>
        <p:spPr>
          <a:xfrm>
            <a:off x="7878763" y="3424235"/>
            <a:ext cx="177795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2"/>
              <a:gd name="f8" fmla="val 51"/>
              <a:gd name="f9" fmla="val 3"/>
              <a:gd name="f10" fmla="val 22"/>
              <a:gd name="f11" fmla="val 27"/>
              <a:gd name="f12" fmla="val 55"/>
              <a:gd name="f13" fmla="val 1"/>
              <a:gd name="f14" fmla="val 84"/>
              <a:gd name="f15" fmla="val 105"/>
              <a:gd name="f16" fmla="val 56"/>
              <a:gd name="f17" fmla="val 104"/>
              <a:gd name="f18" fmla="val 83"/>
              <a:gd name="f19" fmla="val 79"/>
              <a:gd name="f20" fmla="val 23"/>
              <a:gd name="f21" fmla="+- 0 0 -90"/>
              <a:gd name="f22" fmla="*/ f3 1 106"/>
              <a:gd name="f23" fmla="*/ f4 1 106"/>
              <a:gd name="f24" fmla="val f5"/>
              <a:gd name="f25" fmla="val f6"/>
              <a:gd name="f26" fmla="*/ f21 f0 1"/>
              <a:gd name="f27" fmla="+- f25 0 f24"/>
              <a:gd name="f28" fmla="*/ f26 1 f2"/>
              <a:gd name="f29" fmla="*/ f27 1 106"/>
              <a:gd name="f30" fmla="*/ 2 f27 1"/>
              <a:gd name="f31" fmla="*/ 51 f27 1"/>
              <a:gd name="f32" fmla="*/ 55 f27 1"/>
              <a:gd name="f33" fmla="*/ 1 f27 1"/>
              <a:gd name="f34" fmla="*/ 105 f27 1"/>
              <a:gd name="f35" fmla="*/ 56 f27 1"/>
              <a:gd name="f36" fmla="+- f28 0 f1"/>
              <a:gd name="f37" fmla="*/ f30 1 106"/>
              <a:gd name="f38" fmla="*/ f31 1 106"/>
              <a:gd name="f39" fmla="*/ f32 1 106"/>
              <a:gd name="f40" fmla="*/ f33 1 106"/>
              <a:gd name="f41" fmla="*/ f34 1 106"/>
              <a:gd name="f42" fmla="*/ f35 1 106"/>
              <a:gd name="f43" fmla="*/ 0 1 f29"/>
              <a:gd name="f44" fmla="*/ f25 1 f29"/>
              <a:gd name="f45" fmla="*/ f37 1 f29"/>
              <a:gd name="f46" fmla="*/ f38 1 f29"/>
              <a:gd name="f47" fmla="*/ f39 1 f29"/>
              <a:gd name="f48" fmla="*/ f40 1 f29"/>
              <a:gd name="f49" fmla="*/ f41 1 f29"/>
              <a:gd name="f50" fmla="*/ f42 1 f29"/>
              <a:gd name="f51" fmla="*/ f43 f22 1"/>
              <a:gd name="f52" fmla="*/ f44 f22 1"/>
              <a:gd name="f53" fmla="*/ f44 f23 1"/>
              <a:gd name="f54" fmla="*/ f43 f23 1"/>
              <a:gd name="f55" fmla="*/ f45 f22 1"/>
              <a:gd name="f56" fmla="*/ f46 f23 1"/>
              <a:gd name="f57" fmla="*/ f47 f22 1"/>
              <a:gd name="f58" fmla="*/ f48 f23 1"/>
              <a:gd name="f59" fmla="*/ f49 f22 1"/>
              <a:gd name="f60" fmla="*/ f50 f23 1"/>
              <a:gd name="f61" fmla="*/ f46 f22 1"/>
              <a:gd name="f62" fmla="*/ f49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5" y="f56"/>
              </a:cxn>
              <a:cxn ang="f36">
                <a:pos x="f57" y="f58"/>
              </a:cxn>
              <a:cxn ang="f36">
                <a:pos x="f59" y="f60"/>
              </a:cxn>
              <a:cxn ang="f36">
                <a:pos x="f61" y="f62"/>
              </a:cxn>
              <a:cxn ang="f36">
                <a:pos x="f55" y="f56"/>
              </a:cxn>
            </a:cxnLst>
            <a:rect l="f51" t="f54" r="f52" b="f53"/>
            <a:pathLst>
              <a:path w="106" h="106">
                <a:moveTo>
                  <a:pt x="f7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7"/>
                  <a:pt x="f6" y="f11"/>
                  <a:pt x="f15" y="f16"/>
                </a:cubicBezTo>
                <a:cubicBezTo>
                  <a:pt x="f17" y="f18"/>
                  <a:pt x="f19" y="f6"/>
                  <a:pt x="f8" y="f15"/>
                </a:cubicBezTo>
                <a:cubicBezTo>
                  <a:pt x="f20" y="f17"/>
                  <a:pt x="f5" y="f19"/>
                  <a:pt x="f7" y="f8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2" name="Freeform 159">
            <a:extLst>
              <a:ext uri="{FF2B5EF4-FFF2-40B4-BE49-F238E27FC236}">
                <a16:creationId xmlns:a16="http://schemas.microsoft.com/office/drawing/2014/main" id="{483DAD3D-823A-2595-1A9E-2D310B841BE4}"/>
              </a:ext>
            </a:extLst>
          </p:cNvPr>
          <p:cNvSpPr/>
          <p:nvPr/>
        </p:nvSpPr>
        <p:spPr>
          <a:xfrm>
            <a:off x="7445373" y="4695828"/>
            <a:ext cx="250829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9"/>
              <a:gd name="f7" fmla="val 39"/>
              <a:gd name="f8" fmla="val 21"/>
              <a:gd name="f9" fmla="val 8"/>
              <a:gd name="f10" fmla="val 11"/>
              <a:gd name="f11" fmla="val 18"/>
              <a:gd name="f12" fmla="val 9"/>
              <a:gd name="f13" fmla="val 27"/>
              <a:gd name="f14" fmla="val 7"/>
              <a:gd name="f15" fmla="val 60"/>
              <a:gd name="f16" fmla="val 92"/>
              <a:gd name="f17" fmla="val 125"/>
              <a:gd name="f18" fmla="val 131"/>
              <a:gd name="f19" fmla="val 136"/>
              <a:gd name="f20" fmla="val 12"/>
              <a:gd name="f21" fmla="val 141"/>
              <a:gd name="f22" fmla="val 14"/>
              <a:gd name="f23" fmla="val 22"/>
              <a:gd name="f24" fmla="val 24"/>
              <a:gd name="f25" fmla="val 127"/>
              <a:gd name="f26" fmla="val 29"/>
              <a:gd name="f27" fmla="val 112"/>
              <a:gd name="f28" fmla="val 34"/>
              <a:gd name="f29" fmla="val 97"/>
              <a:gd name="f30" fmla="val 36"/>
              <a:gd name="f31" fmla="val 71"/>
              <a:gd name="f32" fmla="val 44"/>
              <a:gd name="f33" fmla="val 38"/>
              <a:gd name="f34" fmla="val 30"/>
              <a:gd name="f35" fmla="val 28"/>
              <a:gd name="f36" fmla="val 6"/>
              <a:gd name="f37" fmla="+- 0 0 -90"/>
              <a:gd name="f38" fmla="*/ f3 1 149"/>
              <a:gd name="f39" fmla="*/ f4 1 39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49"/>
              <a:gd name="f48" fmla="*/ f44 1 39"/>
              <a:gd name="f49" fmla="*/ 0 f45 1"/>
              <a:gd name="f50" fmla="*/ 21 f44 1"/>
              <a:gd name="f51" fmla="*/ 27 f45 1"/>
              <a:gd name="f52" fmla="*/ 7 f44 1"/>
              <a:gd name="f53" fmla="*/ 125 f45 1"/>
              <a:gd name="f54" fmla="*/ 8 f44 1"/>
              <a:gd name="f55" fmla="*/ 141 f45 1"/>
              <a:gd name="f56" fmla="*/ 14 f44 1"/>
              <a:gd name="f57" fmla="*/ 24 f44 1"/>
              <a:gd name="f58" fmla="*/ 97 f45 1"/>
              <a:gd name="f59" fmla="*/ 36 f44 1"/>
              <a:gd name="f60" fmla="*/ 18 f45 1"/>
              <a:gd name="f61" fmla="*/ 30 f44 1"/>
              <a:gd name="f62" fmla="+- f46 0 f1"/>
              <a:gd name="f63" fmla="*/ f49 1 149"/>
              <a:gd name="f64" fmla="*/ f50 1 39"/>
              <a:gd name="f65" fmla="*/ f51 1 149"/>
              <a:gd name="f66" fmla="*/ f52 1 39"/>
              <a:gd name="f67" fmla="*/ f53 1 149"/>
              <a:gd name="f68" fmla="*/ f54 1 39"/>
              <a:gd name="f69" fmla="*/ f55 1 149"/>
              <a:gd name="f70" fmla="*/ f56 1 39"/>
              <a:gd name="f71" fmla="*/ f57 1 39"/>
              <a:gd name="f72" fmla="*/ f58 1 149"/>
              <a:gd name="f73" fmla="*/ f59 1 39"/>
              <a:gd name="f74" fmla="*/ f60 1 149"/>
              <a:gd name="f75" fmla="*/ f61 1 39"/>
              <a:gd name="f76" fmla="*/ 0 1 f47"/>
              <a:gd name="f77" fmla="*/ f41 1 f47"/>
              <a:gd name="f78" fmla="*/ 0 1 f48"/>
              <a:gd name="f79" fmla="*/ f42 1 f48"/>
              <a:gd name="f80" fmla="*/ f63 1 f47"/>
              <a:gd name="f81" fmla="*/ f64 1 f48"/>
              <a:gd name="f82" fmla="*/ f65 1 f47"/>
              <a:gd name="f83" fmla="*/ f66 1 f48"/>
              <a:gd name="f84" fmla="*/ f67 1 f47"/>
              <a:gd name="f85" fmla="*/ f68 1 f48"/>
              <a:gd name="f86" fmla="*/ f69 1 f47"/>
              <a:gd name="f87" fmla="*/ f70 1 f48"/>
              <a:gd name="f88" fmla="*/ f71 1 f48"/>
              <a:gd name="f89" fmla="*/ f72 1 f47"/>
              <a:gd name="f90" fmla="*/ f73 1 f48"/>
              <a:gd name="f91" fmla="*/ f74 1 f47"/>
              <a:gd name="f92" fmla="*/ f75 1 f48"/>
              <a:gd name="f93" fmla="*/ f76 f38 1"/>
              <a:gd name="f94" fmla="*/ f77 f38 1"/>
              <a:gd name="f95" fmla="*/ f79 f39 1"/>
              <a:gd name="f96" fmla="*/ f78 f39 1"/>
              <a:gd name="f97" fmla="*/ f80 f38 1"/>
              <a:gd name="f98" fmla="*/ f81 f39 1"/>
              <a:gd name="f99" fmla="*/ f82 f38 1"/>
              <a:gd name="f100" fmla="*/ f83 f39 1"/>
              <a:gd name="f101" fmla="*/ f84 f38 1"/>
              <a:gd name="f102" fmla="*/ f85 f39 1"/>
              <a:gd name="f103" fmla="*/ f86 f38 1"/>
              <a:gd name="f104" fmla="*/ f87 f39 1"/>
              <a:gd name="f105" fmla="*/ f88 f39 1"/>
              <a:gd name="f106" fmla="*/ f89 f38 1"/>
              <a:gd name="f107" fmla="*/ f90 f39 1"/>
              <a:gd name="f108" fmla="*/ f91 f38 1"/>
              <a:gd name="f109" fmla="*/ f92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7" y="f98"/>
              </a:cxn>
              <a:cxn ang="f62">
                <a:pos x="f99" y="f100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3" y="f105"/>
              </a:cxn>
              <a:cxn ang="f62">
                <a:pos x="f106" y="f107"/>
              </a:cxn>
              <a:cxn ang="f62">
                <a:pos x="f108" y="f109"/>
              </a:cxn>
              <a:cxn ang="f62">
                <a:pos x="f97" y="f98"/>
              </a:cxn>
            </a:cxnLst>
            <a:rect l="f93" t="f96" r="f94" b="f95"/>
            <a:pathLst>
              <a:path w="149" h="39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5"/>
                  <a:pt x="f16" y="f5"/>
                  <a:pt x="f17" y="f9"/>
                </a:cubicBezTo>
                <a:cubicBezTo>
                  <a:pt x="f18" y="f12"/>
                  <a:pt x="f19" y="f20"/>
                  <a:pt x="f21" y="f22"/>
                </a:cubicBezTo>
                <a:cubicBezTo>
                  <a:pt x="f6" y="f11"/>
                  <a:pt x="f6" y="f23"/>
                  <a:pt x="f21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7"/>
                  <a:pt x="f32" y="f33"/>
                  <a:pt x="f11" y="f34"/>
                </a:cubicBezTo>
                <a:cubicBezTo>
                  <a:pt x="f20" y="f35"/>
                  <a:pt x="f36" y="f24"/>
                  <a:pt x="f5" y="f8"/>
                </a:cubicBez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3B679-3C51-2A22-A38A-511F5FEADCCE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242645" y="92610"/>
            <a:ext cx="8679896" cy="5431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00" kern="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2155BE5C-8C21-F4B5-ECDC-C4ADCD6715C3}"/>
              </a:ext>
            </a:extLst>
          </p:cNvPr>
          <p:cNvSpPr/>
          <p:nvPr/>
        </p:nvSpPr>
        <p:spPr>
          <a:xfrm>
            <a:off x="4584051" y="1119115"/>
            <a:ext cx="392359" cy="39352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12A22599-F945-7420-ABFB-B28F14D20C38}"/>
              </a:ext>
            </a:extLst>
          </p:cNvPr>
          <p:cNvSpPr/>
          <p:nvPr/>
        </p:nvSpPr>
        <p:spPr>
          <a:xfrm>
            <a:off x="3954990" y="1172013"/>
            <a:ext cx="392359" cy="287715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BE82D13A-DADF-924D-D542-BB520C7AFFAD}"/>
              </a:ext>
            </a:extLst>
          </p:cNvPr>
          <p:cNvSpPr/>
          <p:nvPr/>
        </p:nvSpPr>
        <p:spPr>
          <a:xfrm>
            <a:off x="4585615" y="3390156"/>
            <a:ext cx="234854" cy="530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198001 f74 1"/>
              <a:gd name="f80" fmla="*/ 1 f74 1"/>
              <a:gd name="f81" fmla="*/ 1346449 f74 1"/>
              <a:gd name="f82" fmla="*/ 755186 f74 1"/>
              <a:gd name="f83" fmla="*/ 734449 f74 1"/>
              <a:gd name="f84" fmla="*/ 853246 f74 1"/>
              <a:gd name="f85" fmla="*/ 673226 f74 1"/>
              <a:gd name="f86" fmla="*/ 493206 f74 1"/>
              <a:gd name="f87" fmla="*/ 612000 f74 1"/>
              <a:gd name="f88" fmla="*/ 2939 f74 1"/>
              <a:gd name="f89" fmla="*/ 0 f74 1"/>
              <a:gd name="f90" fmla="*/ 2009 f74 1"/>
              <a:gd name="f91" fmla="*/ 6353 f74 1"/>
              <a:gd name="f92" fmla="*/ 273414 f74 1"/>
              <a:gd name="f93" fmla="*/ 1091887 f74 1"/>
              <a:gd name="f94" fmla="*/ 1340768 f74 1"/>
              <a:gd name="f95" fmla="*/ 1344512 f74 1"/>
              <a:gd name="f96" fmla="*/ 1346448 f74 1"/>
              <a:gd name="f97" fmla="*/ 1343510 f74 1"/>
              <a:gd name="f98" fmla="*/ 2374775 f73 1"/>
              <a:gd name="f99" fmla="*/ 3166775 f73 1"/>
              <a:gd name="f100" fmla="*/ 0 f73 1"/>
              <a:gd name="f101" fmla="*/ 1231644 f73 1"/>
              <a:gd name="f102" fmla="*/ 1400264 f73 1"/>
              <a:gd name="f103" fmla="*/ 1580284 f73 1"/>
              <a:gd name="f104" fmla="*/ 1231645 f73 1"/>
              <a:gd name="f105" fmla="*/ 591263 f74 1"/>
              <a:gd name="f106" fmla="*/ 10368 f73 1"/>
              <a:gd name="f107" fmla="*/ 1491744 f73 1"/>
              <a:gd name="f108" fmla="*/ 1494147 f73 1"/>
              <a:gd name="f109" fmla="*/ 1499342 f73 1"/>
              <a:gd name="f110" fmla="*/ 2293171 f73 1"/>
              <a:gd name="f111" fmla="*/ 2283744 f73 1"/>
              <a:gd name="f112" fmla="*/ 1494334 f73 1"/>
              <a:gd name="f113" fmla="+- f75 0 f1"/>
              <a:gd name="f114" fmla="*/ f78 1 1346449"/>
              <a:gd name="f115" fmla="*/ f79 1 1346449"/>
              <a:gd name="f116" fmla="*/ f80 1 1346449"/>
              <a:gd name="f117" fmla="*/ f81 1 1346449"/>
              <a:gd name="f118" fmla="*/ f82 1 1346449"/>
              <a:gd name="f119" fmla="*/ f83 1 1346449"/>
              <a:gd name="f120" fmla="*/ f84 1 1346449"/>
              <a:gd name="f121" fmla="*/ f85 1 1346449"/>
              <a:gd name="f122" fmla="*/ f86 1 1346449"/>
              <a:gd name="f123" fmla="*/ f87 1 1346449"/>
              <a:gd name="f124" fmla="*/ f88 1 1346449"/>
              <a:gd name="f125" fmla="*/ f89 1 1346449"/>
              <a:gd name="f126" fmla="*/ f90 1 1346449"/>
              <a:gd name="f127" fmla="*/ f91 1 1346449"/>
              <a:gd name="f128" fmla="*/ f92 1 1346449"/>
              <a:gd name="f129" fmla="*/ f93 1 1346449"/>
              <a:gd name="f130" fmla="*/ f94 1 1346449"/>
              <a:gd name="f131" fmla="*/ f95 1 1346449"/>
              <a:gd name="f132" fmla="*/ f96 1 1346449"/>
              <a:gd name="f133" fmla="*/ f97 1 1346449"/>
              <a:gd name="f134" fmla="*/ f98 1 3166775"/>
              <a:gd name="f135" fmla="*/ f99 1 3166775"/>
              <a:gd name="f136" fmla="*/ f100 1 3166775"/>
              <a:gd name="f137" fmla="*/ f101 1 3166775"/>
              <a:gd name="f138" fmla="*/ f102 1 3166775"/>
              <a:gd name="f139" fmla="*/ f103 1 3166775"/>
              <a:gd name="f140" fmla="*/ f104 1 3166775"/>
              <a:gd name="f141" fmla="*/ f105 1 1346449"/>
              <a:gd name="f142" fmla="*/ f106 1 3166775"/>
              <a:gd name="f143" fmla="*/ f107 1 3166775"/>
              <a:gd name="f144" fmla="*/ f108 1 3166775"/>
              <a:gd name="f145" fmla="*/ f109 1 3166775"/>
              <a:gd name="f146" fmla="*/ f110 1 3166775"/>
              <a:gd name="f147" fmla="*/ f111 1 3166775"/>
              <a:gd name="f148" fmla="*/ f112 1 3166775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34 1 f77"/>
              <a:gd name="f155" fmla="*/ f115 1 f76"/>
              <a:gd name="f156" fmla="*/ f116 1 f76"/>
              <a:gd name="f157" fmla="*/ f135 1 f77"/>
              <a:gd name="f158" fmla="*/ f117 1 f76"/>
              <a:gd name="f159" fmla="*/ f118 1 f76"/>
              <a:gd name="f160" fmla="*/ f136 1 f77"/>
              <a:gd name="f161" fmla="*/ f119 1 f76"/>
              <a:gd name="f162" fmla="*/ f137 1 f77"/>
              <a:gd name="f163" fmla="*/ f120 1 f76"/>
              <a:gd name="f164" fmla="*/ f138 1 f77"/>
              <a:gd name="f165" fmla="*/ f121 1 f76"/>
              <a:gd name="f166" fmla="*/ f139 1 f77"/>
              <a:gd name="f167" fmla="*/ f122 1 f76"/>
              <a:gd name="f168" fmla="*/ f123 1 f76"/>
              <a:gd name="f169" fmla="*/ f140 1 f77"/>
              <a:gd name="f170" fmla="*/ f141 1 f76"/>
              <a:gd name="f171" fmla="*/ f142 1 f77"/>
              <a:gd name="f172" fmla="*/ f124 1 f76"/>
              <a:gd name="f173" fmla="*/ f143 1 f77"/>
              <a:gd name="f174" fmla="*/ f125 1 f76"/>
              <a:gd name="f175" fmla="*/ f126 1 f76"/>
              <a:gd name="f176" fmla="*/ f144 1 f77"/>
              <a:gd name="f177" fmla="*/ f145 1 f77"/>
              <a:gd name="f178" fmla="*/ f127 1 f76"/>
              <a:gd name="f179" fmla="*/ f128 1 f76"/>
              <a:gd name="f180" fmla="*/ f146 1 f77"/>
              <a:gd name="f181" fmla="*/ f129 1 f76"/>
              <a:gd name="f182" fmla="*/ f147 1 f77"/>
              <a:gd name="f183" fmla="*/ f130 1 f76"/>
              <a:gd name="f184" fmla="*/ f131 1 f76"/>
              <a:gd name="f185" fmla="*/ f148 1 f77"/>
              <a:gd name="f186" fmla="*/ f132 1 f76"/>
              <a:gd name="f187" fmla="*/ f133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C97E004-B39B-121A-33E3-B01B30091469}"/>
              </a:ext>
            </a:extLst>
          </p:cNvPr>
          <p:cNvSpPr/>
          <p:nvPr/>
        </p:nvSpPr>
        <p:spPr>
          <a:xfrm rot="18900010">
            <a:off x="7189300" y="2740924"/>
            <a:ext cx="169246" cy="377052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8D417E48-973D-A96E-8C15-34EAEEBD8F82}"/>
              </a:ext>
            </a:extLst>
          </p:cNvPr>
          <p:cNvSpPr/>
          <p:nvPr/>
        </p:nvSpPr>
        <p:spPr>
          <a:xfrm flipH="1">
            <a:off x="3950272" y="3481431"/>
            <a:ext cx="348368" cy="348368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203F6BFF-05F4-F109-0A23-DDE21DFB4C5F}"/>
              </a:ext>
            </a:extLst>
          </p:cNvPr>
          <p:cNvSpPr/>
          <p:nvPr/>
        </p:nvSpPr>
        <p:spPr>
          <a:xfrm>
            <a:off x="5809055" y="2731879"/>
            <a:ext cx="345588" cy="340037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2B738DFF-9486-C6B2-AF9D-062136ACD5EA}"/>
              </a:ext>
            </a:extLst>
          </p:cNvPr>
          <p:cNvSpPr/>
          <p:nvPr/>
        </p:nvSpPr>
        <p:spPr>
          <a:xfrm>
            <a:off x="8297777" y="2700424"/>
            <a:ext cx="348368" cy="34735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6C501C51-47DA-90D1-01AA-3FF5FB9AA1FD}"/>
              </a:ext>
            </a:extLst>
          </p:cNvPr>
          <p:cNvSpPr/>
          <p:nvPr/>
        </p:nvSpPr>
        <p:spPr>
          <a:xfrm>
            <a:off x="5213122" y="1139040"/>
            <a:ext cx="353671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91234579-1E8C-C0A9-685B-309BD719F545}"/>
              </a:ext>
            </a:extLst>
          </p:cNvPr>
          <p:cNvSpPr/>
          <p:nvPr/>
        </p:nvSpPr>
        <p:spPr>
          <a:xfrm rot="5400013">
            <a:off x="5803266" y="1139041"/>
            <a:ext cx="354147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473EAA43-3BBA-8536-81E3-EACD4678723B}"/>
              </a:ext>
            </a:extLst>
          </p:cNvPr>
          <p:cNvSpPr/>
          <p:nvPr/>
        </p:nvSpPr>
        <p:spPr>
          <a:xfrm>
            <a:off x="5107445" y="3464240"/>
            <a:ext cx="384889" cy="382758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FE3E6637-75B7-68EC-D531-B1998A22121F}"/>
              </a:ext>
            </a:extLst>
          </p:cNvPr>
          <p:cNvSpPr/>
          <p:nvPr/>
        </p:nvSpPr>
        <p:spPr>
          <a:xfrm rot="16200004">
            <a:off x="6394015" y="1102958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5E61A757-ADEA-240E-B9E8-4A3D4FAF5589}"/>
              </a:ext>
            </a:extLst>
          </p:cNvPr>
          <p:cNvSpPr/>
          <p:nvPr/>
        </p:nvSpPr>
        <p:spPr>
          <a:xfrm>
            <a:off x="7056415" y="1068229"/>
            <a:ext cx="354979" cy="495293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64F33894-735D-CB3E-FD4E-38C8BE283633}"/>
              </a:ext>
            </a:extLst>
          </p:cNvPr>
          <p:cNvSpPr/>
          <p:nvPr/>
        </p:nvSpPr>
        <p:spPr>
          <a:xfrm>
            <a:off x="5779309" y="3450717"/>
            <a:ext cx="289343" cy="409797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586052A1-C445-91E7-6C6C-8408772F2FE3}"/>
              </a:ext>
            </a:extLst>
          </p:cNvPr>
          <p:cNvSpPr/>
          <p:nvPr/>
        </p:nvSpPr>
        <p:spPr>
          <a:xfrm rot="20700014">
            <a:off x="4603145" y="2725663"/>
            <a:ext cx="411507" cy="3524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B31B969-4AF2-A729-8F79-2233004F21E6}"/>
              </a:ext>
            </a:extLst>
          </p:cNvPr>
          <p:cNvSpPr/>
          <p:nvPr/>
        </p:nvSpPr>
        <p:spPr>
          <a:xfrm>
            <a:off x="3300883" y="2658938"/>
            <a:ext cx="395505" cy="370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833935 f85 1"/>
              <a:gd name="f90" fmla="*/ 22 f84 1"/>
              <a:gd name="f91" fmla="*/ 1576606 f85 1"/>
              <a:gd name="f92" fmla="*/ 402054 f84 1"/>
              <a:gd name="f93" fmla="*/ 430441 f84 1"/>
              <a:gd name="f94" fmla="*/ 526981 f84 1"/>
              <a:gd name="f95" fmla="*/ 2765302 f84 1"/>
              <a:gd name="f96" fmla="*/ 378630 f85 1"/>
              <a:gd name="f97" fmla="*/ 2472117 f84 1"/>
              <a:gd name="f98" fmla="*/ 384918 f85 1"/>
              <a:gd name="f99" fmla="*/ 239143 f85 1"/>
              <a:gd name="f100" fmla="*/ 2776423 f84 1"/>
              <a:gd name="f101" fmla="*/ 2778202 f84 1"/>
              <a:gd name="f102" fmla="*/ 1663394 f85 1"/>
              <a:gd name="f103" fmla="*/ 3000856 f85 1"/>
              <a:gd name="f104" fmla="*/ 2855082 f85 1"/>
              <a:gd name="f105" fmla="*/ 2861369 f85 1"/>
              <a:gd name="f106" fmla="*/ 2406065 f85 1"/>
              <a:gd name="f107" fmla="*/ 2853673 f85 1"/>
              <a:gd name="f108" fmla="*/ 91100 f84 1"/>
              <a:gd name="f109" fmla="*/ 2854770 f85 1"/>
              <a:gd name="f110" fmla="*/ 3120669 f85 1"/>
              <a:gd name="f111" fmla="*/ 428517 f84 1"/>
              <a:gd name="f112" fmla="*/ 738345 f84 1"/>
              <a:gd name="f113" fmla="*/ 3239999 f85 1"/>
              <a:gd name="f114" fmla="*/ 3032924 f84 1"/>
              <a:gd name="f115" fmla="*/ 0 f85 1"/>
              <a:gd name="f116" fmla="*/ 102477 f85 1"/>
              <a:gd name="f117" fmla="*/ 385229 f85 1"/>
              <a:gd name="f118" fmla="*/ 386326 f85 1"/>
              <a:gd name="f119" fmla="*/ 229618 f85 1"/>
              <a:gd name="f120" fmla="*/ 2690698 f84 1"/>
              <a:gd name="f121" fmla="*/ 2991331 f85 1"/>
              <a:gd name="f122" fmla="*/ 270974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032924"/>
              <a:gd name="f129" fmla="*/ f94 1 3032924"/>
              <a:gd name="f130" fmla="*/ f95 1 3032924"/>
              <a:gd name="f131" fmla="*/ f96 1 3239999"/>
              <a:gd name="f132" fmla="*/ f97 1 3032924"/>
              <a:gd name="f133" fmla="*/ f98 1 3239999"/>
              <a:gd name="f134" fmla="*/ f99 1 3239999"/>
              <a:gd name="f135" fmla="*/ f100 1 3032924"/>
              <a:gd name="f136" fmla="*/ f101 1 3032924"/>
              <a:gd name="f137" fmla="*/ f102 1 3239999"/>
              <a:gd name="f138" fmla="*/ f103 1 3239999"/>
              <a:gd name="f139" fmla="*/ f104 1 3239999"/>
              <a:gd name="f140" fmla="*/ f105 1 3239999"/>
              <a:gd name="f141" fmla="*/ f106 1 3239999"/>
              <a:gd name="f142" fmla="*/ f107 1 3239999"/>
              <a:gd name="f143" fmla="*/ f108 1 3032924"/>
              <a:gd name="f144" fmla="*/ f109 1 3239999"/>
              <a:gd name="f145" fmla="*/ f110 1 3239999"/>
              <a:gd name="f146" fmla="*/ f111 1 3032924"/>
              <a:gd name="f147" fmla="*/ f112 1 3032924"/>
              <a:gd name="f148" fmla="*/ f113 1 3239999"/>
              <a:gd name="f149" fmla="*/ f114 1 3032924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032924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6 1 f87"/>
              <a:gd name="f163" fmla="*/ f136 1 f88"/>
              <a:gd name="f164" fmla="*/ f137 1 f87"/>
              <a:gd name="f165" fmla="*/ f135 1 f88"/>
              <a:gd name="f166" fmla="*/ f156 1 f87"/>
              <a:gd name="f167" fmla="*/ f157 1 f88"/>
              <a:gd name="f168" fmla="*/ f138 1 f87"/>
              <a:gd name="f169" fmla="*/ f129 1 f88"/>
              <a:gd name="f170" fmla="*/ f139 1 f87"/>
              <a:gd name="f171" fmla="*/ f140 1 f87"/>
              <a:gd name="f172" fmla="*/ f132 1 f88"/>
              <a:gd name="f173" fmla="*/ f130 1 f88"/>
              <a:gd name="f174" fmla="*/ f128 1 f88"/>
              <a:gd name="f175" fmla="*/ f127 1 f88"/>
              <a:gd name="f176" fmla="*/ f141 1 f87"/>
              <a:gd name="f177" fmla="*/ f125 1 f88"/>
              <a:gd name="f178" fmla="*/ f142 1 f87"/>
              <a:gd name="f179" fmla="*/ f143 1 f88"/>
              <a:gd name="f180" fmla="*/ f144 1 f87"/>
              <a:gd name="f181" fmla="*/ f145 1 f87"/>
              <a:gd name="f182" fmla="*/ f146 1 f88"/>
              <a:gd name="f183" fmla="*/ f147 1 f88"/>
              <a:gd name="f184" fmla="*/ f148 1 f87"/>
              <a:gd name="f185" fmla="*/ f149 1 f88"/>
              <a:gd name="f186" fmla="*/ f150 1 f87"/>
              <a:gd name="f187" fmla="*/ f151 1 f87"/>
              <a:gd name="f188" fmla="*/ f152 1 f87"/>
              <a:gd name="f189" fmla="*/ f153 1 f87"/>
              <a:gd name="f190" fmla="*/ f124 1 f87"/>
              <a:gd name="f191" fmla="*/ f131 1 f87"/>
              <a:gd name="f192" fmla="*/ f133 1 f87"/>
              <a:gd name="f193" fmla="*/ f134 1 f87"/>
              <a:gd name="f194" fmla="*/ f154 1 f87"/>
              <a:gd name="f195" fmla="*/ f155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AB4FAB36-A9C5-1AEA-8C6A-D896D95EE077}"/>
              </a:ext>
            </a:extLst>
          </p:cNvPr>
          <p:cNvSpPr/>
          <p:nvPr/>
        </p:nvSpPr>
        <p:spPr>
          <a:xfrm>
            <a:off x="3282174" y="3460062"/>
            <a:ext cx="381112" cy="3811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A7873D99-B1DE-5C9F-E9DB-C533921FF77C}"/>
              </a:ext>
            </a:extLst>
          </p:cNvPr>
          <p:cNvSpPr/>
          <p:nvPr/>
        </p:nvSpPr>
        <p:spPr>
          <a:xfrm rot="18805987">
            <a:off x="7595027" y="1154508"/>
            <a:ext cx="413884" cy="409568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1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1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6EF5CD01-0893-F828-5B7F-4B82761A2FD2}"/>
              </a:ext>
            </a:extLst>
          </p:cNvPr>
          <p:cNvSpPr/>
          <p:nvPr/>
        </p:nvSpPr>
        <p:spPr>
          <a:xfrm>
            <a:off x="8199616" y="1154567"/>
            <a:ext cx="408435" cy="410291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9D3C6F3F-28DC-C46B-047A-B4912967A66C}"/>
              </a:ext>
            </a:extLst>
          </p:cNvPr>
          <p:cNvSpPr/>
          <p:nvPr/>
        </p:nvSpPr>
        <p:spPr>
          <a:xfrm>
            <a:off x="7022610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857E11AF-A21A-1371-E6CE-0D558FFF1181}"/>
              </a:ext>
            </a:extLst>
          </p:cNvPr>
          <p:cNvSpPr/>
          <p:nvPr/>
        </p:nvSpPr>
        <p:spPr>
          <a:xfrm>
            <a:off x="636632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97A880E8-7855-3B98-35C7-5EF9D63EE03E}"/>
              </a:ext>
            </a:extLst>
          </p:cNvPr>
          <p:cNvSpPr/>
          <p:nvPr/>
        </p:nvSpPr>
        <p:spPr>
          <a:xfrm>
            <a:off x="7678884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45C54440-C563-8AC9-255B-40D916C3043C}"/>
              </a:ext>
            </a:extLst>
          </p:cNvPr>
          <p:cNvSpPr/>
          <p:nvPr/>
        </p:nvSpPr>
        <p:spPr>
          <a:xfrm>
            <a:off x="833516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80F657CD-8C83-32DC-C381-0E665FED6177}"/>
              </a:ext>
            </a:extLst>
          </p:cNvPr>
          <p:cNvSpPr/>
          <p:nvPr/>
        </p:nvSpPr>
        <p:spPr>
          <a:xfrm>
            <a:off x="3263393" y="1109075"/>
            <a:ext cx="453185" cy="462357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866F0D8B-EB05-E394-2479-99C524D9C19C}"/>
              </a:ext>
            </a:extLst>
          </p:cNvPr>
          <p:cNvGrpSpPr/>
          <p:nvPr/>
        </p:nvGrpSpPr>
        <p:grpSpPr>
          <a:xfrm>
            <a:off x="7025856" y="4064928"/>
            <a:ext cx="303114" cy="420175"/>
            <a:chOff x="7025856" y="4064928"/>
            <a:chExt cx="303114" cy="420175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A4CF9093-8509-DE37-A9D3-D31076B0668F}"/>
                </a:ext>
              </a:extLst>
            </p:cNvPr>
            <p:cNvSpPr/>
            <p:nvPr/>
          </p:nvSpPr>
          <p:spPr>
            <a:xfrm>
              <a:off x="7190997" y="4065989"/>
              <a:ext cx="137973" cy="164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420693AF-4E3E-82BE-4372-9F7F71CA6C8A}"/>
                </a:ext>
              </a:extLst>
            </p:cNvPr>
            <p:cNvSpPr/>
            <p:nvPr/>
          </p:nvSpPr>
          <p:spPr>
            <a:xfrm>
              <a:off x="7163793" y="4172571"/>
              <a:ext cx="29297" cy="83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27E1E27B-5496-43EF-341C-0A225C45941F}"/>
                </a:ext>
              </a:extLst>
            </p:cNvPr>
            <p:cNvSpPr/>
            <p:nvPr/>
          </p:nvSpPr>
          <p:spPr>
            <a:xfrm>
              <a:off x="7026889" y="4064928"/>
              <a:ext cx="136940" cy="163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A831F6DC-A62A-5FFB-4EB6-D1C2C97015F7}"/>
                </a:ext>
              </a:extLst>
            </p:cNvPr>
            <p:cNvSpPr/>
            <p:nvPr/>
          </p:nvSpPr>
          <p:spPr>
            <a:xfrm>
              <a:off x="7025856" y="4258296"/>
              <a:ext cx="303114" cy="226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A3672192-D139-4309-EA93-2CED225F378F}"/>
              </a:ext>
            </a:extLst>
          </p:cNvPr>
          <p:cNvGrpSpPr/>
          <p:nvPr/>
        </p:nvGrpSpPr>
        <p:grpSpPr>
          <a:xfrm>
            <a:off x="3235348" y="1800673"/>
            <a:ext cx="483150" cy="480763"/>
            <a:chOff x="3235348" y="1800673"/>
            <a:chExt cx="483150" cy="480763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F38EDCFF-CDFF-5077-3F23-51124B9D83E8}"/>
                </a:ext>
              </a:extLst>
            </p:cNvPr>
            <p:cNvSpPr/>
            <p:nvPr/>
          </p:nvSpPr>
          <p:spPr>
            <a:xfrm>
              <a:off x="3235348" y="1800673"/>
              <a:ext cx="386288" cy="385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7555CD18-942C-5BE9-69A7-D57633F384EB}"/>
                </a:ext>
              </a:extLst>
            </p:cNvPr>
            <p:cNvSpPr/>
            <p:nvPr/>
          </p:nvSpPr>
          <p:spPr>
            <a:xfrm>
              <a:off x="3299914" y="1994214"/>
              <a:ext cx="418584" cy="287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1028"/>
                <a:gd name="f71" fmla="*/ f68 1 756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1028" h="756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3A3A0D76-D928-898C-89F5-50D7C9E6A28D}"/>
              </a:ext>
            </a:extLst>
          </p:cNvPr>
          <p:cNvGrpSpPr/>
          <p:nvPr/>
        </p:nvGrpSpPr>
        <p:grpSpPr>
          <a:xfrm>
            <a:off x="3299914" y="4214195"/>
            <a:ext cx="371547" cy="331551"/>
            <a:chOff x="3299914" y="4214195"/>
            <a:chExt cx="371547" cy="331551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38435313-B442-1794-EF47-AE02B931B31C}"/>
                </a:ext>
              </a:extLst>
            </p:cNvPr>
            <p:cNvSpPr/>
            <p:nvPr/>
          </p:nvSpPr>
          <p:spPr>
            <a:xfrm>
              <a:off x="3393932" y="4214195"/>
              <a:ext cx="277529" cy="274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33F4EA7E-08A4-2024-EF21-F0E503A386EB}"/>
                </a:ext>
              </a:extLst>
            </p:cNvPr>
            <p:cNvSpPr/>
            <p:nvPr/>
          </p:nvSpPr>
          <p:spPr>
            <a:xfrm>
              <a:off x="3356862" y="4386623"/>
              <a:ext cx="136510" cy="136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7780C4E8-0949-4FE8-07BB-EC6ABF8FE903}"/>
                </a:ext>
              </a:extLst>
            </p:cNvPr>
            <p:cNvSpPr/>
            <p:nvPr/>
          </p:nvSpPr>
          <p:spPr>
            <a:xfrm>
              <a:off x="3299914" y="4493297"/>
              <a:ext cx="89510" cy="52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601B1D7F-3B09-828D-84BE-41BE5C266E27}"/>
              </a:ext>
            </a:extLst>
          </p:cNvPr>
          <p:cNvGrpSpPr/>
          <p:nvPr/>
        </p:nvGrpSpPr>
        <p:grpSpPr>
          <a:xfrm>
            <a:off x="6324529" y="4126467"/>
            <a:ext cx="372408" cy="364370"/>
            <a:chOff x="6324529" y="4126467"/>
            <a:chExt cx="372408" cy="364370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284E1A34-D798-D52D-AAA7-D5EC2D641E5D}"/>
                </a:ext>
              </a:extLst>
            </p:cNvPr>
            <p:cNvSpPr/>
            <p:nvPr/>
          </p:nvSpPr>
          <p:spPr>
            <a:xfrm>
              <a:off x="6440210" y="4126467"/>
              <a:ext cx="122054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6A9C07AF-9DDC-B31C-1344-2252CED906A1}"/>
                </a:ext>
              </a:extLst>
            </p:cNvPr>
            <p:cNvSpPr/>
            <p:nvPr/>
          </p:nvSpPr>
          <p:spPr>
            <a:xfrm>
              <a:off x="6573996" y="4259339"/>
              <a:ext cx="122941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30400A3B-8CD0-3841-714F-45A701468870}"/>
                </a:ext>
              </a:extLst>
            </p:cNvPr>
            <p:cNvSpPr/>
            <p:nvPr/>
          </p:nvSpPr>
          <p:spPr>
            <a:xfrm>
              <a:off x="6324529" y="4198568"/>
              <a:ext cx="301020" cy="292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86BE0EE9-04E1-F210-357B-ED83A4E6B216}"/>
              </a:ext>
            </a:extLst>
          </p:cNvPr>
          <p:cNvGrpSpPr/>
          <p:nvPr/>
        </p:nvGrpSpPr>
        <p:grpSpPr>
          <a:xfrm>
            <a:off x="3964161" y="4157045"/>
            <a:ext cx="352263" cy="356771"/>
            <a:chOff x="3964161" y="4157045"/>
            <a:chExt cx="352263" cy="356771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691D3827-8981-4B65-ADE5-FE68BC62839C}"/>
                </a:ext>
              </a:extLst>
            </p:cNvPr>
            <p:cNvSpPr/>
            <p:nvPr/>
          </p:nvSpPr>
          <p:spPr>
            <a:xfrm>
              <a:off x="3964161" y="4157045"/>
              <a:ext cx="352263" cy="356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EEADAB73-EE72-D874-8881-C1F9E5F67A0D}"/>
                </a:ext>
              </a:extLst>
            </p:cNvPr>
            <p:cNvSpPr/>
            <p:nvPr/>
          </p:nvSpPr>
          <p:spPr>
            <a:xfrm>
              <a:off x="4097947" y="4300094"/>
              <a:ext cx="72329" cy="71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B6C20CCB-E9A2-AFF9-BD84-5987EB6CF705}"/>
              </a:ext>
            </a:extLst>
          </p:cNvPr>
          <p:cNvGrpSpPr/>
          <p:nvPr/>
        </p:nvGrpSpPr>
        <p:grpSpPr>
          <a:xfrm>
            <a:off x="7665927" y="4173513"/>
            <a:ext cx="365202" cy="332668"/>
            <a:chOff x="7665927" y="4173513"/>
            <a:chExt cx="365202" cy="332668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9A069AA2-163C-2A7F-A265-2442C50D506D}"/>
                </a:ext>
              </a:extLst>
            </p:cNvPr>
            <p:cNvSpPr/>
            <p:nvPr/>
          </p:nvSpPr>
          <p:spPr>
            <a:xfrm>
              <a:off x="7665927" y="4173513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CFFA7FAB-BC39-C298-5299-2A717C648FB0}"/>
                </a:ext>
              </a:extLst>
            </p:cNvPr>
            <p:cNvSpPr/>
            <p:nvPr/>
          </p:nvSpPr>
          <p:spPr>
            <a:xfrm>
              <a:off x="7937997" y="4291919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09BFE998-8E47-4594-7B0F-17C004B8F5E6}"/>
                </a:ext>
              </a:extLst>
            </p:cNvPr>
            <p:cNvSpPr/>
            <p:nvPr/>
          </p:nvSpPr>
          <p:spPr>
            <a:xfrm>
              <a:off x="7985912" y="4292833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58B1CF71-5734-DDC7-B7F4-876075D2EAD4}"/>
                </a:ext>
              </a:extLst>
            </p:cNvPr>
            <p:cNvSpPr/>
            <p:nvPr/>
          </p:nvSpPr>
          <p:spPr>
            <a:xfrm>
              <a:off x="7691265" y="4291919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D50DA870-FF3B-5879-1FA9-50B753CDC000}"/>
                </a:ext>
              </a:extLst>
            </p:cNvPr>
            <p:cNvSpPr/>
            <p:nvPr/>
          </p:nvSpPr>
          <p:spPr>
            <a:xfrm>
              <a:off x="7739143" y="4410324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A26C4E8A-D264-B2C7-B760-A8787D3B2DC1}"/>
                </a:ext>
              </a:extLst>
            </p:cNvPr>
            <p:cNvSpPr/>
            <p:nvPr/>
          </p:nvSpPr>
          <p:spPr>
            <a:xfrm>
              <a:off x="7787057" y="4412135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A6BE67D4-F97F-B64C-0233-8C48B1EF52F5}"/>
                </a:ext>
              </a:extLst>
            </p:cNvPr>
            <p:cNvSpPr/>
            <p:nvPr/>
          </p:nvSpPr>
          <p:spPr>
            <a:xfrm>
              <a:off x="7665927" y="4411239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*/ f0 1 1734"/>
                <a:gd name="f14" fmla="*/ f1 1 330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34"/>
                <a:gd name="f21" fmla="*/ f18 1 330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4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3" y="f12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EAC73B9D-D597-EC5A-DC57-A0AEBF7F9EAE}"/>
              </a:ext>
            </a:extLst>
          </p:cNvPr>
          <p:cNvSpPr/>
          <p:nvPr/>
        </p:nvSpPr>
        <p:spPr>
          <a:xfrm>
            <a:off x="4558101" y="4157703"/>
            <a:ext cx="309167" cy="365202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EB1765A4-BB65-FE54-AFE3-2179DFDB1C11}"/>
              </a:ext>
            </a:extLst>
          </p:cNvPr>
          <p:cNvGrpSpPr/>
          <p:nvPr/>
        </p:nvGrpSpPr>
        <p:grpSpPr>
          <a:xfrm>
            <a:off x="8328949" y="4140814"/>
            <a:ext cx="357082" cy="363401"/>
            <a:chOff x="8328949" y="4140814"/>
            <a:chExt cx="357082" cy="363401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54313C22-D702-1E57-5E91-AC554B3689DE}"/>
                </a:ext>
              </a:extLst>
            </p:cNvPr>
            <p:cNvSpPr/>
            <p:nvPr/>
          </p:nvSpPr>
          <p:spPr>
            <a:xfrm>
              <a:off x="8328949" y="4140814"/>
              <a:ext cx="357082" cy="154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83587F00-1BEF-2668-560B-3A2146DFF10F}"/>
                </a:ext>
              </a:extLst>
            </p:cNvPr>
            <p:cNvSpPr/>
            <p:nvPr/>
          </p:nvSpPr>
          <p:spPr>
            <a:xfrm>
              <a:off x="8397657" y="4285445"/>
              <a:ext cx="212424" cy="21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FDF5F994-25DC-ABE8-11F5-E8DA44825705}"/>
                </a:ext>
              </a:extLst>
            </p:cNvPr>
            <p:cNvSpPr/>
            <p:nvPr/>
          </p:nvSpPr>
          <p:spPr>
            <a:xfrm>
              <a:off x="8469072" y="4236616"/>
              <a:ext cx="7683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C04591E4-25ED-2D25-E61F-5412632D2A0D}"/>
              </a:ext>
            </a:extLst>
          </p:cNvPr>
          <p:cNvGrpSpPr/>
          <p:nvPr/>
        </p:nvGrpSpPr>
        <p:grpSpPr>
          <a:xfrm>
            <a:off x="5126254" y="4158599"/>
            <a:ext cx="365202" cy="363400"/>
            <a:chOff x="5126254" y="4158599"/>
            <a:chExt cx="365202" cy="363400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0F9419C1-0BF1-FA50-7490-EA7A090EC501}"/>
                </a:ext>
              </a:extLst>
            </p:cNvPr>
            <p:cNvSpPr/>
            <p:nvPr/>
          </p:nvSpPr>
          <p:spPr>
            <a:xfrm>
              <a:off x="5202195" y="4308652"/>
              <a:ext cx="214234" cy="213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7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*/ f0 1 7467"/>
                <a:gd name="f61" fmla="*/ f1 1 7436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7467"/>
                <a:gd name="f68" fmla="*/ f65 1 743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467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3" y="f56"/>
                  </a:cubicBezTo>
                  <a:cubicBezTo>
                    <a:pt x="f3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C1BA3055-B6E8-CBA1-EDC0-47440D81DE2E}"/>
                </a:ext>
              </a:extLst>
            </p:cNvPr>
            <p:cNvSpPr/>
            <p:nvPr/>
          </p:nvSpPr>
          <p:spPr>
            <a:xfrm>
              <a:off x="5317876" y="4160757"/>
              <a:ext cx="173580" cy="1696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A029EC35-F616-FBA5-384E-9A21809E520C}"/>
                </a:ext>
              </a:extLst>
            </p:cNvPr>
            <p:cNvSpPr/>
            <p:nvPr/>
          </p:nvSpPr>
          <p:spPr>
            <a:xfrm>
              <a:off x="5223884" y="4158599"/>
              <a:ext cx="169959" cy="103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AC9C7367-397A-ABEA-3D4C-E50CDEE492E1}"/>
                </a:ext>
              </a:extLst>
            </p:cNvPr>
            <p:cNvSpPr/>
            <p:nvPr/>
          </p:nvSpPr>
          <p:spPr>
            <a:xfrm>
              <a:off x="5126254" y="4160757"/>
              <a:ext cx="170855" cy="168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9FB07021-3BE3-CED7-13E6-6EA08328328C}"/>
              </a:ext>
            </a:extLst>
          </p:cNvPr>
          <p:cNvGrpSpPr/>
          <p:nvPr/>
        </p:nvGrpSpPr>
        <p:grpSpPr>
          <a:xfrm>
            <a:off x="5733041" y="4193493"/>
            <a:ext cx="362504" cy="283866"/>
            <a:chOff x="5733041" y="4193493"/>
            <a:chExt cx="362504" cy="283866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07FC0213-04C4-C3EA-94FE-9663107B16FB}"/>
                </a:ext>
              </a:extLst>
            </p:cNvPr>
            <p:cNvSpPr/>
            <p:nvPr/>
          </p:nvSpPr>
          <p:spPr>
            <a:xfrm>
              <a:off x="5733041" y="4431228"/>
              <a:ext cx="362504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DCF149FA-632D-347B-CF5F-5A4BF0B7609A}"/>
                </a:ext>
              </a:extLst>
            </p:cNvPr>
            <p:cNvSpPr/>
            <p:nvPr/>
          </p:nvSpPr>
          <p:spPr>
            <a:xfrm>
              <a:off x="5755645" y="4193493"/>
              <a:ext cx="316400" cy="214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45F6C77B-0CE6-C692-6E9B-46C9A0897D1D}"/>
              </a:ext>
            </a:extLst>
          </p:cNvPr>
          <p:cNvGrpSpPr/>
          <p:nvPr/>
        </p:nvGrpSpPr>
        <p:grpSpPr>
          <a:xfrm>
            <a:off x="3923617" y="1891747"/>
            <a:ext cx="360502" cy="414707"/>
            <a:chOff x="3923617" y="1891747"/>
            <a:chExt cx="360502" cy="414707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E072701A-3E3A-5955-BEA6-5A5D43884121}"/>
                </a:ext>
              </a:extLst>
            </p:cNvPr>
            <p:cNvSpPr/>
            <p:nvPr/>
          </p:nvSpPr>
          <p:spPr>
            <a:xfrm>
              <a:off x="3950390" y="1972077"/>
              <a:ext cx="305939" cy="198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5F9388A0-29ED-AA39-7105-5A78BCA35F74}"/>
                </a:ext>
              </a:extLst>
            </p:cNvPr>
            <p:cNvSpPr/>
            <p:nvPr/>
          </p:nvSpPr>
          <p:spPr>
            <a:xfrm>
              <a:off x="3923617" y="2197650"/>
              <a:ext cx="360502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CFB15843-9D40-E06C-EFF5-46FE4C89D046}"/>
                </a:ext>
              </a:extLst>
            </p:cNvPr>
            <p:cNvSpPr/>
            <p:nvPr/>
          </p:nvSpPr>
          <p:spPr>
            <a:xfrm>
              <a:off x="4060603" y="1891747"/>
              <a:ext cx="8241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C957F135-530B-C00F-15FC-2937BBF683EB}"/>
              </a:ext>
            </a:extLst>
          </p:cNvPr>
          <p:cNvGrpSpPr/>
          <p:nvPr/>
        </p:nvGrpSpPr>
        <p:grpSpPr>
          <a:xfrm>
            <a:off x="6993477" y="1888684"/>
            <a:ext cx="416125" cy="415100"/>
            <a:chOff x="6993477" y="1888684"/>
            <a:chExt cx="416125" cy="415100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F7C5283E-498D-00BB-629F-2C918DE4A59A}"/>
                </a:ext>
              </a:extLst>
            </p:cNvPr>
            <p:cNvSpPr/>
            <p:nvPr/>
          </p:nvSpPr>
          <p:spPr>
            <a:xfrm>
              <a:off x="6993477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48824AAB-C146-DF39-1E7C-7B868E242DDB}"/>
                </a:ext>
              </a:extLst>
            </p:cNvPr>
            <p:cNvSpPr/>
            <p:nvPr/>
          </p:nvSpPr>
          <p:spPr>
            <a:xfrm>
              <a:off x="6994492" y="2115272"/>
              <a:ext cx="191612" cy="188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C8862FEB-AD0C-DD00-2061-86A6435AC6AE}"/>
                </a:ext>
              </a:extLst>
            </p:cNvPr>
            <p:cNvSpPr/>
            <p:nvPr/>
          </p:nvSpPr>
          <p:spPr>
            <a:xfrm>
              <a:off x="7219032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984325F6-1851-813B-B40E-AD4CE7B40014}"/>
                </a:ext>
              </a:extLst>
            </p:cNvPr>
            <p:cNvSpPr/>
            <p:nvPr/>
          </p:nvSpPr>
          <p:spPr>
            <a:xfrm>
              <a:off x="7219032" y="2114229"/>
              <a:ext cx="190570" cy="18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3763AC40-C51E-F296-0987-AE4C797B8F21}"/>
              </a:ext>
            </a:extLst>
          </p:cNvPr>
          <p:cNvGrpSpPr/>
          <p:nvPr/>
        </p:nvGrpSpPr>
        <p:grpSpPr>
          <a:xfrm>
            <a:off x="4569814" y="1891747"/>
            <a:ext cx="480718" cy="415100"/>
            <a:chOff x="4569814" y="1891747"/>
            <a:chExt cx="480718" cy="415100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BDFD92FF-0A02-A3B6-44D8-88CD52CD6AF5}"/>
                </a:ext>
              </a:extLst>
            </p:cNvPr>
            <p:cNvSpPr/>
            <p:nvPr/>
          </p:nvSpPr>
          <p:spPr>
            <a:xfrm>
              <a:off x="4569814" y="1919535"/>
              <a:ext cx="480718" cy="38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95AFB52F-D032-856B-5325-EFFCED2085E3}"/>
                </a:ext>
              </a:extLst>
            </p:cNvPr>
            <p:cNvSpPr/>
            <p:nvPr/>
          </p:nvSpPr>
          <p:spPr>
            <a:xfrm>
              <a:off x="4873331" y="1891747"/>
              <a:ext cx="139071" cy="139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5E5EC5A7-C7AA-7D20-04C5-476AB5ABE6F5}"/>
                </a:ext>
              </a:extLst>
            </p:cNvPr>
            <p:cNvSpPr/>
            <p:nvPr/>
          </p:nvSpPr>
          <p:spPr>
            <a:xfrm>
              <a:off x="4606564" y="1892753"/>
              <a:ext cx="139071" cy="139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E72A161C-F079-70AE-0F5E-A2FE6F0DB73D}"/>
                </a:ext>
              </a:extLst>
            </p:cNvPr>
            <p:cNvSpPr/>
            <p:nvPr/>
          </p:nvSpPr>
          <p:spPr>
            <a:xfrm>
              <a:off x="4687936" y="1972068"/>
              <a:ext cx="243102" cy="244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4D25CFED-EB7D-4013-7085-3960D258C9A4}"/>
              </a:ext>
            </a:extLst>
          </p:cNvPr>
          <p:cNvGrpSpPr/>
          <p:nvPr/>
        </p:nvGrpSpPr>
        <p:grpSpPr>
          <a:xfrm>
            <a:off x="7585149" y="1867515"/>
            <a:ext cx="421867" cy="414479"/>
            <a:chOff x="7585149" y="1867515"/>
            <a:chExt cx="421867" cy="414479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BF7D794C-6B39-167D-7D20-FA3A0B34B548}"/>
                </a:ext>
              </a:extLst>
            </p:cNvPr>
            <p:cNvSpPr/>
            <p:nvPr/>
          </p:nvSpPr>
          <p:spPr>
            <a:xfrm>
              <a:off x="7635633" y="1913354"/>
              <a:ext cx="110240" cy="110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A4579220-FB83-EE0D-A518-312BD0AAEC38}"/>
                </a:ext>
              </a:extLst>
            </p:cNvPr>
            <p:cNvSpPr/>
            <p:nvPr/>
          </p:nvSpPr>
          <p:spPr>
            <a:xfrm>
              <a:off x="7806616" y="1878598"/>
              <a:ext cx="197793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55F2D41A-AEBF-6023-52F5-F5495CB841DD}"/>
                </a:ext>
              </a:extLst>
            </p:cNvPr>
            <p:cNvSpPr/>
            <p:nvPr/>
          </p:nvSpPr>
          <p:spPr>
            <a:xfrm>
              <a:off x="7676826" y="1954548"/>
              <a:ext cx="279166" cy="279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C5A5FD46-48A7-4AB3-E9C2-C9BC3DB20B3D}"/>
                </a:ext>
              </a:extLst>
            </p:cNvPr>
            <p:cNvSpPr/>
            <p:nvPr/>
          </p:nvSpPr>
          <p:spPr>
            <a:xfrm>
              <a:off x="7892104" y="2169788"/>
              <a:ext cx="114912" cy="112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A0E22E87-DCE8-8F87-CAB5-BFF55A66DDE8}"/>
                </a:ext>
              </a:extLst>
            </p:cNvPr>
            <p:cNvSpPr/>
            <p:nvPr/>
          </p:nvSpPr>
          <p:spPr>
            <a:xfrm>
              <a:off x="7598554" y="2084338"/>
              <a:ext cx="196742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EB6FD665-2319-1DA4-A88A-D9F48651AD67}"/>
                </a:ext>
              </a:extLst>
            </p:cNvPr>
            <p:cNvSpPr/>
            <p:nvPr/>
          </p:nvSpPr>
          <p:spPr>
            <a:xfrm>
              <a:off x="7585149" y="1867515"/>
              <a:ext cx="120536" cy="114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7"/>
                <a:gd name="f4" fmla="val 3514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513"/>
                <a:gd name="f19" fmla="val 804"/>
                <a:gd name="f20" fmla="val 3277"/>
                <a:gd name="f21" fmla="val 3010"/>
                <a:gd name="f22" fmla="val 2647"/>
                <a:gd name="f23" fmla="*/ f0 1 3687"/>
                <a:gd name="f24" fmla="*/ f1 1 3514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7"/>
                <a:gd name="f31" fmla="*/ f28 1 3514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7" h="351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lnTo>
                    <a:pt x="f3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5E913367-5246-8930-F7B0-139803292B22}"/>
              </a:ext>
            </a:extLst>
          </p:cNvPr>
          <p:cNvSpPr/>
          <p:nvPr/>
        </p:nvSpPr>
        <p:spPr>
          <a:xfrm>
            <a:off x="5201838" y="1892561"/>
            <a:ext cx="407904" cy="413464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CEBA0A53-7C3D-0250-9EC5-9FBC868D7151}"/>
              </a:ext>
            </a:extLst>
          </p:cNvPr>
          <p:cNvGrpSpPr/>
          <p:nvPr/>
        </p:nvGrpSpPr>
        <p:grpSpPr>
          <a:xfrm>
            <a:off x="8230413" y="1867735"/>
            <a:ext cx="415101" cy="378030"/>
            <a:chOff x="8230413" y="1867735"/>
            <a:chExt cx="415101" cy="378030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B2DEF79E-D5B9-2D39-F85F-DEEA7F21FFAD}"/>
                </a:ext>
              </a:extLst>
            </p:cNvPr>
            <p:cNvSpPr/>
            <p:nvPr/>
          </p:nvSpPr>
          <p:spPr>
            <a:xfrm>
              <a:off x="8438476" y="1921291"/>
              <a:ext cx="207038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8AE3B6E5-1DE2-E898-CE82-35EE7D23932A}"/>
                </a:ext>
              </a:extLst>
            </p:cNvPr>
            <p:cNvSpPr/>
            <p:nvPr/>
          </p:nvSpPr>
          <p:spPr>
            <a:xfrm>
              <a:off x="8310743" y="1867735"/>
              <a:ext cx="113349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EE945865-A361-CF3C-5A4D-279B7B69B774}"/>
                </a:ext>
              </a:extLst>
            </p:cNvPr>
            <p:cNvSpPr/>
            <p:nvPr/>
          </p:nvSpPr>
          <p:spPr>
            <a:xfrm>
              <a:off x="8450829" y="1867735"/>
              <a:ext cx="113312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B46DBA3C-B98C-7CE1-911D-E6718290B1C5}"/>
                </a:ext>
              </a:extLst>
            </p:cNvPr>
            <p:cNvSpPr/>
            <p:nvPr/>
          </p:nvSpPr>
          <p:spPr>
            <a:xfrm>
              <a:off x="8230413" y="1921291"/>
              <a:ext cx="206032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A2BB7A74-5F38-CBE8-2DF8-5DA7DF72A2C8}"/>
              </a:ext>
            </a:extLst>
          </p:cNvPr>
          <p:cNvGrpSpPr/>
          <p:nvPr/>
        </p:nvGrpSpPr>
        <p:grpSpPr>
          <a:xfrm>
            <a:off x="5776493" y="1872352"/>
            <a:ext cx="415128" cy="414872"/>
            <a:chOff x="5776493" y="1872352"/>
            <a:chExt cx="415128" cy="414872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DF61761C-9347-2EBC-BD7F-41D232CD1A50}"/>
                </a:ext>
              </a:extLst>
            </p:cNvPr>
            <p:cNvSpPr/>
            <p:nvPr/>
          </p:nvSpPr>
          <p:spPr>
            <a:xfrm>
              <a:off x="5776493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"/>
                <a:gd name="f6" fmla="val 1670"/>
                <a:gd name="f7" fmla="val 8192"/>
                <a:gd name="f8" fmla="val 1639"/>
                <a:gd name="f9" fmla="*/ f0 1 1671"/>
                <a:gd name="f10" fmla="*/ f1 1 983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671"/>
                <a:gd name="f17" fmla="*/ f14 1 983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671" h="9830">
                  <a:moveTo>
                    <a:pt x="f5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6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41EB723B-2C00-A58E-F976-43633D074F03}"/>
                </a:ext>
              </a:extLst>
            </p:cNvPr>
            <p:cNvSpPr/>
            <p:nvPr/>
          </p:nvSpPr>
          <p:spPr>
            <a:xfrm>
              <a:off x="6136995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670"/>
                <a:gd name="f6" fmla="val 1639"/>
                <a:gd name="f7" fmla="val 8192"/>
                <a:gd name="f8" fmla="*/ f0 1 1671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1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1" h="9830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206ABAAF-5976-614F-22AE-EE43BC6E2768}"/>
                </a:ext>
              </a:extLst>
            </p:cNvPr>
            <p:cNvSpPr/>
            <p:nvPr/>
          </p:nvSpPr>
          <p:spPr>
            <a:xfrm>
              <a:off x="5857865" y="2008058"/>
              <a:ext cx="252392" cy="197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20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val 7719"/>
                <a:gd name="f16" fmla="*/ f0 1 7720"/>
                <a:gd name="f17" fmla="*/ f1 1 605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720"/>
                <a:gd name="f24" fmla="*/ f21 1 605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720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15" y="f4"/>
                  </a:lnTo>
                  <a:lnTo>
                    <a:pt x="f15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5197671F-40E8-26FE-76F7-ED6F6548D040}"/>
                </a:ext>
              </a:extLst>
            </p:cNvPr>
            <p:cNvSpPr/>
            <p:nvPr/>
          </p:nvSpPr>
          <p:spPr>
            <a:xfrm>
              <a:off x="5796079" y="2233641"/>
              <a:ext cx="37596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59B0E94E-54A5-E64A-1E38-8FB429AA8B07}"/>
                </a:ext>
              </a:extLst>
            </p:cNvPr>
            <p:cNvSpPr/>
            <p:nvPr/>
          </p:nvSpPr>
          <p:spPr>
            <a:xfrm>
              <a:off x="5795028" y="1872352"/>
              <a:ext cx="377016" cy="10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3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3332"/>
                <a:gd name="f21" fmla="val 9862"/>
                <a:gd name="f22" fmla="val 7593"/>
                <a:gd name="f23" fmla="val 6050"/>
                <a:gd name="f24" fmla="val 5971"/>
                <a:gd name="f25" fmla="val 5861"/>
                <a:gd name="f26" fmla="*/ f0 1 11532"/>
                <a:gd name="f27" fmla="*/ f1 1 333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1532"/>
                <a:gd name="f34" fmla="*/ f31 1 333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1532" h="3333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3" y="f18"/>
                  </a:lnTo>
                  <a:lnTo>
                    <a:pt x="f22" y="f18"/>
                  </a:lnTo>
                  <a:lnTo>
                    <a:pt x="f23" y="f16"/>
                  </a:lnTo>
                  <a:cubicBezTo>
                    <a:pt x="f24" y="f14"/>
                    <a:pt x="f25" y="f11"/>
                    <a:pt x="f10" y="f11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29011582-148F-42F5-A0C4-6669AD2CD7A1}"/>
              </a:ext>
            </a:extLst>
          </p:cNvPr>
          <p:cNvGrpSpPr/>
          <p:nvPr/>
        </p:nvGrpSpPr>
        <p:grpSpPr>
          <a:xfrm>
            <a:off x="6397014" y="1856360"/>
            <a:ext cx="418200" cy="413070"/>
            <a:chOff x="6397014" y="1856360"/>
            <a:chExt cx="418200" cy="413070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CA04C654-7DD9-60C3-05BD-1E656644A7B7}"/>
                </a:ext>
              </a:extLst>
            </p:cNvPr>
            <p:cNvSpPr/>
            <p:nvPr/>
          </p:nvSpPr>
          <p:spPr>
            <a:xfrm>
              <a:off x="6397014" y="2011652"/>
              <a:ext cx="260631" cy="257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2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7971"/>
                <a:gd name="f22" fmla="val 4726"/>
                <a:gd name="f23" fmla="*/ f0 1 7972"/>
                <a:gd name="f24" fmla="*/ f1 1 788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7972"/>
                <a:gd name="f31" fmla="*/ f28 1 788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972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21" y="f2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263180C0-7790-B8F9-0D16-0F8CC9E172FF}"/>
                </a:ext>
              </a:extLst>
            </p:cNvPr>
            <p:cNvSpPr/>
            <p:nvPr/>
          </p:nvSpPr>
          <p:spPr>
            <a:xfrm>
              <a:off x="6521637" y="1856360"/>
              <a:ext cx="293577" cy="29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5AE944EA-B5DE-D603-8699-112DBE6371EF}"/>
              </a:ext>
            </a:extLst>
          </p:cNvPr>
          <p:cNvGrpSpPr/>
          <p:nvPr/>
        </p:nvGrpSpPr>
        <p:grpSpPr>
          <a:xfrm>
            <a:off x="3885541" y="2599748"/>
            <a:ext cx="501822" cy="501823"/>
            <a:chOff x="3885541" y="2599748"/>
            <a:chExt cx="501822" cy="501823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2372CD7E-A0F0-5084-AAB6-605FA6712847}"/>
                </a:ext>
              </a:extLst>
            </p:cNvPr>
            <p:cNvSpPr/>
            <p:nvPr/>
          </p:nvSpPr>
          <p:spPr>
            <a:xfrm>
              <a:off x="4033491" y="2924205"/>
              <a:ext cx="205822" cy="177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5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*/ f0 1 7905"/>
                <a:gd name="f28" fmla="*/ f1 1 681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7905"/>
                <a:gd name="f35" fmla="*/ f32 1 681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7905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3" y="f22"/>
                    <a:pt x="f3" y="f21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A9BE9A2B-1E15-B610-CB74-2ED20C1059E4}"/>
                </a:ext>
              </a:extLst>
            </p:cNvPr>
            <p:cNvSpPr/>
            <p:nvPr/>
          </p:nvSpPr>
          <p:spPr>
            <a:xfrm>
              <a:off x="3885541" y="2599748"/>
              <a:ext cx="501822" cy="4126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8DFC4312-7BC1-13E3-09F4-54FD66A116AD}"/>
              </a:ext>
            </a:extLst>
          </p:cNvPr>
          <p:cNvGrpSpPr/>
          <p:nvPr/>
        </p:nvGrpSpPr>
        <p:grpSpPr>
          <a:xfrm>
            <a:off x="5180761" y="2670651"/>
            <a:ext cx="395020" cy="395021"/>
            <a:chOff x="5180761" y="2670651"/>
            <a:chExt cx="395020" cy="395021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4F6437C3-26E8-D8A2-82A7-0129032BEEB3}"/>
                </a:ext>
              </a:extLst>
            </p:cNvPr>
            <p:cNvSpPr/>
            <p:nvPr/>
          </p:nvSpPr>
          <p:spPr>
            <a:xfrm>
              <a:off x="5180761" y="2833451"/>
              <a:ext cx="395020" cy="232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34071E8E-B284-53D3-CB13-8133D258C9C2}"/>
                </a:ext>
              </a:extLst>
            </p:cNvPr>
            <p:cNvSpPr/>
            <p:nvPr/>
          </p:nvSpPr>
          <p:spPr>
            <a:xfrm>
              <a:off x="5180761" y="2670651"/>
              <a:ext cx="395020" cy="13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506A4B59-2570-4488-1B5F-AC551F76F61A}"/>
              </a:ext>
            </a:extLst>
          </p:cNvPr>
          <p:cNvGrpSpPr/>
          <p:nvPr/>
        </p:nvGrpSpPr>
        <p:grpSpPr>
          <a:xfrm>
            <a:off x="7593278" y="2726923"/>
            <a:ext cx="441298" cy="284452"/>
            <a:chOff x="7593278" y="2726923"/>
            <a:chExt cx="441298" cy="284452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06A81537-683D-8AE5-8399-EAFA2757379F}"/>
                </a:ext>
              </a:extLst>
            </p:cNvPr>
            <p:cNvSpPr/>
            <p:nvPr/>
          </p:nvSpPr>
          <p:spPr>
            <a:xfrm>
              <a:off x="7593278" y="2744919"/>
              <a:ext cx="441298" cy="266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1AD61A3C-B9C7-3BB5-58B5-C0F1B7C626FA}"/>
                </a:ext>
              </a:extLst>
            </p:cNvPr>
            <p:cNvSpPr/>
            <p:nvPr/>
          </p:nvSpPr>
          <p:spPr>
            <a:xfrm>
              <a:off x="7620664" y="2726923"/>
              <a:ext cx="386480" cy="151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D3B97053-842A-62CA-8D36-22E36AD7769D}"/>
              </a:ext>
            </a:extLst>
          </p:cNvPr>
          <p:cNvGrpSpPr/>
          <p:nvPr/>
        </p:nvGrpSpPr>
        <p:grpSpPr>
          <a:xfrm>
            <a:off x="6432410" y="2748311"/>
            <a:ext cx="338931" cy="317744"/>
            <a:chOff x="6432410" y="2748311"/>
            <a:chExt cx="338931" cy="317744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C8C97A64-3225-96D1-A597-057E60DCD4D5}"/>
                </a:ext>
              </a:extLst>
            </p:cNvPr>
            <p:cNvSpPr/>
            <p:nvPr/>
          </p:nvSpPr>
          <p:spPr>
            <a:xfrm>
              <a:off x="6492624" y="3026325"/>
              <a:ext cx="133456" cy="3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AF4D4090-6E13-D3FB-B1D0-2DF77139692D}"/>
                </a:ext>
              </a:extLst>
            </p:cNvPr>
            <p:cNvSpPr/>
            <p:nvPr/>
          </p:nvSpPr>
          <p:spPr>
            <a:xfrm>
              <a:off x="6432410" y="2966743"/>
              <a:ext cx="180164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59D8C083-3219-A793-CCEB-E231B897E7C2}"/>
                </a:ext>
              </a:extLst>
            </p:cNvPr>
            <p:cNvSpPr/>
            <p:nvPr/>
          </p:nvSpPr>
          <p:spPr>
            <a:xfrm>
              <a:off x="6632435" y="2907179"/>
              <a:ext cx="119164" cy="99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5647"/>
                <a:gd name="f5" fmla="val 5646"/>
                <a:gd name="f6" fmla="val 6775"/>
                <a:gd name="f7" fmla="*/ f0 1 6776"/>
                <a:gd name="f8" fmla="*/ f1 1 564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776"/>
                <a:gd name="f15" fmla="*/ f12 1 564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776" h="5647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5B297A57-274C-C1DC-0EE6-A7665F691731}"/>
                </a:ext>
              </a:extLst>
            </p:cNvPr>
            <p:cNvSpPr/>
            <p:nvPr/>
          </p:nvSpPr>
          <p:spPr>
            <a:xfrm>
              <a:off x="6632435" y="3026325"/>
              <a:ext cx="119164" cy="298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6"/>
                <a:gd name="f5" fmla="val 567"/>
                <a:gd name="f6" fmla="val 1190"/>
                <a:gd name="f7" fmla="val 506"/>
                <a:gd name="f8" fmla="val 1129"/>
                <a:gd name="f9" fmla="val 5646"/>
                <a:gd name="f10" fmla="val 6270"/>
                <a:gd name="f11" fmla="val 6775"/>
                <a:gd name="f12" fmla="*/ f0 1 6776"/>
                <a:gd name="f13" fmla="*/ f1 1 169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6"/>
                <a:gd name="f20" fmla="*/ f17 1 169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6" h="1696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11" y="f6"/>
                    <a:pt x="f11" y="f5"/>
                  </a:cubicBezTo>
                  <a:lnTo>
                    <a:pt x="f11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4738EF8D-65F3-A2A9-905C-20BBB83E08D0}"/>
                </a:ext>
              </a:extLst>
            </p:cNvPr>
            <p:cNvSpPr/>
            <p:nvPr/>
          </p:nvSpPr>
          <p:spPr>
            <a:xfrm>
              <a:off x="6432410" y="2748311"/>
              <a:ext cx="338931" cy="198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3636622B-C149-49C5-156B-1F8BE82CCEB6}"/>
                </a:ext>
              </a:extLst>
            </p:cNvPr>
            <p:cNvSpPr/>
            <p:nvPr/>
          </p:nvSpPr>
          <p:spPr>
            <a:xfrm>
              <a:off x="6632435" y="2857554"/>
              <a:ext cx="119164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775"/>
                <a:gd name="f11" fmla="val 6270"/>
                <a:gd name="f12" fmla="val 5646"/>
                <a:gd name="f13" fmla="*/ f0 1 6776"/>
                <a:gd name="f14" fmla="*/ f1 1 169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776"/>
                <a:gd name="f21" fmla="*/ f18 1 169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776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8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B7A795-6A1F-7CCA-F546-B45CD28104EF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242645" y="92610"/>
            <a:ext cx="8679896" cy="5431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00" kern="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B</a:t>
            </a:r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ADA97A13-24FA-BA36-6B71-D181BC24436B}"/>
              </a:ext>
            </a:extLst>
          </p:cNvPr>
          <p:cNvGrpSpPr/>
          <p:nvPr/>
        </p:nvGrpSpPr>
        <p:grpSpPr>
          <a:xfrm>
            <a:off x="3128875" y="1179621"/>
            <a:ext cx="5793675" cy="3359816"/>
            <a:chOff x="3128875" y="1179621"/>
            <a:chExt cx="5793675" cy="3359816"/>
          </a:xfrm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C04FA22A-EA1C-2354-DE0D-F372850D3686}"/>
                </a:ext>
              </a:extLst>
            </p:cNvPr>
            <p:cNvSpPr/>
            <p:nvPr/>
          </p:nvSpPr>
          <p:spPr>
            <a:xfrm>
              <a:off x="4530806" y="1242450"/>
              <a:ext cx="415402" cy="489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1005"/>
                <a:gd name="f4" fmla="val 376812"/>
                <a:gd name="f5" fmla="val 179590"/>
                <a:gd name="f6" fmla="val 105941"/>
                <a:gd name="f7" fmla="val 189466"/>
                <a:gd name="f8" fmla="val 103284"/>
                <a:gd name="f9" fmla="val 200229"/>
                <a:gd name="f10" fmla="val 106383"/>
                <a:gd name="f11" fmla="val 207502"/>
                <a:gd name="f12" fmla="val 113978"/>
                <a:gd name="f13" fmla="val 205155"/>
                <a:gd name="f14" fmla="val 116193"/>
                <a:gd name="f15" fmla="val 198727"/>
                <a:gd name="f16" fmla="val 109493"/>
                <a:gd name="f17" fmla="val 189244"/>
                <a:gd name="f18" fmla="val 106732"/>
                <a:gd name="f19" fmla="val 180543"/>
                <a:gd name="f20" fmla="val 109027"/>
                <a:gd name="f21" fmla="val 171284"/>
                <a:gd name="f22" fmla="val 111470"/>
                <a:gd name="f23" fmla="val 164597"/>
                <a:gd name="f24" fmla="val 119184"/>
                <a:gd name="f25" fmla="val 163491"/>
                <a:gd name="f26" fmla="val 128699"/>
                <a:gd name="f27" fmla="val 160301"/>
                <a:gd name="f28" fmla="val 128192"/>
                <a:gd name="f29" fmla="val 160626"/>
                <a:gd name="f30" fmla="val 125509"/>
                <a:gd name="f31" fmla="val 161343"/>
                <a:gd name="f32" fmla="val 122953"/>
                <a:gd name="f33" fmla="val 162397"/>
                <a:gd name="f34" fmla="val 120583"/>
                <a:gd name="f35" fmla="val 163188"/>
                <a:gd name="f36" fmla="val 118806"/>
                <a:gd name="f37" fmla="val 164168"/>
                <a:gd name="f38" fmla="val 117134"/>
                <a:gd name="f39" fmla="val 165317"/>
                <a:gd name="f40" fmla="val 115593"/>
                <a:gd name="f41" fmla="val 184774"/>
                <a:gd name="f42" fmla="val 76800"/>
                <a:gd name="f43" fmla="val 189722"/>
                <a:gd name="f44" fmla="val 75892"/>
                <a:gd name="f45" fmla="val 194950"/>
                <a:gd name="f46" fmla="val 76276"/>
                <a:gd name="f47" fmla="val 199898"/>
                <a:gd name="f48" fmla="val 78055"/>
                <a:gd name="f49" fmla="val 198784"/>
                <a:gd name="f50" fmla="val 81085"/>
                <a:gd name="f51" fmla="val 190044"/>
                <a:gd name="f52" fmla="val 77951"/>
                <a:gd name="f53" fmla="val 180324"/>
                <a:gd name="f54" fmla="val 79705"/>
                <a:gd name="f55" fmla="val 173557"/>
                <a:gd name="f56" fmla="val 85636"/>
                <a:gd name="f57" fmla="val 166357"/>
                <a:gd name="f58" fmla="val 91948"/>
                <a:gd name="f59" fmla="val 163808"/>
                <a:gd name="f60" fmla="val 101834"/>
                <a:gd name="f61" fmla="val 167057"/>
                <a:gd name="f62" fmla="val 110845"/>
                <a:gd name="f63" fmla="val 163976"/>
                <a:gd name="f64" fmla="val 111813"/>
                <a:gd name="f65" fmla="val 161264"/>
                <a:gd name="f66" fmla="val 104174"/>
                <a:gd name="f67" fmla="val 162206"/>
                <a:gd name="f68" fmla="val 95982"/>
                <a:gd name="f69" fmla="val 166259"/>
                <a:gd name="f70" fmla="val 89343"/>
                <a:gd name="f71" fmla="val 171329"/>
                <a:gd name="f72" fmla="val 83298"/>
                <a:gd name="f73" fmla="val 175158"/>
                <a:gd name="f74" fmla="val 79908"/>
                <a:gd name="f75" fmla="val 179826"/>
                <a:gd name="f76" fmla="val 77708"/>
                <a:gd name="f77" fmla="val 179076"/>
                <a:gd name="f78" fmla="val 24908"/>
                <a:gd name="f79" fmla="val 173882"/>
                <a:gd name="f80" fmla="val 25821"/>
                <a:gd name="f81" fmla="val 169065"/>
                <a:gd name="f82" fmla="val 28595"/>
                <a:gd name="f83" fmla="val 165693"/>
                <a:gd name="f84" fmla="val 33023"/>
                <a:gd name="f85" fmla="val 165081"/>
                <a:gd name="f86" fmla="val 32645"/>
                <a:gd name="f87" fmla="val 164343"/>
                <a:gd name="f88" fmla="val 33841"/>
                <a:gd name="f89" fmla="val 159156"/>
                <a:gd name="f90" fmla="val 28989"/>
                <a:gd name="f91" fmla="val 147650"/>
                <a:gd name="f92" fmla="val 21890"/>
                <a:gd name="f93" fmla="val 132568"/>
                <a:gd name="f94" fmla="val 25462"/>
                <a:gd name="f95" fmla="val 125468"/>
                <a:gd name="f96" fmla="val 36968"/>
                <a:gd name="f97" fmla="val 125028"/>
                <a:gd name="f98" fmla="val 37682"/>
                <a:gd name="f99" fmla="val 124628"/>
                <a:gd name="f100" fmla="val 38410"/>
                <a:gd name="f101" fmla="val 124607"/>
                <a:gd name="f102" fmla="val 39302"/>
                <a:gd name="f103" fmla="val 121192"/>
                <a:gd name="f104" fmla="val 53871"/>
                <a:gd name="f105" fmla="val 126621"/>
                <a:gd name="f106" fmla="val 67918"/>
                <a:gd name="f107" fmla="val 137512"/>
                <a:gd name="f108" fmla="val 72288"/>
                <a:gd name="f109" fmla="val 136408"/>
                <a:gd name="f110" fmla="val 75373"/>
                <a:gd name="f111" fmla="val 125065"/>
                <a:gd name="f112" fmla="val 70889"/>
                <a:gd name="f113" fmla="val 118824"/>
                <a:gd name="f114" fmla="val 57470"/>
                <a:gd name="f115" fmla="val 120792"/>
                <a:gd name="f116" fmla="val 42874"/>
                <a:gd name="f117" fmla="val 110219"/>
                <a:gd name="f118" fmla="val 38045"/>
                <a:gd name="f119" fmla="val 97555"/>
                <a:gd name="f120" fmla="val 41998"/>
                <a:gd name="f121" fmla="val 91229"/>
                <a:gd name="f122" fmla="val 52250"/>
                <a:gd name="f123" fmla="val 86215"/>
                <a:gd name="f124" fmla="val 60377"/>
                <a:gd name="f125" fmla="val 87164"/>
                <a:gd name="f126" fmla="val 68019"/>
                <a:gd name="f127" fmla="val 90995"/>
                <a:gd name="f128" fmla="val 75559"/>
                <a:gd name="f129" fmla="val 88405"/>
                <a:gd name="f130" fmla="val 77546"/>
                <a:gd name="f131" fmla="val 86197"/>
                <a:gd name="f132" fmla="val 80074"/>
                <a:gd name="f133" fmla="val 84391"/>
                <a:gd name="f134" fmla="val 83001"/>
                <a:gd name="f135" fmla="val 75261"/>
                <a:gd name="f136" fmla="val 97799"/>
                <a:gd name="f137" fmla="val 79855"/>
                <a:gd name="f138" fmla="val 117197"/>
                <a:gd name="f139" fmla="val 94653"/>
                <a:gd name="f140" fmla="val 126328"/>
                <a:gd name="f141" fmla="val 99603"/>
                <a:gd name="f142" fmla="val 129383"/>
                <a:gd name="f143" fmla="val 105068"/>
                <a:gd name="f144" fmla="val 130901"/>
                <a:gd name="f145" fmla="val 110449"/>
                <a:gd name="f146" fmla="val 130283"/>
                <a:gd name="f147" fmla="val 111461"/>
                <a:gd name="f148" fmla="val 121556"/>
                <a:gd name="f149" fmla="val 114239"/>
                <a:gd name="f150" fmla="val 112980"/>
                <a:gd name="f151" fmla="val 118788"/>
                <a:gd name="f152" fmla="val 105103"/>
                <a:gd name="f153" fmla="val 122060"/>
                <a:gd name="f154" fmla="val 106993"/>
                <a:gd name="f155" fmla="val 117549"/>
                <a:gd name="f156" fmla="val 114804"/>
                <a:gd name="f157" fmla="val 114885"/>
                <a:gd name="f158" fmla="val 123345"/>
                <a:gd name="f159" fmla="val 114602"/>
                <a:gd name="f160" fmla="val 132066"/>
                <a:gd name="f161" fmla="val 118189"/>
                <a:gd name="f162" fmla="val 142541"/>
                <a:gd name="f163" fmla="val 127538"/>
                <a:gd name="f164" fmla="val 149533"/>
                <a:gd name="f165" fmla="val 138054"/>
                <a:gd name="f166" fmla="val 150704"/>
                <a:gd name="f167" fmla="val 138622"/>
                <a:gd name="f168" fmla="val 157584"/>
                <a:gd name="f169" fmla="val 141809"/>
                <a:gd name="f170" fmla="val 168599"/>
                <a:gd name="f171" fmla="val 152592"/>
                <a:gd name="f172" fmla="val 175355"/>
                <a:gd name="f173" fmla="val 163536"/>
                <a:gd name="f174" fmla="val 173320"/>
                <a:gd name="f175" fmla="val 163736"/>
                <a:gd name="f176" fmla="val 174011"/>
                <a:gd name="f177" fmla="val 165086"/>
                <a:gd name="f178" fmla="val 173621"/>
                <a:gd name="f179" fmla="val 165671"/>
                <a:gd name="f180" fmla="val 180699"/>
                <a:gd name="f181" fmla="val 169429"/>
                <a:gd name="f182" fmla="val 193686"/>
                <a:gd name="f183" fmla="val 183003"/>
                <a:gd name="f184" fmla="val 201168"/>
                <a:gd name="f185" fmla="val 195990"/>
                <a:gd name="f186" fmla="val 197411"/>
                <a:gd name="f187" fmla="val 196796"/>
                <a:gd name="f188" fmla="val 197178"/>
                <a:gd name="f189" fmla="val 197581"/>
                <a:gd name="f190" fmla="val 196907"/>
                <a:gd name="f191" fmla="val 198196"/>
                <a:gd name="f192" fmla="val 196260"/>
                <a:gd name="f193" fmla="val 209934"/>
                <a:gd name="f194" fmla="val 188156"/>
                <a:gd name="f195" fmla="val 215400"/>
                <a:gd name="f196" fmla="val 175007"/>
                <a:gd name="f197" fmla="val 211155"/>
                <a:gd name="f198" fmla="val 164763"/>
                <a:gd name="f199" fmla="val 205121"/>
                <a:gd name="f200" fmla="val 170199"/>
                <a:gd name="f201" fmla="val 196738"/>
                <a:gd name="f202" fmla="val 172687"/>
                <a:gd name="f203" fmla="val 188343"/>
                <a:gd name="f204" fmla="val 171472"/>
                <a:gd name="f205" fmla="val 188829"/>
                <a:gd name="f206" fmla="val 168281"/>
                <a:gd name="f207" fmla="val 198020"/>
                <a:gd name="f208" fmla="val 169602"/>
                <a:gd name="f209" fmla="val 207192"/>
                <a:gd name="f210" fmla="val 165939"/>
                <a:gd name="f211" fmla="val 212635"/>
                <a:gd name="f212" fmla="val 158774"/>
                <a:gd name="f213" fmla="val 218427"/>
                <a:gd name="f214" fmla="val 151149"/>
                <a:gd name="f215" fmla="val 218946"/>
                <a:gd name="f216" fmla="val 140953"/>
                <a:gd name="f217" fmla="val 213960"/>
                <a:gd name="f218" fmla="val 132774"/>
                <a:gd name="f219" fmla="val 216785"/>
                <a:gd name="f220" fmla="val 131210"/>
                <a:gd name="f221" fmla="val 222366"/>
                <a:gd name="f222" fmla="val 140465"/>
                <a:gd name="f223" fmla="val 221779"/>
                <a:gd name="f224" fmla="val 151983"/>
                <a:gd name="f225" fmla="val 215286"/>
                <a:gd name="f226" fmla="val 160619"/>
                <a:gd name="f227" fmla="val 213805"/>
                <a:gd name="f228" fmla="val 162105"/>
                <a:gd name="f229" fmla="val 172938"/>
                <a:gd name="f230" fmla="val 214526"/>
                <a:gd name="f231" fmla="val 186813"/>
                <a:gd name="f232" fmla="val 203421"/>
                <a:gd name="f233" fmla="val 196175"/>
                <a:gd name="f234" fmla="val 208012"/>
                <a:gd name="f235" fmla="val 206854"/>
                <a:gd name="f236" fmla="val 220050"/>
                <a:gd name="f237" fmla="val 212429"/>
                <a:gd name="f238" fmla="val 231622"/>
                <a:gd name="f239" fmla="val 209082"/>
                <a:gd name="f240" fmla="val 239377"/>
                <a:gd name="f241" fmla="val 206838"/>
                <a:gd name="f242" fmla="val 243741"/>
                <a:gd name="f243" fmla="val 201989"/>
                <a:gd name="f244" fmla="val 246092"/>
                <a:gd name="f245" fmla="val 195539"/>
                <a:gd name="f246" fmla="val 255042"/>
                <a:gd name="f247" fmla="val 199507"/>
                <a:gd name="f248" fmla="val 265290"/>
                <a:gd name="f249" fmla="val 198199"/>
                <a:gd name="f250" fmla="val 272958"/>
                <a:gd name="f251" fmla="val 192601"/>
                <a:gd name="f252" fmla="val 276795"/>
                <a:gd name="f253" fmla="val 193971"/>
                <a:gd name="f254" fmla="val 289009"/>
                <a:gd name="f255" fmla="val 194016"/>
                <a:gd name="f256" fmla="val 298363"/>
                <a:gd name="f257" fmla="val 193248"/>
                <a:gd name="f258" fmla="val 304258"/>
                <a:gd name="f259" fmla="val 183694"/>
                <a:gd name="f260" fmla="val 309343"/>
                <a:gd name="f261" fmla="val 175453"/>
                <a:gd name="f262" fmla="val 308953"/>
                <a:gd name="f263" fmla="val 165378"/>
                <a:gd name="f264" fmla="val 303795"/>
                <a:gd name="f265" fmla="val 157923"/>
                <a:gd name="f266" fmla="val 298315"/>
                <a:gd name="f267" fmla="val 164420"/>
                <a:gd name="f268" fmla="val 291041"/>
                <a:gd name="f269" fmla="val 168177"/>
                <a:gd name="f270" fmla="val 283702"/>
                <a:gd name="f271" fmla="val 168174"/>
                <a:gd name="f272" fmla="val 283555"/>
                <a:gd name="f273" fmla="val 164527"/>
                <a:gd name="f274" fmla="val 293404"/>
                <a:gd name="f275" fmla="val 164978"/>
                <a:gd name="f276" fmla="val 303289"/>
                <a:gd name="f277" fmla="val 157339"/>
                <a:gd name="f278" fmla="val 308110"/>
                <a:gd name="f279" fmla="val 145450"/>
                <a:gd name="f280" fmla="val 311022"/>
                <a:gd name="f281" fmla="val 136198"/>
                <a:gd name="f282" fmla="val 308752"/>
                <a:gd name="f283" fmla="val 126109"/>
                <a:gd name="f284" fmla="val 302169"/>
                <a:gd name="f285" fmla="val 119023"/>
                <a:gd name="f286" fmla="val 296249"/>
                <a:gd name="f287" fmla="val 127191"/>
                <a:gd name="f288" fmla="val 286098"/>
                <a:gd name="f289" fmla="val 131525"/>
                <a:gd name="f290" fmla="val 275782"/>
                <a:gd name="f291" fmla="val 130309"/>
                <a:gd name="f292" fmla="val 276183"/>
                <a:gd name="f293" fmla="val 127106"/>
                <a:gd name="f294" fmla="val 285405"/>
                <a:gd name="f295" fmla="val 128184"/>
                <a:gd name="f296" fmla="val 294478"/>
                <a:gd name="f297" fmla="val 124281"/>
                <a:gd name="f298" fmla="val 299730"/>
                <a:gd name="f299" fmla="val 116974"/>
                <a:gd name="f300" fmla="val 300207"/>
                <a:gd name="f301" fmla="val 116045"/>
                <a:gd name="f302" fmla="val 300079"/>
                <a:gd name="f303" fmla="val 107222"/>
                <a:gd name="f304" fmla="val 295342"/>
                <a:gd name="f305" fmla="val 98867"/>
                <a:gd name="f306" fmla="val 287259"/>
                <a:gd name="f307" fmla="val 93880"/>
                <a:gd name="f308" fmla="val 284295"/>
                <a:gd name="f309" fmla="val 92051"/>
                <a:gd name="f310" fmla="val 281129"/>
                <a:gd name="f311" fmla="val 90828"/>
                <a:gd name="f312" fmla="val 277855"/>
                <a:gd name="f313" fmla="val 90561"/>
                <a:gd name="f314" fmla="val 271916"/>
                <a:gd name="f315" fmla="val 104194"/>
                <a:gd name="f316" fmla="val 259881"/>
                <a:gd name="f317" fmla="val 112708"/>
                <a:gd name="f318" fmla="val 248172"/>
                <a:gd name="f319" fmla="val 111695"/>
                <a:gd name="f320" fmla="val 248002"/>
                <a:gd name="f321" fmla="val 114741"/>
                <a:gd name="f322" fmla="val 246936"/>
                <a:gd name="f323" fmla="val 117719"/>
                <a:gd name="f324" fmla="val 245089"/>
                <a:gd name="f325" fmla="val 120348"/>
                <a:gd name="f326" fmla="val 241307"/>
                <a:gd name="f327" fmla="val 125729"/>
                <a:gd name="f328" fmla="val 234825"/>
                <a:gd name="f329" fmla="val 128827"/>
                <a:gd name="f330" fmla="val 228007"/>
                <a:gd name="f331" fmla="val 128511"/>
                <a:gd name="f332" fmla="val 228158"/>
                <a:gd name="f333" fmla="val 125380"/>
                <a:gd name="f334" fmla="val 233848"/>
                <a:gd name="f335" fmla="val 125642"/>
                <a:gd name="f336" fmla="val 239262"/>
                <a:gd name="f337" fmla="val 123097"/>
                <a:gd name="f338" fmla="val 242439"/>
                <a:gd name="f339" fmla="val 118667"/>
                <a:gd name="f340" fmla="val 244071"/>
                <a:gd name="f341" fmla="val 116391"/>
                <a:gd name="f342" fmla="val 244987"/>
                <a:gd name="f343" fmla="val 113796"/>
                <a:gd name="f344" fmla="val 245116"/>
                <a:gd name="f345" fmla="val 111152"/>
                <a:gd name="f346" fmla="val 243716"/>
                <a:gd name="f347" fmla="val 110904"/>
                <a:gd name="f348" fmla="val 244539"/>
                <a:gd name="f349" fmla="val 108155"/>
                <a:gd name="f350" fmla="val 244792"/>
                <a:gd name="f351" fmla="val 106166"/>
                <a:gd name="f352" fmla="val 244131"/>
                <a:gd name="f353" fmla="val 104285"/>
                <a:gd name="f354" fmla="val 243078"/>
                <a:gd name="f355" fmla="val 102544"/>
                <a:gd name="f356" fmla="val 240257"/>
                <a:gd name="f357" fmla="val 97875"/>
                <a:gd name="f358" fmla="val 235048"/>
                <a:gd name="f359" fmla="val 94922"/>
                <a:gd name="f360" fmla="val 229344"/>
                <a:gd name="f361" fmla="val 94755"/>
                <a:gd name="f362" fmla="val 229436"/>
                <a:gd name="f363" fmla="val 91621"/>
                <a:gd name="f364" fmla="val 236268"/>
                <a:gd name="f365" fmla="val 91821"/>
                <a:gd name="f366" fmla="val 242499"/>
                <a:gd name="f367" fmla="val 95409"/>
                <a:gd name="f368" fmla="val 245850"/>
                <a:gd name="f369" fmla="val 101072"/>
                <a:gd name="f370" fmla="val 247129"/>
                <a:gd name="f371" fmla="val 103235"/>
                <a:gd name="f372" fmla="val 247915"/>
                <a:gd name="f373" fmla="val 105575"/>
                <a:gd name="f374" fmla="val 248037"/>
                <a:gd name="f375" fmla="val 107973"/>
                <a:gd name="f376" fmla="val 258268"/>
                <a:gd name="f377" fmla="val 109553"/>
                <a:gd name="f378" fmla="val 268981"/>
                <a:gd name="f379" fmla="val 102051"/>
                <a:gd name="f380" fmla="val 274232"/>
                <a:gd name="f381" fmla="val 89778"/>
                <a:gd name="f382" fmla="val 278708"/>
                <a:gd name="f383" fmla="val 77339"/>
                <a:gd name="f384" fmla="val 274020"/>
                <a:gd name="f385" fmla="val 63056"/>
                <a:gd name="f386" fmla="val 262316"/>
                <a:gd name="f387" fmla="val 55834"/>
                <a:gd name="f388" fmla="val 257734"/>
                <a:gd name="f389" fmla="val 53007"/>
                <a:gd name="f390" fmla="val 252666"/>
                <a:gd name="f391" fmla="val 51626"/>
                <a:gd name="f392" fmla="val 247691"/>
                <a:gd name="f393" fmla="val 52231"/>
                <a:gd name="f394" fmla="val 248705"/>
                <a:gd name="f395" fmla="val 60913"/>
                <a:gd name="f396" fmla="val 245967"/>
                <a:gd name="f397" fmla="val 69020"/>
                <a:gd name="f398" fmla="val 239739"/>
                <a:gd name="f399" fmla="val 74185"/>
                <a:gd name="f400" fmla="val 237649"/>
                <a:gd name="f401" fmla="val 71664"/>
                <a:gd name="f402" fmla="val 244579"/>
                <a:gd name="f403" fmla="val 65918"/>
                <a:gd name="f404" fmla="val 246481"/>
                <a:gd name="f405" fmla="val 55888"/>
                <a:gd name="f406" fmla="val 243151"/>
                <a:gd name="f407" fmla="val 45920"/>
                <a:gd name="f408" fmla="val 241194"/>
                <a:gd name="f409" fmla="val 40124"/>
                <a:gd name="f410" fmla="val 237183"/>
                <a:gd name="f411" fmla="val 35004"/>
                <a:gd name="f412" fmla="val 231542"/>
                <a:gd name="f413" fmla="val 31523"/>
                <a:gd name="f414" fmla="val 221392"/>
                <a:gd name="f415" fmla="val 25261"/>
                <a:gd name="f416" fmla="val 208864"/>
                <a:gd name="f417" fmla="val 26095"/>
                <a:gd name="f418" fmla="val 199763"/>
                <a:gd name="f419" fmla="val 32668"/>
                <a:gd name="f420" fmla="val 194721"/>
                <a:gd name="f421" fmla="val 27952"/>
                <a:gd name="f422" fmla="val 189842"/>
                <a:gd name="f423" fmla="val 24941"/>
                <a:gd name="f424" fmla="val 184271"/>
                <a:gd name="f425" fmla="val 23995"/>
                <a:gd name="f426" fmla="val 190632"/>
                <a:gd name="f427" fmla="val 62"/>
                <a:gd name="f428" fmla="val 300121"/>
                <a:gd name="f429" fmla="val 2329"/>
                <a:gd name="f430" fmla="val 391248"/>
                <a:gd name="f431" fmla="val 125645"/>
                <a:gd name="f432" fmla="val 309641"/>
                <a:gd name="f433" fmla="val 225160"/>
                <a:gd name="f434" fmla="val 282892"/>
                <a:gd name="f435" fmla="val 251229"/>
                <a:gd name="f436" fmla="val 279266"/>
                <a:gd name="f437" fmla="val 288859"/>
                <a:gd name="f438" fmla="val 302841"/>
                <a:gd name="f439" fmla="val 374772"/>
                <a:gd name="f440" fmla="val 121266"/>
                <a:gd name="f441" fmla="val 109025"/>
                <a:gd name="f442" fmla="val 322355"/>
                <a:gd name="f443" fmla="val 76580"/>
                <a:gd name="f444" fmla="val 333165"/>
                <a:gd name="f445" fmla="val 40716"/>
                <a:gd name="f446" fmla="val 329924"/>
                <a:gd name="f447" fmla="val 28778"/>
                <a:gd name="f448" fmla="val 318327"/>
                <a:gd name="f449" fmla="val 22923"/>
                <a:gd name="f450" fmla="val 311868"/>
                <a:gd name="f451" fmla="val 25422"/>
                <a:gd name="f452" fmla="val 291738"/>
                <a:gd name="f453" fmla="val 32859"/>
                <a:gd name="f454" fmla="val 276164"/>
                <a:gd name="f455" fmla="val 35235"/>
                <a:gd name="f456" fmla="val 270344"/>
                <a:gd name="f457" fmla="val 23179"/>
                <a:gd name="f458" fmla="val 268321"/>
                <a:gd name="f459" fmla="val 20618"/>
                <a:gd name="f460" fmla="val 259843"/>
                <a:gd name="f461" fmla="val 19440"/>
                <a:gd name="f462" fmla="val 251965"/>
                <a:gd name="f463" fmla="val 27377"/>
                <a:gd name="f464" fmla="val 251682"/>
                <a:gd name="f465" fmla="val 30757"/>
                <a:gd name="f466" fmla="val 247602"/>
                <a:gd name="f467" fmla="val 18516"/>
                <a:gd name="f468" fmla="val 238938"/>
                <a:gd name="f469" fmla="val 12669"/>
                <a:gd name="f470" fmla="val 232923"/>
                <a:gd name="f471" fmla="val 25811"/>
                <a:gd name="f472" fmla="val 221592"/>
                <a:gd name="f473" fmla="val 29458"/>
                <a:gd name="f474" fmla="val 212919"/>
                <a:gd name="f475" fmla="val 16679"/>
                <a:gd name="f476" fmla="val 208924"/>
                <a:gd name="f477" fmla="val 7006"/>
                <a:gd name="f478" fmla="val 203466"/>
                <a:gd name="f479" fmla="val 307"/>
                <a:gd name="f480" fmla="val 196983"/>
                <a:gd name="f481" fmla="val -2572"/>
                <a:gd name="f482" fmla="val 186228"/>
                <a:gd name="f483" fmla="val 15339"/>
                <a:gd name="f484" fmla="val 171234"/>
                <a:gd name="f485" fmla="val 31089"/>
                <a:gd name="f486" fmla="val 151672"/>
                <a:gd name="f487" fmla="val 47602"/>
                <a:gd name="f488" fmla="val 132201"/>
                <a:gd name="f489" fmla="val 33821"/>
                <a:gd name="f490" fmla="val 117353"/>
                <a:gd name="f491" fmla="val 46470"/>
                <a:gd name="f492" fmla="val 75544"/>
                <a:gd name="f493" fmla="val 66559"/>
                <a:gd name="f494" fmla="val 23813"/>
                <a:gd name="f495" fmla="val 114124"/>
                <a:gd name="f496" fmla="val -1423"/>
                <a:gd name="f497" fmla="*/ f0 1 341005"/>
                <a:gd name="f498" fmla="*/ f1 1 376812"/>
                <a:gd name="f499" fmla="val f2"/>
                <a:gd name="f500" fmla="val f3"/>
                <a:gd name="f501" fmla="val f4"/>
                <a:gd name="f502" fmla="+- f501 0 f499"/>
                <a:gd name="f503" fmla="+- f500 0 f499"/>
                <a:gd name="f504" fmla="*/ f503 1 341005"/>
                <a:gd name="f505" fmla="*/ f502 1 376812"/>
                <a:gd name="f506" fmla="*/ f499 1 f504"/>
                <a:gd name="f507" fmla="*/ f500 1 f504"/>
                <a:gd name="f508" fmla="*/ f499 1 f505"/>
                <a:gd name="f509" fmla="*/ f501 1 f505"/>
                <a:gd name="f510" fmla="*/ f506 f497 1"/>
                <a:gd name="f511" fmla="*/ f507 f497 1"/>
                <a:gd name="f512" fmla="*/ f509 f498 1"/>
                <a:gd name="f513" fmla="*/ f508 f4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0" t="f513" r="f511" b="f512"/>
              <a:pathLst>
                <a:path w="341005" h="37681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lose/>
                  <a:moveTo>
                    <a:pt x="f41" y="f42"/>
                  </a:move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cubicBezTo>
                    <a:pt x="f65" y="f66"/>
                    <a:pt x="f67" y="f68"/>
                    <a:pt x="f69" y="f70"/>
                  </a:cubicBezTo>
                  <a:lnTo>
                    <a:pt x="f71" y="f72"/>
                  </a:lnTo>
                  <a:cubicBezTo>
                    <a:pt x="f73" y="f74"/>
                    <a:pt x="f75" y="f76"/>
                    <a:pt x="f41" y="f42"/>
                  </a:cubicBezTo>
                  <a:close/>
                  <a:moveTo>
                    <a:pt x="f77" y="f78"/>
                  </a:moveTo>
                  <a:cubicBezTo>
                    <a:pt x="f79" y="f80"/>
                    <a:pt x="f81" y="f82"/>
                    <a:pt x="f83" y="f84"/>
                  </a:cubicBez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lnTo>
                    <a:pt x="f153" y="f154"/>
                  </a:ln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lnTo>
                    <a:pt x="f175" y="f176"/>
                  </a:lnTo>
                  <a:lnTo>
                    <a:pt x="f177" y="f178"/>
                  </a:lnTo>
                  <a:lnTo>
                    <a:pt x="f179" y="f180"/>
                  </a:ln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2"/>
                  </a:cubicBezTo>
                  <a:cubicBezTo>
                    <a:pt x="f193" y="f194"/>
                    <a:pt x="f195" y="f196"/>
                    <a:pt x="f197" y="f198"/>
                  </a:cubicBezTo>
                  <a:cubicBezTo>
                    <a:pt x="f199" y="f200"/>
                    <a:pt x="f201" y="f202"/>
                    <a:pt x="f203" y="f204"/>
                  </a:cubicBezTo>
                  <a:lnTo>
                    <a:pt x="f205" y="f206"/>
                  </a:ln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7" y="f218"/>
                  </a:cubicBezTo>
                  <a:lnTo>
                    <a:pt x="f219" y="f220"/>
                  </a:lnTo>
                  <a:cubicBezTo>
                    <a:pt x="f221" y="f222"/>
                    <a:pt x="f223" y="f224"/>
                    <a:pt x="f225" y="f226"/>
                  </a:cubicBezTo>
                  <a:lnTo>
                    <a:pt x="f227" y="f228"/>
                  </a:lnTo>
                  <a:cubicBezTo>
                    <a:pt x="f215" y="f229"/>
                    <a:pt x="f230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lnTo>
                    <a:pt x="f252" y="f253"/>
                  </a:lnTo>
                  <a:cubicBezTo>
                    <a:pt x="f254" y="f255"/>
                    <a:pt x="f256" y="f257"/>
                    <a:pt x="f258" y="f259"/>
                  </a:cubicBezTo>
                  <a:cubicBezTo>
                    <a:pt x="f260" y="f261"/>
                    <a:pt x="f262" y="f263"/>
                    <a:pt x="f264" y="f265"/>
                  </a:cubicBezTo>
                  <a:cubicBezTo>
                    <a:pt x="f266" y="f267"/>
                    <a:pt x="f268" y="f269"/>
                    <a:pt x="f270" y="f271"/>
                  </a:cubicBezTo>
                  <a:lnTo>
                    <a:pt x="f272" y="f273"/>
                  </a:lnTo>
                  <a:cubicBezTo>
                    <a:pt x="f274" y="f275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lnTo>
                    <a:pt x="f300" y="f301"/>
                  </a:ln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3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cubicBezTo>
                    <a:pt x="f326" y="f327"/>
                    <a:pt x="f328" y="f329"/>
                    <a:pt x="f330" y="f331"/>
                  </a:cubicBezTo>
                  <a:lnTo>
                    <a:pt x="f332" y="f333"/>
                  </a:ln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lnTo>
                    <a:pt x="f348" y="f349"/>
                  </a:ln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357"/>
                    <a:pt x="f358" y="f359"/>
                    <a:pt x="f360" y="f361"/>
                  </a:cubicBezTo>
                  <a:lnTo>
                    <a:pt x="f362" y="f363"/>
                  </a:lnTo>
                  <a:cubicBezTo>
                    <a:pt x="f364" y="f365"/>
                    <a:pt x="f366" y="f367"/>
                    <a:pt x="f368" y="f369"/>
                  </a:cubicBezTo>
                  <a:cubicBezTo>
                    <a:pt x="f370" y="f371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3"/>
                  </a:cubicBezTo>
                  <a:cubicBezTo>
                    <a:pt x="f394" y="f395"/>
                    <a:pt x="f396" y="f397"/>
                    <a:pt x="f398" y="f399"/>
                  </a:cubicBezTo>
                  <a:lnTo>
                    <a:pt x="f400" y="f401"/>
                  </a:lnTo>
                  <a:cubicBezTo>
                    <a:pt x="f402" y="f403"/>
                    <a:pt x="f404" y="f405"/>
                    <a:pt x="f406" y="f407"/>
                  </a:cubicBezTo>
                  <a:cubicBezTo>
                    <a:pt x="f408" y="f409"/>
                    <a:pt x="f410" y="f411"/>
                    <a:pt x="f412" y="f413"/>
                  </a:cubicBezTo>
                  <a:cubicBezTo>
                    <a:pt x="f414" y="f415"/>
                    <a:pt x="f416" y="f417"/>
                    <a:pt x="f418" y="f419"/>
                  </a:cubicBezTo>
                  <a:lnTo>
                    <a:pt x="f420" y="f421"/>
                  </a:lnTo>
                  <a:cubicBezTo>
                    <a:pt x="f422" y="f423"/>
                    <a:pt x="f424" y="f425"/>
                    <a:pt x="f77" y="f78"/>
                  </a:cubicBezTo>
                  <a:close/>
                  <a:moveTo>
                    <a:pt x="f426" y="f427"/>
                  </a:moveTo>
                  <a:cubicBezTo>
                    <a:pt x="f428" y="f429"/>
                    <a:pt x="f430" y="f431"/>
                    <a:pt x="f432" y="f433"/>
                  </a:cubicBezTo>
                  <a:cubicBezTo>
                    <a:pt x="f434" y="f435"/>
                    <a:pt x="f436" y="f437"/>
                    <a:pt x="f438" y="f439"/>
                  </a:cubicBezTo>
                  <a:lnTo>
                    <a:pt x="f440" y="f4"/>
                  </a:lnTo>
                  <a:lnTo>
                    <a:pt x="f441" y="f442"/>
                  </a:lnTo>
                  <a:cubicBezTo>
                    <a:pt x="f443" y="f444"/>
                    <a:pt x="f445" y="f446"/>
                    <a:pt x="f447" y="f448"/>
                  </a:cubicBezTo>
                  <a:cubicBezTo>
                    <a:pt x="f449" y="f450"/>
                    <a:pt x="f451" y="f452"/>
                    <a:pt x="f453" y="f454"/>
                  </a:cubicBezTo>
                  <a:cubicBezTo>
                    <a:pt x="f455" y="f456"/>
                    <a:pt x="f457" y="f458"/>
                    <a:pt x="f459" y="f460"/>
                  </a:cubicBezTo>
                  <a:cubicBezTo>
                    <a:pt x="f461" y="f462"/>
                    <a:pt x="f463" y="f464"/>
                    <a:pt x="f465" y="f466"/>
                  </a:cubicBezTo>
                  <a:lnTo>
                    <a:pt x="f467" y="f468"/>
                  </a:lnTo>
                  <a:cubicBezTo>
                    <a:pt x="f469" y="f470"/>
                    <a:pt x="f471" y="f472"/>
                    <a:pt x="f473" y="f474"/>
                  </a:cubicBezTo>
                  <a:cubicBezTo>
                    <a:pt x="f475" y="f476"/>
                    <a:pt x="f477" y="f478"/>
                    <a:pt x="f479" y="f480"/>
                  </a:cubicBezTo>
                  <a:cubicBezTo>
                    <a:pt x="f481" y="f482"/>
                    <a:pt x="f483" y="f484"/>
                    <a:pt x="f485" y="f486"/>
                  </a:cubicBezTo>
                  <a:cubicBezTo>
                    <a:pt x="f487" y="f488"/>
                    <a:pt x="f489" y="f490"/>
                    <a:pt x="f491" y="f492"/>
                  </a:cubicBezTo>
                  <a:cubicBezTo>
                    <a:pt x="f493" y="f494"/>
                    <a:pt x="f495" y="f496"/>
                    <a:pt x="f426" y="f427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247E14A4-C68D-8D0C-8A86-1EB14E0F10B9}"/>
                </a:ext>
              </a:extLst>
            </p:cNvPr>
            <p:cNvSpPr/>
            <p:nvPr/>
          </p:nvSpPr>
          <p:spPr>
            <a:xfrm>
              <a:off x="5223903" y="1253331"/>
              <a:ext cx="436342" cy="4674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8057"/>
                <a:gd name="f4" fmla="val 3083879"/>
                <a:gd name="f5" fmla="val 1943022"/>
                <a:gd name="f6" fmla="val 2091435"/>
                <a:gd name="f7" fmla="val 2214809"/>
                <a:gd name="f8" fmla="val 107202"/>
                <a:gd name="f9" fmla="val 2232575"/>
                <a:gd name="f10" fmla="val 249298"/>
                <a:gd name="f11" fmla="val 2066806"/>
                <a:gd name="f12" fmla="val 323095"/>
                <a:gd name="f13" fmla="val 1966497"/>
                <a:gd name="f14" fmla="val 475331"/>
                <a:gd name="f15" fmla="val 1992863"/>
                <a:gd name="f16" fmla="val 623272"/>
                <a:gd name="f17" fmla="val 2032344"/>
                <a:gd name="f18" fmla="val 614884"/>
                <a:gd name="f19" fmla="val 2007703"/>
                <a:gd name="f20" fmla="val 472429"/>
                <a:gd name="f21" fmla="val 2119863"/>
                <a:gd name="f22" fmla="val 324636"/>
                <a:gd name="f23" fmla="val 2294697"/>
                <a:gd name="f24" fmla="val 266187"/>
                <a:gd name="f25" fmla="val 2304190"/>
                <a:gd name="f26" fmla="val 260641"/>
                <a:gd name="f27" fmla="val 2314409"/>
                <a:gd name="f28" fmla="val 260119"/>
                <a:gd name="f29" fmla="val 2324748"/>
                <a:gd name="f30" fmla="val 2491310"/>
                <a:gd name="f31" fmla="val 2626336"/>
                <a:gd name="f32" fmla="val 395145"/>
                <a:gd name="f33" fmla="val 561708"/>
                <a:gd name="f34" fmla="val 2609021"/>
                <a:gd name="f35" fmla="val 647481"/>
                <a:gd name="f36" fmla="val 656343"/>
                <a:gd name="f37" fmla="val 2762823"/>
                <a:gd name="f38" fmla="val 669742"/>
                <a:gd name="f39" fmla="val 2867295"/>
                <a:gd name="f40" fmla="val 786613"/>
                <a:gd name="f41" fmla="val 927882"/>
                <a:gd name="f42" fmla="val 2850464"/>
                <a:gd name="f43" fmla="val 1011252"/>
                <a:gd name="f44" fmla="val 2978255"/>
                <a:gd name="f45" fmla="val 1064152"/>
                <a:gd name="f46" fmla="val 1190111"/>
                <a:gd name="f47" fmla="val 1337042"/>
                <a:gd name="f48" fmla="val 1418703"/>
                <a:gd name="f49" fmla="val 3040320"/>
                <a:gd name="f50" fmla="val 1493884"/>
                <a:gd name="f51" fmla="val 2992210"/>
                <a:gd name="f52" fmla="val 1551889"/>
                <a:gd name="f53" fmla="val 2909241"/>
                <a:gd name="f54" fmla="val 1651289"/>
                <a:gd name="f55" fmla="val 2791782"/>
                <a:gd name="f56" fmla="val 1696238"/>
                <a:gd name="f57" fmla="val 2686704"/>
                <a:gd name="f58" fmla="val 1660749"/>
                <a:gd name="f59" fmla="val 2673794"/>
                <a:gd name="f60" fmla="val 1698968"/>
                <a:gd name="f61" fmla="val 2768232"/>
                <a:gd name="f62" fmla="val 1730865"/>
                <a:gd name="f63" fmla="val 2870956"/>
                <a:gd name="f64" fmla="val 1707121"/>
                <a:gd name="f65" fmla="val 2955415"/>
                <a:gd name="f66" fmla="val 1640323"/>
                <a:gd name="f67" fmla="val 2993943"/>
                <a:gd name="f68" fmla="val 1688574"/>
                <a:gd name="f69" fmla="val 3012247"/>
                <a:gd name="f70" fmla="val 1750635"/>
                <a:gd name="f71" fmla="val 1816968"/>
                <a:gd name="f72" fmla="val 1986406"/>
                <a:gd name="f73" fmla="val 2892829"/>
                <a:gd name="f74" fmla="val 2127952"/>
                <a:gd name="f75" fmla="val 2733451"/>
                <a:gd name="f76" fmla="val 2161496"/>
                <a:gd name="f77" fmla="val 2570803"/>
                <a:gd name="f78" fmla="val 2185843"/>
                <a:gd name="f79" fmla="val 2422847"/>
                <a:gd name="f80" fmla="val 2122052"/>
                <a:gd name="f81" fmla="val 2373218"/>
                <a:gd name="f82" fmla="val 2004561"/>
                <a:gd name="f83" fmla="val 2397575"/>
                <a:gd name="f84" fmla="val 1987765"/>
                <a:gd name="f85" fmla="val 2417022"/>
                <a:gd name="f86" fmla="val 1964396"/>
                <a:gd name="f87" fmla="val 2431421"/>
                <a:gd name="f88" fmla="val 1936987"/>
                <a:gd name="f89" fmla="val 2469123"/>
                <a:gd name="f90" fmla="val 1865220"/>
                <a:gd name="f91" fmla="val 2466430"/>
                <a:gd name="f92" fmla="val 1776674"/>
                <a:gd name="f93" fmla="val 2424327"/>
                <a:gd name="f94" fmla="val 1703750"/>
                <a:gd name="f95" fmla="val 2390880"/>
                <a:gd name="f96" fmla="val 1723060"/>
                <a:gd name="f97" fmla="val 2426033"/>
                <a:gd name="f98" fmla="val 1783948"/>
                <a:gd name="f99" fmla="val 2428758"/>
                <a:gd name="f100" fmla="val 1857660"/>
                <a:gd name="f101" fmla="val 2398065"/>
                <a:gd name="f102" fmla="val 1917447"/>
                <a:gd name="f103" fmla="val 2386618"/>
                <a:gd name="f104" fmla="val 1939743"/>
                <a:gd name="f105" fmla="val 2371177"/>
                <a:gd name="f106" fmla="val 1958844"/>
                <a:gd name="f107" fmla="val 2348681"/>
                <a:gd name="f108" fmla="val 1969064"/>
                <a:gd name="f109" fmla="val 2314536"/>
                <a:gd name="f110" fmla="val 1978212"/>
                <a:gd name="f111" fmla="val 2320989"/>
                <a:gd name="f112" fmla="val 1994504"/>
                <a:gd name="f113" fmla="val 2292439"/>
                <a:gd name="f114" fmla="val 2010252"/>
                <a:gd name="f115" fmla="val 2259301"/>
                <a:gd name="f116" fmla="val 2017439"/>
                <a:gd name="f117" fmla="val 2224883"/>
                <a:gd name="f118" fmla="val 2015050"/>
                <a:gd name="f119" fmla="val 2157880"/>
                <a:gd name="f120" fmla="val 2010397"/>
                <a:gd name="f121" fmla="val 2096183"/>
                <a:gd name="f122" fmla="val 1970105"/>
                <a:gd name="f123" fmla="val 2062112"/>
                <a:gd name="f124" fmla="val 1908746"/>
                <a:gd name="f125" fmla="val 2028307"/>
                <a:gd name="f126" fmla="val 1927422"/>
                <a:gd name="f127" fmla="val 2069101"/>
                <a:gd name="f128" fmla="val 2000945"/>
                <a:gd name="f129" fmla="val 2143517"/>
                <a:gd name="f130" fmla="val 2048870"/>
                <a:gd name="f131" fmla="val 2224395"/>
                <a:gd name="f132" fmla="val 2053708"/>
                <a:gd name="f133" fmla="val 2263912"/>
                <a:gd name="f134" fmla="val 2056070"/>
                <a:gd name="f135" fmla="val 2302036"/>
                <a:gd name="f136" fmla="val 2047984"/>
                <a:gd name="f137" fmla="val 2335071"/>
                <a:gd name="f138" fmla="val 2030056"/>
                <a:gd name="f139" fmla="val 2400196"/>
                <a:gd name="f140" fmla="val 2159379"/>
                <a:gd name="f141" fmla="val 2567325"/>
                <a:gd name="f142" fmla="val 2230480"/>
                <a:gd name="f143" fmla="val 2748680"/>
                <a:gd name="f144" fmla="val 2204554"/>
                <a:gd name="f145" fmla="val 2767068"/>
                <a:gd name="f146" fmla="val 2240602"/>
                <a:gd name="f147" fmla="val 2774723"/>
                <a:gd name="f148" fmla="val 2281713"/>
                <a:gd name="f149" fmla="val 2324613"/>
                <a:gd name="f150" fmla="val 2444667"/>
                <a:gd name="f151" fmla="val 2714770"/>
                <a:gd name="f152" fmla="val 2550720"/>
                <a:gd name="f153" fmla="val 2619461"/>
                <a:gd name="f154" fmla="val 2609132"/>
                <a:gd name="f155" fmla="val 2594093"/>
                <a:gd name="f156" fmla="val 2739763"/>
                <a:gd name="f157" fmla="val 2496512"/>
                <a:gd name="f158" fmla="val 2844553"/>
                <a:gd name="f159" fmla="val 2368919"/>
                <a:gd name="f160" fmla="val 2876858"/>
                <a:gd name="f161" fmla="val 2184369"/>
                <a:gd name="f162" fmla="val 2908073"/>
                <a:gd name="f163" fmla="val 2016372"/>
                <a:gd name="f164" fmla="val 2826285"/>
                <a:gd name="f165" fmla="val 1978290"/>
                <a:gd name="f166" fmla="val 2684161"/>
                <a:gd name="f167" fmla="val 1939323"/>
                <a:gd name="f168" fmla="val 2694602"/>
                <a:gd name="f169" fmla="val 1970494"/>
                <a:gd name="f170" fmla="val 2810931"/>
                <a:gd name="f171" fmla="val 2075973"/>
                <a:gd name="f172" fmla="val 2892306"/>
                <a:gd name="f173" fmla="val 2210223"/>
                <a:gd name="f174" fmla="val 2912307"/>
                <a:gd name="f175" fmla="val 2165434"/>
                <a:gd name="f176" fmla="val 3014618"/>
                <a:gd name="f177" fmla="val 2062317"/>
                <a:gd name="f178" fmla="val 1804718"/>
                <a:gd name="f179" fmla="val 1736151"/>
                <a:gd name="f180" fmla="val 2990782"/>
                <a:gd name="f181" fmla="val 1657612"/>
                <a:gd name="f182" fmla="val 2862428"/>
                <a:gd name="f183" fmla="val 1632100"/>
                <a:gd name="f184" fmla="val 2775963"/>
                <a:gd name="f185" fmla="val 1598588"/>
                <a:gd name="f186" fmla="val 2449530"/>
                <a:gd name="f187" fmla="val 1653064"/>
                <a:gd name="f188" fmla="val 2147091"/>
                <a:gd name="f189" fmla="val 1775302"/>
                <a:gd name="f190" fmla="val 2294672"/>
                <a:gd name="f191" fmla="val 1947360"/>
                <a:gd name="f192" fmla="val 2360889"/>
                <a:gd name="f193" fmla="val 2101389"/>
                <a:gd name="f194" fmla="val 2319520"/>
                <a:gd name="f195" fmla="val 2085913"/>
                <a:gd name="f196" fmla="val 2268654"/>
                <a:gd name="f197" fmla="val 1935632"/>
                <a:gd name="f198" fmla="val 2308197"/>
                <a:gd name="f199" fmla="val 1765039"/>
                <a:gd name="f200" fmla="val 2228547"/>
                <a:gd name="f201" fmla="val 1652548"/>
                <a:gd name="f202" fmla="val 2065927"/>
                <a:gd name="f203" fmla="val 1594744"/>
                <a:gd name="f204" fmla="val 1988631"/>
                <a:gd name="f205" fmla="val 1552933"/>
                <a:gd name="f206" fmla="val 1543383"/>
                <a:gd name="f207" fmla="val 1647107"/>
                <a:gd name="f208" fmla="val 1210118"/>
                <a:gd name="f209" fmla="val 1757451"/>
                <a:gd name="f210" fmla="val 1073526"/>
                <a:gd name="f211" fmla="val 1924310"/>
                <a:gd name="f212" fmla="val 1023711"/>
                <a:gd name="f213" fmla="val 2044795"/>
                <a:gd name="f214" fmla="val 1095494"/>
                <a:gd name="f215" fmla="val 2046624"/>
                <a:gd name="f216" fmla="val 1092427"/>
                <a:gd name="f217" fmla="val 2044963"/>
                <a:gd name="f218" fmla="val 1115904"/>
                <a:gd name="f219" fmla="val 2049817"/>
                <a:gd name="f220" fmla="val 1139574"/>
                <a:gd name="f221" fmla="val 2059741"/>
                <a:gd name="f222" fmla="val 1162003"/>
                <a:gd name="f223" fmla="val 2085174"/>
                <a:gd name="f224" fmla="val 1219476"/>
                <a:gd name="f225" fmla="val 2140055"/>
                <a:gd name="f226" fmla="val 1259997"/>
                <a:gd name="f227" fmla="val 2204060"/>
                <a:gd name="f228" fmla="val 1268556"/>
                <a:gd name="f229" fmla="val 2208020"/>
                <a:gd name="f230" fmla="val 1238949"/>
                <a:gd name="f231" fmla="val 2154665"/>
                <a:gd name="f232" fmla="val 1231814"/>
                <a:gd name="f233" fmla="val 2108853"/>
                <a:gd name="f234" fmla="val 1198319"/>
                <a:gd name="f235" fmla="val 2087448"/>
                <a:gd name="f236" fmla="val 1150798"/>
                <a:gd name="f237" fmla="val 2064784"/>
                <a:gd name="f238" fmla="val 1100476"/>
                <a:gd name="f239" fmla="val 2073123"/>
                <a:gd name="f240" fmla="val 1042569"/>
                <a:gd name="f241" fmla="val 2109077"/>
                <a:gd name="f242" fmla="val 1000639"/>
                <a:gd name="f243" fmla="val 2142987"/>
                <a:gd name="f244" fmla="val 961090"/>
                <a:gd name="f245" fmla="val 2196315"/>
                <a:gd name="f246" fmla="val 941798"/>
                <a:gd name="f247" fmla="val 2249471"/>
                <a:gd name="f248" fmla="val 949847"/>
                <a:gd name="f249" fmla="val 2253988"/>
                <a:gd name="f250" fmla="val 920317"/>
                <a:gd name="f251" fmla="val 2190211"/>
                <a:gd name="f252" fmla="val 910645"/>
                <a:gd name="f253" fmla="val 2126205"/>
                <a:gd name="f254" fmla="val 934132"/>
                <a:gd name="f255" fmla="val 2085632"/>
                <a:gd name="f256" fmla="val 982099"/>
                <a:gd name="f257" fmla="val 2052614"/>
                <a:gd name="f258" fmla="val 1055246"/>
                <a:gd name="f259" fmla="val 1928226"/>
                <a:gd name="f260" fmla="val 988072"/>
                <a:gd name="f261" fmla="val 1765306"/>
                <a:gd name="f262" fmla="val 1028878"/>
                <a:gd name="f263" fmla="val 1646726"/>
                <a:gd name="f264" fmla="val 1149851"/>
                <a:gd name="f265" fmla="val 1576863"/>
                <a:gd name="f266" fmla="val 1018908"/>
                <a:gd name="f267" fmla="val 1584053"/>
                <a:gd name="f268" fmla="val 461235"/>
                <a:gd name="f269" fmla="val 1633436"/>
                <a:gd name="f270" fmla="val 269593"/>
                <a:gd name="f271" fmla="val 1697428"/>
                <a:gd name="f272" fmla="val 119029"/>
                <a:gd name="f273" fmla="val 1776459"/>
                <a:gd name="f274" fmla="val 1125035"/>
                <a:gd name="f275" fmla="val 1263339"/>
                <a:gd name="f276" fmla="val 1331906"/>
                <a:gd name="f277" fmla="val 93097"/>
                <a:gd name="f278" fmla="val 1410445"/>
                <a:gd name="f279" fmla="val 221451"/>
                <a:gd name="f280" fmla="val 1435957"/>
                <a:gd name="f281" fmla="val 307916"/>
                <a:gd name="f282" fmla="val 1469469"/>
                <a:gd name="f283" fmla="val 634350"/>
                <a:gd name="f284" fmla="val 1414993"/>
                <a:gd name="f285" fmla="val 936788"/>
                <a:gd name="f286" fmla="val 1292755"/>
                <a:gd name="f287" fmla="val 789207"/>
                <a:gd name="f288" fmla="val 1120697"/>
                <a:gd name="f289" fmla="val 722990"/>
                <a:gd name="f290" fmla="val 966668"/>
                <a:gd name="f291" fmla="val 764359"/>
                <a:gd name="f292" fmla="val 982144"/>
                <a:gd name="f293" fmla="val 815225"/>
                <a:gd name="f294" fmla="val 1132425"/>
                <a:gd name="f295" fmla="val 775682"/>
                <a:gd name="f296" fmla="val 1303018"/>
                <a:gd name="f297" fmla="val 855332"/>
                <a:gd name="f298" fmla="val 1415509"/>
                <a:gd name="f299" fmla="val 1017952"/>
                <a:gd name="f300" fmla="val 1473313"/>
                <a:gd name="f301" fmla="val 1095249"/>
                <a:gd name="f302" fmla="val 1515123"/>
                <a:gd name="f303" fmla="val 1540497"/>
                <a:gd name="f304" fmla="val 1420950"/>
                <a:gd name="f305" fmla="val 1873762"/>
                <a:gd name="f306" fmla="val 1310606"/>
                <a:gd name="f307" fmla="val 2010353"/>
                <a:gd name="f308" fmla="val 1143747"/>
                <a:gd name="f309" fmla="val 2060168"/>
                <a:gd name="f310" fmla="val 1023262"/>
                <a:gd name="f311" fmla="val 1988385"/>
                <a:gd name="f312" fmla="val 1021433"/>
                <a:gd name="f313" fmla="val 1991453"/>
                <a:gd name="f314" fmla="val 1023094"/>
                <a:gd name="f315" fmla="val 1967976"/>
                <a:gd name="f316" fmla="val 1018240"/>
                <a:gd name="f317" fmla="val 1944306"/>
                <a:gd name="f318" fmla="val 1008316"/>
                <a:gd name="f319" fmla="val 1921877"/>
                <a:gd name="f320" fmla="val 982883"/>
                <a:gd name="f321" fmla="val 1864403"/>
                <a:gd name="f322" fmla="val 928002"/>
                <a:gd name="f323" fmla="val 1823883"/>
                <a:gd name="f324" fmla="val 863997"/>
                <a:gd name="f325" fmla="val 1815323"/>
                <a:gd name="f326" fmla="val 860037"/>
                <a:gd name="f327" fmla="val 1844930"/>
                <a:gd name="f328" fmla="val 913392"/>
                <a:gd name="f329" fmla="val 1852066"/>
                <a:gd name="f330" fmla="val 959204"/>
                <a:gd name="f331" fmla="val 1885560"/>
                <a:gd name="f332" fmla="val 980609"/>
                <a:gd name="f333" fmla="val 1933082"/>
                <a:gd name="f334" fmla="val 1003273"/>
                <a:gd name="f335" fmla="val 1983404"/>
                <a:gd name="f336" fmla="val 994934"/>
                <a:gd name="f337" fmla="val 2041310"/>
                <a:gd name="f338" fmla="val 958980"/>
                <a:gd name="f339" fmla="val 2083241"/>
                <a:gd name="f340" fmla="val 925070"/>
                <a:gd name="f341" fmla="val 2122789"/>
                <a:gd name="f342" fmla="val 871742"/>
                <a:gd name="f343" fmla="val 2142082"/>
                <a:gd name="f344" fmla="val 818586"/>
                <a:gd name="f345" fmla="val 2134033"/>
                <a:gd name="f346" fmla="val 814069"/>
                <a:gd name="f347" fmla="val 2163562"/>
                <a:gd name="f348" fmla="val 877846"/>
                <a:gd name="f349" fmla="val 2173235"/>
                <a:gd name="f350" fmla="val 941852"/>
                <a:gd name="f351" fmla="val 2149747"/>
                <a:gd name="f352" fmla="val 982425"/>
                <a:gd name="f353" fmla="val 2101780"/>
                <a:gd name="f354" fmla="val 1015443"/>
                <a:gd name="f355" fmla="val 2028633"/>
                <a:gd name="f356" fmla="val 1139831"/>
                <a:gd name="f357" fmla="val 2095808"/>
                <a:gd name="f358" fmla="val 1302751"/>
                <a:gd name="f359" fmla="val 2055001"/>
                <a:gd name="f360" fmla="val 1421331"/>
                <a:gd name="f361" fmla="val 1934029"/>
                <a:gd name="f362" fmla="val 1491194"/>
                <a:gd name="f363" fmla="val 2064971"/>
                <a:gd name="f364" fmla="val 1484003"/>
                <a:gd name="f365" fmla="val 2622644"/>
                <a:gd name="f366" fmla="val 1434621"/>
                <a:gd name="f367" fmla="val 2814287"/>
                <a:gd name="f368" fmla="val 1370629"/>
                <a:gd name="f369" fmla="val 2964850"/>
                <a:gd name="f370" fmla="val 1291598"/>
                <a:gd name="f371" fmla="val 976622"/>
                <a:gd name="f372" fmla="val 853248"/>
                <a:gd name="f373" fmla="val 2976677"/>
                <a:gd name="f374" fmla="val 835482"/>
                <a:gd name="f375" fmla="val 2834581"/>
                <a:gd name="f376" fmla="val 1001251"/>
                <a:gd name="f377" fmla="val 2760784"/>
                <a:gd name="f378" fmla="val 1101560"/>
                <a:gd name="f379" fmla="val 2608549"/>
                <a:gd name="f380" fmla="val 1075194"/>
                <a:gd name="f381" fmla="val 2460607"/>
                <a:gd name="f382" fmla="val 1035713"/>
                <a:gd name="f383" fmla="val 2468996"/>
                <a:gd name="f384" fmla="val 1060354"/>
                <a:gd name="f385" fmla="val 2611450"/>
                <a:gd name="f386" fmla="val 948194"/>
                <a:gd name="f387" fmla="val 2759243"/>
                <a:gd name="f388" fmla="val 773360"/>
                <a:gd name="f389" fmla="val 2817692"/>
                <a:gd name="f390" fmla="val 763867"/>
                <a:gd name="f391" fmla="val 2823239"/>
                <a:gd name="f392" fmla="val 753648"/>
                <a:gd name="f393" fmla="val 2823760"/>
                <a:gd name="f394" fmla="val 743309"/>
                <a:gd name="f395" fmla="val 576747"/>
                <a:gd name="f396" fmla="val 441721"/>
                <a:gd name="f397" fmla="val 2688734"/>
                <a:gd name="f398" fmla="val 2522172"/>
                <a:gd name="f399" fmla="val 459036"/>
                <a:gd name="f400" fmla="val 2436399"/>
                <a:gd name="f401" fmla="val 2427537"/>
                <a:gd name="f402" fmla="val 305234"/>
                <a:gd name="f403" fmla="val 2414137"/>
                <a:gd name="f404" fmla="val 200762"/>
                <a:gd name="f405" fmla="val 2297266"/>
                <a:gd name="f406" fmla="val 2155997"/>
                <a:gd name="f407" fmla="val 217593"/>
                <a:gd name="f408" fmla="val 2072628"/>
                <a:gd name="f409" fmla="val 89802"/>
                <a:gd name="f410" fmla="val 2019727"/>
                <a:gd name="f411" fmla="val 1893768"/>
                <a:gd name="f412" fmla="val 1746838"/>
                <a:gd name="f413" fmla="val 1665177"/>
                <a:gd name="f414" fmla="val 27737"/>
                <a:gd name="f415" fmla="val 1589996"/>
                <a:gd name="f416" fmla="val 75847"/>
                <a:gd name="f417" fmla="val 1531990"/>
                <a:gd name="f418" fmla="val 158816"/>
                <a:gd name="f419" fmla="val 1432590"/>
                <a:gd name="f420" fmla="val 276275"/>
                <a:gd name="f421" fmla="val 1387641"/>
                <a:gd name="f422" fmla="val 381353"/>
                <a:gd name="f423" fmla="val 1423131"/>
                <a:gd name="f424" fmla="val 394263"/>
                <a:gd name="f425" fmla="val 1384911"/>
                <a:gd name="f426" fmla="val 299825"/>
                <a:gd name="f427" fmla="val 1353014"/>
                <a:gd name="f428" fmla="val 197101"/>
                <a:gd name="f429" fmla="val 1376758"/>
                <a:gd name="f430" fmla="val 112642"/>
                <a:gd name="f431" fmla="val 1443556"/>
                <a:gd name="f432" fmla="val 74114"/>
                <a:gd name="f433" fmla="val 1395305"/>
                <a:gd name="f434" fmla="val 55810"/>
                <a:gd name="f435" fmla="val 1333244"/>
                <a:gd name="f436" fmla="val 1266911"/>
                <a:gd name="f437" fmla="val 1097473"/>
                <a:gd name="f438" fmla="val 175228"/>
                <a:gd name="f439" fmla="val 955927"/>
                <a:gd name="f440" fmla="val 334606"/>
                <a:gd name="f441" fmla="val 922383"/>
                <a:gd name="f442" fmla="val 497254"/>
                <a:gd name="f443" fmla="val 898036"/>
                <a:gd name="f444" fmla="val 645210"/>
                <a:gd name="f445" fmla="val 961827"/>
                <a:gd name="f446" fmla="val 694839"/>
                <a:gd name="f447" fmla="val 1079319"/>
                <a:gd name="f448" fmla="val 670482"/>
                <a:gd name="f449" fmla="val 1096114"/>
                <a:gd name="f450" fmla="val 651035"/>
                <a:gd name="f451" fmla="val 1119484"/>
                <a:gd name="f452" fmla="val 636636"/>
                <a:gd name="f453" fmla="val 1146893"/>
                <a:gd name="f454" fmla="val 598934"/>
                <a:gd name="f455" fmla="val 1218660"/>
                <a:gd name="f456" fmla="val 601627"/>
                <a:gd name="f457" fmla="val 1307205"/>
                <a:gd name="f458" fmla="val 643730"/>
                <a:gd name="f459" fmla="val 1380130"/>
                <a:gd name="f460" fmla="val 677177"/>
                <a:gd name="f461" fmla="val 1360819"/>
                <a:gd name="f462" fmla="val 642024"/>
                <a:gd name="f463" fmla="val 1299932"/>
                <a:gd name="f464" fmla="val 639299"/>
                <a:gd name="f465" fmla="val 1226219"/>
                <a:gd name="f466" fmla="val 669992"/>
                <a:gd name="f467" fmla="val 1166433"/>
                <a:gd name="f468" fmla="val 681439"/>
                <a:gd name="f469" fmla="val 1144136"/>
                <a:gd name="f470" fmla="val 696880"/>
                <a:gd name="f471" fmla="val 1125036"/>
                <a:gd name="f472" fmla="val 719376"/>
                <a:gd name="f473" fmla="val 1114815"/>
                <a:gd name="f474" fmla="val 753521"/>
                <a:gd name="f475" fmla="val 1105667"/>
                <a:gd name="f476" fmla="val 747068"/>
                <a:gd name="f477" fmla="val 1089375"/>
                <a:gd name="f478" fmla="val 775618"/>
                <a:gd name="f479" fmla="val 1073627"/>
                <a:gd name="f480" fmla="val 808756"/>
                <a:gd name="f481" fmla="val 1066440"/>
                <a:gd name="f482" fmla="val 843174"/>
                <a:gd name="f483" fmla="val 1068829"/>
                <a:gd name="f484" fmla="val 910177"/>
                <a:gd name="f485" fmla="val 1073482"/>
                <a:gd name="f486" fmla="val 971874"/>
                <a:gd name="f487" fmla="val 1113774"/>
                <a:gd name="f488" fmla="val 1005945"/>
                <a:gd name="f489" fmla="val 1175134"/>
                <a:gd name="f490" fmla="val 1039750"/>
                <a:gd name="f491" fmla="val 1156458"/>
                <a:gd name="f492" fmla="val 998956"/>
                <a:gd name="f493" fmla="val 1082934"/>
                <a:gd name="f494" fmla="val 924540"/>
                <a:gd name="f495" fmla="val 1035010"/>
                <a:gd name="f496" fmla="val 843662"/>
                <a:gd name="f497" fmla="val 1030172"/>
                <a:gd name="f498" fmla="val 804145"/>
                <a:gd name="f499" fmla="val 1027809"/>
                <a:gd name="f500" fmla="val 766021"/>
                <a:gd name="f501" fmla="val 1035895"/>
                <a:gd name="f502" fmla="val 732986"/>
                <a:gd name="f503" fmla="val 1053824"/>
                <a:gd name="f504" fmla="val 667861"/>
                <a:gd name="f505" fmla="val 924500"/>
                <a:gd name="f506" fmla="val 500732"/>
                <a:gd name="f507" fmla="val 853399"/>
                <a:gd name="f508" fmla="val 319377"/>
                <a:gd name="f509" fmla="val 879325"/>
                <a:gd name="f510" fmla="val 300989"/>
                <a:gd name="f511" fmla="val 843277"/>
                <a:gd name="f512" fmla="val 293334"/>
                <a:gd name="f513" fmla="val 802167"/>
                <a:gd name="f514" fmla="val 759266"/>
                <a:gd name="f515" fmla="val 639212"/>
                <a:gd name="f516" fmla="val 353287"/>
                <a:gd name="f517" fmla="val 533159"/>
                <a:gd name="f518" fmla="val 448596"/>
                <a:gd name="f519" fmla="val 474747"/>
                <a:gd name="f520" fmla="val 473964"/>
                <a:gd name="f521" fmla="val 344116"/>
                <a:gd name="f522" fmla="val 571545"/>
                <a:gd name="f523" fmla="val 239326"/>
                <a:gd name="f524" fmla="val 699138"/>
                <a:gd name="f525" fmla="val 207021"/>
                <a:gd name="f526" fmla="val 883688"/>
                <a:gd name="f527" fmla="val 175806"/>
                <a:gd name="f528" fmla="val 1051685"/>
                <a:gd name="f529" fmla="val 257594"/>
                <a:gd name="f530" fmla="val 1089767"/>
                <a:gd name="f531" fmla="val 399718"/>
                <a:gd name="f532" fmla="val 1128734"/>
                <a:gd name="f533" fmla="val 389277"/>
                <a:gd name="f534" fmla="val 1097563"/>
                <a:gd name="f535" fmla="val 272948"/>
                <a:gd name="f536" fmla="val 992084"/>
                <a:gd name="f537" fmla="val 191573"/>
                <a:gd name="f538" fmla="val 857834"/>
                <a:gd name="f539" fmla="val 171572"/>
                <a:gd name="f540" fmla="val 902623"/>
                <a:gd name="f541" fmla="val 69261"/>
                <a:gd name="f542" fmla="val 1005740"/>
                <a:gd name="f543" fmla="*/ f0 1 3068057"/>
                <a:gd name="f544" fmla="*/ f1 1 3083879"/>
                <a:gd name="f545" fmla="val f2"/>
                <a:gd name="f546" fmla="val f3"/>
                <a:gd name="f547" fmla="val f4"/>
                <a:gd name="f548" fmla="+- f547 0 f545"/>
                <a:gd name="f549" fmla="+- f546 0 f545"/>
                <a:gd name="f550" fmla="*/ f549 1 3068057"/>
                <a:gd name="f551" fmla="*/ f548 1 3083879"/>
                <a:gd name="f552" fmla="*/ f545 1 f550"/>
                <a:gd name="f553" fmla="*/ f546 1 f550"/>
                <a:gd name="f554" fmla="*/ f545 1 f551"/>
                <a:gd name="f555" fmla="*/ f547 1 f551"/>
                <a:gd name="f556" fmla="*/ f552 f543 1"/>
                <a:gd name="f557" fmla="*/ f553 f543 1"/>
                <a:gd name="f558" fmla="*/ f555 f544 1"/>
                <a:gd name="f559" fmla="*/ f554 f5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6" t="f559" r="f557" b="f558"/>
              <a:pathLst>
                <a:path w="3068057" h="30838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1" y="f33"/>
                  </a:cubicBezTo>
                  <a:lnTo>
                    <a:pt x="f34" y="f35"/>
                  </a:lnTo>
                  <a:lnTo>
                    <a:pt x="f31" y="f35"/>
                  </a:lnTo>
                  <a:lnTo>
                    <a:pt x="f31" y="f36"/>
                  </a:lnTo>
                  <a:cubicBezTo>
                    <a:pt x="f37" y="f38"/>
                    <a:pt x="f39" y="f40"/>
                    <a:pt x="f39" y="f41"/>
                  </a:cubicBezTo>
                  <a:lnTo>
                    <a:pt x="f42" y="f43"/>
                  </a:lnTo>
                  <a:cubicBezTo>
                    <a:pt x="f44" y="f45"/>
                    <a:pt x="f3" y="f46"/>
                    <a:pt x="f3" y="f47"/>
                  </a:cubicBezTo>
                  <a:cubicBezTo>
                    <a:pt x="f3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69" y="f71"/>
                  </a:cubicBezTo>
                  <a:cubicBezTo>
                    <a:pt x="f69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lnTo>
                    <a:pt x="f111" y="f112"/>
                  </a:lnTo>
                  <a:cubicBezTo>
                    <a:pt x="f113" y="f114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4"/>
                  </a:cubicBezTo>
                  <a:lnTo>
                    <a:pt x="f125" y="f126"/>
                  </a:ln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7" y="f149"/>
                  </a:cubicBezTo>
                  <a:cubicBezTo>
                    <a:pt x="f147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4"/>
                    <a:pt x="f5" y="f4"/>
                  </a:cubicBezTo>
                  <a:cubicBezTo>
                    <a:pt x="f178" y="f4"/>
                    <a:pt x="f179" y="f180"/>
                    <a:pt x="f181" y="f182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lnTo>
                    <a:pt x="f195" y="f196"/>
                  </a:ln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212"/>
                    <a:pt x="f213" y="f214"/>
                  </a:cubicBezTo>
                  <a:lnTo>
                    <a:pt x="f215" y="f216"/>
                  </a:ln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cubicBezTo>
                    <a:pt x="f237" y="f238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lnTo>
                    <a:pt x="f249" y="f250"/>
                  </a:lnTo>
                  <a:cubicBezTo>
                    <a:pt x="f251" y="f252"/>
                    <a:pt x="f253" y="f254"/>
                    <a:pt x="f255" y="f256"/>
                  </a:cubicBezTo>
                  <a:lnTo>
                    <a:pt x="f257" y="f258"/>
                  </a:ln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70"/>
                  </a:cubicBezTo>
                  <a:cubicBezTo>
                    <a:pt x="f271" y="f272"/>
                    <a:pt x="f273" y="f2"/>
                    <a:pt x="f5" y="f2"/>
                  </a:cubicBezTo>
                  <a:close/>
                  <a:moveTo>
                    <a:pt x="f274" y="f2"/>
                  </a:moveTo>
                  <a:cubicBezTo>
                    <a:pt x="f275" y="f2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cubicBezTo>
                    <a:pt x="f306" y="f307"/>
                    <a:pt x="f308" y="f309"/>
                    <a:pt x="f310" y="f311"/>
                  </a:cubicBezTo>
                  <a:lnTo>
                    <a:pt x="f312" y="f313"/>
                  </a:ln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lnTo>
                    <a:pt x="f326" y="f327"/>
                  </a:ln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cubicBezTo>
                    <a:pt x="f356" y="f357"/>
                    <a:pt x="f358" y="f359"/>
                    <a:pt x="f360" y="f361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8" y="f369"/>
                    <a:pt x="f370" y="f4"/>
                    <a:pt x="f274" y="f4"/>
                  </a:cubicBezTo>
                  <a:cubicBezTo>
                    <a:pt x="f371" y="f4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lnTo>
                    <a:pt x="f382" y="f383"/>
                  </a:lnTo>
                  <a:cubicBezTo>
                    <a:pt x="f384" y="f385"/>
                    <a:pt x="f386" y="f387"/>
                    <a:pt x="f388" y="f389"/>
                  </a:cubicBezTo>
                  <a:cubicBezTo>
                    <a:pt x="f390" y="f391"/>
                    <a:pt x="f392" y="f393"/>
                    <a:pt x="f394" y="f393"/>
                  </a:cubicBezTo>
                  <a:cubicBezTo>
                    <a:pt x="f395" y="f393"/>
                    <a:pt x="f396" y="f397"/>
                    <a:pt x="f396" y="f398"/>
                  </a:cubicBezTo>
                  <a:lnTo>
                    <a:pt x="f399" y="f400"/>
                  </a:lnTo>
                  <a:lnTo>
                    <a:pt x="f396" y="f400"/>
                  </a:lnTo>
                  <a:lnTo>
                    <a:pt x="f396" y="f401"/>
                  </a:lnTo>
                  <a:cubicBezTo>
                    <a:pt x="f402" y="f403"/>
                    <a:pt x="f404" y="f405"/>
                    <a:pt x="f404" y="f406"/>
                  </a:cubicBezTo>
                  <a:lnTo>
                    <a:pt x="f407" y="f408"/>
                  </a:lnTo>
                  <a:cubicBezTo>
                    <a:pt x="f409" y="f410"/>
                    <a:pt x="f2" y="f411"/>
                    <a:pt x="f2" y="f412"/>
                  </a:cubicBezTo>
                  <a:cubicBezTo>
                    <a:pt x="f2" y="f413"/>
                    <a:pt x="f414" y="f415"/>
                    <a:pt x="f416" y="f417"/>
                  </a:cubicBezTo>
                  <a:cubicBezTo>
                    <a:pt x="f418" y="f419"/>
                    <a:pt x="f420" y="f421"/>
                    <a:pt x="f422" y="f423"/>
                  </a:cubicBezTo>
                  <a:lnTo>
                    <a:pt x="f424" y="f425"/>
                  </a:lnTo>
                  <a:cubicBezTo>
                    <a:pt x="f426" y="f427"/>
                    <a:pt x="f428" y="f429"/>
                    <a:pt x="f430" y="f431"/>
                  </a:cubicBezTo>
                  <a:cubicBezTo>
                    <a:pt x="f432" y="f433"/>
                    <a:pt x="f434" y="f435"/>
                    <a:pt x="f434" y="f436"/>
                  </a:cubicBezTo>
                  <a:cubicBezTo>
                    <a:pt x="f434" y="f437"/>
                    <a:pt x="f438" y="f439"/>
                    <a:pt x="f440" y="f441"/>
                  </a:cubicBezTo>
                  <a:cubicBezTo>
                    <a:pt x="f442" y="f443"/>
                    <a:pt x="f444" y="f445"/>
                    <a:pt x="f446" y="f447"/>
                  </a:cubicBezTo>
                  <a:cubicBezTo>
                    <a:pt x="f448" y="f449"/>
                    <a:pt x="f450" y="f451"/>
                    <a:pt x="f452" y="f453"/>
                  </a:cubicBezTo>
                  <a:cubicBezTo>
                    <a:pt x="f454" y="f455"/>
                    <a:pt x="f456" y="f457"/>
                    <a:pt x="f458" y="f459"/>
                  </a:cubicBezTo>
                  <a:lnTo>
                    <a:pt x="f460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lnTo>
                    <a:pt x="f474" y="f475"/>
                  </a:lnTo>
                  <a:lnTo>
                    <a:pt x="f476" y="f477"/>
                  </a:lnTo>
                  <a:cubicBezTo>
                    <a:pt x="f478" y="f479"/>
                    <a:pt x="f480" y="f481"/>
                    <a:pt x="f482" y="f483"/>
                  </a:cubicBezTo>
                  <a:cubicBezTo>
                    <a:pt x="f484" y="f485"/>
                    <a:pt x="f486" y="f487"/>
                    <a:pt x="f488" y="f489"/>
                  </a:cubicBezTo>
                  <a:lnTo>
                    <a:pt x="f490" y="f491"/>
                  </a:lnTo>
                  <a:cubicBezTo>
                    <a:pt x="f492" y="f493"/>
                    <a:pt x="f494" y="f495"/>
                    <a:pt x="f496" y="f497"/>
                  </a:cubicBezTo>
                  <a:cubicBezTo>
                    <a:pt x="f498" y="f499"/>
                    <a:pt x="f500" y="f501"/>
                    <a:pt x="f502" y="f503"/>
                  </a:cubicBezTo>
                  <a:cubicBezTo>
                    <a:pt x="f504" y="f505"/>
                    <a:pt x="f506" y="f507"/>
                    <a:pt x="f508" y="f509"/>
                  </a:cubicBezTo>
                  <a:cubicBezTo>
                    <a:pt x="f510" y="f511"/>
                    <a:pt x="f512" y="f513"/>
                    <a:pt x="f512" y="f514"/>
                  </a:cubicBezTo>
                  <a:cubicBezTo>
                    <a:pt x="f512" y="f515"/>
                    <a:pt x="f516" y="f517"/>
                    <a:pt x="f518" y="f519"/>
                  </a:cubicBezTo>
                  <a:cubicBezTo>
                    <a:pt x="f520" y="f521"/>
                    <a:pt x="f522" y="f523"/>
                    <a:pt x="f524" y="f525"/>
                  </a:cubicBezTo>
                  <a:cubicBezTo>
                    <a:pt x="f526" y="f527"/>
                    <a:pt x="f528" y="f529"/>
                    <a:pt x="f530" y="f531"/>
                  </a:cubicBezTo>
                  <a:lnTo>
                    <a:pt x="f532" y="f533"/>
                  </a:lnTo>
                  <a:cubicBezTo>
                    <a:pt x="f534" y="f535"/>
                    <a:pt x="f536" y="f537"/>
                    <a:pt x="f538" y="f539"/>
                  </a:cubicBezTo>
                  <a:cubicBezTo>
                    <a:pt x="f540" y="f541"/>
                    <a:pt x="f542" y="f2"/>
                    <a:pt x="f274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914D460D-CE2C-A9D1-4F04-E142EEE90F5A}"/>
                </a:ext>
              </a:extLst>
            </p:cNvPr>
            <p:cNvGrpSpPr/>
            <p:nvPr/>
          </p:nvGrpSpPr>
          <p:grpSpPr>
            <a:xfrm>
              <a:off x="3837179" y="1242450"/>
              <a:ext cx="415402" cy="489222"/>
              <a:chOff x="3837179" y="1242450"/>
              <a:chExt cx="415402" cy="489222"/>
            </a:xfrm>
          </p:grpSpPr>
          <p:sp>
            <p:nvSpPr>
              <p:cNvPr id="7" name="Freeform 111">
                <a:extLst>
                  <a:ext uri="{FF2B5EF4-FFF2-40B4-BE49-F238E27FC236}">
                    <a16:creationId xmlns:a16="http://schemas.microsoft.com/office/drawing/2014/main" id="{402B373B-D1A5-6108-879D-B739F4EE34A0}"/>
                  </a:ext>
                </a:extLst>
              </p:cNvPr>
              <p:cNvSpPr/>
              <p:nvPr/>
            </p:nvSpPr>
            <p:spPr>
              <a:xfrm>
                <a:off x="3837179" y="1242450"/>
                <a:ext cx="415402" cy="48922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31558"/>
                  <a:gd name="f7" fmla="val 5891405"/>
                  <a:gd name="f8" fmla="val 2980491"/>
                  <a:gd name="f9" fmla="val 968"/>
                  <a:gd name="f10" fmla="val 1784302"/>
                  <a:gd name="f11" fmla="val -22254"/>
                  <a:gd name="f12" fmla="val 1040642"/>
                  <a:gd name="f13" fmla="val 372305"/>
                  <a:gd name="f14" fmla="val 726547"/>
                  <a:gd name="f15" fmla="val 1181117"/>
                  <a:gd name="f16" fmla="val 528785"/>
                  <a:gd name="f17" fmla="val 1834793"/>
                  <a:gd name="f18" fmla="val 744238"/>
                  <a:gd name="f19" fmla="val 2066938"/>
                  <a:gd name="f20" fmla="val 486068"/>
                  <a:gd name="f21" fmla="val 2371366"/>
                  <a:gd name="f22" fmla="val 239818"/>
                  <a:gd name="f23" fmla="val 2677225"/>
                  <a:gd name="f24" fmla="val -40213"/>
                  <a:gd name="f25" fmla="val 2911644"/>
                  <a:gd name="f26" fmla="val 4803"/>
                  <a:gd name="f27" fmla="val 3079808"/>
                  <a:gd name="f28" fmla="val 109541"/>
                  <a:gd name="f29" fmla="val 3181162"/>
                  <a:gd name="f30" fmla="val 260766"/>
                  <a:gd name="f31" fmla="val 3266498"/>
                  <a:gd name="f32" fmla="val 460575"/>
                  <a:gd name="f33" fmla="val 3328959"/>
                  <a:gd name="f34" fmla="val 403546"/>
                  <a:gd name="f35" fmla="val 3464559"/>
                  <a:gd name="f36" fmla="val 198074"/>
                  <a:gd name="f37" fmla="val 3641722"/>
                  <a:gd name="f38" fmla="val 289487"/>
                  <a:gd name="f39" fmla="val 3735758"/>
                  <a:gd name="f40" fmla="val 480873"/>
                  <a:gd name="f41" fmla="val 3871219"/>
                  <a:gd name="f42" fmla="val 428032"/>
                  <a:gd name="f43" fmla="val 3935014"/>
                  <a:gd name="f44" fmla="val 303940"/>
                  <a:gd name="f45" fmla="val 3939433"/>
                  <a:gd name="f46" fmla="val 322351"/>
                  <a:gd name="f47" fmla="val 4062605"/>
                  <a:gd name="f48" fmla="val 362395"/>
                  <a:gd name="f49" fmla="val 4195168"/>
                  <a:gd name="f50" fmla="val 550882"/>
                  <a:gd name="f51" fmla="val 4226788"/>
                  <a:gd name="f52" fmla="val 513737"/>
                  <a:gd name="f53" fmla="val 4317787"/>
                  <a:gd name="f54" fmla="val 397470"/>
                  <a:gd name="f55" fmla="val 4561276"/>
                  <a:gd name="f56" fmla="val 358392"/>
                  <a:gd name="f57" fmla="val 4876020"/>
                  <a:gd name="f58" fmla="val 449942"/>
                  <a:gd name="f59" fmla="val 4977005"/>
                  <a:gd name="f60" fmla="val 636587"/>
                  <a:gd name="f61" fmla="val 5158310"/>
                  <a:gd name="f62" fmla="val 1197305"/>
                  <a:gd name="f63" fmla="val 5208988"/>
                  <a:gd name="f64" fmla="val 1704584"/>
                  <a:gd name="f65" fmla="val 5039972"/>
                  <a:gd name="f66" fmla="val 1895970"/>
                  <a:gd name="f67" fmla="val 4734863"/>
                  <a:gd name="f68" fmla="val 5859508"/>
                  <a:gd name="f69" fmla="val 4366268"/>
                  <a:gd name="f70" fmla="val 4516262"/>
                  <a:gd name="f71" fmla="val 4422975"/>
                  <a:gd name="f72" fmla="val 3927926"/>
                  <a:gd name="f73" fmla="val 4841189"/>
                  <a:gd name="f74" fmla="val 3520345"/>
                  <a:gd name="f75" fmla="val 6117095"/>
                  <a:gd name="f76" fmla="val 1964448"/>
                  <a:gd name="f77" fmla="val 4692333"/>
                  <a:gd name="f78" fmla="val 36409"/>
                  <a:gd name="f79" fmla="+- 0 0 -90"/>
                  <a:gd name="f80" fmla="*/ f3 1 5331558"/>
                  <a:gd name="f81" fmla="*/ f4 1 5891405"/>
                  <a:gd name="f82" fmla="val f5"/>
                  <a:gd name="f83" fmla="val f6"/>
                  <a:gd name="f84" fmla="val f7"/>
                  <a:gd name="f85" fmla="*/ f79 f0 1"/>
                  <a:gd name="f86" fmla="+- f84 0 f82"/>
                  <a:gd name="f87" fmla="+- f83 0 f82"/>
                  <a:gd name="f88" fmla="*/ f85 1 f2"/>
                  <a:gd name="f89" fmla="*/ f87 1 5331558"/>
                  <a:gd name="f90" fmla="*/ f86 1 5891405"/>
                  <a:gd name="f91" fmla="*/ 968 f86 1"/>
                  <a:gd name="f92" fmla="*/ 1181117 f86 1"/>
                  <a:gd name="f93" fmla="*/ 3328959 f86 1"/>
                  <a:gd name="f94" fmla="*/ 3735758 f86 1"/>
                  <a:gd name="f95" fmla="*/ 3871219 f86 1"/>
                  <a:gd name="f96" fmla="*/ 4062605 f86 1"/>
                  <a:gd name="f97" fmla="*/ 4317787 f86 1"/>
                  <a:gd name="f98" fmla="*/ 4977005 f86 1"/>
                  <a:gd name="f99" fmla="*/ 5039972 f86 1"/>
                  <a:gd name="f100" fmla="*/ 5891405 f86 1"/>
                  <a:gd name="f101" fmla="*/ 5859508 f86 1"/>
                  <a:gd name="f102" fmla="*/ 3520345 f86 1"/>
                  <a:gd name="f103" fmla="*/ 3079808 f86 1"/>
                  <a:gd name="f104" fmla="*/ 2980491 f87 1"/>
                  <a:gd name="f105" fmla="*/ 726547 f87 1"/>
                  <a:gd name="f106" fmla="*/ 486068 f87 1"/>
                  <a:gd name="f107" fmla="*/ 2371366 f86 1"/>
                  <a:gd name="f108" fmla="*/ 4803 f87 1"/>
                  <a:gd name="f109" fmla="*/ 460575 f87 1"/>
                  <a:gd name="f110" fmla="*/ 289487 f87 1"/>
                  <a:gd name="f111" fmla="*/ 480873 f87 1"/>
                  <a:gd name="f112" fmla="*/ 322351 f87 1"/>
                  <a:gd name="f113" fmla="*/ 513737 f87 1"/>
                  <a:gd name="f114" fmla="*/ 449942 f87 1"/>
                  <a:gd name="f115" fmla="*/ 1704584 f87 1"/>
                  <a:gd name="f116" fmla="*/ 1895970 f87 1"/>
                  <a:gd name="f117" fmla="*/ 4734863 f87 1"/>
                  <a:gd name="f118" fmla="*/ 4841189 f87 1"/>
                  <a:gd name="f119" fmla="+- f88 0 f1"/>
                  <a:gd name="f120" fmla="*/ f91 1 5891405"/>
                  <a:gd name="f121" fmla="*/ f92 1 5891405"/>
                  <a:gd name="f122" fmla="*/ f93 1 5891405"/>
                  <a:gd name="f123" fmla="*/ f94 1 5891405"/>
                  <a:gd name="f124" fmla="*/ f95 1 5891405"/>
                  <a:gd name="f125" fmla="*/ f96 1 5891405"/>
                  <a:gd name="f126" fmla="*/ f97 1 5891405"/>
                  <a:gd name="f127" fmla="*/ f98 1 5891405"/>
                  <a:gd name="f128" fmla="*/ f99 1 5891405"/>
                  <a:gd name="f129" fmla="*/ f100 1 5891405"/>
                  <a:gd name="f130" fmla="*/ f101 1 5891405"/>
                  <a:gd name="f131" fmla="*/ f102 1 5891405"/>
                  <a:gd name="f132" fmla="*/ f103 1 5891405"/>
                  <a:gd name="f133" fmla="*/ f104 1 5331558"/>
                  <a:gd name="f134" fmla="*/ f105 1 5331558"/>
                  <a:gd name="f135" fmla="*/ f106 1 5331558"/>
                  <a:gd name="f136" fmla="*/ f107 1 5891405"/>
                  <a:gd name="f137" fmla="*/ f108 1 5331558"/>
                  <a:gd name="f138" fmla="*/ f109 1 5331558"/>
                  <a:gd name="f139" fmla="*/ f110 1 5331558"/>
                  <a:gd name="f140" fmla="*/ f111 1 5331558"/>
                  <a:gd name="f141" fmla="*/ f112 1 5331558"/>
                  <a:gd name="f142" fmla="*/ f113 1 5331558"/>
                  <a:gd name="f143" fmla="*/ f114 1 5331558"/>
                  <a:gd name="f144" fmla="*/ f115 1 5331558"/>
                  <a:gd name="f145" fmla="*/ f116 1 5331558"/>
                  <a:gd name="f146" fmla="*/ f117 1 5331558"/>
                  <a:gd name="f147" fmla="*/ f118 1 5331558"/>
                  <a:gd name="f148" fmla="*/ f82 1 f89"/>
                  <a:gd name="f149" fmla="*/ f83 1 f89"/>
                  <a:gd name="f150" fmla="*/ f82 1 f90"/>
                  <a:gd name="f151" fmla="*/ f84 1 f90"/>
                  <a:gd name="f152" fmla="*/ f133 1 f89"/>
                  <a:gd name="f153" fmla="*/ f120 1 f90"/>
                  <a:gd name="f154" fmla="*/ f134 1 f89"/>
                  <a:gd name="f155" fmla="*/ f121 1 f90"/>
                  <a:gd name="f156" fmla="*/ f135 1 f89"/>
                  <a:gd name="f157" fmla="*/ f136 1 f90"/>
                  <a:gd name="f158" fmla="*/ f137 1 f89"/>
                  <a:gd name="f159" fmla="*/ f132 1 f90"/>
                  <a:gd name="f160" fmla="*/ f138 1 f89"/>
                  <a:gd name="f161" fmla="*/ f122 1 f90"/>
                  <a:gd name="f162" fmla="*/ f139 1 f89"/>
                  <a:gd name="f163" fmla="*/ f123 1 f90"/>
                  <a:gd name="f164" fmla="*/ f140 1 f89"/>
                  <a:gd name="f165" fmla="*/ f124 1 f90"/>
                  <a:gd name="f166" fmla="*/ f141 1 f89"/>
                  <a:gd name="f167" fmla="*/ f125 1 f90"/>
                  <a:gd name="f168" fmla="*/ f142 1 f89"/>
                  <a:gd name="f169" fmla="*/ f126 1 f90"/>
                  <a:gd name="f170" fmla="*/ f143 1 f89"/>
                  <a:gd name="f171" fmla="*/ f127 1 f90"/>
                  <a:gd name="f172" fmla="*/ f144 1 f89"/>
                  <a:gd name="f173" fmla="*/ f128 1 f90"/>
                  <a:gd name="f174" fmla="*/ f145 1 f89"/>
                  <a:gd name="f175" fmla="*/ f129 1 f90"/>
                  <a:gd name="f176" fmla="*/ f146 1 f89"/>
                  <a:gd name="f177" fmla="*/ f130 1 f90"/>
                  <a:gd name="f178" fmla="*/ f147 1 f89"/>
                  <a:gd name="f179" fmla="*/ f131 1 f90"/>
                  <a:gd name="f180" fmla="*/ f148 f80 1"/>
                  <a:gd name="f181" fmla="*/ f149 f80 1"/>
                  <a:gd name="f182" fmla="*/ f151 f81 1"/>
                  <a:gd name="f183" fmla="*/ f150 f81 1"/>
                  <a:gd name="f184" fmla="*/ f152 f80 1"/>
                  <a:gd name="f185" fmla="*/ f153 f81 1"/>
                  <a:gd name="f186" fmla="*/ f154 f80 1"/>
                  <a:gd name="f187" fmla="*/ f155 f81 1"/>
                  <a:gd name="f188" fmla="*/ f156 f80 1"/>
                  <a:gd name="f189" fmla="*/ f157 f81 1"/>
                  <a:gd name="f190" fmla="*/ f158 f80 1"/>
                  <a:gd name="f191" fmla="*/ f159 f81 1"/>
                  <a:gd name="f192" fmla="*/ f160 f80 1"/>
                  <a:gd name="f193" fmla="*/ f161 f81 1"/>
                  <a:gd name="f194" fmla="*/ f162 f80 1"/>
                  <a:gd name="f195" fmla="*/ f163 f81 1"/>
                  <a:gd name="f196" fmla="*/ f164 f80 1"/>
                  <a:gd name="f197" fmla="*/ f165 f81 1"/>
                  <a:gd name="f198" fmla="*/ f166 f80 1"/>
                  <a:gd name="f199" fmla="*/ f167 f81 1"/>
                  <a:gd name="f200" fmla="*/ f168 f80 1"/>
                  <a:gd name="f201" fmla="*/ f169 f81 1"/>
                  <a:gd name="f202" fmla="*/ f170 f80 1"/>
                  <a:gd name="f203" fmla="*/ f171 f81 1"/>
                  <a:gd name="f204" fmla="*/ f172 f80 1"/>
                  <a:gd name="f205" fmla="*/ f173 f81 1"/>
                  <a:gd name="f206" fmla="*/ f174 f80 1"/>
                  <a:gd name="f207" fmla="*/ f175 f81 1"/>
                  <a:gd name="f208" fmla="*/ f176 f80 1"/>
                  <a:gd name="f209" fmla="*/ f177 f81 1"/>
                  <a:gd name="f210" fmla="*/ f178 f80 1"/>
                  <a:gd name="f211" fmla="*/ f179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9">
                    <a:pos x="f184" y="f185"/>
                  </a:cxn>
                  <a:cxn ang="f119">
                    <a:pos x="f186" y="f187"/>
                  </a:cxn>
                  <a:cxn ang="f119">
                    <a:pos x="f188" y="f189"/>
                  </a:cxn>
                  <a:cxn ang="f119">
                    <a:pos x="f190" y="f191"/>
                  </a:cxn>
                  <a:cxn ang="f119">
                    <a:pos x="f192" y="f193"/>
                  </a:cxn>
                  <a:cxn ang="f119">
                    <a:pos x="f194" y="f195"/>
                  </a:cxn>
                  <a:cxn ang="f119">
                    <a:pos x="f196" y="f197"/>
                  </a:cxn>
                  <a:cxn ang="f119">
                    <a:pos x="f198" y="f199"/>
                  </a:cxn>
                  <a:cxn ang="f119">
                    <a:pos x="f200" y="f201"/>
                  </a:cxn>
                  <a:cxn ang="f119">
                    <a:pos x="f202" y="f203"/>
                  </a:cxn>
                  <a:cxn ang="f119">
                    <a:pos x="f204" y="f205"/>
                  </a:cxn>
                  <a:cxn ang="f119">
                    <a:pos x="f206" y="f207"/>
                  </a:cxn>
                  <a:cxn ang="f119">
                    <a:pos x="f208" y="f209"/>
                  </a:cxn>
                  <a:cxn ang="f119">
                    <a:pos x="f210" y="f211"/>
                  </a:cxn>
                  <a:cxn ang="f119">
                    <a:pos x="f184" y="f185"/>
                  </a:cxn>
                </a:cxnLst>
                <a:rect l="f180" t="f183" r="f181" b="f182"/>
                <a:pathLst>
                  <a:path w="5331558" h="5891405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cubicBezTo>
                      <a:pt x="f48" y="f49"/>
                      <a:pt x="f50" y="f51"/>
                      <a:pt x="f52" y="f53"/>
                    </a:cubicBezTo>
                    <a:cubicBezTo>
                      <a:pt x="f54" y="f55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5"/>
                    </a:cubicBezTo>
                    <a:lnTo>
                      <a:pt x="f66" y="f7"/>
                    </a:ln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8" y="f9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</a:endParaRPr>
              </a:p>
            </p:txBody>
          </p:sp>
          <p:sp>
            <p:nvSpPr>
              <p:cNvPr id="8" name="Oval 37">
                <a:extLst>
                  <a:ext uri="{FF2B5EF4-FFF2-40B4-BE49-F238E27FC236}">
                    <a16:creationId xmlns:a16="http://schemas.microsoft.com/office/drawing/2014/main" id="{1249669C-F831-413A-2290-2EC179EBAF26}"/>
                  </a:ext>
                </a:extLst>
              </p:cNvPr>
              <p:cNvSpPr/>
              <p:nvPr/>
            </p:nvSpPr>
            <p:spPr>
              <a:xfrm rot="18100527">
                <a:off x="3982997" y="1232478"/>
                <a:ext cx="217672" cy="30451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70491"/>
                  <a:gd name="f4" fmla="val 1745209"/>
                  <a:gd name="f5" fmla="val 429221"/>
                  <a:gd name="f6" fmla="val 671495"/>
                  <a:gd name="f7" fmla="val 415869"/>
                  <a:gd name="f8" fmla="val 670322"/>
                  <a:gd name="f9" fmla="val 402356"/>
                  <a:gd name="f10" fmla="val 670624"/>
                  <a:gd name="f11" fmla="val 388917"/>
                  <a:gd name="f12" fmla="val 672439"/>
                  <a:gd name="f13" fmla="val 370997"/>
                  <a:gd name="f14" fmla="val 674859"/>
                  <a:gd name="f15" fmla="val 353207"/>
                  <a:gd name="f16" fmla="val 679968"/>
                  <a:gd name="f17" fmla="val 336101"/>
                  <a:gd name="f18" fmla="val 687858"/>
                  <a:gd name="f19" fmla="val 344770"/>
                  <a:gd name="f20" fmla="val 708640"/>
                  <a:gd name="f21" fmla="val 405276"/>
                  <a:gd name="f22" fmla="val 680369"/>
                  <a:gd name="f23" fmla="val 475531"/>
                  <a:gd name="f24" fmla="val 691805"/>
                  <a:gd name="f25" fmla="val 523918"/>
                  <a:gd name="f26" fmla="val 737799"/>
                  <a:gd name="f27" fmla="val 569388"/>
                  <a:gd name="f28" fmla="val 781022"/>
                  <a:gd name="f29" fmla="val 587723"/>
                  <a:gd name="f30" fmla="val 847396"/>
                  <a:gd name="f31" fmla="val 571504"/>
                  <a:gd name="f32" fmla="val 910067"/>
                  <a:gd name="f33" fmla="val 593243"/>
                  <a:gd name="f34" fmla="val 915886"/>
                  <a:gd name="f35" fmla="val 611678"/>
                  <a:gd name="f36" fmla="val 844923"/>
                  <a:gd name="f37" fmla="val 590662"/>
                  <a:gd name="f38" fmla="val 769719"/>
                  <a:gd name="f39" fmla="val 538740"/>
                  <a:gd name="f40" fmla="val 720849"/>
                  <a:gd name="f41" fmla="val 507886"/>
                  <a:gd name="f42" fmla="val 691808"/>
                  <a:gd name="f43" fmla="val 469277"/>
                  <a:gd name="f44" fmla="val 675014"/>
                  <a:gd name="f45" fmla="val 588421"/>
                  <a:gd name="f46" fmla="val 580980"/>
                  <a:gd name="f47" fmla="val 534186"/>
                  <a:gd name="f48" fmla="val 581239"/>
                  <a:gd name="f49" fmla="val 482134"/>
                  <a:gd name="f50" fmla="val 605639"/>
                  <a:gd name="f51" fmla="val 446738"/>
                  <a:gd name="f52" fmla="val 649695"/>
                  <a:gd name="f53" fmla="val 463760"/>
                  <a:gd name="f54" fmla="val 664437"/>
                  <a:gd name="f55" fmla="val 505329"/>
                  <a:gd name="f56" fmla="val 612166"/>
                  <a:gd name="f57" fmla="val 573320"/>
                  <a:gd name="f58" fmla="val 591099"/>
                  <a:gd name="f59" fmla="val 637132"/>
                  <a:gd name="f60" fmla="val 610714"/>
                  <a:gd name="f61" fmla="val 697098"/>
                  <a:gd name="f62" fmla="val 629147"/>
                  <a:gd name="f63" fmla="val 743088"/>
                  <a:gd name="f64" fmla="val 680397"/>
                  <a:gd name="f65" fmla="val 756495"/>
                  <a:gd name="f66" fmla="val 743730"/>
                  <a:gd name="f67" fmla="val 778549"/>
                  <a:gd name="f68" fmla="val 739251"/>
                  <a:gd name="f69" fmla="val 763432"/>
                  <a:gd name="f70" fmla="val 667508"/>
                  <a:gd name="f71" fmla="val 711108"/>
                  <a:gd name="f72" fmla="val 609548"/>
                  <a:gd name="f73" fmla="val 642848"/>
                  <a:gd name="f74" fmla="val 588934"/>
                  <a:gd name="f75" fmla="val 624821"/>
                  <a:gd name="f76" fmla="val 583490"/>
                  <a:gd name="f77" fmla="val 606500"/>
                  <a:gd name="f78" fmla="val 580894"/>
                  <a:gd name="f79" fmla="val 533817"/>
                  <a:gd name="f80" fmla="val 617807"/>
                  <a:gd name="f81" fmla="val 1"/>
                  <a:gd name="f82" fmla="val 687626"/>
                  <a:gd name="f83" fmla="val 60667"/>
                  <a:gd name="f84" fmla="val 697680"/>
                  <a:gd name="f85" fmla="val 141081"/>
                  <a:gd name="f86" fmla="val 603869"/>
                  <a:gd name="f87" fmla="val 182843"/>
                  <a:gd name="f88" fmla="val 547102"/>
                  <a:gd name="f89" fmla="val 268997"/>
                  <a:gd name="f90" fmla="val 562024"/>
                  <a:gd name="f91" fmla="val 352718"/>
                  <a:gd name="f92" fmla="val 584367"/>
                  <a:gd name="f93" fmla="val 347971"/>
                  <a:gd name="f94" fmla="val 570422"/>
                  <a:gd name="f95" fmla="val 267354"/>
                  <a:gd name="f96" fmla="val 633895"/>
                  <a:gd name="f97" fmla="val 183716"/>
                  <a:gd name="f98" fmla="val 732836"/>
                  <a:gd name="f99" fmla="val 150639"/>
                  <a:gd name="f100" fmla="val 738208"/>
                  <a:gd name="f101" fmla="val 147500"/>
                  <a:gd name="f102" fmla="val 743991"/>
                  <a:gd name="f103" fmla="val 147205"/>
                  <a:gd name="f104" fmla="val 749842"/>
                  <a:gd name="f105" fmla="val 844103"/>
                  <a:gd name="f106" fmla="val 920515"/>
                  <a:gd name="f107" fmla="val 223618"/>
                  <a:gd name="f108" fmla="val 317877"/>
                  <a:gd name="f109" fmla="val 910716"/>
                  <a:gd name="f110" fmla="val 366417"/>
                  <a:gd name="f111" fmla="val 366418"/>
                  <a:gd name="f112" fmla="val 371433"/>
                  <a:gd name="f113" fmla="val 997755"/>
                  <a:gd name="f114" fmla="val 379016"/>
                  <a:gd name="f115" fmla="val 1056877"/>
                  <a:gd name="f116" fmla="val 445155"/>
                  <a:gd name="f117" fmla="val 525101"/>
                  <a:gd name="f118" fmla="val 1047351"/>
                  <a:gd name="f119" fmla="val 572282"/>
                  <a:gd name="f120" fmla="val 1119671"/>
                  <a:gd name="f121" fmla="val 602218"/>
                  <a:gd name="f122" fmla="val 673500"/>
                  <a:gd name="f123" fmla="val 756650"/>
                  <a:gd name="f124" fmla="val 1170490"/>
                  <a:gd name="f125" fmla="val 802863"/>
                  <a:gd name="f126" fmla="val 1154794"/>
                  <a:gd name="f127" fmla="val 845409"/>
                  <a:gd name="f128" fmla="val 1127569"/>
                  <a:gd name="f129" fmla="val 878235"/>
                  <a:gd name="f130" fmla="val 1080615"/>
                  <a:gd name="f131" fmla="val 934488"/>
                  <a:gd name="f132" fmla="val 1014142"/>
                  <a:gd name="f133" fmla="val 959925"/>
                  <a:gd name="f134" fmla="val 954678"/>
                  <a:gd name="f135" fmla="val 939840"/>
                  <a:gd name="f136" fmla="val 947373"/>
                  <a:gd name="f137" fmla="val 961469"/>
                  <a:gd name="f138" fmla="val 1000817"/>
                  <a:gd name="f139" fmla="val 979520"/>
                  <a:gd name="f140" fmla="val 1058949"/>
                  <a:gd name="f141" fmla="val 966083"/>
                  <a:gd name="f142" fmla="val 1106746"/>
                  <a:gd name="f143" fmla="val 928282"/>
                  <a:gd name="f144" fmla="val 1128548"/>
                  <a:gd name="f145" fmla="val 955588"/>
                  <a:gd name="f146" fmla="val 1138907"/>
                  <a:gd name="f147" fmla="val 990708"/>
                  <a:gd name="f148" fmla="val 1028247"/>
                  <a:gd name="f149" fmla="val 1124134"/>
                  <a:gd name="f150" fmla="val 1071328"/>
                  <a:gd name="f151" fmla="val 1204237"/>
                  <a:gd name="f152" fmla="val 981133"/>
                  <a:gd name="f153" fmla="val 1223220"/>
                  <a:gd name="f154" fmla="val 889088"/>
                  <a:gd name="f155" fmla="val 1236998"/>
                  <a:gd name="f156" fmla="val 805358"/>
                  <a:gd name="f157" fmla="val 1200898"/>
                  <a:gd name="f158" fmla="val 777272"/>
                  <a:gd name="f159" fmla="val 1134408"/>
                  <a:gd name="f160" fmla="val 791057"/>
                  <a:gd name="f161" fmla="val 1124903"/>
                  <a:gd name="f162" fmla="val 802061"/>
                  <a:gd name="f163" fmla="val 1111678"/>
                  <a:gd name="f164" fmla="val 810210"/>
                  <a:gd name="f165" fmla="val 1096167"/>
                  <a:gd name="f166" fmla="val 831546"/>
                  <a:gd name="f167" fmla="val 1055553"/>
                  <a:gd name="f168" fmla="val 830022"/>
                  <a:gd name="f169" fmla="val 1005443"/>
                  <a:gd name="f170" fmla="val 806195"/>
                  <a:gd name="f171" fmla="val 964175"/>
                  <a:gd name="f172" fmla="val 787267"/>
                  <a:gd name="f173" fmla="val 975103"/>
                  <a:gd name="f174" fmla="val 807161"/>
                  <a:gd name="f175" fmla="val 1009560"/>
                  <a:gd name="f176" fmla="val 808703"/>
                  <a:gd name="f177" fmla="val 1051275"/>
                  <a:gd name="f178" fmla="val 791333"/>
                  <a:gd name="f179" fmla="val 1085110"/>
                  <a:gd name="f180" fmla="val 784855"/>
                  <a:gd name="f181" fmla="val 1097727"/>
                  <a:gd name="f182" fmla="val 776117"/>
                  <a:gd name="f183" fmla="val 1108536"/>
                  <a:gd name="f184" fmla="val 763385"/>
                  <a:gd name="f185" fmla="val 1114320"/>
                  <a:gd name="f186" fmla="val 744063"/>
                  <a:gd name="f187" fmla="val 1119497"/>
                  <a:gd name="f188" fmla="val 747716"/>
                  <a:gd name="f189" fmla="val 1128718"/>
                  <a:gd name="f190" fmla="val 731558"/>
                  <a:gd name="f191" fmla="val 1137628"/>
                  <a:gd name="f192" fmla="val 712804"/>
                  <a:gd name="f193" fmla="val 1141697"/>
                  <a:gd name="f194" fmla="val 693327"/>
                  <a:gd name="f195" fmla="val 1140344"/>
                  <a:gd name="f196" fmla="val 655409"/>
                  <a:gd name="f197" fmla="val 1137711"/>
                  <a:gd name="f198" fmla="val 620494"/>
                  <a:gd name="f199" fmla="val 1114908"/>
                  <a:gd name="f200" fmla="val 601213"/>
                  <a:gd name="f201" fmla="val 1080185"/>
                  <a:gd name="f202" fmla="val 582082"/>
                  <a:gd name="f203" fmla="val 1090754"/>
                  <a:gd name="f204" fmla="val 605167"/>
                  <a:gd name="f205" fmla="val 1132362"/>
                  <a:gd name="f206" fmla="val 647281"/>
                  <a:gd name="f207" fmla="val 1159482"/>
                  <a:gd name="f208" fmla="val 693051"/>
                  <a:gd name="f209" fmla="val 1162221"/>
                  <a:gd name="f210" fmla="val 715413"/>
                  <a:gd name="f211" fmla="val 1163558"/>
                  <a:gd name="f212" fmla="val 736989"/>
                  <a:gd name="f213" fmla="val 1158982"/>
                  <a:gd name="f214" fmla="val 755684"/>
                  <a:gd name="f215" fmla="val 1148835"/>
                  <a:gd name="f216" fmla="val 792539"/>
                  <a:gd name="f217" fmla="val 1222022"/>
                  <a:gd name="f218" fmla="val 887119"/>
                  <a:gd name="f219" fmla="val 1262260"/>
                  <a:gd name="f220" fmla="val 989751"/>
                  <a:gd name="f221" fmla="val 1247587"/>
                  <a:gd name="f222" fmla="val 1000157"/>
                  <a:gd name="f223" fmla="val 1267987"/>
                  <a:gd name="f224" fmla="val 1004489"/>
                  <a:gd name="f225" fmla="val 1291252"/>
                  <a:gd name="f226" fmla="val 1004488"/>
                  <a:gd name="f227" fmla="val 1315531"/>
                  <a:gd name="f228" fmla="val 1381750"/>
                  <a:gd name="f229" fmla="val 972258"/>
                  <a:gd name="f230" fmla="val 1440443"/>
                  <a:gd name="f231" fmla="val 920375"/>
                  <a:gd name="f232" fmla="val 1473506"/>
                  <a:gd name="f233" fmla="val 913116"/>
                  <a:gd name="f234" fmla="val 1474079"/>
                  <a:gd name="f235" fmla="val 850536"/>
                  <a:gd name="f236" fmla="val 1469665"/>
                  <a:gd name="f237" fmla="val 794159"/>
                  <a:gd name="f238" fmla="val 1430126"/>
                  <a:gd name="f239" fmla="val 766796"/>
                  <a:gd name="f240" fmla="val 1371458"/>
                  <a:gd name="f241" fmla="val 746323"/>
                  <a:gd name="f242" fmla="val 1380801"/>
                  <a:gd name="f243" fmla="val 776874"/>
                  <a:gd name="f244" fmla="val 1446464"/>
                  <a:gd name="f245" fmla="val 839753"/>
                  <a:gd name="f246" fmla="val 1490827"/>
                  <a:gd name="f247" fmla="val 909888"/>
                  <a:gd name="f248" fmla="val 1496052"/>
                  <a:gd name="f249" fmla="val 891948"/>
                  <a:gd name="f250" fmla="val 1561049"/>
                  <a:gd name="f251" fmla="val 840393"/>
                  <a:gd name="f252" fmla="val 1611456"/>
                  <a:gd name="f253" fmla="val 774838"/>
                  <a:gd name="f254" fmla="val 1628054"/>
                  <a:gd name="f255" fmla="val 686646"/>
                  <a:gd name="f256" fmla="val 1642970"/>
                  <a:gd name="f257" fmla="val 605133"/>
                  <a:gd name="f258" fmla="val 1612285"/>
                  <a:gd name="f259" fmla="val 571751"/>
                  <a:gd name="f260" fmla="val 1552195"/>
                  <a:gd name="f261" fmla="val 550649"/>
                  <a:gd name="f262" fmla="val 1566422"/>
                  <a:gd name="f263" fmla="val 577499"/>
                  <a:gd name="f264" fmla="val 1609979"/>
                  <a:gd name="f265" fmla="val 626419"/>
                  <a:gd name="f266" fmla="val 1639383"/>
                  <a:gd name="f267" fmla="val 685031"/>
                  <a:gd name="f268" fmla="val 1648114"/>
                  <a:gd name="f269" fmla="val 659684"/>
                  <a:gd name="f270" fmla="val 1706013"/>
                  <a:gd name="f271" fmla="val 601329"/>
                  <a:gd name="f272" fmla="val 1745210"/>
                  <a:gd name="f273" fmla="val 533818"/>
                  <a:gd name="f274" fmla="val 455549"/>
                  <a:gd name="f275" fmla="val 416747"/>
                  <a:gd name="f276" fmla="val 1692524"/>
                  <a:gd name="f277" fmla="val 372301"/>
                  <a:gd name="f278" fmla="val 1619888"/>
                  <a:gd name="f279" fmla="val 366380"/>
                  <a:gd name="f280" fmla="val 1592106"/>
                  <a:gd name="f281" fmla="val 305091"/>
                  <a:gd name="f282" fmla="val 1567105"/>
                  <a:gd name="f283" fmla="val 259811"/>
                  <a:gd name="f284" fmla="val 1511085"/>
                  <a:gd name="f285" fmla="val 250590"/>
                  <a:gd name="f286" fmla="val 1443452"/>
                  <a:gd name="f287" fmla="val 203712"/>
                  <a:gd name="f288" fmla="val 1453117"/>
                  <a:gd name="f289" fmla="val 158965"/>
                  <a:gd name="f290" fmla="val 1444975"/>
                  <a:gd name="f291" fmla="val 117260"/>
                  <a:gd name="f292" fmla="val 1407178"/>
                  <a:gd name="f293" fmla="val 55030"/>
                  <a:gd name="f294" fmla="val 1350772"/>
                  <a:gd name="f295" fmla="val 44039"/>
                  <a:gd name="f296" fmla="val 1258933"/>
                  <a:gd name="f297" fmla="val 90593"/>
                  <a:gd name="f298" fmla="val 1192598"/>
                  <a:gd name="f299" fmla="val 186799"/>
                  <a:gd name="f300" fmla="val 1224213"/>
                  <a:gd name="f301" fmla="val 285304"/>
                  <a:gd name="f302" fmla="val 1199642"/>
                  <a:gd name="f303" fmla="val 330760"/>
                  <a:gd name="f304" fmla="val 1129474"/>
                  <a:gd name="f305" fmla="val 344999"/>
                  <a:gd name="f306" fmla="val 1132822"/>
                  <a:gd name="f307" fmla="val 420009"/>
                  <a:gd name="f308" fmla="val 1139731"/>
                  <a:gd name="f309" fmla="val 490500"/>
                  <a:gd name="f310" fmla="val 1101048"/>
                  <a:gd name="f311" fmla="val 524987"/>
                  <a:gd name="f312" fmla="val 1034051"/>
                  <a:gd name="f313" fmla="val 505360"/>
                  <a:gd name="f314" fmla="val 1023014"/>
                  <a:gd name="f315" fmla="val 475089"/>
                  <a:gd name="f316" fmla="val 1082544"/>
                  <a:gd name="f317" fmla="val 412689"/>
                  <a:gd name="f318" fmla="val 1116790"/>
                  <a:gd name="f319" fmla="val 346243"/>
                  <a:gd name="f320" fmla="val 1110339"/>
                  <a:gd name="f321" fmla="val 283801"/>
                  <a:gd name="f322" fmla="val 1104277"/>
                  <a:gd name="f323" fmla="val 228486"/>
                  <a:gd name="f324" fmla="val 1063265"/>
                  <a:gd name="f325" fmla="val 202679"/>
                  <a:gd name="f326" fmla="val 1003895"/>
                  <a:gd name="f327" fmla="val 181967"/>
                  <a:gd name="f328" fmla="val 1012696"/>
                  <a:gd name="f329" fmla="val 205492"/>
                  <a:gd name="f330" fmla="val 1066954"/>
                  <a:gd name="f331" fmla="val 250941"/>
                  <a:gd name="f332" fmla="val 1107583"/>
                  <a:gd name="f333" fmla="val 305288"/>
                  <a:gd name="f334" fmla="val 1123484"/>
                  <a:gd name="f335" fmla="val 260051"/>
                  <a:gd name="f336" fmla="val 1186174"/>
                  <a:gd name="f337" fmla="val 162021"/>
                  <a:gd name="f338" fmla="val 1201884"/>
                  <a:gd name="f339" fmla="val 70961"/>
                  <a:gd name="f340" fmla="val 1161909"/>
                  <a:gd name="f341" fmla="val 64874"/>
                  <a:gd name="f342" fmla="val 1160625"/>
                  <a:gd name="f343" fmla="val 60391"/>
                  <a:gd name="f344" fmla="val 1156961"/>
                  <a:gd name="f345" fmla="val 56055"/>
                  <a:gd name="f346" fmla="val 1153032"/>
                  <a:gd name="f347" fmla="val -13786"/>
                  <a:gd name="f348" fmla="val 1089729"/>
                  <a:gd name="f349" fmla="val -19088"/>
                  <a:gd name="f350" fmla="val 981796"/>
                  <a:gd name="f351" fmla="val 44214"/>
                  <a:gd name="f352" fmla="val 911953"/>
                  <a:gd name="f353" fmla="val 84073"/>
                  <a:gd name="f354" fmla="val 882569"/>
                  <a:gd name="f355" fmla="val 76811"/>
                  <a:gd name="f356" fmla="val 875989"/>
                  <a:gd name="f357" fmla="val 80179"/>
                  <a:gd name="f358" fmla="val 872273"/>
                  <a:gd name="f359" fmla="val 28040"/>
                  <a:gd name="f360" fmla="val 814783"/>
                  <a:gd name="f361" fmla="val 28651"/>
                  <a:gd name="f362" fmla="val 726072"/>
                  <a:gd name="f363" fmla="val 82340"/>
                  <a:gd name="f364" fmla="val 666836"/>
                  <a:gd name="f365" fmla="val 121082"/>
                  <a:gd name="f366" fmla="val 638275"/>
                  <a:gd name="f367" fmla="val 89526"/>
                  <a:gd name="f368" fmla="val 571593"/>
                  <a:gd name="f369" fmla="val 96788"/>
                  <a:gd name="f370" fmla="val 490523"/>
                  <a:gd name="f371" fmla="val 145805"/>
                  <a:gd name="f372" fmla="val 430894"/>
                  <a:gd name="f373" fmla="val 198586"/>
                  <a:gd name="f374" fmla="val 400645"/>
                  <a:gd name="f375" fmla="val 259015"/>
                  <a:gd name="f376" fmla="val 385179"/>
                  <a:gd name="f377" fmla="val 321878"/>
                  <a:gd name="f378" fmla="val 383347"/>
                  <a:gd name="f379" fmla="val 321111"/>
                  <a:gd name="f380" fmla="val 357014"/>
                  <a:gd name="f381" fmla="val 257723"/>
                  <a:gd name="f382" fmla="val 358862"/>
                  <a:gd name="f383" fmla="val 196668"/>
                  <a:gd name="f384" fmla="val 373772"/>
                  <a:gd name="f385" fmla="val 141180"/>
                  <a:gd name="f386" fmla="val 399723"/>
                  <a:gd name="f387" fmla="val 117813"/>
                  <a:gd name="f388" fmla="val 370058"/>
                  <a:gd name="f389" fmla="val 106816"/>
                  <a:gd name="f390" fmla="val 332072"/>
                  <a:gd name="f391" fmla="val 291518"/>
                  <a:gd name="f392" fmla="val 170286"/>
                  <a:gd name="f393" fmla="val 205094"/>
                  <a:gd name="f394" fmla="val 72008"/>
                  <a:gd name="f395" fmla="val 326327"/>
                  <a:gd name="f396" fmla="val 350305"/>
                  <a:gd name="f397" fmla="val 373385"/>
                  <a:gd name="f398" fmla="val 75853"/>
                  <a:gd name="f399" fmla="val 394659"/>
                  <a:gd name="f400" fmla="val 83948"/>
                  <a:gd name="f401" fmla="val 425371"/>
                  <a:gd name="f402" fmla="val 33609"/>
                  <a:gd name="f403" fmla="val 467237"/>
                  <a:gd name="f404" fmla="*/ f0 1 1170491"/>
                  <a:gd name="f405" fmla="*/ f1 1 1745209"/>
                  <a:gd name="f406" fmla="val f2"/>
                  <a:gd name="f407" fmla="val f3"/>
                  <a:gd name="f408" fmla="val f4"/>
                  <a:gd name="f409" fmla="+- f408 0 f406"/>
                  <a:gd name="f410" fmla="+- f407 0 f406"/>
                  <a:gd name="f411" fmla="*/ f410 1 1170491"/>
                  <a:gd name="f412" fmla="*/ f409 1 1745209"/>
                  <a:gd name="f413" fmla="*/ f406 1 f411"/>
                  <a:gd name="f414" fmla="*/ f407 1 f411"/>
                  <a:gd name="f415" fmla="*/ f406 1 f412"/>
                  <a:gd name="f416" fmla="*/ f408 1 f412"/>
                  <a:gd name="f417" fmla="*/ f413 f404 1"/>
                  <a:gd name="f418" fmla="*/ f414 f404 1"/>
                  <a:gd name="f419" fmla="*/ f416 f405 1"/>
                  <a:gd name="f420" fmla="*/ f415 f40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7" t="f420" r="f418" b="f419"/>
                <a:pathLst>
                  <a:path w="1170491" h="1745209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cubicBezTo>
                      <a:pt x="f41" y="f42"/>
                      <a:pt x="f43" y="f44"/>
                      <a:pt x="f5" y="f6"/>
                    </a:cubicBezTo>
                    <a:close/>
                    <a:moveTo>
                      <a:pt x="f45" y="f46"/>
                    </a:moveTo>
                    <a:cubicBezTo>
                      <a:pt x="f47" y="f48"/>
                      <a:pt x="f49" y="f50"/>
                      <a:pt x="f51" y="f52"/>
                    </a:cubicBezTo>
                    <a:lnTo>
                      <a:pt x="f53" y="f54"/>
                    </a:lnTo>
                    <a:cubicBezTo>
                      <a:pt x="f55" y="f56"/>
                      <a:pt x="f57" y="f58"/>
                      <a:pt x="f59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45" y="f46"/>
                    </a:cubicBezTo>
                    <a:close/>
                    <a:moveTo>
                      <a:pt x="f79" y="f2"/>
                    </a:moveTo>
                    <a:cubicBezTo>
                      <a:pt x="f80" y="f81"/>
                      <a:pt x="f82" y="f83"/>
                      <a:pt x="f84" y="f85"/>
                    </a:cubicBezTo>
                    <a:cubicBezTo>
                      <a:pt x="f86" y="f87"/>
                      <a:pt x="f88" y="f89"/>
                      <a:pt x="f90" y="f91"/>
                    </a:cubicBezTo>
                    <a:lnTo>
                      <a:pt x="f92" y="f93"/>
                    </a:ln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101"/>
                      <a:pt x="f102" y="f103"/>
                      <a:pt x="f104" y="f103"/>
                    </a:cubicBezTo>
                    <a:cubicBezTo>
                      <a:pt x="f105" y="f103"/>
                      <a:pt x="f106" y="f107"/>
                      <a:pt x="f106" y="f108"/>
                    </a:cubicBezTo>
                    <a:lnTo>
                      <a:pt x="f109" y="f110"/>
                    </a:lnTo>
                    <a:lnTo>
                      <a:pt x="f106" y="f111"/>
                    </a:lnTo>
                    <a:lnTo>
                      <a:pt x="f106" y="f112"/>
                    </a:lnTo>
                    <a:cubicBezTo>
                      <a:pt x="f113" y="f114"/>
                      <a:pt x="f115" y="f116"/>
                      <a:pt x="f115" y="f117"/>
                    </a:cubicBezTo>
                    <a:lnTo>
                      <a:pt x="f118" y="f119"/>
                    </a:lnTo>
                    <a:cubicBezTo>
                      <a:pt x="f120" y="f121"/>
                      <a:pt x="f3" y="f122"/>
                      <a:pt x="f3" y="f123"/>
                    </a:cubicBezTo>
                    <a:cubicBezTo>
                      <a:pt x="f124" y="f125"/>
                      <a:pt x="f126" y="f127"/>
                      <a:pt x="f128" y="f129"/>
                    </a:cubicBezTo>
                    <a:cubicBezTo>
                      <a:pt x="f130" y="f131"/>
                      <a:pt x="f132" y="f133"/>
                      <a:pt x="f134" y="f135"/>
                    </a:cubicBezTo>
                    <a:lnTo>
                      <a:pt x="f136" y="f137"/>
                    </a:lnTo>
                    <a:cubicBezTo>
                      <a:pt x="f138" y="f139"/>
                      <a:pt x="f140" y="f141"/>
                      <a:pt x="f142" y="f143"/>
                    </a:cubicBezTo>
                    <a:cubicBezTo>
                      <a:pt x="f144" y="f145"/>
                      <a:pt x="f146" y="f147"/>
                      <a:pt x="f146" y="f148"/>
                    </a:cubicBezTo>
                    <a:cubicBezTo>
                      <a:pt x="f146" y="f149"/>
                      <a:pt x="f150" y="f151"/>
                      <a:pt x="f152" y="f153"/>
                    </a:cubicBezTo>
                    <a:cubicBezTo>
                      <a:pt x="f154" y="f155"/>
                      <a:pt x="f156" y="f157"/>
                      <a:pt x="f158" y="f159"/>
                    </a:cubicBezTo>
                    <a:cubicBezTo>
                      <a:pt x="f160" y="f161"/>
                      <a:pt x="f162" y="f163"/>
                      <a:pt x="f164" y="f165"/>
                    </a:cubicBezTo>
                    <a:cubicBezTo>
                      <a:pt x="f166" y="f167"/>
                      <a:pt x="f168" y="f169"/>
                      <a:pt x="f170" y="f171"/>
                    </a:cubicBezTo>
                    <a:lnTo>
                      <a:pt x="f172" y="f173"/>
                    </a:lnTo>
                    <a:cubicBezTo>
                      <a:pt x="f174" y="f175"/>
                      <a:pt x="f176" y="f177"/>
                      <a:pt x="f178" y="f179"/>
                    </a:cubicBezTo>
                    <a:cubicBezTo>
                      <a:pt x="f180" y="f181"/>
                      <a:pt x="f182" y="f183"/>
                      <a:pt x="f184" y="f185"/>
                    </a:cubicBezTo>
                    <a:lnTo>
                      <a:pt x="f186" y="f187"/>
                    </a:lnTo>
                    <a:lnTo>
                      <a:pt x="f188" y="f189"/>
                    </a:lnTo>
                    <a:cubicBezTo>
                      <a:pt x="f190" y="f191"/>
                      <a:pt x="f192" y="f193"/>
                      <a:pt x="f194" y="f195"/>
                    </a:cubicBezTo>
                    <a:cubicBezTo>
                      <a:pt x="f196" y="f197"/>
                      <a:pt x="f198" y="f199"/>
                      <a:pt x="f200" y="f201"/>
                    </a:cubicBezTo>
                    <a:lnTo>
                      <a:pt x="f202" y="f203"/>
                    </a:lnTo>
                    <a:cubicBezTo>
                      <a:pt x="f204" y="f205"/>
                      <a:pt x="f206" y="f207"/>
                      <a:pt x="f208" y="f209"/>
                    </a:cubicBezTo>
                    <a:cubicBezTo>
                      <a:pt x="f210" y="f211"/>
                      <a:pt x="f212" y="f213"/>
                      <a:pt x="f214" y="f215"/>
                    </a:cubicBezTo>
                    <a:cubicBezTo>
                      <a:pt x="f216" y="f217"/>
                      <a:pt x="f218" y="f219"/>
                      <a:pt x="f220" y="f221"/>
                    </a:cubicBezTo>
                    <a:cubicBezTo>
                      <a:pt x="f222" y="f223"/>
                      <a:pt x="f224" y="f225"/>
                      <a:pt x="f226" y="f227"/>
                    </a:cubicBezTo>
                    <a:cubicBezTo>
                      <a:pt x="f226" y="f228"/>
                      <a:pt x="f229" y="f230"/>
                      <a:pt x="f231" y="f232"/>
                    </a:cubicBezTo>
                    <a:lnTo>
                      <a:pt x="f233" y="f234"/>
                    </a:lnTo>
                    <a:cubicBezTo>
                      <a:pt x="f235" y="f236"/>
                      <a:pt x="f237" y="f238"/>
                      <a:pt x="f239" y="f240"/>
                    </a:cubicBezTo>
                    <a:lnTo>
                      <a:pt x="f241" y="f242"/>
                    </a:lnTo>
                    <a:cubicBezTo>
                      <a:pt x="f243" y="f244"/>
                      <a:pt x="f245" y="f246"/>
                      <a:pt x="f247" y="f248"/>
                    </a:cubicBezTo>
                    <a:cubicBezTo>
                      <a:pt x="f249" y="f250"/>
                      <a:pt x="f251" y="f252"/>
                      <a:pt x="f253" y="f254"/>
                    </a:cubicBezTo>
                    <a:cubicBezTo>
                      <a:pt x="f255" y="f256"/>
                      <a:pt x="f257" y="f258"/>
                      <a:pt x="f259" y="f260"/>
                    </a:cubicBezTo>
                    <a:lnTo>
                      <a:pt x="f261" y="f262"/>
                    </a:lnTo>
                    <a:cubicBezTo>
                      <a:pt x="f263" y="f264"/>
                      <a:pt x="f265" y="f266"/>
                      <a:pt x="f267" y="f268"/>
                    </a:cubicBezTo>
                    <a:cubicBezTo>
                      <a:pt x="f269" y="f270"/>
                      <a:pt x="f271" y="f272"/>
                      <a:pt x="f273" y="f4"/>
                    </a:cubicBezTo>
                    <a:cubicBezTo>
                      <a:pt x="f274" y="f272"/>
                      <a:pt x="f275" y="f276"/>
                      <a:pt x="f277" y="f278"/>
                    </a:cubicBezTo>
                    <a:lnTo>
                      <a:pt x="f279" y="f280"/>
                    </a:lnTo>
                    <a:cubicBezTo>
                      <a:pt x="f281" y="f282"/>
                      <a:pt x="f283" y="f284"/>
                      <a:pt x="f285" y="f286"/>
                    </a:cubicBezTo>
                    <a:cubicBezTo>
                      <a:pt x="f287" y="f288"/>
                      <a:pt x="f289" y="f290"/>
                      <a:pt x="f291" y="f292"/>
                    </a:cubicBezTo>
                    <a:cubicBezTo>
                      <a:pt x="f293" y="f294"/>
                      <a:pt x="f295" y="f296"/>
                      <a:pt x="f297" y="f298"/>
                    </a:cubicBezTo>
                    <a:cubicBezTo>
                      <a:pt x="f299" y="f300"/>
                      <a:pt x="f301" y="f302"/>
                      <a:pt x="f303" y="f304"/>
                    </a:cubicBezTo>
                    <a:lnTo>
                      <a:pt x="f305" y="f306"/>
                    </a:lnTo>
                    <a:cubicBezTo>
                      <a:pt x="f307" y="f308"/>
                      <a:pt x="f309" y="f310"/>
                      <a:pt x="f311" y="f312"/>
                    </a:cubicBezTo>
                    <a:lnTo>
                      <a:pt x="f313" y="f314"/>
                    </a:lnTo>
                    <a:cubicBezTo>
                      <a:pt x="f315" y="f316"/>
                      <a:pt x="f317" y="f318"/>
                      <a:pt x="f319" y="f320"/>
                    </a:cubicBezTo>
                    <a:cubicBezTo>
                      <a:pt x="f321" y="f322"/>
                      <a:pt x="f323" y="f324"/>
                      <a:pt x="f325" y="f326"/>
                    </a:cubicBezTo>
                    <a:lnTo>
                      <a:pt x="f327" y="f328"/>
                    </a:lnTo>
                    <a:cubicBezTo>
                      <a:pt x="f329" y="f330"/>
                      <a:pt x="f331" y="f332"/>
                      <a:pt x="f333" y="f334"/>
                    </a:cubicBezTo>
                    <a:cubicBezTo>
                      <a:pt x="f335" y="f336"/>
                      <a:pt x="f337" y="f338"/>
                      <a:pt x="f339" y="f340"/>
                    </a:cubicBezTo>
                    <a:cubicBezTo>
                      <a:pt x="f341" y="f342"/>
                      <a:pt x="f343" y="f344"/>
                      <a:pt x="f345" y="f346"/>
                    </a:cubicBezTo>
                    <a:cubicBezTo>
                      <a:pt x="f347" y="f348"/>
                      <a:pt x="f349" y="f350"/>
                      <a:pt x="f351" y="f352"/>
                    </a:cubicBezTo>
                    <a:lnTo>
                      <a:pt x="f353" y="f354"/>
                    </a:lnTo>
                    <a:lnTo>
                      <a:pt x="f355" y="f356"/>
                    </a:lnTo>
                    <a:lnTo>
                      <a:pt x="f357" y="f358"/>
                    </a:lnTo>
                    <a:cubicBezTo>
                      <a:pt x="f359" y="f360"/>
                      <a:pt x="f361" y="f362"/>
                      <a:pt x="f363" y="f364"/>
                    </a:cubicBezTo>
                    <a:lnTo>
                      <a:pt x="f365" y="f366"/>
                    </a:lnTo>
                    <a:cubicBezTo>
                      <a:pt x="f367" y="f368"/>
                      <a:pt x="f369" y="f370"/>
                      <a:pt x="f371" y="f372"/>
                    </a:cubicBezTo>
                    <a:cubicBezTo>
                      <a:pt x="f373" y="f374"/>
                      <a:pt x="f375" y="f376"/>
                      <a:pt x="f377" y="f378"/>
                    </a:cubicBezTo>
                    <a:lnTo>
                      <a:pt x="f379" y="f380"/>
                    </a:lnTo>
                    <a:cubicBezTo>
                      <a:pt x="f381" y="f382"/>
                      <a:pt x="f383" y="f384"/>
                      <a:pt x="f385" y="f386"/>
                    </a:cubicBezTo>
                    <a:cubicBezTo>
                      <a:pt x="f387" y="f388"/>
                      <a:pt x="f389" y="f390"/>
                      <a:pt x="f389" y="f391"/>
                    </a:cubicBezTo>
                    <a:cubicBezTo>
                      <a:pt x="f389" y="f392"/>
                      <a:pt x="f393" y="f394"/>
                      <a:pt x="f395" y="f394"/>
                    </a:cubicBezTo>
                    <a:cubicBezTo>
                      <a:pt x="f396" y="f394"/>
                      <a:pt x="f397" y="f398"/>
                      <a:pt x="f399" y="f400"/>
                    </a:cubicBezTo>
                    <a:cubicBezTo>
                      <a:pt x="f401" y="f402"/>
                      <a:pt x="f403" y="f2"/>
                      <a:pt x="f79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</a:endParaRPr>
              </a:p>
            </p:txBody>
          </p:sp>
        </p:grp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970F79C-67F9-B2D0-7676-1089F777D6F0}"/>
                </a:ext>
              </a:extLst>
            </p:cNvPr>
            <p:cNvSpPr/>
            <p:nvPr/>
          </p:nvSpPr>
          <p:spPr>
            <a:xfrm>
              <a:off x="3157660" y="1268995"/>
              <a:ext cx="372270" cy="436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6108"/>
                <a:gd name="f4" fmla="val 3216409"/>
                <a:gd name="f5" fmla="val 1150286"/>
                <a:gd name="f6" fmla="val 2039882"/>
                <a:gd name="f7" fmla="val 1216487"/>
                <a:gd name="f8" fmla="val 2110220"/>
                <a:gd name="f9" fmla="val 1249586"/>
                <a:gd name="f10" fmla="val 2238485"/>
                <a:gd name="f11" fmla="val 1348889"/>
                <a:gd name="f12" fmla="val 2250897"/>
                <a:gd name="f13" fmla="val 1452327"/>
                <a:gd name="f14" fmla="val 2213659"/>
                <a:gd name="f15" fmla="val 1530941"/>
                <a:gd name="f16" fmla="val 2147458"/>
                <a:gd name="f17" fmla="val 1597142"/>
                <a:gd name="f18" fmla="val 2052295"/>
                <a:gd name="f19" fmla="val 1634380"/>
                <a:gd name="f20" fmla="val 2030228"/>
                <a:gd name="f21" fmla="val 1712994"/>
                <a:gd name="f22" fmla="val 2049536"/>
                <a:gd name="f23" fmla="val 1721269"/>
                <a:gd name="f24" fmla="val 2072982"/>
                <a:gd name="f25" fmla="val 1533700"/>
                <a:gd name="f26" fmla="val 2362611"/>
                <a:gd name="f27" fmla="val 1615072"/>
                <a:gd name="f28" fmla="val 2763954"/>
                <a:gd name="f29" fmla="val 1568179"/>
                <a:gd name="f30" fmla="val 2830155"/>
                <a:gd name="f31" fmla="val 1391644"/>
                <a:gd name="f32" fmla="val 2965315"/>
                <a:gd name="f33" fmla="val 1231658"/>
                <a:gd name="f34" fmla="val 2893598"/>
                <a:gd name="f35" fmla="val 1063398"/>
                <a:gd name="f36" fmla="val 2925319"/>
                <a:gd name="f37" fmla="val 925479"/>
                <a:gd name="f38" fmla="val 2954282"/>
                <a:gd name="f39" fmla="val 820660"/>
                <a:gd name="f40" fmla="val 3107371"/>
                <a:gd name="f41" fmla="val 686879"/>
                <a:gd name="f42" fmla="val 3148747"/>
                <a:gd name="f43" fmla="val 536548"/>
                <a:gd name="f44" fmla="val 3184606"/>
                <a:gd name="f45" fmla="val 373804"/>
                <a:gd name="f46" fmla="val 3224602"/>
                <a:gd name="f47" fmla="val 215198"/>
                <a:gd name="f48" fmla="val 3214948"/>
                <a:gd name="f49" fmla="val 93829"/>
                <a:gd name="f50" fmla="val 3209431"/>
                <a:gd name="f51" fmla="val 71763"/>
                <a:gd name="f52" fmla="val 3046687"/>
                <a:gd name="f53" fmla="val 136584"/>
                <a:gd name="f54" fmla="val 2925318"/>
                <a:gd name="f55" fmla="val 168305"/>
                <a:gd name="f56" fmla="val 2828775"/>
                <a:gd name="f57" fmla="val 121415"/>
                <a:gd name="f58" fmla="val 2802571"/>
                <a:gd name="f59" fmla="val 107623"/>
                <a:gd name="f60" fmla="val 2710165"/>
                <a:gd name="f61" fmla="val 111150"/>
                <a:gd name="f62" fmla="val 2693172"/>
                <a:gd name="f63" fmla="val 127647"/>
                <a:gd name="f64" fmla="val 2691385"/>
                <a:gd name="f65" fmla="val 158288"/>
                <a:gd name="f66" fmla="val 2695563"/>
                <a:gd name="f67" fmla="val 2626239"/>
                <a:gd name="f68" fmla="val 266288"/>
                <a:gd name="f69" fmla="val 2708276"/>
                <a:gd name="f70" fmla="val 307224"/>
                <a:gd name="f71" fmla="val 2711894"/>
                <a:gd name="f72" fmla="val 415224"/>
                <a:gd name="f73" fmla="val 2711420"/>
                <a:gd name="f74" fmla="val 428487"/>
                <a:gd name="f75" fmla="val 2711947"/>
                <a:gd name="f76" fmla="val 442136"/>
                <a:gd name="f77" fmla="val 2710942"/>
                <a:gd name="f78" fmla="val 456160"/>
                <a:gd name="f79" fmla="val 2708700"/>
                <a:gd name="f80" fmla="val 2617963"/>
                <a:gd name="f81" fmla="val 564160"/>
                <a:gd name="f82" fmla="val 2692500"/>
                <a:gd name="f83" fmla="val 577696"/>
                <a:gd name="f84" fmla="val 2691220"/>
                <a:gd name="f85" fmla="val 591289"/>
                <a:gd name="f86" fmla="val 2688332"/>
                <a:gd name="f87" fmla="val 605096"/>
                <a:gd name="f88" fmla="val 2684680"/>
                <a:gd name="f89" fmla="val 2601411"/>
                <a:gd name="f90" fmla="val 713096"/>
                <a:gd name="f91" fmla="val 2654658"/>
                <a:gd name="f92" fmla="val 754032"/>
                <a:gd name="f93" fmla="val 2641463"/>
                <a:gd name="f94" fmla="val 2580721"/>
                <a:gd name="f95" fmla="val 862032"/>
                <a:gd name="f96" fmla="val 2599792"/>
                <a:gd name="f97" fmla="val 897454"/>
                <a:gd name="f98" fmla="val 2584791"/>
                <a:gd name="f99" fmla="val 934214"/>
                <a:gd name="f100" fmla="val 2567836"/>
                <a:gd name="f101" fmla="val 972371"/>
                <a:gd name="f102" fmla="val 2548802"/>
                <a:gd name="f103" fmla="val 1030297"/>
                <a:gd name="f104" fmla="val 2506047"/>
                <a:gd name="f105" fmla="val 939271"/>
                <a:gd name="f106" fmla="val 2219176"/>
                <a:gd name="f107" fmla="val 947546"/>
                <a:gd name="f108" fmla="val 2122633"/>
                <a:gd name="f109" fmla="val 957201"/>
                <a:gd name="f110" fmla="val 2082636"/>
                <a:gd name="f111" fmla="val 1082706"/>
                <a:gd name="f112" fmla="val 2067466"/>
                <a:gd name="f113" fmla="val 394278"/>
                <a:gd name="f114" fmla="val 1320337"/>
                <a:gd name="f115" fmla="val 356565"/>
                <a:gd name="f116" fmla="val 1315036"/>
                <a:gd name="f117" fmla="val 316914"/>
                <a:gd name="f118" fmla="val 1320983"/>
                <a:gd name="f119" fmla="val 277262"/>
                <a:gd name="f120" fmla="val 1344774"/>
                <a:gd name="f121" fmla="val 169686"/>
                <a:gd name="f122" fmla="val 1368221"/>
                <a:gd name="f123" fmla="val 281399"/>
                <a:gd name="f124" fmla="val 1532343"/>
                <a:gd name="f125" fmla="val 314500"/>
                <a:gd name="f126" fmla="val 1626128"/>
                <a:gd name="f127" fmla="val 335188"/>
                <a:gd name="f128" fmla="val 1715776"/>
                <a:gd name="f129" fmla="val 306225"/>
                <a:gd name="f130" fmla="val 1838523"/>
                <a:gd name="f131" fmla="val 376563"/>
                <a:gd name="f132" fmla="val 1820593"/>
                <a:gd name="f133" fmla="val 535169"/>
                <a:gd name="f134" fmla="val 1786113"/>
                <a:gd name="f135" fmla="val 681363"/>
                <a:gd name="f136" fmla="val 1673020"/>
                <a:gd name="f137" fmla="val 628954"/>
                <a:gd name="f138" fmla="val 1493726"/>
                <a:gd name="f139" fmla="val 603094"/>
                <a:gd name="f140" fmla="val 1453384"/>
                <a:gd name="f141" fmla="val 507414"/>
                <a:gd name="f142" fmla="val 1336241"/>
                <a:gd name="f143" fmla="val 1526804"/>
                <a:gd name="f144" fmla="val 66"/>
                <a:gd name="f145" fmla="val 2066065"/>
                <a:gd name="f146" fmla="val 2824"/>
                <a:gd name="f147" fmla="val 2621877"/>
                <a:gd name="f148" fmla="val 129710"/>
                <a:gd name="f149" fmla="val 2896335"/>
                <a:gd name="f150" fmla="val 1038593"/>
                <a:gd name="f151" fmla="val 3057700"/>
                <a:gd name="f152" fmla="val 1564063"/>
                <a:gd name="f153" fmla="val 2532230"/>
                <a:gd name="f154" fmla="val 2366749"/>
                <a:gd name="f155" fmla="val 2064686"/>
                <a:gd name="f156" fmla="val 2292273"/>
                <a:gd name="f157" fmla="val 1885392"/>
                <a:gd name="f158" fmla="val 2267447"/>
                <a:gd name="f159" fmla="val 1950214"/>
                <a:gd name="f160" fmla="val 2015056"/>
                <a:gd name="f161" fmla="val 1555767"/>
                <a:gd name="f162" fmla="val 1940580"/>
                <a:gd name="f163" fmla="val 1179249"/>
                <a:gd name="f164" fmla="val 1868862"/>
                <a:gd name="f165" fmla="val 732393"/>
                <a:gd name="f166" fmla="val 2186075"/>
                <a:gd name="f167" fmla="val 554478"/>
                <a:gd name="f168" fmla="val 2159871"/>
                <a:gd name="f169" fmla="val 466211"/>
                <a:gd name="f170" fmla="val 2141942"/>
                <a:gd name="f171" fmla="val 394493"/>
                <a:gd name="f172" fmla="val 1904722"/>
                <a:gd name="f173" fmla="val 364151"/>
                <a:gd name="f174" fmla="val 1932305"/>
                <a:gd name="f175" fmla="val 322774"/>
                <a:gd name="f176" fmla="val 1970922"/>
                <a:gd name="f177" fmla="val 405526"/>
                <a:gd name="f178" fmla="val 2146079"/>
                <a:gd name="f179" fmla="val 467589"/>
                <a:gd name="f180" fmla="val 2205384"/>
                <a:gd name="f181" fmla="val 525515"/>
                <a:gd name="f182" fmla="val 2241243"/>
                <a:gd name="f183" fmla="val 2202626"/>
                <a:gd name="f184" fmla="val 873070"/>
                <a:gd name="f185" fmla="val 2139183"/>
                <a:gd name="f186" fmla="val 913066"/>
                <a:gd name="f187" fmla="val 2128149"/>
                <a:gd name="f188" fmla="val 870312"/>
                <a:gd name="f189" fmla="val 2253655"/>
                <a:gd name="f190" fmla="val 877208"/>
                <a:gd name="f191" fmla="val 2333648"/>
                <a:gd name="f192" fmla="val 862033"/>
                <a:gd name="f193" fmla="val 2337135"/>
                <a:gd name="f194" fmla="val 2415799"/>
                <a:gd name="f195" fmla="val 754033"/>
                <a:gd name="f196" fmla="val 2360695"/>
                <a:gd name="f197" fmla="val 713097"/>
                <a:gd name="f198" fmla="val 2366601"/>
                <a:gd name="f199" fmla="val 2428213"/>
                <a:gd name="f200" fmla="val 605097"/>
                <a:gd name="f201" fmla="val 2379641"/>
                <a:gd name="f202" fmla="val 564161"/>
                <a:gd name="f203" fmla="val 2382960"/>
                <a:gd name="f204" fmla="val 2436489"/>
                <a:gd name="f205" fmla="val 456161"/>
                <a:gd name="f206" fmla="val 2388351"/>
                <a:gd name="f207" fmla="val 415225"/>
                <a:gd name="f208" fmla="val 2389346"/>
                <a:gd name="f209" fmla="val 307225"/>
                <a:gd name="f210" fmla="val 2386989"/>
                <a:gd name="f211" fmla="val 293173"/>
                <a:gd name="f212" fmla="val 2387203"/>
                <a:gd name="f213" fmla="val 279516"/>
                <a:gd name="f214" fmla="val 2386340"/>
                <a:gd name="f215" fmla="val 266289"/>
                <a:gd name="f216" fmla="val 2385150"/>
                <a:gd name="f217" fmla="val 158289"/>
                <a:gd name="f218" fmla="val 2370613"/>
                <a:gd name="f219" fmla="val 107017"/>
                <a:gd name="f220" fmla="val 2360332"/>
                <a:gd name="f221" fmla="val 72014"/>
                <a:gd name="f222" fmla="val 2345184"/>
                <a:gd name="f223" fmla="val 62108"/>
                <a:gd name="f224" fmla="val 2325373"/>
                <a:gd name="f225" fmla="val 37284"/>
                <a:gd name="f226" fmla="val 2261930"/>
                <a:gd name="f227" fmla="val 103484"/>
                <a:gd name="f228" fmla="val 2223314"/>
                <a:gd name="f229" fmla="val 124172"/>
                <a:gd name="f230" fmla="val 2172284"/>
                <a:gd name="f231" fmla="val 111759"/>
                <a:gd name="f232" fmla="val 2144700"/>
                <a:gd name="f233" fmla="val 74522"/>
                <a:gd name="f234" fmla="val 86934"/>
                <a:gd name="f235" fmla="val 2089533"/>
                <a:gd name="f236" fmla="val 96588"/>
                <a:gd name="f237" fmla="val 2053674"/>
                <a:gd name="f238" fmla="val 242782"/>
                <a:gd name="f239" fmla="val 264849"/>
                <a:gd name="f240" fmla="val 1994369"/>
                <a:gd name="f241" fmla="val 273125"/>
                <a:gd name="f242" fmla="val 1919892"/>
                <a:gd name="f243" fmla="val -4093"/>
                <a:gd name="f244" fmla="val 1721291"/>
                <a:gd name="f245" fmla="val 45"/>
                <a:gd name="f246" fmla="val 1671639"/>
                <a:gd name="f247" fmla="val 12458"/>
                <a:gd name="f248" fmla="val 1619230"/>
                <a:gd name="f249" fmla="val 1558546"/>
                <a:gd name="f250" fmla="val 190373"/>
                <a:gd name="f251" fmla="val 1477174"/>
                <a:gd name="f252" fmla="val 222094"/>
                <a:gd name="f253" fmla="val 1438557"/>
                <a:gd name="f254" fmla="val 80038"/>
                <a:gd name="f255" fmla="val 1267538"/>
                <a:gd name="f256" fmla="val 91072"/>
                <a:gd name="f257" fmla="val 1224783"/>
                <a:gd name="f258" fmla="val 111760"/>
                <a:gd name="f259" fmla="val 1092381"/>
                <a:gd name="f260" fmla="val 240023"/>
                <a:gd name="f261" fmla="val 943429"/>
                <a:gd name="f262" fmla="val 703451"/>
                <a:gd name="f263" fmla="val 342084"/>
                <a:gd name="f264" fmla="val 332450"/>
                <a:gd name="f265" fmla="val 961338"/>
                <a:gd name="f266" fmla="val -5451"/>
                <a:gd name="f267" fmla="*/ f0 1 2926108"/>
                <a:gd name="f268" fmla="*/ f1 1 3216409"/>
                <a:gd name="f269" fmla="val f2"/>
                <a:gd name="f270" fmla="val f3"/>
                <a:gd name="f271" fmla="val f4"/>
                <a:gd name="f272" fmla="+- f271 0 f269"/>
                <a:gd name="f273" fmla="+- f270 0 f269"/>
                <a:gd name="f274" fmla="*/ f273 1 2926108"/>
                <a:gd name="f275" fmla="*/ f272 1 3216409"/>
                <a:gd name="f276" fmla="*/ f269 1 f274"/>
                <a:gd name="f277" fmla="*/ f270 1 f274"/>
                <a:gd name="f278" fmla="*/ f269 1 f275"/>
                <a:gd name="f279" fmla="*/ f271 1 f275"/>
                <a:gd name="f280" fmla="*/ f276 f267 1"/>
                <a:gd name="f281" fmla="*/ f277 f267 1"/>
                <a:gd name="f282" fmla="*/ f279 f268 1"/>
                <a:gd name="f283" fmla="*/ f278 f2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0" t="f283" r="f281" b="f282"/>
              <a:pathLst>
                <a:path w="2926108" h="321640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5" y="f67"/>
                  </a:lnTo>
                  <a:lnTo>
                    <a:pt x="f68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67"/>
                  </a:lnTo>
                  <a:lnTo>
                    <a:pt x="f72" y="f67"/>
                  </a:lnTo>
                  <a:lnTo>
                    <a:pt x="f72" y="f73"/>
                  </a:lnTo>
                  <a:cubicBezTo>
                    <a:pt x="f74" y="f75"/>
                    <a:pt x="f76" y="f77"/>
                    <a:pt x="f78" y="f79"/>
                  </a:cubicBezTo>
                  <a:lnTo>
                    <a:pt x="f78" y="f80"/>
                  </a:lnTo>
                  <a:lnTo>
                    <a:pt x="f81" y="f80"/>
                  </a:lnTo>
                  <a:lnTo>
                    <a:pt x="f81" y="f82"/>
                  </a:lnTo>
                  <a:cubicBezTo>
                    <a:pt x="f83" y="f84"/>
                    <a:pt x="f85" y="f86"/>
                    <a:pt x="f87" y="f88"/>
                  </a:cubicBezTo>
                  <a:lnTo>
                    <a:pt x="f87" y="f89"/>
                  </a:lnTo>
                  <a:lnTo>
                    <a:pt x="f90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95" y="f94"/>
                  </a:ln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5" y="f6"/>
                  </a:cubicBezTo>
                  <a:close/>
                  <a:moveTo>
                    <a:pt x="f113" y="f114"/>
                  </a:move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13" y="f114"/>
                  </a:cubicBezTo>
                  <a:close/>
                  <a:moveTo>
                    <a:pt x="f143" y="f144"/>
                  </a:move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81" y="f182"/>
                    <a:pt x="f165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lnTo>
                    <a:pt x="f192" y="f193"/>
                  </a:lnTo>
                  <a:lnTo>
                    <a:pt x="f192" y="f194"/>
                  </a:lnTo>
                  <a:lnTo>
                    <a:pt x="f195" y="f194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7" y="f199"/>
                  </a:lnTo>
                  <a:lnTo>
                    <a:pt x="f200" y="f199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2" y="f204"/>
                  </a:lnTo>
                  <a:lnTo>
                    <a:pt x="f205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207" y="f204"/>
                  </a:lnTo>
                  <a:lnTo>
                    <a:pt x="f209" y="f204"/>
                  </a:lnTo>
                  <a:lnTo>
                    <a:pt x="f209" y="f210"/>
                  </a:lnTo>
                  <a:cubicBezTo>
                    <a:pt x="f211" y="f212"/>
                    <a:pt x="f213" y="f214"/>
                    <a:pt x="f215" y="f216"/>
                  </a:cubicBezTo>
                  <a:lnTo>
                    <a:pt x="f215" y="f199"/>
                  </a:lnTo>
                  <a:lnTo>
                    <a:pt x="f217" y="f199"/>
                  </a:lnTo>
                  <a:lnTo>
                    <a:pt x="f217" y="f218"/>
                  </a:lnTo>
                  <a:cubicBezTo>
                    <a:pt x="f219" y="f220"/>
                    <a:pt x="f221" y="f222"/>
                    <a:pt x="f223" y="f224"/>
                  </a:cubicBezTo>
                  <a:cubicBezTo>
                    <a:pt x="f225" y="f226"/>
                    <a:pt x="f227" y="f228"/>
                    <a:pt x="f229" y="f230"/>
                  </a:cubicBezTo>
                  <a:cubicBezTo>
                    <a:pt x="f231" y="f232"/>
                    <a:pt x="f233" y="f170"/>
                    <a:pt x="f234" y="f235"/>
                  </a:cubicBezTo>
                  <a:cubicBezTo>
                    <a:pt x="f236" y="f237"/>
                    <a:pt x="f238" y="f20"/>
                    <a:pt x="f239" y="f240"/>
                  </a:cubicBezTo>
                  <a:cubicBezTo>
                    <a:pt x="f241" y="f242"/>
                    <a:pt x="f243" y="f244"/>
                    <a:pt x="f245" y="f246"/>
                  </a:cubicBezTo>
                  <a:cubicBezTo>
                    <a:pt x="f247" y="f248"/>
                    <a:pt x="f229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60" y="f261"/>
                    <a:pt x="f239" y="f262"/>
                  </a:cubicBezTo>
                  <a:cubicBezTo>
                    <a:pt x="f263" y="f264"/>
                    <a:pt x="f265" y="f266"/>
                    <a:pt x="f143" y="f144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0" name="Oval 47">
              <a:extLst>
                <a:ext uri="{FF2B5EF4-FFF2-40B4-BE49-F238E27FC236}">
                  <a16:creationId xmlns:a16="http://schemas.microsoft.com/office/drawing/2014/main" id="{7AFC613C-51DD-97DE-F34B-3541959E8FCE}"/>
                </a:ext>
              </a:extLst>
            </p:cNvPr>
            <p:cNvSpPr/>
            <p:nvPr/>
          </p:nvSpPr>
          <p:spPr>
            <a:xfrm>
              <a:off x="8484004" y="1253358"/>
              <a:ext cx="438546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40000"/>
                <a:gd name="f4" fmla="val 1303187"/>
                <a:gd name="f5" fmla="val 480874"/>
                <a:gd name="f6" fmla="val 1936813"/>
                <a:gd name="f7" fmla="val 2759126"/>
                <a:gd name="f8" fmla="val 1620000"/>
                <a:gd name="f9" fmla="val 2514701"/>
                <a:gd name="f10" fmla="val 725299"/>
                <a:gd name="f11" fmla="*/ f0 1 3240000"/>
                <a:gd name="f12" fmla="*/ f1 1 3240000"/>
                <a:gd name="f13" fmla="val f2"/>
                <a:gd name="f14" fmla="val f3"/>
                <a:gd name="f15" fmla="+- f14 0 f13"/>
                <a:gd name="f16" fmla="*/ f15 1 3240000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240000" h="3240000">
                  <a:moveTo>
                    <a:pt x="f4" y="f5"/>
                  </a:moveTo>
                  <a:lnTo>
                    <a:pt x="f4" y="f4"/>
                  </a:lnTo>
                  <a:lnTo>
                    <a:pt x="f5" y="f4"/>
                  </a:lnTo>
                  <a:lnTo>
                    <a:pt x="f5" y="f6"/>
                  </a:lnTo>
                  <a:lnTo>
                    <a:pt x="f4" y="f6"/>
                  </a:lnTo>
                  <a:lnTo>
                    <a:pt x="f4" y="f7"/>
                  </a:lnTo>
                  <a:lnTo>
                    <a:pt x="f6" y="f7"/>
                  </a:lnTo>
                  <a:lnTo>
                    <a:pt x="f6" y="f6"/>
                  </a:lnTo>
                  <a:lnTo>
                    <a:pt x="f7" y="f6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5"/>
                  </a:lnTo>
                  <a:close/>
                  <a:moveTo>
                    <a:pt x="f8" y="f2"/>
                  </a:moveTo>
                  <a:cubicBezTo>
                    <a:pt x="f9" y="f2"/>
                    <a:pt x="f3" y="f10"/>
                    <a:pt x="f3" y="f8"/>
                  </a:cubicBezTo>
                  <a:cubicBezTo>
                    <a:pt x="f3" y="f9"/>
                    <a:pt x="f9" y="f3"/>
                    <a:pt x="f8" y="f3"/>
                  </a:cubicBezTo>
                  <a:cubicBezTo>
                    <a:pt x="f10" y="f3"/>
                    <a:pt x="f2" y="f9"/>
                    <a:pt x="f2" y="f8"/>
                  </a:cubicBezTo>
                  <a:cubicBezTo>
                    <a:pt x="f2" y="f10"/>
                    <a:pt x="f10" y="f2"/>
                    <a:pt x="f8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75609A46-BEF4-221F-D2F2-F28E64B82943}"/>
                </a:ext>
              </a:extLst>
            </p:cNvPr>
            <p:cNvSpPr/>
            <p:nvPr/>
          </p:nvSpPr>
          <p:spPr>
            <a:xfrm>
              <a:off x="3829973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440"/>
                <a:gd name="f7" fmla="val 3960000"/>
                <a:gd name="f8" fmla="val 1979373"/>
                <a:gd name="f9" fmla="val 472350"/>
                <a:gd name="f10" fmla="val 1228307"/>
                <a:gd name="f11" fmla="val 485871"/>
                <a:gd name="f12" fmla="val 850011"/>
                <a:gd name="f13" fmla="val 1078219"/>
                <a:gd name="f14" fmla="val 813783"/>
                <a:gd name="f15" fmla="val 1434034"/>
                <a:gd name="f16" fmla="val 787561"/>
                <a:gd name="f17" fmla="val 1781828"/>
                <a:gd name="f18" fmla="val 889690"/>
                <a:gd name="f19" fmla="val 2005359"/>
                <a:gd name="f20" fmla="val 1119009"/>
                <a:gd name="f21" fmla="val 2222584"/>
                <a:gd name="f22" fmla="val 1178964"/>
                <a:gd name="f23" fmla="val 2123026"/>
                <a:gd name="f24" fmla="val 1260199"/>
                <a:gd name="f25" fmla="val 1908547"/>
                <a:gd name="f26" fmla="val 1328015"/>
                <a:gd name="f27" fmla="val 1812920"/>
                <a:gd name="f28" fmla="val 1222115"/>
                <a:gd name="f29" fmla="val 1647651"/>
                <a:gd name="f30" fmla="val 1255483"/>
                <a:gd name="f31" fmla="val 1756375"/>
                <a:gd name="f32" fmla="val 1234998"/>
                <a:gd name="f33" fmla="val 1431771"/>
                <a:gd name="f34" fmla="val 1331609"/>
                <a:gd name="f35" fmla="val 922504"/>
                <a:gd name="f36" fmla="val 1719145"/>
                <a:gd name="f37" fmla="val 812633"/>
                <a:gd name="f38" fmla="val 2217373"/>
                <a:gd name="f39" fmla="val 891303"/>
                <a:gd name="f40" fmla="val 2693518"/>
                <a:gd name="f41" fmla="val 1016895"/>
                <a:gd name="f42" fmla="val 2787642"/>
                <a:gd name="f43" fmla="val 1344599"/>
                <a:gd name="f44" fmla="val 2783502"/>
                <a:gd name="f45" fmla="val 1606823"/>
                <a:gd name="f46" fmla="val 2771081"/>
                <a:gd name="f47" fmla="val 1743454"/>
                <a:gd name="f48" fmla="val 2679609"/>
                <a:gd name="f49" fmla="val 2064482"/>
                <a:gd name="f50" fmla="val 2456028"/>
                <a:gd name="f51" fmla="val 2225955"/>
                <a:gd name="f52" fmla="val 2192422"/>
                <a:gd name="f53" fmla="val 2399851"/>
                <a:gd name="f54" fmla="val 2004893"/>
                <a:gd name="f55" fmla="val 2209395"/>
                <a:gd name="f56" fmla="val 2026974"/>
                <a:gd name="f57" fmla="val 2018938"/>
                <a:gd name="f58" fmla="val 2072519"/>
                <a:gd name="f59" fmla="val 1810540"/>
                <a:gd name="f60" fmla="val 2086043"/>
                <a:gd name="f61" fmla="val 1754994"/>
                <a:gd name="f62" fmla="val 2135727"/>
                <a:gd name="f63" fmla="val 1554876"/>
                <a:gd name="f64" fmla="val 2195073"/>
                <a:gd name="f65" fmla="val 1382360"/>
                <a:gd name="f66" fmla="val 2084273"/>
                <a:gd name="f67" fmla="val 1259912"/>
                <a:gd name="f68" fmla="val 1915898"/>
                <a:gd name="f69" fmla="val 1219889"/>
                <a:gd name="f70" fmla="val 1750283"/>
                <a:gd name="f71" fmla="val 1186766"/>
                <a:gd name="f72" fmla="val 1626460"/>
                <a:gd name="f73" fmla="val 1331294"/>
                <a:gd name="f74" fmla="val 1589196"/>
                <a:gd name="f75" fmla="val 1434803"/>
                <a:gd name="f76" fmla="val 1499489"/>
                <a:gd name="f77" fmla="val 1732912"/>
                <a:gd name="f78" fmla="val 1614533"/>
                <a:gd name="f79" fmla="val 1824000"/>
                <a:gd name="f80" fmla="val 1574511"/>
                <a:gd name="f81" fmla="val 1939931"/>
                <a:gd name="f82" fmla="val 1332991"/>
                <a:gd name="f83" fmla="val 2671400"/>
                <a:gd name="f84" fmla="val 1220920"/>
                <a:gd name="f85" fmla="val 3468343"/>
                <a:gd name="f86" fmla="val 1339611"/>
                <a:gd name="f87" fmla="val 3487664"/>
                <a:gd name="f88" fmla="val 1434840"/>
                <a:gd name="f89" fmla="val 3497327"/>
                <a:gd name="f90" fmla="val 1730357"/>
                <a:gd name="f91" fmla="val 3129057"/>
                <a:gd name="f92" fmla="val 1887692"/>
                <a:gd name="f93" fmla="val 2422431"/>
                <a:gd name="f94" fmla="val 1985681"/>
                <a:gd name="f95" fmla="val 2531460"/>
                <a:gd name="f96" fmla="val 2093439"/>
                <a:gd name="f97" fmla="val 2747804"/>
                <a:gd name="f98" fmla="val 2336342"/>
                <a:gd name="f99" fmla="val 2720202"/>
                <a:gd name="f100" fmla="val 2693796"/>
                <a:gd name="f101" fmla="val 2666377"/>
                <a:gd name="f102" fmla="val 3092265"/>
                <a:gd name="f103" fmla="val 2401394"/>
                <a:gd name="f104" fmla="val 3176454"/>
                <a:gd name="f105" fmla="val 1627140"/>
                <a:gd name="f106" fmla="val 3254038"/>
                <a:gd name="f107" fmla="val 999456"/>
                <a:gd name="f108" fmla="val 2816023"/>
                <a:gd name="f109" fmla="val 430731"/>
                <a:gd name="f110" fmla="val 436907"/>
                <a:gd name="f111" fmla="val 3523533"/>
                <a:gd name="f112" fmla="val 3764830"/>
                <a:gd name="f113" fmla="val 195610"/>
                <a:gd name="f114" fmla="val 3523093"/>
                <a:gd name="f115" fmla="val 3764390"/>
                <a:gd name="f116" fmla="+- 0 0 -90"/>
                <a:gd name="f117" fmla="*/ f3 1 3960440"/>
                <a:gd name="f118" fmla="*/ f4 1 3960000"/>
                <a:gd name="f119" fmla="val f5"/>
                <a:gd name="f120" fmla="val f6"/>
                <a:gd name="f121" fmla="val f7"/>
                <a:gd name="f122" fmla="*/ f116 f0 1"/>
                <a:gd name="f123" fmla="+- f121 0 f119"/>
                <a:gd name="f124" fmla="+- f120 0 f119"/>
                <a:gd name="f125" fmla="*/ f122 1 f2"/>
                <a:gd name="f126" fmla="*/ f124 1 3960440"/>
                <a:gd name="f127" fmla="*/ f123 1 3960000"/>
                <a:gd name="f128" fmla="*/ 1979373 f124 1"/>
                <a:gd name="f129" fmla="*/ 472350 f123 1"/>
                <a:gd name="f130" fmla="*/ 813783 f124 1"/>
                <a:gd name="f131" fmla="*/ 1434034 f123 1"/>
                <a:gd name="f132" fmla="*/ 2217373 f124 1"/>
                <a:gd name="f133" fmla="*/ 1339611 f124 1"/>
                <a:gd name="f134" fmla="*/ 3487664 f123 1"/>
                <a:gd name="f135" fmla="*/ 436907 f124 1"/>
                <a:gd name="f136" fmla="*/ 0 f123 1"/>
                <a:gd name="f137" fmla="*/ 3523533 f124 1"/>
                <a:gd name="f138" fmla="*/ 3960440 f124 1"/>
                <a:gd name="f139" fmla="*/ 436907 f123 1"/>
                <a:gd name="f140" fmla="*/ 3523093 f123 1"/>
                <a:gd name="f141" fmla="*/ 3960000 f123 1"/>
                <a:gd name="f142" fmla="*/ 0 f124 1"/>
                <a:gd name="f143" fmla="*/ 1119009 f124 1"/>
                <a:gd name="f144" fmla="*/ 2222584 f123 1"/>
                <a:gd name="f145" fmla="*/ 1234998 f124 1"/>
                <a:gd name="f146" fmla="*/ 1431771 f123 1"/>
                <a:gd name="f147" fmla="*/ 1915898 f124 1"/>
                <a:gd name="f148" fmla="*/ 1219889 f123 1"/>
                <a:gd name="f149" fmla="*/ 1589196 f124 1"/>
                <a:gd name="f150" fmla="*/ 1434803 f123 1"/>
                <a:gd name="f151" fmla="*/ 1574511 f124 1"/>
                <a:gd name="f152" fmla="*/ 1939931 f123 1"/>
                <a:gd name="f153" fmla="*/ 2135727 f124 1"/>
                <a:gd name="f154" fmla="*/ 1554876 f123 1"/>
                <a:gd name="f155" fmla="*/ 891303 f123 1"/>
                <a:gd name="f156" fmla="*/ 2783502 f124 1"/>
                <a:gd name="f157" fmla="*/ 1606823 f123 1"/>
                <a:gd name="f158" fmla="*/ 2456028 f124 1"/>
                <a:gd name="f159" fmla="*/ 2225955 f123 1"/>
                <a:gd name="f160" fmla="*/ 2026974 f124 1"/>
                <a:gd name="f161" fmla="*/ 2018938 f123 1"/>
                <a:gd name="f162" fmla="*/ 1887692 f124 1"/>
                <a:gd name="f163" fmla="*/ 2422431 f123 1"/>
                <a:gd name="f164" fmla="*/ 2336342 f124 1"/>
                <a:gd name="f165" fmla="*/ 2720202 f123 1"/>
                <a:gd name="f166" fmla="*/ 3176454 f124 1"/>
                <a:gd name="f167" fmla="*/ 1627140 f123 1"/>
                <a:gd name="f168" fmla="*/ 1328015 f124 1"/>
                <a:gd name="f169" fmla="*/ 1812920 f123 1"/>
                <a:gd name="f170" fmla="+- f125 0 f1"/>
                <a:gd name="f171" fmla="*/ f128 1 3960440"/>
                <a:gd name="f172" fmla="*/ f129 1 3960000"/>
                <a:gd name="f173" fmla="*/ f130 1 3960440"/>
                <a:gd name="f174" fmla="*/ f131 1 3960000"/>
                <a:gd name="f175" fmla="*/ f132 1 3960440"/>
                <a:gd name="f176" fmla="*/ f133 1 3960440"/>
                <a:gd name="f177" fmla="*/ f134 1 3960000"/>
                <a:gd name="f178" fmla="*/ f135 1 3960440"/>
                <a:gd name="f179" fmla="*/ f136 1 3960000"/>
                <a:gd name="f180" fmla="*/ f137 1 3960440"/>
                <a:gd name="f181" fmla="*/ f138 1 3960440"/>
                <a:gd name="f182" fmla="*/ f139 1 3960000"/>
                <a:gd name="f183" fmla="*/ f140 1 3960000"/>
                <a:gd name="f184" fmla="*/ f141 1 3960000"/>
                <a:gd name="f185" fmla="*/ f142 1 3960440"/>
                <a:gd name="f186" fmla="*/ f143 1 3960440"/>
                <a:gd name="f187" fmla="*/ f144 1 3960000"/>
                <a:gd name="f188" fmla="*/ f145 1 3960440"/>
                <a:gd name="f189" fmla="*/ f146 1 3960000"/>
                <a:gd name="f190" fmla="*/ f147 1 3960440"/>
                <a:gd name="f191" fmla="*/ f148 1 3960000"/>
                <a:gd name="f192" fmla="*/ f149 1 3960440"/>
                <a:gd name="f193" fmla="*/ f150 1 3960000"/>
                <a:gd name="f194" fmla="*/ f151 1 3960440"/>
                <a:gd name="f195" fmla="*/ f152 1 3960000"/>
                <a:gd name="f196" fmla="*/ f153 1 3960440"/>
                <a:gd name="f197" fmla="*/ f154 1 3960000"/>
                <a:gd name="f198" fmla="*/ f155 1 3960000"/>
                <a:gd name="f199" fmla="*/ f156 1 3960440"/>
                <a:gd name="f200" fmla="*/ f157 1 3960000"/>
                <a:gd name="f201" fmla="*/ f158 1 3960440"/>
                <a:gd name="f202" fmla="*/ f159 1 3960000"/>
                <a:gd name="f203" fmla="*/ f160 1 3960440"/>
                <a:gd name="f204" fmla="*/ f161 1 3960000"/>
                <a:gd name="f205" fmla="*/ f162 1 3960440"/>
                <a:gd name="f206" fmla="*/ f163 1 3960000"/>
                <a:gd name="f207" fmla="*/ f164 1 3960440"/>
                <a:gd name="f208" fmla="*/ f165 1 3960000"/>
                <a:gd name="f209" fmla="*/ f166 1 3960440"/>
                <a:gd name="f210" fmla="*/ f167 1 3960000"/>
                <a:gd name="f211" fmla="*/ f168 1 3960440"/>
                <a:gd name="f212" fmla="*/ f169 1 3960000"/>
                <a:gd name="f213" fmla="*/ f119 1 f126"/>
                <a:gd name="f214" fmla="*/ f120 1 f126"/>
                <a:gd name="f215" fmla="*/ f119 1 f127"/>
                <a:gd name="f216" fmla="*/ f121 1 f127"/>
                <a:gd name="f217" fmla="*/ f171 1 f126"/>
                <a:gd name="f218" fmla="*/ f172 1 f127"/>
                <a:gd name="f219" fmla="*/ f173 1 f126"/>
                <a:gd name="f220" fmla="*/ f174 1 f127"/>
                <a:gd name="f221" fmla="*/ f186 1 f126"/>
                <a:gd name="f222" fmla="*/ f187 1 f127"/>
                <a:gd name="f223" fmla="*/ f211 1 f126"/>
                <a:gd name="f224" fmla="*/ f212 1 f127"/>
                <a:gd name="f225" fmla="*/ f188 1 f126"/>
                <a:gd name="f226" fmla="*/ f189 1 f127"/>
                <a:gd name="f227" fmla="*/ f175 1 f126"/>
                <a:gd name="f228" fmla="*/ f198 1 f127"/>
                <a:gd name="f229" fmla="*/ f199 1 f126"/>
                <a:gd name="f230" fmla="*/ f200 1 f127"/>
                <a:gd name="f231" fmla="*/ f201 1 f126"/>
                <a:gd name="f232" fmla="*/ f202 1 f127"/>
                <a:gd name="f233" fmla="*/ f203 1 f126"/>
                <a:gd name="f234" fmla="*/ f204 1 f127"/>
                <a:gd name="f235" fmla="*/ f196 1 f126"/>
                <a:gd name="f236" fmla="*/ f197 1 f127"/>
                <a:gd name="f237" fmla="*/ f190 1 f126"/>
                <a:gd name="f238" fmla="*/ f191 1 f127"/>
                <a:gd name="f239" fmla="*/ f192 1 f126"/>
                <a:gd name="f240" fmla="*/ f193 1 f127"/>
                <a:gd name="f241" fmla="*/ f194 1 f126"/>
                <a:gd name="f242" fmla="*/ f195 1 f127"/>
                <a:gd name="f243" fmla="*/ f176 1 f126"/>
                <a:gd name="f244" fmla="*/ f177 1 f127"/>
                <a:gd name="f245" fmla="*/ f205 1 f126"/>
                <a:gd name="f246" fmla="*/ f206 1 f127"/>
                <a:gd name="f247" fmla="*/ f207 1 f126"/>
                <a:gd name="f248" fmla="*/ f208 1 f127"/>
                <a:gd name="f249" fmla="*/ f209 1 f126"/>
                <a:gd name="f250" fmla="*/ f210 1 f127"/>
                <a:gd name="f251" fmla="*/ f178 1 f126"/>
                <a:gd name="f252" fmla="*/ f179 1 f127"/>
                <a:gd name="f253" fmla="*/ f180 1 f126"/>
                <a:gd name="f254" fmla="*/ f181 1 f126"/>
                <a:gd name="f255" fmla="*/ f182 1 f127"/>
                <a:gd name="f256" fmla="*/ f183 1 f127"/>
                <a:gd name="f257" fmla="*/ f184 1 f127"/>
                <a:gd name="f258" fmla="*/ f185 1 f126"/>
                <a:gd name="f259" fmla="*/ f213 f117 1"/>
                <a:gd name="f260" fmla="*/ f214 f117 1"/>
                <a:gd name="f261" fmla="*/ f216 f118 1"/>
                <a:gd name="f262" fmla="*/ f215 f118 1"/>
                <a:gd name="f263" fmla="*/ f217 f117 1"/>
                <a:gd name="f264" fmla="*/ f218 f118 1"/>
                <a:gd name="f265" fmla="*/ f219 f117 1"/>
                <a:gd name="f266" fmla="*/ f220 f118 1"/>
                <a:gd name="f267" fmla="*/ f221 f117 1"/>
                <a:gd name="f268" fmla="*/ f222 f118 1"/>
                <a:gd name="f269" fmla="*/ f223 f117 1"/>
                <a:gd name="f270" fmla="*/ f224 f118 1"/>
                <a:gd name="f271" fmla="*/ f225 f117 1"/>
                <a:gd name="f272" fmla="*/ f226 f118 1"/>
                <a:gd name="f273" fmla="*/ f227 f117 1"/>
                <a:gd name="f274" fmla="*/ f228 f118 1"/>
                <a:gd name="f275" fmla="*/ f229 f117 1"/>
                <a:gd name="f276" fmla="*/ f230 f118 1"/>
                <a:gd name="f277" fmla="*/ f231 f117 1"/>
                <a:gd name="f278" fmla="*/ f232 f118 1"/>
                <a:gd name="f279" fmla="*/ f233 f117 1"/>
                <a:gd name="f280" fmla="*/ f234 f118 1"/>
                <a:gd name="f281" fmla="*/ f235 f117 1"/>
                <a:gd name="f282" fmla="*/ f236 f118 1"/>
                <a:gd name="f283" fmla="*/ f237 f117 1"/>
                <a:gd name="f284" fmla="*/ f238 f118 1"/>
                <a:gd name="f285" fmla="*/ f239 f117 1"/>
                <a:gd name="f286" fmla="*/ f240 f118 1"/>
                <a:gd name="f287" fmla="*/ f241 f117 1"/>
                <a:gd name="f288" fmla="*/ f242 f118 1"/>
                <a:gd name="f289" fmla="*/ f243 f117 1"/>
                <a:gd name="f290" fmla="*/ f244 f118 1"/>
                <a:gd name="f291" fmla="*/ f245 f117 1"/>
                <a:gd name="f292" fmla="*/ f246 f118 1"/>
                <a:gd name="f293" fmla="*/ f247 f117 1"/>
                <a:gd name="f294" fmla="*/ f248 f118 1"/>
                <a:gd name="f295" fmla="*/ f249 f117 1"/>
                <a:gd name="f296" fmla="*/ f250 f118 1"/>
                <a:gd name="f297" fmla="*/ f251 f117 1"/>
                <a:gd name="f298" fmla="*/ f252 f118 1"/>
                <a:gd name="f299" fmla="*/ f253 f117 1"/>
                <a:gd name="f300" fmla="*/ f254 f117 1"/>
                <a:gd name="f301" fmla="*/ f255 f118 1"/>
                <a:gd name="f302" fmla="*/ f256 f118 1"/>
                <a:gd name="f303" fmla="*/ f257 f118 1"/>
                <a:gd name="f304" fmla="*/ f258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0">
                  <a:pos x="f263" y="f264"/>
                </a:cxn>
                <a:cxn ang="f170">
                  <a:pos x="f265" y="f266"/>
                </a:cxn>
                <a:cxn ang="f170">
                  <a:pos x="f267" y="f268"/>
                </a:cxn>
                <a:cxn ang="f170">
                  <a:pos x="f269" y="f270"/>
                </a:cxn>
                <a:cxn ang="f170">
                  <a:pos x="f271" y="f272"/>
                </a:cxn>
                <a:cxn ang="f170">
                  <a:pos x="f273" y="f274"/>
                </a:cxn>
                <a:cxn ang="f170">
                  <a:pos x="f275" y="f276"/>
                </a:cxn>
                <a:cxn ang="f170">
                  <a:pos x="f277" y="f278"/>
                </a:cxn>
                <a:cxn ang="f170">
                  <a:pos x="f279" y="f280"/>
                </a:cxn>
                <a:cxn ang="f170">
                  <a:pos x="f281" y="f282"/>
                </a:cxn>
                <a:cxn ang="f170">
                  <a:pos x="f283" y="f284"/>
                </a:cxn>
                <a:cxn ang="f170">
                  <a:pos x="f285" y="f286"/>
                </a:cxn>
                <a:cxn ang="f170">
                  <a:pos x="f287" y="f288"/>
                </a:cxn>
                <a:cxn ang="f170">
                  <a:pos x="f289" y="f290"/>
                </a:cxn>
                <a:cxn ang="f170">
                  <a:pos x="f291" y="f292"/>
                </a:cxn>
                <a:cxn ang="f170">
                  <a:pos x="f293" y="f294"/>
                </a:cxn>
                <a:cxn ang="f170">
                  <a:pos x="f295" y="f296"/>
                </a:cxn>
                <a:cxn ang="f170">
                  <a:pos x="f263" y="f264"/>
                </a:cxn>
                <a:cxn ang="f170">
                  <a:pos x="f297" y="f298"/>
                </a:cxn>
                <a:cxn ang="f170">
                  <a:pos x="f299" y="f298"/>
                </a:cxn>
                <a:cxn ang="f170">
                  <a:pos x="f300" y="f301"/>
                </a:cxn>
                <a:cxn ang="f170">
                  <a:pos x="f300" y="f302"/>
                </a:cxn>
                <a:cxn ang="f170">
                  <a:pos x="f299" y="f303"/>
                </a:cxn>
                <a:cxn ang="f170">
                  <a:pos x="f297" y="f303"/>
                </a:cxn>
                <a:cxn ang="f170">
                  <a:pos x="f304" y="f302"/>
                </a:cxn>
                <a:cxn ang="f170">
                  <a:pos x="f304" y="f301"/>
                </a:cxn>
                <a:cxn ang="f170">
                  <a:pos x="f297" y="f298"/>
                </a:cxn>
              </a:cxnLst>
              <a:rect l="f259" t="f262" r="f260" b="f261"/>
              <a:pathLst>
                <a:path w="3960440" h="396000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8" y="f9"/>
                  </a:cubicBezTo>
                  <a:close/>
                  <a:moveTo>
                    <a:pt x="f110" y="f5"/>
                  </a:moveTo>
                  <a:lnTo>
                    <a:pt x="f111" y="f5"/>
                  </a:lnTo>
                  <a:cubicBezTo>
                    <a:pt x="f112" y="f5"/>
                    <a:pt x="f6" y="f113"/>
                    <a:pt x="f6" y="f110"/>
                  </a:cubicBezTo>
                  <a:lnTo>
                    <a:pt x="f6" y="f114"/>
                  </a:lnTo>
                  <a:cubicBezTo>
                    <a:pt x="f6" y="f115"/>
                    <a:pt x="f112" y="f7"/>
                    <a:pt x="f111" y="f7"/>
                  </a:cubicBezTo>
                  <a:lnTo>
                    <a:pt x="f110" y="f7"/>
                  </a:lnTo>
                  <a:cubicBezTo>
                    <a:pt x="f113" y="f7"/>
                    <a:pt x="f5" y="f115"/>
                    <a:pt x="f5" y="f114"/>
                  </a:cubicBezTo>
                  <a:lnTo>
                    <a:pt x="f5" y="f110"/>
                  </a:lnTo>
                  <a:cubicBezTo>
                    <a:pt x="f5" y="f113"/>
                    <a:pt x="f113" y="f5"/>
                    <a:pt x="f110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2" name="Rounded Rectangle 8">
              <a:extLst>
                <a:ext uri="{FF2B5EF4-FFF2-40B4-BE49-F238E27FC236}">
                  <a16:creationId xmlns:a16="http://schemas.microsoft.com/office/drawing/2014/main" id="{3E3F2F62-A072-6507-BD50-EC0703ABCD39}"/>
                </a:ext>
              </a:extLst>
            </p:cNvPr>
            <p:cNvSpPr/>
            <p:nvPr/>
          </p:nvSpPr>
          <p:spPr>
            <a:xfrm>
              <a:off x="3128875" y="4081351"/>
              <a:ext cx="429859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88432"/>
                <a:gd name="f7" fmla="val 3960440"/>
                <a:gd name="f8" fmla="val 554477"/>
                <a:gd name="f9" fmla="val 1512168"/>
                <a:gd name="f10" fmla="val 3312368"/>
                <a:gd name="f11" fmla="val 1201638"/>
                <a:gd name="f12" fmla="val 2840340"/>
                <a:gd name="f13" fmla="val 1479943"/>
                <a:gd name="f14" fmla="val 2293254"/>
                <a:gd name="f15" fmla="val 1484797"/>
                <a:gd name="f16" fmla="val 2254084"/>
                <a:gd name="f17" fmla="val 1780470"/>
                <a:gd name="f18" fmla="val 2136833"/>
                <a:gd name="f19" fmla="val 1785510"/>
                <a:gd name="f20" fmla="val 1510185"/>
                <a:gd name="f21" fmla="val 1489672"/>
                <a:gd name="f22" fmla="val 3310385"/>
                <a:gd name="f23" fmla="val 2140283"/>
                <a:gd name="f24" fmla="val 2925445"/>
                <a:gd name="f25" fmla="val 2133383"/>
                <a:gd name="f26" fmla="val 2560917"/>
                <a:gd name="f27" fmla="val 2147184"/>
                <a:gd name="f28" fmla="val 2155564"/>
                <a:gd name="f29" fmla="val 2187272"/>
                <a:gd name="f30" fmla="val 1842063"/>
                <a:gd name="f31" fmla="val 2668986"/>
                <a:gd name="f32" fmla="val 1938990"/>
                <a:gd name="f33" fmla="val 2673919"/>
                <a:gd name="f34" fmla="val 2138897"/>
                <a:gd name="f35" fmla="val 2679688"/>
                <a:gd name="f36" fmla="val 3312366"/>
                <a:gd name="f37" fmla="val 3326849"/>
                <a:gd name="f38" fmla="val 3329155"/>
                <a:gd name="f39" fmla="val 2917782"/>
                <a:gd name="f40" fmla="val 3331462"/>
                <a:gd name="f41" fmla="val 2523197"/>
                <a:gd name="f42" fmla="val 3333768"/>
                <a:gd name="f43" fmla="val 2128613"/>
                <a:gd name="f44" fmla="val 3339026"/>
                <a:gd name="f45" fmla="val 1942962"/>
                <a:gd name="f46" fmla="val 3184753"/>
                <a:gd name="f47" fmla="val 1475890"/>
                <a:gd name="f48" fmla="val 878058"/>
                <a:gd name="f49" fmla="val 648072"/>
                <a:gd name="f50" fmla="val 699349"/>
                <a:gd name="f51" fmla="val 792944"/>
                <a:gd name="f52" fmla="val 971653"/>
                <a:gd name="f53" fmla="val 1150362"/>
                <a:gd name="f54" fmla="val 1295234"/>
                <a:gd name="f55" fmla="val 1056767"/>
                <a:gd name="f56" fmla="val 1201639"/>
                <a:gd name="f57" fmla="val 333511"/>
                <a:gd name="f58" fmla="val 3554921"/>
                <a:gd name="f59" fmla="val 3739114"/>
                <a:gd name="f60" fmla="val 149318"/>
                <a:gd name="f61" fmla="val 3626929"/>
                <a:gd name="f62" fmla="val 3811122"/>
                <a:gd name="f63" fmla="+- 0 0 -90"/>
                <a:gd name="f64" fmla="*/ f3 1 3888432"/>
                <a:gd name="f65" fmla="*/ f4 1 3960440"/>
                <a:gd name="f66" fmla="val f5"/>
                <a:gd name="f67" fmla="val f6"/>
                <a:gd name="f68" fmla="val f7"/>
                <a:gd name="f69" fmla="*/ f63 f0 1"/>
                <a:gd name="f70" fmla="+- f68 0 f66"/>
                <a:gd name="f71" fmla="+- f67 0 f66"/>
                <a:gd name="f72" fmla="*/ f69 1 f2"/>
                <a:gd name="f73" fmla="*/ f71 1 3888432"/>
                <a:gd name="f74" fmla="*/ f70 1 3960440"/>
                <a:gd name="f75" fmla="*/ 554477 f71 1"/>
                <a:gd name="f76" fmla="*/ 1512168 f70 1"/>
                <a:gd name="f77" fmla="*/ 3312368 f70 1"/>
                <a:gd name="f78" fmla="*/ 1201638 f71 1"/>
                <a:gd name="f79" fmla="*/ 2136833 f71 1"/>
                <a:gd name="f80" fmla="*/ 1785510 f70 1"/>
                <a:gd name="f81" fmla="*/ 1510185 f70 1"/>
                <a:gd name="f82" fmla="*/ 1489672 f71 1"/>
                <a:gd name="f83" fmla="*/ 3310385 f70 1"/>
                <a:gd name="f84" fmla="*/ 2673919 f71 1"/>
                <a:gd name="f85" fmla="*/ 2138897 f70 1"/>
                <a:gd name="f86" fmla="*/ 2679688 f71 1"/>
                <a:gd name="f87" fmla="*/ 3312366 f70 1"/>
                <a:gd name="f88" fmla="*/ 3326849 f71 1"/>
                <a:gd name="f89" fmla="*/ 3333768 f71 1"/>
                <a:gd name="f90" fmla="*/ 2128613 f70 1"/>
                <a:gd name="f91" fmla="*/ 2840340 f71 1"/>
                <a:gd name="f92" fmla="*/ 1479943 f70 1"/>
                <a:gd name="f93" fmla="*/ 878058 f71 1"/>
                <a:gd name="f94" fmla="*/ 648072 f70 1"/>
                <a:gd name="f95" fmla="*/ 971653 f70 1"/>
                <a:gd name="f96" fmla="*/ 1295234 f70 1"/>
                <a:gd name="f97" fmla="*/ 1201639 f71 1"/>
                <a:gd name="f98" fmla="*/ 333511 f71 1"/>
                <a:gd name="f99" fmla="*/ 0 f70 1"/>
                <a:gd name="f100" fmla="*/ 3554921 f71 1"/>
                <a:gd name="f101" fmla="*/ 3888432 f71 1"/>
                <a:gd name="f102" fmla="*/ 333511 f70 1"/>
                <a:gd name="f103" fmla="*/ 3626929 f70 1"/>
                <a:gd name="f104" fmla="*/ 3960440 f70 1"/>
                <a:gd name="f105" fmla="*/ 0 f71 1"/>
                <a:gd name="f106" fmla="*/ 2147184 f71 1"/>
                <a:gd name="f107" fmla="*/ 2155564 f70 1"/>
                <a:gd name="f108" fmla="+- f72 0 f1"/>
                <a:gd name="f109" fmla="*/ f75 1 3888432"/>
                <a:gd name="f110" fmla="*/ f76 1 3960440"/>
                <a:gd name="f111" fmla="*/ f77 1 3960440"/>
                <a:gd name="f112" fmla="*/ f78 1 3888432"/>
                <a:gd name="f113" fmla="*/ f79 1 3888432"/>
                <a:gd name="f114" fmla="*/ f80 1 3960440"/>
                <a:gd name="f115" fmla="*/ f81 1 3960440"/>
                <a:gd name="f116" fmla="*/ f82 1 3888432"/>
                <a:gd name="f117" fmla="*/ f83 1 3960440"/>
                <a:gd name="f118" fmla="*/ f84 1 3888432"/>
                <a:gd name="f119" fmla="*/ f85 1 3960440"/>
                <a:gd name="f120" fmla="*/ f86 1 3888432"/>
                <a:gd name="f121" fmla="*/ f87 1 3960440"/>
                <a:gd name="f122" fmla="*/ f88 1 3888432"/>
                <a:gd name="f123" fmla="*/ f89 1 3888432"/>
                <a:gd name="f124" fmla="*/ f90 1 3960440"/>
                <a:gd name="f125" fmla="*/ f91 1 3888432"/>
                <a:gd name="f126" fmla="*/ f92 1 3960440"/>
                <a:gd name="f127" fmla="*/ f93 1 3888432"/>
                <a:gd name="f128" fmla="*/ f94 1 3960440"/>
                <a:gd name="f129" fmla="*/ f95 1 3960440"/>
                <a:gd name="f130" fmla="*/ f96 1 3960440"/>
                <a:gd name="f131" fmla="*/ f97 1 3888432"/>
                <a:gd name="f132" fmla="*/ f98 1 3888432"/>
                <a:gd name="f133" fmla="*/ f99 1 3960440"/>
                <a:gd name="f134" fmla="*/ f100 1 3888432"/>
                <a:gd name="f135" fmla="*/ f101 1 3888432"/>
                <a:gd name="f136" fmla="*/ f102 1 3960440"/>
                <a:gd name="f137" fmla="*/ f103 1 3960440"/>
                <a:gd name="f138" fmla="*/ f104 1 3960440"/>
                <a:gd name="f139" fmla="*/ f105 1 3888432"/>
                <a:gd name="f140" fmla="*/ f106 1 3888432"/>
                <a:gd name="f141" fmla="*/ f107 1 3960440"/>
                <a:gd name="f142" fmla="*/ f66 1 f73"/>
                <a:gd name="f143" fmla="*/ f67 1 f73"/>
                <a:gd name="f144" fmla="*/ f66 1 f74"/>
                <a:gd name="f145" fmla="*/ f68 1 f74"/>
                <a:gd name="f146" fmla="*/ f109 1 f73"/>
                <a:gd name="f147" fmla="*/ f110 1 f74"/>
                <a:gd name="f148" fmla="*/ f111 1 f74"/>
                <a:gd name="f149" fmla="*/ f112 1 f73"/>
                <a:gd name="f150" fmla="*/ f125 1 f73"/>
                <a:gd name="f151" fmla="*/ f126 1 f74"/>
                <a:gd name="f152" fmla="*/ f113 1 f73"/>
                <a:gd name="f153" fmla="*/ f114 1 f74"/>
                <a:gd name="f154" fmla="*/ f115 1 f74"/>
                <a:gd name="f155" fmla="*/ f116 1 f73"/>
                <a:gd name="f156" fmla="*/ f117 1 f74"/>
                <a:gd name="f157" fmla="*/ f140 1 f73"/>
                <a:gd name="f158" fmla="*/ f141 1 f74"/>
                <a:gd name="f159" fmla="*/ f118 1 f73"/>
                <a:gd name="f160" fmla="*/ f119 1 f74"/>
                <a:gd name="f161" fmla="*/ f120 1 f73"/>
                <a:gd name="f162" fmla="*/ f121 1 f74"/>
                <a:gd name="f163" fmla="*/ f122 1 f73"/>
                <a:gd name="f164" fmla="*/ f123 1 f73"/>
                <a:gd name="f165" fmla="*/ f124 1 f74"/>
                <a:gd name="f166" fmla="*/ f127 1 f73"/>
                <a:gd name="f167" fmla="*/ f128 1 f74"/>
                <a:gd name="f168" fmla="*/ f129 1 f74"/>
                <a:gd name="f169" fmla="*/ f130 1 f74"/>
                <a:gd name="f170" fmla="*/ f131 1 f73"/>
                <a:gd name="f171" fmla="*/ f132 1 f73"/>
                <a:gd name="f172" fmla="*/ f133 1 f74"/>
                <a:gd name="f173" fmla="*/ f134 1 f73"/>
                <a:gd name="f174" fmla="*/ f135 1 f73"/>
                <a:gd name="f175" fmla="*/ f136 1 f74"/>
                <a:gd name="f176" fmla="*/ f137 1 f74"/>
                <a:gd name="f177" fmla="*/ f138 1 f74"/>
                <a:gd name="f178" fmla="*/ f139 1 f73"/>
                <a:gd name="f179" fmla="*/ f142 f64 1"/>
                <a:gd name="f180" fmla="*/ f143 f64 1"/>
                <a:gd name="f181" fmla="*/ f145 f65 1"/>
                <a:gd name="f182" fmla="*/ f144 f65 1"/>
                <a:gd name="f183" fmla="*/ f146 f64 1"/>
                <a:gd name="f184" fmla="*/ f147 f65 1"/>
                <a:gd name="f185" fmla="*/ f148 f65 1"/>
                <a:gd name="f186" fmla="*/ f149 f64 1"/>
                <a:gd name="f187" fmla="*/ f150 f64 1"/>
                <a:gd name="f188" fmla="*/ f151 f65 1"/>
                <a:gd name="f189" fmla="*/ f152 f64 1"/>
                <a:gd name="f190" fmla="*/ f153 f65 1"/>
                <a:gd name="f191" fmla="*/ f154 f65 1"/>
                <a:gd name="f192" fmla="*/ f155 f64 1"/>
                <a:gd name="f193" fmla="*/ f156 f65 1"/>
                <a:gd name="f194" fmla="*/ f157 f64 1"/>
                <a:gd name="f195" fmla="*/ f158 f65 1"/>
                <a:gd name="f196" fmla="*/ f159 f64 1"/>
                <a:gd name="f197" fmla="*/ f160 f65 1"/>
                <a:gd name="f198" fmla="*/ f161 f64 1"/>
                <a:gd name="f199" fmla="*/ f162 f65 1"/>
                <a:gd name="f200" fmla="*/ f163 f64 1"/>
                <a:gd name="f201" fmla="*/ f164 f64 1"/>
                <a:gd name="f202" fmla="*/ f165 f65 1"/>
                <a:gd name="f203" fmla="*/ f166 f64 1"/>
                <a:gd name="f204" fmla="*/ f167 f65 1"/>
                <a:gd name="f205" fmla="*/ f168 f65 1"/>
                <a:gd name="f206" fmla="*/ f169 f65 1"/>
                <a:gd name="f207" fmla="*/ f170 f64 1"/>
                <a:gd name="f208" fmla="*/ f171 f64 1"/>
                <a:gd name="f209" fmla="*/ f172 f65 1"/>
                <a:gd name="f210" fmla="*/ f173 f64 1"/>
                <a:gd name="f211" fmla="*/ f174 f64 1"/>
                <a:gd name="f212" fmla="*/ f175 f65 1"/>
                <a:gd name="f213" fmla="*/ f176 f65 1"/>
                <a:gd name="f214" fmla="*/ f177 f65 1"/>
                <a:gd name="f215" fmla="*/ f17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83" y="f184"/>
                </a:cxn>
                <a:cxn ang="f108">
                  <a:pos x="f183" y="f185"/>
                </a:cxn>
                <a:cxn ang="f108">
                  <a:pos x="f186" y="f185"/>
                </a:cxn>
                <a:cxn ang="f108">
                  <a:pos x="f186" y="f184"/>
                </a:cxn>
                <a:cxn ang="f108">
                  <a:pos x="f183" y="f184"/>
                </a:cxn>
                <a:cxn ang="f108">
                  <a:pos x="f187" y="f188"/>
                </a:cxn>
                <a:cxn ang="f108">
                  <a:pos x="f189" y="f190"/>
                </a:cxn>
                <a:cxn ang="f108">
                  <a:pos x="f189" y="f191"/>
                </a:cxn>
                <a:cxn ang="f108">
                  <a:pos x="f192" y="f191"/>
                </a:cxn>
                <a:cxn ang="f108">
                  <a:pos x="f192" y="f193"/>
                </a:cxn>
                <a:cxn ang="f108">
                  <a:pos x="f189" y="f193"/>
                </a:cxn>
                <a:cxn ang="f108">
                  <a:pos x="f194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200" y="f199"/>
                </a:cxn>
                <a:cxn ang="f108">
                  <a:pos x="f201" y="f202"/>
                </a:cxn>
                <a:cxn ang="f108">
                  <a:pos x="f187" y="f188"/>
                </a:cxn>
                <a:cxn ang="f108">
                  <a:pos x="f203" y="f204"/>
                </a:cxn>
                <a:cxn ang="f108">
                  <a:pos x="f183" y="f205"/>
                </a:cxn>
                <a:cxn ang="f108">
                  <a:pos x="f203" y="f206"/>
                </a:cxn>
                <a:cxn ang="f108">
                  <a:pos x="f207" y="f205"/>
                </a:cxn>
                <a:cxn ang="f108">
                  <a:pos x="f203" y="f204"/>
                </a:cxn>
                <a:cxn ang="f108">
                  <a:pos x="f208" y="f209"/>
                </a:cxn>
                <a:cxn ang="f108">
                  <a:pos x="f210" y="f209"/>
                </a:cxn>
                <a:cxn ang="f108">
                  <a:pos x="f211" y="f212"/>
                </a:cxn>
                <a:cxn ang="f108">
                  <a:pos x="f211" y="f213"/>
                </a:cxn>
                <a:cxn ang="f108">
                  <a:pos x="f210" y="f214"/>
                </a:cxn>
                <a:cxn ang="f108">
                  <a:pos x="f208" y="f214"/>
                </a:cxn>
                <a:cxn ang="f108">
                  <a:pos x="f215" y="f213"/>
                </a:cxn>
                <a:cxn ang="f108">
                  <a:pos x="f215" y="f212"/>
                </a:cxn>
                <a:cxn ang="f108">
                  <a:pos x="f208" y="f209"/>
                </a:cxn>
              </a:cxnLst>
              <a:rect l="f179" t="f182" r="f180" b="f181"/>
              <a:pathLst>
                <a:path w="3888432" h="3960440">
                  <a:moveTo>
                    <a:pt x="f8" y="f9"/>
                  </a:moveTo>
                  <a:lnTo>
                    <a:pt x="f8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8" y="f9"/>
                  </a:lnTo>
                  <a:close/>
                  <a:moveTo>
                    <a:pt x="f12" y="f13"/>
                  </a:moveTo>
                  <a:cubicBezTo>
                    <a:pt x="f14" y="f15"/>
                    <a:pt x="f16" y="f17"/>
                    <a:pt x="f18" y="f19"/>
                  </a:cubicBezTo>
                  <a:lnTo>
                    <a:pt x="f18" y="f20"/>
                  </a:lnTo>
                  <a:lnTo>
                    <a:pt x="f21" y="f20"/>
                  </a:lnTo>
                  <a:lnTo>
                    <a:pt x="f21" y="f22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lnTo>
                    <a:pt x="f37" y="f36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2" y="f13"/>
                  </a:cubicBezTo>
                  <a:close/>
                  <a:moveTo>
                    <a:pt x="f48" y="f49"/>
                  </a:moveTo>
                  <a:cubicBezTo>
                    <a:pt x="f50" y="f49"/>
                    <a:pt x="f8" y="f51"/>
                    <a:pt x="f8" y="f52"/>
                  </a:cubicBezTo>
                  <a:cubicBezTo>
                    <a:pt x="f8" y="f53"/>
                    <a:pt x="f50" y="f54"/>
                    <a:pt x="f48" y="f54"/>
                  </a:cubicBezTo>
                  <a:cubicBezTo>
                    <a:pt x="f55" y="f54"/>
                    <a:pt x="f56" y="f53"/>
                    <a:pt x="f56" y="f52"/>
                  </a:cubicBezTo>
                  <a:cubicBezTo>
                    <a:pt x="f56" y="f51"/>
                    <a:pt x="f55" y="f49"/>
                    <a:pt x="f48" y="f49"/>
                  </a:cubicBezTo>
                  <a:close/>
                  <a:moveTo>
                    <a:pt x="f57" y="f5"/>
                  </a:moveTo>
                  <a:lnTo>
                    <a:pt x="f58" y="f5"/>
                  </a:lnTo>
                  <a:cubicBezTo>
                    <a:pt x="f59" y="f5"/>
                    <a:pt x="f6" y="f60"/>
                    <a:pt x="f6" y="f57"/>
                  </a:cubicBezTo>
                  <a:lnTo>
                    <a:pt x="f6" y="f61"/>
                  </a:lnTo>
                  <a:cubicBezTo>
                    <a:pt x="f6" y="f62"/>
                    <a:pt x="f59" y="f7"/>
                    <a:pt x="f58" y="f7"/>
                  </a:cubicBezTo>
                  <a:lnTo>
                    <a:pt x="f57" y="f7"/>
                  </a:lnTo>
                  <a:cubicBezTo>
                    <a:pt x="f60" y="f7"/>
                    <a:pt x="f5" y="f62"/>
                    <a:pt x="f5" y="f61"/>
                  </a:cubicBezTo>
                  <a:lnTo>
                    <a:pt x="f5" y="f57"/>
                  </a:lnTo>
                  <a:cubicBezTo>
                    <a:pt x="f5" y="f60"/>
                    <a:pt x="f60" y="f5"/>
                    <a:pt x="f57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52B99707-F9E2-94D1-490A-77E634A3BD53}"/>
                </a:ext>
              </a:extLst>
            </p:cNvPr>
            <p:cNvSpPr/>
            <p:nvPr/>
          </p:nvSpPr>
          <p:spPr>
            <a:xfrm>
              <a:off x="5227167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3160999"/>
                <a:gd name="f8" fmla="val 1374274"/>
                <a:gd name="f9" fmla="val 3155132"/>
                <a:gd name="f10" fmla="val 1419362"/>
                <a:gd name="f11" fmla="val 2496208"/>
                <a:gd name="f12" fmla="val 770986"/>
                <a:gd name="f13" fmla="val 2113414"/>
                <a:gd name="f14" fmla="val 1929581"/>
                <a:gd name="f15" fmla="val 1106902"/>
                <a:gd name="f16" fmla="val 1921633"/>
                <a:gd name="f17" fmla="val 1292845"/>
                <a:gd name="f18" fmla="val 1914712"/>
                <a:gd name="f19" fmla="val 1454769"/>
                <a:gd name="f20" fmla="val 1928136"/>
                <a:gd name="f21" fmla="val 1522392"/>
                <a:gd name="f22" fmla="val 1942445"/>
                <a:gd name="f23" fmla="val 1570340"/>
                <a:gd name="f24" fmla="val 1547199"/>
                <a:gd name="f25" fmla="val 1510736"/>
                <a:gd name="f26" fmla="val 1237189"/>
                <a:gd name="f27" fmla="val 1330681"/>
                <a:gd name="f28" fmla="val 815277"/>
                <a:gd name="f29" fmla="val 836121"/>
                <a:gd name="f30" fmla="val 618819"/>
                <a:gd name="f31" fmla="val 1229038"/>
                <a:gd name="f32" fmla="val 733086"/>
                <a:gd name="f33" fmla="val 1558961"/>
                <a:gd name="f34" fmla="val 965659"/>
                <a:gd name="f35" fmla="val 1735195"/>
                <a:gd name="f36" fmla="val 864541"/>
                <a:gd name="f37" fmla="val 1716416"/>
                <a:gd name="f38" fmla="val 662904"/>
                <a:gd name="f39" fmla="val 1695759"/>
                <a:gd name="f40" fmla="val 570453"/>
                <a:gd name="f41" fmla="val 1629310"/>
                <a:gd name="f42" fmla="val 597898"/>
                <a:gd name="f43" fmla="val 2016450"/>
                <a:gd name="f44" fmla="val 990931"/>
                <a:gd name="f45" fmla="val 2177657"/>
                <a:gd name="f46" fmla="val 1196057"/>
                <a:gd name="f47" fmla="val 2257108"/>
                <a:gd name="f48" fmla="val 1113718"/>
                <a:gd name="f49" fmla="val 2275887"/>
                <a:gd name="f50" fmla="val 943857"/>
                <a:gd name="f51" fmla="val 2321380"/>
                <a:gd name="f52" fmla="val 813848"/>
                <a:gd name="f53" fmla="val 2296824"/>
                <a:gd name="f54" fmla="val 926523"/>
                <a:gd name="f55" fmla="val 2634848"/>
                <a:gd name="f56" fmla="val 1326064"/>
                <a:gd name="f57" fmla="val 2611755"/>
                <a:gd name="f58" fmla="val 1486410"/>
                <a:gd name="f59" fmla="val 2607420"/>
                <a:gd name="f60" fmla="val 1297174"/>
                <a:gd name="f61" fmla="val 2749708"/>
                <a:gd name="f62" fmla="val 1000058"/>
                <a:gd name="f63" fmla="val 2795794"/>
                <a:gd name="f64" fmla="val 489408"/>
                <a:gd name="f65" fmla="val 2829018"/>
                <a:gd name="f66" fmla="val 914827"/>
                <a:gd name="f67" fmla="val 3139596"/>
                <a:gd name="f68" fmla="val 1734874"/>
                <a:gd name="f69" fmla="val 3242281"/>
                <a:gd name="f70" fmla="val 2062787"/>
                <a:gd name="f71" fmla="val 3146219"/>
                <a:gd name="f72" fmla="val 2763394"/>
                <a:gd name="f73" fmla="val 2903535"/>
                <a:gd name="f74" fmla="val 2915370"/>
                <a:gd name="f75" fmla="val 2621267"/>
                <a:gd name="f76" fmla="val 3074271"/>
                <a:gd name="f77" fmla="val 2105563"/>
                <a:gd name="f78" fmla="val 3173740"/>
                <a:gd name="f79" fmla="val 1733406"/>
                <a:gd name="f80" fmla="val 3145310"/>
                <a:gd name="f81" fmla="val 1648999"/>
                <a:gd name="f82" fmla="val 3207849"/>
                <a:gd name="f83" fmla="val 1493166"/>
                <a:gd name="f84" fmla="val 3270388"/>
                <a:gd name="f85" fmla="val 1337333"/>
                <a:gd name="f86" fmla="val 3414210"/>
                <a:gd name="f87" fmla="val 1276468"/>
                <a:gd name="f88" fmla="val 3449507"/>
                <a:gd name="f89" fmla="val 1170564"/>
                <a:gd name="f90" fmla="val 3349883"/>
                <a:gd name="f91" fmla="val 1192977"/>
                <a:gd name="f92" fmla="val 3252716"/>
                <a:gd name="f93" fmla="val 1239516"/>
                <a:gd name="f94" fmla="val 3140091"/>
                <a:gd name="f95" fmla="val 1227260"/>
                <a:gd name="f96" fmla="val 3219995"/>
                <a:gd name="f97" fmla="val 1183499"/>
                <a:gd name="f98" fmla="val 3274317"/>
                <a:gd name="f99" fmla="val 996523"/>
                <a:gd name="f100" fmla="val 3324107"/>
                <a:gd name="f101" fmla="val 851504"/>
                <a:gd name="f102" fmla="val 3215037"/>
                <a:gd name="f103" fmla="val 921165"/>
                <a:gd name="f104" fmla="val 3152155"/>
                <a:gd name="f105" fmla="val 998691"/>
                <a:gd name="f106" fmla="val 2995677"/>
                <a:gd name="f107" fmla="val 1008938"/>
                <a:gd name="f108" fmla="val 2884471"/>
                <a:gd name="f109" fmla="val 881691"/>
                <a:gd name="f110" fmla="val 2678487"/>
                <a:gd name="f111" fmla="val 308009"/>
                <a:gd name="f112" fmla="val 3651991"/>
                <a:gd name="f113" fmla="val 3822100"/>
                <a:gd name="f114" fmla="val 137900"/>
                <a:gd name="f115" fmla="+- 0 0 -90"/>
                <a:gd name="f116" fmla="*/ f3 1 3960000"/>
                <a:gd name="f117" fmla="*/ f4 1 3960000"/>
                <a:gd name="f118" fmla="val f5"/>
                <a:gd name="f119" fmla="val f6"/>
                <a:gd name="f120" fmla="*/ f115 f0 1"/>
                <a:gd name="f121" fmla="+- f119 0 f118"/>
                <a:gd name="f122" fmla="*/ f120 1 f2"/>
                <a:gd name="f123" fmla="*/ f121 1 3960000"/>
                <a:gd name="f124" fmla="*/ 3160999 f121 1"/>
                <a:gd name="f125" fmla="*/ 1374274 f121 1"/>
                <a:gd name="f126" fmla="*/ 3155132 f121 1"/>
                <a:gd name="f127" fmla="*/ 1419362 f121 1"/>
                <a:gd name="f128" fmla="*/ 1921633 f121 1"/>
                <a:gd name="f129" fmla="*/ 1942445 f121 1"/>
                <a:gd name="f130" fmla="*/ 1570340 f121 1"/>
                <a:gd name="f131" fmla="*/ 2257108 f121 1"/>
                <a:gd name="f132" fmla="*/ 3207849 f121 1"/>
                <a:gd name="f133" fmla="*/ 1493166 f121 1"/>
                <a:gd name="f134" fmla="*/ 2995677 f121 1"/>
                <a:gd name="f135" fmla="*/ 1008938 f121 1"/>
                <a:gd name="f136" fmla="*/ 308009 f121 1"/>
                <a:gd name="f137" fmla="*/ 0 f121 1"/>
                <a:gd name="f138" fmla="*/ 3651991 f121 1"/>
                <a:gd name="f139" fmla="*/ 3960000 f121 1"/>
                <a:gd name="f140" fmla="*/ 3140091 f121 1"/>
                <a:gd name="f141" fmla="*/ 1227260 f121 1"/>
                <a:gd name="f142" fmla="*/ 3449507 f121 1"/>
                <a:gd name="f143" fmla="*/ 1170564 f121 1"/>
                <a:gd name="f144" fmla="*/ 3324107 f121 1"/>
                <a:gd name="f145" fmla="*/ 851504 f121 1"/>
                <a:gd name="f146" fmla="*/ 1292845 f121 1"/>
                <a:gd name="f147" fmla="*/ 2496208 f121 1"/>
                <a:gd name="f148" fmla="*/ 770986 f121 1"/>
                <a:gd name="f149" fmla="*/ 815277 f121 1"/>
                <a:gd name="f150" fmla="*/ 836121 f121 1"/>
                <a:gd name="f151" fmla="*/ 965659 f121 1"/>
                <a:gd name="f152" fmla="*/ 1735195 f121 1"/>
                <a:gd name="f153" fmla="*/ 1196057 f121 1"/>
                <a:gd name="f154" fmla="*/ 1486410 f121 1"/>
                <a:gd name="f155" fmla="*/ 2607420 f121 1"/>
                <a:gd name="f156" fmla="*/ 813848 f121 1"/>
                <a:gd name="f157" fmla="*/ 2296824 f121 1"/>
                <a:gd name="f158" fmla="*/ 570453 f121 1"/>
                <a:gd name="f159" fmla="*/ 1629310 f121 1"/>
                <a:gd name="f160" fmla="*/ 489408 f121 1"/>
                <a:gd name="f161" fmla="*/ 2829018 f121 1"/>
                <a:gd name="f162" fmla="*/ 2062787 f121 1"/>
                <a:gd name="f163" fmla="*/ 3146219 f121 1"/>
                <a:gd name="f164" fmla="*/ 3074271 f121 1"/>
                <a:gd name="f165" fmla="*/ 2105563 f121 1"/>
                <a:gd name="f166" fmla="+- f122 0 f1"/>
                <a:gd name="f167" fmla="*/ f124 1 3960000"/>
                <a:gd name="f168" fmla="*/ f125 1 3960000"/>
                <a:gd name="f169" fmla="*/ f126 1 3960000"/>
                <a:gd name="f170" fmla="*/ f127 1 3960000"/>
                <a:gd name="f171" fmla="*/ f128 1 3960000"/>
                <a:gd name="f172" fmla="*/ f129 1 3960000"/>
                <a:gd name="f173" fmla="*/ f130 1 3960000"/>
                <a:gd name="f174" fmla="*/ f131 1 3960000"/>
                <a:gd name="f175" fmla="*/ f132 1 3960000"/>
                <a:gd name="f176" fmla="*/ f133 1 3960000"/>
                <a:gd name="f177" fmla="*/ f134 1 3960000"/>
                <a:gd name="f178" fmla="*/ f135 1 3960000"/>
                <a:gd name="f179" fmla="*/ f136 1 3960000"/>
                <a:gd name="f180" fmla="*/ f137 1 3960000"/>
                <a:gd name="f181" fmla="*/ f138 1 3960000"/>
                <a:gd name="f182" fmla="*/ f139 1 3960000"/>
                <a:gd name="f183" fmla="*/ f140 1 3960000"/>
                <a:gd name="f184" fmla="*/ f141 1 3960000"/>
                <a:gd name="f185" fmla="*/ f142 1 3960000"/>
                <a:gd name="f186" fmla="*/ f143 1 3960000"/>
                <a:gd name="f187" fmla="*/ f144 1 3960000"/>
                <a:gd name="f188" fmla="*/ f145 1 3960000"/>
                <a:gd name="f189" fmla="*/ f146 1 3960000"/>
                <a:gd name="f190" fmla="*/ f147 1 3960000"/>
                <a:gd name="f191" fmla="*/ f148 1 3960000"/>
                <a:gd name="f192" fmla="*/ f149 1 3960000"/>
                <a:gd name="f193" fmla="*/ f150 1 3960000"/>
                <a:gd name="f194" fmla="*/ f151 1 3960000"/>
                <a:gd name="f195" fmla="*/ f152 1 3960000"/>
                <a:gd name="f196" fmla="*/ f153 1 3960000"/>
                <a:gd name="f197" fmla="*/ f154 1 3960000"/>
                <a:gd name="f198" fmla="*/ f155 1 3960000"/>
                <a:gd name="f199" fmla="*/ f156 1 3960000"/>
                <a:gd name="f200" fmla="*/ f157 1 3960000"/>
                <a:gd name="f201" fmla="*/ f158 1 3960000"/>
                <a:gd name="f202" fmla="*/ f159 1 3960000"/>
                <a:gd name="f203" fmla="*/ f160 1 3960000"/>
                <a:gd name="f204" fmla="*/ f161 1 3960000"/>
                <a:gd name="f205" fmla="*/ f162 1 3960000"/>
                <a:gd name="f206" fmla="*/ f163 1 3960000"/>
                <a:gd name="f207" fmla="*/ f164 1 3960000"/>
                <a:gd name="f208" fmla="*/ f165 1 3960000"/>
                <a:gd name="f209" fmla="*/ f118 1 f123"/>
                <a:gd name="f210" fmla="*/ f119 1 f123"/>
                <a:gd name="f211" fmla="*/ f167 1 f123"/>
                <a:gd name="f212" fmla="*/ f168 1 f123"/>
                <a:gd name="f213" fmla="*/ f169 1 f123"/>
                <a:gd name="f214" fmla="*/ f170 1 f123"/>
                <a:gd name="f215" fmla="*/ f190 1 f123"/>
                <a:gd name="f216" fmla="*/ f191 1 f123"/>
                <a:gd name="f217" fmla="*/ f171 1 f123"/>
                <a:gd name="f218" fmla="*/ f189 1 f123"/>
                <a:gd name="f219" fmla="*/ f172 1 f123"/>
                <a:gd name="f220" fmla="*/ f173 1 f123"/>
                <a:gd name="f221" fmla="*/ f192 1 f123"/>
                <a:gd name="f222" fmla="*/ f193 1 f123"/>
                <a:gd name="f223" fmla="*/ f194 1 f123"/>
                <a:gd name="f224" fmla="*/ f195 1 f123"/>
                <a:gd name="f225" fmla="*/ f201 1 f123"/>
                <a:gd name="f226" fmla="*/ f202 1 f123"/>
                <a:gd name="f227" fmla="*/ f196 1 f123"/>
                <a:gd name="f228" fmla="*/ f174 1 f123"/>
                <a:gd name="f229" fmla="*/ f199 1 f123"/>
                <a:gd name="f230" fmla="*/ f200 1 f123"/>
                <a:gd name="f231" fmla="*/ f197 1 f123"/>
                <a:gd name="f232" fmla="*/ f198 1 f123"/>
                <a:gd name="f233" fmla="*/ f203 1 f123"/>
                <a:gd name="f234" fmla="*/ f204 1 f123"/>
                <a:gd name="f235" fmla="*/ f205 1 f123"/>
                <a:gd name="f236" fmla="*/ f206 1 f123"/>
                <a:gd name="f237" fmla="*/ f207 1 f123"/>
                <a:gd name="f238" fmla="*/ f208 1 f123"/>
                <a:gd name="f239" fmla="*/ f175 1 f123"/>
                <a:gd name="f240" fmla="*/ f176 1 f123"/>
                <a:gd name="f241" fmla="*/ f185 1 f123"/>
                <a:gd name="f242" fmla="*/ f186 1 f123"/>
                <a:gd name="f243" fmla="*/ f183 1 f123"/>
                <a:gd name="f244" fmla="*/ f184 1 f123"/>
                <a:gd name="f245" fmla="*/ f187 1 f123"/>
                <a:gd name="f246" fmla="*/ f188 1 f123"/>
                <a:gd name="f247" fmla="*/ f177 1 f123"/>
                <a:gd name="f248" fmla="*/ f178 1 f123"/>
                <a:gd name="f249" fmla="*/ f179 1 f123"/>
                <a:gd name="f250" fmla="*/ f180 1 f123"/>
                <a:gd name="f251" fmla="*/ f181 1 f123"/>
                <a:gd name="f252" fmla="*/ f182 1 f123"/>
                <a:gd name="f253" fmla="*/ f209 f116 1"/>
                <a:gd name="f254" fmla="*/ f210 f116 1"/>
                <a:gd name="f255" fmla="*/ f210 f117 1"/>
                <a:gd name="f256" fmla="*/ f209 f117 1"/>
                <a:gd name="f257" fmla="*/ f211 f116 1"/>
                <a:gd name="f258" fmla="*/ f212 f117 1"/>
                <a:gd name="f259" fmla="*/ f213 f116 1"/>
                <a:gd name="f260" fmla="*/ f214 f117 1"/>
                <a:gd name="f261" fmla="*/ f215 f116 1"/>
                <a:gd name="f262" fmla="*/ f216 f117 1"/>
                <a:gd name="f263" fmla="*/ f217 f116 1"/>
                <a:gd name="f264" fmla="*/ f218 f117 1"/>
                <a:gd name="f265" fmla="*/ f219 f116 1"/>
                <a:gd name="f266" fmla="*/ f220 f117 1"/>
                <a:gd name="f267" fmla="*/ f221 f116 1"/>
                <a:gd name="f268" fmla="*/ f222 f117 1"/>
                <a:gd name="f269" fmla="*/ f223 f116 1"/>
                <a:gd name="f270" fmla="*/ f224 f117 1"/>
                <a:gd name="f271" fmla="*/ f225 f116 1"/>
                <a:gd name="f272" fmla="*/ f226 f117 1"/>
                <a:gd name="f273" fmla="*/ f227 f116 1"/>
                <a:gd name="f274" fmla="*/ f228 f117 1"/>
                <a:gd name="f275" fmla="*/ f229 f116 1"/>
                <a:gd name="f276" fmla="*/ f230 f117 1"/>
                <a:gd name="f277" fmla="*/ f231 f116 1"/>
                <a:gd name="f278" fmla="*/ f232 f117 1"/>
                <a:gd name="f279" fmla="*/ f233 f116 1"/>
                <a:gd name="f280" fmla="*/ f234 f117 1"/>
                <a:gd name="f281" fmla="*/ f235 f116 1"/>
                <a:gd name="f282" fmla="*/ f236 f117 1"/>
                <a:gd name="f283" fmla="*/ f237 f116 1"/>
                <a:gd name="f284" fmla="*/ f238 f117 1"/>
                <a:gd name="f285" fmla="*/ f239 f116 1"/>
                <a:gd name="f286" fmla="*/ f240 f117 1"/>
                <a:gd name="f287" fmla="*/ f241 f116 1"/>
                <a:gd name="f288" fmla="*/ f242 f117 1"/>
                <a:gd name="f289" fmla="*/ f243 f116 1"/>
                <a:gd name="f290" fmla="*/ f244 f117 1"/>
                <a:gd name="f291" fmla="*/ f245 f116 1"/>
                <a:gd name="f292" fmla="*/ f246 f117 1"/>
                <a:gd name="f293" fmla="*/ f247 f116 1"/>
                <a:gd name="f294" fmla="*/ f248 f117 1"/>
                <a:gd name="f295" fmla="*/ f249 f116 1"/>
                <a:gd name="f296" fmla="*/ f250 f117 1"/>
                <a:gd name="f297" fmla="*/ f251 f116 1"/>
                <a:gd name="f298" fmla="*/ f252 f116 1"/>
                <a:gd name="f299" fmla="*/ f249 f117 1"/>
                <a:gd name="f300" fmla="*/ f251 f117 1"/>
                <a:gd name="f301" fmla="*/ f252 f117 1"/>
                <a:gd name="f302" fmla="*/ f250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6">
                  <a:pos x="f257" y="f258"/>
                </a:cxn>
                <a:cxn ang="f166">
                  <a:pos x="f259" y="f260"/>
                </a:cxn>
                <a:cxn ang="f166">
                  <a:pos x="f257" y="f258"/>
                </a:cxn>
                <a:cxn ang="f166">
                  <a:pos x="f261" y="f262"/>
                </a:cxn>
                <a:cxn ang="f166">
                  <a:pos x="f263" y="f264"/>
                </a:cxn>
                <a:cxn ang="f166">
                  <a:pos x="f265" y="f266"/>
                </a:cxn>
                <a:cxn ang="f166">
                  <a:pos x="f267" y="f268"/>
                </a:cxn>
                <a:cxn ang="f166">
                  <a:pos x="f269" y="f270"/>
                </a:cxn>
                <a:cxn ang="f166">
                  <a:pos x="f271" y="f272"/>
                </a:cxn>
                <a:cxn ang="f166">
                  <a:pos x="f273" y="f274"/>
                </a:cxn>
                <a:cxn ang="f166">
                  <a:pos x="f275" y="f276"/>
                </a:cxn>
                <a:cxn ang="f166">
                  <a:pos x="f277" y="f278"/>
                </a:cxn>
                <a:cxn ang="f166">
                  <a:pos x="f279" y="f280"/>
                </a:cxn>
                <a:cxn ang="f166">
                  <a:pos x="f281" y="f282"/>
                </a:cxn>
                <a:cxn ang="f166">
                  <a:pos x="f283" y="f284"/>
                </a:cxn>
                <a:cxn ang="f166">
                  <a:pos x="f285" y="f286"/>
                </a:cxn>
                <a:cxn ang="f166">
                  <a:pos x="f287" y="f288"/>
                </a:cxn>
                <a:cxn ang="f166">
                  <a:pos x="f289" y="f290"/>
                </a:cxn>
                <a:cxn ang="f166">
                  <a:pos x="f291" y="f292"/>
                </a:cxn>
                <a:cxn ang="f166">
                  <a:pos x="f293" y="f294"/>
                </a:cxn>
                <a:cxn ang="f166">
                  <a:pos x="f261" y="f262"/>
                </a:cxn>
                <a:cxn ang="f166">
                  <a:pos x="f295" y="f296"/>
                </a:cxn>
                <a:cxn ang="f166">
                  <a:pos x="f297" y="f296"/>
                </a:cxn>
                <a:cxn ang="f166">
                  <a:pos x="f298" y="f299"/>
                </a:cxn>
                <a:cxn ang="f166">
                  <a:pos x="f298" y="f300"/>
                </a:cxn>
                <a:cxn ang="f166">
                  <a:pos x="f297" y="f301"/>
                </a:cxn>
                <a:cxn ang="f166">
                  <a:pos x="f295" y="f301"/>
                </a:cxn>
                <a:cxn ang="f166">
                  <a:pos x="f302" y="f300"/>
                </a:cxn>
                <a:cxn ang="f166">
                  <a:pos x="f302" y="f299"/>
                </a:cxn>
                <a:cxn ang="f166">
                  <a:pos x="f295" y="f296"/>
                </a:cxn>
              </a:cxnLst>
              <a:rect l="f253" t="f256" r="f254" b="f255"/>
              <a:pathLst>
                <a:path w="3960000" h="3960000">
                  <a:moveTo>
                    <a:pt x="f7" y="f8"/>
                  </a:moveTo>
                  <a:lnTo>
                    <a:pt x="f9" y="f10"/>
                  </a:lnTo>
                  <a:lnTo>
                    <a:pt x="f7" y="f8"/>
                  </a:lnTo>
                  <a:close/>
                  <a:moveTo>
                    <a:pt x="f11" y="f12"/>
                  </a:moveTo>
                  <a:cubicBezTo>
                    <a:pt x="f13" y="f12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2"/>
                    <a:pt x="f11" y="f12"/>
                  </a:cubicBezTo>
                  <a:close/>
                  <a:moveTo>
                    <a:pt x="f111" y="f5"/>
                  </a:moveTo>
                  <a:lnTo>
                    <a:pt x="f112" y="f5"/>
                  </a:lnTo>
                  <a:cubicBezTo>
                    <a:pt x="f113" y="f5"/>
                    <a:pt x="f6" y="f114"/>
                    <a:pt x="f6" y="f111"/>
                  </a:cubicBezTo>
                  <a:lnTo>
                    <a:pt x="f6" y="f112"/>
                  </a:lnTo>
                  <a:cubicBezTo>
                    <a:pt x="f6" y="f113"/>
                    <a:pt x="f113" y="f6"/>
                    <a:pt x="f112" y="f6"/>
                  </a:cubicBezTo>
                  <a:lnTo>
                    <a:pt x="f111" y="f6"/>
                  </a:lnTo>
                  <a:cubicBezTo>
                    <a:pt x="f114" y="f6"/>
                    <a:pt x="f5" y="f113"/>
                    <a:pt x="f5" y="f112"/>
                  </a:cubicBezTo>
                  <a:lnTo>
                    <a:pt x="f5" y="f111"/>
                  </a:lnTo>
                  <a:cubicBezTo>
                    <a:pt x="f5" y="f114"/>
                    <a:pt x="f114" y="f5"/>
                    <a:pt x="f111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EF6BF83C-DDEF-04E4-0CF7-60F20A4CDB8F}"/>
                </a:ext>
              </a:extLst>
            </p:cNvPr>
            <p:cNvSpPr/>
            <p:nvPr/>
          </p:nvSpPr>
          <p:spPr>
            <a:xfrm>
              <a:off x="4523600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2841893"/>
                <a:gd name="f8" fmla="val 181064"/>
                <a:gd name="f9" fmla="val 2485731"/>
                <a:gd name="f10" fmla="val 190239"/>
                <a:gd name="f11" fmla="val 2106781"/>
                <a:gd name="f12" fmla="val 339266"/>
                <a:gd name="f13" fmla="val 2105790"/>
                <a:gd name="f14" fmla="val 859562"/>
                <a:gd name="f15" fmla="val 2106860"/>
                <a:gd name="f16" fmla="val 863292"/>
                <a:gd name="f17" fmla="val 1248172"/>
                <a:gd name="f18" fmla="val 1691968"/>
                <a:gd name="f19" fmla="val 1824236"/>
                <a:gd name="f20" fmla="val 3779396"/>
                <a:gd name="f21" fmla="val 2754932"/>
                <a:gd name="f22" fmla="val 3305869"/>
                <a:gd name="f23" fmla="val 1813665"/>
                <a:gd name="f24" fmla="val 3348152"/>
                <a:gd name="f25" fmla="val 907124"/>
                <a:gd name="f26" fmla="val 2746287"/>
                <a:gd name="f27" fmla="val 682909"/>
                <a:gd name="f28" fmla="val 3126764"/>
                <a:gd name="f29" fmla="val 685506"/>
                <a:gd name="f30" fmla="val 3369037"/>
                <a:gd name="f31" fmla="val 704441"/>
                <a:gd name="f32" fmla="val 3391941"/>
                <a:gd name="f33" fmla="val 556446"/>
                <a:gd name="f34" fmla="val 3409927"/>
                <a:gd name="f35" fmla="val 381656"/>
                <a:gd name="f36" fmla="val 3410216"/>
                <a:gd name="f37" fmla="val 195189"/>
                <a:gd name="f38" fmla="val 3239930"/>
                <a:gd name="f39" fmla="val 163882"/>
                <a:gd name="f40" fmla="val 3118909"/>
                <a:gd name="f41" fmla="val 173928"/>
                <a:gd name="f42" fmla="val 308009"/>
                <a:gd name="f43" fmla="val 3651991"/>
                <a:gd name="f44" fmla="val 3822100"/>
                <a:gd name="f45" fmla="val 137900"/>
                <a:gd name="f46" fmla="+- 0 0 -90"/>
                <a:gd name="f47" fmla="*/ f3 1 3960000"/>
                <a:gd name="f48" fmla="*/ f4 1 3960000"/>
                <a:gd name="f49" fmla="val f5"/>
                <a:gd name="f50" fmla="val f6"/>
                <a:gd name="f51" fmla="*/ f46 f0 1"/>
                <a:gd name="f52" fmla="+- f50 0 f49"/>
                <a:gd name="f53" fmla="*/ f51 1 f2"/>
                <a:gd name="f54" fmla="*/ f52 1 3960000"/>
                <a:gd name="f55" fmla="*/ 2841893 f52 1"/>
                <a:gd name="f56" fmla="*/ 181064 f52 1"/>
                <a:gd name="f57" fmla="*/ 2105790 f52 1"/>
                <a:gd name="f58" fmla="*/ 859562 f52 1"/>
                <a:gd name="f59" fmla="*/ 2106860 f52 1"/>
                <a:gd name="f60" fmla="*/ 863292 f52 1"/>
                <a:gd name="f61" fmla="*/ 1248172 f52 1"/>
                <a:gd name="f62" fmla="*/ 1691968 f52 1"/>
                <a:gd name="f63" fmla="*/ 1824236 f52 1"/>
                <a:gd name="f64" fmla="*/ 3779396 f52 1"/>
                <a:gd name="f65" fmla="*/ 2754932 f52 1"/>
                <a:gd name="f66" fmla="*/ 3305869 f52 1"/>
                <a:gd name="f67" fmla="*/ 1813665 f52 1"/>
                <a:gd name="f68" fmla="*/ 3348152 f52 1"/>
                <a:gd name="f69" fmla="*/ 907124 f52 1"/>
                <a:gd name="f70" fmla="*/ 3369037 f52 1"/>
                <a:gd name="f71" fmla="*/ 308009 f52 1"/>
                <a:gd name="f72" fmla="*/ 0 f52 1"/>
                <a:gd name="f73" fmla="*/ 3651991 f52 1"/>
                <a:gd name="f74" fmla="*/ 3960000 f52 1"/>
                <a:gd name="f75" fmla="*/ 704441 f52 1"/>
                <a:gd name="f76" fmla="*/ 3410216 f52 1"/>
                <a:gd name="f77" fmla="*/ 195189 f52 1"/>
                <a:gd name="f78" fmla="+- f53 0 f1"/>
                <a:gd name="f79" fmla="*/ f55 1 3960000"/>
                <a:gd name="f80" fmla="*/ f56 1 3960000"/>
                <a:gd name="f81" fmla="*/ f57 1 3960000"/>
                <a:gd name="f82" fmla="*/ f58 1 3960000"/>
                <a:gd name="f83" fmla="*/ f59 1 3960000"/>
                <a:gd name="f84" fmla="*/ f60 1 3960000"/>
                <a:gd name="f85" fmla="*/ f61 1 3960000"/>
                <a:gd name="f86" fmla="*/ f62 1 3960000"/>
                <a:gd name="f87" fmla="*/ f63 1 3960000"/>
                <a:gd name="f88" fmla="*/ f64 1 3960000"/>
                <a:gd name="f89" fmla="*/ f65 1 3960000"/>
                <a:gd name="f90" fmla="*/ f66 1 3960000"/>
                <a:gd name="f91" fmla="*/ f67 1 3960000"/>
                <a:gd name="f92" fmla="*/ f68 1 3960000"/>
                <a:gd name="f93" fmla="*/ f69 1 3960000"/>
                <a:gd name="f94" fmla="*/ f70 1 3960000"/>
                <a:gd name="f95" fmla="*/ f71 1 3960000"/>
                <a:gd name="f96" fmla="*/ f72 1 3960000"/>
                <a:gd name="f97" fmla="*/ f73 1 3960000"/>
                <a:gd name="f98" fmla="*/ f74 1 3960000"/>
                <a:gd name="f99" fmla="*/ f75 1 3960000"/>
                <a:gd name="f100" fmla="*/ f76 1 3960000"/>
                <a:gd name="f101" fmla="*/ f77 1 3960000"/>
                <a:gd name="f102" fmla="*/ f49 1 f54"/>
                <a:gd name="f103" fmla="*/ f50 1 f54"/>
                <a:gd name="f104" fmla="*/ f79 1 f54"/>
                <a:gd name="f105" fmla="*/ f80 1 f54"/>
                <a:gd name="f106" fmla="*/ f81 1 f54"/>
                <a:gd name="f107" fmla="*/ f82 1 f54"/>
                <a:gd name="f108" fmla="*/ f83 1 f54"/>
                <a:gd name="f109" fmla="*/ f84 1 f54"/>
                <a:gd name="f110" fmla="*/ f85 1 f54"/>
                <a:gd name="f111" fmla="*/ f86 1 f54"/>
                <a:gd name="f112" fmla="*/ f87 1 f54"/>
                <a:gd name="f113" fmla="*/ f88 1 f54"/>
                <a:gd name="f114" fmla="*/ f89 1 f54"/>
                <a:gd name="f115" fmla="*/ f90 1 f54"/>
                <a:gd name="f116" fmla="*/ f91 1 f54"/>
                <a:gd name="f117" fmla="*/ f92 1 f54"/>
                <a:gd name="f118" fmla="*/ f93 1 f54"/>
                <a:gd name="f119" fmla="*/ f94 1 f54"/>
                <a:gd name="f120" fmla="*/ f99 1 f54"/>
                <a:gd name="f121" fmla="*/ f100 1 f54"/>
                <a:gd name="f122" fmla="*/ f101 1 f54"/>
                <a:gd name="f123" fmla="*/ f95 1 f54"/>
                <a:gd name="f124" fmla="*/ f96 1 f54"/>
                <a:gd name="f125" fmla="*/ f97 1 f54"/>
                <a:gd name="f126" fmla="*/ f98 1 f54"/>
                <a:gd name="f127" fmla="*/ f102 f47 1"/>
                <a:gd name="f128" fmla="*/ f103 f47 1"/>
                <a:gd name="f129" fmla="*/ f103 f48 1"/>
                <a:gd name="f130" fmla="*/ f102 f48 1"/>
                <a:gd name="f131" fmla="*/ f104 f47 1"/>
                <a:gd name="f132" fmla="*/ f105 f48 1"/>
                <a:gd name="f133" fmla="*/ f106 f47 1"/>
                <a:gd name="f134" fmla="*/ f107 f48 1"/>
                <a:gd name="f135" fmla="*/ f108 f47 1"/>
                <a:gd name="f136" fmla="*/ f109 f48 1"/>
                <a:gd name="f137" fmla="*/ f110 f48 1"/>
                <a:gd name="f138" fmla="*/ f111 f47 1"/>
                <a:gd name="f139" fmla="*/ f112 f48 1"/>
                <a:gd name="f140" fmla="*/ f113 f48 1"/>
                <a:gd name="f141" fmla="*/ f114 f47 1"/>
                <a:gd name="f142" fmla="*/ f115 f47 1"/>
                <a:gd name="f143" fmla="*/ f116 f48 1"/>
                <a:gd name="f144" fmla="*/ f117 f47 1"/>
                <a:gd name="f145" fmla="*/ f118 f48 1"/>
                <a:gd name="f146" fmla="*/ f119 f47 1"/>
                <a:gd name="f147" fmla="*/ f120 f48 1"/>
                <a:gd name="f148" fmla="*/ f121 f47 1"/>
                <a:gd name="f149" fmla="*/ f122 f48 1"/>
                <a:gd name="f150" fmla="*/ f123 f47 1"/>
                <a:gd name="f151" fmla="*/ f124 f48 1"/>
                <a:gd name="f152" fmla="*/ f125 f47 1"/>
                <a:gd name="f153" fmla="*/ f126 f47 1"/>
                <a:gd name="f154" fmla="*/ f123 f48 1"/>
                <a:gd name="f155" fmla="*/ f125 f48 1"/>
                <a:gd name="f156" fmla="*/ f126 f48 1"/>
                <a:gd name="f157" fmla="*/ f12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31" y="f132"/>
                </a:cxn>
                <a:cxn ang="f78">
                  <a:pos x="f133" y="f134"/>
                </a:cxn>
                <a:cxn ang="f78">
                  <a:pos x="f135" y="f136"/>
                </a:cxn>
                <a:cxn ang="f78">
                  <a:pos x="f135" y="f137"/>
                </a:cxn>
                <a:cxn ang="f78">
                  <a:pos x="f138" y="f137"/>
                </a:cxn>
                <a:cxn ang="f78">
                  <a:pos x="f138" y="f139"/>
                </a:cxn>
                <a:cxn ang="f78">
                  <a:pos x="f135" y="f139"/>
                </a:cxn>
                <a:cxn ang="f78">
                  <a:pos x="f135" y="f140"/>
                </a:cxn>
                <a:cxn ang="f78">
                  <a:pos x="f141" y="f140"/>
                </a:cxn>
                <a:cxn ang="f78">
                  <a:pos x="f141" y="f139"/>
                </a:cxn>
                <a:cxn ang="f78">
                  <a:pos x="f142" y="f143"/>
                </a:cxn>
                <a:cxn ang="f78">
                  <a:pos x="f144" y="f137"/>
                </a:cxn>
                <a:cxn ang="f78">
                  <a:pos x="f141" y="f137"/>
                </a:cxn>
                <a:cxn ang="f78">
                  <a:pos x="f141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31" y="f132"/>
                </a:cxn>
                <a:cxn ang="f78">
                  <a:pos x="f150" y="f151"/>
                </a:cxn>
                <a:cxn ang="f78">
                  <a:pos x="f152" y="f151"/>
                </a:cxn>
                <a:cxn ang="f78">
                  <a:pos x="f153" y="f154"/>
                </a:cxn>
                <a:cxn ang="f78">
                  <a:pos x="f153" y="f155"/>
                </a:cxn>
                <a:cxn ang="f78">
                  <a:pos x="f152" y="f156"/>
                </a:cxn>
                <a:cxn ang="f78">
                  <a:pos x="f150" y="f156"/>
                </a:cxn>
                <a:cxn ang="f78">
                  <a:pos x="f157" y="f155"/>
                </a:cxn>
                <a:cxn ang="f78">
                  <a:pos x="f157" y="f154"/>
                </a:cxn>
                <a:cxn ang="f78">
                  <a:pos x="f150" y="f151"/>
                </a:cxn>
              </a:cxnLst>
              <a:rect l="f127" t="f130" r="f128" b="f129"/>
              <a:pathLst>
                <a:path w="3960000" h="3960000">
                  <a:moveTo>
                    <a:pt x="f7" y="f8"/>
                  </a:moveTo>
                  <a:cubicBezTo>
                    <a:pt x="f9" y="f10"/>
                    <a:pt x="f11" y="f12"/>
                    <a:pt x="f13" y="f14"/>
                  </a:cubicBezTo>
                  <a:lnTo>
                    <a:pt x="f15" y="f16"/>
                  </a:lnTo>
                  <a:lnTo>
                    <a:pt x="f15" y="f17"/>
                  </a:lnTo>
                  <a:lnTo>
                    <a:pt x="f18" y="f17"/>
                  </a:lnTo>
                  <a:lnTo>
                    <a:pt x="f18" y="f19"/>
                  </a:lnTo>
                  <a:lnTo>
                    <a:pt x="f15" y="f19"/>
                  </a:lnTo>
                  <a:lnTo>
                    <a:pt x="f15" y="f20"/>
                  </a:lnTo>
                  <a:lnTo>
                    <a:pt x="f21" y="f20"/>
                  </a:lnTo>
                  <a:lnTo>
                    <a:pt x="f21" y="f19"/>
                  </a:lnTo>
                  <a:lnTo>
                    <a:pt x="f22" y="f23"/>
                  </a:lnTo>
                  <a:lnTo>
                    <a:pt x="f24" y="f17"/>
                  </a:lnTo>
                  <a:lnTo>
                    <a:pt x="f21" y="f17"/>
                  </a:lnTo>
                  <a:lnTo>
                    <a:pt x="f21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7" y="f8"/>
                  </a:cubicBezTo>
                  <a:close/>
                  <a:moveTo>
                    <a:pt x="f42" y="f5"/>
                  </a:moveTo>
                  <a:lnTo>
                    <a:pt x="f43" y="f5"/>
                  </a:lnTo>
                  <a:cubicBezTo>
                    <a:pt x="f44" y="f5"/>
                    <a:pt x="f6" y="f45"/>
                    <a:pt x="f6" y="f42"/>
                  </a:cubicBezTo>
                  <a:lnTo>
                    <a:pt x="f6" y="f43"/>
                  </a:lnTo>
                  <a:cubicBezTo>
                    <a:pt x="f6" y="f44"/>
                    <a:pt x="f44" y="f6"/>
                    <a:pt x="f43" y="f6"/>
                  </a:cubicBezTo>
                  <a:lnTo>
                    <a:pt x="f42" y="f6"/>
                  </a:lnTo>
                  <a:cubicBezTo>
                    <a:pt x="f45" y="f6"/>
                    <a:pt x="f5" y="f44"/>
                    <a:pt x="f5" y="f43"/>
                  </a:cubicBezTo>
                  <a:lnTo>
                    <a:pt x="f5" y="f42"/>
                  </a:lnTo>
                  <a:cubicBezTo>
                    <a:pt x="f5" y="f45"/>
                    <a:pt x="f45" y="f5"/>
                    <a:pt x="f42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61D3B425-803B-4504-9249-1B0180DAEF48}"/>
                </a:ext>
              </a:extLst>
            </p:cNvPr>
            <p:cNvSpPr/>
            <p:nvPr/>
          </p:nvSpPr>
          <p:spPr>
            <a:xfrm>
              <a:off x="5943481" y="4072042"/>
              <a:ext cx="431349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6824"/>
                <a:gd name="f4" fmla="val 3240000"/>
                <a:gd name="f5" fmla="val 2141174"/>
                <a:gd name="f6" fmla="val 1384899"/>
                <a:gd name="f7" fmla="val 1528887"/>
                <a:gd name="f8" fmla="val 1997174"/>
                <a:gd name="f9" fmla="val 1744911"/>
                <a:gd name="f10" fmla="val 1888899"/>
                <a:gd name="f11" fmla="val 2357174"/>
                <a:gd name="f12" fmla="val 2501174"/>
                <a:gd name="f13" fmla="val 1286582"/>
                <a:gd name="f14" fmla="val 1008157"/>
                <a:gd name="f15" fmla="val 1148208"/>
                <a:gd name="f16" fmla="val 1006486"/>
                <a:gd name="f17" fmla="val 1009270"/>
                <a:gd name="f18" fmla="val 1051569"/>
                <a:gd name="f19" fmla="val 894997"/>
                <a:gd name="f20" fmla="val 1143711"/>
                <a:gd name="f21" fmla="val 666451"/>
                <a:gd name="f22" fmla="val 1327995"/>
                <a:gd name="f23" fmla="val 600947"/>
                <a:gd name="f24" fmla="val 1648602"/>
                <a:gd name="f25" fmla="val 738892"/>
                <a:gd name="f26" fmla="val 1907765"/>
                <a:gd name="f27" fmla="val 876837"/>
                <a:gd name="f28" fmla="val 2166928"/>
                <a:gd name="f29" fmla="val 1179371"/>
                <a:gd name="f30" fmla="val 2291639"/>
                <a:gd name="f31" fmla="val 1459875"/>
                <a:gd name="f32" fmla="val 2204971"/>
                <a:gd name="f33" fmla="val 1676459"/>
                <a:gd name="f34" fmla="val 2138053"/>
                <a:gd name="f35" fmla="val 1832801"/>
                <a:gd name="f36" fmla="val 1959669"/>
                <a:gd name="f37" fmla="val 1876637"/>
                <a:gd name="f38" fmla="val 1747242"/>
                <a:gd name="f39" fmla="val 1879565"/>
                <a:gd name="f40" fmla="val 1728291"/>
                <a:gd name="f41" fmla="val 1891883"/>
                <a:gd name="f42" fmla="val 1671800"/>
                <a:gd name="f43" fmla="val 1894168"/>
                <a:gd name="f44" fmla="val 1612713"/>
                <a:gd name="f45" fmla="val 1887545"/>
                <a:gd name="f46" fmla="val 1552862"/>
                <a:gd name="f47" fmla="val 1553745"/>
                <a:gd name="f48" fmla="val 1531218"/>
                <a:gd name="f49" fmla="val 1231565"/>
                <a:gd name="f50" fmla="val 1565835"/>
                <a:gd name="f51" fmla="val 1530201"/>
                <a:gd name="f52" fmla="val 1827940"/>
                <a:gd name="f53" fmla="val 1460959"/>
                <a:gd name="f54" fmla="val 1892348"/>
                <a:gd name="f55" fmla="val 1371795"/>
                <a:gd name="f56" fmla="val 1919897"/>
                <a:gd name="f57" fmla="val 1228031"/>
                <a:gd name="f58" fmla="val 1964316"/>
                <a:gd name="f59" fmla="val 1072976"/>
                <a:gd name="f60" fmla="val 1900399"/>
                <a:gd name="f61" fmla="val 1002277"/>
                <a:gd name="f62" fmla="val 1767573"/>
                <a:gd name="f63" fmla="val 931578"/>
                <a:gd name="f64" fmla="val 1634747"/>
                <a:gd name="f65" fmla="val 965150"/>
                <a:gd name="f66" fmla="val 1470429"/>
                <a:gd name="f67" fmla="val 1082284"/>
                <a:gd name="f68" fmla="val 1375980"/>
                <a:gd name="f69" fmla="val 1199418"/>
                <a:gd name="f70" fmla="val 1281531"/>
                <a:gd name="f71" fmla="val 1367118"/>
                <a:gd name="f72" fmla="val 1283556"/>
                <a:gd name="f73" fmla="val 1481937"/>
                <a:gd name="f74" fmla="val 1380807"/>
                <a:gd name="f75" fmla="val 1674778"/>
                <a:gd name="f76" fmla="val 1153129"/>
                <a:gd name="f77" fmla="val 1562764"/>
                <a:gd name="f78" fmla="val 1058254"/>
                <a:gd name="f79" fmla="val 1424955"/>
                <a:gd name="f80" fmla="val 1009828"/>
                <a:gd name="f81" fmla="val 293028"/>
                <a:gd name="f82" fmla="val 2893796"/>
                <a:gd name="f83" fmla="val 3055631"/>
                <a:gd name="f84" fmla="val 131193"/>
                <a:gd name="f85" fmla="val 2946972"/>
                <a:gd name="f86" fmla="val 3108807"/>
                <a:gd name="f87" fmla="*/ f0 1 3186824"/>
                <a:gd name="f88" fmla="*/ f1 1 3240000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3186824"/>
                <a:gd name="f95" fmla="*/ f92 1 3240000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3186824" h="3240000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lnTo>
                    <a:pt x="f5" y="f9"/>
                  </a:lnTo>
                  <a:lnTo>
                    <a:pt x="f5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12" y="f9"/>
                  </a:lnTo>
                  <a:lnTo>
                    <a:pt x="f12" y="f7"/>
                  </a:lnTo>
                  <a:lnTo>
                    <a:pt x="f11" y="f7"/>
                  </a:lnTo>
                  <a:lnTo>
                    <a:pt x="f11" y="f6"/>
                  </a:lnTo>
                  <a:close/>
                  <a:moveTo>
                    <a:pt x="f13" y="f14"/>
                  </a:move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9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39" y="f47"/>
                  </a:lnTo>
                  <a:lnTo>
                    <a:pt x="f39" y="f48"/>
                  </a:lnTo>
                  <a:lnTo>
                    <a:pt x="f49" y="f48"/>
                  </a:lnTo>
                  <a:lnTo>
                    <a:pt x="f49" y="f38"/>
                  </a:lnTo>
                  <a:lnTo>
                    <a:pt x="f50" y="f38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lnTo>
                    <a:pt x="f75" y="f76"/>
                  </a:lnTo>
                  <a:cubicBezTo>
                    <a:pt x="f77" y="f78"/>
                    <a:pt x="f79" y="f80"/>
                    <a:pt x="f13" y="f14"/>
                  </a:cubicBezTo>
                  <a:close/>
                  <a:moveTo>
                    <a:pt x="f81" y="f2"/>
                  </a:moveTo>
                  <a:lnTo>
                    <a:pt x="f82" y="f2"/>
                  </a:lnTo>
                  <a:cubicBezTo>
                    <a:pt x="f83" y="f2"/>
                    <a:pt x="f3" y="f84"/>
                    <a:pt x="f3" y="f81"/>
                  </a:cubicBezTo>
                  <a:lnTo>
                    <a:pt x="f3" y="f85"/>
                  </a:lnTo>
                  <a:cubicBezTo>
                    <a:pt x="f3" y="f86"/>
                    <a:pt x="f83" y="f4"/>
                    <a:pt x="f82" y="f4"/>
                  </a:cubicBezTo>
                  <a:lnTo>
                    <a:pt x="f81" y="f4"/>
                  </a:lnTo>
                  <a:cubicBezTo>
                    <a:pt x="f84" y="f4"/>
                    <a:pt x="f2" y="f86"/>
                    <a:pt x="f2" y="f85"/>
                  </a:cubicBezTo>
                  <a:lnTo>
                    <a:pt x="f2" y="f81"/>
                  </a:lnTo>
                  <a:cubicBezTo>
                    <a:pt x="f2" y="f84"/>
                    <a:pt x="f84" y="f2"/>
                    <a:pt x="f81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6" name="Block Arc 6">
              <a:extLst>
                <a:ext uri="{FF2B5EF4-FFF2-40B4-BE49-F238E27FC236}">
                  <a16:creationId xmlns:a16="http://schemas.microsoft.com/office/drawing/2014/main" id="{B90F351E-A7A6-17B0-7A7F-93FC2DB88C73}"/>
                </a:ext>
              </a:extLst>
            </p:cNvPr>
            <p:cNvSpPr/>
            <p:nvPr/>
          </p:nvSpPr>
          <p:spPr>
            <a:xfrm>
              <a:off x="6610938" y="4104238"/>
              <a:ext cx="404365" cy="4351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89723"/>
                <a:gd name="f7" fmla="val 3221116"/>
                <a:gd name="f8" fmla="val 2664630"/>
                <a:gd name="f9" fmla="val 2175617"/>
                <a:gd name="f10" fmla="val 2658205"/>
                <a:gd name="f11" fmla="val 2178566"/>
                <a:gd name="f12" fmla="val 2662222"/>
                <a:gd name="f13" fmla="val 2175972"/>
                <a:gd name="f14" fmla="val 2664284"/>
                <a:gd name="f15" fmla="val 2175096"/>
                <a:gd name="f16" fmla="val 1477043"/>
                <a:gd name="f17" fmla="val 1144372"/>
                <a:gd name="f18" fmla="val 1409070"/>
                <a:gd name="f19" fmla="val 1159393"/>
                <a:gd name="f20" fmla="val 1167974"/>
                <a:gd name="f21" fmla="val 1216277"/>
                <a:gd name="f22" fmla="val 1134894"/>
                <a:gd name="f23" fmla="val 1538245"/>
                <a:gd name="f24" fmla="val 1152384"/>
                <a:gd name="f25" fmla="val 1703728"/>
                <a:gd name="f26" fmla="val 1169874"/>
                <a:gd name="f27" fmla="val 1869211"/>
                <a:gd name="f28" fmla="val 1272747"/>
                <a:gd name="f29" fmla="val 2156947"/>
                <a:gd name="f30" fmla="val 1514013"/>
                <a:gd name="f31" fmla="val 2152290"/>
                <a:gd name="f32" fmla="val 1680659"/>
                <a:gd name="f33" fmla="val 2149073"/>
                <a:gd name="f34" fmla="val 1865876"/>
                <a:gd name="f35" fmla="val 1940767"/>
                <a:gd name="f36" fmla="val 1850815"/>
                <a:gd name="f37" fmla="val 1654259"/>
                <a:gd name="f38" fmla="val 1844015"/>
                <a:gd name="f39" fmla="val 1608142"/>
                <a:gd name="f40" fmla="val 1837162"/>
                <a:gd name="f41" fmla="val 1561942"/>
                <a:gd name="f42" fmla="val 1830467"/>
                <a:gd name="f43" fmla="val 1515986"/>
                <a:gd name="f44" fmla="val 1779361"/>
                <a:gd name="f45" fmla="val 1292438"/>
                <a:gd name="f46" fmla="val 1635542"/>
                <a:gd name="f47" fmla="val 1134285"/>
                <a:gd name="f48" fmla="val 1651152"/>
                <a:gd name="f49" fmla="val 501"/>
                <a:gd name="f50" fmla="val 1977584"/>
                <a:gd name="f51" fmla="val 8635"/>
                <a:gd name="f52" fmla="val 2235425"/>
                <a:gd name="f53" fmla="val 52153"/>
                <a:gd name="f54" fmla="val 2580395"/>
                <a:gd name="f55" fmla="val 324821"/>
                <a:gd name="f56" fmla="val 3000061"/>
                <a:gd name="f57" fmla="val 656529"/>
                <a:gd name="f58" fmla="val 3430704"/>
                <a:gd name="f59" fmla="val 1549940"/>
                <a:gd name="f60" fmla="val 3030464"/>
                <a:gd name="f61" fmla="val 2249544"/>
                <a:gd name="f62" fmla="val 2882259"/>
                <a:gd name="f63" fmla="val 2451798"/>
                <a:gd name="f64" fmla="val 2785813"/>
                <a:gd name="f65" fmla="val 2507403"/>
                <a:gd name="f66" fmla="val 2585849"/>
                <a:gd name="f67" fmla="val 2588887"/>
                <a:gd name="f68" fmla="val 2194785"/>
                <a:gd name="f69" fmla="val 2615774"/>
                <a:gd name="f70" fmla="val 1984876"/>
                <a:gd name="f71" fmla="val 2478759"/>
                <a:gd name="f72" fmla="val 1973374"/>
                <a:gd name="f73" fmla="val 2195096"/>
                <a:gd name="f74" fmla="val 1841986"/>
                <a:gd name="f75" fmla="val 2496540"/>
                <a:gd name="f76" fmla="val 1610941"/>
                <a:gd name="f77" fmla="val 2555551"/>
                <a:gd name="f78" fmla="val 1390827"/>
                <a:gd name="f79" fmla="val 2527630"/>
                <a:gd name="f80" fmla="val 1131071"/>
                <a:gd name="f81" fmla="val 2494680"/>
                <a:gd name="f82" fmla="val 853863"/>
                <a:gd name="f83" fmla="val 2136270"/>
                <a:gd name="f84" fmla="val 783896"/>
                <a:gd name="f85" fmla="val 1665044"/>
                <a:gd name="f86" fmla="val 715204"/>
                <a:gd name="f87" fmla="val 1202409"/>
                <a:gd name="f88" fmla="val 991941"/>
                <a:gd name="f89" fmla="val 900416"/>
                <a:gd name="f90" fmla="val 1268509"/>
                <a:gd name="f91" fmla="val 819983"/>
                <a:gd name="f92" fmla="val 1288264"/>
                <a:gd name="f93" fmla="val 814237"/>
                <a:gd name="f94" fmla="val 1308391"/>
                <a:gd name="f95" fmla="val 810536"/>
                <a:gd name="f96" fmla="val 1328805"/>
                <a:gd name="f97" fmla="val 807930"/>
                <a:gd name="f98" fmla="val 1349219"/>
                <a:gd name="f99" fmla="val 805325"/>
                <a:gd name="f100" fmla="val 1369921"/>
                <a:gd name="f101" fmla="val 803817"/>
                <a:gd name="f102" fmla="val 802457"/>
                <a:gd name="f103" fmla="val 1416795"/>
                <a:gd name="f104" fmla="val 800769"/>
                <a:gd name="f105" fmla="val 1355770"/>
                <a:gd name="f106" fmla="val 788713"/>
                <a:gd name="f107" fmla="val 1462242"/>
                <a:gd name="f108" fmla="val 801708"/>
                <a:gd name="f109" fmla="val 1599590"/>
                <a:gd name="f110" fmla="val 818472"/>
                <a:gd name="f111" fmla="val 1776043"/>
                <a:gd name="f112" fmla="val 890774"/>
                <a:gd name="f113" fmla="val 1956122"/>
                <a:gd name="f114" fmla="val 1110076"/>
                <a:gd name="f115" fmla="val 875315"/>
                <a:gd name="f116" fmla="val 2333414"/>
                <a:gd name="f117" fmla="val 2330539"/>
                <a:gd name="f118" fmla="val 1325736"/>
                <a:gd name="f119" fmla="val 2327663"/>
                <a:gd name="f120" fmla="val 1603628"/>
                <a:gd name="f121" fmla="val 2324788"/>
                <a:gd name="f122" fmla="val 2054049"/>
                <a:gd name="f123" fmla="val 2290850"/>
                <a:gd name="f124" fmla="val 2479718"/>
                <a:gd name="f125" fmla="val 2627788"/>
                <a:gd name="f126" fmla="val 2217580"/>
                <a:gd name="f127" fmla="val 2661746"/>
                <a:gd name="f128" fmla="val 2179658"/>
                <a:gd name="f129" fmla="val 2691046"/>
                <a:gd name="f130" fmla="val 2188689"/>
                <a:gd name="f131" fmla="val 2667011"/>
                <a:gd name="f132" fmla="val 2175828"/>
                <a:gd name="f133" fmla="val 2945550"/>
                <a:gd name="f134" fmla="val 1655295"/>
                <a:gd name="f135" fmla="val 2803444"/>
                <a:gd name="f136" fmla="val 1009445"/>
                <a:gd name="f137" fmla="val 2332141"/>
                <a:gd name="f138" fmla="val 653899"/>
                <a:gd name="f139" fmla="val 1860838"/>
                <a:gd name="f140" fmla="val 298353"/>
                <a:gd name="f141" fmla="val 1200794"/>
                <a:gd name="f142" fmla="val 339069"/>
                <a:gd name="f143" fmla="val 776764"/>
                <a:gd name="f144" fmla="val 749845"/>
                <a:gd name="f145" fmla="val 352733"/>
                <a:gd name="f146" fmla="val 1160621"/>
                <a:gd name="f147" fmla="val 291083"/>
                <a:gd name="f148" fmla="val 1819040"/>
                <a:gd name="f149" fmla="val 631487"/>
                <a:gd name="f150" fmla="val 2301392"/>
                <a:gd name="f151" fmla="val 971891"/>
                <a:gd name="f152" fmla="val 2783745"/>
                <a:gd name="f153" fmla="val 1612904"/>
                <a:gd name="f154" fmla="val 2946283"/>
                <a:gd name="f155" fmla="val 2142017"/>
                <a:gd name="f156" fmla="val 2684410"/>
                <a:gd name="f157" fmla="val 2324866"/>
                <a:gd name="f158" fmla="val 3053856"/>
                <a:gd name="f159" fmla="val 1613730"/>
                <a:gd name="f160" fmla="val 3405817"/>
                <a:gd name="f161" fmla="val 752200"/>
                <a:gd name="f162" fmla="val 3187363"/>
                <a:gd name="f163" fmla="val 294693"/>
                <a:gd name="f164" fmla="val 2539075"/>
                <a:gd name="f165" fmla="val -162814"/>
                <a:gd name="f166" fmla="val 1890787"/>
                <a:gd name="f167" fmla="val -79956"/>
                <a:gd name="f168" fmla="val 1005863"/>
                <a:gd name="f169" fmla="val 489947"/>
                <a:gd name="f170" fmla="val 453774"/>
                <a:gd name="f171" fmla="val 810518"/>
                <a:gd name="f172" fmla="val 143225"/>
                <a:gd name="f173" fmla="val 1231454"/>
                <a:gd name="f174" fmla="val -9956"/>
                <a:gd name="f175" fmla="+- 0 0 -90"/>
                <a:gd name="f176" fmla="*/ f3 1 3189723"/>
                <a:gd name="f177" fmla="*/ f4 1 3221116"/>
                <a:gd name="f178" fmla="val f5"/>
                <a:gd name="f179" fmla="val f6"/>
                <a:gd name="f180" fmla="val f7"/>
                <a:gd name="f181" fmla="*/ f175 f0 1"/>
                <a:gd name="f182" fmla="+- f180 0 f178"/>
                <a:gd name="f183" fmla="+- f179 0 f178"/>
                <a:gd name="f184" fmla="*/ f181 1 f2"/>
                <a:gd name="f185" fmla="*/ f183 1 3189723"/>
                <a:gd name="f186" fmla="*/ f182 1 3221116"/>
                <a:gd name="f187" fmla="*/ 2175617 f182 1"/>
                <a:gd name="f188" fmla="*/ 2178566 f182 1"/>
                <a:gd name="f189" fmla="*/ 1144372 f182 1"/>
                <a:gd name="f190" fmla="*/ 1159393 f182 1"/>
                <a:gd name="f191" fmla="*/ 1703728 f182 1"/>
                <a:gd name="f192" fmla="*/ 2152290 f182 1"/>
                <a:gd name="f193" fmla="*/ 1654259 f182 1"/>
                <a:gd name="f194" fmla="*/ 1515986 f182 1"/>
                <a:gd name="f195" fmla="*/ 501 f182 1"/>
                <a:gd name="f196" fmla="*/ 324821 f182 1"/>
                <a:gd name="f197" fmla="*/ 2588887 f182 1"/>
                <a:gd name="f198" fmla="*/ 2195096 f182 1"/>
                <a:gd name="f199" fmla="*/ 2527630 f182 1"/>
                <a:gd name="f200" fmla="*/ 1665044 f182 1"/>
                <a:gd name="f201" fmla="*/ 819983 f182 1"/>
                <a:gd name="f202" fmla="*/ 807930 f182 1"/>
                <a:gd name="f203" fmla="*/ 802457 f182 1"/>
                <a:gd name="f204" fmla="*/ 801708 f182 1"/>
                <a:gd name="f205" fmla="*/ 1110076 f182 1"/>
                <a:gd name="f206" fmla="*/ 875315 f182 1"/>
                <a:gd name="f207" fmla="*/ 2054049 f182 1"/>
                <a:gd name="f208" fmla="*/ 2179658 f182 1"/>
                <a:gd name="f209" fmla="*/ 2188689 f182 1"/>
                <a:gd name="f210" fmla="*/ 2175828 f182 1"/>
                <a:gd name="f211" fmla="*/ 653899 f182 1"/>
                <a:gd name="f212" fmla="*/ 749845 f182 1"/>
                <a:gd name="f213" fmla="*/ 2301392 f182 1"/>
                <a:gd name="f214" fmla="*/ 2684410 f182 1"/>
                <a:gd name="f215" fmla="*/ 3053856 f182 1"/>
                <a:gd name="f216" fmla="*/ 2539075 f182 1"/>
                <a:gd name="f217" fmla="*/ 453774 f182 1"/>
                <a:gd name="f218" fmla="*/ 2249544 f182 1"/>
                <a:gd name="f219" fmla="*/ 2664630 f183 1"/>
                <a:gd name="f220" fmla="*/ 2658205 f183 1"/>
                <a:gd name="f221" fmla="*/ 1477043 f183 1"/>
                <a:gd name="f222" fmla="*/ 1409070 f183 1"/>
                <a:gd name="f223" fmla="*/ 1152384 f183 1"/>
                <a:gd name="f224" fmla="*/ 1514013 f183 1"/>
                <a:gd name="f225" fmla="*/ 1850815 f183 1"/>
                <a:gd name="f226" fmla="*/ 1830467 f183 1"/>
                <a:gd name="f227" fmla="*/ 1651152 f183 1"/>
                <a:gd name="f228" fmla="*/ 2580395 f183 1"/>
                <a:gd name="f229" fmla="*/ 3030464 f183 1"/>
                <a:gd name="f230" fmla="*/ 2585849 f183 1"/>
                <a:gd name="f231" fmla="*/ 1973374 f183 1"/>
                <a:gd name="f232" fmla="*/ 1390827 f183 1"/>
                <a:gd name="f233" fmla="*/ 783896 f183 1"/>
                <a:gd name="f234" fmla="*/ 1268509 f183 1"/>
                <a:gd name="f235" fmla="*/ 1328805 f183 1"/>
                <a:gd name="f236" fmla="*/ 1462242 f183 1"/>
                <a:gd name="f237" fmla="*/ 1956122 f183 1"/>
                <a:gd name="f238" fmla="*/ 2333414 f183 1"/>
                <a:gd name="f239" fmla="*/ 2324788 f183 1"/>
                <a:gd name="f240" fmla="*/ 2661746 f183 1"/>
                <a:gd name="f241" fmla="*/ 2691046 f183 1"/>
                <a:gd name="f242" fmla="*/ 2667011 f183 1"/>
                <a:gd name="f243" fmla="*/ 2332141 f183 1"/>
                <a:gd name="f244" fmla="*/ 776764 f183 1"/>
                <a:gd name="f245" fmla="*/ 631487 f183 1"/>
                <a:gd name="f246" fmla="*/ 2142017 f183 1"/>
                <a:gd name="f247" fmla="*/ 2324866 f183 1"/>
                <a:gd name="f248" fmla="*/ 294693 f183 1"/>
                <a:gd name="f249" fmla="*/ 489947 f183 1"/>
                <a:gd name="f250" fmla="+- f184 0 f1"/>
                <a:gd name="f251" fmla="*/ f187 1 3221116"/>
                <a:gd name="f252" fmla="*/ f188 1 3221116"/>
                <a:gd name="f253" fmla="*/ f189 1 3221116"/>
                <a:gd name="f254" fmla="*/ f190 1 3221116"/>
                <a:gd name="f255" fmla="*/ f191 1 3221116"/>
                <a:gd name="f256" fmla="*/ f192 1 3221116"/>
                <a:gd name="f257" fmla="*/ f193 1 3221116"/>
                <a:gd name="f258" fmla="*/ f194 1 3221116"/>
                <a:gd name="f259" fmla="*/ f195 1 3221116"/>
                <a:gd name="f260" fmla="*/ f196 1 3221116"/>
                <a:gd name="f261" fmla="*/ f197 1 3221116"/>
                <a:gd name="f262" fmla="*/ f198 1 3221116"/>
                <a:gd name="f263" fmla="*/ f199 1 3221116"/>
                <a:gd name="f264" fmla="*/ f200 1 3221116"/>
                <a:gd name="f265" fmla="*/ f201 1 3221116"/>
                <a:gd name="f266" fmla="*/ f202 1 3221116"/>
                <a:gd name="f267" fmla="*/ f203 1 3221116"/>
                <a:gd name="f268" fmla="*/ f204 1 3221116"/>
                <a:gd name="f269" fmla="*/ f205 1 3221116"/>
                <a:gd name="f270" fmla="*/ f206 1 3221116"/>
                <a:gd name="f271" fmla="*/ f207 1 3221116"/>
                <a:gd name="f272" fmla="*/ f208 1 3221116"/>
                <a:gd name="f273" fmla="*/ f209 1 3221116"/>
                <a:gd name="f274" fmla="*/ f210 1 3221116"/>
                <a:gd name="f275" fmla="*/ f211 1 3221116"/>
                <a:gd name="f276" fmla="*/ f212 1 3221116"/>
                <a:gd name="f277" fmla="*/ f213 1 3221116"/>
                <a:gd name="f278" fmla="*/ f214 1 3221116"/>
                <a:gd name="f279" fmla="*/ f215 1 3221116"/>
                <a:gd name="f280" fmla="*/ f216 1 3221116"/>
                <a:gd name="f281" fmla="*/ f217 1 3221116"/>
                <a:gd name="f282" fmla="*/ f218 1 3221116"/>
                <a:gd name="f283" fmla="*/ f219 1 3189723"/>
                <a:gd name="f284" fmla="*/ f220 1 3189723"/>
                <a:gd name="f285" fmla="*/ f221 1 3189723"/>
                <a:gd name="f286" fmla="*/ f222 1 3189723"/>
                <a:gd name="f287" fmla="*/ f223 1 3189723"/>
                <a:gd name="f288" fmla="*/ f224 1 3189723"/>
                <a:gd name="f289" fmla="*/ f225 1 3189723"/>
                <a:gd name="f290" fmla="*/ f226 1 3189723"/>
                <a:gd name="f291" fmla="*/ f227 1 3189723"/>
                <a:gd name="f292" fmla="*/ f228 1 3189723"/>
                <a:gd name="f293" fmla="*/ f229 1 3189723"/>
                <a:gd name="f294" fmla="*/ f230 1 3189723"/>
                <a:gd name="f295" fmla="*/ f231 1 3189723"/>
                <a:gd name="f296" fmla="*/ f232 1 3189723"/>
                <a:gd name="f297" fmla="*/ f233 1 3189723"/>
                <a:gd name="f298" fmla="*/ f234 1 3189723"/>
                <a:gd name="f299" fmla="*/ f235 1 3189723"/>
                <a:gd name="f300" fmla="*/ f236 1 3189723"/>
                <a:gd name="f301" fmla="*/ f237 1 3189723"/>
                <a:gd name="f302" fmla="*/ f238 1 3189723"/>
                <a:gd name="f303" fmla="*/ f239 1 3189723"/>
                <a:gd name="f304" fmla="*/ f240 1 3189723"/>
                <a:gd name="f305" fmla="*/ f241 1 3189723"/>
                <a:gd name="f306" fmla="*/ f242 1 3189723"/>
                <a:gd name="f307" fmla="*/ f243 1 3189723"/>
                <a:gd name="f308" fmla="*/ f244 1 3189723"/>
                <a:gd name="f309" fmla="*/ f245 1 3189723"/>
                <a:gd name="f310" fmla="*/ f246 1 3189723"/>
                <a:gd name="f311" fmla="*/ f247 1 3189723"/>
                <a:gd name="f312" fmla="*/ f248 1 3189723"/>
                <a:gd name="f313" fmla="*/ f249 1 3189723"/>
                <a:gd name="f314" fmla="*/ f178 1 f185"/>
                <a:gd name="f315" fmla="*/ f179 1 f185"/>
                <a:gd name="f316" fmla="*/ f178 1 f186"/>
                <a:gd name="f317" fmla="*/ f180 1 f186"/>
                <a:gd name="f318" fmla="*/ f283 1 f185"/>
                <a:gd name="f319" fmla="*/ f251 1 f186"/>
                <a:gd name="f320" fmla="*/ f284 1 f185"/>
                <a:gd name="f321" fmla="*/ f252 1 f186"/>
                <a:gd name="f322" fmla="*/ f285 1 f185"/>
                <a:gd name="f323" fmla="*/ f253 1 f186"/>
                <a:gd name="f324" fmla="*/ f286 1 f185"/>
                <a:gd name="f325" fmla="*/ f254 1 f186"/>
                <a:gd name="f326" fmla="*/ f287 1 f185"/>
                <a:gd name="f327" fmla="*/ f255 1 f186"/>
                <a:gd name="f328" fmla="*/ f288 1 f185"/>
                <a:gd name="f329" fmla="*/ f256 1 f186"/>
                <a:gd name="f330" fmla="*/ f289 1 f185"/>
                <a:gd name="f331" fmla="*/ f257 1 f186"/>
                <a:gd name="f332" fmla="*/ f290 1 f185"/>
                <a:gd name="f333" fmla="*/ f258 1 f186"/>
                <a:gd name="f334" fmla="*/ f291 1 f185"/>
                <a:gd name="f335" fmla="*/ f259 1 f186"/>
                <a:gd name="f336" fmla="*/ f292 1 f185"/>
                <a:gd name="f337" fmla="*/ f260 1 f186"/>
                <a:gd name="f338" fmla="*/ f293 1 f185"/>
                <a:gd name="f339" fmla="*/ f282 1 f186"/>
                <a:gd name="f340" fmla="*/ f294 1 f185"/>
                <a:gd name="f341" fmla="*/ f261 1 f186"/>
                <a:gd name="f342" fmla="*/ f295 1 f185"/>
                <a:gd name="f343" fmla="*/ f262 1 f186"/>
                <a:gd name="f344" fmla="*/ f296 1 f185"/>
                <a:gd name="f345" fmla="*/ f263 1 f186"/>
                <a:gd name="f346" fmla="*/ f297 1 f185"/>
                <a:gd name="f347" fmla="*/ f264 1 f186"/>
                <a:gd name="f348" fmla="*/ f298 1 f185"/>
                <a:gd name="f349" fmla="*/ f265 1 f186"/>
                <a:gd name="f350" fmla="*/ f299 1 f185"/>
                <a:gd name="f351" fmla="*/ f266 1 f186"/>
                <a:gd name="f352" fmla="*/ f267 1 f186"/>
                <a:gd name="f353" fmla="*/ f300 1 f185"/>
                <a:gd name="f354" fmla="*/ f268 1 f186"/>
                <a:gd name="f355" fmla="*/ f301 1 f185"/>
                <a:gd name="f356" fmla="*/ f269 1 f186"/>
                <a:gd name="f357" fmla="*/ f270 1 f186"/>
                <a:gd name="f358" fmla="*/ f302 1 f185"/>
                <a:gd name="f359" fmla="*/ f303 1 f185"/>
                <a:gd name="f360" fmla="*/ f271 1 f186"/>
                <a:gd name="f361" fmla="*/ f304 1 f185"/>
                <a:gd name="f362" fmla="*/ f272 1 f186"/>
                <a:gd name="f363" fmla="*/ f305 1 f185"/>
                <a:gd name="f364" fmla="*/ f273 1 f186"/>
                <a:gd name="f365" fmla="*/ f306 1 f185"/>
                <a:gd name="f366" fmla="*/ f274 1 f186"/>
                <a:gd name="f367" fmla="*/ f307 1 f185"/>
                <a:gd name="f368" fmla="*/ f275 1 f186"/>
                <a:gd name="f369" fmla="*/ f308 1 f185"/>
                <a:gd name="f370" fmla="*/ f276 1 f186"/>
                <a:gd name="f371" fmla="*/ f309 1 f185"/>
                <a:gd name="f372" fmla="*/ f277 1 f186"/>
                <a:gd name="f373" fmla="*/ f310 1 f185"/>
                <a:gd name="f374" fmla="*/ f278 1 f186"/>
                <a:gd name="f375" fmla="*/ f311 1 f185"/>
                <a:gd name="f376" fmla="*/ f279 1 f186"/>
                <a:gd name="f377" fmla="*/ f312 1 f185"/>
                <a:gd name="f378" fmla="*/ f280 1 f186"/>
                <a:gd name="f379" fmla="*/ f313 1 f185"/>
                <a:gd name="f380" fmla="*/ f281 1 f186"/>
                <a:gd name="f381" fmla="*/ f314 f176 1"/>
                <a:gd name="f382" fmla="*/ f315 f176 1"/>
                <a:gd name="f383" fmla="*/ f317 f177 1"/>
                <a:gd name="f384" fmla="*/ f316 f177 1"/>
                <a:gd name="f385" fmla="*/ f318 f176 1"/>
                <a:gd name="f386" fmla="*/ f319 f177 1"/>
                <a:gd name="f387" fmla="*/ f320 f176 1"/>
                <a:gd name="f388" fmla="*/ f321 f177 1"/>
                <a:gd name="f389" fmla="*/ f322 f176 1"/>
                <a:gd name="f390" fmla="*/ f323 f177 1"/>
                <a:gd name="f391" fmla="*/ f324 f176 1"/>
                <a:gd name="f392" fmla="*/ f325 f177 1"/>
                <a:gd name="f393" fmla="*/ f326 f176 1"/>
                <a:gd name="f394" fmla="*/ f327 f177 1"/>
                <a:gd name="f395" fmla="*/ f328 f176 1"/>
                <a:gd name="f396" fmla="*/ f329 f177 1"/>
                <a:gd name="f397" fmla="*/ f330 f176 1"/>
                <a:gd name="f398" fmla="*/ f331 f177 1"/>
                <a:gd name="f399" fmla="*/ f332 f176 1"/>
                <a:gd name="f400" fmla="*/ f333 f177 1"/>
                <a:gd name="f401" fmla="*/ f334 f176 1"/>
                <a:gd name="f402" fmla="*/ f335 f177 1"/>
                <a:gd name="f403" fmla="*/ f336 f176 1"/>
                <a:gd name="f404" fmla="*/ f337 f177 1"/>
                <a:gd name="f405" fmla="*/ f338 f176 1"/>
                <a:gd name="f406" fmla="*/ f339 f177 1"/>
                <a:gd name="f407" fmla="*/ f340 f176 1"/>
                <a:gd name="f408" fmla="*/ f341 f177 1"/>
                <a:gd name="f409" fmla="*/ f342 f176 1"/>
                <a:gd name="f410" fmla="*/ f343 f177 1"/>
                <a:gd name="f411" fmla="*/ f344 f176 1"/>
                <a:gd name="f412" fmla="*/ f345 f177 1"/>
                <a:gd name="f413" fmla="*/ f346 f176 1"/>
                <a:gd name="f414" fmla="*/ f347 f177 1"/>
                <a:gd name="f415" fmla="*/ f348 f176 1"/>
                <a:gd name="f416" fmla="*/ f349 f177 1"/>
                <a:gd name="f417" fmla="*/ f350 f176 1"/>
                <a:gd name="f418" fmla="*/ f351 f177 1"/>
                <a:gd name="f419" fmla="*/ f352 f177 1"/>
                <a:gd name="f420" fmla="*/ f353 f176 1"/>
                <a:gd name="f421" fmla="*/ f354 f177 1"/>
                <a:gd name="f422" fmla="*/ f355 f176 1"/>
                <a:gd name="f423" fmla="*/ f356 f177 1"/>
                <a:gd name="f424" fmla="*/ f357 f177 1"/>
                <a:gd name="f425" fmla="*/ f358 f176 1"/>
                <a:gd name="f426" fmla="*/ f359 f176 1"/>
                <a:gd name="f427" fmla="*/ f360 f177 1"/>
                <a:gd name="f428" fmla="*/ f361 f176 1"/>
                <a:gd name="f429" fmla="*/ f362 f177 1"/>
                <a:gd name="f430" fmla="*/ f363 f176 1"/>
                <a:gd name="f431" fmla="*/ f364 f177 1"/>
                <a:gd name="f432" fmla="*/ f365 f176 1"/>
                <a:gd name="f433" fmla="*/ f366 f177 1"/>
                <a:gd name="f434" fmla="*/ f367 f176 1"/>
                <a:gd name="f435" fmla="*/ f368 f177 1"/>
                <a:gd name="f436" fmla="*/ f369 f176 1"/>
                <a:gd name="f437" fmla="*/ f370 f177 1"/>
                <a:gd name="f438" fmla="*/ f371 f176 1"/>
                <a:gd name="f439" fmla="*/ f372 f177 1"/>
                <a:gd name="f440" fmla="*/ f373 f176 1"/>
                <a:gd name="f441" fmla="*/ f374 f177 1"/>
                <a:gd name="f442" fmla="*/ f375 f176 1"/>
                <a:gd name="f443" fmla="*/ f376 f177 1"/>
                <a:gd name="f444" fmla="*/ f377 f176 1"/>
                <a:gd name="f445" fmla="*/ f378 f177 1"/>
                <a:gd name="f446" fmla="*/ f379 f176 1"/>
                <a:gd name="f447" fmla="*/ f380 f1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385" y="f386"/>
                </a:cxn>
                <a:cxn ang="f250">
                  <a:pos x="f387" y="f388"/>
                </a:cxn>
                <a:cxn ang="f250">
                  <a:pos x="f385" y="f386"/>
                </a:cxn>
                <a:cxn ang="f250">
                  <a:pos x="f389" y="f390"/>
                </a:cxn>
                <a:cxn ang="f250">
                  <a:pos x="f391" y="f392"/>
                </a:cxn>
                <a:cxn ang="f250">
                  <a:pos x="f393" y="f394"/>
                </a:cxn>
                <a:cxn ang="f250">
                  <a:pos x="f395" y="f396"/>
                </a:cxn>
                <a:cxn ang="f250">
                  <a:pos x="f397" y="f398"/>
                </a:cxn>
                <a:cxn ang="f250">
                  <a:pos x="f399" y="f400"/>
                </a:cxn>
                <a:cxn ang="f250">
                  <a:pos x="f389" y="f390"/>
                </a:cxn>
                <a:cxn ang="f250">
                  <a:pos x="f401" y="f402"/>
                </a:cxn>
                <a:cxn ang="f250">
                  <a:pos x="f403" y="f404"/>
                </a:cxn>
                <a:cxn ang="f250">
                  <a:pos x="f405" y="f406"/>
                </a:cxn>
                <a:cxn ang="f250">
                  <a:pos x="f407" y="f408"/>
                </a:cxn>
                <a:cxn ang="f250">
                  <a:pos x="f409" y="f410"/>
                </a:cxn>
                <a:cxn ang="f250">
                  <a:pos x="f411" y="f412"/>
                </a:cxn>
                <a:cxn ang="f250">
                  <a:pos x="f413" y="f414"/>
                </a:cxn>
                <a:cxn ang="f250">
                  <a:pos x="f415" y="f416"/>
                </a:cxn>
                <a:cxn ang="f250">
                  <a:pos x="f417" y="f418"/>
                </a:cxn>
                <a:cxn ang="f250">
                  <a:pos x="f411" y="f419"/>
                </a:cxn>
                <a:cxn ang="f250">
                  <a:pos x="f420" y="f421"/>
                </a:cxn>
                <a:cxn ang="f250">
                  <a:pos x="f422" y="f423"/>
                </a:cxn>
                <a:cxn ang="f250">
                  <a:pos x="f409" y="f424"/>
                </a:cxn>
                <a:cxn ang="f250">
                  <a:pos x="f425" y="f424"/>
                </a:cxn>
                <a:cxn ang="f250">
                  <a:pos x="f426" y="f427"/>
                </a:cxn>
                <a:cxn ang="f250">
                  <a:pos x="f428" y="f429"/>
                </a:cxn>
                <a:cxn ang="f250">
                  <a:pos x="f430" y="f431"/>
                </a:cxn>
                <a:cxn ang="f250">
                  <a:pos x="f432" y="f433"/>
                </a:cxn>
                <a:cxn ang="f250">
                  <a:pos x="f434" y="f435"/>
                </a:cxn>
                <a:cxn ang="f250">
                  <a:pos x="f436" y="f437"/>
                </a:cxn>
                <a:cxn ang="f250">
                  <a:pos x="f438" y="f439"/>
                </a:cxn>
                <a:cxn ang="f250">
                  <a:pos x="f440" y="f441"/>
                </a:cxn>
                <a:cxn ang="f250">
                  <a:pos x="f442" y="f443"/>
                </a:cxn>
                <a:cxn ang="f250">
                  <a:pos x="f444" y="f445"/>
                </a:cxn>
                <a:cxn ang="f250">
                  <a:pos x="f446" y="f447"/>
                </a:cxn>
                <a:cxn ang="f250">
                  <a:pos x="f401" y="f402"/>
                </a:cxn>
              </a:cxnLst>
              <a:rect l="f381" t="f384" r="f382" b="f383"/>
              <a:pathLst>
                <a:path w="3189723" h="3221116">
                  <a:moveTo>
                    <a:pt x="f8" y="f9"/>
                  </a:moveTo>
                  <a:lnTo>
                    <a:pt x="f10" y="f11"/>
                  </a:lnTo>
                  <a:cubicBezTo>
                    <a:pt x="f12" y="f13"/>
                    <a:pt x="f14" y="f15"/>
                    <a:pt x="f8" y="f9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6" y="f17"/>
                  </a:cubicBezTo>
                  <a:close/>
                  <a:moveTo>
                    <a:pt x="f48" y="f49"/>
                  </a:move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78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lnTo>
                    <a:pt x="f72" y="f115"/>
                  </a:lnTo>
                  <a:lnTo>
                    <a:pt x="f116" y="f115"/>
                  </a:ln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lnTo>
                    <a:pt x="f129" y="f130"/>
                  </a:lnTo>
                  <a:lnTo>
                    <a:pt x="f131" y="f132"/>
                  </a:ln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lnTo>
                    <a:pt x="f157" y="f158"/>
                  </a:ln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48" y="f49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grpSp>
          <p:nvGrpSpPr>
            <p:cNvPr id="17" name="Google Shape;10001;p74">
              <a:extLst>
                <a:ext uri="{FF2B5EF4-FFF2-40B4-BE49-F238E27FC236}">
                  <a16:creationId xmlns:a16="http://schemas.microsoft.com/office/drawing/2014/main" id="{095C6944-54BC-3790-E51D-3804751F7C53}"/>
                </a:ext>
              </a:extLst>
            </p:cNvPr>
            <p:cNvGrpSpPr/>
            <p:nvPr/>
          </p:nvGrpSpPr>
          <p:grpSpPr>
            <a:xfrm>
              <a:off x="7851523" y="4063209"/>
              <a:ext cx="410848" cy="437869"/>
              <a:chOff x="7851523" y="4063209"/>
              <a:chExt cx="410848" cy="437869"/>
            </a:xfrm>
          </p:grpSpPr>
          <p:sp>
            <p:nvSpPr>
              <p:cNvPr id="18" name="Google Shape;10002;p74">
                <a:extLst>
                  <a:ext uri="{FF2B5EF4-FFF2-40B4-BE49-F238E27FC236}">
                    <a16:creationId xmlns:a16="http://schemas.microsoft.com/office/drawing/2014/main" id="{1CF8CEA3-AB44-33AB-D6E0-64B4F00D5E82}"/>
                  </a:ext>
                </a:extLst>
              </p:cNvPr>
              <p:cNvSpPr/>
              <p:nvPr/>
            </p:nvSpPr>
            <p:spPr>
              <a:xfrm>
                <a:off x="7851523" y="4120761"/>
                <a:ext cx="356808" cy="38031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027"/>
                  <a:gd name="f4" fmla="val 11028"/>
                  <a:gd name="f5" fmla="val 5514"/>
                  <a:gd name="f6" fmla="val 1"/>
                  <a:gd name="f7" fmla="val 2489"/>
                  <a:gd name="f8" fmla="val 2458"/>
                  <a:gd name="f9" fmla="val 8539"/>
                  <a:gd name="f10" fmla="val 8538"/>
                  <a:gd name="f11" fmla="val 5294"/>
                  <a:gd name="f12" fmla="val 10869"/>
                  <a:gd name="f13" fmla="val 5105"/>
                  <a:gd name="f14" fmla="val 10649"/>
                  <a:gd name="f15" fmla="val 5955"/>
                  <a:gd name="f16" fmla="val 410"/>
                  <a:gd name="f17" fmla="val 190"/>
                  <a:gd name="f18" fmla="val 5766"/>
                  <a:gd name="f19" fmla="*/ f0 1 11027"/>
                  <a:gd name="f20" fmla="*/ f1 1 1102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1027"/>
                  <a:gd name="f27" fmla="*/ f24 1 1102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1027" h="11028">
                    <a:moveTo>
                      <a:pt x="f5" y="f6"/>
                    </a:moveTo>
                    <a:cubicBezTo>
                      <a:pt x="f7" y="f6"/>
                      <a:pt x="f2" y="f8"/>
                      <a:pt x="f2" y="f5"/>
                    </a:cubicBezTo>
                    <a:cubicBezTo>
                      <a:pt x="f2" y="f9"/>
                      <a:pt x="f7" y="f3"/>
                      <a:pt x="f5" y="f3"/>
                    </a:cubicBezTo>
                    <a:cubicBezTo>
                      <a:pt x="f10" y="f3"/>
                      <a:pt x="f3" y="f9"/>
                      <a:pt x="f3" y="f5"/>
                    </a:cubicBezTo>
                    <a:cubicBezTo>
                      <a:pt x="f3" y="f11"/>
                      <a:pt x="f12" y="f13"/>
                      <a:pt x="f14" y="f13"/>
                    </a:cubicBezTo>
                    <a:lnTo>
                      <a:pt x="f15" y="f13"/>
                    </a:lnTo>
                    <a:lnTo>
                      <a:pt x="f15" y="f16"/>
                    </a:lnTo>
                    <a:cubicBezTo>
                      <a:pt x="f15" y="f1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0003;p74">
                <a:extLst>
                  <a:ext uri="{FF2B5EF4-FFF2-40B4-BE49-F238E27FC236}">
                    <a16:creationId xmlns:a16="http://schemas.microsoft.com/office/drawing/2014/main" id="{415B7D6F-E145-460F-C0E6-DF14B2E60C45}"/>
                  </a:ext>
                </a:extLst>
              </p:cNvPr>
              <p:cNvSpPr/>
              <p:nvPr/>
            </p:nvSpPr>
            <p:spPr>
              <a:xfrm>
                <a:off x="8069680" y="4063209"/>
                <a:ext cx="192691" cy="2031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955"/>
                  <a:gd name="f4" fmla="val 5892"/>
                  <a:gd name="f5" fmla="val 441"/>
                  <a:gd name="f6" fmla="val 189"/>
                  <a:gd name="f7" fmla="val 158"/>
                  <a:gd name="f8" fmla="val 378"/>
                  <a:gd name="f9" fmla="val 5513"/>
                  <a:gd name="f10" fmla="val 5702"/>
                  <a:gd name="f11" fmla="val 5891"/>
                  <a:gd name="f12" fmla="val 5514"/>
                  <a:gd name="f13" fmla="val 5734"/>
                  <a:gd name="f14" fmla="val 2489"/>
                  <a:gd name="f15" fmla="val 3466"/>
                  <a:gd name="f16" fmla="*/ f0 1 5955"/>
                  <a:gd name="f17" fmla="*/ f1 1 5892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5955"/>
                  <a:gd name="f24" fmla="*/ f21 1 5892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5955" h="5892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lnTo>
                      <a:pt x="f2" y="f9"/>
                    </a:lnTo>
                    <a:cubicBezTo>
                      <a:pt x="f2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3" y="f10"/>
                      <a:pt x="f3" y="f9"/>
                    </a:cubicBezTo>
                    <a:cubicBezTo>
                      <a:pt x="f3" y="f14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" name="Google Shape;10027;p74">
              <a:extLst>
                <a:ext uri="{FF2B5EF4-FFF2-40B4-BE49-F238E27FC236}">
                  <a16:creationId xmlns:a16="http://schemas.microsoft.com/office/drawing/2014/main" id="{16032B4F-A036-D715-2F4B-D71E49F1C852}"/>
                </a:ext>
              </a:extLst>
            </p:cNvPr>
            <p:cNvGrpSpPr/>
            <p:nvPr/>
          </p:nvGrpSpPr>
          <p:grpSpPr>
            <a:xfrm>
              <a:off x="3983592" y="2777115"/>
              <a:ext cx="392753" cy="381085"/>
              <a:chOff x="3983592" y="2777115"/>
              <a:chExt cx="392753" cy="381085"/>
            </a:xfrm>
          </p:grpSpPr>
          <p:sp>
            <p:nvSpPr>
              <p:cNvPr id="21" name="Google Shape;10028;p74">
                <a:extLst>
                  <a:ext uri="{FF2B5EF4-FFF2-40B4-BE49-F238E27FC236}">
                    <a16:creationId xmlns:a16="http://schemas.microsoft.com/office/drawing/2014/main" id="{E8D76336-9423-824E-9445-D9728DE2ACFA}"/>
                  </a:ext>
                </a:extLst>
              </p:cNvPr>
              <p:cNvSpPr/>
              <p:nvPr/>
            </p:nvSpPr>
            <p:spPr>
              <a:xfrm>
                <a:off x="4175068" y="2941597"/>
                <a:ext cx="51819" cy="541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1"/>
                  <a:gd name="f4" fmla="val 1640"/>
                  <a:gd name="f5" fmla="val 820"/>
                  <a:gd name="f6" fmla="val 1"/>
                  <a:gd name="f7" fmla="val 379"/>
                  <a:gd name="f8" fmla="val 348"/>
                  <a:gd name="f9" fmla="val 1261"/>
                  <a:gd name="f10" fmla="val 1639"/>
                  <a:gd name="f11" fmla="val 1292"/>
                  <a:gd name="f12" fmla="val 1670"/>
                  <a:gd name="f13" fmla="*/ f0 1 1671"/>
                  <a:gd name="f14" fmla="*/ f1 1 1640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671"/>
                  <a:gd name="f21" fmla="*/ f18 1 1640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671" h="1640">
                    <a:moveTo>
                      <a:pt x="f5" y="f6"/>
                    </a:moveTo>
                    <a:cubicBezTo>
                      <a:pt x="f7" y="f6"/>
                      <a:pt x="f6" y="f8"/>
                      <a:pt x="f6" y="f5"/>
                    </a:cubicBezTo>
                    <a:cubicBezTo>
                      <a:pt x="f6" y="f9"/>
                      <a:pt x="f7" y="f10"/>
                      <a:pt x="f5" y="f10"/>
                    </a:cubicBezTo>
                    <a:cubicBezTo>
                      <a:pt x="f11" y="f10"/>
                      <a:pt x="f12" y="f9"/>
                      <a:pt x="f12" y="f5"/>
                    </a:cubicBezTo>
                    <a:cubicBezTo>
                      <a:pt x="f12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0029;p74">
                <a:extLst>
                  <a:ext uri="{FF2B5EF4-FFF2-40B4-BE49-F238E27FC236}">
                    <a16:creationId xmlns:a16="http://schemas.microsoft.com/office/drawing/2014/main" id="{496E0E8A-6C90-6B6B-5309-A64E2535ACEF}"/>
                  </a:ext>
                </a:extLst>
              </p:cNvPr>
              <p:cNvSpPr/>
              <p:nvPr/>
            </p:nvSpPr>
            <p:spPr>
              <a:xfrm>
                <a:off x="4059807" y="2859374"/>
                <a:ext cx="239353" cy="21867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719"/>
                  <a:gd name="f4" fmla="val 6617"/>
                  <a:gd name="f5" fmla="val 6191"/>
                  <a:gd name="f6" fmla="val 1260"/>
                  <a:gd name="f7" fmla="val 6301"/>
                  <a:gd name="f8" fmla="val 6411"/>
                  <a:gd name="f9" fmla="val 1292"/>
                  <a:gd name="f10" fmla="val 6490"/>
                  <a:gd name="f11" fmla="val 1355"/>
                  <a:gd name="f12" fmla="val 6648"/>
                  <a:gd name="f13" fmla="val 1512"/>
                  <a:gd name="f14" fmla="val 1796"/>
                  <a:gd name="f15" fmla="val 1953"/>
                  <a:gd name="f16" fmla="val 5954"/>
                  <a:gd name="f17" fmla="val 2457"/>
                  <a:gd name="f18" fmla="val 6112"/>
                  <a:gd name="f19" fmla="val 2709"/>
                  <a:gd name="f20" fmla="val 6207"/>
                  <a:gd name="f21" fmla="val 3025"/>
                  <a:gd name="f22" fmla="val 3308"/>
                  <a:gd name="f23" fmla="val 3592"/>
                  <a:gd name="f24" fmla="val 3907"/>
                  <a:gd name="f25" fmla="val 4127"/>
                  <a:gd name="f26" fmla="val 4631"/>
                  <a:gd name="f27" fmla="val 4789"/>
                  <a:gd name="f28" fmla="val 5072"/>
                  <a:gd name="f29" fmla="val 5230"/>
                  <a:gd name="f30" fmla="val 6396"/>
                  <a:gd name="f31" fmla="val 5324"/>
                  <a:gd name="f32" fmla="val 6270"/>
                  <a:gd name="f33" fmla="val 5356"/>
                  <a:gd name="f34" fmla="val 6080"/>
                  <a:gd name="f35" fmla="val 6017"/>
                  <a:gd name="f36" fmla="val 5923"/>
                  <a:gd name="f37" fmla="val 5419"/>
                  <a:gd name="f38" fmla="val 4726"/>
                  <a:gd name="f39" fmla="val 5167"/>
                  <a:gd name="f40" fmla="val 4883"/>
                  <a:gd name="f41" fmla="val 4852"/>
                  <a:gd name="f42" fmla="val 4946"/>
                  <a:gd name="f43" fmla="val 4600"/>
                  <a:gd name="f44" fmla="val 4316"/>
                  <a:gd name="f45" fmla="val 4001"/>
                  <a:gd name="f46" fmla="val 3749"/>
                  <a:gd name="f47" fmla="val 3245"/>
                  <a:gd name="f48" fmla="val 3182"/>
                  <a:gd name="f49" fmla="val 3056"/>
                  <a:gd name="f50" fmla="val 2961"/>
                  <a:gd name="f51" fmla="val 2835"/>
                  <a:gd name="f52" fmla="val 2772"/>
                  <a:gd name="f53" fmla="val 2552"/>
                  <a:gd name="f54" fmla="val 3214"/>
                  <a:gd name="f55" fmla="val 2898"/>
                  <a:gd name="f56" fmla="val 3623"/>
                  <a:gd name="f57" fmla="val 2993"/>
                  <a:gd name="f58" fmla="val 3119"/>
                  <a:gd name="f59" fmla="val 2615"/>
                  <a:gd name="f60" fmla="val 2694"/>
                  <a:gd name="f61" fmla="val 2804"/>
                  <a:gd name="f62" fmla="val 2914"/>
                  <a:gd name="f63" fmla="val 3135"/>
                  <a:gd name="f64" fmla="val 3718"/>
                  <a:gd name="f65" fmla="val 1890"/>
                  <a:gd name="f66" fmla="val 3970"/>
                  <a:gd name="f67" fmla="val 1733"/>
                  <a:gd name="f68" fmla="val 4253"/>
                  <a:gd name="f69" fmla="val 1638"/>
                  <a:gd name="f70" fmla="val 4537"/>
                  <a:gd name="f71" fmla="val 4820"/>
                  <a:gd name="f72" fmla="val 5135"/>
                  <a:gd name="f73" fmla="val 5387"/>
                  <a:gd name="f74" fmla="val 5891"/>
                  <a:gd name="f75" fmla="val 5970"/>
                  <a:gd name="f76" fmla="val 851"/>
                  <a:gd name="f77" fmla="val 1071"/>
                  <a:gd name="f78" fmla="val 1449"/>
                  <a:gd name="f79" fmla="val 1859"/>
                  <a:gd name="f80" fmla="val 2079"/>
                  <a:gd name="f81" fmla="val 4568"/>
                  <a:gd name="f82" fmla="val 4757"/>
                  <a:gd name="f83" fmla="val 5198"/>
                  <a:gd name="f84" fmla="val 6616"/>
                  <a:gd name="f85" fmla="*/ f0 1 7719"/>
                  <a:gd name="f86" fmla="*/ f1 1 6617"/>
                  <a:gd name="f87" fmla="val f2"/>
                  <a:gd name="f88" fmla="val f3"/>
                  <a:gd name="f89" fmla="val f4"/>
                  <a:gd name="f90" fmla="+- f89 0 f87"/>
                  <a:gd name="f91" fmla="+- f88 0 f87"/>
                  <a:gd name="f92" fmla="*/ f91 1 7719"/>
                  <a:gd name="f93" fmla="*/ f90 1 6617"/>
                  <a:gd name="f94" fmla="*/ f87 1 f92"/>
                  <a:gd name="f95" fmla="*/ f88 1 f92"/>
                  <a:gd name="f96" fmla="*/ f87 1 f93"/>
                  <a:gd name="f97" fmla="*/ f89 1 f93"/>
                  <a:gd name="f98" fmla="*/ f94 f85 1"/>
                  <a:gd name="f99" fmla="*/ f95 f85 1"/>
                  <a:gd name="f100" fmla="*/ f97 f86 1"/>
                  <a:gd name="f101" fmla="*/ f96 f8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8" t="f101" r="f99" b="f100"/>
                <a:pathLst>
                  <a:path w="7719" h="66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0" y="f22"/>
                    </a:cubicBezTo>
                    <a:cubicBezTo>
                      <a:pt x="f20" y="f23"/>
                      <a:pt x="f18" y="f24"/>
                      <a:pt x="f16" y="f25"/>
                    </a:cubicBezTo>
                    <a:lnTo>
                      <a:pt x="f10" y="f26"/>
                    </a:lnTo>
                    <a:cubicBezTo>
                      <a:pt x="f12" y="f27"/>
                      <a:pt x="f12" y="f28"/>
                      <a:pt x="f10" y="f29"/>
                    </a:cubicBezTo>
                    <a:cubicBezTo>
                      <a:pt x="f30" y="f31"/>
                      <a:pt x="f32" y="f33"/>
                      <a:pt x="f20" y="f33"/>
                    </a:cubicBezTo>
                    <a:cubicBezTo>
                      <a:pt x="f34" y="f33"/>
                      <a:pt x="f35" y="f31"/>
                      <a:pt x="f36" y="f29"/>
                    </a:cubicBezTo>
                    <a:lnTo>
                      <a:pt x="f37" y="f38"/>
                    </a:lnTo>
                    <a:cubicBezTo>
                      <a:pt x="f39" y="f40"/>
                      <a:pt x="f41" y="f42"/>
                      <a:pt x="f43" y="f42"/>
                    </a:cubicBezTo>
                    <a:cubicBezTo>
                      <a:pt x="f44" y="f42"/>
                      <a:pt x="f45" y="f40"/>
                      <a:pt x="f46" y="f38"/>
                    </a:cubicBezTo>
                    <a:lnTo>
                      <a:pt x="f47" y="f29"/>
                    </a:lnTo>
                    <a:cubicBezTo>
                      <a:pt x="f48" y="f31"/>
                      <a:pt x="f49" y="f33"/>
                      <a:pt x="f50" y="f33"/>
                    </a:cubicBezTo>
                    <a:cubicBezTo>
                      <a:pt x="f51" y="f33"/>
                      <a:pt x="f52" y="f31"/>
                      <a:pt x="f19" y="f29"/>
                    </a:cubicBezTo>
                    <a:cubicBezTo>
                      <a:pt x="f53" y="f28"/>
                      <a:pt x="f53" y="f27"/>
                      <a:pt x="f19" y="f26"/>
                    </a:cubicBezTo>
                    <a:lnTo>
                      <a:pt x="f54" y="f25"/>
                    </a:lnTo>
                    <a:cubicBezTo>
                      <a:pt x="f50" y="f24"/>
                      <a:pt x="f55" y="f56"/>
                      <a:pt x="f55" y="f22"/>
                    </a:cubicBezTo>
                    <a:cubicBezTo>
                      <a:pt x="f55" y="f57"/>
                      <a:pt x="f50" y="f19"/>
                      <a:pt x="f58" y="f17"/>
                    </a:cubicBezTo>
                    <a:lnTo>
                      <a:pt x="f59" y="f15"/>
                    </a:lnTo>
                    <a:cubicBezTo>
                      <a:pt x="f17" y="f14"/>
                      <a:pt x="f17" y="f13"/>
                      <a:pt x="f59" y="f11"/>
                    </a:cubicBezTo>
                    <a:cubicBezTo>
                      <a:pt x="f60" y="f9"/>
                      <a:pt x="f61" y="f6"/>
                      <a:pt x="f62" y="f6"/>
                    </a:cubicBezTo>
                    <a:cubicBezTo>
                      <a:pt x="f21" y="f6"/>
                      <a:pt x="f63" y="f9"/>
                      <a:pt x="f54" y="f11"/>
                    </a:cubicBezTo>
                    <a:lnTo>
                      <a:pt x="f64" y="f65"/>
                    </a:lnTo>
                    <a:cubicBezTo>
                      <a:pt x="f66" y="f67"/>
                      <a:pt x="f68" y="f69"/>
                      <a:pt x="f70" y="f69"/>
                    </a:cubicBezTo>
                    <a:cubicBezTo>
                      <a:pt x="f71" y="f69"/>
                      <a:pt x="f72" y="f67"/>
                      <a:pt x="f73" y="f65"/>
                    </a:cubicBezTo>
                    <a:lnTo>
                      <a:pt x="f74" y="f11"/>
                    </a:lnTo>
                    <a:cubicBezTo>
                      <a:pt x="f75" y="f9"/>
                      <a:pt x="f3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6"/>
                    </a:lnTo>
                    <a:lnTo>
                      <a:pt x="f76" y="f6"/>
                    </a:lnTo>
                    <a:cubicBezTo>
                      <a:pt x="f77" y="f6"/>
                      <a:pt x="f6" y="f78"/>
                      <a:pt x="f6" y="f69"/>
                    </a:cubicBezTo>
                    <a:cubicBezTo>
                      <a:pt x="f6" y="f79"/>
                      <a:pt x="f77" y="f80"/>
                      <a:pt x="f76" y="f80"/>
                    </a:cubicBezTo>
                    <a:lnTo>
                      <a:pt x="f2" y="f80"/>
                    </a:lnTo>
                    <a:lnTo>
                      <a:pt x="f2" y="f81"/>
                    </a:lnTo>
                    <a:lnTo>
                      <a:pt x="f76" y="f81"/>
                    </a:lnTo>
                    <a:cubicBezTo>
                      <a:pt x="f77" y="f81"/>
                      <a:pt x="f6" y="f82"/>
                      <a:pt x="f6" y="f42"/>
                    </a:cubicBezTo>
                    <a:cubicBezTo>
                      <a:pt x="f6" y="f83"/>
                      <a:pt x="f77" y="f73"/>
                      <a:pt x="f76" y="f73"/>
                    </a:cubicBezTo>
                    <a:lnTo>
                      <a:pt x="f2" y="f73"/>
                    </a:lnTo>
                    <a:lnTo>
                      <a:pt x="f2" y="f84"/>
                    </a:lnTo>
                    <a:lnTo>
                      <a:pt x="f3" y="f8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0030;p74">
                <a:extLst>
                  <a:ext uri="{FF2B5EF4-FFF2-40B4-BE49-F238E27FC236}">
                    <a16:creationId xmlns:a16="http://schemas.microsoft.com/office/drawing/2014/main" id="{EA81F7B0-44C1-0D6D-532B-5E0AFCB6EE0F}"/>
                  </a:ext>
                </a:extLst>
              </p:cNvPr>
              <p:cNvSpPr/>
              <p:nvPr/>
            </p:nvSpPr>
            <p:spPr>
              <a:xfrm>
                <a:off x="3983592" y="2777115"/>
                <a:ext cx="392753" cy="3810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1531"/>
                  <a:gd name="f5" fmla="val 10618"/>
                  <a:gd name="f6" fmla="val 1701"/>
                  <a:gd name="f7" fmla="val 10870"/>
                  <a:gd name="f8" fmla="val 11027"/>
                  <a:gd name="f9" fmla="val 1890"/>
                  <a:gd name="f10" fmla="val 2080"/>
                  <a:gd name="f11" fmla="val 9546"/>
                  <a:gd name="f12" fmla="val 9767"/>
                  <a:gd name="f13" fmla="val 10807"/>
                  <a:gd name="f14" fmla="val 9956"/>
                  <a:gd name="f15" fmla="val 1828"/>
                  <a:gd name="f16" fmla="val 1670"/>
                  <a:gd name="f17" fmla="val 1859"/>
                  <a:gd name="f18" fmla="val 1891"/>
                  <a:gd name="f19" fmla="val 1198"/>
                  <a:gd name="f20" fmla="val 536"/>
                  <a:gd name="f21" fmla="val 1"/>
                  <a:gd name="f22" fmla="val 567"/>
                  <a:gd name="f23" fmla="val 1229"/>
                  <a:gd name="f24" fmla="val 10334"/>
                  <a:gd name="f25" fmla="val 10995"/>
                  <a:gd name="f26" fmla="val 11405"/>
                  <a:gd name="f27" fmla="val 12067"/>
                  <a:gd name="f28" fmla="val 1260"/>
                  <a:gd name="f29" fmla="val 12130"/>
                  <a:gd name="f30" fmla="*/ f0 1 12666"/>
                  <a:gd name="f31" fmla="*/ f1 1 11531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666"/>
                  <a:gd name="f38" fmla="*/ f35 1 11531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666" h="1153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lnTo>
                      <a:pt x="f10" y="f14"/>
                    </a:lnTo>
                    <a:cubicBezTo>
                      <a:pt x="f15" y="f14"/>
                      <a:pt x="f16" y="f12"/>
                      <a:pt x="f16" y="f11"/>
                    </a:cubicBezTo>
                    <a:lnTo>
                      <a:pt x="f16" y="f10"/>
                    </a:lnTo>
                    <a:cubicBezTo>
                      <a:pt x="f16" y="f17"/>
                      <a:pt x="f18" y="f6"/>
                      <a:pt x="f10" y="f6"/>
                    </a:cubicBezTo>
                    <a:close/>
                    <a:moveTo>
                      <a:pt x="f19" y="f2"/>
                    </a:moveTo>
                    <a:cubicBezTo>
                      <a:pt x="f20" y="f2"/>
                      <a:pt x="f21" y="f22"/>
                      <a:pt x="f21" y="f23"/>
                    </a:cubicBezTo>
                    <a:lnTo>
                      <a:pt x="f21" y="f24"/>
                    </a:lnTo>
                    <a:cubicBezTo>
                      <a:pt x="f21" y="f25"/>
                      <a:pt x="f20" y="f4"/>
                      <a:pt x="f19" y="f4"/>
                    </a:cubicBezTo>
                    <a:lnTo>
                      <a:pt x="f26" y="f4"/>
                    </a:lnTo>
                    <a:cubicBezTo>
                      <a:pt x="f27" y="f4"/>
                      <a:pt x="f3" y="f25"/>
                      <a:pt x="f3" y="f24"/>
                    </a:cubicBezTo>
                    <a:lnTo>
                      <a:pt x="f3" y="f28"/>
                    </a:lnTo>
                    <a:cubicBezTo>
                      <a:pt x="f3" y="f22"/>
                      <a:pt x="f29" y="f2"/>
                      <a:pt x="f26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4" name="Google Shape;10074;p74">
              <a:extLst>
                <a:ext uri="{FF2B5EF4-FFF2-40B4-BE49-F238E27FC236}">
                  <a16:creationId xmlns:a16="http://schemas.microsoft.com/office/drawing/2014/main" id="{38D00D9E-3503-E9F0-F6BC-CC27CADECFB6}"/>
                </a:ext>
              </a:extLst>
            </p:cNvPr>
            <p:cNvGrpSpPr/>
            <p:nvPr/>
          </p:nvGrpSpPr>
          <p:grpSpPr>
            <a:xfrm>
              <a:off x="4578208" y="2751804"/>
              <a:ext cx="392753" cy="410263"/>
              <a:chOff x="4578208" y="2751804"/>
              <a:chExt cx="392753" cy="410263"/>
            </a:xfrm>
          </p:grpSpPr>
          <p:sp>
            <p:nvSpPr>
              <p:cNvPr id="25" name="Google Shape;10075;p74">
                <a:extLst>
                  <a:ext uri="{FF2B5EF4-FFF2-40B4-BE49-F238E27FC236}">
                    <a16:creationId xmlns:a16="http://schemas.microsoft.com/office/drawing/2014/main" id="{5CE67C47-0DF0-DF04-D49B-C36991A985E4}"/>
                  </a:ext>
                </a:extLst>
              </p:cNvPr>
              <p:cNvSpPr/>
              <p:nvPr/>
            </p:nvSpPr>
            <p:spPr>
              <a:xfrm>
                <a:off x="4578208" y="2751804"/>
                <a:ext cx="385904" cy="410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445"/>
                  <a:gd name="f4" fmla="val 12414"/>
                  <a:gd name="f5" fmla="val 7026"/>
                  <a:gd name="f6" fmla="val 1670"/>
                  <a:gd name="f7" fmla="val 7278"/>
                  <a:gd name="f8" fmla="val 7467"/>
                  <a:gd name="f9" fmla="val 1859"/>
                  <a:gd name="f10" fmla="val 2111"/>
                  <a:gd name="f11" fmla="val 2332"/>
                  <a:gd name="f12" fmla="val 2490"/>
                  <a:gd name="f13" fmla="val 2080"/>
                  <a:gd name="f14" fmla="val 1828"/>
                  <a:gd name="f15" fmla="val 1639"/>
                  <a:gd name="f16" fmla="val 2300"/>
                  <a:gd name="f17" fmla="val 4159"/>
                  <a:gd name="f18" fmla="val 4348"/>
                  <a:gd name="f19" fmla="val 4537"/>
                  <a:gd name="f20" fmla="val 4789"/>
                  <a:gd name="f21" fmla="val 4978"/>
                  <a:gd name="f22" fmla="val 4317"/>
                  <a:gd name="f23" fmla="val 6648"/>
                  <a:gd name="f24" fmla="val 6837"/>
                  <a:gd name="f25" fmla="val 7058"/>
                  <a:gd name="f26" fmla="val 7310"/>
                  <a:gd name="f27" fmla="val 6806"/>
                  <a:gd name="f28" fmla="val 9106"/>
                  <a:gd name="f29" fmla="val 9295"/>
                  <a:gd name="f30" fmla="val 9515"/>
                  <a:gd name="f31" fmla="val 9736"/>
                  <a:gd name="f32" fmla="val 9893"/>
                  <a:gd name="f33" fmla="val 9704"/>
                  <a:gd name="f34" fmla="val 9263"/>
                  <a:gd name="f35" fmla="val 11500"/>
                  <a:gd name="f36" fmla="val 10775"/>
                  <a:gd name="f37" fmla="val 11342"/>
                  <a:gd name="f38" fmla="val 11248"/>
                  <a:gd name="f39" fmla="val 10870"/>
                  <a:gd name="f40" fmla="val 11594"/>
                  <a:gd name="f41" fmla="val 10303"/>
                  <a:gd name="f42" fmla="val 9767"/>
                  <a:gd name="f43" fmla="val 9326"/>
                  <a:gd name="f44" fmla="val 9137"/>
                  <a:gd name="f45" fmla="val 1261"/>
                  <a:gd name="f46" fmla="val 1"/>
                  <a:gd name="f47" fmla="val 568"/>
                  <a:gd name="f48" fmla="val 32"/>
                  <a:gd name="f49" fmla="val 1229"/>
                  <a:gd name="f50" fmla="val 10334"/>
                  <a:gd name="f51" fmla="val 11468"/>
                  <a:gd name="f52" fmla="val 946"/>
                  <a:gd name="f53" fmla="val 10082"/>
                  <a:gd name="f54" fmla="val 12224"/>
                  <a:gd name="f55" fmla="val 12004"/>
                  <a:gd name="f56" fmla="val 9074"/>
                  <a:gd name="f57" fmla="val 8538"/>
                  <a:gd name="f58" fmla="val 7877"/>
                  <a:gd name="f59" fmla="*/ f0 1 12445"/>
                  <a:gd name="f60" fmla="*/ f1 1 12414"/>
                  <a:gd name="f61" fmla="val f2"/>
                  <a:gd name="f62" fmla="val f3"/>
                  <a:gd name="f63" fmla="val f4"/>
                  <a:gd name="f64" fmla="+- f63 0 f61"/>
                  <a:gd name="f65" fmla="+- f62 0 f61"/>
                  <a:gd name="f66" fmla="*/ f65 1 12445"/>
                  <a:gd name="f67" fmla="*/ f64 1 12414"/>
                  <a:gd name="f68" fmla="*/ f61 1 f66"/>
                  <a:gd name="f69" fmla="*/ f62 1 f66"/>
                  <a:gd name="f70" fmla="*/ f61 1 f67"/>
                  <a:gd name="f71" fmla="*/ f63 1 f67"/>
                  <a:gd name="f72" fmla="*/ f68 f59 1"/>
                  <a:gd name="f73" fmla="*/ f69 f59 1"/>
                  <a:gd name="f74" fmla="*/ f71 f60 1"/>
                  <a:gd name="f75" fmla="*/ f70 f6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2" t="f75" r="f73" b="f74"/>
                <a:pathLst>
                  <a:path w="12445" h="1241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6"/>
                      <a:pt x="f15" y="f10"/>
                    </a:cubicBezTo>
                    <a:cubicBezTo>
                      <a:pt x="f15" y="f14"/>
                      <a:pt x="f14" y="f6"/>
                      <a:pt x="f13" y="f6"/>
                    </a:cubicBezTo>
                    <a:close/>
                    <a:moveTo>
                      <a:pt x="f5" y="f17"/>
                    </a:moveTo>
                    <a:cubicBezTo>
                      <a:pt x="f7" y="f17"/>
                      <a:pt x="f8" y="f18"/>
                      <a:pt x="f8" y="f19"/>
                    </a:cubicBezTo>
                    <a:cubicBezTo>
                      <a:pt x="f8" y="f20"/>
                      <a:pt x="f7" y="f21"/>
                      <a:pt x="f5" y="f21"/>
                    </a:cubicBezTo>
                    <a:lnTo>
                      <a:pt x="f13" y="f21"/>
                    </a:lnTo>
                    <a:cubicBezTo>
                      <a:pt x="f14" y="f21"/>
                      <a:pt x="f15" y="f20"/>
                      <a:pt x="f15" y="f19"/>
                    </a:cubicBezTo>
                    <a:cubicBezTo>
                      <a:pt x="f15" y="f22"/>
                      <a:pt x="f14" y="f17"/>
                      <a:pt x="f13" y="f17"/>
                    </a:cubicBezTo>
                    <a:close/>
                    <a:moveTo>
                      <a:pt x="f5" y="f23"/>
                    </a:moveTo>
                    <a:cubicBezTo>
                      <a:pt x="f7" y="f23"/>
                      <a:pt x="f8" y="f24"/>
                      <a:pt x="f8" y="f25"/>
                    </a:cubicBezTo>
                    <a:cubicBezTo>
                      <a:pt x="f8" y="f26"/>
                      <a:pt x="f7" y="f8"/>
                      <a:pt x="f5" y="f8"/>
                    </a:cubicBezTo>
                    <a:lnTo>
                      <a:pt x="f13" y="f8"/>
                    </a:lnTo>
                    <a:cubicBezTo>
                      <a:pt x="f14" y="f8"/>
                      <a:pt x="f15" y="f7"/>
                      <a:pt x="f15" y="f25"/>
                    </a:cubicBezTo>
                    <a:cubicBezTo>
                      <a:pt x="f15" y="f27"/>
                      <a:pt x="f14" y="f23"/>
                      <a:pt x="f13" y="f23"/>
                    </a:cubicBezTo>
                    <a:close/>
                    <a:moveTo>
                      <a:pt x="f5" y="f28"/>
                    </a:moveTo>
                    <a:cubicBezTo>
                      <a:pt x="f7" y="f28"/>
                      <a:pt x="f8" y="f29"/>
                      <a:pt x="f8" y="f30"/>
                    </a:cubicBezTo>
                    <a:cubicBezTo>
                      <a:pt x="f8" y="f31"/>
                      <a:pt x="f7" y="f32"/>
                      <a:pt x="f5" y="f32"/>
                    </a:cubicBezTo>
                    <a:lnTo>
                      <a:pt x="f13" y="f32"/>
                    </a:lnTo>
                    <a:cubicBezTo>
                      <a:pt x="f14" y="f32"/>
                      <a:pt x="f15" y="f33"/>
                      <a:pt x="f15" y="f30"/>
                    </a:cubicBezTo>
                    <a:cubicBezTo>
                      <a:pt x="f15" y="f34"/>
                      <a:pt x="f14" y="f28"/>
                      <a:pt x="f13" y="f28"/>
                    </a:cubicBezTo>
                    <a:close/>
                    <a:moveTo>
                      <a:pt x="f35" y="f36"/>
                    </a:move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38"/>
                      <a:pt x="f44" y="f36"/>
                    </a:cubicBezTo>
                    <a:close/>
                    <a:moveTo>
                      <a:pt x="f45" y="f46"/>
                    </a:moveTo>
                    <a:cubicBezTo>
                      <a:pt x="f47" y="f46"/>
                      <a:pt x="f48" y="f47"/>
                      <a:pt x="f48" y="f49"/>
                    </a:cubicBezTo>
                    <a:lnTo>
                      <a:pt x="f48" y="f50"/>
                    </a:lnTo>
                    <a:cubicBezTo>
                      <a:pt x="f2" y="f51"/>
                      <a:pt x="f52" y="f4"/>
                      <a:pt x="f13" y="f4"/>
                    </a:cubicBezTo>
                    <a:lnTo>
                      <a:pt x="f50" y="f4"/>
                    </a:lnTo>
                    <a:cubicBezTo>
                      <a:pt x="f35" y="f4"/>
                      <a:pt x="f3" y="f51"/>
                      <a:pt x="f3" y="f50"/>
                    </a:cubicBezTo>
                    <a:cubicBezTo>
                      <a:pt x="f3" y="f53"/>
                      <a:pt x="f54" y="f32"/>
                      <a:pt x="f55" y="f32"/>
                    </a:cubicBezTo>
                    <a:lnTo>
                      <a:pt x="f56" y="f32"/>
                    </a:lnTo>
                    <a:lnTo>
                      <a:pt x="f56" y="f49"/>
                    </a:lnTo>
                    <a:cubicBezTo>
                      <a:pt x="f56" y="f47"/>
                      <a:pt x="f57" y="f46"/>
                      <a:pt x="f58" y="f4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6" name="Google Shape;10076;p74">
                <a:extLst>
                  <a:ext uri="{FF2B5EF4-FFF2-40B4-BE49-F238E27FC236}">
                    <a16:creationId xmlns:a16="http://schemas.microsoft.com/office/drawing/2014/main" id="{EC039EE4-25A3-4C0B-A657-85A296FC4557}"/>
                  </a:ext>
                </a:extLst>
              </p:cNvPr>
              <p:cNvSpPr/>
              <p:nvPr/>
            </p:nvSpPr>
            <p:spPr>
              <a:xfrm>
                <a:off x="4883984" y="2989191"/>
                <a:ext cx="85030" cy="729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2207"/>
                  <a:gd name="f5" fmla="val 1"/>
                  <a:gd name="f6" fmla="val 32"/>
                  <a:gd name="f7" fmla="val 1009"/>
                  <a:gd name="f8" fmla="val 1986"/>
                  <a:gd name="f9" fmla="val 1103"/>
                  <a:gd name="f10" fmla="val 2080"/>
                  <a:gd name="f11" fmla="val 1261"/>
                  <a:gd name="f12" fmla="val 2206"/>
                  <a:gd name="f13" fmla="val 1418"/>
                  <a:gd name="f14" fmla="val 1576"/>
                  <a:gd name="f15" fmla="val 1733"/>
                  <a:gd name="f16" fmla="val 2143"/>
                  <a:gd name="f17" fmla="val 1796"/>
                  <a:gd name="f18" fmla="val 2741"/>
                  <a:gd name="f19" fmla="*/ f0 1 2742"/>
                  <a:gd name="f20" fmla="*/ f1 1 220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2"/>
                  <a:gd name="f27" fmla="*/ f24 1 220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2" h="220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6"/>
                      <a:pt x="f17" y="f8"/>
                    </a:cubicBezTo>
                    <a:lnTo>
                      <a:pt x="f18" y="f6"/>
                    </a:lnTo>
                    <a:lnTo>
                      <a:pt x="f18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7" name="Google Shape;10077;p74">
                <a:extLst>
                  <a:ext uri="{FF2B5EF4-FFF2-40B4-BE49-F238E27FC236}">
                    <a16:creationId xmlns:a16="http://schemas.microsoft.com/office/drawing/2014/main" id="{D1D1AA88-BE0F-C067-B163-FD6CEC3246C1}"/>
                  </a:ext>
                </a:extLst>
              </p:cNvPr>
              <p:cNvSpPr/>
              <p:nvPr/>
            </p:nvSpPr>
            <p:spPr>
              <a:xfrm>
                <a:off x="4885931" y="2752856"/>
                <a:ext cx="85030" cy="2092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6333"/>
                  <a:gd name="f5" fmla="val 1796"/>
                  <a:gd name="f6" fmla="val 819"/>
                  <a:gd name="f7" fmla="val 1891"/>
                  <a:gd name="f8" fmla="val 1922"/>
                  <a:gd name="f9" fmla="val 882"/>
                  <a:gd name="f10" fmla="val 945"/>
                  <a:gd name="f11" fmla="val 1638"/>
                  <a:gd name="f12" fmla="val 820"/>
                  <a:gd name="f13" fmla="val 851"/>
                  <a:gd name="f14" fmla="val 883"/>
                  <a:gd name="f15" fmla="val 977"/>
                  <a:gd name="f16" fmla="val 410"/>
                  <a:gd name="f17" fmla="val 1"/>
                  <a:gd name="f18" fmla="val 2741"/>
                  <a:gd name="f19" fmla="val 2300"/>
                  <a:gd name="f20" fmla="*/ f0 1 2742"/>
                  <a:gd name="f21" fmla="*/ f1 1 6333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2742"/>
                  <a:gd name="f28" fmla="*/ f25 1 6333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2742" h="633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13"/>
                      <a:pt x="f14" y="f6"/>
                      <a:pt x="f15" y="f6"/>
                    </a:cubicBezTo>
                    <a:close/>
                    <a:moveTo>
                      <a:pt x="f15" y="f2"/>
                    </a:moveTo>
                    <a:cubicBezTo>
                      <a:pt x="f16" y="f2"/>
                      <a:pt x="f17" y="f16"/>
                      <a:pt x="f17" y="f10"/>
                    </a:cubicBezTo>
                    <a:lnTo>
                      <a:pt x="f17" y="f4"/>
                    </a:lnTo>
                    <a:lnTo>
                      <a:pt x="f18" y="f4"/>
                    </a:lnTo>
                    <a:lnTo>
                      <a:pt x="f18" y="f10"/>
                    </a:lnTo>
                    <a:cubicBezTo>
                      <a:pt x="f18" y="f16"/>
                      <a:pt x="f19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8" name="Google Shape;10084;p74">
              <a:extLst>
                <a:ext uri="{FF2B5EF4-FFF2-40B4-BE49-F238E27FC236}">
                  <a16:creationId xmlns:a16="http://schemas.microsoft.com/office/drawing/2014/main" id="{08AA2437-DA83-6D0F-A395-AA12213119B0}"/>
                </a:ext>
              </a:extLst>
            </p:cNvPr>
            <p:cNvGrpSpPr/>
            <p:nvPr/>
          </p:nvGrpSpPr>
          <p:grpSpPr>
            <a:xfrm>
              <a:off x="7130125" y="2760820"/>
              <a:ext cx="359660" cy="371036"/>
              <a:chOff x="7130125" y="2760820"/>
              <a:chExt cx="359660" cy="371036"/>
            </a:xfrm>
          </p:grpSpPr>
          <p:sp>
            <p:nvSpPr>
              <p:cNvPr id="29" name="Google Shape;10085;p74">
                <a:extLst>
                  <a:ext uri="{FF2B5EF4-FFF2-40B4-BE49-F238E27FC236}">
                    <a16:creationId xmlns:a16="http://schemas.microsoft.com/office/drawing/2014/main" id="{D021485F-6983-759A-D7D7-2136D5FEADA1}"/>
                  </a:ext>
                </a:extLst>
              </p:cNvPr>
              <p:cNvSpPr/>
              <p:nvPr/>
            </p:nvSpPr>
            <p:spPr>
              <a:xfrm>
                <a:off x="7203835" y="3021095"/>
                <a:ext cx="89720" cy="35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83"/>
                  <a:gd name="f4" fmla="val 1198"/>
                  <a:gd name="f5" fmla="val 1607"/>
                  <a:gd name="f6" fmla="val 820"/>
                  <a:gd name="f7" fmla="val 190"/>
                  <a:gd name="f8" fmla="val 504"/>
                  <a:gd name="f9" fmla="val 1"/>
                  <a:gd name="f10" fmla="val 1197"/>
                  <a:gd name="f11" fmla="val 3025"/>
                  <a:gd name="f12" fmla="val 536"/>
                  <a:gd name="f13" fmla="val 2363"/>
                  <a:gd name="f14" fmla="*/ f0 1 3183"/>
                  <a:gd name="f15" fmla="*/ f1 1 1198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3183"/>
                  <a:gd name="f22" fmla="*/ f19 1 1198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3183" h="119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3" y="f10"/>
                    </a:lnTo>
                    <a:cubicBezTo>
                      <a:pt x="f11" y="f12"/>
                      <a:pt x="f13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0" name="Google Shape;10086;p74">
                <a:extLst>
                  <a:ext uri="{FF2B5EF4-FFF2-40B4-BE49-F238E27FC236}">
                    <a16:creationId xmlns:a16="http://schemas.microsoft.com/office/drawing/2014/main" id="{017EBE63-A0FE-3EF7-DD52-F7E82C9EC062}"/>
                  </a:ext>
                </a:extLst>
              </p:cNvPr>
              <p:cNvSpPr/>
              <p:nvPr/>
            </p:nvSpPr>
            <p:spPr>
              <a:xfrm>
                <a:off x="7223366" y="2947522"/>
                <a:ext cx="48874" cy="491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734"/>
                  <a:gd name="f4" fmla="val 1636"/>
                  <a:gd name="f5" fmla="val 858"/>
                  <a:gd name="f6" fmla="val 784"/>
                  <a:gd name="f7" fmla="val 707"/>
                  <a:gd name="f8" fmla="val 8"/>
                  <a:gd name="f9" fmla="val 631"/>
                  <a:gd name="f10" fmla="val 23"/>
                  <a:gd name="f11" fmla="val 347"/>
                  <a:gd name="f12" fmla="val 118"/>
                  <a:gd name="f13" fmla="val 127"/>
                  <a:gd name="f14" fmla="val 307"/>
                  <a:gd name="f15" fmla="val 95"/>
                  <a:gd name="f16" fmla="val 590"/>
                  <a:gd name="f17" fmla="val 1"/>
                  <a:gd name="f18" fmla="val 906"/>
                  <a:gd name="f19" fmla="val 1189"/>
                  <a:gd name="f20" fmla="val 284"/>
                  <a:gd name="f21" fmla="val 1410"/>
                  <a:gd name="f22" fmla="val 446"/>
                  <a:gd name="f23" fmla="val 1548"/>
                  <a:gd name="f24" fmla="val 658"/>
                  <a:gd name="f25" fmla="val 871"/>
                  <a:gd name="f26" fmla="val 949"/>
                  <a:gd name="f27" fmla="val 1027"/>
                  <a:gd name="f28" fmla="val 1624"/>
                  <a:gd name="f29" fmla="val 1103"/>
                  <a:gd name="f30" fmla="val 1599"/>
                  <a:gd name="f31" fmla="val 1387"/>
                  <a:gd name="f32" fmla="val 1536"/>
                  <a:gd name="f33" fmla="val 1607"/>
                  <a:gd name="f34" fmla="val 1347"/>
                  <a:gd name="f35" fmla="val 1670"/>
                  <a:gd name="f36" fmla="val 1063"/>
                  <a:gd name="f37" fmla="val 1733"/>
                  <a:gd name="f38" fmla="val 748"/>
                  <a:gd name="f39" fmla="val 464"/>
                  <a:gd name="f40" fmla="val 1450"/>
                  <a:gd name="f41" fmla="val 244"/>
                  <a:gd name="f42" fmla="val 1307"/>
                  <a:gd name="f43" fmla="val 77"/>
                  <a:gd name="f44" fmla="val 1091"/>
                  <a:gd name="f45" fmla="*/ f0 1 1734"/>
                  <a:gd name="f46" fmla="*/ f1 1 1636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1734"/>
                  <a:gd name="f53" fmla="*/ f50 1 1636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1734" h="163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5" y="f19"/>
                      <a:pt x="f20" y="f21"/>
                    </a:cubicBezTo>
                    <a:cubicBezTo>
                      <a:pt x="f22" y="f23"/>
                      <a:pt x="f24" y="f4"/>
                      <a:pt x="f25" y="f4"/>
                    </a:cubicBezTo>
                    <a:cubicBezTo>
                      <a:pt x="f26" y="f4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37" y="f38"/>
                      <a:pt x="f35" y="f39"/>
                      <a:pt x="f40" y="f41"/>
                    </a:cubicBezTo>
                    <a:cubicBezTo>
                      <a:pt x="f42" y="f43"/>
                      <a:pt x="f44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1" name="Google Shape;10087;p74">
                <a:extLst>
                  <a:ext uri="{FF2B5EF4-FFF2-40B4-BE49-F238E27FC236}">
                    <a16:creationId xmlns:a16="http://schemas.microsoft.com/office/drawing/2014/main" id="{7220E4F0-60D6-5912-483E-4A1EF4BC773E}"/>
                  </a:ext>
                </a:extLst>
              </p:cNvPr>
              <p:cNvSpPr/>
              <p:nvPr/>
            </p:nvSpPr>
            <p:spPr>
              <a:xfrm>
                <a:off x="7130125" y="2760820"/>
                <a:ext cx="359660" cy="3710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60"/>
                  <a:gd name="f4" fmla="val 12351"/>
                  <a:gd name="f5" fmla="val 6428"/>
                  <a:gd name="f6" fmla="val 820"/>
                  <a:gd name="f7" fmla="val 6900"/>
                  <a:gd name="f8" fmla="val 7247"/>
                  <a:gd name="f9" fmla="val 1166"/>
                  <a:gd name="f10" fmla="val 1639"/>
                  <a:gd name="f11" fmla="val 4128"/>
                  <a:gd name="f12" fmla="val 5609"/>
                  <a:gd name="f13" fmla="val 5955"/>
                  <a:gd name="f14" fmla="val 10681"/>
                  <a:gd name="f15" fmla="val 6616"/>
                  <a:gd name="f16" fmla="val 10901"/>
                  <a:gd name="f17" fmla="val 11059"/>
                  <a:gd name="f18" fmla="val 6805"/>
                  <a:gd name="f19" fmla="val 6994"/>
                  <a:gd name="f20" fmla="val 11122"/>
                  <a:gd name="f21" fmla="val 7436"/>
                  <a:gd name="f22" fmla="val 8192"/>
                  <a:gd name="f23" fmla="val 7971"/>
                  <a:gd name="f24" fmla="val 7751"/>
                  <a:gd name="f25" fmla="val 6742"/>
                  <a:gd name="f26" fmla="val 8255"/>
                  <a:gd name="f27" fmla="val 8444"/>
                  <a:gd name="f28" fmla="val 8696"/>
                  <a:gd name="f29" fmla="val 8885"/>
                  <a:gd name="f30" fmla="val 9074"/>
                  <a:gd name="f31" fmla="val 4233"/>
                  <a:gd name="f32" fmla="val 5360"/>
                  <a:gd name="f33" fmla="val 4671"/>
                  <a:gd name="f34" fmla="val 5082"/>
                  <a:gd name="f35" fmla="val 5531"/>
                  <a:gd name="f36" fmla="val 5388"/>
                  <a:gd name="f37" fmla="val 5860"/>
                  <a:gd name="f38" fmla="val 5829"/>
                  <a:gd name="f39" fmla="val 6301"/>
                  <a:gd name="f40" fmla="val 5987"/>
                  <a:gd name="f41" fmla="val 6868"/>
                  <a:gd name="f42" fmla="val 7467"/>
                  <a:gd name="f43" fmla="val 5766"/>
                  <a:gd name="f44" fmla="val 5640"/>
                  <a:gd name="f45" fmla="val 5451"/>
                  <a:gd name="f46" fmla="val 6176"/>
                  <a:gd name="f47" fmla="val 8601"/>
                  <a:gd name="f48" fmla="val 6711"/>
                  <a:gd name="f49" fmla="val 9389"/>
                  <a:gd name="f50" fmla="val 10334"/>
                  <a:gd name="f51" fmla="val 10555"/>
                  <a:gd name="f52" fmla="val 6491"/>
                  <a:gd name="f53" fmla="val 10744"/>
                  <a:gd name="f54" fmla="val 6270"/>
                  <a:gd name="f55" fmla="val 2143"/>
                  <a:gd name="f56" fmla="val 1891"/>
                  <a:gd name="f57" fmla="val 1733"/>
                  <a:gd name="f58" fmla="val 10303"/>
                  <a:gd name="f59" fmla="val 9357"/>
                  <a:gd name="f60" fmla="val 2238"/>
                  <a:gd name="f61" fmla="val 8570"/>
                  <a:gd name="f62" fmla="val 3025"/>
                  <a:gd name="f63" fmla="val 8129"/>
                  <a:gd name="f64" fmla="val 2647"/>
                  <a:gd name="f65" fmla="val 7688"/>
                  <a:gd name="f66" fmla="val 2490"/>
                  <a:gd name="f67" fmla="val 7121"/>
                  <a:gd name="f68" fmla="val 6553"/>
                  <a:gd name="f69" fmla="val 2805"/>
                  <a:gd name="f70" fmla="val 6018"/>
                  <a:gd name="f71" fmla="val 3246"/>
                  <a:gd name="f72" fmla="val 5577"/>
                  <a:gd name="f73" fmla="val 3781"/>
                  <a:gd name="f74" fmla="val 5419"/>
                  <a:gd name="f75" fmla="val 3933"/>
                  <a:gd name="f76" fmla="val 5379"/>
                  <a:gd name="f77" fmla="val 4084"/>
                  <a:gd name="f78" fmla="val 9893"/>
                  <a:gd name="f79" fmla="val 10113"/>
                  <a:gd name="f80" fmla="val 10050"/>
                  <a:gd name="f81" fmla="val 6396"/>
                  <a:gd name="f82" fmla="val 5483"/>
                  <a:gd name="f83" fmla="val 4726"/>
                  <a:gd name="f84" fmla="val 725"/>
                  <a:gd name="f85" fmla="val 2458"/>
                  <a:gd name="f86" fmla="val 1261"/>
                  <a:gd name="f87" fmla="val 599"/>
                  <a:gd name="f88" fmla="val 1"/>
                  <a:gd name="f89" fmla="val 3686"/>
                  <a:gd name="f90" fmla="val 11815"/>
                  <a:gd name="f91" fmla="val 568"/>
                  <a:gd name="f92" fmla="val 12350"/>
                  <a:gd name="f93" fmla="val 11468"/>
                  <a:gd name="f94" fmla="val 12130"/>
                  <a:gd name="f95" fmla="val 12697"/>
                  <a:gd name="f96" fmla="val 12162"/>
                  <a:gd name="f97" fmla="val 11500"/>
                  <a:gd name="f98" fmla="val 8034"/>
                  <a:gd name="f99" fmla="val 7278"/>
                  <a:gd name="f100" fmla="*/ f0 1 12760"/>
                  <a:gd name="f101" fmla="*/ f1 1 12351"/>
                  <a:gd name="f102" fmla="val f2"/>
                  <a:gd name="f103" fmla="val f3"/>
                  <a:gd name="f104" fmla="val f4"/>
                  <a:gd name="f105" fmla="+- f104 0 f102"/>
                  <a:gd name="f106" fmla="+- f103 0 f102"/>
                  <a:gd name="f107" fmla="*/ f106 1 12760"/>
                  <a:gd name="f108" fmla="*/ f105 1 12351"/>
                  <a:gd name="f109" fmla="*/ f102 1 f107"/>
                  <a:gd name="f110" fmla="*/ f103 1 f107"/>
                  <a:gd name="f111" fmla="*/ f102 1 f108"/>
                  <a:gd name="f112" fmla="*/ f104 1 f108"/>
                  <a:gd name="f113" fmla="*/ f109 f100 1"/>
                  <a:gd name="f114" fmla="*/ f110 f100 1"/>
                  <a:gd name="f115" fmla="*/ f112 f101 1"/>
                  <a:gd name="f116" fmla="*/ f111 f10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3" t="f116" r="f114" b="f115"/>
                <a:pathLst>
                  <a:path w="12760" h="1235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9"/>
                      <a:pt x="f13" y="f6"/>
                      <a:pt x="f5" y="f6"/>
                    </a:cubicBezTo>
                    <a:close/>
                    <a:moveTo>
                      <a:pt x="f14" y="f15"/>
                    </a:moveTo>
                    <a:cubicBezTo>
                      <a:pt x="f16" y="f15"/>
                      <a:pt x="f17" y="f18"/>
                      <a:pt x="f17" y="f19"/>
                    </a:cubicBezTo>
                    <a:cubicBezTo>
                      <a:pt x="f20" y="f8"/>
                      <a:pt x="f16" y="f21"/>
                      <a:pt x="f14" y="f21"/>
                    </a:cubicBezTo>
                    <a:lnTo>
                      <a:pt x="f22" y="f21"/>
                    </a:lnTo>
                    <a:cubicBezTo>
                      <a:pt x="f23" y="f21"/>
                      <a:pt x="f24" y="f8"/>
                      <a:pt x="f24" y="f19"/>
                    </a:cubicBezTo>
                    <a:cubicBezTo>
                      <a:pt x="f24" y="f25"/>
                      <a:pt x="f23" y="f15"/>
                      <a:pt x="f22" y="f15"/>
                    </a:cubicBezTo>
                    <a:close/>
                    <a:moveTo>
                      <a:pt x="f14" y="f26"/>
                    </a:moveTo>
                    <a:cubicBezTo>
                      <a:pt x="f16" y="f26"/>
                      <a:pt x="f17" y="f27"/>
                      <a:pt x="f17" y="f28"/>
                    </a:cubicBezTo>
                    <a:cubicBezTo>
                      <a:pt x="f20" y="f29"/>
                      <a:pt x="f16" y="f30"/>
                      <a:pt x="f14" y="f30"/>
                    </a:cubicBezTo>
                    <a:lnTo>
                      <a:pt x="f22" y="f30"/>
                    </a:lnTo>
                    <a:cubicBezTo>
                      <a:pt x="f23" y="f30"/>
                      <a:pt x="f24" y="f29"/>
                      <a:pt x="f24" y="f28"/>
                    </a:cubicBezTo>
                    <a:cubicBezTo>
                      <a:pt x="f24" y="f27"/>
                      <a:pt x="f23" y="f26"/>
                      <a:pt x="f22" y="f26"/>
                    </a:cubicBezTo>
                    <a:close/>
                    <a:moveTo>
                      <a:pt x="f31" y="f32"/>
                    </a:moveTo>
                    <a:cubicBezTo>
                      <a:pt x="f33" y="f32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38" y="f42"/>
                    </a:cubicBezTo>
                    <a:cubicBezTo>
                      <a:pt x="f43" y="f24"/>
                      <a:pt x="f44" y="f23"/>
                      <a:pt x="f45" y="f22"/>
                    </a:cubicBezTo>
                    <a:cubicBezTo>
                      <a:pt x="f46" y="f47"/>
                      <a:pt x="f48" y="f49"/>
                      <a:pt x="f48" y="f50"/>
                    </a:cubicBezTo>
                    <a:cubicBezTo>
                      <a:pt x="f48" y="f51"/>
                      <a:pt x="f52" y="f53"/>
                      <a:pt x="f54" y="f53"/>
                    </a:cubicBezTo>
                    <a:lnTo>
                      <a:pt x="f55" y="f53"/>
                    </a:lnTo>
                    <a:cubicBezTo>
                      <a:pt x="f56" y="f53"/>
                      <a:pt x="f57" y="f51"/>
                      <a:pt x="f57" y="f58"/>
                    </a:cubicBezTo>
                    <a:cubicBezTo>
                      <a:pt x="f57" y="f59"/>
                      <a:pt x="f60" y="f61"/>
                      <a:pt x="f62" y="f63"/>
                    </a:cubicBezTo>
                    <a:cubicBezTo>
                      <a:pt x="f64" y="f65"/>
                      <a:pt x="f66" y="f67"/>
                      <a:pt x="f64" y="f68"/>
                    </a:cubicBez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32"/>
                      <a:pt x="f31" y="f32"/>
                    </a:cubicBezTo>
                    <a:close/>
                    <a:moveTo>
                      <a:pt x="f14" y="f78"/>
                    </a:moveTo>
                    <a:cubicBezTo>
                      <a:pt x="f16" y="f78"/>
                      <a:pt x="f17" y="f79"/>
                      <a:pt x="f17" y="f58"/>
                    </a:cubicBezTo>
                    <a:cubicBezTo>
                      <a:pt x="f20" y="f51"/>
                      <a:pt x="f16" y="f53"/>
                      <a:pt x="f14" y="f53"/>
                    </a:cubicBezTo>
                    <a:lnTo>
                      <a:pt x="f22" y="f53"/>
                    </a:lnTo>
                    <a:cubicBezTo>
                      <a:pt x="f23" y="f53"/>
                      <a:pt x="f24" y="f51"/>
                      <a:pt x="f24" y="f58"/>
                    </a:cubicBezTo>
                    <a:cubicBezTo>
                      <a:pt x="f24" y="f80"/>
                      <a:pt x="f23" y="f78"/>
                      <a:pt x="f22" y="f78"/>
                    </a:cubicBezTo>
                    <a:close/>
                    <a:moveTo>
                      <a:pt x="f81" y="f2"/>
                    </a:moveTo>
                    <a:cubicBezTo>
                      <a:pt x="f82" y="f2"/>
                      <a:pt x="f83" y="f84"/>
                      <a:pt x="f83" y="f10"/>
                    </a:cubicBezTo>
                    <a:lnTo>
                      <a:pt x="f83" y="f85"/>
                    </a:lnTo>
                    <a:lnTo>
                      <a:pt x="f86" y="f85"/>
                    </a:lnTo>
                    <a:cubicBezTo>
                      <a:pt x="f87" y="f85"/>
                      <a:pt x="f88" y="f62"/>
                      <a:pt x="f88" y="f89"/>
                    </a:cubicBezTo>
                    <a:lnTo>
                      <a:pt x="f88" y="f20"/>
                    </a:lnTo>
                    <a:cubicBezTo>
                      <a:pt x="f88" y="f90"/>
                      <a:pt x="f91" y="f92"/>
                      <a:pt x="f86" y="f92"/>
                    </a:cubicBezTo>
                    <a:lnTo>
                      <a:pt x="f93" y="f92"/>
                    </a:lnTo>
                    <a:cubicBezTo>
                      <a:pt x="f94" y="f92"/>
                      <a:pt x="f95" y="f90"/>
                      <a:pt x="f95" y="f20"/>
                    </a:cubicBezTo>
                    <a:lnTo>
                      <a:pt x="f95" y="f89"/>
                    </a:lnTo>
                    <a:cubicBezTo>
                      <a:pt x="f3" y="f62"/>
                      <a:pt x="f96" y="f85"/>
                      <a:pt x="f97" y="f85"/>
                    </a:cubicBezTo>
                    <a:lnTo>
                      <a:pt x="f98" y="f85"/>
                    </a:lnTo>
                    <a:lnTo>
                      <a:pt x="f98" y="f10"/>
                    </a:lnTo>
                    <a:cubicBezTo>
                      <a:pt x="f98" y="f84"/>
                      <a:pt x="f99" y="f2"/>
                      <a:pt x="f81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2" name="Google Shape;10088;p74">
                <a:extLst>
                  <a:ext uri="{FF2B5EF4-FFF2-40B4-BE49-F238E27FC236}">
                    <a16:creationId xmlns:a16="http://schemas.microsoft.com/office/drawing/2014/main" id="{F463DEAA-66EE-5641-F686-5376E098170C}"/>
                  </a:ext>
                </a:extLst>
              </p:cNvPr>
              <p:cNvSpPr/>
              <p:nvPr/>
            </p:nvSpPr>
            <p:spPr>
              <a:xfrm>
                <a:off x="7303303" y="2801520"/>
                <a:ext cx="15983" cy="170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7"/>
                  <a:gd name="f4" fmla="val 568"/>
                  <a:gd name="f5" fmla="val 284"/>
                  <a:gd name="f6" fmla="val 126"/>
                  <a:gd name="f7" fmla="val 441"/>
                  <a:gd name="f8" fmla="*/ f0 1 567"/>
                  <a:gd name="f9" fmla="*/ f1 1 568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567"/>
                  <a:gd name="f16" fmla="*/ f13 1 568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567" h="56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3" name="Google Shape;10089;p74">
              <a:extLst>
                <a:ext uri="{FF2B5EF4-FFF2-40B4-BE49-F238E27FC236}">
                  <a16:creationId xmlns:a16="http://schemas.microsoft.com/office/drawing/2014/main" id="{24081675-0EFB-49DF-10A8-BE5B9986F5C0}"/>
                </a:ext>
              </a:extLst>
            </p:cNvPr>
            <p:cNvGrpSpPr/>
            <p:nvPr/>
          </p:nvGrpSpPr>
          <p:grpSpPr>
            <a:xfrm>
              <a:off x="6403515" y="1179621"/>
              <a:ext cx="515511" cy="543501"/>
              <a:chOff x="6403515" y="1179621"/>
              <a:chExt cx="515511" cy="543501"/>
            </a:xfrm>
          </p:grpSpPr>
          <p:sp>
            <p:nvSpPr>
              <p:cNvPr id="34" name="Google Shape;10090;p74">
                <a:extLst>
                  <a:ext uri="{FF2B5EF4-FFF2-40B4-BE49-F238E27FC236}">
                    <a16:creationId xmlns:a16="http://schemas.microsoft.com/office/drawing/2014/main" id="{4B5DA36E-6538-40D6-2B98-D58C5A4D996B}"/>
                  </a:ext>
                </a:extLst>
              </p:cNvPr>
              <p:cNvSpPr/>
              <p:nvPr/>
            </p:nvSpPr>
            <p:spPr>
              <a:xfrm>
                <a:off x="6523439" y="1179621"/>
                <a:ext cx="275636" cy="3436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806"/>
                  <a:gd name="f4" fmla="val 7961"/>
                  <a:gd name="f5" fmla="val 4506"/>
                  <a:gd name="f6" fmla="val 3266"/>
                  <a:gd name="f7" fmla="val 4569"/>
                  <a:gd name="f8" fmla="val 4601"/>
                  <a:gd name="f9" fmla="val 3298"/>
                  <a:gd name="f10" fmla="val 4632"/>
                  <a:gd name="f11" fmla="val 5577"/>
                  <a:gd name="f12" fmla="val 4621"/>
                  <a:gd name="f13" fmla="val 5420"/>
                  <a:gd name="f14" fmla="val 5881"/>
                  <a:gd name="f15" fmla="val 4664"/>
                  <a:gd name="f16" fmla="val 7110"/>
                  <a:gd name="f17" fmla="val 3403"/>
                  <a:gd name="f18" fmla="val 2206"/>
                  <a:gd name="f19" fmla="val 1419"/>
                  <a:gd name="f20" fmla="val 5944"/>
                  <a:gd name="f21" fmla="val 1261"/>
                  <a:gd name="f22" fmla="val 2238"/>
                  <a:gd name="f23" fmla="val 2269"/>
                  <a:gd name="f24" fmla="val 2301"/>
                  <a:gd name="f25" fmla="val 4055"/>
                  <a:gd name="f26" fmla="val 1"/>
                  <a:gd name="f27" fmla="val 3400"/>
                  <a:gd name="f28" fmla="val 2703"/>
                  <a:gd name="f29" fmla="val 167"/>
                  <a:gd name="f30" fmla="val 2049"/>
                  <a:gd name="f31" fmla="val 494"/>
                  <a:gd name="f32" fmla="val 1957"/>
                  <a:gd name="f33" fmla="val 483"/>
                  <a:gd name="f34" fmla="val 1867"/>
                  <a:gd name="f35" fmla="val 478"/>
                  <a:gd name="f36" fmla="val 1779"/>
                  <a:gd name="f37" fmla="val 1354"/>
                  <a:gd name="f38" fmla="val 976"/>
                  <a:gd name="f39" fmla="val 600"/>
                  <a:gd name="f40" fmla="val 662"/>
                  <a:gd name="f41" fmla="val 809"/>
                  <a:gd name="f42" fmla="val 347"/>
                  <a:gd name="f43" fmla="val 1061"/>
                  <a:gd name="f44" fmla="val 1534"/>
                  <a:gd name="f45" fmla="val 2384"/>
                  <a:gd name="f46" fmla="val 2857"/>
                  <a:gd name="f47" fmla="val 95"/>
                  <a:gd name="f48" fmla="val 3613"/>
                  <a:gd name="f49" fmla="val 473"/>
                  <a:gd name="f50" fmla="val 4810"/>
                  <a:gd name="f51" fmla="val 536"/>
                  <a:gd name="f52" fmla="val 6070"/>
                  <a:gd name="f53" fmla="val 1482"/>
                  <a:gd name="f54" fmla="val 7078"/>
                  <a:gd name="f55" fmla="val 7646"/>
                  <a:gd name="f56" fmla="val 2710"/>
                  <a:gd name="f57" fmla="val 5136"/>
                  <a:gd name="f58" fmla="val 6207"/>
                  <a:gd name="f59" fmla="val 6417"/>
                  <a:gd name="f60" fmla="val 6396"/>
                  <a:gd name="f61" fmla="val 6554"/>
                  <a:gd name="f62" fmla="val 4085"/>
                  <a:gd name="f63" fmla="val 6774"/>
                  <a:gd name="f64" fmla="val 3046"/>
                  <a:gd name="f65" fmla="val 2447"/>
                  <a:gd name="f66" fmla="val 1565"/>
                  <a:gd name="f67" fmla="val 6459"/>
                  <a:gd name="f68" fmla="val 872"/>
                  <a:gd name="f69" fmla="val 5703"/>
                  <a:gd name="f70" fmla="val 431"/>
                  <a:gd name="f71" fmla="val 5234"/>
                  <a:gd name="f72" fmla="val 143"/>
                  <a:gd name="f73" fmla="val 4662"/>
                  <a:gd name="f74" fmla="*/ f0 1 6806"/>
                  <a:gd name="f75" fmla="*/ f1 1 7961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6806"/>
                  <a:gd name="f82" fmla="*/ f79 1 7961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6806" h="7961">
                    <a:moveTo>
                      <a:pt x="f5" y="f6"/>
                    </a:moveTo>
                    <a:cubicBezTo>
                      <a:pt x="f7" y="f6"/>
                      <a:pt x="f8" y="f9"/>
                      <a:pt x="f10" y="f9"/>
                    </a:cubicBezTo>
                    <a:lnTo>
                      <a:pt x="f11" y="f12"/>
                    </a:ln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12"/>
                    </a:cubicBezTo>
                    <a:lnTo>
                      <a:pt x="f18" y="f9"/>
                    </a:lnTo>
                    <a:cubicBezTo>
                      <a:pt x="f22" y="f6"/>
                      <a:pt x="f23" y="f6"/>
                      <a:pt x="f24" y="f6"/>
                    </a:cubicBezTo>
                    <a:close/>
                    <a:moveTo>
                      <a:pt x="f25" y="f26"/>
                    </a:moveTo>
                    <a:cubicBezTo>
                      <a:pt x="f27" y="f26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40" y="f41"/>
                    </a:cubicBezTo>
                    <a:cubicBezTo>
                      <a:pt x="f42" y="f43"/>
                      <a:pt x="f26" y="f44"/>
                      <a:pt x="f26" y="f45"/>
                    </a:cubicBezTo>
                    <a:cubicBezTo>
                      <a:pt x="f26" y="f46"/>
                      <a:pt x="f47" y="f48"/>
                      <a:pt x="f42" y="f12"/>
                    </a:cubicBezTo>
                    <a:cubicBezTo>
                      <a:pt x="f49" y="f50"/>
                      <a:pt x="f51" y="f52"/>
                      <a:pt x="f53" y="f54"/>
                    </a:cubicBezTo>
                    <a:cubicBezTo>
                      <a:pt x="f30" y="f55"/>
                      <a:pt x="f56" y="f4"/>
                      <a:pt x="f17" y="f4"/>
                    </a:cubicBezTo>
                    <a:cubicBezTo>
                      <a:pt x="f57" y="f4"/>
                      <a:pt x="f58" y="f59"/>
                      <a:pt x="f60" y="f12"/>
                    </a:cubicBezTo>
                    <a:cubicBezTo>
                      <a:pt x="f61" y="f62"/>
                      <a:pt x="f63" y="f64"/>
                      <a:pt x="f3" y="f65"/>
                    </a:cubicBezTo>
                    <a:cubicBezTo>
                      <a:pt x="f3" y="f66"/>
                      <a:pt x="f67" y="f68"/>
                      <a:pt x="f69" y="f70"/>
                    </a:cubicBezTo>
                    <a:cubicBezTo>
                      <a:pt x="f71" y="f72"/>
                      <a:pt x="f73" y="f26"/>
                      <a:pt x="f25" y="f2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5" name="Google Shape;10091;p74">
                <a:extLst>
                  <a:ext uri="{FF2B5EF4-FFF2-40B4-BE49-F238E27FC236}">
                    <a16:creationId xmlns:a16="http://schemas.microsoft.com/office/drawing/2014/main" id="{64EAC170-A4EE-5848-76FC-71040D0F5B46}"/>
                  </a:ext>
                </a:extLst>
              </p:cNvPr>
              <p:cNvSpPr/>
              <p:nvPr/>
            </p:nvSpPr>
            <p:spPr>
              <a:xfrm>
                <a:off x="6403515" y="1519440"/>
                <a:ext cx="515511" cy="2036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29"/>
                  <a:gd name="f4" fmla="val 4719"/>
                  <a:gd name="f5" fmla="val 4474"/>
                  <a:gd name="f6" fmla="val 1001"/>
                  <a:gd name="f7" fmla="val 5797"/>
                  <a:gd name="f8" fmla="val 2293"/>
                  <a:gd name="f9" fmla="val 5199"/>
                  <a:gd name="f10" fmla="val 2891"/>
                  <a:gd name="f11" fmla="val 4002"/>
                  <a:gd name="f12" fmla="val 1159"/>
                  <a:gd name="f13" fmla="val 4159"/>
                  <a:gd name="f14" fmla="val 1096"/>
                  <a:gd name="f15" fmla="val 4380"/>
                  <a:gd name="f16" fmla="val 1064"/>
                  <a:gd name="f17" fmla="val 8318"/>
                  <a:gd name="f18" fmla="val 8475"/>
                  <a:gd name="f19" fmla="val 8633"/>
                  <a:gd name="f20" fmla="val 8790"/>
                  <a:gd name="f21" fmla="val 1190"/>
                  <a:gd name="f22" fmla="val 7593"/>
                  <a:gd name="f23" fmla="val 6995"/>
                  <a:gd name="f24" fmla="val 10681"/>
                  <a:gd name="f25" fmla="val 3112"/>
                  <a:gd name="f26" fmla="val 10901"/>
                  <a:gd name="f27" fmla="val 11059"/>
                  <a:gd name="f28" fmla="val 3301"/>
                  <a:gd name="f29" fmla="val 3553"/>
                  <a:gd name="f30" fmla="val 3742"/>
                  <a:gd name="f31" fmla="val 10870"/>
                  <a:gd name="f32" fmla="val 3931"/>
                  <a:gd name="f33" fmla="val 9578"/>
                  <a:gd name="f34" fmla="val 9326"/>
                  <a:gd name="f35" fmla="val 9137"/>
                  <a:gd name="f36" fmla="val 4458"/>
                  <a:gd name="f37" fmla="val 1"/>
                  <a:gd name="f38" fmla="val 4348"/>
                  <a:gd name="f39" fmla="val 4238"/>
                  <a:gd name="f40" fmla="val 40"/>
                  <a:gd name="f41" fmla="val 119"/>
                  <a:gd name="f42" fmla="val 4065"/>
                  <a:gd name="f43" fmla="val 245"/>
                  <a:gd name="f44" fmla="val 3939"/>
                  <a:gd name="f45" fmla="val 308"/>
                  <a:gd name="f46" fmla="val 3781"/>
                  <a:gd name="f47" fmla="val 2395"/>
                  <a:gd name="f48" fmla="val 914"/>
                  <a:gd name="f49" fmla="val 1442"/>
                  <a:gd name="f50" fmla="val 2639"/>
                  <a:gd name="f51" fmla="val 4341"/>
                  <a:gd name="f52" fmla="val 4561"/>
                  <a:gd name="f53" fmla="val 189"/>
                  <a:gd name="f54" fmla="val 441"/>
                  <a:gd name="f55" fmla="val 12287"/>
                  <a:gd name="f56" fmla="val 12508"/>
                  <a:gd name="f57" fmla="val 12665"/>
                  <a:gd name="f58" fmla="val 4530"/>
                  <a:gd name="f59" fmla="val 12728"/>
                  <a:gd name="f60" fmla="val 1474"/>
                  <a:gd name="f61" fmla="val 11783"/>
                  <a:gd name="f62" fmla="val 371"/>
                  <a:gd name="f63" fmla="val 10303"/>
                  <a:gd name="f64" fmla="val 8948"/>
                  <a:gd name="f65" fmla="val 8727"/>
                  <a:gd name="f66" fmla="val 8664"/>
                  <a:gd name="f67" fmla="val 277"/>
                  <a:gd name="f68" fmla="val 8538"/>
                  <a:gd name="f69" fmla="val 151"/>
                  <a:gd name="f70" fmla="val 8456"/>
                  <a:gd name="f71" fmla="val 52"/>
                  <a:gd name="f72" fmla="val 8339"/>
                  <a:gd name="f73" fmla="val 5"/>
                  <a:gd name="f74" fmla="val 8219"/>
                  <a:gd name="f75" fmla="val 8110"/>
                  <a:gd name="f76" fmla="val 7998"/>
                  <a:gd name="f77" fmla="val 44"/>
                  <a:gd name="f78" fmla="val 7908"/>
                  <a:gd name="f79" fmla="val 6333"/>
                  <a:gd name="f80" fmla="val 1694"/>
                  <a:gd name="f81" fmla="val 4758"/>
                  <a:gd name="f82" fmla="val 4679"/>
                  <a:gd name="f83" fmla="val 4569"/>
                  <a:gd name="f84" fmla="*/ f0 1 12729"/>
                  <a:gd name="f85" fmla="*/ f1 1 4719"/>
                  <a:gd name="f86" fmla="val f2"/>
                  <a:gd name="f87" fmla="val f3"/>
                  <a:gd name="f88" fmla="val f4"/>
                  <a:gd name="f89" fmla="+- f88 0 f86"/>
                  <a:gd name="f90" fmla="+- f87 0 f86"/>
                  <a:gd name="f91" fmla="*/ f90 1 12729"/>
                  <a:gd name="f92" fmla="*/ f89 1 4719"/>
                  <a:gd name="f93" fmla="*/ f86 1 f91"/>
                  <a:gd name="f94" fmla="*/ f87 1 f91"/>
                  <a:gd name="f95" fmla="*/ f86 1 f92"/>
                  <a:gd name="f96" fmla="*/ f88 1 f92"/>
                  <a:gd name="f97" fmla="*/ f93 f84 1"/>
                  <a:gd name="f98" fmla="*/ f94 f84 1"/>
                  <a:gd name="f99" fmla="*/ f96 f85 1"/>
                  <a:gd name="f100" fmla="*/ f95 f8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7" t="f100" r="f98" b="f99"/>
                <a:pathLst>
                  <a:path w="12729" h="4719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cubicBezTo>
                      <a:pt x="f13" y="f14"/>
                      <a:pt x="f15" y="f16"/>
                      <a:pt x="f5" y="f6"/>
                    </a:cubicBezTo>
                    <a:close/>
                    <a:moveTo>
                      <a:pt x="f17" y="f6"/>
                    </a:moveTo>
                    <a:cubicBezTo>
                      <a:pt x="f18" y="f16"/>
                      <a:pt x="f19" y="f12"/>
                      <a:pt x="f20" y="f21"/>
                    </a:cubicBezTo>
                    <a:lnTo>
                      <a:pt x="f22" y="f10"/>
                    </a:lnTo>
                    <a:lnTo>
                      <a:pt x="f23" y="f8"/>
                    </a:lnTo>
                    <a:lnTo>
                      <a:pt x="f17" y="f6"/>
                    </a:lnTo>
                    <a:close/>
                    <a:moveTo>
                      <a:pt x="f24" y="f25"/>
                    </a:moveTo>
                    <a:cubicBezTo>
                      <a:pt x="f26" y="f25"/>
                      <a:pt x="f27" y="f28"/>
                      <a:pt x="f27" y="f29"/>
                    </a:cubicBezTo>
                    <a:cubicBezTo>
                      <a:pt x="f27" y="f30"/>
                      <a:pt x="f31" y="f32"/>
                      <a:pt x="f24" y="f32"/>
                    </a:cubicBezTo>
                    <a:lnTo>
                      <a:pt x="f33" y="f32"/>
                    </a:lnTo>
                    <a:cubicBezTo>
                      <a:pt x="f34" y="f32"/>
                      <a:pt x="f35" y="f30"/>
                      <a:pt x="f35" y="f29"/>
                    </a:cubicBezTo>
                    <a:cubicBezTo>
                      <a:pt x="f35" y="f28"/>
                      <a:pt x="f34" y="f25"/>
                      <a:pt x="f33" y="f25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13" y="f41"/>
                    </a:cubicBezTo>
                    <a:cubicBezTo>
                      <a:pt x="f42" y="f43"/>
                      <a:pt x="f44" y="f45"/>
                      <a:pt x="f46" y="f45"/>
                    </a:cubicBezTo>
                    <a:lnTo>
                      <a:pt x="f47" y="f45"/>
                    </a:lnTo>
                    <a:cubicBezTo>
                      <a:pt x="f48" y="f45"/>
                      <a:pt x="f2" y="f49"/>
                      <a:pt x="f2" y="f50"/>
                    </a:cubicBezTo>
                    <a:lnTo>
                      <a:pt x="f2" y="f51"/>
                    </a:lnTo>
                    <a:cubicBezTo>
                      <a:pt x="f2" y="f52"/>
                      <a:pt x="f53" y="f4"/>
                      <a:pt x="f54" y="f4"/>
                    </a:cubicBezTo>
                    <a:lnTo>
                      <a:pt x="f55" y="f4"/>
                    </a:lnTo>
                    <a:cubicBezTo>
                      <a:pt x="f56" y="f4"/>
                      <a:pt x="f57" y="f58"/>
                      <a:pt x="f57" y="f51"/>
                    </a:cubicBezTo>
                    <a:lnTo>
                      <a:pt x="f57" y="f50"/>
                    </a:lnTo>
                    <a:cubicBezTo>
                      <a:pt x="f59" y="f60"/>
                      <a:pt x="f61" y="f62"/>
                      <a:pt x="f63" y="f62"/>
                    </a:cubicBezTo>
                    <a:lnTo>
                      <a:pt x="f64" y="f62"/>
                    </a:lnTo>
                    <a:cubicBezTo>
                      <a:pt x="f65" y="f62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73"/>
                    </a:cubicBezTo>
                    <a:cubicBezTo>
                      <a:pt x="f75" y="f73"/>
                      <a:pt x="f76" y="f77"/>
                      <a:pt x="f78" y="f41"/>
                    </a:cubicBezTo>
                    <a:lnTo>
                      <a:pt x="f79" y="f80"/>
                    </a:lnTo>
                    <a:lnTo>
                      <a:pt x="f81" y="f41"/>
                    </a:lnTo>
                    <a:cubicBezTo>
                      <a:pt x="f82" y="f40"/>
                      <a:pt x="f83" y="f37"/>
                      <a:pt x="f36" y="f3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36" name="Google Shape;10113;p74">
              <a:extLst>
                <a:ext uri="{FF2B5EF4-FFF2-40B4-BE49-F238E27FC236}">
                  <a16:creationId xmlns:a16="http://schemas.microsoft.com/office/drawing/2014/main" id="{E308EF00-86E4-A801-4E25-84FC3104D867}"/>
                </a:ext>
              </a:extLst>
            </p:cNvPr>
            <p:cNvSpPr/>
            <p:nvPr/>
          </p:nvSpPr>
          <p:spPr>
            <a:xfrm>
              <a:off x="5229490" y="2730663"/>
              <a:ext cx="395670" cy="417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60"/>
                <a:gd name="f4" fmla="val 12619"/>
                <a:gd name="f5" fmla="val 10082"/>
                <a:gd name="f6" fmla="val 2190"/>
                <a:gd name="f7" fmla="val 11027"/>
                <a:gd name="f8" fmla="val 2726"/>
                <a:gd name="f9" fmla="val 8948"/>
                <a:gd name="f10" fmla="val 6317"/>
                <a:gd name="f11" fmla="val 8003"/>
                <a:gd name="f12" fmla="val 5781"/>
                <a:gd name="f13" fmla="val 8349"/>
                <a:gd name="f14" fmla="val 5151"/>
                <a:gd name="f15" fmla="val 9704"/>
                <a:gd name="f16" fmla="val 2820"/>
                <a:gd name="f17" fmla="val 7813"/>
                <a:gd name="f18" fmla="val 6601"/>
                <a:gd name="f19" fmla="val 8318"/>
                <a:gd name="f20" fmla="val 6916"/>
                <a:gd name="f21" fmla="val 7782"/>
                <a:gd name="f22" fmla="val 7262"/>
                <a:gd name="f23" fmla="val 10554"/>
                <a:gd name="f24" fmla="val 8522"/>
                <a:gd name="f25" fmla="val 10806"/>
                <a:gd name="f26" fmla="val 10964"/>
                <a:gd name="f27" fmla="val 8711"/>
                <a:gd name="f28" fmla="val 8900"/>
                <a:gd name="f29" fmla="val 9153"/>
                <a:gd name="f30" fmla="val 9342"/>
                <a:gd name="f31" fmla="val 5608"/>
                <a:gd name="f32" fmla="val 5356"/>
                <a:gd name="f33" fmla="val 5167"/>
                <a:gd name="f34" fmla="val 8680"/>
                <a:gd name="f35" fmla="val 3088"/>
                <a:gd name="f36" fmla="val 5592"/>
                <a:gd name="f37" fmla="val 3308"/>
                <a:gd name="f38" fmla="val 3497"/>
                <a:gd name="f39" fmla="val 5813"/>
                <a:gd name="f40" fmla="val 6002"/>
                <a:gd name="f41" fmla="val 6286"/>
                <a:gd name="f42" fmla="val 3970"/>
                <a:gd name="f43" fmla="val 6443"/>
                <a:gd name="f44" fmla="val 4348"/>
                <a:gd name="f45" fmla="val 7451"/>
                <a:gd name="f46" fmla="val 7703"/>
                <a:gd name="f47" fmla="val 4159"/>
                <a:gd name="f48" fmla="val 7861"/>
                <a:gd name="f49" fmla="val 3907"/>
                <a:gd name="f50" fmla="val 3655"/>
                <a:gd name="f51" fmla="val 7640"/>
                <a:gd name="f52" fmla="val 7231"/>
                <a:gd name="f53" fmla="val 7010"/>
                <a:gd name="f54" fmla="val 2836"/>
                <a:gd name="f55" fmla="val 2678"/>
                <a:gd name="f56" fmla="val 3025"/>
                <a:gd name="f57" fmla="val 7924"/>
                <a:gd name="f58" fmla="val 3340"/>
                <a:gd name="f59" fmla="val 8176"/>
                <a:gd name="f60" fmla="val 3781"/>
                <a:gd name="f61" fmla="val 8491"/>
                <a:gd name="f62" fmla="val 8869"/>
                <a:gd name="f63" fmla="val 9531"/>
                <a:gd name="f64" fmla="val 10098"/>
                <a:gd name="f65" fmla="val 10539"/>
                <a:gd name="f66" fmla="val 10728"/>
                <a:gd name="f67" fmla="val 11011"/>
                <a:gd name="f68" fmla="val 11232"/>
                <a:gd name="f69" fmla="val 11452"/>
                <a:gd name="f70" fmla="val 2206"/>
                <a:gd name="f71" fmla="val 10570"/>
                <a:gd name="f72" fmla="val 1859"/>
                <a:gd name="f73" fmla="val 9310"/>
                <a:gd name="f74" fmla="val 2048"/>
                <a:gd name="f75" fmla="val 9121"/>
                <a:gd name="f76" fmla="val 2300"/>
                <a:gd name="f77" fmla="val 2521"/>
                <a:gd name="f78" fmla="val 9783"/>
                <a:gd name="f79" fmla="val 2867"/>
                <a:gd name="f80" fmla="val 9940"/>
                <a:gd name="f81" fmla="val 9751"/>
                <a:gd name="f82" fmla="val 3182"/>
                <a:gd name="f83" fmla="val 9089"/>
                <a:gd name="f84" fmla="val 8837"/>
                <a:gd name="f85" fmla="val 2395"/>
                <a:gd name="f86" fmla="val 8113"/>
                <a:gd name="f87" fmla="val 6475"/>
                <a:gd name="f88" fmla="val 5750"/>
                <a:gd name="f89" fmla="val 11200"/>
                <a:gd name="f90" fmla="val 11641"/>
                <a:gd name="f91" fmla="val 11830"/>
                <a:gd name="f92" fmla="val 10933"/>
                <a:gd name="f93" fmla="val 1"/>
                <a:gd name="f94" fmla="val 10599"/>
                <a:gd name="f95" fmla="val 10280"/>
                <a:gd name="f96" fmla="val 176"/>
                <a:gd name="f97" fmla="val 10113"/>
                <a:gd name="f98" fmla="val 489"/>
                <a:gd name="f99" fmla="val 7877"/>
                <a:gd name="f100" fmla="val 4395"/>
                <a:gd name="f101" fmla="val 1229"/>
                <a:gd name="f102" fmla="val 567"/>
                <a:gd name="f103" fmla="val 4931"/>
                <a:gd name="f104" fmla="val 11389"/>
                <a:gd name="f105" fmla="val 12051"/>
                <a:gd name="f106" fmla="val 12618"/>
                <a:gd name="f107" fmla="val 11437"/>
                <a:gd name="f108" fmla="val 12098"/>
                <a:gd name="f109" fmla="val 12697"/>
                <a:gd name="f110" fmla="val 12082"/>
                <a:gd name="f111" fmla="val 12602"/>
                <a:gd name="f112" fmla="val 12067"/>
                <a:gd name="f113" fmla="val 11374"/>
                <a:gd name="f114" fmla="val 12476"/>
                <a:gd name="f115" fmla="val 1875"/>
                <a:gd name="f116" fmla="val 1402"/>
                <a:gd name="f117" fmla="val 804"/>
                <a:gd name="f118" fmla="val 12130"/>
                <a:gd name="f119" fmla="val 583"/>
                <a:gd name="f120" fmla="val 142"/>
                <a:gd name="f121" fmla="val 11277"/>
                <a:gd name="f122" fmla="val 46"/>
                <a:gd name="f123" fmla="val 11103"/>
                <a:gd name="f124" fmla="*/ f0 1 12760"/>
                <a:gd name="f125" fmla="*/ f1 1 12619"/>
                <a:gd name="f126" fmla="val f2"/>
                <a:gd name="f127" fmla="val f3"/>
                <a:gd name="f128" fmla="val f4"/>
                <a:gd name="f129" fmla="+- f128 0 f126"/>
                <a:gd name="f130" fmla="+- f127 0 f126"/>
                <a:gd name="f131" fmla="*/ f130 1 12760"/>
                <a:gd name="f132" fmla="*/ f129 1 12619"/>
                <a:gd name="f133" fmla="*/ f126 1 f131"/>
                <a:gd name="f134" fmla="*/ f127 1 f131"/>
                <a:gd name="f135" fmla="*/ f126 1 f132"/>
                <a:gd name="f136" fmla="*/ f128 1 f132"/>
                <a:gd name="f137" fmla="*/ f133 f124 1"/>
                <a:gd name="f138" fmla="*/ f134 f124 1"/>
                <a:gd name="f139" fmla="*/ f136 f125 1"/>
                <a:gd name="f140" fmla="*/ f135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7" t="f140" r="f138" b="f139"/>
              <a:pathLst>
                <a:path w="12760" h="126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18"/>
                  </a:moveTo>
                  <a:lnTo>
                    <a:pt x="f19" y="f20"/>
                  </a:lnTo>
                  <a:lnTo>
                    <a:pt x="f21" y="f22"/>
                  </a:lnTo>
                  <a:lnTo>
                    <a:pt x="f17" y="f18"/>
                  </a:lnTo>
                  <a:close/>
                  <a:moveTo>
                    <a:pt x="f23" y="f24"/>
                  </a:moveTo>
                  <a:cubicBezTo>
                    <a:pt x="f25" y="f24"/>
                    <a:pt x="f26" y="f27"/>
                    <a:pt x="f26" y="f28"/>
                  </a:cubicBezTo>
                  <a:cubicBezTo>
                    <a:pt x="f26" y="f29"/>
                    <a:pt x="f25" y="f30"/>
                    <a:pt x="f23" y="f30"/>
                  </a:cubicBezTo>
                  <a:lnTo>
                    <a:pt x="f31" y="f30"/>
                  </a:lnTo>
                  <a:cubicBezTo>
                    <a:pt x="f32" y="f30"/>
                    <a:pt x="f33" y="f29"/>
                    <a:pt x="f33" y="f28"/>
                  </a:cubicBezTo>
                  <a:cubicBezTo>
                    <a:pt x="f33" y="f34"/>
                    <a:pt x="f32" y="f24"/>
                    <a:pt x="f31" y="f24"/>
                  </a:cubicBezTo>
                  <a:close/>
                  <a:moveTo>
                    <a:pt x="f35" y="f36"/>
                  </a:moveTo>
                  <a:cubicBezTo>
                    <a:pt x="f37" y="f36"/>
                    <a:pt x="f38" y="f39"/>
                    <a:pt x="f38" y="f40"/>
                  </a:cubicBezTo>
                  <a:lnTo>
                    <a:pt x="f38" y="f41"/>
                  </a:ln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38" y="f51"/>
                    <a:pt x="f38" y="f45"/>
                  </a:cubicBezTo>
                  <a:cubicBezTo>
                    <a:pt x="f38" y="f52"/>
                    <a:pt x="f37" y="f53"/>
                    <a:pt x="f35" y="f53"/>
                  </a:cubicBezTo>
                  <a:cubicBezTo>
                    <a:pt x="f54" y="f53"/>
                    <a:pt x="f55" y="f52"/>
                    <a:pt x="f55" y="f45"/>
                  </a:cubicBezTo>
                  <a:cubicBezTo>
                    <a:pt x="f55" y="f46"/>
                    <a:pt x="f56" y="f57"/>
                    <a:pt x="f58" y="f59"/>
                  </a:cubicBezTo>
                  <a:cubicBezTo>
                    <a:pt x="f60" y="f61"/>
                    <a:pt x="f44" y="f62"/>
                    <a:pt x="f44" y="f63"/>
                  </a:cubicBezTo>
                  <a:cubicBezTo>
                    <a:pt x="f44" y="f64"/>
                    <a:pt x="f42" y="f65"/>
                    <a:pt x="f38" y="f66"/>
                  </a:cubicBezTo>
                  <a:lnTo>
                    <a:pt x="f38" y="f67"/>
                  </a:lnTo>
                  <a:cubicBezTo>
                    <a:pt x="f38" y="f68"/>
                    <a:pt x="f37" y="f69"/>
                    <a:pt x="f35" y="f69"/>
                  </a:cubicBezTo>
                  <a:cubicBezTo>
                    <a:pt x="f54" y="f69"/>
                    <a:pt x="f55" y="f68"/>
                    <a:pt x="f55" y="f67"/>
                  </a:cubicBezTo>
                  <a:lnTo>
                    <a:pt x="f55" y="f66"/>
                  </a:lnTo>
                  <a:cubicBezTo>
                    <a:pt x="f70" y="f71"/>
                    <a:pt x="f72" y="f64"/>
                    <a:pt x="f72" y="f63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55" y="f73"/>
                    <a:pt x="f55" y="f63"/>
                  </a:cubicBezTo>
                  <a:cubicBezTo>
                    <a:pt x="f55" y="f78"/>
                    <a:pt x="f79" y="f80"/>
                    <a:pt x="f35" y="f80"/>
                  </a:cubicBezTo>
                  <a:cubicBezTo>
                    <a:pt x="f37" y="f80"/>
                    <a:pt x="f38" y="f81"/>
                    <a:pt x="f38" y="f63"/>
                  </a:cubicBezTo>
                  <a:cubicBezTo>
                    <a:pt x="f38" y="f73"/>
                    <a:pt x="f82" y="f83"/>
                    <a:pt x="f54" y="f84"/>
                  </a:cubicBezTo>
                  <a:cubicBezTo>
                    <a:pt x="f85" y="f24"/>
                    <a:pt x="f72" y="f86"/>
                    <a:pt x="f72" y="f45"/>
                  </a:cubicBezTo>
                  <a:cubicBezTo>
                    <a:pt x="f72" y="f20"/>
                    <a:pt x="f70" y="f87"/>
                    <a:pt x="f55" y="f41"/>
                  </a:cubicBezTo>
                  <a:lnTo>
                    <a:pt x="f55" y="f40"/>
                  </a:lnTo>
                  <a:cubicBezTo>
                    <a:pt x="f55" y="f88"/>
                    <a:pt x="f79" y="f36"/>
                    <a:pt x="f35" y="f36"/>
                  </a:cubicBezTo>
                  <a:close/>
                  <a:moveTo>
                    <a:pt x="f23" y="f67"/>
                  </a:moveTo>
                  <a:cubicBezTo>
                    <a:pt x="f25" y="f67"/>
                    <a:pt x="f26" y="f89"/>
                    <a:pt x="f26" y="f69"/>
                  </a:cubicBezTo>
                  <a:cubicBezTo>
                    <a:pt x="f26" y="f90"/>
                    <a:pt x="f25" y="f91"/>
                    <a:pt x="f23" y="f91"/>
                  </a:cubicBezTo>
                  <a:lnTo>
                    <a:pt x="f31" y="f91"/>
                  </a:lnTo>
                  <a:cubicBezTo>
                    <a:pt x="f32" y="f91"/>
                    <a:pt x="f33" y="f90"/>
                    <a:pt x="f33" y="f69"/>
                  </a:cubicBezTo>
                  <a:cubicBezTo>
                    <a:pt x="f33" y="f89"/>
                    <a:pt x="f32" y="f67"/>
                    <a:pt x="f31" y="f67"/>
                  </a:cubicBezTo>
                  <a:close/>
                  <a:moveTo>
                    <a:pt x="f92" y="f93"/>
                  </a:moveTo>
                  <a:cubicBezTo>
                    <a:pt x="f94" y="f93"/>
                    <a:pt x="f95" y="f96"/>
                    <a:pt x="f97" y="f98"/>
                  </a:cubicBezTo>
                  <a:lnTo>
                    <a:pt x="f99" y="f100"/>
                  </a:lnTo>
                  <a:lnTo>
                    <a:pt x="f101" y="f100"/>
                  </a:lnTo>
                  <a:cubicBezTo>
                    <a:pt x="f102" y="f100"/>
                    <a:pt x="f2" y="f103"/>
                    <a:pt x="f2" y="f36"/>
                  </a:cubicBezTo>
                  <a:lnTo>
                    <a:pt x="f2" y="f104"/>
                  </a:lnTo>
                  <a:cubicBezTo>
                    <a:pt x="f2" y="f105"/>
                    <a:pt x="f102" y="f106"/>
                    <a:pt x="f101" y="f106"/>
                  </a:cubicBezTo>
                  <a:lnTo>
                    <a:pt x="f107" y="f106"/>
                  </a:lnTo>
                  <a:cubicBezTo>
                    <a:pt x="f108" y="f106"/>
                    <a:pt x="f109" y="f110"/>
                    <a:pt x="f109" y="f104"/>
                  </a:cubicBezTo>
                  <a:lnTo>
                    <a:pt x="f109" y="f36"/>
                  </a:lnTo>
                  <a:cubicBezTo>
                    <a:pt x="f111" y="f103"/>
                    <a:pt x="f112" y="f100"/>
                    <a:pt x="f113" y="f100"/>
                  </a:cubicBezTo>
                  <a:lnTo>
                    <a:pt x="f7" y="f100"/>
                  </a:lnTo>
                  <a:lnTo>
                    <a:pt x="f114" y="f115"/>
                  </a:lnTo>
                  <a:cubicBezTo>
                    <a:pt x="f3" y="f116"/>
                    <a:pt x="f111" y="f117"/>
                    <a:pt x="f118" y="f119"/>
                  </a:cubicBezTo>
                  <a:lnTo>
                    <a:pt x="f107" y="f120"/>
                  </a:lnTo>
                  <a:cubicBezTo>
                    <a:pt x="f121" y="f122"/>
                    <a:pt x="f123" y="f93"/>
                    <a:pt x="f92" y="f93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37" name="Google Shape;10118;p74">
              <a:extLst>
                <a:ext uri="{FF2B5EF4-FFF2-40B4-BE49-F238E27FC236}">
                  <a16:creationId xmlns:a16="http://schemas.microsoft.com/office/drawing/2014/main" id="{5079FF0C-3BA5-0153-84ED-C058D640581D}"/>
                </a:ext>
              </a:extLst>
            </p:cNvPr>
            <p:cNvGrpSpPr/>
            <p:nvPr/>
          </p:nvGrpSpPr>
          <p:grpSpPr>
            <a:xfrm>
              <a:off x="8474320" y="2073136"/>
              <a:ext cx="350645" cy="379421"/>
              <a:chOff x="8474320" y="2073136"/>
              <a:chExt cx="350645" cy="379421"/>
            </a:xfrm>
          </p:grpSpPr>
          <p:sp>
            <p:nvSpPr>
              <p:cNvPr id="38" name="Google Shape;10119;p74">
                <a:extLst>
                  <a:ext uri="{FF2B5EF4-FFF2-40B4-BE49-F238E27FC236}">
                    <a16:creationId xmlns:a16="http://schemas.microsoft.com/office/drawing/2014/main" id="{4625B233-6133-1218-B370-04E8A5A72646}"/>
                  </a:ext>
                </a:extLst>
              </p:cNvPr>
              <p:cNvSpPr/>
              <p:nvPr/>
            </p:nvSpPr>
            <p:spPr>
              <a:xfrm>
                <a:off x="8474320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37"/>
                  <a:gd name="f9" fmla="val 1071"/>
                  <a:gd name="f10" fmla="val 1260"/>
                  <a:gd name="f11" fmla="val 1449"/>
                  <a:gd name="f12" fmla="val 1701"/>
                  <a:gd name="f13" fmla="val 1576"/>
                  <a:gd name="f14" fmla="val 1418"/>
                  <a:gd name="f15" fmla="val 1481"/>
                  <a:gd name="f16" fmla="val 1008"/>
                  <a:gd name="f17" fmla="val 2079"/>
                  <a:gd name="f18" fmla="val 2741"/>
                  <a:gd name="f19" fmla="val 536"/>
                  <a:gd name="f20" fmla="val 3308"/>
                  <a:gd name="f21" fmla="val 1229"/>
                  <a:gd name="f22" fmla="val 2332"/>
                  <a:gd name="f23" fmla="val 2993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cubicBezTo>
                      <a:pt x="f2" y="f18"/>
                      <a:pt x="f19" y="f20"/>
                      <a:pt x="f21" y="f20"/>
                    </a:cubicBezTo>
                    <a:lnTo>
                      <a:pt x="f22" y="f20"/>
                    </a:lnTo>
                    <a:cubicBezTo>
                      <a:pt x="f23" y="f20"/>
                      <a:pt x="f3" y="f18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9" name="Google Shape;10120;p74">
                <a:extLst>
                  <a:ext uri="{FF2B5EF4-FFF2-40B4-BE49-F238E27FC236}">
                    <a16:creationId xmlns:a16="http://schemas.microsoft.com/office/drawing/2014/main" id="{C211A097-96B4-D4EB-2713-DE758D4A568B}"/>
                  </a:ext>
                </a:extLst>
              </p:cNvPr>
              <p:cNvSpPr/>
              <p:nvPr/>
            </p:nvSpPr>
            <p:spPr>
              <a:xfrm>
                <a:off x="8475189" y="2073136"/>
                <a:ext cx="101233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3"/>
                  <a:gd name="f4" fmla="val 8508"/>
                  <a:gd name="f5" fmla="val 1734"/>
                  <a:gd name="f6" fmla="val 1607"/>
                  <a:gd name="f7" fmla="val 1923"/>
                  <a:gd name="f8" fmla="val 2175"/>
                  <a:gd name="f9" fmla="val 1797"/>
                  <a:gd name="f10" fmla="val 2049"/>
                  <a:gd name="f11" fmla="val 7278"/>
                  <a:gd name="f12" fmla="val 7499"/>
                  <a:gd name="f13" fmla="val 1986"/>
                  <a:gd name="f14" fmla="val 7656"/>
                  <a:gd name="f15" fmla="val 1513"/>
                  <a:gd name="f16" fmla="val 1356"/>
                  <a:gd name="f17" fmla="val 7467"/>
                  <a:gd name="f18" fmla="val 1545"/>
                  <a:gd name="f19" fmla="val 1230"/>
                  <a:gd name="f20" fmla="val 1"/>
                  <a:gd name="f21" fmla="val 568"/>
                  <a:gd name="f22" fmla="val 536"/>
                  <a:gd name="f23" fmla="val 1198"/>
                  <a:gd name="f24" fmla="val 8507"/>
                  <a:gd name="f25" fmla="val 3561"/>
                  <a:gd name="f26" fmla="val 2994"/>
                  <a:gd name="f27" fmla="val 2332"/>
                  <a:gd name="f28" fmla="*/ f0 1 3593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3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3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0" y="f22"/>
                      <a:pt x="f20" y="f23"/>
                    </a:cubicBezTo>
                    <a:lnTo>
                      <a:pt x="f20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0" name="Google Shape;10121;p74">
                <a:extLst>
                  <a:ext uri="{FF2B5EF4-FFF2-40B4-BE49-F238E27FC236}">
                    <a16:creationId xmlns:a16="http://schemas.microsoft.com/office/drawing/2014/main" id="{FA103B07-AE0A-F229-C933-81AEC760E9D9}"/>
                  </a:ext>
                </a:extLst>
              </p:cNvPr>
              <p:cNvSpPr/>
              <p:nvPr/>
            </p:nvSpPr>
            <p:spPr>
              <a:xfrm>
                <a:off x="859860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05"/>
                  <a:gd name="f9" fmla="val 1071"/>
                  <a:gd name="f10" fmla="val 1260"/>
                  <a:gd name="f11" fmla="val 1449"/>
                  <a:gd name="f12" fmla="val 2016"/>
                  <a:gd name="f13" fmla="val 1701"/>
                  <a:gd name="f14" fmla="val 1575"/>
                  <a:gd name="f15" fmla="val 1386"/>
                  <a:gd name="f16" fmla="val 1481"/>
                  <a:gd name="f17" fmla="val 1008"/>
                  <a:gd name="f18" fmla="val 2079"/>
                  <a:gd name="f19" fmla="val 2741"/>
                  <a:gd name="f20" fmla="val 536"/>
                  <a:gd name="f21" fmla="val 3308"/>
                  <a:gd name="f22" fmla="val 2363"/>
                  <a:gd name="f23" fmla="val 3025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5" y="f13"/>
                    </a:cubicBezTo>
                    <a:cubicBezTo>
                      <a:pt x="f14" y="f13"/>
                      <a:pt x="f15" y="f16"/>
                      <a:pt x="f15" y="f10"/>
                    </a:cubicBezTo>
                    <a:cubicBezTo>
                      <a:pt x="f15" y="f17"/>
                      <a:pt x="f1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8"/>
                    </a:lnTo>
                    <a:cubicBezTo>
                      <a:pt x="f2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3" y="f21"/>
                      <a:pt x="f3" y="f19"/>
                      <a:pt x="f3" y="f18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1" name="Google Shape;10122;p74">
                <a:extLst>
                  <a:ext uri="{FF2B5EF4-FFF2-40B4-BE49-F238E27FC236}">
                    <a16:creationId xmlns:a16="http://schemas.microsoft.com/office/drawing/2014/main" id="{C6E7FE45-8C71-5144-B055-59363DFE46D2}"/>
                  </a:ext>
                </a:extLst>
              </p:cNvPr>
              <p:cNvSpPr/>
              <p:nvPr/>
            </p:nvSpPr>
            <p:spPr>
              <a:xfrm>
                <a:off x="8598606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96"/>
                  <a:gd name="f6" fmla="val 1607"/>
                  <a:gd name="f7" fmla="val 2048"/>
                  <a:gd name="f8" fmla="val 2205"/>
                  <a:gd name="f9" fmla="val 1797"/>
                  <a:gd name="f10" fmla="val 2049"/>
                  <a:gd name="f11" fmla="val 7278"/>
                  <a:gd name="f12" fmla="val 7499"/>
                  <a:gd name="f13" fmla="val 2016"/>
                  <a:gd name="f14" fmla="val 7656"/>
                  <a:gd name="f15" fmla="val 1386"/>
                  <a:gd name="f16" fmla="val 7467"/>
                  <a:gd name="f17" fmla="val 1575"/>
                  <a:gd name="f18" fmla="val 1260"/>
                  <a:gd name="f19" fmla="val 1"/>
                  <a:gd name="f20" fmla="val 599"/>
                  <a:gd name="f21" fmla="val 536"/>
                  <a:gd name="f22" fmla="val 1198"/>
                  <a:gd name="f23" fmla="val 8507"/>
                  <a:gd name="f24" fmla="val 3025"/>
                  <a:gd name="f25" fmla="val 2363"/>
                  <a:gd name="f26" fmla="*/ f0 1 3592"/>
                  <a:gd name="f27" fmla="*/ f1 1 8508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3592"/>
                  <a:gd name="f34" fmla="*/ f31 1 8508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6" y="f14"/>
                      <a:pt x="f15" y="f16"/>
                      <a:pt x="f15" y="f11"/>
                    </a:cubicBezTo>
                    <a:lnTo>
                      <a:pt x="f15" y="f10"/>
                    </a:lnTo>
                    <a:cubicBezTo>
                      <a:pt x="f15" y="f9"/>
                      <a:pt x="f17" y="f6"/>
                      <a:pt x="f5" y="f6"/>
                    </a:cubicBezTo>
                    <a:close/>
                    <a:moveTo>
                      <a:pt x="f18" y="f19"/>
                    </a:moveTo>
                    <a:cubicBezTo>
                      <a:pt x="f20" y="f19"/>
                      <a:pt x="f2" y="f21"/>
                      <a:pt x="f2" y="f22"/>
                    </a:cubicBezTo>
                    <a:lnTo>
                      <a:pt x="f2" y="f23"/>
                    </a:lnTo>
                    <a:lnTo>
                      <a:pt x="f3" y="f23"/>
                    </a:lnTo>
                    <a:lnTo>
                      <a:pt x="f3" y="f22"/>
                    </a:lnTo>
                    <a:cubicBezTo>
                      <a:pt x="f3" y="f21"/>
                      <a:pt x="f24" y="f19"/>
                      <a:pt x="f25" y="f19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2" name="Google Shape;10123;p74">
                <a:extLst>
                  <a:ext uri="{FF2B5EF4-FFF2-40B4-BE49-F238E27FC236}">
                    <a16:creationId xmlns:a16="http://schemas.microsoft.com/office/drawing/2014/main" id="{8CABB5A1-0389-08CD-2856-78DC9EC69508}"/>
                  </a:ext>
                </a:extLst>
              </p:cNvPr>
              <p:cNvSpPr/>
              <p:nvPr/>
            </p:nvSpPr>
            <p:spPr>
              <a:xfrm>
                <a:off x="872198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828"/>
                  <a:gd name="f6" fmla="val 851"/>
                  <a:gd name="f7" fmla="val 2080"/>
                  <a:gd name="f8" fmla="val 2269"/>
                  <a:gd name="f9" fmla="val 1071"/>
                  <a:gd name="f10" fmla="val 1260"/>
                  <a:gd name="f11" fmla="val 1449"/>
                  <a:gd name="f12" fmla="val 1701"/>
                  <a:gd name="f13" fmla="val 1607"/>
                  <a:gd name="f14" fmla="val 1450"/>
                  <a:gd name="f15" fmla="val 1481"/>
                  <a:gd name="f16" fmla="val 1008"/>
                  <a:gd name="f17" fmla="val 2079"/>
                  <a:gd name="f18" fmla="val 32"/>
                  <a:gd name="f19" fmla="val 2741"/>
                  <a:gd name="f20" fmla="val 567"/>
                  <a:gd name="f21" fmla="val 3308"/>
                  <a:gd name="f22" fmla="val 1261"/>
                  <a:gd name="f23" fmla="val 2363"/>
                  <a:gd name="f24" fmla="val 3025"/>
                  <a:gd name="f25" fmla="*/ f0 1 3592"/>
                  <a:gd name="f26" fmla="*/ f1 1 3309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3592"/>
                  <a:gd name="f33" fmla="*/ f30 1 3309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lnTo>
                      <a:pt x="f18" y="f17"/>
                    </a:lnTo>
                    <a:cubicBezTo>
                      <a:pt x="f18" y="f19"/>
                      <a:pt x="f20" y="f21"/>
                      <a:pt x="f22" y="f21"/>
                    </a:cubicBezTo>
                    <a:lnTo>
                      <a:pt x="f23" y="f21"/>
                    </a:lnTo>
                    <a:cubicBezTo>
                      <a:pt x="f24" y="f21"/>
                      <a:pt x="f3" y="f19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3" name="Google Shape;10124;p74">
                <a:extLst>
                  <a:ext uri="{FF2B5EF4-FFF2-40B4-BE49-F238E27FC236}">
                    <a16:creationId xmlns:a16="http://schemas.microsoft.com/office/drawing/2014/main" id="{03FEE0B3-C343-D7EA-B3BC-05AF8806F74C}"/>
                  </a:ext>
                </a:extLst>
              </p:cNvPr>
              <p:cNvSpPr/>
              <p:nvPr/>
            </p:nvSpPr>
            <p:spPr>
              <a:xfrm>
                <a:off x="8723760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33"/>
                  <a:gd name="f6" fmla="val 1607"/>
                  <a:gd name="f7" fmla="val 1922"/>
                  <a:gd name="f8" fmla="val 2174"/>
                  <a:gd name="f9" fmla="val 1797"/>
                  <a:gd name="f10" fmla="val 2049"/>
                  <a:gd name="f11" fmla="val 7278"/>
                  <a:gd name="f12" fmla="val 7499"/>
                  <a:gd name="f13" fmla="val 1985"/>
                  <a:gd name="f14" fmla="val 7656"/>
                  <a:gd name="f15" fmla="val 1513"/>
                  <a:gd name="f16" fmla="val 1355"/>
                  <a:gd name="f17" fmla="val 7467"/>
                  <a:gd name="f18" fmla="val 1544"/>
                  <a:gd name="f19" fmla="val 1229"/>
                  <a:gd name="f20" fmla="val 1"/>
                  <a:gd name="f21" fmla="val 567"/>
                  <a:gd name="f22" fmla="val 536"/>
                  <a:gd name="f23" fmla="val 1198"/>
                  <a:gd name="f24" fmla="val 8507"/>
                  <a:gd name="f25" fmla="val 3560"/>
                  <a:gd name="f26" fmla="val 2993"/>
                  <a:gd name="f27" fmla="val 2332"/>
                  <a:gd name="f28" fmla="*/ f0 1 3592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2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" y="f22"/>
                      <a:pt x="f2" y="f23"/>
                    </a:cubicBezTo>
                    <a:lnTo>
                      <a:pt x="f2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4" name="Google Shape;10129;p74">
              <a:extLst>
                <a:ext uri="{FF2B5EF4-FFF2-40B4-BE49-F238E27FC236}">
                  <a16:creationId xmlns:a16="http://schemas.microsoft.com/office/drawing/2014/main" id="{6ABFD216-27AA-04DB-0667-8CE388B05905}"/>
                </a:ext>
              </a:extLst>
            </p:cNvPr>
            <p:cNvGrpSpPr/>
            <p:nvPr/>
          </p:nvGrpSpPr>
          <p:grpSpPr>
            <a:xfrm>
              <a:off x="5866278" y="1210345"/>
              <a:ext cx="427692" cy="535545"/>
              <a:chOff x="5866278" y="1210345"/>
              <a:chExt cx="427692" cy="535545"/>
            </a:xfrm>
          </p:grpSpPr>
          <p:sp>
            <p:nvSpPr>
              <p:cNvPr id="45" name="Google Shape;10130;p74">
                <a:extLst>
                  <a:ext uri="{FF2B5EF4-FFF2-40B4-BE49-F238E27FC236}">
                    <a16:creationId xmlns:a16="http://schemas.microsoft.com/office/drawing/2014/main" id="{E611FE02-6F33-8E89-472D-557134644FFD}"/>
                  </a:ext>
                </a:extLst>
              </p:cNvPr>
              <p:cNvSpPr/>
              <p:nvPr/>
            </p:nvSpPr>
            <p:spPr>
              <a:xfrm>
                <a:off x="5866278" y="1522604"/>
                <a:ext cx="427692" cy="15286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07"/>
                  <a:gd name="f4" fmla="val 3624"/>
                  <a:gd name="f5" fmla="val 2111"/>
                  <a:gd name="f6" fmla="val 1"/>
                  <a:gd name="f7" fmla="val 945"/>
                  <a:gd name="f8" fmla="val 946"/>
                  <a:gd name="f9" fmla="val 2080"/>
                  <a:gd name="f10" fmla="val 3183"/>
                  <a:gd name="f11" fmla="val 3435"/>
                  <a:gd name="f12" fmla="val 221"/>
                  <a:gd name="f13" fmla="val 441"/>
                  <a:gd name="f14" fmla="val 10365"/>
                  <a:gd name="f15" fmla="val 10618"/>
                  <a:gd name="f16" fmla="val 9861"/>
                  <a:gd name="f17" fmla="val 8727"/>
                  <a:gd name="f18" fmla="*/ f0 1 10807"/>
                  <a:gd name="f19" fmla="*/ f1 1 3624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10807"/>
                  <a:gd name="f26" fmla="*/ f23 1 3624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0807" h="362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4"/>
                      <a:pt x="f13" y="f4"/>
                    </a:cubicBezTo>
                    <a:lnTo>
                      <a:pt x="f14" y="f4"/>
                    </a:lnTo>
                    <a:cubicBezTo>
                      <a:pt x="f15" y="f4"/>
                      <a:pt x="f3" y="f11"/>
                      <a:pt x="f3" y="f10"/>
                    </a:cubicBezTo>
                    <a:lnTo>
                      <a:pt x="f3" y="f9"/>
                    </a:lnTo>
                    <a:cubicBezTo>
                      <a:pt x="f3" y="f8"/>
                      <a:pt x="f16" y="f6"/>
                      <a:pt x="f17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6" name="Google Shape;10131;p74">
                <a:extLst>
                  <a:ext uri="{FF2B5EF4-FFF2-40B4-BE49-F238E27FC236}">
                    <a16:creationId xmlns:a16="http://schemas.microsoft.com/office/drawing/2014/main" id="{A1142302-BA7C-1244-4B62-EB98DC7EEEF7}"/>
                  </a:ext>
                </a:extLst>
              </p:cNvPr>
              <p:cNvSpPr/>
              <p:nvPr/>
            </p:nvSpPr>
            <p:spPr>
              <a:xfrm>
                <a:off x="5901190" y="1709955"/>
                <a:ext cx="360374" cy="359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106"/>
                  <a:gd name="f4" fmla="val 852"/>
                  <a:gd name="f5" fmla="val 1"/>
                  <a:gd name="f6" fmla="val 442"/>
                  <a:gd name="f7" fmla="val 694"/>
                  <a:gd name="f8" fmla="val 190"/>
                  <a:gd name="f9" fmla="val 851"/>
                  <a:gd name="f10" fmla="val 8696"/>
                  <a:gd name="f11" fmla="val 8948"/>
                  <a:gd name="f12" fmla="val 9105"/>
                  <a:gd name="f13" fmla="val 631"/>
                  <a:gd name="f14" fmla="*/ f0 1 9106"/>
                  <a:gd name="f15" fmla="*/ f1 1 852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9106"/>
                  <a:gd name="f22" fmla="*/ f19 1 852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9106" h="852">
                    <a:moveTo>
                      <a:pt x="f2" y="f5"/>
                    </a:moveTo>
                    <a:lnTo>
                      <a:pt x="f2" y="f6"/>
                    </a:lnTo>
                    <a:cubicBezTo>
                      <a:pt x="f2" y="f7"/>
                      <a:pt x="f8" y="f9"/>
                      <a:pt x="f6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6"/>
                    </a:cubicBezTo>
                    <a:lnTo>
                      <a:pt x="f12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7" name="Google Shape;10132;p74">
                <a:extLst>
                  <a:ext uri="{FF2B5EF4-FFF2-40B4-BE49-F238E27FC236}">
                    <a16:creationId xmlns:a16="http://schemas.microsoft.com/office/drawing/2014/main" id="{8BF53D96-114C-15DA-BE86-360A3B1FB5BB}"/>
                  </a:ext>
                </a:extLst>
              </p:cNvPr>
              <p:cNvSpPr/>
              <p:nvPr/>
            </p:nvSpPr>
            <p:spPr>
              <a:xfrm>
                <a:off x="5964786" y="1210345"/>
                <a:ext cx="229422" cy="279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97"/>
                  <a:gd name="f4" fmla="val 6617"/>
                  <a:gd name="f5" fmla="val 2930"/>
                  <a:gd name="f6" fmla="val 1292"/>
                  <a:gd name="f7" fmla="val 2867"/>
                  <a:gd name="f8" fmla="val 32"/>
                  <a:gd name="f9" fmla="val 3812"/>
                  <a:gd name="f10" fmla="val 504"/>
                  <a:gd name="f11" fmla="val 4694"/>
                  <a:gd name="f12" fmla="val 1260"/>
                  <a:gd name="f13" fmla="val 5230"/>
                  <a:gd name="f14" fmla="val 6616"/>
                  <a:gd name="f15" fmla="val 4568"/>
                  <a:gd name="f16" fmla="val 5356"/>
                  <a:gd name="f17" fmla="val 4505"/>
                  <a:gd name="f18" fmla="*/ f0 1 5797"/>
                  <a:gd name="f19" fmla="*/ f1 1 6617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5797"/>
                  <a:gd name="f26" fmla="*/ f23 1 6617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5797" h="6617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8" y="f9"/>
                      <a:pt x="f10" y="f11"/>
                      <a:pt x="f12" y="f13"/>
                    </a:cubicBezTo>
                    <a:lnTo>
                      <a:pt x="f12" y="f14"/>
                    </a:lnTo>
                    <a:lnTo>
                      <a:pt x="f15" y="f14"/>
                    </a:lnTo>
                    <a:lnTo>
                      <a:pt x="f15" y="f13"/>
                    </a:lnTo>
                    <a:cubicBezTo>
                      <a:pt x="f16" y="f11"/>
                      <a:pt x="f3" y="f9"/>
                      <a:pt x="f3" y="f7"/>
                    </a:cubicBezTo>
                    <a:cubicBezTo>
                      <a:pt x="f3" y="f12"/>
                      <a:pt x="f17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8" name="Google Shape;10154;p74">
              <a:extLst>
                <a:ext uri="{FF2B5EF4-FFF2-40B4-BE49-F238E27FC236}">
                  <a16:creationId xmlns:a16="http://schemas.microsoft.com/office/drawing/2014/main" id="{9B41473F-8A9B-918E-01B0-5632FBF2795B}"/>
                </a:ext>
              </a:extLst>
            </p:cNvPr>
            <p:cNvGrpSpPr/>
            <p:nvPr/>
          </p:nvGrpSpPr>
          <p:grpSpPr>
            <a:xfrm>
              <a:off x="5943481" y="2730343"/>
              <a:ext cx="392752" cy="418456"/>
              <a:chOff x="5943481" y="2730343"/>
              <a:chExt cx="392752" cy="418456"/>
            </a:xfrm>
          </p:grpSpPr>
          <p:sp>
            <p:nvSpPr>
              <p:cNvPr id="49" name="Google Shape;10155;p74">
                <a:extLst>
                  <a:ext uri="{FF2B5EF4-FFF2-40B4-BE49-F238E27FC236}">
                    <a16:creationId xmlns:a16="http://schemas.microsoft.com/office/drawing/2014/main" id="{77281991-3493-28D0-4579-FA4CCBF6FEB3}"/>
                  </a:ext>
                </a:extLst>
              </p:cNvPr>
              <p:cNvSpPr/>
              <p:nvPr/>
            </p:nvSpPr>
            <p:spPr>
              <a:xfrm>
                <a:off x="5989402" y="2730343"/>
                <a:ext cx="292132" cy="418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21"/>
                  <a:gd name="f4" fmla="val 12662"/>
                  <a:gd name="f5" fmla="val 4821"/>
                  <a:gd name="f6" fmla="val 1666"/>
                  <a:gd name="f7" fmla="val 5073"/>
                  <a:gd name="f8" fmla="val 5262"/>
                  <a:gd name="f9" fmla="val 1886"/>
                  <a:gd name="f10" fmla="val 2075"/>
                  <a:gd name="f11" fmla="val 2359"/>
                  <a:gd name="f12" fmla="val 5734"/>
                  <a:gd name="f13" fmla="val 2485"/>
                  <a:gd name="f14" fmla="val 6081"/>
                  <a:gd name="f15" fmla="val 2989"/>
                  <a:gd name="f16" fmla="val 3525"/>
                  <a:gd name="f17" fmla="val 3777"/>
                  <a:gd name="f18" fmla="val 5892"/>
                  <a:gd name="f19" fmla="val 3934"/>
                  <a:gd name="f20" fmla="val 5640"/>
                  <a:gd name="f21" fmla="val 5419"/>
                  <a:gd name="f22" fmla="val 3714"/>
                  <a:gd name="f23" fmla="val 3273"/>
                  <a:gd name="f24" fmla="val 3084"/>
                  <a:gd name="f25" fmla="val 4569"/>
                  <a:gd name="f26" fmla="val 4411"/>
                  <a:gd name="f27" fmla="val 4789"/>
                  <a:gd name="f28" fmla="val 3997"/>
                  <a:gd name="f29" fmla="val 5104"/>
                  <a:gd name="f30" fmla="val 4249"/>
                  <a:gd name="f31" fmla="val 5514"/>
                  <a:gd name="f32" fmla="val 4564"/>
                  <a:gd name="f33" fmla="val 4942"/>
                  <a:gd name="f34" fmla="val 5604"/>
                  <a:gd name="f35" fmla="val 6171"/>
                  <a:gd name="f36" fmla="val 6612"/>
                  <a:gd name="f37" fmla="val 6801"/>
                  <a:gd name="f38" fmla="val 7085"/>
                  <a:gd name="f39" fmla="val 7305"/>
                  <a:gd name="f40" fmla="val 5041"/>
                  <a:gd name="f41" fmla="val 7463"/>
                  <a:gd name="f42" fmla="val 7274"/>
                  <a:gd name="f43" fmla="val 3938"/>
                  <a:gd name="f44" fmla="val 6644"/>
                  <a:gd name="f45" fmla="val 3592"/>
                  <a:gd name="f46" fmla="val 5383"/>
                  <a:gd name="f47" fmla="val 3781"/>
                  <a:gd name="f48" fmla="val 5194"/>
                  <a:gd name="f49" fmla="val 4033"/>
                  <a:gd name="f50" fmla="val 4253"/>
                  <a:gd name="f51" fmla="val 5856"/>
                  <a:gd name="f52" fmla="val 4632"/>
                  <a:gd name="f53" fmla="val 6014"/>
                  <a:gd name="f54" fmla="val 5824"/>
                  <a:gd name="f55" fmla="val 4947"/>
                  <a:gd name="f56" fmla="val 5131"/>
                  <a:gd name="f57" fmla="val 4911"/>
                  <a:gd name="f58" fmla="val 4159"/>
                  <a:gd name="f59" fmla="val 4596"/>
                  <a:gd name="f60" fmla="val 4186"/>
                  <a:gd name="f61" fmla="val 2548"/>
                  <a:gd name="f62" fmla="val 1823"/>
                  <a:gd name="f63" fmla="val 9385"/>
                  <a:gd name="f64" fmla="val 10235"/>
                  <a:gd name="f65" fmla="val 4801"/>
                  <a:gd name="f66" fmla="val 4498"/>
                  <a:gd name="f67" fmla="val 4188"/>
                  <a:gd name="f68" fmla="val 29"/>
                  <a:gd name="f69" fmla="val 3875"/>
                  <a:gd name="f70" fmla="val 91"/>
                  <a:gd name="f71" fmla="val 2111"/>
                  <a:gd name="f72" fmla="val 500"/>
                  <a:gd name="f73" fmla="val 693"/>
                  <a:gd name="f74" fmla="val 1949"/>
                  <a:gd name="f75" fmla="val 378"/>
                  <a:gd name="f76" fmla="val 5698"/>
                  <a:gd name="f77" fmla="val 1008"/>
                  <a:gd name="f78" fmla="val 7652"/>
                  <a:gd name="f79" fmla="val 2773"/>
                  <a:gd name="f80" fmla="val 8565"/>
                  <a:gd name="f81" fmla="val 10582"/>
                  <a:gd name="f82" fmla="val 11716"/>
                  <a:gd name="f83" fmla="val 3718"/>
                  <a:gd name="f84" fmla="val 12661"/>
                  <a:gd name="f85" fmla="val 4852"/>
                  <a:gd name="f86" fmla="val 5986"/>
                  <a:gd name="f87" fmla="val 6963"/>
                  <a:gd name="f88" fmla="val 8444"/>
                  <a:gd name="f89" fmla="val 7778"/>
                  <a:gd name="f90" fmla="val 9420"/>
                  <a:gd name="f91" fmla="val 6234"/>
                  <a:gd name="f92" fmla="val 4501"/>
                  <a:gd name="f93" fmla="val 9392"/>
                  <a:gd name="f94" fmla="val 2000"/>
                  <a:gd name="f95" fmla="val 7308"/>
                  <a:gd name="f96" fmla="*/ f0 1 9421"/>
                  <a:gd name="f97" fmla="*/ f1 1 12662"/>
                  <a:gd name="f98" fmla="val f2"/>
                  <a:gd name="f99" fmla="val f3"/>
                  <a:gd name="f100" fmla="val f4"/>
                  <a:gd name="f101" fmla="+- f100 0 f98"/>
                  <a:gd name="f102" fmla="+- f99 0 f98"/>
                  <a:gd name="f103" fmla="*/ f102 1 9421"/>
                  <a:gd name="f104" fmla="*/ f101 1 12662"/>
                  <a:gd name="f105" fmla="*/ f98 1 f103"/>
                  <a:gd name="f106" fmla="*/ f99 1 f103"/>
                  <a:gd name="f107" fmla="*/ f98 1 f104"/>
                  <a:gd name="f108" fmla="*/ f100 1 f104"/>
                  <a:gd name="f109" fmla="*/ f105 f96 1"/>
                  <a:gd name="f110" fmla="*/ f106 f96 1"/>
                  <a:gd name="f111" fmla="*/ f108 f97 1"/>
                  <a:gd name="f112" fmla="*/ f107 f9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9" t="f112" r="f110" b="f111"/>
                <a:pathLst>
                  <a:path w="9421" h="1266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7" y="f24"/>
                      <a:pt x="f5" y="f24"/>
                    </a:cubicBezTo>
                    <a:cubicBezTo>
                      <a:pt x="f25" y="f24"/>
                      <a:pt x="f26" y="f23"/>
                      <a:pt x="f26" y="f16"/>
                    </a:cubicBezTo>
                    <a:cubicBezTo>
                      <a:pt x="f26" y="f17"/>
                      <a:pt x="f27" y="f28"/>
                      <a:pt x="f29" y="f30"/>
                    </a:cubicBezTo>
                    <a:cubicBezTo>
                      <a:pt x="f31" y="f32"/>
                      <a:pt x="f14" y="f33"/>
                      <a:pt x="f14" y="f34"/>
                    </a:cubicBezTo>
                    <a:cubicBezTo>
                      <a:pt x="f14" y="f35"/>
                      <a:pt x="f12" y="f36"/>
                      <a:pt x="f8" y="f37"/>
                    </a:cubicBezTo>
                    <a:lnTo>
                      <a:pt x="f8" y="f38"/>
                    </a:lnTo>
                    <a:cubicBezTo>
                      <a:pt x="f8" y="f39"/>
                      <a:pt x="f40" y="f41"/>
                      <a:pt x="f5" y="f41"/>
                    </a:cubicBezTo>
                    <a:cubicBezTo>
                      <a:pt x="f25" y="f41"/>
                      <a:pt x="f26" y="f42"/>
                      <a:pt x="f26" y="f38"/>
                    </a:cubicBezTo>
                    <a:lnTo>
                      <a:pt x="f26" y="f37"/>
                    </a:lnTo>
                    <a:cubicBezTo>
                      <a:pt x="f43" y="f44"/>
                      <a:pt x="f45" y="f35"/>
                      <a:pt x="f45" y="f3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0" y="f48"/>
                      <a:pt x="f26" y="f46"/>
                      <a:pt x="f26" y="f34"/>
                    </a:cubicBezTo>
                    <a:cubicBezTo>
                      <a:pt x="f26" y="f51"/>
                      <a:pt x="f52" y="f53"/>
                      <a:pt x="f5" y="f53"/>
                    </a:cubicBezTo>
                    <a:cubicBezTo>
                      <a:pt x="f40" y="f53"/>
                      <a:pt x="f8" y="f54"/>
                      <a:pt x="f8" y="f34"/>
                    </a:cubicBezTo>
                    <a:cubicBezTo>
                      <a:pt x="f8" y="f46"/>
                      <a:pt x="f55" y="f56"/>
                      <a:pt x="f25" y="f57"/>
                    </a:cubicBezTo>
                    <a:cubicBezTo>
                      <a:pt x="f58" y="f59"/>
                      <a:pt x="f45" y="f60"/>
                      <a:pt x="f45" y="f16"/>
                    </a:cubicBezTo>
                    <a:cubicBezTo>
                      <a:pt x="f45" y="f15"/>
                      <a:pt x="f43" y="f61"/>
                      <a:pt x="f26" y="f11"/>
                    </a:cubicBezTo>
                    <a:lnTo>
                      <a:pt x="f26" y="f10"/>
                    </a:lnTo>
                    <a:cubicBezTo>
                      <a:pt x="f26" y="f62"/>
                      <a:pt x="f52" y="f6"/>
                      <a:pt x="f5" y="f6"/>
                    </a:cubicBezTo>
                    <a:close/>
                    <a:moveTo>
                      <a:pt x="f14" y="f63"/>
                    </a:moveTo>
                    <a:lnTo>
                      <a:pt x="f14" y="f64"/>
                    </a:lnTo>
                    <a:lnTo>
                      <a:pt x="f45" y="f64"/>
                    </a:lnTo>
                    <a:lnTo>
                      <a:pt x="f45" y="f63"/>
                    </a:lnTo>
                    <a:close/>
                    <a:moveTo>
                      <a:pt x="f65" y="f2"/>
                    </a:moveTo>
                    <a:cubicBezTo>
                      <a:pt x="f66" y="f2"/>
                      <a:pt x="f67" y="f68"/>
                      <a:pt x="f69" y="f70"/>
                    </a:cubicBezTo>
                    <a:cubicBezTo>
                      <a:pt x="f71" y="f72"/>
                      <a:pt x="f73" y="f74"/>
                      <a:pt x="f75" y="f22"/>
                    </a:cubicBezTo>
                    <a:cubicBezTo>
                      <a:pt x="f2" y="f76"/>
                      <a:pt x="f77" y="f78"/>
                      <a:pt x="f79" y="f80"/>
                    </a:cubicBezTo>
                    <a:lnTo>
                      <a:pt x="f79" y="f81"/>
                    </a:lnTo>
                    <a:cubicBezTo>
                      <a:pt x="f79" y="f82"/>
                      <a:pt x="f83" y="f84"/>
                      <a:pt x="f85" y="f84"/>
                    </a:cubicBezTo>
                    <a:cubicBezTo>
                      <a:pt x="f86" y="f84"/>
                      <a:pt x="f87" y="f82"/>
                      <a:pt x="f87" y="f81"/>
                    </a:cubicBezTo>
                    <a:lnTo>
                      <a:pt x="f87" y="f80"/>
                    </a:lnTo>
                    <a:cubicBezTo>
                      <a:pt x="f88" y="f89"/>
                      <a:pt x="f90" y="f91"/>
                      <a:pt x="f90" y="f92"/>
                    </a:cubicBezTo>
                    <a:cubicBezTo>
                      <a:pt x="f93" y="f94"/>
                      <a:pt x="f95" y="f2"/>
                      <a:pt x="f6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0" name="Google Shape;10156;p74">
                <a:extLst>
                  <a:ext uri="{FF2B5EF4-FFF2-40B4-BE49-F238E27FC236}">
                    <a16:creationId xmlns:a16="http://schemas.microsoft.com/office/drawing/2014/main" id="{AEFAD87E-76DA-8E3A-E489-B63678EECA16}"/>
                  </a:ext>
                </a:extLst>
              </p:cNvPr>
              <p:cNvSpPr/>
              <p:nvPr/>
            </p:nvSpPr>
            <p:spPr>
              <a:xfrm>
                <a:off x="5943481" y="2877013"/>
                <a:ext cx="43013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820"/>
                  <a:gd name="f5" fmla="val 379"/>
                  <a:gd name="f6" fmla="val 158"/>
                  <a:gd name="f7" fmla="val 1"/>
                  <a:gd name="f8" fmla="val 189"/>
                  <a:gd name="f9" fmla="val 378"/>
                  <a:gd name="f10" fmla="val 630"/>
                  <a:gd name="f11" fmla="val 190"/>
                  <a:gd name="f12" fmla="val 819"/>
                  <a:gd name="f13" fmla="val 946"/>
                  <a:gd name="f14" fmla="val 1166"/>
                  <a:gd name="f15" fmla="*/ f0 1 1387"/>
                  <a:gd name="f16" fmla="*/ f1 1 82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82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3" y="f10"/>
                      <a:pt x="f3" y="f9"/>
                    </a:cubicBezTo>
                    <a:cubicBezTo>
                      <a:pt x="f3" y="f6"/>
                      <a:pt x="f14" y="f2"/>
                      <a:pt x="f13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1" name="Google Shape;10157;p74">
                <a:extLst>
                  <a:ext uri="{FF2B5EF4-FFF2-40B4-BE49-F238E27FC236}">
                    <a16:creationId xmlns:a16="http://schemas.microsoft.com/office/drawing/2014/main" id="{AB94B179-88E4-755D-B34F-8741922170C4}"/>
                  </a:ext>
                </a:extLst>
              </p:cNvPr>
              <p:cNvSpPr/>
              <p:nvPr/>
            </p:nvSpPr>
            <p:spPr>
              <a:xfrm>
                <a:off x="6292233" y="2877013"/>
                <a:ext cx="44000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20"/>
                  <a:gd name="f5" fmla="val 442"/>
                  <a:gd name="f6" fmla="val 221"/>
                  <a:gd name="f7" fmla="val 1"/>
                  <a:gd name="f8" fmla="val 189"/>
                  <a:gd name="f9" fmla="val 378"/>
                  <a:gd name="f10" fmla="val 630"/>
                  <a:gd name="f11" fmla="val 819"/>
                  <a:gd name="f12" fmla="val 1009"/>
                  <a:gd name="f13" fmla="val 1230"/>
                  <a:gd name="f14" fmla="val 1387"/>
                  <a:gd name="f15" fmla="val 158"/>
                  <a:gd name="f16" fmla="*/ f0 1 1419"/>
                  <a:gd name="f17" fmla="*/ f1 1 82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2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14" y="f10"/>
                      <a:pt x="f14" y="f9"/>
                    </a:cubicBezTo>
                    <a:cubicBezTo>
                      <a:pt x="f3" y="f15"/>
                      <a:pt x="f13" y="f2"/>
                      <a:pt x="f12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2" name="Google Shape;10158;p74">
                <a:extLst>
                  <a:ext uri="{FF2B5EF4-FFF2-40B4-BE49-F238E27FC236}">
                    <a16:creationId xmlns:a16="http://schemas.microsoft.com/office/drawing/2014/main" id="{0E827057-3F72-A2E4-FE79-249B25C8BC21}"/>
                  </a:ext>
                </a:extLst>
              </p:cNvPr>
              <p:cNvSpPr/>
              <p:nvPr/>
            </p:nvSpPr>
            <p:spPr>
              <a:xfrm>
                <a:off x="5996223" y="3002194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836"/>
                  <a:gd name="f6" fmla="val 1"/>
                  <a:gd name="f7" fmla="val 725"/>
                  <a:gd name="f8" fmla="val 615"/>
                  <a:gd name="f9" fmla="val 40"/>
                  <a:gd name="f10" fmla="val 536"/>
                  <a:gd name="f11" fmla="val 119"/>
                  <a:gd name="f12" fmla="val 158"/>
                  <a:gd name="f13" fmla="val 497"/>
                  <a:gd name="f14" fmla="val 654"/>
                  <a:gd name="f15" fmla="val 938"/>
                  <a:gd name="f16" fmla="val 1096"/>
                  <a:gd name="f17" fmla="val 237"/>
                  <a:gd name="f18" fmla="val 1174"/>
                  <a:gd name="f19" fmla="val 340"/>
                  <a:gd name="f20" fmla="val 442"/>
                  <a:gd name="f21" fmla="val 544"/>
                  <a:gd name="f22" fmla="val 647"/>
                  <a:gd name="f23" fmla="val 1135"/>
                  <a:gd name="f24" fmla="val 686"/>
                  <a:gd name="f25" fmla="val 528"/>
                  <a:gd name="f26" fmla="val 245"/>
                  <a:gd name="f27" fmla="val 1056"/>
                  <a:gd name="f28" fmla="val 946"/>
                  <a:gd name="f29" fmla="*/ f0 1 1293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3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6" y="f14"/>
                      <a:pt x="f6" y="f15"/>
                      <a:pt x="f12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3" name="Google Shape;10159;p74">
                <a:extLst>
                  <a:ext uri="{FF2B5EF4-FFF2-40B4-BE49-F238E27FC236}">
                    <a16:creationId xmlns:a16="http://schemas.microsoft.com/office/drawing/2014/main" id="{F172346C-9410-2790-5EEE-470E4872FC56}"/>
                  </a:ext>
                </a:extLst>
              </p:cNvPr>
              <p:cNvSpPr/>
              <p:nvPr/>
            </p:nvSpPr>
            <p:spPr>
              <a:xfrm>
                <a:off x="6244382" y="2737741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835"/>
                  <a:gd name="f6" fmla="val 1"/>
                  <a:gd name="f7" fmla="val 725"/>
                  <a:gd name="f8" fmla="val 614"/>
                  <a:gd name="f9" fmla="val 40"/>
                  <a:gd name="f10" fmla="val 536"/>
                  <a:gd name="f11" fmla="val 119"/>
                  <a:gd name="f12" fmla="val 126"/>
                  <a:gd name="f13" fmla="val 497"/>
                  <a:gd name="f14" fmla="val 654"/>
                  <a:gd name="f15" fmla="val 938"/>
                  <a:gd name="f16" fmla="val 1095"/>
                  <a:gd name="f17" fmla="val 205"/>
                  <a:gd name="f18" fmla="val 1174"/>
                  <a:gd name="f19" fmla="val 315"/>
                  <a:gd name="f20" fmla="val 1213"/>
                  <a:gd name="f21" fmla="val 425"/>
                  <a:gd name="f22" fmla="val 646"/>
                  <a:gd name="f23" fmla="val 1134"/>
                  <a:gd name="f24" fmla="val 686"/>
                  <a:gd name="f25" fmla="val 560"/>
                  <a:gd name="f26" fmla="val 276"/>
                  <a:gd name="f27" fmla="val 1056"/>
                  <a:gd name="f28" fmla="val 945"/>
                  <a:gd name="f29" fmla="*/ f0 1 1292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2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10" y="f20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4" name="Google Shape;10160;p74">
                <a:extLst>
                  <a:ext uri="{FF2B5EF4-FFF2-40B4-BE49-F238E27FC236}">
                    <a16:creationId xmlns:a16="http://schemas.microsoft.com/office/drawing/2014/main" id="{236CE0B3-9F79-F04C-6BF1-23E4740AF4F2}"/>
                  </a:ext>
                </a:extLst>
              </p:cNvPr>
              <p:cNvSpPr/>
              <p:nvPr/>
            </p:nvSpPr>
            <p:spPr>
              <a:xfrm>
                <a:off x="6244382" y="3002194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425"/>
                  <a:gd name="f6" fmla="val 1"/>
                  <a:gd name="f7" fmla="val 315"/>
                  <a:gd name="f8" fmla="val 205"/>
                  <a:gd name="f9" fmla="val 40"/>
                  <a:gd name="f10" fmla="val 126"/>
                  <a:gd name="f11" fmla="val 119"/>
                  <a:gd name="f12" fmla="val 245"/>
                  <a:gd name="f13" fmla="val 528"/>
                  <a:gd name="f14" fmla="val 686"/>
                  <a:gd name="f15" fmla="val 536"/>
                  <a:gd name="f16" fmla="val 1096"/>
                  <a:gd name="f17" fmla="val 614"/>
                  <a:gd name="f18" fmla="val 1174"/>
                  <a:gd name="f19" fmla="val 725"/>
                  <a:gd name="f20" fmla="val 835"/>
                  <a:gd name="f21" fmla="val 945"/>
                  <a:gd name="f22" fmla="val 1056"/>
                  <a:gd name="f23" fmla="val 1134"/>
                  <a:gd name="f24" fmla="val 938"/>
                  <a:gd name="f25" fmla="val 654"/>
                  <a:gd name="f26" fmla="val 497"/>
                  <a:gd name="f27" fmla="val 646"/>
                  <a:gd name="f28" fmla="*/ f0 1 1292"/>
                  <a:gd name="f29" fmla="*/ f1 1 1214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1292"/>
                  <a:gd name="f36" fmla="*/ f33 1 1214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2" y="f12"/>
                      <a:pt x="f2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23" y="f16"/>
                    </a:cubicBezTo>
                    <a:cubicBezTo>
                      <a:pt x="f3" y="f24"/>
                      <a:pt x="f3" y="f25"/>
                      <a:pt x="f23" y="f26"/>
                    </a:cubicBezTo>
                    <a:lnTo>
                      <a:pt x="f19" y="f11"/>
                    </a:lnTo>
                    <a:cubicBezTo>
                      <a:pt x="f27" y="f9"/>
                      <a:pt x="f15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5" name="Google Shape;10161;p74">
                <a:extLst>
                  <a:ext uri="{FF2B5EF4-FFF2-40B4-BE49-F238E27FC236}">
                    <a16:creationId xmlns:a16="http://schemas.microsoft.com/office/drawing/2014/main" id="{F4341F79-9362-34B8-1CE7-195541A77066}"/>
                  </a:ext>
                </a:extLst>
              </p:cNvPr>
              <p:cNvSpPr/>
              <p:nvPr/>
            </p:nvSpPr>
            <p:spPr>
              <a:xfrm>
                <a:off x="5996223" y="2737741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442"/>
                  <a:gd name="f6" fmla="val 1"/>
                  <a:gd name="f7" fmla="val 340"/>
                  <a:gd name="f8" fmla="val 237"/>
                  <a:gd name="f9" fmla="val 40"/>
                  <a:gd name="f10" fmla="val 158"/>
                  <a:gd name="f11" fmla="val 119"/>
                  <a:gd name="f12" fmla="val 276"/>
                  <a:gd name="f13" fmla="val 560"/>
                  <a:gd name="f14" fmla="val 686"/>
                  <a:gd name="f15" fmla="val 536"/>
                  <a:gd name="f16" fmla="val 1095"/>
                  <a:gd name="f17" fmla="val 615"/>
                  <a:gd name="f18" fmla="val 1174"/>
                  <a:gd name="f19" fmla="val 725"/>
                  <a:gd name="f20" fmla="val 1213"/>
                  <a:gd name="f21" fmla="val 836"/>
                  <a:gd name="f22" fmla="val 946"/>
                  <a:gd name="f23" fmla="val 1056"/>
                  <a:gd name="f24" fmla="val 1135"/>
                  <a:gd name="f25" fmla="val 938"/>
                  <a:gd name="f26" fmla="val 654"/>
                  <a:gd name="f27" fmla="val 497"/>
                  <a:gd name="f28" fmla="val 647"/>
                  <a:gd name="f29" fmla="val 544"/>
                  <a:gd name="f30" fmla="*/ f0 1 1293"/>
                  <a:gd name="f31" fmla="*/ f1 1 1214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93"/>
                  <a:gd name="f38" fmla="*/ f35 1 1214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3" y="f25"/>
                      <a:pt x="f3" y="f26"/>
                      <a:pt x="f24" y="f27"/>
                    </a:cubicBezTo>
                    <a:lnTo>
                      <a:pt x="f19" y="f11"/>
                    </a:lnTo>
                    <a:cubicBezTo>
                      <a:pt x="f28" y="f9"/>
                      <a:pt x="f29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56" name="Google Shape;10172;p74">
              <a:extLst>
                <a:ext uri="{FF2B5EF4-FFF2-40B4-BE49-F238E27FC236}">
                  <a16:creationId xmlns:a16="http://schemas.microsoft.com/office/drawing/2014/main" id="{B500EC03-C1FB-CCDE-BD92-4EF049B87413}"/>
                </a:ext>
              </a:extLst>
            </p:cNvPr>
            <p:cNvGrpSpPr/>
            <p:nvPr/>
          </p:nvGrpSpPr>
          <p:grpSpPr>
            <a:xfrm>
              <a:off x="7068723" y="1223851"/>
              <a:ext cx="512996" cy="541708"/>
              <a:chOff x="7068723" y="1223851"/>
              <a:chExt cx="512996" cy="541708"/>
            </a:xfrm>
          </p:grpSpPr>
          <p:sp>
            <p:nvSpPr>
              <p:cNvPr id="57" name="Google Shape;10173;p74">
                <a:extLst>
                  <a:ext uri="{FF2B5EF4-FFF2-40B4-BE49-F238E27FC236}">
                    <a16:creationId xmlns:a16="http://schemas.microsoft.com/office/drawing/2014/main" id="{A86AF88C-AAA4-0C23-3A6D-E7E8C30D13A3}"/>
                  </a:ext>
                </a:extLst>
              </p:cNvPr>
              <p:cNvSpPr/>
              <p:nvPr/>
            </p:nvSpPr>
            <p:spPr>
              <a:xfrm>
                <a:off x="7203615" y="1223851"/>
                <a:ext cx="378104" cy="392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52"/>
                  <a:gd name="f4" fmla="val 9217"/>
                  <a:gd name="f5" fmla="val 3387"/>
                  <a:gd name="f6" fmla="val 836"/>
                  <a:gd name="f7" fmla="val 3497"/>
                  <a:gd name="f8" fmla="val 3607"/>
                  <a:gd name="f9" fmla="val 875"/>
                  <a:gd name="f10" fmla="val 3686"/>
                  <a:gd name="f11" fmla="val 954"/>
                  <a:gd name="f12" fmla="val 3844"/>
                  <a:gd name="f13" fmla="val 1111"/>
                  <a:gd name="f14" fmla="val 1395"/>
                  <a:gd name="f15" fmla="val 1553"/>
                  <a:gd name="f16" fmla="val 1638"/>
                  <a:gd name="f17" fmla="val 3600"/>
                  <a:gd name="f18" fmla="val 1560"/>
                  <a:gd name="f19" fmla="val 3679"/>
                  <a:gd name="f20" fmla="val 1449"/>
                  <a:gd name="f21" fmla="val 3718"/>
                  <a:gd name="f22" fmla="val 1339"/>
                  <a:gd name="f23" fmla="val 1229"/>
                  <a:gd name="f24" fmla="val 1118"/>
                  <a:gd name="f25" fmla="val 1040"/>
                  <a:gd name="f26" fmla="val 882"/>
                  <a:gd name="f27" fmla="val 3443"/>
                  <a:gd name="f28" fmla="val 3159"/>
                  <a:gd name="f29" fmla="val 3002"/>
                  <a:gd name="f30" fmla="val 3088"/>
                  <a:gd name="f31" fmla="val 3166"/>
                  <a:gd name="f32" fmla="val 3277"/>
                  <a:gd name="f33" fmla="val 8081"/>
                  <a:gd name="f34" fmla="val 5530"/>
                  <a:gd name="f35" fmla="val 8191"/>
                  <a:gd name="f36" fmla="val 8302"/>
                  <a:gd name="f37" fmla="val 5569"/>
                  <a:gd name="f38" fmla="val 8380"/>
                  <a:gd name="f39" fmla="val 5648"/>
                  <a:gd name="f40" fmla="val 8538"/>
                  <a:gd name="f41" fmla="val 5806"/>
                  <a:gd name="f42" fmla="val 6089"/>
                  <a:gd name="f43" fmla="val 6247"/>
                  <a:gd name="f44" fmla="val 6333"/>
                  <a:gd name="f45" fmla="val 8295"/>
                  <a:gd name="f46" fmla="val 6254"/>
                  <a:gd name="f47" fmla="val 8358"/>
                  <a:gd name="f48" fmla="val 6143"/>
                  <a:gd name="f49" fmla="val 8389"/>
                  <a:gd name="f50" fmla="val 6033"/>
                  <a:gd name="f51" fmla="val 5923"/>
                  <a:gd name="f52" fmla="val 5813"/>
                  <a:gd name="f53" fmla="val 5734"/>
                  <a:gd name="f54" fmla="val 5576"/>
                  <a:gd name="f55" fmla="val 8137"/>
                  <a:gd name="f56" fmla="val 7853"/>
                  <a:gd name="f57" fmla="val 7696"/>
                  <a:gd name="f58" fmla="val 7782"/>
                  <a:gd name="f59" fmla="val 7861"/>
                  <a:gd name="f60" fmla="val 7971"/>
                  <a:gd name="f61" fmla="val 3414"/>
                  <a:gd name="f62" fmla="val 1"/>
                  <a:gd name="f63" fmla="val 3095"/>
                  <a:gd name="f64" fmla="val 2772"/>
                  <a:gd name="f65" fmla="val 119"/>
                  <a:gd name="f66" fmla="val 2520"/>
                  <a:gd name="f67" fmla="val 355"/>
                  <a:gd name="f68" fmla="val 473"/>
                  <a:gd name="f69" fmla="val 2403"/>
                  <a:gd name="f70" fmla="val 2876"/>
                  <a:gd name="f71" fmla="val 3663"/>
                  <a:gd name="f72" fmla="val 4199"/>
                  <a:gd name="f73" fmla="val 700"/>
                  <a:gd name="f74" fmla="val 4406"/>
                  <a:gd name="f75" fmla="val 1008"/>
                  <a:gd name="f76" fmla="val 4544"/>
                  <a:gd name="f77" fmla="val 1345"/>
                  <a:gd name="f78" fmla="val 1522"/>
                  <a:gd name="f79" fmla="val 1706"/>
                  <a:gd name="f80" fmla="val 4506"/>
                  <a:gd name="f81" fmla="val 1890"/>
                  <a:gd name="f82" fmla="val 4419"/>
                  <a:gd name="f83" fmla="val 4915"/>
                  <a:gd name="f84" fmla="val 7444"/>
                  <a:gd name="f85" fmla="val 4663"/>
                  <a:gd name="f86" fmla="val 7980"/>
                  <a:gd name="f87" fmla="val 4789"/>
                  <a:gd name="f88" fmla="val 8515"/>
                  <a:gd name="f89" fmla="val 5135"/>
                  <a:gd name="f90" fmla="val 8862"/>
                  <a:gd name="f91" fmla="val 5372"/>
                  <a:gd name="f92" fmla="val 9098"/>
                  <a:gd name="f93" fmla="val 5687"/>
                  <a:gd name="f94" fmla="val 9216"/>
                  <a:gd name="f95" fmla="val 6010"/>
                  <a:gd name="f96" fmla="val 6663"/>
                  <a:gd name="f97" fmla="val 6931"/>
                  <a:gd name="f98" fmla="val 8979"/>
                  <a:gd name="f99" fmla="val 6814"/>
                  <a:gd name="f100" fmla="val 6341"/>
                  <a:gd name="f101" fmla="val 5554"/>
                  <a:gd name="f102" fmla="val 5050"/>
                  <a:gd name="f103" fmla="val 8757"/>
                  <a:gd name="f104" fmla="val 4828"/>
                  <a:gd name="f105" fmla="val 8445"/>
                  <a:gd name="f106" fmla="val 4696"/>
                  <a:gd name="f107" fmla="val 8117"/>
                  <a:gd name="f108" fmla="val 7933"/>
                  <a:gd name="f109" fmla="val 7743"/>
                  <a:gd name="f110" fmla="val 4738"/>
                  <a:gd name="f111" fmla="val 7561"/>
                  <a:gd name="f112" fmla="val 4829"/>
                  <a:gd name="f113" fmla="val 4505"/>
                  <a:gd name="f114" fmla="val 1773"/>
                  <a:gd name="f115" fmla="val 4757"/>
                  <a:gd name="f116" fmla="val 1269"/>
                  <a:gd name="f117" fmla="val 4631"/>
                  <a:gd name="f118" fmla="val 733"/>
                  <a:gd name="f119" fmla="val 4285"/>
                  <a:gd name="f120" fmla="val 4048"/>
                  <a:gd name="f121" fmla="val 3733"/>
                  <a:gd name="f122" fmla="*/ f0 1 9452"/>
                  <a:gd name="f123" fmla="*/ f1 1 9217"/>
                  <a:gd name="f124" fmla="val f2"/>
                  <a:gd name="f125" fmla="val f3"/>
                  <a:gd name="f126" fmla="val f4"/>
                  <a:gd name="f127" fmla="+- f126 0 f124"/>
                  <a:gd name="f128" fmla="+- f125 0 f124"/>
                  <a:gd name="f129" fmla="*/ f128 1 9452"/>
                  <a:gd name="f130" fmla="*/ f127 1 9217"/>
                  <a:gd name="f131" fmla="*/ f124 1 f129"/>
                  <a:gd name="f132" fmla="*/ f125 1 f129"/>
                  <a:gd name="f133" fmla="*/ f124 1 f130"/>
                  <a:gd name="f134" fmla="*/ f126 1 f130"/>
                  <a:gd name="f135" fmla="*/ f131 f122 1"/>
                  <a:gd name="f136" fmla="*/ f132 f122 1"/>
                  <a:gd name="f137" fmla="*/ f134 f123 1"/>
                  <a:gd name="f138" fmla="*/ f133 f1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5" t="f138" r="f136" b="f137"/>
                <a:pathLst>
                  <a:path w="9452" h="92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2" y="f21"/>
                    </a:cubicBezTo>
                    <a:cubicBezTo>
                      <a:pt x="f23" y="f21"/>
                      <a:pt x="f24" y="f19"/>
                      <a:pt x="f25" y="f17"/>
                    </a:cubicBezTo>
                    <a:cubicBezTo>
                      <a:pt x="f26" y="f27"/>
                      <a:pt x="f26" y="f28"/>
                      <a:pt x="f25" y="f29"/>
                    </a:cubicBezTo>
                    <a:lnTo>
                      <a:pt x="f30" y="f11"/>
                    </a:lnTo>
                    <a:cubicBezTo>
                      <a:pt x="f31" y="f9"/>
                      <a:pt x="f32" y="f6"/>
                      <a:pt x="f5" y="f6"/>
                    </a:cubicBezTo>
                    <a:close/>
                    <a:moveTo>
                      <a:pt x="f33" y="f34"/>
                    </a:moveTo>
                    <a:cubicBezTo>
                      <a:pt x="f35" y="f34"/>
                      <a:pt x="f36" y="f37"/>
                      <a:pt x="f38" y="f39"/>
                    </a:cubicBezTo>
                    <a:cubicBezTo>
                      <a:pt x="f40" y="f41"/>
                      <a:pt x="f40" y="f42"/>
                      <a:pt x="f38" y="f43"/>
                    </a:cubicBezTo>
                    <a:lnTo>
                      <a:pt x="f44" y="f45"/>
                    </a:ln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53" y="f45"/>
                    </a:cubicBezTo>
                    <a:cubicBezTo>
                      <a:pt x="f54" y="f55"/>
                      <a:pt x="f54" y="f56"/>
                      <a:pt x="f53" y="f57"/>
                    </a:cubicBezTo>
                    <a:lnTo>
                      <a:pt x="f58" y="f39"/>
                    </a:lnTo>
                    <a:cubicBezTo>
                      <a:pt x="f59" y="f37"/>
                      <a:pt x="f60" y="f34"/>
                      <a:pt x="f33" y="f34"/>
                    </a:cubicBezTo>
                    <a:close/>
                    <a:moveTo>
                      <a:pt x="f61" y="f62"/>
                    </a:moveTo>
                    <a:cubicBezTo>
                      <a:pt x="f63" y="f62"/>
                      <a:pt x="f64" y="f65"/>
                      <a:pt x="f66" y="f67"/>
                    </a:cubicBezTo>
                    <a:lnTo>
                      <a:pt x="f68" y="f69"/>
                    </a:lnTo>
                    <a:cubicBezTo>
                      <a:pt x="f2" y="f70"/>
                      <a:pt x="f2" y="f71"/>
                      <a:pt x="f68" y="f72"/>
                    </a:cubicBezTo>
                    <a:cubicBezTo>
                      <a:pt x="f73" y="f74"/>
                      <a:pt x="f75" y="f76"/>
                      <a:pt x="f77" y="f76"/>
                    </a:cubicBezTo>
                    <a:cubicBezTo>
                      <a:pt x="f78" y="f76"/>
                      <a:pt x="f79" y="f80"/>
                      <a:pt x="f81" y="f82"/>
                    </a:cubicBezTo>
                    <a:lnTo>
                      <a:pt x="f83" y="f84"/>
                    </a:lnTo>
                    <a:cubicBezTo>
                      <a:pt x="f85" y="f86"/>
                      <a:pt x="f87" y="f88"/>
                      <a:pt x="f89" y="f90"/>
                    </a:cubicBezTo>
                    <a:cubicBezTo>
                      <a:pt x="f91" y="f92"/>
                      <a:pt x="f93" y="f94"/>
                      <a:pt x="f95" y="f94"/>
                    </a:cubicBezTo>
                    <a:cubicBezTo>
                      <a:pt x="f44" y="f94"/>
                      <a:pt x="f96" y="f92"/>
                      <a:pt x="f97" y="f90"/>
                    </a:cubicBezTo>
                    <a:lnTo>
                      <a:pt x="f98" y="f99"/>
                    </a:lnTo>
                    <a:cubicBezTo>
                      <a:pt x="f3" y="f100"/>
                      <a:pt x="f3" y="f101"/>
                      <a:pt x="f98" y="f102"/>
                    </a:cubicBezTo>
                    <a:cubicBezTo>
                      <a:pt x="f103" y="f104"/>
                      <a:pt x="f105" y="f106"/>
                      <a:pt x="f107" y="f106"/>
                    </a:cubicBezTo>
                    <a:cubicBezTo>
                      <a:pt x="f108" y="f106"/>
                      <a:pt x="f109" y="f110"/>
                      <a:pt x="f111" y="f112"/>
                    </a:cubicBezTo>
                    <a:lnTo>
                      <a:pt x="f113" y="f114"/>
                    </a:lnTo>
                    <a:cubicBezTo>
                      <a:pt x="f115" y="f116"/>
                      <a:pt x="f117" y="f118"/>
                      <a:pt x="f119" y="f67"/>
                    </a:cubicBezTo>
                    <a:cubicBezTo>
                      <a:pt x="f120" y="f65"/>
                      <a:pt x="f121" y="f62"/>
                      <a:pt x="f61" y="f6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8" name="Google Shape;10174;p74">
                <a:extLst>
                  <a:ext uri="{FF2B5EF4-FFF2-40B4-BE49-F238E27FC236}">
                    <a16:creationId xmlns:a16="http://schemas.microsoft.com/office/drawing/2014/main" id="{3E92DC90-40D0-ED0F-81A4-55FDA9A3840D}"/>
                  </a:ext>
                </a:extLst>
              </p:cNvPr>
              <p:cNvSpPr/>
              <p:nvPr/>
            </p:nvSpPr>
            <p:spPr>
              <a:xfrm>
                <a:off x="7068723" y="1463277"/>
                <a:ext cx="283619" cy="3022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90"/>
                  <a:gd name="f4" fmla="val 5325"/>
                  <a:gd name="f5" fmla="val 1"/>
                  <a:gd name="f6" fmla="val 4160"/>
                  <a:gd name="f7" fmla="val 1166"/>
                  <a:gd name="f8" fmla="val 4081"/>
                  <a:gd name="f9" fmla="val 1088"/>
                  <a:gd name="f10" fmla="val 3971"/>
                  <a:gd name="f11" fmla="val 1048"/>
                  <a:gd name="f12" fmla="val 3860"/>
                  <a:gd name="f13" fmla="val 3750"/>
                  <a:gd name="f14" fmla="val 3640"/>
                  <a:gd name="f15" fmla="val 3561"/>
                  <a:gd name="f16" fmla="val 474"/>
                  <a:gd name="f17" fmla="val 4254"/>
                  <a:gd name="f18" fmla="val 159"/>
                  <a:gd name="f19" fmla="val 4569"/>
                  <a:gd name="f20" fmla="val 4947"/>
                  <a:gd name="f21" fmla="val 5419"/>
                  <a:gd name="f22" fmla="val 5861"/>
                  <a:gd name="f23" fmla="val 6302"/>
                  <a:gd name="f24" fmla="val 6617"/>
                  <a:gd name="f25" fmla="val 789"/>
                  <a:gd name="f26" fmla="val 6932"/>
                  <a:gd name="f27" fmla="val 1214"/>
                  <a:gd name="f28" fmla="val 7089"/>
                  <a:gd name="f29" fmla="val 1639"/>
                  <a:gd name="f30" fmla="val 2065"/>
                  <a:gd name="f31" fmla="val 2490"/>
                  <a:gd name="f32" fmla="val 2805"/>
                  <a:gd name="f33" fmla="val 5892"/>
                  <a:gd name="f34" fmla="val 3529"/>
                  <a:gd name="f35" fmla="val 6081"/>
                  <a:gd name="f36" fmla="val 3372"/>
                  <a:gd name="f37" fmla="val 3088"/>
                  <a:gd name="f38" fmla="val 5924"/>
                  <a:gd name="f39" fmla="val 2931"/>
                  <a:gd name="f40" fmla="val 1765"/>
                  <a:gd name="f41" fmla="*/ f0 1 7090"/>
                  <a:gd name="f42" fmla="*/ f1 1 7090"/>
                  <a:gd name="f43" fmla="val f2"/>
                  <a:gd name="f44" fmla="val f3"/>
                  <a:gd name="f45" fmla="+- f44 0 f43"/>
                  <a:gd name="f46" fmla="*/ f45 1 7090"/>
                  <a:gd name="f47" fmla="*/ f43 1 f46"/>
                  <a:gd name="f48" fmla="*/ f44 1 f46"/>
                  <a:gd name="f49" fmla="*/ f47 f41 1"/>
                  <a:gd name="f50" fmla="*/ f48 f41 1"/>
                  <a:gd name="f51" fmla="*/ f48 f42 1"/>
                  <a:gd name="f52" fmla="*/ f47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7090" h="7090">
                    <a:moveTo>
                      <a:pt x="f4" y="f5"/>
                    </a:moveTo>
                    <a:lnTo>
                      <a:pt x="f6" y="f7"/>
                    </a:lnTo>
                    <a:cubicBezTo>
                      <a:pt x="f8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5" y="f7"/>
                    </a:cubicBezTo>
                    <a:lnTo>
                      <a:pt x="f16" y="f17"/>
                    </a:lnTo>
                    <a:cubicBezTo>
                      <a:pt x="f18" y="f19"/>
                      <a:pt x="f5" y="f20"/>
                      <a:pt x="f5" y="f21"/>
                    </a:cubicBezTo>
                    <a:cubicBezTo>
                      <a:pt x="f5" y="f22"/>
                      <a:pt x="f18" y="f23"/>
                      <a:pt x="f16" y="f24"/>
                    </a:cubicBez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32" y="f24"/>
                    </a:cubicBezTo>
                    <a:lnTo>
                      <a:pt x="f33" y="f34"/>
                    </a:lnTo>
                    <a:cubicBezTo>
                      <a:pt x="f35" y="f36"/>
                      <a:pt x="f35" y="f37"/>
                      <a:pt x="f38" y="f39"/>
                    </a:cubicBezTo>
                    <a:lnTo>
                      <a:pt x="f3" y="f40"/>
                    </a:lnTo>
                    <a:lnTo>
                      <a:pt x="f4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9" name="Google Shape;10175;p74">
                <a:extLst>
                  <a:ext uri="{FF2B5EF4-FFF2-40B4-BE49-F238E27FC236}">
                    <a16:creationId xmlns:a16="http://schemas.microsoft.com/office/drawing/2014/main" id="{6350C2A3-828A-C2F8-4BB9-EF9BBB7A2799}"/>
                  </a:ext>
                </a:extLst>
              </p:cNvPr>
              <p:cNvSpPr/>
              <p:nvPr/>
            </p:nvSpPr>
            <p:spPr>
              <a:xfrm>
                <a:off x="7279218" y="1659398"/>
                <a:ext cx="297463" cy="10616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2490"/>
                  <a:gd name="f5" fmla="val 2048"/>
                  <a:gd name="f6" fmla="val 1355"/>
                  <a:gd name="f7" fmla="val 819"/>
                  <a:gd name="f8" fmla="val 536"/>
                  <a:gd name="f9" fmla="val 1229"/>
                  <a:gd name="f10" fmla="val 1639"/>
                  <a:gd name="f11" fmla="val 410"/>
                  <a:gd name="f12" fmla="val 189"/>
                  <a:gd name="f13" fmla="val 1859"/>
                  <a:gd name="f14" fmla="val 2269"/>
                  <a:gd name="f15" fmla="val 2489"/>
                  <a:gd name="f16" fmla="val 7026"/>
                  <a:gd name="f17" fmla="val 7278"/>
                  <a:gd name="f18" fmla="val 7435"/>
                  <a:gd name="f19" fmla="val 7246"/>
                  <a:gd name="f20" fmla="val 6994"/>
                  <a:gd name="f21" fmla="val 6616"/>
                  <a:gd name="f22" fmla="val 6049"/>
                  <a:gd name="f23" fmla="val 5356"/>
                  <a:gd name="f24" fmla="*/ f0 1 7436"/>
                  <a:gd name="f25" fmla="*/ f1 1 2490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436"/>
                  <a:gd name="f32" fmla="*/ f29 1 2490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436" h="249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2" y="f13"/>
                      <a:pt x="f2" y="f5"/>
                    </a:cubicBezTo>
                    <a:cubicBezTo>
                      <a:pt x="f2" y="f14"/>
                      <a:pt x="f12" y="f15"/>
                      <a:pt x="f11" y="f15"/>
                    </a:cubicBezTo>
                    <a:lnTo>
                      <a:pt x="f16" y="f15"/>
                    </a:lnTo>
                    <a:cubicBezTo>
                      <a:pt x="f17" y="f15"/>
                      <a:pt x="f18" y="f14"/>
                      <a:pt x="f18" y="f5"/>
                    </a:cubicBezTo>
                    <a:cubicBezTo>
                      <a:pt x="f18" y="f13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0" name="Google Shape;10184;p74">
              <a:extLst>
                <a:ext uri="{FF2B5EF4-FFF2-40B4-BE49-F238E27FC236}">
                  <a16:creationId xmlns:a16="http://schemas.microsoft.com/office/drawing/2014/main" id="{77CA2D17-3ED6-552D-0476-42ADF466CBBE}"/>
                </a:ext>
              </a:extLst>
            </p:cNvPr>
            <p:cNvGrpSpPr/>
            <p:nvPr/>
          </p:nvGrpSpPr>
          <p:grpSpPr>
            <a:xfrm>
              <a:off x="3206883" y="2729063"/>
              <a:ext cx="392753" cy="419645"/>
              <a:chOff x="3206883" y="2729063"/>
              <a:chExt cx="392753" cy="419645"/>
            </a:xfrm>
          </p:grpSpPr>
          <p:sp>
            <p:nvSpPr>
              <p:cNvPr id="61" name="Google Shape;10185;p74">
                <a:extLst>
                  <a:ext uri="{FF2B5EF4-FFF2-40B4-BE49-F238E27FC236}">
                    <a16:creationId xmlns:a16="http://schemas.microsoft.com/office/drawing/2014/main" id="{2CCDB22D-4579-FEE4-EAED-3E855D899C25}"/>
                  </a:ext>
                </a:extLst>
              </p:cNvPr>
              <p:cNvSpPr/>
              <p:nvPr/>
            </p:nvSpPr>
            <p:spPr>
              <a:xfrm>
                <a:off x="3206883" y="2729063"/>
                <a:ext cx="392753" cy="41964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2698"/>
                  <a:gd name="f5" fmla="val 379"/>
                  <a:gd name="f6" fmla="val 1"/>
                  <a:gd name="f7" fmla="val 158"/>
                  <a:gd name="f8" fmla="val 190"/>
                  <a:gd name="f9" fmla="val 410"/>
                  <a:gd name="f10" fmla="val 12256"/>
                  <a:gd name="f11" fmla="val 12508"/>
                  <a:gd name="f12" fmla="val 12697"/>
                  <a:gd name="f13" fmla="val 12477"/>
                  <a:gd name="f14" fmla="val 12634"/>
                  <a:gd name="f15" fmla="val 12067"/>
                  <a:gd name="f16" fmla="val 11878"/>
                  <a:gd name="f17" fmla="val 820"/>
                  <a:gd name="f18" fmla="val 631"/>
                  <a:gd name="f19" fmla="*/ f0 1 12666"/>
                  <a:gd name="f20" fmla="*/ f1 1 1269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2666"/>
                  <a:gd name="f27" fmla="*/ f24 1 1269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2666" h="12698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10"/>
                    </a:lnTo>
                    <a:cubicBezTo>
                      <a:pt x="f6" y="f11"/>
                      <a:pt x="f8" y="f12"/>
                      <a:pt x="f5" y="f12"/>
                    </a:cubicBezTo>
                    <a:lnTo>
                      <a:pt x="f10" y="f12"/>
                    </a:lnTo>
                    <a:cubicBezTo>
                      <a:pt x="f13" y="f12"/>
                      <a:pt x="f3" y="f11"/>
                      <a:pt x="f3" y="f10"/>
                    </a:cubicBezTo>
                    <a:cubicBezTo>
                      <a:pt x="f14" y="f15"/>
                      <a:pt x="f13" y="f16"/>
                      <a:pt x="f10" y="f16"/>
                    </a:cubicBezTo>
                    <a:lnTo>
                      <a:pt x="f17" y="f16"/>
                    </a:lnTo>
                    <a:lnTo>
                      <a:pt x="f17" y="f9"/>
                    </a:lnTo>
                    <a:cubicBezTo>
                      <a:pt x="f17" y="f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2" name="Google Shape;10186;p74">
                <a:extLst>
                  <a:ext uri="{FF2B5EF4-FFF2-40B4-BE49-F238E27FC236}">
                    <a16:creationId xmlns:a16="http://schemas.microsoft.com/office/drawing/2014/main" id="{173755EC-B05C-20EA-77E9-9476E574F1DA}"/>
                  </a:ext>
                </a:extLst>
              </p:cNvPr>
              <p:cNvSpPr/>
              <p:nvPr/>
            </p:nvSpPr>
            <p:spPr>
              <a:xfrm>
                <a:off x="3261609" y="2847770"/>
                <a:ext cx="338026" cy="1978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901"/>
                  <a:gd name="f4" fmla="val 5987"/>
                  <a:gd name="f5" fmla="val 9641"/>
                  <a:gd name="f6" fmla="val 8979"/>
                  <a:gd name="f7" fmla="val 8444"/>
                  <a:gd name="f8" fmla="val 536"/>
                  <a:gd name="f9" fmla="val 1229"/>
                  <a:gd name="f10" fmla="val 1418"/>
                  <a:gd name="f11" fmla="val 8475"/>
                  <a:gd name="f12" fmla="val 1575"/>
                  <a:gd name="f13" fmla="val 8538"/>
                  <a:gd name="f14" fmla="val 1733"/>
                  <a:gd name="f15" fmla="val 6900"/>
                  <a:gd name="f16" fmla="val 3403"/>
                  <a:gd name="f17" fmla="val 6742"/>
                  <a:gd name="f18" fmla="val 3308"/>
                  <a:gd name="f19" fmla="val 6553"/>
                  <a:gd name="f20" fmla="val 3277"/>
                  <a:gd name="f21" fmla="val 6396"/>
                  <a:gd name="f22" fmla="val 6238"/>
                  <a:gd name="f23" fmla="val 6018"/>
                  <a:gd name="f24" fmla="val 5860"/>
                  <a:gd name="f25" fmla="val 5041"/>
                  <a:gd name="f26" fmla="val 2552"/>
                  <a:gd name="f27" fmla="val 5136"/>
                  <a:gd name="f28" fmla="val 2395"/>
                  <a:gd name="f29" fmla="val 5167"/>
                  <a:gd name="f30" fmla="val 2206"/>
                  <a:gd name="f31" fmla="val 2048"/>
                  <a:gd name="f32" fmla="val 1386"/>
                  <a:gd name="f33" fmla="val 4600"/>
                  <a:gd name="f34" fmla="val 819"/>
                  <a:gd name="f35" fmla="val 3938"/>
                  <a:gd name="f36" fmla="val 2710"/>
                  <a:gd name="f37" fmla="val 2237"/>
                  <a:gd name="f38" fmla="val 2773"/>
                  <a:gd name="f39" fmla="val 2836"/>
                  <a:gd name="f40" fmla="val 3655"/>
                  <a:gd name="f41" fmla="val 3592"/>
                  <a:gd name="f42" fmla="val 3560"/>
                  <a:gd name="f43" fmla="val 567"/>
                  <a:gd name="f44" fmla="val 4096"/>
                  <a:gd name="f45" fmla="val 4757"/>
                  <a:gd name="f46" fmla="val 5451"/>
                  <a:gd name="f47" fmla="val 5986"/>
                  <a:gd name="f48" fmla="val 1891"/>
                  <a:gd name="f49" fmla="val 2458"/>
                  <a:gd name="f50" fmla="val 4568"/>
                  <a:gd name="f51" fmla="val 4411"/>
                  <a:gd name="f52" fmla="val 2332"/>
                  <a:gd name="f53" fmla="val 4253"/>
                  <a:gd name="f54" fmla="val 3434"/>
                  <a:gd name="f55" fmla="val 3151"/>
                  <a:gd name="f56" fmla="val 3214"/>
                  <a:gd name="f57" fmla="val 3781"/>
                  <a:gd name="f58" fmla="val 4285"/>
                  <a:gd name="f59" fmla="val 4442"/>
                  <a:gd name="f60" fmla="val 5293"/>
                  <a:gd name="f61" fmla="val 3970"/>
                  <a:gd name="f62" fmla="val 5199"/>
                  <a:gd name="f63" fmla="val 4127"/>
                  <a:gd name="f64" fmla="val 4348"/>
                  <a:gd name="f65" fmla="val 4505"/>
                  <a:gd name="f66" fmla="val 5703"/>
                  <a:gd name="f67" fmla="val 7057"/>
                  <a:gd name="f68" fmla="val 7593"/>
                  <a:gd name="f69" fmla="val 7561"/>
                  <a:gd name="f70" fmla="val 7498"/>
                  <a:gd name="f71" fmla="val 9137"/>
                  <a:gd name="f72" fmla="val 9294"/>
                  <a:gd name="f73" fmla="val 9483"/>
                  <a:gd name="f74" fmla="val 10334"/>
                  <a:gd name="f75" fmla="val 1890"/>
                  <a:gd name="f76" fmla="*/ f0 1 10901"/>
                  <a:gd name="f77" fmla="*/ f1 1 5987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0901"/>
                  <a:gd name="f84" fmla="*/ f81 1 5987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0901" h="598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27" y="f28"/>
                      <a:pt x="f29" y="f30"/>
                      <a:pt x="f29" y="f31"/>
                    </a:cubicBezTo>
                    <a:cubicBezTo>
                      <a:pt x="f29" y="f32"/>
                      <a:pt x="f33" y="f34"/>
                      <a:pt x="f35" y="f34"/>
                    </a:cubicBezTo>
                    <a:cubicBezTo>
                      <a:pt x="f20" y="f34"/>
                      <a:pt x="f36" y="f32"/>
                      <a:pt x="f36" y="f31"/>
                    </a:cubicBezTo>
                    <a:cubicBezTo>
                      <a:pt x="f36" y="f37"/>
                      <a:pt x="f38" y="f28"/>
                      <a:pt x="f39" y="f26"/>
                    </a:cubicBezTo>
                    <a:lnTo>
                      <a:pt x="f14" y="f40"/>
                    </a:lnTo>
                    <a:cubicBezTo>
                      <a:pt x="f12" y="f41"/>
                      <a:pt x="f32" y="f42"/>
                      <a:pt x="f9" y="f42"/>
                    </a:cubicBezTo>
                    <a:cubicBezTo>
                      <a:pt x="f43" y="f42"/>
                      <a:pt x="f2" y="f44"/>
                      <a:pt x="f2" y="f45"/>
                    </a:cubicBezTo>
                    <a:cubicBezTo>
                      <a:pt x="f2" y="f46"/>
                      <a:pt x="f43" y="f47"/>
                      <a:pt x="f9" y="f47"/>
                    </a:cubicBezTo>
                    <a:cubicBezTo>
                      <a:pt x="f48" y="f47"/>
                      <a:pt x="f49" y="f46"/>
                      <a:pt x="f49" y="f45"/>
                    </a:cubicBezTo>
                    <a:cubicBezTo>
                      <a:pt x="f49" y="f50"/>
                      <a:pt x="f28" y="f51"/>
                      <a:pt x="f52" y="f53"/>
                    </a:cubicBezTo>
                    <a:lnTo>
                      <a:pt x="f54" y="f55"/>
                    </a:lnTo>
                    <a:cubicBezTo>
                      <a:pt x="f41" y="f56"/>
                      <a:pt x="f57" y="f20"/>
                      <a:pt x="f35" y="f20"/>
                    </a:cubicBezTo>
                    <a:cubicBezTo>
                      <a:pt x="f44" y="f20"/>
                      <a:pt x="f58" y="f56"/>
                      <a:pt x="f59" y="f55"/>
                    </a:cubicBezTo>
                    <a:lnTo>
                      <a:pt x="f60" y="f61"/>
                    </a:lnTo>
                    <a:cubicBezTo>
                      <a:pt x="f62" y="f63"/>
                      <a:pt x="f29" y="f64"/>
                      <a:pt x="f29" y="f65"/>
                    </a:cubicBezTo>
                    <a:cubicBezTo>
                      <a:pt x="f29" y="f29"/>
                      <a:pt x="f66" y="f66"/>
                      <a:pt x="f21" y="f66"/>
                    </a:cubicBezTo>
                    <a:cubicBezTo>
                      <a:pt x="f67" y="f66"/>
                      <a:pt x="f68" y="f29"/>
                      <a:pt x="f68" y="f65"/>
                    </a:cubicBezTo>
                    <a:cubicBezTo>
                      <a:pt x="f68" y="f58"/>
                      <a:pt x="f69" y="f63"/>
                      <a:pt x="f70" y="f61"/>
                    </a:cubicBezTo>
                    <a:lnTo>
                      <a:pt x="f71" y="f52"/>
                    </a:lnTo>
                    <a:cubicBezTo>
                      <a:pt x="f72" y="f28"/>
                      <a:pt x="f73" y="f49"/>
                      <a:pt x="f5" y="f49"/>
                    </a:cubicBezTo>
                    <a:cubicBezTo>
                      <a:pt x="f74" y="f49"/>
                      <a:pt x="f3" y="f75"/>
                      <a:pt x="f3" y="f9"/>
                    </a:cubicBezTo>
                    <a:cubicBezTo>
                      <a:pt x="f3" y="f8"/>
                      <a:pt x="f74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63" name="Google Shape;10189;p74">
              <a:extLst>
                <a:ext uri="{FF2B5EF4-FFF2-40B4-BE49-F238E27FC236}">
                  <a16:creationId xmlns:a16="http://schemas.microsoft.com/office/drawing/2014/main" id="{CB15363E-0710-0B38-F549-80DC3A87B5AC}"/>
                </a:ext>
              </a:extLst>
            </p:cNvPr>
            <p:cNvSpPr/>
            <p:nvPr/>
          </p:nvSpPr>
          <p:spPr>
            <a:xfrm>
              <a:off x="6560966" y="2788206"/>
              <a:ext cx="394709" cy="328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9925"/>
                <a:gd name="f5" fmla="val 925"/>
                <a:gd name="f6" fmla="val 3644"/>
                <a:gd name="f7" fmla="val 944"/>
                <a:gd name="f8" fmla="val 963"/>
                <a:gd name="f9" fmla="val 3648"/>
                <a:gd name="f10" fmla="val 978"/>
                <a:gd name="f11" fmla="val 3655"/>
                <a:gd name="f12" fmla="val 1608"/>
                <a:gd name="f13" fmla="val 3970"/>
                <a:gd name="f14" fmla="val 5924"/>
                <a:gd name="f15" fmla="val 6239"/>
                <a:gd name="f16" fmla="val 960"/>
                <a:gd name="f17" fmla="val 6256"/>
                <a:gd name="f18" fmla="val 937"/>
                <a:gd name="f19" fmla="val 6264"/>
                <a:gd name="f20" fmla="val 914"/>
                <a:gd name="f21" fmla="val 854"/>
                <a:gd name="f22" fmla="val 788"/>
                <a:gd name="f23" fmla="val 6212"/>
                <a:gd name="f24" fmla="val 6144"/>
                <a:gd name="f25" fmla="val 3781"/>
                <a:gd name="f26" fmla="val 3685"/>
                <a:gd name="f27" fmla="val 862"/>
                <a:gd name="f28" fmla="val 4128"/>
                <a:gd name="f29" fmla="val 7184"/>
                <a:gd name="f30" fmla="val 6963"/>
                <a:gd name="f31" fmla="val 8035"/>
                <a:gd name="f32" fmla="val 6648"/>
                <a:gd name="f33" fmla="val 8507"/>
                <a:gd name="f34" fmla="val 6176"/>
                <a:gd name="f35" fmla="val 8759"/>
                <a:gd name="f36" fmla="val 5640"/>
                <a:gd name="f37" fmla="val 4821"/>
                <a:gd name="f38" fmla="val 4097"/>
                <a:gd name="f39" fmla="val 8066"/>
                <a:gd name="f40" fmla="val 11374"/>
                <a:gd name="f41" fmla="val 820"/>
                <a:gd name="f42" fmla="val 11626"/>
                <a:gd name="f43" fmla="val 11815"/>
                <a:gd name="f44" fmla="val 1009"/>
                <a:gd name="f45" fmla="val 1198"/>
                <a:gd name="f46" fmla="val 8665"/>
                <a:gd name="f47" fmla="val 8885"/>
                <a:gd name="f48" fmla="val 9043"/>
                <a:gd name="f49" fmla="val 11154"/>
                <a:gd name="f50" fmla="val 10996"/>
                <a:gd name="f51" fmla="val 8854"/>
                <a:gd name="f52" fmla="val 977"/>
                <a:gd name="f53" fmla="val 11185"/>
                <a:gd name="f54" fmla="val 11437"/>
                <a:gd name="f55" fmla="val 1"/>
                <a:gd name="f56" fmla="val 10870"/>
                <a:gd name="f57" fmla="val 10366"/>
                <a:gd name="f58" fmla="val 379"/>
                <a:gd name="f59" fmla="val 10240"/>
                <a:gd name="f60" fmla="val 883"/>
                <a:gd name="f61" fmla="val 2080"/>
                <a:gd name="f62" fmla="val 3246"/>
                <a:gd name="f63" fmla="val 1387"/>
                <a:gd name="f64" fmla="val 2899"/>
                <a:gd name="f65" fmla="val 1251"/>
                <a:gd name="f66" fmla="val 2831"/>
                <a:gd name="f67" fmla="val 1109"/>
                <a:gd name="f68" fmla="val 2800"/>
                <a:gd name="f69" fmla="val 970"/>
                <a:gd name="f70" fmla="val 466"/>
                <a:gd name="f71" fmla="val 3213"/>
                <a:gd name="f72" fmla="val 6687"/>
                <a:gd name="f73" fmla="val 465"/>
                <a:gd name="f74" fmla="val 7095"/>
                <a:gd name="f75" fmla="val 983"/>
                <a:gd name="f76" fmla="val 1127"/>
                <a:gd name="f77" fmla="val 1275"/>
                <a:gd name="f78" fmla="val 7063"/>
                <a:gd name="f79" fmla="val 1419"/>
                <a:gd name="f80" fmla="val 6995"/>
                <a:gd name="f81" fmla="val 2143"/>
                <a:gd name="f82" fmla="val 3340"/>
                <a:gd name="f83" fmla="val 3151"/>
                <a:gd name="f84" fmla="val 8444"/>
                <a:gd name="f85" fmla="val 4286"/>
                <a:gd name="f86" fmla="val 9641"/>
                <a:gd name="f87" fmla="val 5672"/>
                <a:gd name="f88" fmla="val 6585"/>
                <a:gd name="f89" fmla="val 7405"/>
                <a:gd name="f90" fmla="val 9074"/>
                <a:gd name="f91" fmla="val 7814"/>
                <a:gd name="f92" fmla="val 8287"/>
                <a:gd name="f93" fmla="val 10271"/>
                <a:gd name="f94" fmla="val 9011"/>
                <a:gd name="f95" fmla="val 10429"/>
                <a:gd name="f96" fmla="val 9515"/>
                <a:gd name="f97" fmla="val 10902"/>
                <a:gd name="f98" fmla="val 11469"/>
                <a:gd name="f99" fmla="val 12130"/>
                <a:gd name="f100" fmla="val 9358"/>
                <a:gd name="f101" fmla="val 8696"/>
                <a:gd name="f102" fmla="val 1261"/>
                <a:gd name="f103" fmla="val 12634"/>
                <a:gd name="f104" fmla="val 536"/>
                <a:gd name="f105" fmla="val 12099"/>
                <a:gd name="f106" fmla="*/ f0 1 12729"/>
                <a:gd name="f107" fmla="*/ f1 1 9925"/>
                <a:gd name="f108" fmla="val f2"/>
                <a:gd name="f109" fmla="val f3"/>
                <a:gd name="f110" fmla="val f4"/>
                <a:gd name="f111" fmla="+- f110 0 f108"/>
                <a:gd name="f112" fmla="+- f109 0 f108"/>
                <a:gd name="f113" fmla="*/ f112 1 12729"/>
                <a:gd name="f114" fmla="*/ f111 1 9925"/>
                <a:gd name="f115" fmla="*/ f108 1 f113"/>
                <a:gd name="f116" fmla="*/ f109 1 f113"/>
                <a:gd name="f117" fmla="*/ f108 1 f114"/>
                <a:gd name="f118" fmla="*/ f110 1 f114"/>
                <a:gd name="f119" fmla="*/ f115 f106 1"/>
                <a:gd name="f120" fmla="*/ f116 f106 1"/>
                <a:gd name="f121" fmla="*/ f118 f107 1"/>
                <a:gd name="f122" fmla="*/ f11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9" t="f122" r="f120" b="f121"/>
              <a:pathLst>
                <a:path w="12729" h="992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0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2" y="f24"/>
                  </a:cubicBezTo>
                  <a:lnTo>
                    <a:pt x="f22" y="f25"/>
                  </a:lnTo>
                  <a:cubicBezTo>
                    <a:pt x="f22" y="f26"/>
                    <a:pt x="f27" y="f6"/>
                    <a:pt x="f5" y="f6"/>
                  </a:cubicBezTo>
                  <a:close/>
                  <a:moveTo>
                    <a:pt x="f28" y="f29"/>
                  </a:moveTo>
                  <a:lnTo>
                    <a:pt x="f30" y="f31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28" y="f29"/>
                  </a:cubicBezTo>
                  <a:close/>
                  <a:moveTo>
                    <a:pt x="f40" y="f41"/>
                  </a:moveTo>
                  <a:cubicBezTo>
                    <a:pt x="f42" y="f41"/>
                    <a:pt x="f43" y="f44"/>
                    <a:pt x="f43" y="f45"/>
                  </a:cubicBezTo>
                  <a:lnTo>
                    <a:pt x="f43" y="f46"/>
                  </a:lnTo>
                  <a:cubicBezTo>
                    <a:pt x="f43" y="f47"/>
                    <a:pt x="f42" y="f48"/>
                    <a:pt x="f40" y="f48"/>
                  </a:cubicBezTo>
                  <a:cubicBezTo>
                    <a:pt x="f49" y="f48"/>
                    <a:pt x="f50" y="f51"/>
                    <a:pt x="f50" y="f46"/>
                  </a:cubicBezTo>
                  <a:lnTo>
                    <a:pt x="f50" y="f45"/>
                  </a:lnTo>
                  <a:cubicBezTo>
                    <a:pt x="f50" y="f52"/>
                    <a:pt x="f53" y="f41"/>
                    <a:pt x="f40" y="f41"/>
                  </a:cubicBezTo>
                  <a:close/>
                  <a:moveTo>
                    <a:pt x="f54" y="f55"/>
                  </a:moveTo>
                  <a:cubicBezTo>
                    <a:pt x="f56" y="f55"/>
                    <a:pt x="f57" y="f58"/>
                    <a:pt x="f59" y="f60"/>
                  </a:cubicBezTo>
                  <a:lnTo>
                    <a:pt x="f61" y="f62"/>
                  </a:lnTo>
                  <a:lnTo>
                    <a:pt x="f63" y="f64"/>
                  </a:ln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55" y="f71"/>
                    <a:pt x="f55" y="f25"/>
                  </a:cubicBezTo>
                  <a:lnTo>
                    <a:pt x="f55" y="f24"/>
                  </a:lnTo>
                  <a:cubicBezTo>
                    <a:pt x="f55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lnTo>
                    <a:pt x="f81" y="f32"/>
                  </a:lnTo>
                  <a:lnTo>
                    <a:pt x="f82" y="f80"/>
                  </a:lnTo>
                  <a:cubicBezTo>
                    <a:pt x="f83" y="f84"/>
                    <a:pt x="f85" y="f86"/>
                    <a:pt x="f87" y="f86"/>
                  </a:cubicBezTo>
                  <a:cubicBezTo>
                    <a:pt x="f88" y="f86"/>
                    <a:pt x="f89" y="f90"/>
                    <a:pt x="f91" y="f92"/>
                  </a:cubicBezTo>
                  <a:lnTo>
                    <a:pt x="f93" y="f94"/>
                  </a:lnTo>
                  <a:cubicBezTo>
                    <a:pt x="f95" y="f96"/>
                    <a:pt x="f97" y="f4"/>
                    <a:pt x="f98" y="f4"/>
                  </a:cubicBezTo>
                  <a:cubicBezTo>
                    <a:pt x="f99" y="f4"/>
                    <a:pt x="f3" y="f100"/>
                    <a:pt x="f3" y="f101"/>
                  </a:cubicBezTo>
                  <a:lnTo>
                    <a:pt x="f3" y="f102"/>
                  </a:lnTo>
                  <a:cubicBezTo>
                    <a:pt x="f103" y="f104"/>
                    <a:pt x="f105" y="f55"/>
                    <a:pt x="f54" y="f5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4" name="Google Shape;10190;p74">
              <a:extLst>
                <a:ext uri="{FF2B5EF4-FFF2-40B4-BE49-F238E27FC236}">
                  <a16:creationId xmlns:a16="http://schemas.microsoft.com/office/drawing/2014/main" id="{292C5673-325C-C23B-88DA-1B534AAFF8C7}"/>
                </a:ext>
              </a:extLst>
            </p:cNvPr>
            <p:cNvGrpSpPr/>
            <p:nvPr/>
          </p:nvGrpSpPr>
          <p:grpSpPr>
            <a:xfrm>
              <a:off x="7862157" y="2742733"/>
              <a:ext cx="359688" cy="378735"/>
              <a:chOff x="7862157" y="2742733"/>
              <a:chExt cx="359688" cy="378735"/>
            </a:xfrm>
          </p:grpSpPr>
          <p:sp>
            <p:nvSpPr>
              <p:cNvPr id="65" name="Google Shape;10191;p74">
                <a:extLst>
                  <a:ext uri="{FF2B5EF4-FFF2-40B4-BE49-F238E27FC236}">
                    <a16:creationId xmlns:a16="http://schemas.microsoft.com/office/drawing/2014/main" id="{FA7A66F5-4A6F-D010-C0C6-6C76A74FC165}"/>
                  </a:ext>
                </a:extLst>
              </p:cNvPr>
              <p:cNvSpPr/>
              <p:nvPr/>
            </p:nvSpPr>
            <p:spPr>
              <a:xfrm>
                <a:off x="7862157" y="2742733"/>
                <a:ext cx="168752" cy="308610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73"/>
                  <a:gd name="f6" fmla="val 5532"/>
                  <a:gd name="f7" fmla="val 1"/>
                  <a:gd name="f8" fmla="val 5515"/>
                  <a:gd name="f9" fmla="val 5499"/>
                  <a:gd name="f10" fmla="val 2"/>
                  <a:gd name="f11" fmla="val 5483"/>
                  <a:gd name="f12" fmla="val 4"/>
                  <a:gd name="f13" fmla="val 2364"/>
                  <a:gd name="f14" fmla="val 445"/>
                  <a:gd name="f15" fmla="val 3123"/>
                  <a:gd name="f16" fmla="val 6274"/>
                  <a:gd name="f17" fmla="val 7692"/>
                  <a:gd name="f18" fmla="val 442"/>
                  <a:gd name="f19" fmla="val 8983"/>
                  <a:gd name="f20" fmla="val 1293"/>
                  <a:gd name="f21" fmla="val 10086"/>
                  <a:gd name="f22" fmla="val 1381"/>
                  <a:gd name="f23" fmla="val 10209"/>
                  <a:gd name="f24" fmla="val 1507"/>
                  <a:gd name="f25" fmla="val 1635"/>
                  <a:gd name="f26" fmla="val 1737"/>
                  <a:gd name="f27" fmla="val 1839"/>
                  <a:gd name="f28" fmla="val 10233"/>
                  <a:gd name="f29" fmla="val 1923"/>
                  <a:gd name="f30" fmla="val 10149"/>
                  <a:gd name="f31" fmla="val 3719"/>
                  <a:gd name="f32" fmla="val 8353"/>
                  <a:gd name="f33" fmla="val 3813"/>
                  <a:gd name="f34" fmla="val 8259"/>
                  <a:gd name="f35" fmla="val 3845"/>
                  <a:gd name="f36" fmla="val 8007"/>
                  <a:gd name="f37" fmla="val 3782"/>
                  <a:gd name="f38" fmla="val 7849"/>
                  <a:gd name="f39" fmla="val 3498"/>
                  <a:gd name="f40" fmla="val 7376"/>
                  <a:gd name="f41" fmla="val 3341"/>
                  <a:gd name="f42" fmla="val 6809"/>
                  <a:gd name="f43" fmla="val 4888"/>
                  <a:gd name="f44" fmla="val 4286"/>
                  <a:gd name="f45" fmla="val 3659"/>
                  <a:gd name="f46" fmla="val 5672"/>
                  <a:gd name="f47" fmla="val 3312"/>
                  <a:gd name="f48" fmla="val 5861"/>
                  <a:gd name="f49" fmla="val 3281"/>
                  <a:gd name="f50" fmla="val 2934"/>
                  <a:gd name="f51" fmla="val 414"/>
                  <a:gd name="f52" fmla="val 5958"/>
                  <a:gd name="f53" fmla="val 5739"/>
                  <a:gd name="f54" fmla="*/ f1 1 5987"/>
                  <a:gd name="f55" fmla="*/ f2 1 10273"/>
                  <a:gd name="f56" fmla="val f3"/>
                  <a:gd name="f57" fmla="val f4"/>
                  <a:gd name="f58" fmla="val f5"/>
                  <a:gd name="f59" fmla="+- f58 0 f56"/>
                  <a:gd name="f60" fmla="+- f57 0 f56"/>
                  <a:gd name="f61" fmla="*/ f60 1 5987"/>
                  <a:gd name="f62" fmla="*/ f59 1 10273"/>
                  <a:gd name="f63" fmla="*/ f56 1 f61"/>
                  <a:gd name="f64" fmla="*/ f57 1 f61"/>
                  <a:gd name="f65" fmla="*/ f56 1 f62"/>
                  <a:gd name="f66" fmla="*/ f58 1 f62"/>
                  <a:gd name="f67" fmla="*/ f63 f54 1"/>
                  <a:gd name="f68" fmla="*/ f64 f54 1"/>
                  <a:gd name="f69" fmla="*/ f66 f55 1"/>
                  <a:gd name="f70" fmla="*/ f65 f5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7" t="f70" r="f68" b="f69"/>
                <a:pathLst>
                  <a:path w="5987" h="10273">
                    <a:moveTo>
                      <a:pt x="f6" y="f7"/>
                    </a:moveTo>
                    <a:cubicBezTo>
                      <a:pt x="f8" y="f7"/>
                      <a:pt x="f9" y="f10"/>
                      <a:pt x="f11" y="f12"/>
                    </a:cubicBezTo>
                    <a:cubicBezTo>
                      <a:pt x="f13" y="f14"/>
                      <a:pt x="f7" y="f15"/>
                      <a:pt x="f7" y="f16"/>
                    </a:cubicBezTo>
                    <a:cubicBezTo>
                      <a:pt x="f7" y="f17"/>
                      <a:pt x="f18" y="f19"/>
                      <a:pt x="f20" y="f21"/>
                    </a:cubicBezTo>
                    <a:cubicBezTo>
                      <a:pt x="f22" y="f23"/>
                      <a:pt x="f24" y="f5"/>
                      <a:pt x="f25" y="f5"/>
                    </a:cubicBezTo>
                    <a:cubicBezTo>
                      <a:pt x="f26" y="f5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36"/>
                      <a:pt x="f37" y="f38"/>
                    </a:cubicBezTo>
                    <a:cubicBezTo>
                      <a:pt x="f39" y="f40"/>
                      <a:pt x="f41" y="f42"/>
                      <a:pt x="f41" y="f16"/>
                    </a:cubicBezTo>
                    <a:cubicBezTo>
                      <a:pt x="f41" y="f43"/>
                      <a:pt x="f44" y="f45"/>
                      <a:pt x="f46" y="f47"/>
                    </a:cubicBezTo>
                    <a:cubicBezTo>
                      <a:pt x="f48" y="f49"/>
                      <a:pt x="f4" y="f15"/>
                      <a:pt x="f4" y="f50"/>
                    </a:cubicBezTo>
                    <a:lnTo>
                      <a:pt x="f4" y="f51"/>
                    </a:lnTo>
                    <a:cubicBezTo>
                      <a:pt x="f52" y="f0"/>
                      <a:pt x="f53" y="f7"/>
                      <a:pt x="f6" y="f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6" name="Google Shape;10192;p74">
                <a:extLst>
                  <a:ext uri="{FF2B5EF4-FFF2-40B4-BE49-F238E27FC236}">
                    <a16:creationId xmlns:a16="http://schemas.microsoft.com/office/drawing/2014/main" id="{85EDF505-0A92-020E-AA8D-D6A84295EA01}"/>
                  </a:ext>
                </a:extLst>
              </p:cNvPr>
              <p:cNvSpPr/>
              <p:nvPr/>
            </p:nvSpPr>
            <p:spPr>
              <a:xfrm>
                <a:off x="7927884" y="3006922"/>
                <a:ext cx="227356" cy="1145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066"/>
                  <a:gd name="f4" fmla="val 3813"/>
                  <a:gd name="f5" fmla="val 5758"/>
                  <a:gd name="f6" fmla="val 5692"/>
                  <a:gd name="f7" fmla="val 5629"/>
                  <a:gd name="f8" fmla="val 11"/>
                  <a:gd name="f9" fmla="val 5577"/>
                  <a:gd name="f10" fmla="val 32"/>
                  <a:gd name="f11" fmla="val 5091"/>
                  <a:gd name="f12" fmla="val 339"/>
                  <a:gd name="f13" fmla="val 4530"/>
                  <a:gd name="f14" fmla="val 489"/>
                  <a:gd name="f15" fmla="val 3972"/>
                  <a:gd name="f16" fmla="val 3444"/>
                  <a:gd name="f17" fmla="val 2917"/>
                  <a:gd name="f18" fmla="val 355"/>
                  <a:gd name="f19" fmla="val 2458"/>
                  <a:gd name="f20" fmla="val 95"/>
                  <a:gd name="f21" fmla="val 2389"/>
                  <a:gd name="f22" fmla="val 53"/>
                  <a:gd name="f23" fmla="val 2314"/>
                  <a:gd name="f24" fmla="val 30"/>
                  <a:gd name="f25" fmla="val 2239"/>
                  <a:gd name="f26" fmla="val 2141"/>
                  <a:gd name="f27" fmla="val 2042"/>
                  <a:gd name="f28" fmla="val 69"/>
                  <a:gd name="f29" fmla="val 1954"/>
                  <a:gd name="f30" fmla="val 158"/>
                  <a:gd name="f31" fmla="val 189"/>
                  <a:gd name="f32" fmla="val 1922"/>
                  <a:gd name="f33" fmla="val 2143"/>
                  <a:gd name="f34" fmla="val 2395"/>
                  <a:gd name="f35" fmla="val 221"/>
                  <a:gd name="f36" fmla="val 2552"/>
                  <a:gd name="f37" fmla="val 1324"/>
                  <a:gd name="f38" fmla="val 3403"/>
                  <a:gd name="f39" fmla="val 2615"/>
                  <a:gd name="f40" fmla="val 3812"/>
                  <a:gd name="f41" fmla="val 4001"/>
                  <a:gd name="f42" fmla="val 5388"/>
                  <a:gd name="f43" fmla="val 6711"/>
                  <a:gd name="f44" fmla="val 7814"/>
                  <a:gd name="f45" fmla="val 2521"/>
                  <a:gd name="f46" fmla="val 8034"/>
                  <a:gd name="f47" fmla="val 2363"/>
                  <a:gd name="f48" fmla="val 2080"/>
                  <a:gd name="f49" fmla="val 7877"/>
                  <a:gd name="f50" fmla="val 1890"/>
                  <a:gd name="f51" fmla="val 6112"/>
                  <a:gd name="f52" fmla="val 126"/>
                  <a:gd name="f53" fmla="val 6028"/>
                  <a:gd name="f54" fmla="val 42"/>
                  <a:gd name="f55" fmla="val 5888"/>
                  <a:gd name="f56" fmla="*/ f0 1 8066"/>
                  <a:gd name="f57" fmla="*/ f1 1 3813"/>
                  <a:gd name="f58" fmla="val f2"/>
                  <a:gd name="f59" fmla="val f3"/>
                  <a:gd name="f60" fmla="val f4"/>
                  <a:gd name="f61" fmla="+- f60 0 f58"/>
                  <a:gd name="f62" fmla="+- f59 0 f58"/>
                  <a:gd name="f63" fmla="*/ f62 1 8066"/>
                  <a:gd name="f64" fmla="*/ f61 1 3813"/>
                  <a:gd name="f65" fmla="*/ f58 1 f63"/>
                  <a:gd name="f66" fmla="*/ f59 1 f63"/>
                  <a:gd name="f67" fmla="*/ f58 1 f64"/>
                  <a:gd name="f68" fmla="*/ f60 1 f64"/>
                  <a:gd name="f69" fmla="*/ f65 f56 1"/>
                  <a:gd name="f70" fmla="*/ f66 f56 1"/>
                  <a:gd name="f71" fmla="*/ f68 f57 1"/>
                  <a:gd name="f72" fmla="*/ f67 f5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9" t="f72" r="f70" b="f71"/>
                <a:pathLst>
                  <a:path w="8066" h="381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2" y="f33"/>
                      <a:pt x="f10" y="f34"/>
                      <a:pt x="f35" y="f36"/>
                    </a:cubicBez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38"/>
                      <a:pt x="f44" y="f45"/>
                    </a:cubicBezTo>
                    <a:cubicBezTo>
                      <a:pt x="f46" y="f47"/>
                      <a:pt x="f3" y="f48"/>
                      <a:pt x="f49" y="f50"/>
                    </a:cubicBezTo>
                    <a:lnTo>
                      <a:pt x="f51" y="f52"/>
                    </a:lnTo>
                    <a:cubicBezTo>
                      <a:pt x="f53" y="f54"/>
                      <a:pt x="f55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7" name="Google Shape;10193;p74">
                <a:extLst>
                  <a:ext uri="{FF2B5EF4-FFF2-40B4-BE49-F238E27FC236}">
                    <a16:creationId xmlns:a16="http://schemas.microsoft.com/office/drawing/2014/main" id="{8D31ADCD-B7F4-F869-1D9B-66C73551E09D}"/>
                  </a:ext>
                </a:extLst>
              </p:cNvPr>
              <p:cNvSpPr/>
              <p:nvPr/>
            </p:nvSpPr>
            <p:spPr>
              <a:xfrm>
                <a:off x="8053093" y="2742733"/>
                <a:ext cx="168752" cy="308253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61"/>
                  <a:gd name="f6" fmla="val 418"/>
                  <a:gd name="f7" fmla="val 1"/>
                  <a:gd name="f8" fmla="val 190"/>
                  <a:gd name="f9" fmla="val 414"/>
                  <a:gd name="f10" fmla="val 2934"/>
                  <a:gd name="f11" fmla="val 3123"/>
                  <a:gd name="f12" fmla="val 127"/>
                  <a:gd name="f13" fmla="val 3281"/>
                  <a:gd name="f14" fmla="val 316"/>
                  <a:gd name="f15" fmla="val 3312"/>
                  <a:gd name="f16" fmla="val 1639"/>
                  <a:gd name="f17" fmla="val 3659"/>
                  <a:gd name="f18" fmla="val 2647"/>
                  <a:gd name="f19" fmla="val 4856"/>
                  <a:gd name="f20" fmla="val 6274"/>
                  <a:gd name="f21" fmla="val 6809"/>
                  <a:gd name="f22" fmla="val 2489"/>
                  <a:gd name="f23" fmla="val 7376"/>
                  <a:gd name="f24" fmla="val 2206"/>
                  <a:gd name="f25" fmla="val 7849"/>
                  <a:gd name="f26" fmla="val 2080"/>
                  <a:gd name="f27" fmla="val 8007"/>
                  <a:gd name="f28" fmla="val 2111"/>
                  <a:gd name="f29" fmla="val 8196"/>
                  <a:gd name="f30" fmla="val 2269"/>
                  <a:gd name="f31" fmla="val 8353"/>
                  <a:gd name="f32" fmla="val 4065"/>
                  <a:gd name="f33" fmla="val 10149"/>
                  <a:gd name="f34" fmla="val 4137"/>
                  <a:gd name="f35" fmla="val 10221"/>
                  <a:gd name="f36" fmla="val 4242"/>
                  <a:gd name="f37" fmla="val 10260"/>
                  <a:gd name="f38" fmla="val 4350"/>
                  <a:gd name="f39" fmla="val 4478"/>
                  <a:gd name="f40" fmla="val 4609"/>
                  <a:gd name="f41" fmla="val 10205"/>
                  <a:gd name="f42" fmla="val 4695"/>
                  <a:gd name="f43" fmla="val 10086"/>
                  <a:gd name="f44" fmla="val 5514"/>
                  <a:gd name="f45" fmla="val 8983"/>
                  <a:gd name="f46" fmla="val 7660"/>
                  <a:gd name="f47" fmla="val 5892"/>
                  <a:gd name="f48" fmla="val 3592"/>
                  <a:gd name="f49" fmla="val 445"/>
                  <a:gd name="f50" fmla="val 473"/>
                  <a:gd name="f51" fmla="val 4"/>
                  <a:gd name="f52" fmla="val 455"/>
                  <a:gd name="f53" fmla="val 2"/>
                  <a:gd name="f54" fmla="val 436"/>
                  <a:gd name="f55" fmla="*/ f1 1 5987"/>
                  <a:gd name="f56" fmla="*/ f2 1 10261"/>
                  <a:gd name="f57" fmla="val f3"/>
                  <a:gd name="f58" fmla="val f4"/>
                  <a:gd name="f59" fmla="val f5"/>
                  <a:gd name="f60" fmla="+- f59 0 f57"/>
                  <a:gd name="f61" fmla="+- f58 0 f57"/>
                  <a:gd name="f62" fmla="*/ f61 1 5987"/>
                  <a:gd name="f63" fmla="*/ f60 1 102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987" h="10261">
                    <a:moveTo>
                      <a:pt x="f6" y="f7"/>
                    </a:moveTo>
                    <a:cubicBezTo>
                      <a:pt x="f8" y="f7"/>
                      <a:pt x="f7" y="f0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cubicBezTo>
                      <a:pt x="f18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lnTo>
                      <a:pt x="f32" y="f33"/>
                    </a:lnTo>
                    <a:cubicBezTo>
                      <a:pt x="f34" y="f35"/>
                      <a:pt x="f36" y="f37"/>
                      <a:pt x="f38" y="f37"/>
                    </a:cubicBezTo>
                    <a:cubicBezTo>
                      <a:pt x="f39" y="f37"/>
                      <a:pt x="f40" y="f41"/>
                      <a:pt x="f42" y="f43"/>
                    </a:cubicBezTo>
                    <a:cubicBezTo>
                      <a:pt x="f44" y="f45"/>
                      <a:pt x="f4" y="f46"/>
                      <a:pt x="f4" y="f20"/>
                    </a:cubicBezTo>
                    <a:cubicBezTo>
                      <a:pt x="f47" y="f11"/>
                      <a:pt x="f48" y="f49"/>
                      <a:pt x="f50" y="f51"/>
                    </a:cubicBezTo>
                    <a:cubicBezTo>
                      <a:pt x="f52" y="f53"/>
                      <a:pt x="f54" y="f7"/>
                      <a:pt x="f6" y="f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8" name="Google Shape;10194;p74">
                <a:extLst>
                  <a:ext uri="{FF2B5EF4-FFF2-40B4-BE49-F238E27FC236}">
                    <a16:creationId xmlns:a16="http://schemas.microsoft.com/office/drawing/2014/main" id="{686E661D-A058-604A-E0CD-F3D35637464F}"/>
                  </a:ext>
                </a:extLst>
              </p:cNvPr>
              <p:cNvSpPr/>
              <p:nvPr/>
            </p:nvSpPr>
            <p:spPr>
              <a:xfrm>
                <a:off x="8005142" y="2845055"/>
                <a:ext cx="71058" cy="1741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21"/>
                  <a:gd name="f4" fmla="val 5798"/>
                  <a:gd name="f5" fmla="val 1260"/>
                  <a:gd name="f6" fmla="val 1"/>
                  <a:gd name="f7" fmla="val 1040"/>
                  <a:gd name="f8" fmla="val 819"/>
                  <a:gd name="f9" fmla="val 190"/>
                  <a:gd name="f10" fmla="val 379"/>
                  <a:gd name="f11" fmla="val 662"/>
                  <a:gd name="f12" fmla="val 347"/>
                  <a:gd name="f13" fmla="val 820"/>
                  <a:gd name="f14" fmla="val 1293"/>
                  <a:gd name="f15" fmla="val 1860"/>
                  <a:gd name="f16" fmla="val 567"/>
                  <a:gd name="f17" fmla="val 2899"/>
                  <a:gd name="f18" fmla="val 977"/>
                  <a:gd name="f19" fmla="val 3214"/>
                  <a:gd name="f20" fmla="val 1292"/>
                  <a:gd name="f21" fmla="val 3466"/>
                  <a:gd name="f22" fmla="val 1670"/>
                  <a:gd name="f23" fmla="val 3687"/>
                  <a:gd name="f24" fmla="val 3939"/>
                  <a:gd name="f25" fmla="val 4160"/>
                  <a:gd name="f26" fmla="val 1450"/>
                  <a:gd name="f27" fmla="val 4380"/>
                  <a:gd name="f28" fmla="val 1071"/>
                  <a:gd name="f29" fmla="val 630"/>
                  <a:gd name="f30" fmla="val 3529"/>
                  <a:gd name="f31" fmla="val 441"/>
                  <a:gd name="f32" fmla="val 252"/>
                  <a:gd name="f33" fmla="val 32"/>
                  <a:gd name="f34" fmla="val 3750"/>
                  <a:gd name="f35" fmla="val 4475"/>
                  <a:gd name="f36" fmla="val 410"/>
                  <a:gd name="f37" fmla="val 4916"/>
                  <a:gd name="f38" fmla="val 882"/>
                  <a:gd name="f39" fmla="val 5105"/>
                  <a:gd name="f40" fmla="val 5388"/>
                  <a:gd name="f41" fmla="val 5640"/>
                  <a:gd name="f42" fmla="val 1544"/>
                  <a:gd name="f43" fmla="val 1702"/>
                  <a:gd name="f44" fmla="val 5577"/>
                  <a:gd name="f45" fmla="val 5073"/>
                  <a:gd name="f46" fmla="val 2174"/>
                  <a:gd name="f47" fmla="val 4443"/>
                  <a:gd name="f48" fmla="val 3907"/>
                  <a:gd name="f49" fmla="val 1985"/>
                  <a:gd name="f50" fmla="val 2836"/>
                  <a:gd name="f51" fmla="val 1229"/>
                  <a:gd name="f52" fmla="val 2269"/>
                  <a:gd name="f53" fmla="val 2049"/>
                  <a:gd name="f54" fmla="val 1797"/>
                  <a:gd name="f55" fmla="val 1576"/>
                  <a:gd name="f56" fmla="val 1419"/>
                  <a:gd name="f57" fmla="val 1608"/>
                  <a:gd name="f58" fmla="val 1891"/>
                  <a:gd name="f59" fmla="val 2238"/>
                  <a:gd name="f60" fmla="val 2143"/>
                  <a:gd name="f61" fmla="val 2363"/>
                  <a:gd name="f62" fmla="val 1261"/>
                  <a:gd name="f63" fmla="val 631"/>
                  <a:gd name="f64" fmla="val 158"/>
                  <a:gd name="f65" fmla="val 1513"/>
                  <a:gd name="f66" fmla="*/ f0 1 2521"/>
                  <a:gd name="f67" fmla="*/ f1 1 5798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2521"/>
                  <a:gd name="f74" fmla="*/ f71 1 5798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2521" h="579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2" y="f14"/>
                      <a:pt x="f2" y="f15"/>
                    </a:cubicBezTo>
                    <a:cubicBezTo>
                      <a:pt x="f2" y="f3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5" y="f27"/>
                    </a:cubicBezTo>
                    <a:cubicBezTo>
                      <a:pt x="f28" y="f27"/>
                      <a:pt x="f8" y="f25"/>
                      <a:pt x="f8" y="f24"/>
                    </a:cubicBezTo>
                    <a:cubicBezTo>
                      <a:pt x="f8" y="f23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3" y="f24"/>
                    </a:cubicBezTo>
                    <a:cubicBezTo>
                      <a:pt x="f33" y="f35"/>
                      <a:pt x="f36" y="f37"/>
                      <a:pt x="f38" y="f39"/>
                    </a:cubicBezTo>
                    <a:lnTo>
                      <a:pt x="f38" y="f40"/>
                    </a:lnTo>
                    <a:cubicBezTo>
                      <a:pt x="f38" y="f41"/>
                      <a:pt x="f28" y="f4"/>
                      <a:pt x="f20" y="f4"/>
                    </a:cubicBezTo>
                    <a:cubicBezTo>
                      <a:pt x="f42" y="f4"/>
                      <a:pt x="f43" y="f44"/>
                      <a:pt x="f43" y="f40"/>
                    </a:cubicBezTo>
                    <a:lnTo>
                      <a:pt x="f43" y="f45"/>
                    </a:lnTo>
                    <a:cubicBezTo>
                      <a:pt x="f46" y="f37"/>
                      <a:pt x="f3" y="f47"/>
                      <a:pt x="f3" y="f48"/>
                    </a:cubicBezTo>
                    <a:cubicBezTo>
                      <a:pt x="f3" y="f19"/>
                      <a:pt x="f49" y="f50"/>
                      <a:pt x="f42" y="f3"/>
                    </a:cubicBezTo>
                    <a:cubicBezTo>
                      <a:pt x="f51" y="f52"/>
                      <a:pt x="f38" y="f53"/>
                      <a:pt x="f38" y="f54"/>
                    </a:cubicBezTo>
                    <a:cubicBezTo>
                      <a:pt x="f38" y="f55"/>
                      <a:pt x="f28" y="f56"/>
                      <a:pt x="f20" y="f56"/>
                    </a:cubicBezTo>
                    <a:cubicBezTo>
                      <a:pt x="f42" y="f56"/>
                      <a:pt x="f43" y="f57"/>
                      <a:pt x="f43" y="f54"/>
                    </a:cubicBezTo>
                    <a:cubicBezTo>
                      <a:pt x="f43" y="f53"/>
                      <a:pt x="f58" y="f59"/>
                      <a:pt x="f60" y="f59"/>
                    </a:cubicBezTo>
                    <a:cubicBezTo>
                      <a:pt x="f61" y="f59"/>
                      <a:pt x="f3" y="f53"/>
                      <a:pt x="f3" y="f54"/>
                    </a:cubicBezTo>
                    <a:cubicBezTo>
                      <a:pt x="f3" y="f62"/>
                      <a:pt x="f46" y="f13"/>
                      <a:pt x="f43" y="f63"/>
                    </a:cubicBezTo>
                    <a:lnTo>
                      <a:pt x="f43" y="f12"/>
                    </a:lnTo>
                    <a:cubicBezTo>
                      <a:pt x="f43" y="f64"/>
                      <a:pt x="f65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9" name="Google Shape;10221;p74">
              <a:extLst>
                <a:ext uri="{FF2B5EF4-FFF2-40B4-BE49-F238E27FC236}">
                  <a16:creationId xmlns:a16="http://schemas.microsoft.com/office/drawing/2014/main" id="{C9250120-CDBF-DB00-1D6F-6B231C4111EB}"/>
                </a:ext>
              </a:extLst>
            </p:cNvPr>
            <p:cNvGrpSpPr/>
            <p:nvPr/>
          </p:nvGrpSpPr>
          <p:grpSpPr>
            <a:xfrm>
              <a:off x="3835469" y="3466947"/>
              <a:ext cx="316967" cy="383407"/>
              <a:chOff x="3835469" y="3466947"/>
              <a:chExt cx="316967" cy="383407"/>
            </a:xfrm>
          </p:grpSpPr>
          <p:sp>
            <p:nvSpPr>
              <p:cNvPr id="70" name="Google Shape;10222;p74">
                <a:extLst>
                  <a:ext uri="{FF2B5EF4-FFF2-40B4-BE49-F238E27FC236}">
                    <a16:creationId xmlns:a16="http://schemas.microsoft.com/office/drawing/2014/main" id="{AC1056DC-F5E9-2436-445C-CF0E58BED02C}"/>
                  </a:ext>
                </a:extLst>
              </p:cNvPr>
              <p:cNvSpPr/>
              <p:nvPr/>
            </p:nvSpPr>
            <p:spPr>
              <a:xfrm>
                <a:off x="3940167" y="3647642"/>
                <a:ext cx="105668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2080"/>
                  <a:gd name="f5" fmla="val 1733"/>
                  <a:gd name="f6" fmla="val 788"/>
                  <a:gd name="f7" fmla="val 2678"/>
                  <a:gd name="f8" fmla="*/ f0 1 3466"/>
                  <a:gd name="f9" fmla="*/ f1 1 208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3466"/>
                  <a:gd name="f16" fmla="*/ f13 1 208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466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4"/>
                    </a:lnTo>
                    <a:lnTo>
                      <a:pt x="f3" y="f4"/>
                    </a:lnTo>
                    <a:lnTo>
                      <a:pt x="f3" y="f5"/>
                    </a:ln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1" name="Google Shape;10223;p74">
                <a:extLst>
                  <a:ext uri="{FF2B5EF4-FFF2-40B4-BE49-F238E27FC236}">
                    <a16:creationId xmlns:a16="http://schemas.microsoft.com/office/drawing/2014/main" id="{5B1E3BFE-4DE3-D278-7004-B8B13D8F4CB5}"/>
                  </a:ext>
                </a:extLst>
              </p:cNvPr>
              <p:cNvSpPr/>
              <p:nvPr/>
            </p:nvSpPr>
            <p:spPr>
              <a:xfrm>
                <a:off x="3970891" y="3580086"/>
                <a:ext cx="4326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418"/>
                  <a:gd name="f5" fmla="val 725"/>
                  <a:gd name="f6" fmla="val 316"/>
                  <a:gd name="f7" fmla="val 315"/>
                  <a:gd name="f8" fmla="val 1103"/>
                  <a:gd name="f9" fmla="*/ f0 1 1419"/>
                  <a:gd name="f10" fmla="*/ f1 1 1418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1419"/>
                  <a:gd name="f17" fmla="*/ f14 1 1418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1419" h="1418">
                    <a:moveTo>
                      <a:pt x="f5" y="f2"/>
                    </a:moveTo>
                    <a:cubicBezTo>
                      <a:pt x="f6" y="f2"/>
                      <a:pt x="f2" y="f7"/>
                      <a:pt x="f2" y="f5"/>
                    </a:cubicBezTo>
                    <a:cubicBezTo>
                      <a:pt x="f2" y="f8"/>
                      <a:pt x="f6" y="f4"/>
                      <a:pt x="f5" y="f4"/>
                    </a:cubicBezTo>
                    <a:cubicBezTo>
                      <a:pt x="f8" y="f4"/>
                      <a:pt x="f4" y="f8"/>
                      <a:pt x="f4" y="f5"/>
                    </a:cubicBezTo>
                    <a:cubicBezTo>
                      <a:pt x="f4" y="f7"/>
                      <a:pt x="f8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2" name="Google Shape;10224;p74">
                <a:extLst>
                  <a:ext uri="{FF2B5EF4-FFF2-40B4-BE49-F238E27FC236}">
                    <a16:creationId xmlns:a16="http://schemas.microsoft.com/office/drawing/2014/main" id="{73163952-E9C0-6E80-1AA4-14BEDB9DA992}"/>
                  </a:ext>
                </a:extLst>
              </p:cNvPr>
              <p:cNvSpPr/>
              <p:nvPr/>
            </p:nvSpPr>
            <p:spPr>
              <a:xfrm>
                <a:off x="3835469" y="3466947"/>
                <a:ext cx="316967" cy="38340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97"/>
                  <a:gd name="f4" fmla="val 11800"/>
                  <a:gd name="f5" fmla="val 5167"/>
                  <a:gd name="f6" fmla="val 2757"/>
                  <a:gd name="f7" fmla="val 5923"/>
                  <a:gd name="f8" fmla="val 6553"/>
                  <a:gd name="f9" fmla="val 3388"/>
                  <a:gd name="f10" fmla="val 4144"/>
                  <a:gd name="f11" fmla="val 4490"/>
                  <a:gd name="f12" fmla="val 6396"/>
                  <a:gd name="f13" fmla="val 4805"/>
                  <a:gd name="f14" fmla="val 6175"/>
                  <a:gd name="f15" fmla="val 5089"/>
                  <a:gd name="f16" fmla="val 7026"/>
                  <a:gd name="f17" fmla="val 5498"/>
                  <a:gd name="f18" fmla="val 7593"/>
                  <a:gd name="f19" fmla="val 6317"/>
                  <a:gd name="f20" fmla="val 7294"/>
                  <a:gd name="f21" fmla="val 8019"/>
                  <a:gd name="f22" fmla="val 8208"/>
                  <a:gd name="f23" fmla="val 7435"/>
                  <a:gd name="f24" fmla="val 8365"/>
                  <a:gd name="f25" fmla="val 7246"/>
                  <a:gd name="f26" fmla="val 3088"/>
                  <a:gd name="f27" fmla="val 2867"/>
                  <a:gd name="f28" fmla="val 2710"/>
                  <a:gd name="f29" fmla="val 3308"/>
                  <a:gd name="f30" fmla="val 4127"/>
                  <a:gd name="f31" fmla="val 3907"/>
                  <a:gd name="f32" fmla="val 4868"/>
                  <a:gd name="f33" fmla="val 3781"/>
                  <a:gd name="f34" fmla="val 4553"/>
                  <a:gd name="f35" fmla="val 4411"/>
                  <a:gd name="f36" fmla="val 5183"/>
                  <a:gd name="f37" fmla="val 1"/>
                  <a:gd name="f38" fmla="val 5128"/>
                  <a:gd name="f39" fmla="val 5073"/>
                  <a:gd name="f40" fmla="val 17"/>
                  <a:gd name="f41" fmla="val 5010"/>
                  <a:gd name="f42" fmla="val 48"/>
                  <a:gd name="f43" fmla="val 3964"/>
                  <a:gd name="f44" fmla="val 646"/>
                  <a:gd name="f45" fmla="val 2946"/>
                  <a:gd name="f46" fmla="val 940"/>
                  <a:gd name="f47" fmla="val 1919"/>
                  <a:gd name="f48" fmla="val 1430"/>
                  <a:gd name="f49" fmla="val 939"/>
                  <a:gd name="f50" fmla="val 873"/>
                  <a:gd name="f51" fmla="val 441"/>
                  <a:gd name="f52" fmla="val 741"/>
                  <a:gd name="f53" fmla="val 402"/>
                  <a:gd name="f54" fmla="val 722"/>
                  <a:gd name="f55" fmla="val 363"/>
                  <a:gd name="f56" fmla="val 714"/>
                  <a:gd name="f57" fmla="val 326"/>
                  <a:gd name="f58" fmla="val 243"/>
                  <a:gd name="f59" fmla="val 170"/>
                  <a:gd name="f60" fmla="val 751"/>
                  <a:gd name="f61" fmla="val 126"/>
                  <a:gd name="f62" fmla="val 773"/>
                  <a:gd name="f63" fmla="val 32"/>
                  <a:gd name="f64" fmla="val 836"/>
                  <a:gd name="f65" fmla="val 930"/>
                  <a:gd name="f66" fmla="val 1056"/>
                  <a:gd name="f67" fmla="val 5026"/>
                  <a:gd name="f68" fmla="val 8145"/>
                  <a:gd name="f69" fmla="val 2080"/>
                  <a:gd name="f70" fmla="val 10949"/>
                  <a:gd name="f71" fmla="val 5104"/>
                  <a:gd name="f72" fmla="val 11799"/>
                  <a:gd name="f73" fmla="val 5262"/>
                  <a:gd name="f74" fmla="val 8255"/>
                  <a:gd name="f75" fmla="val 10917"/>
                  <a:gd name="f76" fmla="val 10365"/>
                  <a:gd name="f77" fmla="val 10271"/>
                  <a:gd name="f78" fmla="val 10162"/>
                  <a:gd name="f79" fmla="val 10084"/>
                  <a:gd name="f80" fmla="val 10014"/>
                  <a:gd name="f81" fmla="val 9983"/>
                  <a:gd name="f82" fmla="val 9954"/>
                  <a:gd name="f83" fmla="val 9924"/>
                  <a:gd name="f84" fmla="val 9414"/>
                  <a:gd name="f85" fmla="val 877"/>
                  <a:gd name="f86" fmla="val 8910"/>
                  <a:gd name="f87" fmla="val 946"/>
                  <a:gd name="f88" fmla="val 8409"/>
                  <a:gd name="f89" fmla="val 7395"/>
                  <a:gd name="f90" fmla="val 6389"/>
                  <a:gd name="f91" fmla="val 660"/>
                  <a:gd name="f92" fmla="val 5356"/>
                  <a:gd name="f93" fmla="val 5293"/>
                  <a:gd name="f94" fmla="val 5238"/>
                  <a:gd name="f95" fmla="*/ f0 1 10397"/>
                  <a:gd name="f96" fmla="*/ f1 1 11800"/>
                  <a:gd name="f97" fmla="val f2"/>
                  <a:gd name="f98" fmla="val f3"/>
                  <a:gd name="f99" fmla="val f4"/>
                  <a:gd name="f100" fmla="+- f99 0 f97"/>
                  <a:gd name="f101" fmla="+- f98 0 f97"/>
                  <a:gd name="f102" fmla="*/ f101 1 10397"/>
                  <a:gd name="f103" fmla="*/ f100 1 11800"/>
                  <a:gd name="f104" fmla="*/ f97 1 f102"/>
                  <a:gd name="f105" fmla="*/ f98 1 f102"/>
                  <a:gd name="f106" fmla="*/ f97 1 f103"/>
                  <a:gd name="f107" fmla="*/ f99 1 f103"/>
                  <a:gd name="f108" fmla="*/ f104 f95 1"/>
                  <a:gd name="f109" fmla="*/ f105 f95 1"/>
                  <a:gd name="f110" fmla="*/ f107 f96 1"/>
                  <a:gd name="f111" fmla="*/ f106 f9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8" t="f111" r="f109" b="f110"/>
                <a:pathLst>
                  <a:path w="10397" h="11800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cubicBezTo>
                      <a:pt x="f28" y="f19"/>
                      <a:pt x="f29" y="f17"/>
                      <a:pt x="f30" y="f15"/>
                    </a:cubicBezTo>
                    <a:cubicBezTo>
                      <a:pt x="f31" y="f32"/>
                      <a:pt x="f33" y="f34"/>
                      <a:pt x="f33" y="f10"/>
                    </a:cubicBezTo>
                    <a:cubicBezTo>
                      <a:pt x="f33" y="f9"/>
                      <a:pt x="f35" y="f6"/>
                      <a:pt x="f5" y="f6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41" y="f42"/>
                    </a:cubicBez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53" y="f54"/>
                      <a:pt x="f55" y="f56"/>
                      <a:pt x="f57" y="f56"/>
                    </a:cubicBezTo>
                    <a:cubicBezTo>
                      <a:pt x="f58" y="f56"/>
                      <a:pt x="f59" y="f60"/>
                      <a:pt x="f61" y="f62"/>
                    </a:cubicBezTo>
                    <a:cubicBezTo>
                      <a:pt x="f63" y="f64"/>
                      <a:pt x="f2" y="f65"/>
                      <a:pt x="f2" y="f66"/>
                    </a:cubicBezTo>
                    <a:lnTo>
                      <a:pt x="f2" y="f67"/>
                    </a:lnTo>
                    <a:cubicBezTo>
                      <a:pt x="f2" y="f68"/>
                      <a:pt x="f69" y="f70"/>
                      <a:pt x="f71" y="f72"/>
                    </a:cubicBezTo>
                    <a:lnTo>
                      <a:pt x="f73" y="f72"/>
                    </a:lnTo>
                    <a:cubicBezTo>
                      <a:pt x="f74" y="f75"/>
                      <a:pt x="f3" y="f68"/>
                      <a:pt x="f3" y="f67"/>
                    </a:cubicBezTo>
                    <a:lnTo>
                      <a:pt x="f3" y="f66"/>
                    </a:lnTo>
                    <a:cubicBezTo>
                      <a:pt x="f3" y="f65"/>
                      <a:pt x="f76" y="f64"/>
                      <a:pt x="f77" y="f62"/>
                    </a:cubicBezTo>
                    <a:cubicBezTo>
                      <a:pt x="f78" y="f60"/>
                      <a:pt x="f79" y="f56"/>
                      <a:pt x="f80" y="f56"/>
                    </a:cubicBezTo>
                    <a:cubicBezTo>
                      <a:pt x="f81" y="f56"/>
                      <a:pt x="f82" y="f54"/>
                      <a:pt x="f83" y="f52"/>
                    </a:cubicBezTo>
                    <a:cubicBezTo>
                      <a:pt x="f84" y="f85"/>
                      <a:pt x="f86" y="f87"/>
                      <a:pt x="f88" y="f87"/>
                    </a:cubicBezTo>
                    <a:cubicBezTo>
                      <a:pt x="f89" y="f87"/>
                      <a:pt x="f90" y="f91"/>
                      <a:pt x="f92" y="f42"/>
                    </a:cubicBezTo>
                    <a:cubicBezTo>
                      <a:pt x="f93" y="f40"/>
                      <a:pt x="f94" y="f37"/>
                      <a:pt x="f36" y="f3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3" name="Google Shape;10240;p74">
              <a:extLst>
                <a:ext uri="{FF2B5EF4-FFF2-40B4-BE49-F238E27FC236}">
                  <a16:creationId xmlns:a16="http://schemas.microsoft.com/office/drawing/2014/main" id="{C689FCFF-ABFB-4841-1B30-773446049DF7}"/>
                </a:ext>
              </a:extLst>
            </p:cNvPr>
            <p:cNvGrpSpPr/>
            <p:nvPr/>
          </p:nvGrpSpPr>
          <p:grpSpPr>
            <a:xfrm>
              <a:off x="5224150" y="3470605"/>
              <a:ext cx="365019" cy="360374"/>
              <a:chOff x="5224150" y="3470605"/>
              <a:chExt cx="365019" cy="360374"/>
            </a:xfrm>
          </p:grpSpPr>
          <p:sp>
            <p:nvSpPr>
              <p:cNvPr id="74" name="Google Shape;10241;p74">
                <a:extLst>
                  <a:ext uri="{FF2B5EF4-FFF2-40B4-BE49-F238E27FC236}">
                    <a16:creationId xmlns:a16="http://schemas.microsoft.com/office/drawing/2014/main" id="{8598F574-AE3E-FA0D-2644-3F3404D9EA42}"/>
                  </a:ext>
                </a:extLst>
              </p:cNvPr>
              <p:cNvSpPr/>
              <p:nvPr/>
            </p:nvSpPr>
            <p:spPr>
              <a:xfrm>
                <a:off x="5224150" y="3470605"/>
                <a:ext cx="365019" cy="2917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973"/>
                  <a:gd name="f4" fmla="val 8980"/>
                  <a:gd name="f5" fmla="val 2017"/>
                  <a:gd name="f6" fmla="val 3749"/>
                  <a:gd name="f7" fmla="val 3119"/>
                  <a:gd name="f8" fmla="val 5514"/>
                  <a:gd name="f9" fmla="val 914"/>
                  <a:gd name="f10" fmla="val 9641"/>
                  <a:gd name="f11" fmla="val 10744"/>
                  <a:gd name="f12" fmla="val 8538"/>
                  <a:gd name="f13" fmla="val 5892"/>
                  <a:gd name="f14" fmla="val 5325"/>
                  <a:gd name="f15" fmla="val 4852"/>
                  <a:gd name="f16" fmla="val 473"/>
                  <a:gd name="f17" fmla="val 1040"/>
                  <a:gd name="f18" fmla="val 1166"/>
                  <a:gd name="f19" fmla="val 4537"/>
                  <a:gd name="f20" fmla="val 1324"/>
                  <a:gd name="f21" fmla="val 3812"/>
                  <a:gd name="f22" fmla="val 1733"/>
                  <a:gd name="f23" fmla="val 3529"/>
                  <a:gd name="f24" fmla="val 1891"/>
                  <a:gd name="f25" fmla="val 3025"/>
                  <a:gd name="f26" fmla="val 1954"/>
                  <a:gd name="f27" fmla="val 2867"/>
                  <a:gd name="f28" fmla="val 1607"/>
                  <a:gd name="f29" fmla="val 2521"/>
                  <a:gd name="f30" fmla="val 2080"/>
                  <a:gd name="f31" fmla="val 1702"/>
                  <a:gd name="f32" fmla="val 1576"/>
                  <a:gd name="f33" fmla="val 1922"/>
                  <a:gd name="f34" fmla="val 946"/>
                  <a:gd name="f35" fmla="val 693"/>
                  <a:gd name="f36" fmla="val 1796"/>
                  <a:gd name="f37" fmla="val 504"/>
                  <a:gd name="f38" fmla="val 454"/>
                  <a:gd name="f39" fmla="val 1708"/>
                  <a:gd name="f40" fmla="val 403"/>
                  <a:gd name="f41" fmla="val 1696"/>
                  <a:gd name="f42" fmla="val 355"/>
                  <a:gd name="f43" fmla="val 223"/>
                  <a:gd name="f44" fmla="val 110"/>
                  <a:gd name="f45" fmla="val 1784"/>
                  <a:gd name="f46" fmla="val 63"/>
                  <a:gd name="f47" fmla="val 2111"/>
                  <a:gd name="f48" fmla="val 2332"/>
                  <a:gd name="f49" fmla="val 252"/>
                  <a:gd name="f50" fmla="val 2363"/>
                  <a:gd name="f51" fmla="val 536"/>
                  <a:gd name="f52" fmla="val 2489"/>
                  <a:gd name="f53" fmla="val 820"/>
                  <a:gd name="f54" fmla="val 2552"/>
                  <a:gd name="f55" fmla="val 1135"/>
                  <a:gd name="f56" fmla="val 2615"/>
                  <a:gd name="f57" fmla="val 1198"/>
                  <a:gd name="f58" fmla="val 1387"/>
                  <a:gd name="f59" fmla="val 3277"/>
                  <a:gd name="f60" fmla="val 95"/>
                  <a:gd name="f61" fmla="val 5671"/>
                  <a:gd name="f62" fmla="val 5703"/>
                  <a:gd name="f63" fmla="val 5829"/>
                  <a:gd name="f64" fmla="val 5860"/>
                  <a:gd name="f65" fmla="val 6238"/>
                  <a:gd name="f66" fmla="val 7372"/>
                  <a:gd name="f67" fmla="val 1009"/>
                  <a:gd name="f68" fmla="val 8318"/>
                  <a:gd name="f69" fmla="val 2143"/>
                  <a:gd name="f70" fmla="val 3308"/>
                  <a:gd name="f71" fmla="val 4254"/>
                  <a:gd name="f72" fmla="val 4191"/>
                  <a:gd name="f73" fmla="val 2710"/>
                  <a:gd name="f74" fmla="val 2930"/>
                  <a:gd name="f75" fmla="val 3151"/>
                  <a:gd name="f76" fmla="val 3088"/>
                  <a:gd name="f77" fmla="val 3182"/>
                  <a:gd name="f78" fmla="val 2647"/>
                  <a:gd name="f79" fmla="val 3844"/>
                  <a:gd name="f80" fmla="val 4947"/>
                  <a:gd name="f81" fmla="val 8979"/>
                  <a:gd name="f82" fmla="val 7089"/>
                  <a:gd name="f83" fmla="val 7814"/>
                  <a:gd name="f84" fmla="val 8192"/>
                  <a:gd name="f85" fmla="val 8853"/>
                  <a:gd name="f86" fmla="val 8916"/>
                  <a:gd name="f87" fmla="val 2899"/>
                  <a:gd name="f88" fmla="val 9074"/>
                  <a:gd name="f89" fmla="val 9326"/>
                  <a:gd name="f90" fmla="val 7782"/>
                  <a:gd name="f91" fmla="val 8727"/>
                  <a:gd name="f92" fmla="val 9861"/>
                  <a:gd name="f93" fmla="val 11027"/>
                  <a:gd name="f94" fmla="val 11972"/>
                  <a:gd name="f95" fmla="val 11909"/>
                  <a:gd name="f96" fmla="val 10429"/>
                  <a:gd name="f97" fmla="val 10618"/>
                  <a:gd name="f98" fmla="val 10681"/>
                  <a:gd name="f99" fmla="val 10933"/>
                  <a:gd name="f100" fmla="val 11248"/>
                  <a:gd name="f101" fmla="val 2458"/>
                  <a:gd name="f102" fmla="val 11531"/>
                  <a:gd name="f103" fmla="val 11720"/>
                  <a:gd name="f104" fmla="val 2300"/>
                  <a:gd name="f105" fmla="val 11815"/>
                  <a:gd name="f106" fmla="val 11674"/>
                  <a:gd name="f107" fmla="val 11560"/>
                  <a:gd name="f108" fmla="val 11429"/>
                  <a:gd name="f109" fmla="val 11380"/>
                  <a:gd name="f110" fmla="val 11330"/>
                  <a:gd name="f111" fmla="val 11279"/>
                  <a:gd name="f112" fmla="val 11059"/>
                  <a:gd name="f113" fmla="val 10870"/>
                  <a:gd name="f114" fmla="val 10460"/>
                  <a:gd name="f115" fmla="val 10113"/>
                  <a:gd name="f116" fmla="val 9704"/>
                  <a:gd name="f117" fmla="val 9294"/>
                  <a:gd name="f118" fmla="val 8790"/>
                  <a:gd name="f119" fmla="val 8255"/>
                  <a:gd name="f120" fmla="val 8003"/>
                  <a:gd name="f121" fmla="val 7278"/>
                  <a:gd name="f122" fmla="val 6963"/>
                  <a:gd name="f123" fmla="val 441"/>
                  <a:gd name="f124" fmla="val 6490"/>
                  <a:gd name="f125" fmla="*/ f0 1 11973"/>
                  <a:gd name="f126" fmla="*/ f1 1 8980"/>
                  <a:gd name="f127" fmla="val f2"/>
                  <a:gd name="f128" fmla="val f3"/>
                  <a:gd name="f129" fmla="val f4"/>
                  <a:gd name="f130" fmla="+- f129 0 f127"/>
                  <a:gd name="f131" fmla="+- f128 0 f127"/>
                  <a:gd name="f132" fmla="*/ f131 1 11973"/>
                  <a:gd name="f133" fmla="*/ f130 1 8980"/>
                  <a:gd name="f134" fmla="*/ f127 1 f132"/>
                  <a:gd name="f135" fmla="*/ f128 1 f132"/>
                  <a:gd name="f136" fmla="*/ f127 1 f133"/>
                  <a:gd name="f137" fmla="*/ f129 1 f133"/>
                  <a:gd name="f138" fmla="*/ f134 f125 1"/>
                  <a:gd name="f139" fmla="*/ f135 f125 1"/>
                  <a:gd name="f140" fmla="*/ f137 f126 1"/>
                  <a:gd name="f141" fmla="*/ f136 f1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8" t="f141" r="f139" b="f140"/>
                <a:pathLst>
                  <a:path w="11973" h="8980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8"/>
                    </a:lnTo>
                    <a:lnTo>
                      <a:pt x="f5" y="f6"/>
                    </a:lnTo>
                    <a:close/>
                    <a:moveTo>
                      <a:pt x="f10" y="f6"/>
                    </a:moveTo>
                    <a:lnTo>
                      <a:pt x="f11" y="f8"/>
                    </a:lnTo>
                    <a:lnTo>
                      <a:pt x="f12" y="f8"/>
                    </a:lnTo>
                    <a:lnTo>
                      <a:pt x="f10" y="f6"/>
                    </a:lnTo>
                    <a:close/>
                    <a:moveTo>
                      <a:pt x="f13" y="f2"/>
                    </a:moveTo>
                    <a:cubicBezTo>
                      <a:pt x="f14" y="f2"/>
                      <a:pt x="f15" y="f16"/>
                      <a:pt x="f15" y="f17"/>
                    </a:cubicBezTo>
                    <a:lnTo>
                      <a:pt x="f15" y="f18"/>
                    </a:ln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20"/>
                      <a:pt x="f30" y="f20"/>
                    </a:cubicBezTo>
                    <a:cubicBezTo>
                      <a:pt x="f31" y="f20"/>
                      <a:pt x="f20" y="f32"/>
                      <a:pt x="f18" y="f33"/>
                    </a:cubicBezTo>
                    <a:cubicBezTo>
                      <a:pt x="f34" y="f24"/>
                      <a:pt x="f35" y="f36"/>
                      <a:pt x="f37" y="f22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1"/>
                      <a:pt x="f44" y="f45"/>
                      <a:pt x="f46" y="f33"/>
                    </a:cubicBezTo>
                    <a:cubicBezTo>
                      <a:pt x="f2" y="f47"/>
                      <a:pt x="f46" y="f48"/>
                      <a:pt x="f49" y="f50"/>
                    </a:cubicBezTo>
                    <a:cubicBezTo>
                      <a:pt x="f51" y="f52"/>
                      <a:pt x="f53" y="f54"/>
                      <a:pt x="f55" y="f56"/>
                    </a:cubicBezTo>
                    <a:cubicBezTo>
                      <a:pt x="f57" y="f27"/>
                      <a:pt x="f58" y="f7"/>
                      <a:pt x="f28" y="f59"/>
                    </a:cubicBezTo>
                    <a:lnTo>
                      <a:pt x="f60" y="f61"/>
                    </a:lnTo>
                    <a:cubicBezTo>
                      <a:pt x="f60" y="f62"/>
                      <a:pt x="f46" y="f63"/>
                      <a:pt x="f46" y="f64"/>
                    </a:cubicBezTo>
                    <a:lnTo>
                      <a:pt x="f46" y="f65"/>
                    </a:lnTo>
                    <a:cubicBezTo>
                      <a:pt x="f46" y="f66"/>
                      <a:pt x="f67" y="f68"/>
                      <a:pt x="f69" y="f68"/>
                    </a:cubicBezTo>
                    <a:cubicBezTo>
                      <a:pt x="f70" y="f68"/>
                      <a:pt x="f71" y="f66"/>
                      <a:pt x="f71" y="f65"/>
                    </a:cubicBezTo>
                    <a:lnTo>
                      <a:pt x="f71" y="f64"/>
                    </a:lnTo>
                    <a:cubicBezTo>
                      <a:pt x="f71" y="f63"/>
                      <a:pt x="f72" y="f62"/>
                      <a:pt x="f72" y="f61"/>
                    </a:cubicBezTo>
                    <a:lnTo>
                      <a:pt x="f73" y="f59"/>
                    </a:lnTo>
                    <a:cubicBezTo>
                      <a:pt x="f74" y="f75"/>
                      <a:pt x="f76" y="f74"/>
                      <a:pt x="f77" y="f78"/>
                    </a:cubicBezTo>
                    <a:cubicBezTo>
                      <a:pt x="f79" y="f29"/>
                      <a:pt x="f72" y="f50"/>
                      <a:pt x="f80" y="f33"/>
                    </a:cubicBezTo>
                    <a:lnTo>
                      <a:pt x="f80" y="f81"/>
                    </a:lnTo>
                    <a:lnTo>
                      <a:pt x="f82" y="f81"/>
                    </a:lnTo>
                    <a:lnTo>
                      <a:pt x="f82" y="f33"/>
                    </a:lnTo>
                    <a:cubicBezTo>
                      <a:pt x="f83" y="f48"/>
                      <a:pt x="f84" y="f29"/>
                      <a:pt x="f85" y="f78"/>
                    </a:cubicBezTo>
                    <a:cubicBezTo>
                      <a:pt x="f86" y="f87"/>
                      <a:pt x="f88" y="f7"/>
                      <a:pt x="f89" y="f59"/>
                    </a:cubicBezTo>
                    <a:lnTo>
                      <a:pt x="f83" y="f61"/>
                    </a:lnTo>
                    <a:cubicBezTo>
                      <a:pt x="f83" y="f62"/>
                      <a:pt x="f90" y="f63"/>
                      <a:pt x="f90" y="f64"/>
                    </a:cubicBezTo>
                    <a:lnTo>
                      <a:pt x="f90" y="f65"/>
                    </a:lnTo>
                    <a:cubicBezTo>
                      <a:pt x="f90" y="f66"/>
                      <a:pt x="f91" y="f68"/>
                      <a:pt x="f92" y="f68"/>
                    </a:cubicBezTo>
                    <a:cubicBezTo>
                      <a:pt x="f93" y="f68"/>
                      <a:pt x="f94" y="f66"/>
                      <a:pt x="f94" y="f65"/>
                    </a:cubicBezTo>
                    <a:lnTo>
                      <a:pt x="f94" y="f64"/>
                    </a:lnTo>
                    <a:cubicBezTo>
                      <a:pt x="f94" y="f63"/>
                      <a:pt x="f95" y="f62"/>
                      <a:pt x="f95" y="f61"/>
                    </a:cubicBezTo>
                    <a:lnTo>
                      <a:pt x="f96" y="f59"/>
                    </a:lnTo>
                    <a:cubicBezTo>
                      <a:pt x="f96" y="f75"/>
                      <a:pt x="f97" y="f74"/>
                      <a:pt x="f98" y="f56"/>
                    </a:cubicBezTo>
                    <a:cubicBezTo>
                      <a:pt x="f99" y="f29"/>
                      <a:pt x="f100" y="f101"/>
                      <a:pt x="f102" y="f50"/>
                    </a:cubicBezTo>
                    <a:cubicBezTo>
                      <a:pt x="f103" y="f104"/>
                      <a:pt x="f105" y="f30"/>
                      <a:pt x="f103" y="f33"/>
                    </a:cubicBezTo>
                    <a:cubicBezTo>
                      <a:pt x="f106" y="f45"/>
                      <a:pt x="f107" y="f41"/>
                      <a:pt x="f108" y="f41"/>
                    </a:cubicBezTo>
                    <a:cubicBezTo>
                      <a:pt x="f109" y="f41"/>
                      <a:pt x="f110" y="f39"/>
                      <a:pt x="f111" y="f22"/>
                    </a:cubicBezTo>
                    <a:cubicBezTo>
                      <a:pt x="f112" y="f36"/>
                      <a:pt x="f113" y="f24"/>
                      <a:pt x="f97" y="f33"/>
                    </a:cubicBezTo>
                    <a:cubicBezTo>
                      <a:pt x="f114" y="f32"/>
                      <a:pt x="f115" y="f20"/>
                      <a:pt x="f116" y="f20"/>
                    </a:cubicBezTo>
                    <a:cubicBezTo>
                      <a:pt x="f117" y="f20"/>
                      <a:pt x="f86" y="f32"/>
                      <a:pt x="f118" y="f26"/>
                    </a:cubicBezTo>
                    <a:cubicBezTo>
                      <a:pt x="f119" y="f24"/>
                      <a:pt x="f120" y="f22"/>
                      <a:pt x="f121" y="f20"/>
                    </a:cubicBezTo>
                    <a:lnTo>
                      <a:pt x="f122" y="f18"/>
                    </a:lnTo>
                    <a:lnTo>
                      <a:pt x="f122" y="f17"/>
                    </a:lnTo>
                    <a:cubicBezTo>
                      <a:pt x="f122" y="f123"/>
                      <a:pt x="f124" y="f2"/>
                      <a:pt x="f13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5" name="Google Shape;10242;p74">
                <a:extLst>
                  <a:ext uri="{FF2B5EF4-FFF2-40B4-BE49-F238E27FC236}">
                    <a16:creationId xmlns:a16="http://schemas.microsoft.com/office/drawing/2014/main" id="{93A8C5AB-692A-5624-48B9-03583D27F2DE}"/>
                  </a:ext>
                </a:extLst>
              </p:cNvPr>
              <p:cNvSpPr/>
              <p:nvPr/>
            </p:nvSpPr>
            <p:spPr>
              <a:xfrm>
                <a:off x="5305787" y="3785881"/>
                <a:ext cx="192124" cy="450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02"/>
                  <a:gd name="f4" fmla="val 1388"/>
                  <a:gd name="f5" fmla="val 693"/>
                  <a:gd name="f6" fmla="val 1"/>
                  <a:gd name="f7" fmla="val 315"/>
                  <a:gd name="f8" fmla="val 316"/>
                  <a:gd name="f9" fmla="val 694"/>
                  <a:gd name="f10" fmla="val 1040"/>
                  <a:gd name="f11" fmla="val 1261"/>
                  <a:gd name="f12" fmla="val 158"/>
                  <a:gd name="f13" fmla="val 1387"/>
                  <a:gd name="f14" fmla="val 347"/>
                  <a:gd name="f15" fmla="val 5955"/>
                  <a:gd name="f16" fmla="val 6144"/>
                  <a:gd name="f17" fmla="val 1356"/>
                  <a:gd name="f18" fmla="val 6301"/>
                  <a:gd name="f19" fmla="val 1198"/>
                  <a:gd name="f20" fmla="val 5986"/>
                  <a:gd name="f21" fmla="val 5577"/>
                  <a:gd name="f22" fmla="*/ f0 1 6302"/>
                  <a:gd name="f23" fmla="*/ f1 1 1388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6302"/>
                  <a:gd name="f30" fmla="*/ f27 1 1388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6302" h="1388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13"/>
                      <a:pt x="f14" y="f13"/>
                    </a:cubicBezTo>
                    <a:lnTo>
                      <a:pt x="f15" y="f13"/>
                    </a:lnTo>
                    <a:cubicBezTo>
                      <a:pt x="f16" y="f17"/>
                      <a:pt x="f18" y="f19"/>
                      <a:pt x="f18" y="f10"/>
                    </a:cubicBezTo>
                    <a:lnTo>
                      <a:pt x="f18" y="f9"/>
                    </a:lnTo>
                    <a:cubicBezTo>
                      <a:pt x="f18" y="f8"/>
                      <a:pt x="f20" y="f6"/>
                      <a:pt x="f21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6" name="Google Shape;10303;p74">
              <a:extLst>
                <a:ext uri="{FF2B5EF4-FFF2-40B4-BE49-F238E27FC236}">
                  <a16:creationId xmlns:a16="http://schemas.microsoft.com/office/drawing/2014/main" id="{579B7D75-00F3-7768-A643-968A79A12146}"/>
                </a:ext>
              </a:extLst>
            </p:cNvPr>
            <p:cNvGrpSpPr/>
            <p:nvPr/>
          </p:nvGrpSpPr>
          <p:grpSpPr>
            <a:xfrm>
              <a:off x="5924589" y="3439222"/>
              <a:ext cx="360237" cy="383893"/>
              <a:chOff x="5924589" y="3439222"/>
              <a:chExt cx="360237" cy="383893"/>
            </a:xfrm>
          </p:grpSpPr>
          <p:sp>
            <p:nvSpPr>
              <p:cNvPr id="77" name="Google Shape;10304;p74">
                <a:extLst>
                  <a:ext uri="{FF2B5EF4-FFF2-40B4-BE49-F238E27FC236}">
                    <a16:creationId xmlns:a16="http://schemas.microsoft.com/office/drawing/2014/main" id="{5D2B2C02-C120-6D88-A1A7-23E86FC10D62}"/>
                  </a:ext>
                </a:extLst>
              </p:cNvPr>
              <p:cNvSpPr/>
              <p:nvPr/>
            </p:nvSpPr>
            <p:spPr>
              <a:xfrm>
                <a:off x="5987024" y="3551803"/>
                <a:ext cx="2115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3467"/>
                  <a:gd name="f5" fmla="val 1"/>
                  <a:gd name="f6" fmla="val 3466"/>
                  <a:gd name="f7" fmla="*/ f0 1 694"/>
                  <a:gd name="f8" fmla="*/ f1 1 3467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694"/>
                  <a:gd name="f15" fmla="*/ f12 1 3467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69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8" name="Google Shape;10305;p74">
                <a:extLst>
                  <a:ext uri="{FF2B5EF4-FFF2-40B4-BE49-F238E27FC236}">
                    <a16:creationId xmlns:a16="http://schemas.microsoft.com/office/drawing/2014/main" id="{9FA97E4F-9703-6DFD-47DE-EBC087AEC9EA}"/>
                  </a:ext>
                </a:extLst>
              </p:cNvPr>
              <p:cNvSpPr/>
              <p:nvPr/>
            </p:nvSpPr>
            <p:spPr>
              <a:xfrm>
                <a:off x="6200253" y="3551803"/>
                <a:ext cx="2212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3467"/>
                  <a:gd name="f5" fmla="val 1"/>
                  <a:gd name="f6" fmla="val 3466"/>
                  <a:gd name="f7" fmla="val 725"/>
                  <a:gd name="f8" fmla="*/ f0 1 726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346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9" name="Google Shape;10306;p74">
                <a:extLst>
                  <a:ext uri="{FF2B5EF4-FFF2-40B4-BE49-F238E27FC236}">
                    <a16:creationId xmlns:a16="http://schemas.microsoft.com/office/drawing/2014/main" id="{945A6453-8CCD-6CC6-C7AA-C3AF1A63D1BB}"/>
                  </a:ext>
                </a:extLst>
              </p:cNvPr>
              <p:cNvSpPr/>
              <p:nvPr/>
            </p:nvSpPr>
            <p:spPr>
              <a:xfrm>
                <a:off x="5987024" y="3686943"/>
                <a:ext cx="21159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4160"/>
                  <a:gd name="f5" fmla="val 4159"/>
                  <a:gd name="f6" fmla="*/ f0 1 694"/>
                  <a:gd name="f7" fmla="*/ f1 1 41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694"/>
                  <a:gd name="f14" fmla="*/ f11 1 41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69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0" name="Google Shape;10307;p74">
                <a:extLst>
                  <a:ext uri="{FF2B5EF4-FFF2-40B4-BE49-F238E27FC236}">
                    <a16:creationId xmlns:a16="http://schemas.microsoft.com/office/drawing/2014/main" id="{7B899017-A85B-6041-D0B5-3EEDD1F669DF}"/>
                  </a:ext>
                </a:extLst>
              </p:cNvPr>
              <p:cNvSpPr/>
              <p:nvPr/>
            </p:nvSpPr>
            <p:spPr>
              <a:xfrm>
                <a:off x="6200253" y="3686943"/>
                <a:ext cx="22128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4160"/>
                  <a:gd name="f5" fmla="val 1"/>
                  <a:gd name="f6" fmla="val 4159"/>
                  <a:gd name="f7" fmla="val 725"/>
                  <a:gd name="f8" fmla="*/ f0 1 726"/>
                  <a:gd name="f9" fmla="*/ f1 1 416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416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4160">
                    <a:moveTo>
                      <a:pt x="f5" y="f2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1" name="Google Shape;10308;p74">
                <a:extLst>
                  <a:ext uri="{FF2B5EF4-FFF2-40B4-BE49-F238E27FC236}">
                    <a16:creationId xmlns:a16="http://schemas.microsoft.com/office/drawing/2014/main" id="{B73291D8-191A-6D99-BCD1-9827DB0DD283}"/>
                  </a:ext>
                </a:extLst>
              </p:cNvPr>
              <p:cNvSpPr/>
              <p:nvPr/>
            </p:nvSpPr>
            <p:spPr>
              <a:xfrm>
                <a:off x="5924589" y="3551803"/>
                <a:ext cx="42281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3467"/>
                  <a:gd name="f5" fmla="val 1009"/>
                  <a:gd name="f6" fmla="val 1"/>
                  <a:gd name="f7" fmla="val 442"/>
                  <a:gd name="f8" fmla="val 2049"/>
                  <a:gd name="f9" fmla="val 2427"/>
                  <a:gd name="f10" fmla="val 158"/>
                  <a:gd name="f11" fmla="val 2773"/>
                  <a:gd name="f12" fmla="val 3025"/>
                  <a:gd name="f13" fmla="val 662"/>
                  <a:gd name="f14" fmla="val 3340"/>
                  <a:gd name="f15" fmla="val 3466"/>
                  <a:gd name="f16" fmla="*/ f0 1 1387"/>
                  <a:gd name="f17" fmla="*/ f1 1 3467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387"/>
                  <a:gd name="f24" fmla="*/ f21 1 3467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387" h="3467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cubicBezTo>
                      <a:pt x="f6" y="f9"/>
                      <a:pt x="f10" y="f11"/>
                      <a:pt x="f7" y="f12"/>
                    </a:cubicBezTo>
                    <a:cubicBezTo>
                      <a:pt x="f13" y="f14"/>
                      <a:pt x="f5" y="f15"/>
                      <a:pt x="f3" y="f15"/>
                    </a:cubicBezTo>
                    <a:lnTo>
                      <a:pt x="f3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2" name="Google Shape;10309;p74">
                <a:extLst>
                  <a:ext uri="{FF2B5EF4-FFF2-40B4-BE49-F238E27FC236}">
                    <a16:creationId xmlns:a16="http://schemas.microsoft.com/office/drawing/2014/main" id="{E5A295F4-A8F7-087D-CA48-204D74DE70AB}"/>
                  </a:ext>
                </a:extLst>
              </p:cNvPr>
              <p:cNvSpPr/>
              <p:nvPr/>
            </p:nvSpPr>
            <p:spPr>
              <a:xfrm>
                <a:off x="6030257" y="3551803"/>
                <a:ext cx="148900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467"/>
                  <a:gd name="f5" fmla="val 1"/>
                  <a:gd name="f6" fmla="val 3466"/>
                  <a:gd name="f7" fmla="val 4883"/>
                  <a:gd name="f8" fmla="*/ f0 1 4884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4884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488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3" name="Google Shape;10310;p74">
                <a:extLst>
                  <a:ext uri="{FF2B5EF4-FFF2-40B4-BE49-F238E27FC236}">
                    <a16:creationId xmlns:a16="http://schemas.microsoft.com/office/drawing/2014/main" id="{F73298A8-A4E5-DC30-8846-68487569B7EE}"/>
                  </a:ext>
                </a:extLst>
              </p:cNvPr>
              <p:cNvSpPr/>
              <p:nvPr/>
            </p:nvSpPr>
            <p:spPr>
              <a:xfrm>
                <a:off x="6242508" y="3670566"/>
                <a:ext cx="42318" cy="15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4695"/>
                  <a:gd name="f5" fmla="val 1387"/>
                  <a:gd name="f6" fmla="val 977"/>
                  <a:gd name="f7" fmla="val 315"/>
                  <a:gd name="f8" fmla="val 505"/>
                  <a:gd name="f9" fmla="val 504"/>
                  <a:gd name="f10" fmla="val 1"/>
                  <a:gd name="f11" fmla="val 347"/>
                  <a:gd name="f12" fmla="val 946"/>
                  <a:gd name="f13" fmla="val 4222"/>
                  <a:gd name="f14" fmla="val 3655"/>
                  <a:gd name="f15" fmla="*/ f0 1 1388"/>
                  <a:gd name="f16" fmla="*/ f1 1 4695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8"/>
                  <a:gd name="f23" fmla="*/ f20 1 4695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8" h="4695">
                    <a:moveTo>
                      <a:pt x="f5" y="f2"/>
                    </a:moveTo>
                    <a:cubicBezTo>
                      <a:pt x="f6" y="f7"/>
                      <a:pt x="f8" y="f9"/>
                      <a:pt x="f10" y="f9"/>
                    </a:cubicBezTo>
                    <a:lnTo>
                      <a:pt x="f10" y="f4"/>
                    </a:lnTo>
                    <a:lnTo>
                      <a:pt x="f11" y="f4"/>
                    </a:lnTo>
                    <a:cubicBezTo>
                      <a:pt x="f12" y="f4"/>
                      <a:pt x="f5" y="f13"/>
                      <a:pt x="f5" y="f14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4" name="Google Shape;10311;p74">
                <a:extLst>
                  <a:ext uri="{FF2B5EF4-FFF2-40B4-BE49-F238E27FC236}">
                    <a16:creationId xmlns:a16="http://schemas.microsoft.com/office/drawing/2014/main" id="{66987257-C474-17B9-E53B-83E1E274319A}"/>
                  </a:ext>
                </a:extLst>
              </p:cNvPr>
              <p:cNvSpPr/>
              <p:nvPr/>
            </p:nvSpPr>
            <p:spPr>
              <a:xfrm>
                <a:off x="5924589" y="3670566"/>
                <a:ext cx="42281" cy="15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4664"/>
                  <a:gd name="f5" fmla="val 1"/>
                  <a:gd name="f6" fmla="val 3655"/>
                  <a:gd name="f7" fmla="val 4222"/>
                  <a:gd name="f8" fmla="val 442"/>
                  <a:gd name="f9" fmla="val 4663"/>
                  <a:gd name="f10" fmla="val 1009"/>
                  <a:gd name="f11" fmla="val 504"/>
                  <a:gd name="f12" fmla="val 851"/>
                  <a:gd name="f13" fmla="val 379"/>
                  <a:gd name="f14" fmla="val 315"/>
                  <a:gd name="f15" fmla="*/ f0 1 1387"/>
                  <a:gd name="f16" fmla="*/ f1 1 4664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4664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4664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10" y="f9"/>
                    </a:cubicBezTo>
                    <a:lnTo>
                      <a:pt x="f3" y="f9"/>
                    </a:lnTo>
                    <a:lnTo>
                      <a:pt x="f3" y="f11"/>
                    </a:lnTo>
                    <a:cubicBezTo>
                      <a:pt x="f12" y="f11"/>
                      <a:pt x="f13" y="f14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5" name="Google Shape;10312;p74">
                <a:extLst>
                  <a:ext uri="{FF2B5EF4-FFF2-40B4-BE49-F238E27FC236}">
                    <a16:creationId xmlns:a16="http://schemas.microsoft.com/office/drawing/2014/main" id="{872315F0-890D-3389-59AB-B9C055F32624}"/>
                  </a:ext>
                </a:extLst>
              </p:cNvPr>
              <p:cNvSpPr/>
              <p:nvPr/>
            </p:nvSpPr>
            <p:spPr>
              <a:xfrm>
                <a:off x="6093634" y="3686943"/>
                <a:ext cx="21159" cy="2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726"/>
                  <a:gd name="f5" fmla="val 1"/>
                  <a:gd name="f6" fmla="val 347"/>
                  <a:gd name="f7" fmla="val 568"/>
                  <a:gd name="f8" fmla="val 158"/>
                  <a:gd name="f9" fmla="val 725"/>
                  <a:gd name="f10" fmla="*/ f0 1 694"/>
                  <a:gd name="f11" fmla="*/ f1 1 726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694"/>
                  <a:gd name="f18" fmla="*/ f15 1 726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694" h="726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6" y="f9"/>
                    </a:cubicBezTo>
                    <a:cubicBezTo>
                      <a:pt x="f7" y="f9"/>
                      <a:pt x="f3" y="f7"/>
                      <a:pt x="f3" y="f6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6" name="Google Shape;10313;p74">
                <a:extLst>
                  <a:ext uri="{FF2B5EF4-FFF2-40B4-BE49-F238E27FC236}">
                    <a16:creationId xmlns:a16="http://schemas.microsoft.com/office/drawing/2014/main" id="{7806FBA3-0FB2-9552-9575-96AF873D00FD}"/>
                  </a:ext>
                </a:extLst>
              </p:cNvPr>
              <p:cNvSpPr/>
              <p:nvPr/>
            </p:nvSpPr>
            <p:spPr>
              <a:xfrm>
                <a:off x="6242508" y="3551803"/>
                <a:ext cx="4231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3467"/>
                  <a:gd name="f5" fmla="val 1"/>
                  <a:gd name="f6" fmla="val 3466"/>
                  <a:gd name="f7" fmla="val 347"/>
                  <a:gd name="f8" fmla="val 662"/>
                  <a:gd name="f9" fmla="val 3340"/>
                  <a:gd name="f10" fmla="val 946"/>
                  <a:gd name="f11" fmla="val 3088"/>
                  <a:gd name="f12" fmla="val 1229"/>
                  <a:gd name="f13" fmla="val 2836"/>
                  <a:gd name="f14" fmla="val 1387"/>
                  <a:gd name="f15" fmla="val 2458"/>
                  <a:gd name="f16" fmla="val 2080"/>
                  <a:gd name="f17" fmla="val 1040"/>
                  <a:gd name="f18" fmla="val 442"/>
                  <a:gd name="f19" fmla="val 914"/>
                  <a:gd name="f20" fmla="*/ f0 1 1388"/>
                  <a:gd name="f21" fmla="*/ f1 1 3467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1388"/>
                  <a:gd name="f28" fmla="*/ f25 1 3467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1388" h="3467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4" y="f16"/>
                    </a:cubicBezTo>
                    <a:lnTo>
                      <a:pt x="f14" y="f17"/>
                    </a:lnTo>
                    <a:cubicBezTo>
                      <a:pt x="f14" y="f18"/>
                      <a:pt x="f19" y="f5"/>
                      <a:pt x="f7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7" name="Google Shape;10314;p74">
                <a:extLst>
                  <a:ext uri="{FF2B5EF4-FFF2-40B4-BE49-F238E27FC236}">
                    <a16:creationId xmlns:a16="http://schemas.microsoft.com/office/drawing/2014/main" id="{EF8AB434-88BE-0AC2-C20A-7040EACEA21C}"/>
                  </a:ext>
                </a:extLst>
              </p:cNvPr>
              <p:cNvSpPr/>
              <p:nvPr/>
            </p:nvSpPr>
            <p:spPr>
              <a:xfrm>
                <a:off x="6030257" y="3686943"/>
                <a:ext cx="148900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160"/>
                  <a:gd name="f5" fmla="val 4159"/>
                  <a:gd name="f6" fmla="val 4883"/>
                  <a:gd name="f7" fmla="val 3466"/>
                  <a:gd name="f8" fmla="val 347"/>
                  <a:gd name="f9" fmla="val 946"/>
                  <a:gd name="f10" fmla="val 2993"/>
                  <a:gd name="f11" fmla="val 1387"/>
                  <a:gd name="f12" fmla="val 2426"/>
                  <a:gd name="f13" fmla="val 1827"/>
                  <a:gd name="f14" fmla="val 1418"/>
                  <a:gd name="f15" fmla="val 914"/>
                  <a:gd name="f16" fmla="*/ f0 1 4884"/>
                  <a:gd name="f17" fmla="*/ f1 1 416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4884"/>
                  <a:gd name="f24" fmla="*/ f21 1 416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488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5"/>
                    </a:lnTo>
                    <a:lnTo>
                      <a:pt x="f6" y="f2"/>
                    </a:lnTo>
                    <a:lnTo>
                      <a:pt x="f7" y="f2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8" name="Google Shape;10315;p74">
                <a:extLst>
                  <a:ext uri="{FF2B5EF4-FFF2-40B4-BE49-F238E27FC236}">
                    <a16:creationId xmlns:a16="http://schemas.microsoft.com/office/drawing/2014/main" id="{048C5C6A-92B3-990F-D459-119C04837776}"/>
                  </a:ext>
                </a:extLst>
              </p:cNvPr>
              <p:cNvSpPr/>
              <p:nvPr/>
            </p:nvSpPr>
            <p:spPr>
              <a:xfrm>
                <a:off x="6029279" y="3439222"/>
                <a:ext cx="148900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773"/>
                  <a:gd name="f5" fmla="val 2427"/>
                  <a:gd name="f6" fmla="val 1103"/>
                  <a:gd name="f7" fmla="val 1"/>
                  <a:gd name="f8" fmla="val 2426"/>
                  <a:gd name="f9" fmla="val 1355"/>
                  <a:gd name="f10" fmla="val 1828"/>
                  <a:gd name="f11" fmla="val 1418"/>
                  <a:gd name="f12" fmla="val 2395"/>
                  <a:gd name="f13" fmla="val 2994"/>
                  <a:gd name="f14" fmla="val 3403"/>
                  <a:gd name="f15" fmla="val 1891"/>
                  <a:gd name="f16" fmla="val 3781"/>
                  <a:gd name="f17" fmla="*/ f0 1 4884"/>
                  <a:gd name="f18" fmla="*/ f1 1 2773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884"/>
                  <a:gd name="f25" fmla="*/ f22 1 2773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884" h="2773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lnTo>
                      <a:pt x="f7" y="f4"/>
                    </a:lnTo>
                    <a:lnTo>
                      <a:pt x="f9" y="f4"/>
                    </a:lnTo>
                    <a:lnTo>
                      <a:pt x="f9" y="f8"/>
                    </a:lnTo>
                    <a:cubicBezTo>
                      <a:pt x="f9" y="f10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4"/>
                    </a:lnTo>
                    <a:lnTo>
                      <a:pt x="f3" y="f4"/>
                    </a:lnTo>
                    <a:lnTo>
                      <a:pt x="f3" y="f8"/>
                    </a:lnTo>
                    <a:cubicBezTo>
                      <a:pt x="f3" y="f6"/>
                      <a:pt x="f16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89" name="Google Shape;10341;p74">
              <a:extLst>
                <a:ext uri="{FF2B5EF4-FFF2-40B4-BE49-F238E27FC236}">
                  <a16:creationId xmlns:a16="http://schemas.microsoft.com/office/drawing/2014/main" id="{EC291566-7809-F0E7-E176-607EB98B3097}"/>
                </a:ext>
              </a:extLst>
            </p:cNvPr>
            <p:cNvGrpSpPr/>
            <p:nvPr/>
          </p:nvGrpSpPr>
          <p:grpSpPr>
            <a:xfrm>
              <a:off x="8527703" y="2749015"/>
              <a:ext cx="259506" cy="362605"/>
              <a:chOff x="8527703" y="2749015"/>
              <a:chExt cx="259506" cy="362605"/>
            </a:xfrm>
          </p:grpSpPr>
          <p:sp>
            <p:nvSpPr>
              <p:cNvPr id="90" name="Google Shape;10342;p74">
                <a:extLst>
                  <a:ext uri="{FF2B5EF4-FFF2-40B4-BE49-F238E27FC236}">
                    <a16:creationId xmlns:a16="http://schemas.microsoft.com/office/drawing/2014/main" id="{2899B08F-E41B-D54C-FEDD-2F75C17D58E4}"/>
                  </a:ext>
                </a:extLst>
              </p:cNvPr>
              <p:cNvSpPr/>
              <p:nvPr/>
            </p:nvSpPr>
            <p:spPr>
              <a:xfrm>
                <a:off x="8527703" y="2749015"/>
                <a:ext cx="259506" cy="2552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12"/>
                  <a:gd name="f4" fmla="val 8318"/>
                  <a:gd name="f5" fmla="val 4538"/>
                  <a:gd name="f6" fmla="val 1"/>
                  <a:gd name="f7" fmla="val 2112"/>
                  <a:gd name="f8" fmla="val 1985"/>
                  <a:gd name="f9" fmla="val 32"/>
                  <a:gd name="f10" fmla="val 4537"/>
                  <a:gd name="f11" fmla="val 5860"/>
                  <a:gd name="f12" fmla="val 631"/>
                  <a:gd name="f13" fmla="val 7184"/>
                  <a:gd name="f14" fmla="val 1797"/>
                  <a:gd name="f15" fmla="val 8066"/>
                  <a:gd name="f16" fmla="val 1923"/>
                  <a:gd name="f17" fmla="val 8192"/>
                  <a:gd name="f18" fmla="val 2017"/>
                  <a:gd name="f19" fmla="val 8223"/>
                  <a:gd name="f20" fmla="val 2049"/>
                  <a:gd name="f21" fmla="val 4160"/>
                  <a:gd name="f22" fmla="val 6900"/>
                  <a:gd name="f23" fmla="val 2427"/>
                  <a:gd name="f24" fmla="val 2238"/>
                  <a:gd name="f25" fmla="val 2080"/>
                  <a:gd name="f26" fmla="val 6743"/>
                  <a:gd name="f27" fmla="val 6554"/>
                  <a:gd name="f28" fmla="val 5829"/>
                  <a:gd name="f29" fmla="val 4852"/>
                  <a:gd name="f30" fmla="val 2679"/>
                  <a:gd name="f31" fmla="val 4033"/>
                  <a:gd name="f32" fmla="val 3498"/>
                  <a:gd name="f33" fmla="val 3624"/>
                  <a:gd name="f34" fmla="val 3277"/>
                  <a:gd name="f35" fmla="val 3403"/>
                  <a:gd name="f36" fmla="val 3151"/>
                  <a:gd name="f37" fmla="val 3088"/>
                  <a:gd name="f38" fmla="val 2678"/>
                  <a:gd name="f39" fmla="val 1922"/>
                  <a:gd name="f40" fmla="val 3782"/>
                  <a:gd name="f41" fmla="val 1292"/>
                  <a:gd name="f42" fmla="val 5262"/>
                  <a:gd name="f43" fmla="val 5892"/>
                  <a:gd name="f44" fmla="val 3025"/>
                  <a:gd name="f45" fmla="val 5735"/>
                  <a:gd name="f46" fmla="val 3340"/>
                  <a:gd name="f47" fmla="val 5546"/>
                  <a:gd name="f48" fmla="val 6365"/>
                  <a:gd name="f49" fmla="val 6964"/>
                  <a:gd name="f50" fmla="val 6806"/>
                  <a:gd name="f51" fmla="val 6617"/>
                  <a:gd name="f52" fmla="val 4884"/>
                  <a:gd name="f53" fmla="val 6995"/>
                  <a:gd name="f54" fmla="val 7027"/>
                  <a:gd name="f55" fmla="val 8286"/>
                  <a:gd name="f56" fmla="val 7121"/>
                  <a:gd name="f57" fmla="val 7247"/>
                  <a:gd name="f58" fmla="val 8129"/>
                  <a:gd name="f59" fmla="val 8413"/>
                  <a:gd name="f60" fmla="val 9011"/>
                  <a:gd name="f61" fmla="val 4506"/>
                  <a:gd name="f62" fmla="*/ f0 1 9012"/>
                  <a:gd name="f63" fmla="*/ f1 1 831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9012"/>
                  <a:gd name="f70" fmla="*/ f67 1 831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9012" h="8318">
                    <a:moveTo>
                      <a:pt x="f5" y="f6"/>
                    </a:moveTo>
                    <a:cubicBezTo>
                      <a:pt x="f7" y="f6"/>
                      <a:pt x="f6" y="f8"/>
                      <a:pt x="f9" y="f10"/>
                    </a:cubicBezTo>
                    <a:cubicBezTo>
                      <a:pt x="f9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4"/>
                    </a:cubicBezTo>
                    <a:lnTo>
                      <a:pt x="f21" y="f4"/>
                    </a:ln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5" y="f27"/>
                    </a:cubicBezTo>
                    <a:lnTo>
                      <a:pt x="f25" y="f28"/>
                    </a:lnTo>
                    <a:cubicBezTo>
                      <a:pt x="f25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6" y="f38"/>
                    </a:cubicBezTo>
                    <a:cubicBezTo>
                      <a:pt x="f36" y="f39"/>
                      <a:pt x="f40" y="f41"/>
                      <a:pt x="f5" y="f41"/>
                    </a:cubicBezTo>
                    <a:cubicBezTo>
                      <a:pt x="f42" y="f41"/>
                      <a:pt x="f43" y="f39"/>
                      <a:pt x="f43" y="f38"/>
                    </a:cubicBezTo>
                    <a:cubicBezTo>
                      <a:pt x="f43" y="f44"/>
                      <a:pt x="f45" y="f46"/>
                      <a:pt x="f47" y="f33"/>
                    </a:cubicBezTo>
                    <a:cubicBezTo>
                      <a:pt x="f48" y="f31"/>
                      <a:pt x="f49" y="f29"/>
                      <a:pt x="f49" y="f28"/>
                    </a:cubicBezTo>
                    <a:lnTo>
                      <a:pt x="f49" y="f27"/>
                    </a:lnTo>
                    <a:cubicBezTo>
                      <a:pt x="f49" y="f26"/>
                      <a:pt x="f50" y="f22"/>
                      <a:pt x="f51" y="f22"/>
                    </a:cubicBezTo>
                    <a:lnTo>
                      <a:pt x="f52" y="f22"/>
                    </a:lnTo>
                    <a:lnTo>
                      <a:pt x="f52" y="f4"/>
                    </a:lnTo>
                    <a:lnTo>
                      <a:pt x="f53" y="f4"/>
                    </a:lnTo>
                    <a:cubicBezTo>
                      <a:pt x="f54" y="f55"/>
                      <a:pt x="f56" y="f17"/>
                      <a:pt x="f57" y="f58"/>
                    </a:cubicBezTo>
                    <a:cubicBezTo>
                      <a:pt x="f59" y="f13"/>
                      <a:pt x="f60" y="f28"/>
                      <a:pt x="f60" y="f61"/>
                    </a:cubicBezTo>
                    <a:cubicBezTo>
                      <a:pt x="f60" y="f18"/>
                      <a:pt x="f53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1" name="Google Shape;10343;p74">
                <a:extLst>
                  <a:ext uri="{FF2B5EF4-FFF2-40B4-BE49-F238E27FC236}">
                    <a16:creationId xmlns:a16="http://schemas.microsoft.com/office/drawing/2014/main" id="{7D382E3C-27E8-C31D-BE60-BE7AAD856EF6}"/>
                  </a:ext>
                </a:extLst>
              </p:cNvPr>
              <p:cNvSpPr/>
              <p:nvPr/>
            </p:nvSpPr>
            <p:spPr>
              <a:xfrm>
                <a:off x="8637495" y="2811871"/>
                <a:ext cx="4082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315"/>
                  <a:gd name="f7" fmla="val 1103"/>
                  <a:gd name="f8" fmla="*/ f0 1 1418"/>
                  <a:gd name="f9" fmla="*/ f1 1 1419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18"/>
                  <a:gd name="f16" fmla="*/ f13 1 1419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18" h="1419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2" name="Google Shape;10344;p74">
                <a:extLst>
                  <a:ext uri="{FF2B5EF4-FFF2-40B4-BE49-F238E27FC236}">
                    <a16:creationId xmlns:a16="http://schemas.microsoft.com/office/drawing/2014/main" id="{834D5520-BE59-684A-E4DA-C940CDC1C14C}"/>
                  </a:ext>
                </a:extLst>
              </p:cNvPr>
              <p:cNvSpPr/>
              <p:nvPr/>
            </p:nvSpPr>
            <p:spPr>
              <a:xfrm>
                <a:off x="8588483" y="3025539"/>
                <a:ext cx="13974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53"/>
                  <a:gd name="f4" fmla="val 1419"/>
                  <a:gd name="f5" fmla="val 1"/>
                  <a:gd name="f6" fmla="val 347"/>
                  <a:gd name="f7" fmla="val 946"/>
                  <a:gd name="f8" fmla="val 473"/>
                  <a:gd name="f9" fmla="val 1040"/>
                  <a:gd name="f10" fmla="val 3781"/>
                  <a:gd name="f11" fmla="val 4380"/>
                  <a:gd name="f12" fmla="*/ f0 1 4853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4853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4853" h="1419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5" y="f7"/>
                      <a:pt x="f8" y="f4"/>
                      <a:pt x="f9" y="f4"/>
                    </a:cubicBezTo>
                    <a:lnTo>
                      <a:pt x="f10" y="f4"/>
                    </a:lnTo>
                    <a:cubicBezTo>
                      <a:pt x="f11" y="f4"/>
                      <a:pt x="f3" y="f7"/>
                      <a:pt x="f3" y="f6"/>
                    </a:cubicBez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3" name="Google Shape;10345;p74">
                <a:extLst>
                  <a:ext uri="{FF2B5EF4-FFF2-40B4-BE49-F238E27FC236}">
                    <a16:creationId xmlns:a16="http://schemas.microsoft.com/office/drawing/2014/main" id="{4F3BEEEB-8F28-4DBE-9DF1-6200F1B0215B}"/>
                  </a:ext>
                </a:extLst>
              </p:cNvPr>
              <p:cNvSpPr/>
              <p:nvPr/>
            </p:nvSpPr>
            <p:spPr>
              <a:xfrm>
                <a:off x="8608445" y="2877607"/>
                <a:ext cx="99834" cy="638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2080"/>
                  <a:gd name="f5" fmla="val 1734"/>
                  <a:gd name="f6" fmla="val 1"/>
                  <a:gd name="f7" fmla="val 789"/>
                  <a:gd name="f8" fmla="val 725"/>
                  <a:gd name="f9" fmla="val 1733"/>
                  <a:gd name="f10" fmla="val 3466"/>
                  <a:gd name="f11" fmla="val 788"/>
                  <a:gd name="f12" fmla="val 2679"/>
                  <a:gd name="f13" fmla="*/ f0 1 3467"/>
                  <a:gd name="f14" fmla="*/ f1 1 2080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3467"/>
                  <a:gd name="f21" fmla="*/ f18 1 2080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3467" h="2080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4"/>
                    </a:lnTo>
                    <a:lnTo>
                      <a:pt x="f10" y="f4"/>
                    </a:lnTo>
                    <a:lnTo>
                      <a:pt x="f10" y="f9"/>
                    </a:lnTo>
                    <a:cubicBezTo>
                      <a:pt x="f10" y="f11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4" name="Google Shape;10346;p74">
                <a:extLst>
                  <a:ext uri="{FF2B5EF4-FFF2-40B4-BE49-F238E27FC236}">
                    <a16:creationId xmlns:a16="http://schemas.microsoft.com/office/drawing/2014/main" id="{7ECA6033-CD7E-B724-395E-9E5F9B0D1B1D}"/>
                  </a:ext>
                </a:extLst>
              </p:cNvPr>
              <p:cNvSpPr/>
              <p:nvPr/>
            </p:nvSpPr>
            <p:spPr>
              <a:xfrm>
                <a:off x="8608445" y="3090324"/>
                <a:ext cx="100730" cy="212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98"/>
                  <a:gd name="f4" fmla="val 694"/>
                  <a:gd name="f5" fmla="val 32"/>
                  <a:gd name="f6" fmla="val 1"/>
                  <a:gd name="f7" fmla="val 379"/>
                  <a:gd name="f8" fmla="val 284"/>
                  <a:gd name="f9" fmla="val 2773"/>
                  <a:gd name="f10" fmla="val 3183"/>
                  <a:gd name="f11" fmla="*/ f0 1 3498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3498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3498" h="694">
                    <a:moveTo>
                      <a:pt x="f5" y="f6"/>
                    </a:moveTo>
                    <a:cubicBezTo>
                      <a:pt x="f6" y="f7"/>
                      <a:pt x="f8" y="f4"/>
                      <a:pt x="f4" y="f4"/>
                    </a:cubicBezTo>
                    <a:lnTo>
                      <a:pt x="f9" y="f4"/>
                    </a:lnTo>
                    <a:cubicBezTo>
                      <a:pt x="f10" y="f4"/>
                      <a:pt x="f3" y="f7"/>
                      <a:pt x="f3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95" name="Google Shape;10359;p74">
              <a:extLst>
                <a:ext uri="{FF2B5EF4-FFF2-40B4-BE49-F238E27FC236}">
                  <a16:creationId xmlns:a16="http://schemas.microsoft.com/office/drawing/2014/main" id="{44DD356B-5345-A83D-D378-F3AC25A17143}"/>
                </a:ext>
              </a:extLst>
            </p:cNvPr>
            <p:cNvGrpSpPr/>
            <p:nvPr/>
          </p:nvGrpSpPr>
          <p:grpSpPr>
            <a:xfrm>
              <a:off x="6584749" y="3481321"/>
              <a:ext cx="361179" cy="338858"/>
              <a:chOff x="6584749" y="3481321"/>
              <a:chExt cx="361179" cy="338858"/>
            </a:xfrm>
          </p:grpSpPr>
          <p:sp>
            <p:nvSpPr>
              <p:cNvPr id="96" name="Google Shape;10360;p74">
                <a:extLst>
                  <a:ext uri="{FF2B5EF4-FFF2-40B4-BE49-F238E27FC236}">
                    <a16:creationId xmlns:a16="http://schemas.microsoft.com/office/drawing/2014/main" id="{D00BFC92-3DFA-6DAE-0DA4-4A2FBF934062}"/>
                  </a:ext>
                </a:extLst>
              </p:cNvPr>
              <p:cNvSpPr/>
              <p:nvPr/>
            </p:nvSpPr>
            <p:spPr>
              <a:xfrm>
                <a:off x="6679838" y="3638973"/>
                <a:ext cx="170023" cy="1812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77"/>
                  <a:gd name="f4" fmla="val 2804"/>
                  <a:gd name="f5" fmla="val 1607"/>
                  <a:gd name="f6" fmla="val 1450"/>
                  <a:gd name="f7" fmla="val 725"/>
                  <a:gd name="f8" fmla="val 1009"/>
                  <a:gd name="f9" fmla="val 3308"/>
                  <a:gd name="f10" fmla="val 946"/>
                  <a:gd name="f11" fmla="val 3749"/>
                  <a:gd name="f12" fmla="val 851"/>
                  <a:gd name="f13" fmla="val 4285"/>
                  <a:gd name="f14" fmla="val 757"/>
                  <a:gd name="f15" fmla="val 4883"/>
                  <a:gd name="f16" fmla="val 347"/>
                  <a:gd name="f17" fmla="val 158"/>
                  <a:gd name="f18" fmla="val 5041"/>
                  <a:gd name="f19" fmla="val 5230"/>
                  <a:gd name="f20" fmla="val 5419"/>
                  <a:gd name="f21" fmla="val 5576"/>
                  <a:gd name="f22" fmla="val 5545"/>
                  <a:gd name="f23" fmla="val 5387"/>
                  <a:gd name="f24" fmla="val 5198"/>
                  <a:gd name="f25" fmla="val 5009"/>
                  <a:gd name="f26" fmla="val 4852"/>
                  <a:gd name="f27" fmla="val 4726"/>
                  <a:gd name="f28" fmla="val 4253"/>
                  <a:gd name="f29" fmla="val 4632"/>
                  <a:gd name="f30" fmla="val 4569"/>
                  <a:gd name="f31" fmla="val 3277"/>
                  <a:gd name="f32" fmla="val 4128"/>
                  <a:gd name="f33" fmla="val 756"/>
                  <a:gd name="f34" fmla="val 3970"/>
                  <a:gd name="f35" fmla="*/ f0 1 5577"/>
                  <a:gd name="f36" fmla="*/ f1 1 5577"/>
                  <a:gd name="f37" fmla="val f2"/>
                  <a:gd name="f38" fmla="val f3"/>
                  <a:gd name="f39" fmla="+- f38 0 f37"/>
                  <a:gd name="f40" fmla="*/ f39 1 5577"/>
                  <a:gd name="f41" fmla="*/ f37 1 f40"/>
                  <a:gd name="f42" fmla="*/ f38 1 f40"/>
                  <a:gd name="f43" fmla="*/ f41 f35 1"/>
                  <a:gd name="f44" fmla="*/ f42 f35 1"/>
                  <a:gd name="f45" fmla="*/ f42 f36 1"/>
                  <a:gd name="f46" fmla="*/ f41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5577" h="5577">
                    <a:moveTo>
                      <a:pt x="f4" y="f2"/>
                    </a:moveTo>
                    <a:cubicBezTo>
                      <a:pt x="f5" y="f2"/>
                      <a:pt x="f6" y="f7"/>
                      <a:pt x="f8" y="f9"/>
                    </a:cubicBezTo>
                    <a:cubicBezTo>
                      <a:pt x="f10" y="f11"/>
                      <a:pt x="f12" y="f13"/>
                      <a:pt x="f14" y="f15"/>
                    </a:cubicBezTo>
                    <a:lnTo>
                      <a:pt x="f16" y="f15"/>
                    </a:lnTo>
                    <a:cubicBezTo>
                      <a:pt x="f17" y="f15"/>
                      <a:pt x="f2" y="f18"/>
                      <a:pt x="f2" y="f19"/>
                    </a:cubicBezTo>
                    <a:cubicBezTo>
                      <a:pt x="f2" y="f20"/>
                      <a:pt x="f17" y="f21"/>
                      <a:pt x="f16" y="f21"/>
                    </a:cubicBezTo>
                    <a:lnTo>
                      <a:pt x="f19" y="f21"/>
                    </a:lnTo>
                    <a:cubicBezTo>
                      <a:pt x="f20" y="f22"/>
                      <a:pt x="f3" y="f23"/>
                      <a:pt x="f3" y="f24"/>
                    </a:cubicBezTo>
                    <a:cubicBezTo>
                      <a:pt x="f3" y="f25"/>
                      <a:pt x="f20" y="f26"/>
                      <a:pt x="f19" y="f26"/>
                    </a:cubicBezTo>
                    <a:lnTo>
                      <a:pt x="f26" y="f26"/>
                    </a:lnTo>
                    <a:cubicBezTo>
                      <a:pt x="f27" y="f28"/>
                      <a:pt x="f29" y="f11"/>
                      <a:pt x="f30" y="f31"/>
                    </a:cubicBezTo>
                    <a:cubicBezTo>
                      <a:pt x="f32" y="f33"/>
                      <a:pt x="f34" y="f2"/>
                      <a:pt x="f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7" name="Google Shape;10361;p74">
                <a:extLst>
                  <a:ext uri="{FF2B5EF4-FFF2-40B4-BE49-F238E27FC236}">
                    <a16:creationId xmlns:a16="http://schemas.microsoft.com/office/drawing/2014/main" id="{B34743BC-856D-7B36-DBB0-E0D0B4D5E968}"/>
                  </a:ext>
                </a:extLst>
              </p:cNvPr>
              <p:cNvSpPr/>
              <p:nvPr/>
            </p:nvSpPr>
            <p:spPr>
              <a:xfrm>
                <a:off x="6839282" y="3481321"/>
                <a:ext cx="84536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3"/>
                  <a:gd name="f4" fmla="val 1386"/>
                  <a:gd name="f5" fmla="val 630"/>
                  <a:gd name="f6" fmla="val 1387"/>
                  <a:gd name="f7" fmla="val 2111"/>
                  <a:gd name="f8" fmla="val 2143"/>
                  <a:gd name="f9" fmla="*/ f0 1 2773"/>
                  <a:gd name="f10" fmla="*/ f1 1 2773"/>
                  <a:gd name="f11" fmla="val f2"/>
                  <a:gd name="f12" fmla="val f3"/>
                  <a:gd name="f13" fmla="+- f12 0 f11"/>
                  <a:gd name="f14" fmla="*/ f13 1 2773"/>
                  <a:gd name="f15" fmla="*/ f11 1 f14"/>
                  <a:gd name="f16" fmla="*/ f12 1 f14"/>
                  <a:gd name="f17" fmla="*/ f15 f9 1"/>
                  <a:gd name="f18" fmla="*/ f16 f9 1"/>
                  <a:gd name="f19" fmla="*/ f16 f10 1"/>
                  <a:gd name="f20" fmla="*/ f15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2773" h="2773">
                    <a:moveTo>
                      <a:pt x="f4" y="f2"/>
                    </a:moveTo>
                    <a:cubicBezTo>
                      <a:pt x="f5" y="f2"/>
                      <a:pt x="f2" y="f5"/>
                      <a:pt x="f2" y="f6"/>
                    </a:cubicBezTo>
                    <a:cubicBezTo>
                      <a:pt x="f2" y="f7"/>
                      <a:pt x="f5" y="f3"/>
                      <a:pt x="f4" y="f3"/>
                    </a:cubicBezTo>
                    <a:cubicBezTo>
                      <a:pt x="f8" y="f3"/>
                      <a:pt x="f3" y="f7"/>
                      <a:pt x="f3" y="f6"/>
                    </a:cubicBezTo>
                    <a:cubicBezTo>
                      <a:pt x="f3" y="f5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8" name="Google Shape;10362;p74">
                <a:extLst>
                  <a:ext uri="{FF2B5EF4-FFF2-40B4-BE49-F238E27FC236}">
                    <a16:creationId xmlns:a16="http://schemas.microsoft.com/office/drawing/2014/main" id="{D92D4541-286E-7A10-374D-29E97864FECA}"/>
                  </a:ext>
                </a:extLst>
              </p:cNvPr>
              <p:cNvSpPr/>
              <p:nvPr/>
            </p:nvSpPr>
            <p:spPr>
              <a:xfrm>
                <a:off x="6606850" y="3481321"/>
                <a:ext cx="83567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2773"/>
                  <a:gd name="f5" fmla="val 1355"/>
                  <a:gd name="f6" fmla="val 599"/>
                  <a:gd name="f7" fmla="val 630"/>
                  <a:gd name="f8" fmla="val 1387"/>
                  <a:gd name="f9" fmla="val 2143"/>
                  <a:gd name="f10" fmla="val 2111"/>
                  <a:gd name="f11" fmla="*/ f0 1 2741"/>
                  <a:gd name="f12" fmla="*/ f1 1 2773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2741"/>
                  <a:gd name="f19" fmla="*/ f16 1 2773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741" h="2773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cubicBezTo>
                      <a:pt x="f2" y="f9"/>
                      <a:pt x="f6" y="f4"/>
                      <a:pt x="f5" y="f4"/>
                    </a:cubicBezTo>
                    <a:cubicBezTo>
                      <a:pt x="f10" y="f4"/>
                      <a:pt x="f3" y="f9"/>
                      <a:pt x="f3" y="f8"/>
                    </a:cubicBezTo>
                    <a:cubicBezTo>
                      <a:pt x="f3" y="f7"/>
                      <a:pt x="f10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9" name="Google Shape;10363;p74">
                <a:extLst>
                  <a:ext uri="{FF2B5EF4-FFF2-40B4-BE49-F238E27FC236}">
                    <a16:creationId xmlns:a16="http://schemas.microsoft.com/office/drawing/2014/main" id="{7197036D-9B8E-5B48-D7B7-DA85E3C0BD27}"/>
                  </a:ext>
                </a:extLst>
              </p:cNvPr>
              <p:cNvSpPr/>
              <p:nvPr/>
            </p:nvSpPr>
            <p:spPr>
              <a:xfrm>
                <a:off x="6584749" y="3571390"/>
                <a:ext cx="127769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1"/>
                  <a:gd name="f4" fmla="val 2081"/>
                  <a:gd name="f5" fmla="val 568"/>
                  <a:gd name="f6" fmla="val 1"/>
                  <a:gd name="f7" fmla="val 252"/>
                  <a:gd name="f8" fmla="val 347"/>
                  <a:gd name="f9" fmla="val 851"/>
                  <a:gd name="f10" fmla="val 1356"/>
                  <a:gd name="f11" fmla="val 1734"/>
                  <a:gd name="f12" fmla="val 1923"/>
                  <a:gd name="f13" fmla="val 158"/>
                  <a:gd name="f14" fmla="val 2080"/>
                  <a:gd name="f15" fmla="val 3813"/>
                  <a:gd name="f16" fmla="val 4033"/>
                  <a:gd name="f17" fmla="val 820"/>
                  <a:gd name="f18" fmla="val 3970"/>
                  <a:gd name="f19" fmla="val 3624"/>
                  <a:gd name="f20" fmla="val 3245"/>
                  <a:gd name="f21" fmla="val 410"/>
                  <a:gd name="f22" fmla="val 2678"/>
                  <a:gd name="f23" fmla="val 694"/>
                  <a:gd name="f24" fmla="val 1513"/>
                  <a:gd name="f25" fmla="val 946"/>
                  <a:gd name="f26" fmla="*/ f0 1 4191"/>
                  <a:gd name="f27" fmla="*/ f1 1 2081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191"/>
                  <a:gd name="f34" fmla="*/ f31 1 2081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191" h="2081">
                    <a:moveTo>
                      <a:pt x="f5" y="f6"/>
                    </a:moveTo>
                    <a:cubicBezTo>
                      <a:pt x="f7" y="f8"/>
                      <a:pt x="f2" y="f9"/>
                      <a:pt x="f2" y="f10"/>
                    </a:cubicBezTo>
                    <a:lnTo>
                      <a:pt x="f2" y="f11"/>
                    </a:lnTo>
                    <a:cubicBezTo>
                      <a:pt x="f2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3" y="f17"/>
                      <a:pt x="f18" y="f8"/>
                      <a:pt x="f19" y="f6"/>
                    </a:cubicBezTo>
                    <a:cubicBezTo>
                      <a:pt x="f20" y="f21"/>
                      <a:pt x="f22" y="f23"/>
                      <a:pt x="f14" y="f23"/>
                    </a:cubicBezTo>
                    <a:cubicBezTo>
                      <a:pt x="f24" y="f23"/>
                      <a:pt x="f25" y="f21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0" name="Google Shape;10364;p74">
                <a:extLst>
                  <a:ext uri="{FF2B5EF4-FFF2-40B4-BE49-F238E27FC236}">
                    <a16:creationId xmlns:a16="http://schemas.microsoft.com/office/drawing/2014/main" id="{17EAAD43-A88F-EEB3-5EA1-463F520A6DC5}"/>
                  </a:ext>
                </a:extLst>
              </p:cNvPr>
              <p:cNvSpPr/>
              <p:nvPr/>
            </p:nvSpPr>
            <p:spPr>
              <a:xfrm>
                <a:off x="6819101" y="3571390"/>
                <a:ext cx="126827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081"/>
                  <a:gd name="f5" fmla="val 536"/>
                  <a:gd name="f6" fmla="val 1"/>
                  <a:gd name="f7" fmla="val 221"/>
                  <a:gd name="f8" fmla="val 347"/>
                  <a:gd name="f9" fmla="val 851"/>
                  <a:gd name="f10" fmla="val 1356"/>
                  <a:gd name="f11" fmla="val 1702"/>
                  <a:gd name="f12" fmla="val 1923"/>
                  <a:gd name="f13" fmla="val 158"/>
                  <a:gd name="f14" fmla="val 2080"/>
                  <a:gd name="f15" fmla="val 3813"/>
                  <a:gd name="f16" fmla="val 4002"/>
                  <a:gd name="f17" fmla="val 4159"/>
                  <a:gd name="f18" fmla="val 820"/>
                  <a:gd name="f19" fmla="val 3970"/>
                  <a:gd name="f20" fmla="val 3624"/>
                  <a:gd name="f21" fmla="val 3214"/>
                  <a:gd name="f22" fmla="val 410"/>
                  <a:gd name="f23" fmla="val 2679"/>
                  <a:gd name="f24" fmla="val 694"/>
                  <a:gd name="f25" fmla="val 1450"/>
                  <a:gd name="f26" fmla="val 946"/>
                  <a:gd name="f27" fmla="*/ f0 1 4160"/>
                  <a:gd name="f28" fmla="*/ f1 1 2081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160"/>
                  <a:gd name="f35" fmla="*/ f32 1 2081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160" h="2081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17" y="f12"/>
                      <a:pt x="f17" y="f11"/>
                    </a:cubicBezTo>
                    <a:lnTo>
                      <a:pt x="f17" y="f10"/>
                    </a:lnTo>
                    <a:cubicBezTo>
                      <a:pt x="f17" y="f18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14" y="f24"/>
                    </a:cubicBezTo>
                    <a:cubicBezTo>
                      <a:pt x="f25" y="f24"/>
                      <a:pt x="f26" y="f22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1" name="Google Shape;10365;p74">
                <a:extLst>
                  <a:ext uri="{FF2B5EF4-FFF2-40B4-BE49-F238E27FC236}">
                    <a16:creationId xmlns:a16="http://schemas.microsoft.com/office/drawing/2014/main" id="{1FAB775D-6A0B-D28B-7E21-FF20D2EDB0DA}"/>
                  </a:ext>
                </a:extLst>
              </p:cNvPr>
              <p:cNvSpPr/>
              <p:nvPr/>
            </p:nvSpPr>
            <p:spPr>
              <a:xfrm>
                <a:off x="6823920" y="3661486"/>
                <a:ext cx="122008" cy="6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02"/>
                  <a:gd name="f4" fmla="val 2112"/>
                  <a:gd name="f5" fmla="val 189"/>
                  <a:gd name="f6" fmla="val 567"/>
                  <a:gd name="f7" fmla="val 315"/>
                  <a:gd name="f8" fmla="val 1229"/>
                  <a:gd name="f9" fmla="val 473"/>
                  <a:gd name="f10" fmla="val 2111"/>
                  <a:gd name="f11" fmla="val 3655"/>
                  <a:gd name="f12" fmla="val 3844"/>
                  <a:gd name="f13" fmla="val 4001"/>
                  <a:gd name="f14" fmla="val 1954"/>
                  <a:gd name="f15" fmla="val 1733"/>
                  <a:gd name="f16" fmla="val 378"/>
                  <a:gd name="f17" fmla="val 3970"/>
                  <a:gd name="f18" fmla="val 158"/>
                  <a:gd name="f19" fmla="*/ f0 1 4002"/>
                  <a:gd name="f20" fmla="*/ f1 1 211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4002"/>
                  <a:gd name="f27" fmla="*/ f24 1 211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4002" h="2112">
                    <a:moveTo>
                      <a:pt x="f2" y="f2"/>
                    </a:moveTo>
                    <a:cubicBezTo>
                      <a:pt x="f5" y="f6"/>
                      <a:pt x="f7" y="f8"/>
                      <a:pt x="f9" y="f10"/>
                    </a:cubicBez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16"/>
                    </a:lnTo>
                    <a:cubicBezTo>
                      <a:pt x="f17" y="f18"/>
                      <a:pt x="f12" y="f2"/>
                      <a:pt x="f11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2" name="Google Shape;10366;p74">
                <a:extLst>
                  <a:ext uri="{FF2B5EF4-FFF2-40B4-BE49-F238E27FC236}">
                    <a16:creationId xmlns:a16="http://schemas.microsoft.com/office/drawing/2014/main" id="{270EB588-A05A-23BE-988B-D30450311CE2}"/>
                  </a:ext>
                </a:extLst>
              </p:cNvPr>
              <p:cNvSpPr/>
              <p:nvPr/>
            </p:nvSpPr>
            <p:spPr>
              <a:xfrm>
                <a:off x="6584749" y="3661486"/>
                <a:ext cx="122986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34"/>
                  <a:gd name="f4" fmla="val 2080"/>
                  <a:gd name="f5" fmla="val 347"/>
                  <a:gd name="f6" fmla="val 158"/>
                  <a:gd name="f7" fmla="val 1733"/>
                  <a:gd name="f8" fmla="val 1954"/>
                  <a:gd name="f9" fmla="val 3561"/>
                  <a:gd name="f10" fmla="val 3718"/>
                  <a:gd name="f11" fmla="val 1229"/>
                  <a:gd name="f12" fmla="val 3813"/>
                  <a:gd name="f13" fmla="val 567"/>
                  <a:gd name="f14" fmla="val 4033"/>
                  <a:gd name="f15" fmla="*/ f0 1 4034"/>
                  <a:gd name="f16" fmla="*/ f1 1 208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034"/>
                  <a:gd name="f23" fmla="*/ f20 1 208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034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4"/>
                      <a:pt x="f5" y="f4"/>
                    </a:cubicBezTo>
                    <a:lnTo>
                      <a:pt x="f9" y="f4"/>
                    </a:lnTo>
                    <a:cubicBezTo>
                      <a:pt x="f10" y="f11"/>
                      <a:pt x="f12" y="f13"/>
                      <a:pt x="f1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03" name="Google Shape;10399;p74">
              <a:extLst>
                <a:ext uri="{FF2B5EF4-FFF2-40B4-BE49-F238E27FC236}">
                  <a16:creationId xmlns:a16="http://schemas.microsoft.com/office/drawing/2014/main" id="{C921E214-B9AB-A866-DDA7-9CE49AFD42F4}"/>
                </a:ext>
              </a:extLst>
            </p:cNvPr>
            <p:cNvGrpSpPr/>
            <p:nvPr/>
          </p:nvGrpSpPr>
          <p:grpSpPr>
            <a:xfrm>
              <a:off x="3132295" y="3410510"/>
              <a:ext cx="360200" cy="381844"/>
              <a:chOff x="3132295" y="3410510"/>
              <a:chExt cx="360200" cy="381844"/>
            </a:xfrm>
          </p:grpSpPr>
          <p:sp>
            <p:nvSpPr>
              <p:cNvPr id="104" name="Google Shape;10400;p74">
                <a:extLst>
                  <a:ext uri="{FF2B5EF4-FFF2-40B4-BE49-F238E27FC236}">
                    <a16:creationId xmlns:a16="http://schemas.microsoft.com/office/drawing/2014/main" id="{C8499D02-7339-4E0D-D093-B1E8C64973CC}"/>
                  </a:ext>
                </a:extLst>
              </p:cNvPr>
              <p:cNvSpPr/>
              <p:nvPr/>
            </p:nvSpPr>
            <p:spPr>
              <a:xfrm>
                <a:off x="3292690" y="3582491"/>
                <a:ext cx="22128" cy="215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662"/>
                  <a:gd name="f5" fmla="val 375"/>
                  <a:gd name="f6" fmla="val 292"/>
                  <a:gd name="f7" fmla="val 206"/>
                  <a:gd name="f8" fmla="val 32"/>
                  <a:gd name="f9" fmla="val 127"/>
                  <a:gd name="f10" fmla="val 95"/>
                  <a:gd name="f11" fmla="val 1"/>
                  <a:gd name="f12" fmla="val 221"/>
                  <a:gd name="f13" fmla="val 441"/>
                  <a:gd name="f14" fmla="val 567"/>
                  <a:gd name="f15" fmla="val 190"/>
                  <a:gd name="f16" fmla="val 630"/>
                  <a:gd name="f17" fmla="val 277"/>
                  <a:gd name="f18" fmla="val 363"/>
                  <a:gd name="f19" fmla="val 450"/>
                  <a:gd name="f20" fmla="val 536"/>
                  <a:gd name="f21" fmla="val 599"/>
                  <a:gd name="f22" fmla="val 725"/>
                  <a:gd name="f23" fmla="val 458"/>
                  <a:gd name="f24" fmla="*/ f0 1 726"/>
                  <a:gd name="f25" fmla="*/ f1 1 662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26"/>
                  <a:gd name="f32" fmla="*/ f29 1 662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26" h="66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1" y="f13"/>
                      <a:pt x="f9" y="f14"/>
                    </a:cubicBezTo>
                    <a:cubicBezTo>
                      <a:pt x="f15" y="f16"/>
                      <a:pt x="f17" y="f4"/>
                      <a:pt x="f18" y="f4"/>
                    </a:cubicBezTo>
                    <a:cubicBezTo>
                      <a:pt x="f19" y="f4"/>
                      <a:pt x="f20" y="f16"/>
                      <a:pt x="f21" y="f14"/>
                    </a:cubicBezTo>
                    <a:cubicBezTo>
                      <a:pt x="f22" y="f13"/>
                      <a:pt x="f22" y="f12"/>
                      <a:pt x="f21" y="f10"/>
                    </a:cubicBezTo>
                    <a:cubicBezTo>
                      <a:pt x="f20" y="f8"/>
                      <a:pt x="f23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5" name="Google Shape;10401;p74">
                <a:extLst>
                  <a:ext uri="{FF2B5EF4-FFF2-40B4-BE49-F238E27FC236}">
                    <a16:creationId xmlns:a16="http://schemas.microsoft.com/office/drawing/2014/main" id="{E6BCE634-5A71-4B13-6786-896FD3D3316A}"/>
                  </a:ext>
                </a:extLst>
              </p:cNvPr>
              <p:cNvSpPr/>
              <p:nvPr/>
            </p:nvSpPr>
            <p:spPr>
              <a:xfrm>
                <a:off x="3245644" y="3537164"/>
                <a:ext cx="11526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81"/>
                  <a:gd name="f4" fmla="val 3467"/>
                  <a:gd name="f5" fmla="val 1922"/>
                  <a:gd name="f6" fmla="val 710"/>
                  <a:gd name="f7" fmla="val 2190"/>
                  <a:gd name="f8" fmla="val 2458"/>
                  <a:gd name="f9" fmla="val 812"/>
                  <a:gd name="f10" fmla="val 2647"/>
                  <a:gd name="f11" fmla="val 1017"/>
                  <a:gd name="f12" fmla="val 3088"/>
                  <a:gd name="f13" fmla="val 1395"/>
                  <a:gd name="f14" fmla="val 2088"/>
                  <a:gd name="f15" fmla="val 2466"/>
                  <a:gd name="f16" fmla="val 2671"/>
                  <a:gd name="f17" fmla="val 2773"/>
                  <a:gd name="f18" fmla="val 1654"/>
                  <a:gd name="f19" fmla="val 1386"/>
                  <a:gd name="f20" fmla="val 1197"/>
                  <a:gd name="f21" fmla="val 788"/>
                  <a:gd name="f22" fmla="val 1930"/>
                  <a:gd name="f23" fmla="val 1"/>
                  <a:gd name="f24" fmla="val 1489"/>
                  <a:gd name="f25" fmla="val 1040"/>
                  <a:gd name="f26" fmla="val 182"/>
                  <a:gd name="f27" fmla="val 693"/>
                  <a:gd name="f28" fmla="val 544"/>
                  <a:gd name="f29" fmla="val 1206"/>
                  <a:gd name="f30" fmla="val 2309"/>
                  <a:gd name="f31" fmla="val 2970"/>
                  <a:gd name="f32" fmla="val 1024"/>
                  <a:gd name="f33" fmla="val 3301"/>
                  <a:gd name="f34" fmla="val 1473"/>
                  <a:gd name="f35" fmla="val 3466"/>
                  <a:gd name="f36" fmla="val 1918"/>
                  <a:gd name="f37" fmla="val 2363"/>
                  <a:gd name="f38" fmla="val 2804"/>
                  <a:gd name="f39" fmla="val 3119"/>
                  <a:gd name="f40" fmla="val 2371"/>
                  <a:gd name="f41" fmla="*/ f0 1 3781"/>
                  <a:gd name="f42" fmla="*/ f1 1 3467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3781"/>
                  <a:gd name="f49" fmla="*/ f46 1 3467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3781" h="346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cubicBezTo>
                      <a:pt x="f8" y="f16"/>
                      <a:pt x="f7" y="f17"/>
                      <a:pt x="f5" y="f17"/>
                    </a:cubicBezTo>
                    <a:cubicBezTo>
                      <a:pt x="f18" y="f17"/>
                      <a:pt x="f19" y="f16"/>
                      <a:pt x="f20" y="f15"/>
                    </a:cubicBezTo>
                    <a:cubicBezTo>
                      <a:pt x="f21" y="f14"/>
                      <a:pt x="f21" y="f13"/>
                      <a:pt x="f20" y="f11"/>
                    </a:cubicBezTo>
                    <a:cubicBezTo>
                      <a:pt x="f19" y="f9"/>
                      <a:pt x="f18" y="f6"/>
                      <a:pt x="f5" y="f6"/>
                    </a:cubicBezTo>
                    <a:close/>
                    <a:moveTo>
                      <a:pt x="f22" y="f23"/>
                    </a:moveTo>
                    <a:cubicBezTo>
                      <a:pt x="f24" y="f23"/>
                      <a:pt x="f25" y="f26"/>
                      <a:pt x="f27" y="f28"/>
                    </a:cubicBezTo>
                    <a:cubicBezTo>
                      <a:pt x="f2" y="f29"/>
                      <a:pt x="f2" y="f30"/>
                      <a:pt x="f27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31"/>
                    </a:cubicBezTo>
                    <a:cubicBezTo>
                      <a:pt x="f3" y="f30"/>
                      <a:pt x="f3" y="f29"/>
                      <a:pt x="f39" y="f28"/>
                    </a:cubicBezTo>
                    <a:cubicBezTo>
                      <a:pt x="f38" y="f26"/>
                      <a:pt x="f40" y="f23"/>
                      <a:pt x="f22" y="f23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6" name="Google Shape;10402;p74">
                <a:extLst>
                  <a:ext uri="{FF2B5EF4-FFF2-40B4-BE49-F238E27FC236}">
                    <a16:creationId xmlns:a16="http://schemas.microsoft.com/office/drawing/2014/main" id="{D77EC515-AD36-D493-541F-4EF73D0C41F0}"/>
                  </a:ext>
                </a:extLst>
              </p:cNvPr>
              <p:cNvSpPr/>
              <p:nvPr/>
            </p:nvSpPr>
            <p:spPr>
              <a:xfrm>
                <a:off x="3348413" y="3422791"/>
                <a:ext cx="144082" cy="1545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726"/>
                  <a:gd name="f4" fmla="val 4758"/>
                  <a:gd name="f5" fmla="val 3533"/>
                  <a:gd name="f6" fmla="val 3442"/>
                  <a:gd name="f7" fmla="val 3355"/>
                  <a:gd name="f8" fmla="val 32"/>
                  <a:gd name="f9" fmla="val 3308"/>
                  <a:gd name="f10" fmla="val 95"/>
                  <a:gd name="f11" fmla="val 410"/>
                  <a:gd name="f12" fmla="val 3623"/>
                  <a:gd name="f13" fmla="val 788"/>
                  <a:gd name="f14" fmla="val 4127"/>
                  <a:gd name="f15" fmla="val 1953"/>
                  <a:gd name="f16" fmla="val 4600"/>
                  <a:gd name="f17" fmla="val 2678"/>
                  <a:gd name="f18" fmla="val 4663"/>
                  <a:gd name="f19" fmla="val 2615"/>
                  <a:gd name="f20" fmla="val 2521"/>
                  <a:gd name="f21" fmla="val 2395"/>
                  <a:gd name="f22" fmla="val 1544"/>
                  <a:gd name="f23" fmla="val 4348"/>
                  <a:gd name="f24" fmla="val 693"/>
                  <a:gd name="f25" fmla="val 3781"/>
                  <a:gd name="f26" fmla="val 3718"/>
                  <a:gd name="f27" fmla="*/ f0 1 4726"/>
                  <a:gd name="f28" fmla="*/ f1 1 4758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726"/>
                  <a:gd name="f35" fmla="*/ f32 1 4758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726" h="475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9"/>
                    </a:lnTo>
                    <a:cubicBezTo>
                      <a:pt x="f11" y="f12"/>
                      <a:pt x="f13" y="f14"/>
                      <a:pt x="f15" y="f4"/>
                    </a:cubicBezTo>
                    <a:lnTo>
                      <a:pt x="f16" y="f17"/>
                    </a:lnTo>
                    <a:cubicBezTo>
                      <a:pt x="f18" y="f19"/>
                      <a:pt x="f3" y="f20"/>
                      <a:pt x="f3" y="f21"/>
                    </a:cubicBezTo>
                    <a:cubicBezTo>
                      <a:pt x="f3" y="f22"/>
                      <a:pt x="f23" y="f24"/>
                      <a:pt x="f25" y="f10"/>
                    </a:cubicBezTo>
                    <a:cubicBezTo>
                      <a:pt x="f26" y="f8"/>
                      <a:pt x="f12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7" name="Google Shape;10403;p74">
                <a:extLst>
                  <a:ext uri="{FF2B5EF4-FFF2-40B4-BE49-F238E27FC236}">
                    <a16:creationId xmlns:a16="http://schemas.microsoft.com/office/drawing/2014/main" id="{A75A49FC-70DB-6C6A-850B-2E30C4C573AB}"/>
                  </a:ext>
                </a:extLst>
              </p:cNvPr>
              <p:cNvSpPr/>
              <p:nvPr/>
            </p:nvSpPr>
            <p:spPr>
              <a:xfrm>
                <a:off x="3295579" y="3647989"/>
                <a:ext cx="125848" cy="1330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28"/>
                  <a:gd name="f4" fmla="val 4096"/>
                  <a:gd name="f5" fmla="val 2048"/>
                  <a:gd name="f6" fmla="val 1985"/>
                  <a:gd name="f7" fmla="val 32"/>
                  <a:gd name="f8" fmla="val 63"/>
                  <a:gd name="f9" fmla="val 1954"/>
                  <a:gd name="f10" fmla="val 126"/>
                  <a:gd name="f11" fmla="val 1506"/>
                  <a:gd name="f12" fmla="val 546"/>
                  <a:gd name="f13" fmla="val 859"/>
                  <a:gd name="f14" fmla="val 767"/>
                  <a:gd name="f15" fmla="val 235"/>
                  <a:gd name="f16" fmla="val 156"/>
                  <a:gd name="f17" fmla="val 78"/>
                  <a:gd name="f18" fmla="val 764"/>
                  <a:gd name="f19" fmla="val 756"/>
                  <a:gd name="f20" fmla="val 567"/>
                  <a:gd name="f21" fmla="val 1670"/>
                  <a:gd name="f22" fmla="val 1355"/>
                  <a:gd name="f23" fmla="val 3749"/>
                  <a:gd name="f24" fmla="val 1418"/>
                  <a:gd name="f25" fmla="val 3875"/>
                  <a:gd name="f26" fmla="val 1450"/>
                  <a:gd name="f27" fmla="val 4001"/>
                  <a:gd name="f28" fmla="val 1607"/>
                  <a:gd name="f29" fmla="val 1733"/>
                  <a:gd name="f30" fmla="val 1891"/>
                  <a:gd name="f31" fmla="val 4033"/>
                  <a:gd name="f32" fmla="val 2426"/>
                  <a:gd name="f33" fmla="val 2647"/>
                  <a:gd name="f34" fmla="val 3182"/>
                  <a:gd name="f35" fmla="val 2710"/>
                  <a:gd name="f36" fmla="val 630"/>
                  <a:gd name="f37" fmla="*/ f0 1 4128"/>
                  <a:gd name="f38" fmla="*/ f1 1 4096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128"/>
                  <a:gd name="f45" fmla="*/ f42 1 4096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128" h="4096">
                    <a:moveTo>
                      <a:pt x="f5" y="f2"/>
                    </a:moveTo>
                    <a:cubicBezTo>
                      <a:pt x="f6" y="f7"/>
                      <a:pt x="f6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2" y="f19"/>
                    </a:cubicBezTo>
                    <a:lnTo>
                      <a:pt x="f2" y="f19"/>
                    </a:ln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4"/>
                      <a:pt x="f29" y="f4"/>
                    </a:cubicBezTo>
                    <a:cubicBezTo>
                      <a:pt x="f30" y="f4"/>
                      <a:pt x="f6" y="f31"/>
                      <a:pt x="f5" y="f25"/>
                    </a:cubicBezTo>
                    <a:lnTo>
                      <a:pt x="f32" y="f33"/>
                    </a:lnTo>
                    <a:lnTo>
                      <a:pt x="f34" y="f33"/>
                    </a:lnTo>
                    <a:cubicBezTo>
                      <a:pt x="f3" y="f33"/>
                      <a:pt x="f35" y="f36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8" name="Google Shape;10404;p74">
                <a:extLst>
                  <a:ext uri="{FF2B5EF4-FFF2-40B4-BE49-F238E27FC236}">
                    <a16:creationId xmlns:a16="http://schemas.microsoft.com/office/drawing/2014/main" id="{BC4D8FA4-E8B6-062D-9C78-B2E4DDC13204}"/>
                  </a:ext>
                </a:extLst>
              </p:cNvPr>
              <p:cNvSpPr/>
              <p:nvPr/>
            </p:nvSpPr>
            <p:spPr>
              <a:xfrm>
                <a:off x="3369545" y="3585545"/>
                <a:ext cx="109508" cy="1157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562"/>
                  <a:gd name="f5" fmla="val 252"/>
                  <a:gd name="f6" fmla="val 1"/>
                  <a:gd name="f7" fmla="val 284"/>
                  <a:gd name="f8" fmla="val 410"/>
                  <a:gd name="f9" fmla="val 189"/>
                  <a:gd name="f10" fmla="val 883"/>
                  <a:gd name="f11" fmla="val 1292"/>
                  <a:gd name="f12" fmla="val 630"/>
                  <a:gd name="f13" fmla="val 1922"/>
                  <a:gd name="f14" fmla="val 1134"/>
                  <a:gd name="f15" fmla="val 2615"/>
                  <a:gd name="f16" fmla="val 1544"/>
                  <a:gd name="f17" fmla="val 3466"/>
                  <a:gd name="f18" fmla="val 1565"/>
                  <a:gd name="f19" fmla="val 3530"/>
                  <a:gd name="f20" fmla="val 1634"/>
                  <a:gd name="f21" fmla="val 1715"/>
                  <a:gd name="f22" fmla="val 1874"/>
                  <a:gd name="f23" fmla="val 2080"/>
                  <a:gd name="f24" fmla="val 3443"/>
                  <a:gd name="f25" fmla="val 3214"/>
                  <a:gd name="f26" fmla="val 2458"/>
                  <a:gd name="f27" fmla="val 3308"/>
                  <a:gd name="f28" fmla="val 3497"/>
                  <a:gd name="f29" fmla="val 1985"/>
                  <a:gd name="f30" fmla="val 1891"/>
                  <a:gd name="f31" fmla="val 1733"/>
                  <a:gd name="f32" fmla="val 1576"/>
                  <a:gd name="f33" fmla="val 1450"/>
                  <a:gd name="f34" fmla="val 3340"/>
                  <a:gd name="f35" fmla="val 1418"/>
                  <a:gd name="f36" fmla="val 3182"/>
                  <a:gd name="f37" fmla="val 1355"/>
                  <a:gd name="f38" fmla="val 568"/>
                  <a:gd name="f39" fmla="*/ f0 1 3592"/>
                  <a:gd name="f40" fmla="*/ f1 1 3562"/>
                  <a:gd name="f41" fmla="val f2"/>
                  <a:gd name="f42" fmla="val f3"/>
                  <a:gd name="f43" fmla="val f4"/>
                  <a:gd name="f44" fmla="+- f43 0 f41"/>
                  <a:gd name="f45" fmla="+- f42 0 f41"/>
                  <a:gd name="f46" fmla="*/ f45 1 3592"/>
                  <a:gd name="f47" fmla="*/ f44 1 3562"/>
                  <a:gd name="f48" fmla="*/ f41 1 f46"/>
                  <a:gd name="f49" fmla="*/ f42 1 f46"/>
                  <a:gd name="f50" fmla="*/ f41 1 f47"/>
                  <a:gd name="f51" fmla="*/ f43 1 f47"/>
                  <a:gd name="f52" fmla="*/ f48 f39 1"/>
                  <a:gd name="f53" fmla="*/ f49 f39 1"/>
                  <a:gd name="f54" fmla="*/ f51 f40 1"/>
                  <a:gd name="f55" fmla="*/ f50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2" t="f55" r="f53" b="f54"/>
                <a:pathLst>
                  <a:path w="3592" h="356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3" y="f25"/>
                    </a:cubicBezTo>
                    <a:lnTo>
                      <a:pt x="f23" y="f26"/>
                    </a:lnTo>
                    <a:lnTo>
                      <a:pt x="f27" y="f23"/>
                    </a:lnTo>
                    <a:cubicBezTo>
                      <a:pt x="f28" y="f29"/>
                      <a:pt x="f3" y="f30"/>
                      <a:pt x="f3" y="f31"/>
                    </a:cubicBezTo>
                    <a:cubicBezTo>
                      <a:pt x="f3" y="f32"/>
                      <a:pt x="f28" y="f33"/>
                      <a:pt x="f34" y="f35"/>
                    </a:cubicBezTo>
                    <a:cubicBezTo>
                      <a:pt x="f36" y="f37"/>
                      <a:pt x="f14" y="f38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9" name="Google Shape;10405;p74">
                <a:extLst>
                  <a:ext uri="{FF2B5EF4-FFF2-40B4-BE49-F238E27FC236}">
                    <a16:creationId xmlns:a16="http://schemas.microsoft.com/office/drawing/2014/main" id="{11C9B8D1-9CC5-7BA0-83E2-D1E2944EA08A}"/>
                  </a:ext>
                </a:extLst>
              </p:cNvPr>
              <p:cNvSpPr/>
              <p:nvPr/>
            </p:nvSpPr>
            <p:spPr>
              <a:xfrm>
                <a:off x="3141896" y="3638763"/>
                <a:ext cx="146971" cy="15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21"/>
                  <a:gd name="f4" fmla="val 4727"/>
                  <a:gd name="f5" fmla="val 3372"/>
                  <a:gd name="f6" fmla="val 1"/>
                  <a:gd name="f7" fmla="val 95"/>
                  <a:gd name="f8" fmla="val 3277"/>
                  <a:gd name="f9" fmla="val 3435"/>
                  <a:gd name="f10" fmla="val 3687"/>
                  <a:gd name="f11" fmla="val 158"/>
                  <a:gd name="f12" fmla="val 3781"/>
                  <a:gd name="f13" fmla="val 788"/>
                  <a:gd name="f14" fmla="val 4411"/>
                  <a:gd name="f15" fmla="val 1607"/>
                  <a:gd name="f16" fmla="val 2458"/>
                  <a:gd name="f17" fmla="val 2584"/>
                  <a:gd name="f18" fmla="val 2679"/>
                  <a:gd name="f19" fmla="val 4695"/>
                  <a:gd name="f20" fmla="val 2742"/>
                  <a:gd name="f21" fmla="val 4632"/>
                  <a:gd name="f22" fmla="val 1986"/>
                  <a:gd name="f23" fmla="val 4254"/>
                  <a:gd name="f24" fmla="val 851"/>
                  <a:gd name="f25" fmla="val 3718"/>
                  <a:gd name="f26" fmla="val 442"/>
                  <a:gd name="f27" fmla="*/ f0 1 4821"/>
                  <a:gd name="f28" fmla="*/ f1 1 4727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821"/>
                  <a:gd name="f35" fmla="*/ f32 1 4727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821" h="4727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11" y="f12"/>
                    </a:cubicBezTo>
                    <a:cubicBezTo>
                      <a:pt x="f13" y="f14"/>
                      <a:pt x="f15" y="f4"/>
                      <a:pt x="f16" y="f4"/>
                    </a:cubicBezTo>
                    <a:cubicBezTo>
                      <a:pt x="f17" y="f4"/>
                      <a:pt x="f18" y="f19"/>
                      <a:pt x="f20" y="f21"/>
                    </a:cubicBezTo>
                    <a:lnTo>
                      <a:pt x="f3" y="f22"/>
                    </a:lnTo>
                    <a:cubicBezTo>
                      <a:pt x="f23" y="f24"/>
                      <a:pt x="f25" y="f2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0" name="Google Shape;10406;p74">
                <a:extLst>
                  <a:ext uri="{FF2B5EF4-FFF2-40B4-BE49-F238E27FC236}">
                    <a16:creationId xmlns:a16="http://schemas.microsoft.com/office/drawing/2014/main" id="{5DF8D990-59F1-7BAD-8EF8-DF4BDB8FF409}"/>
                  </a:ext>
                </a:extLst>
              </p:cNvPr>
              <p:cNvSpPr/>
              <p:nvPr/>
            </p:nvSpPr>
            <p:spPr>
              <a:xfrm>
                <a:off x="3295579" y="3410510"/>
                <a:ext cx="126827" cy="1095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3372"/>
                  <a:gd name="f5" fmla="val 2836"/>
                  <a:gd name="f6" fmla="val 2678"/>
                  <a:gd name="f7" fmla="val 2584"/>
                  <a:gd name="f8" fmla="val 32"/>
                  <a:gd name="f9" fmla="val 2521"/>
                  <a:gd name="f10" fmla="val 95"/>
                  <a:gd name="f11" fmla="val 3245"/>
                  <a:gd name="f12" fmla="val 90"/>
                  <a:gd name="f13" fmla="val 3238"/>
                  <a:gd name="f14" fmla="val 181"/>
                  <a:gd name="f15" fmla="val 3234"/>
                  <a:gd name="f16" fmla="val 272"/>
                  <a:gd name="f17" fmla="val 568"/>
                  <a:gd name="f18" fmla="val 870"/>
                  <a:gd name="f19" fmla="val 3275"/>
                  <a:gd name="f20" fmla="val 1135"/>
                  <a:gd name="f21" fmla="val 3371"/>
                  <a:gd name="f22" fmla="val 1324"/>
                  <a:gd name="f23" fmla="val 3119"/>
                  <a:gd name="f24" fmla="val 3939"/>
                  <a:gd name="f25" fmla="val 567"/>
                  <a:gd name="f26" fmla="val 4159"/>
                  <a:gd name="f27" fmla="val 347"/>
                  <a:gd name="f28" fmla="val 3718"/>
                  <a:gd name="f29" fmla="val 158"/>
                  <a:gd name="f30" fmla="val 3308"/>
                  <a:gd name="f31" fmla="*/ f0 1 4160"/>
                  <a:gd name="f32" fmla="*/ f1 1 3372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4160"/>
                  <a:gd name="f39" fmla="*/ f36 1 3372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4160" h="33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cubicBezTo>
                      <a:pt x="f12" y="f13"/>
                      <a:pt x="f14" y="f15"/>
                      <a:pt x="f16" y="f15"/>
                    </a:cubicBezTo>
                    <a:cubicBezTo>
                      <a:pt x="f17" y="f15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1" name="Google Shape;10407;p74">
                <a:extLst>
                  <a:ext uri="{FF2B5EF4-FFF2-40B4-BE49-F238E27FC236}">
                    <a16:creationId xmlns:a16="http://schemas.microsoft.com/office/drawing/2014/main" id="{9C1AC2BC-454B-1953-7613-5B8464DB6E3F}"/>
                  </a:ext>
                </a:extLst>
              </p:cNvPr>
              <p:cNvSpPr/>
              <p:nvPr/>
            </p:nvSpPr>
            <p:spPr>
              <a:xfrm>
                <a:off x="3132295" y="3579400"/>
                <a:ext cx="102796" cy="139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72"/>
                  <a:gd name="f4" fmla="val 4286"/>
                  <a:gd name="f5" fmla="val 3246"/>
                  <a:gd name="f6" fmla="val 1"/>
                  <a:gd name="f7" fmla="val 95"/>
                  <a:gd name="f8" fmla="val 2552"/>
                  <a:gd name="f9" fmla="val 32"/>
                  <a:gd name="f10" fmla="val 2615"/>
                  <a:gd name="f11" fmla="val 2710"/>
                  <a:gd name="f12" fmla="val 2836"/>
                  <a:gd name="f13" fmla="val 3340"/>
                  <a:gd name="f14" fmla="val 3844"/>
                  <a:gd name="f15" fmla="val 347"/>
                  <a:gd name="f16" fmla="val 4285"/>
                  <a:gd name="f17" fmla="val 1261"/>
                  <a:gd name="f18" fmla="val 3214"/>
                  <a:gd name="f19" fmla="val 851"/>
                  <a:gd name="f20" fmla="val 3183"/>
                  <a:gd name="f21" fmla="val 410"/>
                  <a:gd name="f22" fmla="*/ f0 1 3372"/>
                  <a:gd name="f23" fmla="*/ f1 1 4286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3372"/>
                  <a:gd name="f30" fmla="*/ f27 1 4286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3372" h="4286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6" y="f11"/>
                      <a:pt x="f6" y="f12"/>
                    </a:cubicBezTo>
                    <a:cubicBezTo>
                      <a:pt x="f6" y="f13"/>
                      <a:pt x="f7" y="f14"/>
                      <a:pt x="f15" y="f16"/>
                    </a:cubicBezTo>
                    <a:lnTo>
                      <a:pt x="f3" y="f17"/>
                    </a:lnTo>
                    <a:cubicBezTo>
                      <a:pt x="f18" y="f19"/>
                      <a:pt x="f20" y="f21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12" name="Google Shape;10421;p74">
              <a:extLst>
                <a:ext uri="{FF2B5EF4-FFF2-40B4-BE49-F238E27FC236}">
                  <a16:creationId xmlns:a16="http://schemas.microsoft.com/office/drawing/2014/main" id="{2F8A8B0B-0E7A-3ED3-7D3D-B2CA71BF396B}"/>
                </a:ext>
              </a:extLst>
            </p:cNvPr>
            <p:cNvGrpSpPr/>
            <p:nvPr/>
          </p:nvGrpSpPr>
          <p:grpSpPr>
            <a:xfrm>
              <a:off x="7136517" y="3419289"/>
              <a:ext cx="362148" cy="386982"/>
              <a:chOff x="7136517" y="3419289"/>
              <a:chExt cx="362148" cy="386982"/>
            </a:xfrm>
          </p:grpSpPr>
          <p:sp>
            <p:nvSpPr>
              <p:cNvPr id="113" name="Google Shape;10422;p74">
                <a:extLst>
                  <a:ext uri="{FF2B5EF4-FFF2-40B4-BE49-F238E27FC236}">
                    <a16:creationId xmlns:a16="http://schemas.microsoft.com/office/drawing/2014/main" id="{784D22F0-C9A8-9B6A-3EEA-A6C73FD97B5C}"/>
                  </a:ext>
                </a:extLst>
              </p:cNvPr>
              <p:cNvSpPr/>
              <p:nvPr/>
            </p:nvSpPr>
            <p:spPr>
              <a:xfrm>
                <a:off x="7136517" y="3555434"/>
                <a:ext cx="43260" cy="24878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657"/>
                  <a:gd name="f5" fmla="val 410"/>
                  <a:gd name="f6" fmla="val 221"/>
                  <a:gd name="f7" fmla="val 64"/>
                  <a:gd name="f8" fmla="val 158"/>
                  <a:gd name="f9" fmla="val 347"/>
                  <a:gd name="f10" fmla="val 1"/>
                  <a:gd name="f11" fmla="val 2867"/>
                  <a:gd name="f12" fmla="val 4789"/>
                  <a:gd name="f13" fmla="val 7310"/>
                  <a:gd name="f14" fmla="val 7530"/>
                  <a:gd name="f15" fmla="val 7656"/>
                  <a:gd name="f16" fmla="val 379"/>
                  <a:gd name="f17" fmla="val 568"/>
                  <a:gd name="f18" fmla="val 725"/>
                  <a:gd name="f19" fmla="val 1355"/>
                  <a:gd name="f20" fmla="val 1418"/>
                  <a:gd name="f21" fmla="*/ f0 1 1419"/>
                  <a:gd name="f22" fmla="*/ f1 1 7657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1419"/>
                  <a:gd name="f29" fmla="*/ f26 1 7657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1419" h="765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10" y="f11"/>
                      <a:pt x="f10" y="f12"/>
                      <a:pt x="f10" y="f13"/>
                    </a:cubicBezTo>
                    <a:cubicBezTo>
                      <a:pt x="f10" y="f14"/>
                      <a:pt x="f8" y="f15"/>
                      <a:pt x="f16" y="f15"/>
                    </a:cubicBezTo>
                    <a:cubicBezTo>
                      <a:pt x="f17" y="f15"/>
                      <a:pt x="f18" y="f14"/>
                      <a:pt x="f18" y="f13"/>
                    </a:cubicBezTo>
                    <a:lnTo>
                      <a:pt x="f18" y="f19"/>
                    </a:lnTo>
                    <a:lnTo>
                      <a:pt x="f20" y="f19"/>
                    </a:lnTo>
                    <a:lnTo>
                      <a:pt x="f20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4" name="Google Shape;10423;p74">
                <a:extLst>
                  <a:ext uri="{FF2B5EF4-FFF2-40B4-BE49-F238E27FC236}">
                    <a16:creationId xmlns:a16="http://schemas.microsoft.com/office/drawing/2014/main" id="{0DC32207-976B-C0C0-8959-6CC35A7140CB}"/>
                  </a:ext>
                </a:extLst>
              </p:cNvPr>
              <p:cNvSpPr/>
              <p:nvPr/>
            </p:nvSpPr>
            <p:spPr>
              <a:xfrm>
                <a:off x="7177829" y="3646544"/>
                <a:ext cx="149870" cy="15972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2080"/>
                  <a:gd name="f5" fmla="val 693"/>
                  <a:gd name="f6" fmla="val 1733"/>
                  <a:gd name="f7" fmla="val 788"/>
                  <a:gd name="f8" fmla="val 1481"/>
                  <a:gd name="f9" fmla="val 2458"/>
                  <a:gd name="f10" fmla="val 2678"/>
                  <a:gd name="f11" fmla="val 158"/>
                  <a:gd name="f12" fmla="val 2836"/>
                  <a:gd name="f13" fmla="val 347"/>
                  <a:gd name="f14" fmla="val 3529"/>
                  <a:gd name="f15" fmla="val 1072"/>
                  <a:gd name="f16" fmla="val 473"/>
                  <a:gd name="f17" fmla="val 32"/>
                  <a:gd name="f18" fmla="val 4001"/>
                  <a:gd name="f19" fmla="val 4569"/>
                  <a:gd name="f20" fmla="val 4758"/>
                  <a:gd name="f21" fmla="val 189"/>
                  <a:gd name="f22" fmla="val 4915"/>
                  <a:gd name="f23" fmla="val 410"/>
                  <a:gd name="f24" fmla="val 599"/>
                  <a:gd name="f25" fmla="val 757"/>
                  <a:gd name="f26" fmla="val 4348"/>
                  <a:gd name="f27" fmla="val 914"/>
                  <a:gd name="f28" fmla="val 4190"/>
                  <a:gd name="f29" fmla="val 1103"/>
                  <a:gd name="f30" fmla="val 2143"/>
                  <a:gd name="f31" fmla="val 2300"/>
                  <a:gd name="f32" fmla="val 2489"/>
                  <a:gd name="f33" fmla="val 3876"/>
                  <a:gd name="f34" fmla="val 4065"/>
                  <a:gd name="f35" fmla="val 4222"/>
                  <a:gd name="f36" fmla="val 4380"/>
                  <a:gd name="f37" fmla="val 3970"/>
                  <a:gd name="f38" fmla="val 4443"/>
                  <a:gd name="f39" fmla="val 3907"/>
                  <a:gd name="f40" fmla="val 2867"/>
                  <a:gd name="f41" fmla="val 4537"/>
                  <a:gd name="f42" fmla="val 2773"/>
                  <a:gd name="f43" fmla="val 4726"/>
                  <a:gd name="f44" fmla="val 4884"/>
                  <a:gd name="f45" fmla="val 2615"/>
                  <a:gd name="f46" fmla="val 2426"/>
                  <a:gd name="f47" fmla="val 4096"/>
                  <a:gd name="f48" fmla="val 662"/>
                  <a:gd name="f49" fmla="val 3151"/>
                  <a:gd name="f50" fmla="val 2804"/>
                  <a:gd name="f51" fmla="*/ f0 1 4916"/>
                  <a:gd name="f52" fmla="*/ f1 1 4916"/>
                  <a:gd name="f53" fmla="val f2"/>
                  <a:gd name="f54" fmla="val f3"/>
                  <a:gd name="f55" fmla="+- f54 0 f53"/>
                  <a:gd name="f56" fmla="*/ f55 1 4916"/>
                  <a:gd name="f57" fmla="*/ f53 1 f56"/>
                  <a:gd name="f58" fmla="*/ f54 1 f56"/>
                  <a:gd name="f59" fmla="*/ f57 f51 1"/>
                  <a:gd name="f60" fmla="*/ f58 f51 1"/>
                  <a:gd name="f61" fmla="*/ f58 f52 1"/>
                  <a:gd name="f62" fmla="*/ f57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9" t="f62" r="f60" b="f61"/>
                <a:pathLst>
                  <a:path w="4916" h="4916">
                    <a:moveTo>
                      <a:pt x="f4" y="f2"/>
                    </a:moveTo>
                    <a:lnTo>
                      <a:pt x="f4" y="f5"/>
                    </a:lnTo>
                    <a:lnTo>
                      <a:pt x="f6" y="f5"/>
                    </a:lnTo>
                    <a:cubicBezTo>
                      <a:pt x="f7" y="f5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12"/>
                    </a:cubicBezTo>
                    <a:lnTo>
                      <a:pt x="f4" y="f12"/>
                    </a:lnTo>
                    <a:lnTo>
                      <a:pt x="f4" y="f14"/>
                    </a:lnTo>
                    <a:lnTo>
                      <a:pt x="f15" y="f14"/>
                    </a:lnTo>
                    <a:cubicBezTo>
                      <a:pt x="f16" y="f14"/>
                      <a:pt x="f17" y="f18"/>
                      <a:pt x="f17" y="f19"/>
                    </a:cubicBezTo>
                    <a:cubicBezTo>
                      <a:pt x="f17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5" y="f19"/>
                    </a:cubicBezTo>
                    <a:cubicBezTo>
                      <a:pt x="f25" y="f26"/>
                      <a:pt x="f27" y="f28"/>
                      <a:pt x="f29" y="f28"/>
                    </a:cubicBezTo>
                    <a:lnTo>
                      <a:pt x="f30" y="f28"/>
                    </a:lnTo>
                    <a:lnTo>
                      <a:pt x="f30" y="f19"/>
                    </a:lnTo>
                    <a:cubicBezTo>
                      <a:pt x="f30" y="f20"/>
                      <a:pt x="f31" y="f22"/>
                      <a:pt x="f32" y="f22"/>
                    </a:cubicBezTo>
                    <a:cubicBezTo>
                      <a:pt x="f10" y="f22"/>
                      <a:pt x="f12" y="f20"/>
                      <a:pt x="f12" y="f19"/>
                    </a:cubicBezTo>
                    <a:lnTo>
                      <a:pt x="f12" y="f28"/>
                    </a:lnTo>
                    <a:lnTo>
                      <a:pt x="f33" y="f28"/>
                    </a:lnTo>
                    <a:cubicBezTo>
                      <a:pt x="f34" y="f28"/>
                      <a:pt x="f35" y="f26"/>
                      <a:pt x="f35" y="f19"/>
                    </a:cubicBezTo>
                    <a:cubicBezTo>
                      <a:pt x="f35" y="f20"/>
                      <a:pt x="f36" y="f22"/>
                      <a:pt x="f19" y="f22"/>
                    </a:cubicBezTo>
                    <a:cubicBezTo>
                      <a:pt x="f20" y="f22"/>
                      <a:pt x="f22" y="f20"/>
                      <a:pt x="f22" y="f19"/>
                    </a:cubicBezTo>
                    <a:cubicBezTo>
                      <a:pt x="f22" y="f37"/>
                      <a:pt x="f38" y="f14"/>
                      <a:pt x="f39" y="f14"/>
                    </a:cubicBezTo>
                    <a:lnTo>
                      <a:pt x="f40" y="f14"/>
                    </a:lnTo>
                    <a:lnTo>
                      <a:pt x="f40" y="f12"/>
                    </a:lnTo>
                    <a:lnTo>
                      <a:pt x="f41" y="f12"/>
                    </a:lnTo>
                    <a:lnTo>
                      <a:pt x="f41" y="f42"/>
                    </a:lnTo>
                    <a:cubicBezTo>
                      <a:pt x="f43" y="f42"/>
                      <a:pt x="f44" y="f45"/>
                      <a:pt x="f44" y="f46"/>
                    </a:cubicBezTo>
                    <a:cubicBezTo>
                      <a:pt x="f44" y="f8"/>
                      <a:pt x="f47" y="f48"/>
                      <a:pt x="f49" y="f48"/>
                    </a:cubicBezTo>
                    <a:lnTo>
                      <a:pt x="f50" y="f48"/>
                    </a:lnTo>
                    <a:lnTo>
                      <a:pt x="f50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5" name="Google Shape;10424;p74">
                <a:extLst>
                  <a:ext uri="{FF2B5EF4-FFF2-40B4-BE49-F238E27FC236}">
                    <a16:creationId xmlns:a16="http://schemas.microsoft.com/office/drawing/2014/main" id="{47139119-BE12-0AF5-9504-19D798005392}"/>
                  </a:ext>
                </a:extLst>
              </p:cNvPr>
              <p:cNvSpPr/>
              <p:nvPr/>
            </p:nvSpPr>
            <p:spPr>
              <a:xfrm>
                <a:off x="7346874" y="3419289"/>
                <a:ext cx="12871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22"/>
                  <a:gd name="f4" fmla="val 1418"/>
                  <a:gd name="f5" fmla="val 725"/>
                  <a:gd name="f6" fmla="val 315"/>
                  <a:gd name="f7" fmla="val 63"/>
                  <a:gd name="f8" fmla="val 1103"/>
                  <a:gd name="f9" fmla="val 378"/>
                  <a:gd name="f10" fmla="val 3875"/>
                  <a:gd name="f11" fmla="val 4064"/>
                  <a:gd name="f12" fmla="val 1260"/>
                  <a:gd name="f13" fmla="val 1071"/>
                  <a:gd name="f14" fmla="val 158"/>
                  <a:gd name="f15" fmla="*/ f0 1 4222"/>
                  <a:gd name="f16" fmla="*/ f1 1 1418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222"/>
                  <a:gd name="f23" fmla="*/ f20 1 1418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222" h="141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7" y="f8"/>
                      <a:pt x="f9" y="f4"/>
                      <a:pt x="f5" y="f4"/>
                    </a:cubicBezTo>
                    <a:lnTo>
                      <a:pt x="f10" y="f4"/>
                    </a:lnTo>
                    <a:cubicBezTo>
                      <a:pt x="f11" y="f4"/>
                      <a:pt x="f3" y="f12"/>
                      <a:pt x="f3" y="f13"/>
                    </a:cubicBezTo>
                    <a:lnTo>
                      <a:pt x="f3" y="f9"/>
                    </a:lnTo>
                    <a:cubicBezTo>
                      <a:pt x="f3" y="f14"/>
                      <a:pt x="f11" y="f2"/>
                      <a:pt x="f10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6" name="Google Shape;10425;p74">
                <a:extLst>
                  <a:ext uri="{FF2B5EF4-FFF2-40B4-BE49-F238E27FC236}">
                    <a16:creationId xmlns:a16="http://schemas.microsoft.com/office/drawing/2014/main" id="{3D912296-CCB4-49DE-C07C-A11ACB9C0619}"/>
                  </a:ext>
                </a:extLst>
              </p:cNvPr>
              <p:cNvSpPr/>
              <p:nvPr/>
            </p:nvSpPr>
            <p:spPr>
              <a:xfrm>
                <a:off x="7368948" y="3488893"/>
                <a:ext cx="127796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2"/>
                  <a:gd name="f4" fmla="val 1419"/>
                  <a:gd name="f5" fmla="val 694"/>
                  <a:gd name="f6" fmla="val 1"/>
                  <a:gd name="f7" fmla="val 316"/>
                  <a:gd name="f8" fmla="val 1103"/>
                  <a:gd name="f9" fmla="val 1418"/>
                  <a:gd name="f10" fmla="val 3845"/>
                  <a:gd name="f11" fmla="val 4065"/>
                  <a:gd name="f12" fmla="val 4191"/>
                  <a:gd name="f13" fmla="val 1261"/>
                  <a:gd name="f14" fmla="val 1072"/>
                  <a:gd name="f15" fmla="val 347"/>
                  <a:gd name="f16" fmla="val 158"/>
                  <a:gd name="f17" fmla="*/ f0 1 4192"/>
                  <a:gd name="f18" fmla="*/ f1 1 1419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192"/>
                  <a:gd name="f25" fmla="*/ f22 1 1419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192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cubicBezTo>
                      <a:pt x="f12" y="f16"/>
                      <a:pt x="f11" y="f6"/>
                      <a:pt x="f10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7" name="Google Shape;10426;p74">
                <a:extLst>
                  <a:ext uri="{FF2B5EF4-FFF2-40B4-BE49-F238E27FC236}">
                    <a16:creationId xmlns:a16="http://schemas.microsoft.com/office/drawing/2014/main" id="{1C393D06-65B0-7EBD-84CB-2375C9296E0A}"/>
                  </a:ext>
                </a:extLst>
              </p:cNvPr>
              <p:cNvSpPr/>
              <p:nvPr/>
            </p:nvSpPr>
            <p:spPr>
              <a:xfrm>
                <a:off x="7348795" y="3622980"/>
                <a:ext cx="148891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1419"/>
                  <a:gd name="f5" fmla="val 1"/>
                  <a:gd name="f6" fmla="val 1418"/>
                  <a:gd name="f7" fmla="val 2773"/>
                  <a:gd name="f8" fmla="val 347"/>
                  <a:gd name="f9" fmla="val 568"/>
                  <a:gd name="f10" fmla="val 2615"/>
                  <a:gd name="f11" fmla="val 725"/>
                  <a:gd name="f12" fmla="val 2426"/>
                  <a:gd name="f13" fmla="val 2237"/>
                  <a:gd name="f14" fmla="val 2080"/>
                  <a:gd name="f15" fmla="*/ f0 1 4884"/>
                  <a:gd name="f16" fmla="*/ f1 1 141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884"/>
                  <a:gd name="f23" fmla="*/ f20 1 141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884" h="1419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lnTo>
                      <a:pt x="f7" y="f5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4" y="f8"/>
                    </a:cubicBezTo>
                    <a:lnTo>
                      <a:pt x="f14" y="f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8" name="Google Shape;10427;p74">
                <a:extLst>
                  <a:ext uri="{FF2B5EF4-FFF2-40B4-BE49-F238E27FC236}">
                    <a16:creationId xmlns:a16="http://schemas.microsoft.com/office/drawing/2014/main" id="{C86ED830-91BB-6BA0-EDF9-3454C5FF13FB}"/>
                  </a:ext>
                </a:extLst>
              </p:cNvPr>
              <p:cNvSpPr/>
              <p:nvPr/>
            </p:nvSpPr>
            <p:spPr>
              <a:xfrm>
                <a:off x="7326694" y="3555434"/>
                <a:ext cx="171001" cy="4405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1356"/>
                  <a:gd name="f5" fmla="val 1"/>
                  <a:gd name="f6" fmla="val 1355"/>
                  <a:gd name="f7" fmla="val 347"/>
                  <a:gd name="f8" fmla="val 5577"/>
                  <a:gd name="f9" fmla="val 158"/>
                  <a:gd name="f10" fmla="val 5451"/>
                  <a:gd name="f11" fmla="val 5231"/>
                  <a:gd name="f12" fmla="*/ f0 1 5609"/>
                  <a:gd name="f13" fmla="*/ f1 1 1356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5609"/>
                  <a:gd name="f20" fmla="*/ f17 1 1356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5609" h="1356">
                    <a:moveTo>
                      <a:pt x="f5" y="f2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7"/>
                    </a:lnTo>
                    <a:cubicBezTo>
                      <a:pt x="f8" y="f9"/>
                      <a:pt x="f10" y="f2"/>
                      <a:pt x="f11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9" name="Google Shape;10428;p74">
                <a:extLst>
                  <a:ext uri="{FF2B5EF4-FFF2-40B4-BE49-F238E27FC236}">
                    <a16:creationId xmlns:a16="http://schemas.microsoft.com/office/drawing/2014/main" id="{A0066060-C40A-66AB-DE9A-66221D92FF04}"/>
                  </a:ext>
                </a:extLst>
              </p:cNvPr>
              <p:cNvSpPr/>
              <p:nvPr/>
            </p:nvSpPr>
            <p:spPr>
              <a:xfrm>
                <a:off x="7348795" y="3692612"/>
                <a:ext cx="149870" cy="11365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3498"/>
                  <a:gd name="f5" fmla="val 3151"/>
                  <a:gd name="f6" fmla="val 3340"/>
                  <a:gd name="f7" fmla="val 158"/>
                  <a:gd name="f8" fmla="val 3497"/>
                  <a:gd name="f9" fmla="val 347"/>
                  <a:gd name="f10" fmla="val 536"/>
                  <a:gd name="f11" fmla="val 693"/>
                  <a:gd name="f12" fmla="val 1418"/>
                  <a:gd name="f13" fmla="val 4190"/>
                  <a:gd name="f14" fmla="val 4348"/>
                  <a:gd name="f15" fmla="val 4569"/>
                  <a:gd name="f16" fmla="val 4758"/>
                  <a:gd name="f17" fmla="val 4915"/>
                  <a:gd name="f18" fmla="val 2773"/>
                  <a:gd name="f19" fmla="val 2615"/>
                  <a:gd name="f20" fmla="val 2426"/>
                  <a:gd name="f21" fmla="val 2237"/>
                  <a:gd name="f22" fmla="val 2080"/>
                  <a:gd name="f23" fmla="*/ f0 1 4916"/>
                  <a:gd name="f24" fmla="*/ f1 1 3498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4916"/>
                  <a:gd name="f31" fmla="*/ f28 1 3498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4916" h="3498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8"/>
                    </a:cubicBezTo>
                    <a:cubicBezTo>
                      <a:pt x="f10" y="f8"/>
                      <a:pt x="f11" y="f6"/>
                      <a:pt x="f11" y="f5"/>
                    </a:cubicBezTo>
                    <a:lnTo>
                      <a:pt x="f11" y="f12"/>
                    </a:lnTo>
                    <a:lnTo>
                      <a:pt x="f13" y="f12"/>
                    </a:lnTo>
                    <a:lnTo>
                      <a:pt x="f13" y="f5"/>
                    </a:lnTo>
                    <a:cubicBezTo>
                      <a:pt x="f13" y="f6"/>
                      <a:pt x="f14" y="f8"/>
                      <a:pt x="f15" y="f8"/>
                    </a:cubicBezTo>
                    <a:cubicBezTo>
                      <a:pt x="f16" y="f8"/>
                      <a:pt x="f17" y="f6"/>
                      <a:pt x="f17" y="f5"/>
                    </a:cubicBezTo>
                    <a:lnTo>
                      <a:pt x="f17" y="f2"/>
                    </a:lnTo>
                    <a:lnTo>
                      <a:pt x="f18" y="f2"/>
                    </a:lnTo>
                    <a:lnTo>
                      <a:pt x="f18" y="f9"/>
                    </a:lnTo>
                    <a:cubicBezTo>
                      <a:pt x="f18" y="f10"/>
                      <a:pt x="f19" y="f11"/>
                      <a:pt x="f20" y="f11"/>
                    </a:cubicBezTo>
                    <a:cubicBezTo>
                      <a:pt x="f21" y="f11"/>
                      <a:pt x="f22" y="f10"/>
                      <a:pt x="f22" y="f9"/>
                    </a:cubicBezTo>
                    <a:lnTo>
                      <a:pt x="f22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0" name="Google Shape;10429;p74">
                <a:extLst>
                  <a:ext uri="{FF2B5EF4-FFF2-40B4-BE49-F238E27FC236}">
                    <a16:creationId xmlns:a16="http://schemas.microsoft.com/office/drawing/2014/main" id="{08940F92-F8AA-3276-A698-FEDA7D25AB9F}"/>
                  </a:ext>
                </a:extLst>
              </p:cNvPr>
              <p:cNvSpPr/>
              <p:nvPr/>
            </p:nvSpPr>
            <p:spPr>
              <a:xfrm>
                <a:off x="7200872" y="3487887"/>
                <a:ext cx="105695" cy="1351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4159"/>
                  <a:gd name="f5" fmla="val 1733"/>
                  <a:gd name="f6" fmla="val 788"/>
                  <a:gd name="f7" fmla="val 1"/>
                  <a:gd name="f8" fmla="val 3812"/>
                  <a:gd name="f9" fmla="val 4001"/>
                  <a:gd name="f10" fmla="val 158"/>
                  <a:gd name="f11" fmla="val 347"/>
                  <a:gd name="f12" fmla="val 3120"/>
                  <a:gd name="f13" fmla="val 3309"/>
                  <a:gd name="f14" fmla="val 3466"/>
                  <a:gd name="f15" fmla="val 2678"/>
                  <a:gd name="f16" fmla="*/ f0 1 3467"/>
                  <a:gd name="f17" fmla="*/ f1 1 415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467"/>
                  <a:gd name="f24" fmla="*/ f21 1 415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467" h="4159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lnTo>
                      <a:pt x="f7" y="f8"/>
                    </a:lnTo>
                    <a:cubicBezTo>
                      <a:pt x="f7" y="f9"/>
                      <a:pt x="f10" y="f4"/>
                      <a:pt x="f11" y="f4"/>
                    </a:cubicBezTo>
                    <a:lnTo>
                      <a:pt x="f12" y="f4"/>
                    </a:lnTo>
                    <a:cubicBezTo>
                      <a:pt x="f13" y="f4"/>
                      <a:pt x="f14" y="f9"/>
                      <a:pt x="f14" y="f8"/>
                    </a:cubicBezTo>
                    <a:lnTo>
                      <a:pt x="f14" y="f5"/>
                    </a:lnTo>
                    <a:cubicBezTo>
                      <a:pt x="f14" y="f6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1" name="Google Shape;10435;p74">
              <a:extLst>
                <a:ext uri="{FF2B5EF4-FFF2-40B4-BE49-F238E27FC236}">
                  <a16:creationId xmlns:a16="http://schemas.microsoft.com/office/drawing/2014/main" id="{A42C4D74-C9D8-C574-ABAF-738F6CBCA481}"/>
                </a:ext>
              </a:extLst>
            </p:cNvPr>
            <p:cNvGrpSpPr/>
            <p:nvPr/>
          </p:nvGrpSpPr>
          <p:grpSpPr>
            <a:xfrm>
              <a:off x="7115229" y="3964728"/>
              <a:ext cx="532236" cy="525935"/>
              <a:chOff x="7115229" y="3964728"/>
              <a:chExt cx="532236" cy="525935"/>
            </a:xfrm>
          </p:grpSpPr>
          <p:sp>
            <p:nvSpPr>
              <p:cNvPr id="122" name="Google Shape;10436;p74">
                <a:extLst>
                  <a:ext uri="{FF2B5EF4-FFF2-40B4-BE49-F238E27FC236}">
                    <a16:creationId xmlns:a16="http://schemas.microsoft.com/office/drawing/2014/main" id="{7F0CB2A4-C258-F3A9-B56C-DB0F53CC33F2}"/>
                  </a:ext>
                </a:extLst>
              </p:cNvPr>
              <p:cNvSpPr/>
              <p:nvPr/>
            </p:nvSpPr>
            <p:spPr>
              <a:xfrm>
                <a:off x="7365107" y="3964728"/>
                <a:ext cx="31089" cy="827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34"/>
                  <a:gd name="f5" fmla="val 347"/>
                  <a:gd name="f6" fmla="val 158"/>
                  <a:gd name="f7" fmla="val 1355"/>
                  <a:gd name="f8" fmla="val 1576"/>
                  <a:gd name="f9" fmla="val 1733"/>
                  <a:gd name="f10" fmla="val 536"/>
                  <a:gd name="f11" fmla="val 693"/>
                  <a:gd name="f12" fmla="*/ f0 1 694"/>
                  <a:gd name="f13" fmla="*/ f1 1 1734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694"/>
                  <a:gd name="f20" fmla="*/ f17 1 1734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694" h="1734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9"/>
                      <a:pt x="f5" y="f9"/>
                    </a:cubicBezTo>
                    <a:cubicBezTo>
                      <a:pt x="f10" y="f9"/>
                      <a:pt x="f11" y="f8"/>
                      <a:pt x="f11" y="f7"/>
                    </a:cubicBezTo>
                    <a:lnTo>
                      <a:pt x="f11" y="f5"/>
                    </a:lnTo>
                    <a:cubicBezTo>
                      <a:pt x="f11" y="f6"/>
                      <a:pt x="f10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3" name="Google Shape;10437;p74">
                <a:extLst>
                  <a:ext uri="{FF2B5EF4-FFF2-40B4-BE49-F238E27FC236}">
                    <a16:creationId xmlns:a16="http://schemas.microsoft.com/office/drawing/2014/main" id="{E916261C-9386-D91C-F901-6C7305AAD0A9}"/>
                  </a:ext>
                </a:extLst>
              </p:cNvPr>
              <p:cNvSpPr/>
              <p:nvPr/>
            </p:nvSpPr>
            <p:spPr>
              <a:xfrm>
                <a:off x="7240859" y="4029769"/>
                <a:ext cx="63578" cy="662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88"/>
                  <a:gd name="f5" fmla="val 363"/>
                  <a:gd name="f6" fmla="val 1"/>
                  <a:gd name="f7" fmla="val 276"/>
                  <a:gd name="f8" fmla="val 190"/>
                  <a:gd name="f9" fmla="val 40"/>
                  <a:gd name="f10" fmla="val 127"/>
                  <a:gd name="f11" fmla="val 119"/>
                  <a:gd name="f12" fmla="val 245"/>
                  <a:gd name="f13" fmla="val 466"/>
                  <a:gd name="f14" fmla="val 592"/>
                  <a:gd name="f15" fmla="val 820"/>
                  <a:gd name="f16" fmla="val 1316"/>
                  <a:gd name="f17" fmla="val 883"/>
                  <a:gd name="f18" fmla="val 1364"/>
                  <a:gd name="f19" fmla="val 969"/>
                  <a:gd name="f20" fmla="val 1387"/>
                  <a:gd name="f21" fmla="val 1056"/>
                  <a:gd name="f22" fmla="val 1143"/>
                  <a:gd name="f23" fmla="val 1229"/>
                  <a:gd name="f24" fmla="val 1292"/>
                  <a:gd name="f25" fmla="val 1418"/>
                  <a:gd name="f26" fmla="val 1190"/>
                  <a:gd name="f27" fmla="val 938"/>
                  <a:gd name="f28" fmla="val 844"/>
                  <a:gd name="f29" fmla="val 599"/>
                  <a:gd name="f30" fmla="val 536"/>
                  <a:gd name="f31" fmla="val 450"/>
                  <a:gd name="f32" fmla="*/ f0 1 1419"/>
                  <a:gd name="f33" fmla="*/ f1 1 1388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88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88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31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4" name="Google Shape;10438;p74">
                <a:extLst>
                  <a:ext uri="{FF2B5EF4-FFF2-40B4-BE49-F238E27FC236}">
                    <a16:creationId xmlns:a16="http://schemas.microsoft.com/office/drawing/2014/main" id="{CDE124EA-98C7-E323-6039-54421A74795C}"/>
                  </a:ext>
                </a:extLst>
              </p:cNvPr>
              <p:cNvSpPr/>
              <p:nvPr/>
            </p:nvSpPr>
            <p:spPr>
              <a:xfrm>
                <a:off x="7456822" y="4030336"/>
                <a:ext cx="63578" cy="657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76"/>
                  <a:gd name="f5" fmla="val 1054"/>
                  <a:gd name="f6" fmla="val 976"/>
                  <a:gd name="f7" fmla="val 894"/>
                  <a:gd name="f8" fmla="val 33"/>
                  <a:gd name="f9" fmla="val 820"/>
                  <a:gd name="f10" fmla="val 107"/>
                  <a:gd name="f11" fmla="val 95"/>
                  <a:gd name="f12" fmla="val 832"/>
                  <a:gd name="f13" fmla="val 1"/>
                  <a:gd name="f14" fmla="val 926"/>
                  <a:gd name="f15" fmla="val 1178"/>
                  <a:gd name="f16" fmla="val 1304"/>
                  <a:gd name="f17" fmla="val 158"/>
                  <a:gd name="f18" fmla="val 1352"/>
                  <a:gd name="f19" fmla="val 253"/>
                  <a:gd name="f20" fmla="val 1375"/>
                  <a:gd name="f21" fmla="val 344"/>
                  <a:gd name="f22" fmla="val 434"/>
                  <a:gd name="f23" fmla="val 521"/>
                  <a:gd name="f24" fmla="val 568"/>
                  <a:gd name="f25" fmla="val 1293"/>
                  <a:gd name="f26" fmla="val 580"/>
                  <a:gd name="f27" fmla="val 454"/>
                  <a:gd name="f28" fmla="val 233"/>
                  <a:gd name="f29" fmla="val 1226"/>
                  <a:gd name="f30" fmla="val 41"/>
                  <a:gd name="f31" fmla="val 1142"/>
                  <a:gd name="f32" fmla="*/ f0 1 1419"/>
                  <a:gd name="f33" fmla="*/ f1 1 1376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76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7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0"/>
                    </a:cubicBezTo>
                    <a:cubicBezTo>
                      <a:pt x="f29" y="f30"/>
                      <a:pt x="f31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5" name="Google Shape;10439;p74">
                <a:extLst>
                  <a:ext uri="{FF2B5EF4-FFF2-40B4-BE49-F238E27FC236}">
                    <a16:creationId xmlns:a16="http://schemas.microsoft.com/office/drawing/2014/main" id="{30A4033D-1C65-2C3B-15B0-6F93AF00AED3}"/>
                  </a:ext>
                </a:extLst>
              </p:cNvPr>
              <p:cNvSpPr/>
              <p:nvPr/>
            </p:nvSpPr>
            <p:spPr>
              <a:xfrm>
                <a:off x="7583887" y="4194892"/>
                <a:ext cx="63578" cy="2317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4853"/>
                  <a:gd name="f5" fmla="val 1"/>
                  <a:gd name="f6" fmla="val 4852"/>
                  <a:gd name="f7" fmla="val 1040"/>
                  <a:gd name="f8" fmla="val 1261"/>
                  <a:gd name="f9" fmla="val 1418"/>
                  <a:gd name="f10" fmla="val 4695"/>
                  <a:gd name="f11" fmla="val 4506"/>
                  <a:gd name="f12" fmla="val 316"/>
                  <a:gd name="f13" fmla="val 1355"/>
                  <a:gd name="f14" fmla="val 158"/>
                  <a:gd name="f15" fmla="val 1198"/>
                  <a:gd name="f16" fmla="*/ f0 1 1419"/>
                  <a:gd name="f17" fmla="*/ f1 1 4853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4853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4853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cubicBezTo>
                      <a:pt x="f8" y="f6"/>
                      <a:pt x="f9" y="f10"/>
                      <a:pt x="f9" y="f11"/>
                    </a:cubicBezTo>
                    <a:lnTo>
                      <a:pt x="f9" y="f12"/>
                    </a:lnTo>
                    <a:cubicBezTo>
                      <a:pt x="f13" y="f14"/>
                      <a:pt x="f15" y="f5"/>
                      <a:pt x="f7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6" name="Google Shape;10440;p74">
                <a:extLst>
                  <a:ext uri="{FF2B5EF4-FFF2-40B4-BE49-F238E27FC236}">
                    <a16:creationId xmlns:a16="http://schemas.microsoft.com/office/drawing/2014/main" id="{61DF7185-628D-F292-9B29-E9954B92D187}"/>
                  </a:ext>
                </a:extLst>
              </p:cNvPr>
              <p:cNvSpPr/>
              <p:nvPr/>
            </p:nvSpPr>
            <p:spPr>
              <a:xfrm>
                <a:off x="7115229" y="4196227"/>
                <a:ext cx="63578" cy="231882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419"/>
                  <a:gd name="f5" fmla="val 4856"/>
                  <a:gd name="f6" fmla="val 323"/>
                  <a:gd name="f7" fmla="val 132"/>
                  <a:gd name="f8" fmla="val 1"/>
                  <a:gd name="f9" fmla="val 149"/>
                  <a:gd name="f10" fmla="val 351"/>
                  <a:gd name="f11" fmla="val 4509"/>
                  <a:gd name="f12" fmla="val 4698"/>
                  <a:gd name="f13" fmla="val 158"/>
                  <a:gd name="f14" fmla="val 379"/>
                  <a:gd name="f15" fmla="val 1418"/>
                  <a:gd name="f16" fmla="val 4"/>
                  <a:gd name="f17" fmla="val 341"/>
                  <a:gd name="f18" fmla="*/ f1 1 1419"/>
                  <a:gd name="f19" fmla="*/ f2 1 4856"/>
                  <a:gd name="f20" fmla="val f3"/>
                  <a:gd name="f21" fmla="val f4"/>
                  <a:gd name="f22" fmla="val f5"/>
                  <a:gd name="f23" fmla="+- f22 0 f20"/>
                  <a:gd name="f24" fmla="+- f21 0 f20"/>
                  <a:gd name="f25" fmla="*/ f24 1 1419"/>
                  <a:gd name="f26" fmla="*/ f23 1 4856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419" h="4856">
                    <a:moveTo>
                      <a:pt x="f6" y="f3"/>
                    </a:moveTo>
                    <a:cubicBezTo>
                      <a:pt x="f7" y="f3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5"/>
                      <a:pt x="f14" y="f5"/>
                    </a:cubicBezTo>
                    <a:lnTo>
                      <a:pt x="f15" y="f5"/>
                    </a:lnTo>
                    <a:lnTo>
                      <a:pt x="f15" y="f16"/>
                    </a:lnTo>
                    <a:lnTo>
                      <a:pt x="f14" y="f16"/>
                    </a:lnTo>
                    <a:cubicBezTo>
                      <a:pt x="f0" y="f8"/>
                      <a:pt x="f17" y="f3"/>
                      <a:pt x="f6" y="f3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7" name="Google Shape;10441;p74">
                <a:extLst>
                  <a:ext uri="{FF2B5EF4-FFF2-40B4-BE49-F238E27FC236}">
                    <a16:creationId xmlns:a16="http://schemas.microsoft.com/office/drawing/2014/main" id="{49BE6D47-0DA8-D80A-9A1F-994A5E74D868}"/>
                  </a:ext>
                </a:extLst>
              </p:cNvPr>
              <p:cNvSpPr/>
              <p:nvPr/>
            </p:nvSpPr>
            <p:spPr>
              <a:xfrm>
                <a:off x="7293108" y="4212942"/>
                <a:ext cx="256955" cy="1986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35"/>
                  <a:gd name="f4" fmla="val 4160"/>
                  <a:gd name="f5" fmla="val 1639"/>
                  <a:gd name="f6" fmla="val 1"/>
                  <a:gd name="f7" fmla="val 1450"/>
                  <a:gd name="f8" fmla="val 1198"/>
                  <a:gd name="f9" fmla="val 158"/>
                  <a:gd name="f10" fmla="val 1072"/>
                  <a:gd name="f11" fmla="val 379"/>
                  <a:gd name="f12" fmla="val 2490"/>
                  <a:gd name="f13" fmla="val 2584"/>
                  <a:gd name="f14" fmla="val 378"/>
                  <a:gd name="f15" fmla="val 2616"/>
                  <a:gd name="f16" fmla="val 567"/>
                  <a:gd name="f17" fmla="val 1544"/>
                  <a:gd name="f18" fmla="val 2364"/>
                  <a:gd name="f19" fmla="val 1796"/>
                  <a:gd name="f20" fmla="val 1891"/>
                  <a:gd name="f21" fmla="val 2017"/>
                  <a:gd name="f22" fmla="val 1418"/>
                  <a:gd name="f23" fmla="val 2710"/>
                  <a:gd name="f24" fmla="val 2899"/>
                  <a:gd name="f25" fmla="val 3056"/>
                  <a:gd name="f26" fmla="val 1481"/>
                  <a:gd name="f27" fmla="val 3182"/>
                  <a:gd name="f28" fmla="val 1607"/>
                  <a:gd name="f29" fmla="val 5734"/>
                  <a:gd name="f30" fmla="val 4159"/>
                  <a:gd name="f31" fmla="*/ f0 1 5735"/>
                  <a:gd name="f32" fmla="*/ f1 1 4160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5735"/>
                  <a:gd name="f39" fmla="*/ f36 1 4160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5735" h="4160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2" y="f12"/>
                    </a:lnTo>
                    <a:cubicBezTo>
                      <a:pt x="f9" y="f13"/>
                      <a:pt x="f14" y="f15"/>
                      <a:pt x="f16" y="f15"/>
                    </a:cubicBezTo>
                    <a:cubicBezTo>
                      <a:pt x="f10" y="f15"/>
                      <a:pt x="f17" y="f18"/>
                      <a:pt x="f19" y="f20"/>
                    </a:cubicBez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7" y="f28"/>
                    </a:cubicBezTo>
                    <a:lnTo>
                      <a:pt x="f29" y="f30"/>
                    </a:lnTo>
                    <a:lnTo>
                      <a:pt x="f29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8" name="Google Shape;10442;p74">
                <a:extLst>
                  <a:ext uri="{FF2B5EF4-FFF2-40B4-BE49-F238E27FC236}">
                    <a16:creationId xmlns:a16="http://schemas.microsoft.com/office/drawing/2014/main" id="{CF4195BF-DB22-F7B4-0D9E-906EBB662A97}"/>
                  </a:ext>
                </a:extLst>
              </p:cNvPr>
              <p:cNvSpPr/>
              <p:nvPr/>
            </p:nvSpPr>
            <p:spPr>
              <a:xfrm>
                <a:off x="7206989" y="4130189"/>
                <a:ext cx="314837" cy="3604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27"/>
                  <a:gd name="f4" fmla="val 7549"/>
                  <a:gd name="f5" fmla="val 2206"/>
                  <a:gd name="f6" fmla="val 1"/>
                  <a:gd name="f7" fmla="val 1828"/>
                  <a:gd name="f8" fmla="val 1481"/>
                  <a:gd name="f9" fmla="val 221"/>
                  <a:gd name="f10" fmla="val 1261"/>
                  <a:gd name="f11" fmla="val 568"/>
                  <a:gd name="f12" fmla="val 946"/>
                  <a:gd name="f13" fmla="val 1198"/>
                  <a:gd name="f14" fmla="val 914"/>
                  <a:gd name="f15" fmla="val 1324"/>
                  <a:gd name="f16" fmla="val 757"/>
                  <a:gd name="f17" fmla="val 1419"/>
                  <a:gd name="f18" fmla="val 631"/>
                  <a:gd name="f19" fmla="val 6239"/>
                  <a:gd name="f20" fmla="val 1576"/>
                  <a:gd name="f21" fmla="val 2584"/>
                  <a:gd name="f22" fmla="val 7247"/>
                  <a:gd name="f23" fmla="val 2768"/>
                  <a:gd name="f24" fmla="val 7431"/>
                  <a:gd name="f25" fmla="val 3054"/>
                  <a:gd name="f26" fmla="val 7548"/>
                  <a:gd name="f27" fmla="val 3330"/>
                  <a:gd name="f28" fmla="val 3431"/>
                  <a:gd name="f29" fmla="val 3531"/>
                  <a:gd name="f30" fmla="val 7533"/>
                  <a:gd name="f31" fmla="val 3624"/>
                  <a:gd name="f32" fmla="val 7499"/>
                  <a:gd name="f33" fmla="val 6585"/>
                  <a:gd name="f34" fmla="val 6554"/>
                  <a:gd name="f35" fmla="val 6743"/>
                  <a:gd name="f36" fmla="val 6522"/>
                  <a:gd name="f37" fmla="val 6900"/>
                  <a:gd name="f38" fmla="val 6396"/>
                  <a:gd name="f39" fmla="val 7026"/>
                  <a:gd name="f40" fmla="val 6302"/>
                  <a:gd name="f41" fmla="val 4537"/>
                  <a:gd name="f42" fmla="val 3813"/>
                  <a:gd name="f43" fmla="val 4380"/>
                  <a:gd name="f44" fmla="val 4348"/>
                  <a:gd name="f45" fmla="val 3844"/>
                  <a:gd name="f46" fmla="val 4033"/>
                  <a:gd name="f47" fmla="val 4506"/>
                  <a:gd name="f48" fmla="val 3340"/>
                  <a:gd name="f49" fmla="val 4947"/>
                  <a:gd name="f50" fmla="val 2647"/>
                  <a:gd name="f51" fmla="val 5042"/>
                  <a:gd name="f52" fmla="val 2601"/>
                  <a:gd name="f53" fmla="val 5044"/>
                  <a:gd name="f54" fmla="val 2556"/>
                  <a:gd name="f55" fmla="val 5046"/>
                  <a:gd name="f56" fmla="val 2511"/>
                  <a:gd name="f57" fmla="val 2046"/>
                  <a:gd name="f58" fmla="val 1698"/>
                  <a:gd name="f59" fmla="val 4899"/>
                  <a:gd name="f60" fmla="val 4727"/>
                  <a:gd name="f61" fmla="val 1103"/>
                  <a:gd name="f62" fmla="val 4632"/>
                  <a:gd name="f63" fmla="val 1040"/>
                  <a:gd name="f64" fmla="val 4412"/>
                  <a:gd name="f65" fmla="val 1166"/>
                  <a:gd name="f66" fmla="val 4254"/>
                  <a:gd name="f67" fmla="val 2363"/>
                  <a:gd name="f68" fmla="val 1797"/>
                  <a:gd name="f69" fmla="val 2615"/>
                  <a:gd name="f70" fmla="val 3088"/>
                  <a:gd name="f71" fmla="val 1041"/>
                  <a:gd name="f72" fmla="val 3592"/>
                  <a:gd name="f73" fmla="val 5104"/>
                  <a:gd name="f74" fmla="val 5167"/>
                  <a:gd name="f75" fmla="val 852"/>
                  <a:gd name="f76" fmla="val 5262"/>
                  <a:gd name="f77" fmla="val 347"/>
                  <a:gd name="f78" fmla="val 158"/>
                  <a:gd name="f79" fmla="val 4884"/>
                  <a:gd name="f80" fmla="*/ f0 1 7027"/>
                  <a:gd name="f81" fmla="*/ f1 1 7549"/>
                  <a:gd name="f82" fmla="val f2"/>
                  <a:gd name="f83" fmla="val f3"/>
                  <a:gd name="f84" fmla="val f4"/>
                  <a:gd name="f85" fmla="+- f84 0 f82"/>
                  <a:gd name="f86" fmla="+- f83 0 f82"/>
                  <a:gd name="f87" fmla="*/ f86 1 7027"/>
                  <a:gd name="f88" fmla="*/ f85 1 7549"/>
                  <a:gd name="f89" fmla="*/ f82 1 f87"/>
                  <a:gd name="f90" fmla="*/ f83 1 f87"/>
                  <a:gd name="f91" fmla="*/ f82 1 f88"/>
                  <a:gd name="f92" fmla="*/ f84 1 f88"/>
                  <a:gd name="f93" fmla="*/ f89 f80 1"/>
                  <a:gd name="f94" fmla="*/ f90 f80 1"/>
                  <a:gd name="f95" fmla="*/ f92 f81 1"/>
                  <a:gd name="f96" fmla="*/ f91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3" t="f96" r="f94" b="f95"/>
                <a:pathLst>
                  <a:path w="7027" h="7549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14" y="f15"/>
                      <a:pt x="f16" y="f17"/>
                      <a:pt x="f18" y="f17"/>
                    </a:cubicBezTo>
                    <a:lnTo>
                      <a:pt x="f6" y="f17"/>
                    </a:lnTo>
                    <a:lnTo>
                      <a:pt x="f6" y="f19"/>
                    </a:lnTo>
                    <a:lnTo>
                      <a:pt x="f20" y="f19"/>
                    </a:lnTo>
                    <a:lnTo>
                      <a:pt x="f21" y="f22"/>
                    </a:lnTo>
                    <a:cubicBezTo>
                      <a:pt x="f23" y="f24"/>
                      <a:pt x="f25" y="f26"/>
                      <a:pt x="f27" y="f26"/>
                    </a:cubicBezTo>
                    <a:cubicBezTo>
                      <a:pt x="f28" y="f26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lnTo>
                      <a:pt x="f41" y="f42"/>
                    </a:lnTo>
                    <a:lnTo>
                      <a:pt x="f43" y="f42"/>
                    </a:ln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58" y="f59"/>
                      <a:pt x="f15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15"/>
                      <a:pt x="f70" y="f71"/>
                      <a:pt x="f72" y="f71"/>
                    </a:cubicBezTo>
                    <a:lnTo>
                      <a:pt x="f73" y="f71"/>
                    </a:lnTo>
                    <a:cubicBezTo>
                      <a:pt x="f74" y="f75"/>
                      <a:pt x="f76" y="f18"/>
                      <a:pt x="f76" y="f77"/>
                    </a:cubicBezTo>
                    <a:cubicBezTo>
                      <a:pt x="f76" y="f78"/>
                      <a:pt x="f73" y="f6"/>
                      <a:pt x="f79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9" name="Google Shape;10443;p74">
              <a:extLst>
                <a:ext uri="{FF2B5EF4-FFF2-40B4-BE49-F238E27FC236}">
                  <a16:creationId xmlns:a16="http://schemas.microsoft.com/office/drawing/2014/main" id="{44FFE7FC-B3C1-30BB-E647-515B0B371BFE}"/>
                </a:ext>
              </a:extLst>
            </p:cNvPr>
            <p:cNvGrpSpPr/>
            <p:nvPr/>
          </p:nvGrpSpPr>
          <p:grpSpPr>
            <a:xfrm>
              <a:off x="8485796" y="3337175"/>
              <a:ext cx="413345" cy="440549"/>
              <a:chOff x="8485796" y="3337175"/>
              <a:chExt cx="413345" cy="440549"/>
            </a:xfrm>
          </p:grpSpPr>
          <p:sp>
            <p:nvSpPr>
              <p:cNvPr id="130" name="Google Shape;10444;p74">
                <a:extLst>
                  <a:ext uri="{FF2B5EF4-FFF2-40B4-BE49-F238E27FC236}">
                    <a16:creationId xmlns:a16="http://schemas.microsoft.com/office/drawing/2014/main" id="{157563D5-59E2-E908-6BEF-BB6A3642A238}"/>
                  </a:ext>
                </a:extLst>
              </p:cNvPr>
              <p:cNvSpPr/>
              <p:nvPr/>
            </p:nvSpPr>
            <p:spPr>
              <a:xfrm>
                <a:off x="8522079" y="3337175"/>
                <a:ext cx="120965" cy="1289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9"/>
                  <a:gd name="f8" fmla="val 3466"/>
                  <a:gd name="f9" fmla="val 2678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1" name="Google Shape;10445;p74">
                <a:extLst>
                  <a:ext uri="{FF2B5EF4-FFF2-40B4-BE49-F238E27FC236}">
                    <a16:creationId xmlns:a16="http://schemas.microsoft.com/office/drawing/2014/main" id="{6E95C444-F596-CA18-041C-5C5ABF3DD2A3}"/>
                  </a:ext>
                </a:extLst>
              </p:cNvPr>
              <p:cNvSpPr/>
              <p:nvPr/>
            </p:nvSpPr>
            <p:spPr>
              <a:xfrm>
                <a:off x="8681459" y="3389909"/>
                <a:ext cx="145142" cy="10106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718"/>
                  <a:gd name="f5" fmla="val 347"/>
                  <a:gd name="f6" fmla="val 158"/>
                  <a:gd name="f7" fmla="val 1"/>
                  <a:gd name="f8" fmla="val 536"/>
                  <a:gd name="f9" fmla="val 95"/>
                  <a:gd name="f10" fmla="val 662"/>
                  <a:gd name="f11" fmla="val 316"/>
                  <a:gd name="f12" fmla="val 2395"/>
                  <a:gd name="f13" fmla="val 2584"/>
                  <a:gd name="f14" fmla="val 2742"/>
                  <a:gd name="f15" fmla="val 820"/>
                  <a:gd name="f16" fmla="val 1009"/>
                  <a:gd name="f17" fmla="val 1576"/>
                  <a:gd name="f18" fmla="val 2616"/>
                  <a:gd name="f19" fmla="val 1450"/>
                  <a:gd name="f20" fmla="val 2568"/>
                  <a:gd name="f21" fmla="val 1387"/>
                  <a:gd name="f22" fmla="val 2482"/>
                  <a:gd name="f23" fmla="val 1355"/>
                  <a:gd name="f24" fmla="val 2391"/>
                  <a:gd name="f25" fmla="val 2301"/>
                  <a:gd name="f26" fmla="val 2206"/>
                  <a:gd name="f27" fmla="val 2143"/>
                  <a:gd name="f28" fmla="val 2049"/>
                  <a:gd name="f29" fmla="val 1796"/>
                  <a:gd name="f30" fmla="val 1922"/>
                  <a:gd name="f31" fmla="val 2868"/>
                  <a:gd name="f32" fmla="val 2647"/>
                  <a:gd name="f33" fmla="val 2931"/>
                  <a:gd name="f34" fmla="val 2694"/>
                  <a:gd name="f35" fmla="val 3017"/>
                  <a:gd name="f36" fmla="val 3104"/>
                  <a:gd name="f37" fmla="val 3191"/>
                  <a:gd name="f38" fmla="val 3277"/>
                  <a:gd name="f39" fmla="val 3340"/>
                  <a:gd name="f40" fmla="val 4033"/>
                  <a:gd name="f41" fmla="val 4159"/>
                  <a:gd name="f42" fmla="val 3986"/>
                  <a:gd name="f43" fmla="val 3899"/>
                  <a:gd name="f44" fmla="val 3809"/>
                  <a:gd name="f45" fmla="val 3718"/>
                  <a:gd name="f46" fmla="val 3624"/>
                  <a:gd name="f47" fmla="val 3561"/>
                  <a:gd name="f48" fmla="val 3466"/>
                  <a:gd name="f49" fmla="val 441"/>
                  <a:gd name="f50" fmla="val 2994"/>
                  <a:gd name="f51" fmla="val 2427"/>
                  <a:gd name="f52" fmla="*/ f0 1 4160"/>
                  <a:gd name="f53" fmla="*/ f1 1 2718"/>
                  <a:gd name="f54" fmla="val f2"/>
                  <a:gd name="f55" fmla="val f3"/>
                  <a:gd name="f56" fmla="val f4"/>
                  <a:gd name="f57" fmla="+- f56 0 f54"/>
                  <a:gd name="f58" fmla="+- f55 0 f54"/>
                  <a:gd name="f59" fmla="*/ f58 1 4160"/>
                  <a:gd name="f60" fmla="*/ f57 1 2718"/>
                  <a:gd name="f61" fmla="*/ f54 1 f59"/>
                  <a:gd name="f62" fmla="*/ f55 1 f59"/>
                  <a:gd name="f63" fmla="*/ f54 1 f60"/>
                  <a:gd name="f64" fmla="*/ f56 1 f60"/>
                  <a:gd name="f65" fmla="*/ f61 f52 1"/>
                  <a:gd name="f66" fmla="*/ f62 f52 1"/>
                  <a:gd name="f67" fmla="*/ f64 f53 1"/>
                  <a:gd name="f68" fmla="*/ f63 f5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5" t="f68" r="f66" b="f67"/>
                <a:pathLst>
                  <a:path w="4160" h="2718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cubicBezTo>
                      <a:pt x="f7" y="f8"/>
                      <a:pt x="f9" y="f10"/>
                      <a:pt x="f11" y="f10"/>
                    </a:cubicBezTo>
                    <a:lnTo>
                      <a:pt x="f12" y="f10"/>
                    </a:lnTo>
                    <a:cubicBezTo>
                      <a:pt x="f13" y="f10"/>
                      <a:pt x="f14" y="f15"/>
                      <a:pt x="f14" y="f16"/>
                    </a:cubicBezTo>
                    <a:lnTo>
                      <a:pt x="f14" y="f17"/>
                    </a:lnTo>
                    <a:lnTo>
                      <a:pt x="f18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1"/>
                      <a:pt x="f27" y="f19"/>
                    </a:cubicBezTo>
                    <a:cubicBezTo>
                      <a:pt x="f28" y="f17"/>
                      <a:pt x="f28" y="f29"/>
                      <a:pt x="f27" y="f30"/>
                    </a:cubicBezTo>
                    <a:lnTo>
                      <a:pt x="f31" y="f32"/>
                    </a:lnTo>
                    <a:cubicBezTo>
                      <a:pt x="f33" y="f34"/>
                      <a:pt x="f35" y="f4"/>
                      <a:pt x="f36" y="f4"/>
                    </a:cubicBezTo>
                    <a:cubicBezTo>
                      <a:pt x="f37" y="f4"/>
                      <a:pt x="f38" y="f34"/>
                      <a:pt x="f39" y="f32"/>
                    </a:cubicBezTo>
                    <a:lnTo>
                      <a:pt x="f40" y="f30"/>
                    </a:lnTo>
                    <a:cubicBezTo>
                      <a:pt x="f41" y="f29"/>
                      <a:pt x="f41" y="f17"/>
                      <a:pt x="f40" y="f19"/>
                    </a:cubicBezTo>
                    <a:cubicBezTo>
                      <a:pt x="f42" y="f21"/>
                      <a:pt x="f43" y="f23"/>
                      <a:pt x="f44" y="f23"/>
                    </a:cubicBezTo>
                    <a:cubicBezTo>
                      <a:pt x="f45" y="f23"/>
                      <a:pt x="f46" y="f21"/>
                      <a:pt x="f47" y="f19"/>
                    </a:cubicBezTo>
                    <a:lnTo>
                      <a:pt x="f48" y="f17"/>
                    </a:lnTo>
                    <a:lnTo>
                      <a:pt x="f48" y="f16"/>
                    </a:lnTo>
                    <a:cubicBezTo>
                      <a:pt x="f48" y="f49"/>
                      <a:pt x="f50" y="f2"/>
                      <a:pt x="f51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2" name="Google Shape;10446;p74">
                <a:extLst>
                  <a:ext uri="{FF2B5EF4-FFF2-40B4-BE49-F238E27FC236}">
                    <a16:creationId xmlns:a16="http://schemas.microsoft.com/office/drawing/2014/main" id="{9546BE9A-E264-2814-C0FF-6C746BBB634F}"/>
                  </a:ext>
                </a:extLst>
              </p:cNvPr>
              <p:cNvSpPr/>
              <p:nvPr/>
            </p:nvSpPr>
            <p:spPr>
              <a:xfrm>
                <a:off x="8530876" y="3620054"/>
                <a:ext cx="148425" cy="102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763"/>
                  <a:gd name="f5" fmla="val 1095"/>
                  <a:gd name="f6" fmla="val 1002"/>
                  <a:gd name="f7" fmla="val 904"/>
                  <a:gd name="f8" fmla="val 28"/>
                  <a:gd name="f9" fmla="val 820"/>
                  <a:gd name="f10" fmla="val 112"/>
                  <a:gd name="f11" fmla="val 127"/>
                  <a:gd name="f12" fmla="val 805"/>
                  <a:gd name="f13" fmla="val 1"/>
                  <a:gd name="f14" fmla="val 931"/>
                  <a:gd name="f15" fmla="val 1184"/>
                  <a:gd name="f16" fmla="val 1278"/>
                  <a:gd name="f17" fmla="val 190"/>
                  <a:gd name="f18" fmla="val 1341"/>
                  <a:gd name="f19" fmla="val 276"/>
                  <a:gd name="f20" fmla="val 1373"/>
                  <a:gd name="f21" fmla="val 363"/>
                  <a:gd name="f22" fmla="val 449"/>
                  <a:gd name="f23" fmla="val 536"/>
                  <a:gd name="f24" fmla="val 599"/>
                  <a:gd name="f25" fmla="val 725"/>
                  <a:gd name="f26" fmla="val 1719"/>
                  <a:gd name="f27" fmla="val 2318"/>
                  <a:gd name="f28" fmla="val 1198"/>
                  <a:gd name="f29" fmla="val 2759"/>
                  <a:gd name="f30" fmla="val 1733"/>
                  <a:gd name="f31" fmla="val 3813"/>
                  <a:gd name="f32" fmla="val 3837"/>
                  <a:gd name="f33" fmla="val 2761"/>
                  <a:gd name="f34" fmla="val 3861"/>
                  <a:gd name="f35" fmla="val 3883"/>
                  <a:gd name="f36" fmla="val 4122"/>
                  <a:gd name="f37" fmla="val 2616"/>
                  <a:gd name="f38" fmla="val 2444"/>
                  <a:gd name="f39" fmla="val 2223"/>
                  <a:gd name="f40" fmla="val 4096"/>
                  <a:gd name="f41" fmla="val 2066"/>
                  <a:gd name="f42" fmla="val 3907"/>
                  <a:gd name="f43" fmla="val 1828"/>
                  <a:gd name="f44" fmla="val 1639"/>
                  <a:gd name="f45" fmla="val 1481"/>
                  <a:gd name="f46" fmla="val 1908"/>
                  <a:gd name="f47" fmla="val 1576"/>
                  <a:gd name="f48" fmla="val 1824"/>
                  <a:gd name="f49" fmla="val 1914"/>
                  <a:gd name="f50" fmla="val 2001"/>
                  <a:gd name="f51" fmla="val 2048"/>
                  <a:gd name="f52" fmla="val 2174"/>
                  <a:gd name="f53" fmla="val 1355"/>
                  <a:gd name="f54" fmla="val 1292"/>
                  <a:gd name="f55" fmla="val 81"/>
                  <a:gd name="f56" fmla="val 1261"/>
                  <a:gd name="f57" fmla="val 1229"/>
                  <a:gd name="f58" fmla="val 18"/>
                  <a:gd name="f59" fmla="val 1187"/>
                  <a:gd name="f60" fmla="val 7"/>
                  <a:gd name="f61" fmla="val 1142"/>
                  <a:gd name="f62" fmla="*/ f0 1 4254"/>
                  <a:gd name="f63" fmla="*/ f1 1 2763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4254"/>
                  <a:gd name="f70" fmla="*/ f67 1 2763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4254" h="276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15"/>
                    </a:lnTo>
                    <a:lnTo>
                      <a:pt x="f25" y="f26"/>
                    </a:lnTo>
                    <a:cubicBezTo>
                      <a:pt x="f25" y="f27"/>
                      <a:pt x="f28" y="f29"/>
                      <a:pt x="f30" y="f29"/>
                    </a:cubicBezTo>
                    <a:lnTo>
                      <a:pt x="f31" y="f29"/>
                    </a:lnTo>
                    <a:cubicBezTo>
                      <a:pt x="f32" y="f33"/>
                      <a:pt x="f34" y="f4"/>
                      <a:pt x="f35" y="f4"/>
                    </a:cubicBezTo>
                    <a:cubicBezTo>
                      <a:pt x="f36" y="f4"/>
                      <a:pt x="f3" y="f37"/>
                      <a:pt x="f3" y="f38"/>
                    </a:cubicBezTo>
                    <a:cubicBezTo>
                      <a:pt x="f3" y="f39"/>
                      <a:pt x="f40" y="f41"/>
                      <a:pt x="f42" y="f41"/>
                    </a:cubicBezTo>
                    <a:lnTo>
                      <a:pt x="f43" y="f41"/>
                    </a:lnTo>
                    <a:cubicBezTo>
                      <a:pt x="f44" y="f41"/>
                      <a:pt x="f45" y="f46"/>
                      <a:pt x="f45" y="f26"/>
                    </a:cubicBezTo>
                    <a:lnTo>
                      <a:pt x="f45" y="f15"/>
                    </a:lnTo>
                    <a:lnTo>
                      <a:pt x="f47" y="f16"/>
                    </a:lnTo>
                    <a:cubicBezTo>
                      <a:pt x="f44" y="f18"/>
                      <a:pt x="f30" y="f20"/>
                      <a:pt x="f48" y="f20"/>
                    </a:cubicBezTo>
                    <a:cubicBezTo>
                      <a:pt x="f49" y="f20"/>
                      <a:pt x="f50" y="f18"/>
                      <a:pt x="f51" y="f16"/>
                    </a:cubicBezTo>
                    <a:cubicBezTo>
                      <a:pt x="f52" y="f15"/>
                      <a:pt x="f52" y="f14"/>
                      <a:pt x="f51" y="f12"/>
                    </a:cubicBezTo>
                    <a:lnTo>
                      <a:pt x="f53" y="f10"/>
                    </a:lnTo>
                    <a:cubicBezTo>
                      <a:pt x="f54" y="f55"/>
                      <a:pt x="f56" y="f55"/>
                      <a:pt x="f57" y="f58"/>
                    </a:cubicBezTo>
                    <a:cubicBezTo>
                      <a:pt x="f59" y="f60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3" name="Google Shape;10447;p74">
                <a:extLst>
                  <a:ext uri="{FF2B5EF4-FFF2-40B4-BE49-F238E27FC236}">
                    <a16:creationId xmlns:a16="http://schemas.microsoft.com/office/drawing/2014/main" id="{0044D2E2-F536-9878-9805-28D5FC3AA817}"/>
                  </a:ext>
                </a:extLst>
              </p:cNvPr>
              <p:cNvSpPr/>
              <p:nvPr/>
            </p:nvSpPr>
            <p:spPr>
              <a:xfrm>
                <a:off x="8739725" y="3517605"/>
                <a:ext cx="124248" cy="1277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61"/>
                  <a:gd name="f4" fmla="val 3435"/>
                  <a:gd name="f5" fmla="val 1796"/>
                  <a:gd name="f6" fmla="val 788"/>
                  <a:gd name="f7" fmla="val 1733"/>
                  <a:gd name="f8" fmla="val 2647"/>
                  <a:gd name="f9" fmla="val 3434"/>
                  <a:gd name="f10" fmla="val 2741"/>
                  <a:gd name="f11" fmla="val 2773"/>
                  <a:gd name="f12" fmla="*/ f0 1 3561"/>
                  <a:gd name="f13" fmla="*/ f1 1 3435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3561"/>
                  <a:gd name="f20" fmla="*/ f17 1 3435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3561" h="3435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2" y="f8"/>
                      <a:pt x="f6" y="f9"/>
                      <a:pt x="f5" y="f9"/>
                    </a:cubicBezTo>
                    <a:cubicBezTo>
                      <a:pt x="f10" y="f9"/>
                      <a:pt x="f3" y="f8"/>
                      <a:pt x="f3" y="f7"/>
                    </a:cubicBezTo>
                    <a:cubicBezTo>
                      <a:pt x="f3" y="f6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4" name="Google Shape;10448;p74">
                <a:extLst>
                  <a:ext uri="{FF2B5EF4-FFF2-40B4-BE49-F238E27FC236}">
                    <a16:creationId xmlns:a16="http://schemas.microsoft.com/office/drawing/2014/main" id="{45BF48F1-3B5C-4CD0-2685-38E2467B3779}"/>
                  </a:ext>
                </a:extLst>
              </p:cNvPr>
              <p:cNvSpPr/>
              <p:nvPr/>
            </p:nvSpPr>
            <p:spPr>
              <a:xfrm>
                <a:off x="8485796" y="3463719"/>
                <a:ext cx="193505" cy="1312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46"/>
                  <a:gd name="f4" fmla="val 3529"/>
                  <a:gd name="f5" fmla="val 1072"/>
                  <a:gd name="f6" fmla="val 442"/>
                  <a:gd name="f7" fmla="val 536"/>
                  <a:gd name="f8" fmla="val 32"/>
                  <a:gd name="f9" fmla="val 1292"/>
                  <a:gd name="f10" fmla="val 2143"/>
                  <a:gd name="f11" fmla="val 3182"/>
                  <a:gd name="f12" fmla="val 1"/>
                  <a:gd name="f13" fmla="val 3371"/>
                  <a:gd name="f14" fmla="val 158"/>
                  <a:gd name="f15" fmla="val 347"/>
                  <a:gd name="f16" fmla="val 5199"/>
                  <a:gd name="f17" fmla="val 5388"/>
                  <a:gd name="f18" fmla="val 5168"/>
                  <a:gd name="f19" fmla="val 4538"/>
                  <a:gd name="f20" fmla="val 4096"/>
                  <a:gd name="f21" fmla="val 473"/>
                  <a:gd name="f22" fmla="val 3466"/>
                  <a:gd name="f23" fmla="val 756"/>
                  <a:gd name="f24" fmla="val 2805"/>
                  <a:gd name="f25" fmla="val 1513"/>
                  <a:gd name="f26" fmla="val 504"/>
                  <a:gd name="f27" fmla="*/ f0 1 5546"/>
                  <a:gd name="f28" fmla="*/ f1 1 3529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5546"/>
                  <a:gd name="f35" fmla="*/ f32 1 3529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5546" h="3529">
                    <a:moveTo>
                      <a:pt x="f5" y="f2"/>
                    </a:moveTo>
                    <a:cubicBezTo>
                      <a:pt x="f6" y="f7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4"/>
                      <a:pt x="f15" y="f4"/>
                    </a:cubicBezTo>
                    <a:lnTo>
                      <a:pt x="f16" y="f4"/>
                    </a:lnTo>
                    <a:cubicBezTo>
                      <a:pt x="f17" y="f4"/>
                      <a:pt x="f3" y="f13"/>
                      <a:pt x="f3" y="f11"/>
                    </a:cubicBezTo>
                    <a:lnTo>
                      <a:pt x="f3" y="f10"/>
                    </a:lnTo>
                    <a:cubicBezTo>
                      <a:pt x="f3" y="f9"/>
                      <a:pt x="f18" y="f7"/>
                      <a:pt x="f19" y="f2"/>
                    </a:cubicBez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10" y="f23"/>
                      <a:pt x="f25" y="f26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5" name="Google Shape;10449;p74">
                <a:extLst>
                  <a:ext uri="{FF2B5EF4-FFF2-40B4-BE49-F238E27FC236}">
                    <a16:creationId xmlns:a16="http://schemas.microsoft.com/office/drawing/2014/main" id="{DF8927F8-DE84-1827-9D24-D8DE81A3C14C}"/>
                  </a:ext>
                </a:extLst>
              </p:cNvPr>
              <p:cNvSpPr/>
              <p:nvPr/>
            </p:nvSpPr>
            <p:spPr>
              <a:xfrm>
                <a:off x="8703442" y="3644112"/>
                <a:ext cx="195699" cy="13361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3593"/>
                  <a:gd name="f5" fmla="val 1009"/>
                  <a:gd name="f6" fmla="val 1"/>
                  <a:gd name="f7" fmla="val 379"/>
                  <a:gd name="f8" fmla="val 537"/>
                  <a:gd name="f9" fmla="val 1261"/>
                  <a:gd name="f10" fmla="val 2143"/>
                  <a:gd name="f11" fmla="val 3246"/>
                  <a:gd name="f12" fmla="val 3435"/>
                  <a:gd name="f13" fmla="val 158"/>
                  <a:gd name="f14" fmla="val 3592"/>
                  <a:gd name="f15" fmla="val 347"/>
                  <a:gd name="f16" fmla="val 5262"/>
                  <a:gd name="f17" fmla="val 5451"/>
                  <a:gd name="f18" fmla="val 5577"/>
                  <a:gd name="f19" fmla="val 5199"/>
                  <a:gd name="f20" fmla="val 4569"/>
                  <a:gd name="f21" fmla="val 4128"/>
                  <a:gd name="f22" fmla="val 474"/>
                  <a:gd name="f23" fmla="val 3498"/>
                  <a:gd name="f24" fmla="val 757"/>
                  <a:gd name="f25" fmla="val 2773"/>
                  <a:gd name="f26" fmla="val 2080"/>
                  <a:gd name="f27" fmla="val 1450"/>
                  <a:gd name="f28" fmla="*/ f0 1 5609"/>
                  <a:gd name="f29" fmla="*/ f1 1 3593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5609"/>
                  <a:gd name="f36" fmla="*/ f33 1 3593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5609" h="3593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15" y="f14"/>
                    </a:cubicBezTo>
                    <a:lnTo>
                      <a:pt x="f16" y="f14"/>
                    </a:lnTo>
                    <a:cubicBezTo>
                      <a:pt x="f17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18" y="f9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2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36" name="Google Shape;10468;p74">
              <a:extLst>
                <a:ext uri="{FF2B5EF4-FFF2-40B4-BE49-F238E27FC236}">
                  <a16:creationId xmlns:a16="http://schemas.microsoft.com/office/drawing/2014/main" id="{099DACBF-417D-0123-0B76-7DA76287B19E}"/>
                </a:ext>
              </a:extLst>
            </p:cNvPr>
            <p:cNvGrpSpPr/>
            <p:nvPr/>
          </p:nvGrpSpPr>
          <p:grpSpPr>
            <a:xfrm>
              <a:off x="4518516" y="3505370"/>
              <a:ext cx="362148" cy="384935"/>
              <a:chOff x="4518516" y="3505370"/>
              <a:chExt cx="362148" cy="384935"/>
            </a:xfrm>
          </p:grpSpPr>
          <p:sp>
            <p:nvSpPr>
              <p:cNvPr id="137" name="Google Shape;10469;p74">
                <a:extLst>
                  <a:ext uri="{FF2B5EF4-FFF2-40B4-BE49-F238E27FC236}">
                    <a16:creationId xmlns:a16="http://schemas.microsoft.com/office/drawing/2014/main" id="{245E4897-A27A-4B97-13E9-7AAC5F5C55CC}"/>
                  </a:ext>
                </a:extLst>
              </p:cNvPr>
              <p:cNvSpPr/>
              <p:nvPr/>
            </p:nvSpPr>
            <p:spPr>
              <a:xfrm>
                <a:off x="4731736" y="3731584"/>
                <a:ext cx="148928" cy="1587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5"/>
                  <a:gd name="f4" fmla="val 2395"/>
                  <a:gd name="f5" fmla="val 1324"/>
                  <a:gd name="f6" fmla="val 2616"/>
                  <a:gd name="f7" fmla="val 2773"/>
                  <a:gd name="f8" fmla="val 1482"/>
                  <a:gd name="f9" fmla="val 1702"/>
                  <a:gd name="f10" fmla="val 2049"/>
                  <a:gd name="f11" fmla="val 3120"/>
                  <a:gd name="f12" fmla="val 3309"/>
                  <a:gd name="f13" fmla="val 3466"/>
                  <a:gd name="f14" fmla="val 2206"/>
                  <a:gd name="f15" fmla="val 2584"/>
                  <a:gd name="f16" fmla="val 2742"/>
                  <a:gd name="f17" fmla="val 2458"/>
                  <a:gd name="f18" fmla="val 1"/>
                  <a:gd name="f19" fmla="val 1104"/>
                  <a:gd name="f20" fmla="val 1103"/>
                  <a:gd name="f21" fmla="val 2427"/>
                  <a:gd name="f22" fmla="val 3781"/>
                  <a:gd name="f23" fmla="val 4884"/>
                  <a:gd name="f24" fmla="val 3782"/>
                  <a:gd name="f25" fmla="val 4853"/>
                  <a:gd name="f26" fmla="val 1072"/>
                  <a:gd name="f27" fmla="*/ f0 1 4885"/>
                  <a:gd name="f28" fmla="*/ f1 1 4885"/>
                  <a:gd name="f29" fmla="val f2"/>
                  <a:gd name="f30" fmla="val f3"/>
                  <a:gd name="f31" fmla="+- f30 0 f29"/>
                  <a:gd name="f32" fmla="*/ f31 1 4885"/>
                  <a:gd name="f33" fmla="*/ f29 1 f32"/>
                  <a:gd name="f34" fmla="*/ f30 1 f32"/>
                  <a:gd name="f35" fmla="*/ f33 f27 1"/>
                  <a:gd name="f36" fmla="*/ f34 f27 1"/>
                  <a:gd name="f37" fmla="*/ f34 f28 1"/>
                  <a:gd name="f38" fmla="*/ f33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4885" h="4885">
                    <a:moveTo>
                      <a:pt x="f4" y="f5"/>
                    </a:moveTo>
                    <a:cubicBezTo>
                      <a:pt x="f6" y="f5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4"/>
                    </a:cubicBezTo>
                    <a:cubicBezTo>
                      <a:pt x="f13" y="f15"/>
                      <a:pt x="f12" y="f16"/>
                      <a:pt x="f11" y="f16"/>
                    </a:cubicBezTo>
                    <a:lnTo>
                      <a:pt x="f4" y="f16"/>
                    </a:lnTo>
                    <a:cubicBezTo>
                      <a:pt x="f14" y="f16"/>
                      <a:pt x="f10" y="f15"/>
                      <a:pt x="f10" y="f4"/>
                    </a:cubicBezTo>
                    <a:lnTo>
                      <a:pt x="f10" y="f9"/>
                    </a:lnTo>
                    <a:cubicBezTo>
                      <a:pt x="f10" y="f8"/>
                      <a:pt x="f14" y="f5"/>
                      <a:pt x="f4" y="f5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18" y="f20"/>
                      <a:pt x="f18" y="f21"/>
                    </a:cubicBezTo>
                    <a:cubicBezTo>
                      <a:pt x="f18" y="f22"/>
                      <a:pt x="f19" y="f23"/>
                      <a:pt x="f17" y="f23"/>
                    </a:cubicBezTo>
                    <a:cubicBezTo>
                      <a:pt x="f24" y="f23"/>
                      <a:pt x="f23" y="f22"/>
                      <a:pt x="f23" y="f21"/>
                    </a:cubicBezTo>
                    <a:cubicBezTo>
                      <a:pt x="f25" y="f26"/>
                      <a:pt x="f24" y="f18"/>
                      <a:pt x="f17" y="f18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8" name="Google Shape;10470;p74">
                <a:extLst>
                  <a:ext uri="{FF2B5EF4-FFF2-40B4-BE49-F238E27FC236}">
                    <a16:creationId xmlns:a16="http://schemas.microsoft.com/office/drawing/2014/main" id="{3CDC8665-EB03-30EB-AAB4-A0E2AC037CAC}"/>
                  </a:ext>
                </a:extLst>
              </p:cNvPr>
              <p:cNvSpPr/>
              <p:nvPr/>
            </p:nvSpPr>
            <p:spPr>
              <a:xfrm>
                <a:off x="4519495" y="3618994"/>
                <a:ext cx="317946" cy="2252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29"/>
                  <a:gd name="f4" fmla="val 6932"/>
                  <a:gd name="f5" fmla="val 2426"/>
                  <a:gd name="f6" fmla="val 662"/>
                  <a:gd name="f7" fmla="val 2647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1733"/>
                  <a:gd name="f14" fmla="val 1544"/>
                  <a:gd name="f15" fmla="val 1387"/>
                  <a:gd name="f16" fmla="val 4537"/>
                  <a:gd name="f17" fmla="val 4726"/>
                  <a:gd name="f18" fmla="val 4884"/>
                  <a:gd name="f19" fmla="val 4695"/>
                  <a:gd name="f20" fmla="val 3812"/>
                  <a:gd name="f21" fmla="val 3623"/>
                  <a:gd name="f22" fmla="val 3466"/>
                  <a:gd name="f23" fmla="val 6648"/>
                  <a:gd name="f24" fmla="val 6837"/>
                  <a:gd name="f25" fmla="val 6994"/>
                  <a:gd name="f26" fmla="val 5955"/>
                  <a:gd name="f27" fmla="val 5734"/>
                  <a:gd name="f28" fmla="val 5577"/>
                  <a:gd name="f29" fmla="val 8727"/>
                  <a:gd name="f30" fmla="val 8948"/>
                  <a:gd name="f31" fmla="val 9105"/>
                  <a:gd name="f32" fmla="val 8034"/>
                  <a:gd name="f33" fmla="val 7845"/>
                  <a:gd name="f34" fmla="val 7688"/>
                  <a:gd name="f35" fmla="val 2080"/>
                  <a:gd name="f36" fmla="val 2237"/>
                  <a:gd name="f37" fmla="val 2773"/>
                  <a:gd name="f38" fmla="val 2206"/>
                  <a:gd name="f39" fmla="val 4001"/>
                  <a:gd name="f40" fmla="val 4159"/>
                  <a:gd name="f41" fmla="val 4852"/>
                  <a:gd name="f42" fmla="val 5010"/>
                  <a:gd name="f43" fmla="val 5199"/>
                  <a:gd name="f44" fmla="val 5388"/>
                  <a:gd name="f45" fmla="val 5545"/>
                  <a:gd name="f46" fmla="val 5892"/>
                  <a:gd name="f47" fmla="val 6459"/>
                  <a:gd name="f48" fmla="val 473"/>
                  <a:gd name="f49" fmla="val 6931"/>
                  <a:gd name="f50" fmla="val 1071"/>
                  <a:gd name="f51" fmla="val 6490"/>
                  <a:gd name="f52" fmla="val 6364"/>
                  <a:gd name="f53" fmla="val 6616"/>
                  <a:gd name="f54" fmla="val 6301"/>
                  <a:gd name="f55" fmla="val 6270"/>
                  <a:gd name="f56" fmla="val 5797"/>
                  <a:gd name="f57" fmla="val 6333"/>
                  <a:gd name="f58" fmla="val 5671"/>
                  <a:gd name="f59" fmla="val 8066"/>
                  <a:gd name="f60" fmla="val 2741"/>
                  <a:gd name="f61" fmla="val 9420"/>
                  <a:gd name="f62" fmla="val 9767"/>
                  <a:gd name="f63" fmla="val 10113"/>
                  <a:gd name="f64" fmla="val 2836"/>
                  <a:gd name="f65" fmla="val 10428"/>
                  <a:gd name="f66" fmla="val 2962"/>
                  <a:gd name="f67" fmla="*/ f0 1 10429"/>
                  <a:gd name="f68" fmla="*/ f1 1 6932"/>
                  <a:gd name="f69" fmla="val f2"/>
                  <a:gd name="f70" fmla="val f3"/>
                  <a:gd name="f71" fmla="val f4"/>
                  <a:gd name="f72" fmla="+- f71 0 f69"/>
                  <a:gd name="f73" fmla="+- f70 0 f69"/>
                  <a:gd name="f74" fmla="*/ f73 1 10429"/>
                  <a:gd name="f75" fmla="*/ f72 1 6932"/>
                  <a:gd name="f76" fmla="*/ f69 1 f74"/>
                  <a:gd name="f77" fmla="*/ f70 1 f74"/>
                  <a:gd name="f78" fmla="*/ f69 1 f75"/>
                  <a:gd name="f79" fmla="*/ f71 1 f75"/>
                  <a:gd name="f80" fmla="*/ f76 f67 1"/>
                  <a:gd name="f81" fmla="*/ f77 f67 1"/>
                  <a:gd name="f82" fmla="*/ f79 f68 1"/>
                  <a:gd name="f83" fmla="*/ f78 f6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0" t="f83" r="f81" b="f82"/>
                <a:pathLst>
                  <a:path w="10429" h="693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6"/>
                    </a:moveTo>
                    <a:cubicBezTo>
                      <a:pt x="f17" y="f6"/>
                      <a:pt x="f18" y="f9"/>
                      <a:pt x="f18" y="f10"/>
                    </a:cubicBezTo>
                    <a:cubicBezTo>
                      <a:pt x="f18" y="f11"/>
                      <a:pt x="f19" y="f12"/>
                      <a:pt x="f16" y="f12"/>
                    </a:cubicBezTo>
                    <a:lnTo>
                      <a:pt x="f20" y="f12"/>
                    </a:lnTo>
                    <a:cubicBezTo>
                      <a:pt x="f21" y="f12"/>
                      <a:pt x="f22" y="f11"/>
                      <a:pt x="f22" y="f10"/>
                    </a:cubicBezTo>
                    <a:cubicBezTo>
                      <a:pt x="f22" y="f9"/>
                      <a:pt x="f21" y="f6"/>
                      <a:pt x="f20" y="f6"/>
                    </a:cubicBezTo>
                    <a:close/>
                    <a:moveTo>
                      <a:pt x="f23" y="f6"/>
                    </a:moveTo>
                    <a:cubicBezTo>
                      <a:pt x="f24" y="f6"/>
                      <a:pt x="f25" y="f9"/>
                      <a:pt x="f25" y="f10"/>
                    </a:cubicBezTo>
                    <a:cubicBezTo>
                      <a:pt x="f25" y="f11"/>
                      <a:pt x="f24" y="f12"/>
                      <a:pt x="f23" y="f12"/>
                    </a:cubicBezTo>
                    <a:lnTo>
                      <a:pt x="f26" y="f12"/>
                    </a:lnTo>
                    <a:cubicBezTo>
                      <a:pt x="f27" y="f12"/>
                      <a:pt x="f28" y="f11"/>
                      <a:pt x="f28" y="f10"/>
                    </a:cubicBezTo>
                    <a:cubicBezTo>
                      <a:pt x="f28" y="f9"/>
                      <a:pt x="f27" y="f6"/>
                      <a:pt x="f26" y="f6"/>
                    </a:cubicBezTo>
                    <a:close/>
                    <a:moveTo>
                      <a:pt x="f29" y="f6"/>
                    </a:moveTo>
                    <a:cubicBezTo>
                      <a:pt x="f30" y="f6"/>
                      <a:pt x="f31" y="f9"/>
                      <a:pt x="f31" y="f10"/>
                    </a:cubicBezTo>
                    <a:cubicBezTo>
                      <a:pt x="f31" y="f11"/>
                      <a:pt x="f30" y="f12"/>
                      <a:pt x="f29" y="f12"/>
                    </a:cubicBezTo>
                    <a:lnTo>
                      <a:pt x="f32" y="f12"/>
                    </a:lnTo>
                    <a:cubicBezTo>
                      <a:pt x="f33" y="f12"/>
                      <a:pt x="f34" y="f11"/>
                      <a:pt x="f34" y="f10"/>
                    </a:cubicBezTo>
                    <a:cubicBezTo>
                      <a:pt x="f34" y="f9"/>
                      <a:pt x="f33" y="f6"/>
                      <a:pt x="f32" y="f6"/>
                    </a:cubicBezTo>
                    <a:close/>
                    <a:moveTo>
                      <a:pt x="f5" y="f35"/>
                    </a:moveTo>
                    <a:cubicBezTo>
                      <a:pt x="f7" y="f35"/>
                      <a:pt x="f8" y="f36"/>
                      <a:pt x="f8" y="f5"/>
                    </a:cubicBezTo>
                    <a:cubicBezTo>
                      <a:pt x="f8" y="f7"/>
                      <a:pt x="f7" y="f37"/>
                      <a:pt x="f5" y="f37"/>
                    </a:cubicBezTo>
                    <a:lnTo>
                      <a:pt x="f13" y="f37"/>
                    </a:lnTo>
                    <a:cubicBezTo>
                      <a:pt x="f14" y="f37"/>
                      <a:pt x="f15" y="f7"/>
                      <a:pt x="f15" y="f5"/>
                    </a:cubicBezTo>
                    <a:cubicBezTo>
                      <a:pt x="f15" y="f38"/>
                      <a:pt x="f14" y="f35"/>
                      <a:pt x="f13" y="f35"/>
                    </a:cubicBezTo>
                    <a:close/>
                    <a:moveTo>
                      <a:pt x="f16" y="f35"/>
                    </a:moveTo>
                    <a:cubicBezTo>
                      <a:pt x="f17" y="f35"/>
                      <a:pt x="f18" y="f36"/>
                      <a:pt x="f18" y="f5"/>
                    </a:cubicBezTo>
                    <a:cubicBezTo>
                      <a:pt x="f18" y="f7"/>
                      <a:pt x="f19" y="f37"/>
                      <a:pt x="f16" y="f37"/>
                    </a:cubicBezTo>
                    <a:lnTo>
                      <a:pt x="f20" y="f37"/>
                    </a:lnTo>
                    <a:cubicBezTo>
                      <a:pt x="f21" y="f37"/>
                      <a:pt x="f22" y="f7"/>
                      <a:pt x="f22" y="f5"/>
                    </a:cubicBezTo>
                    <a:cubicBezTo>
                      <a:pt x="f22" y="f38"/>
                      <a:pt x="f21" y="f35"/>
                      <a:pt x="f20" y="f35"/>
                    </a:cubicBezTo>
                    <a:close/>
                    <a:moveTo>
                      <a:pt x="f23" y="f35"/>
                    </a:moveTo>
                    <a:cubicBezTo>
                      <a:pt x="f24" y="f35"/>
                      <a:pt x="f25" y="f36"/>
                      <a:pt x="f25" y="f5"/>
                    </a:cubicBezTo>
                    <a:cubicBezTo>
                      <a:pt x="f25" y="f7"/>
                      <a:pt x="f24" y="f37"/>
                      <a:pt x="f23" y="f37"/>
                    </a:cubicBezTo>
                    <a:lnTo>
                      <a:pt x="f26" y="f37"/>
                    </a:lnTo>
                    <a:cubicBezTo>
                      <a:pt x="f27" y="f37"/>
                      <a:pt x="f28" y="f7"/>
                      <a:pt x="f28" y="f5"/>
                    </a:cubicBezTo>
                    <a:cubicBezTo>
                      <a:pt x="f28" y="f38"/>
                      <a:pt x="f27" y="f35"/>
                      <a:pt x="f26" y="f35"/>
                    </a:cubicBezTo>
                    <a:close/>
                    <a:moveTo>
                      <a:pt x="f29" y="f35"/>
                    </a:moveTo>
                    <a:cubicBezTo>
                      <a:pt x="f30" y="f35"/>
                      <a:pt x="f31" y="f36"/>
                      <a:pt x="f31" y="f5"/>
                    </a:cubicBezTo>
                    <a:cubicBezTo>
                      <a:pt x="f31" y="f7"/>
                      <a:pt x="f30" y="f37"/>
                      <a:pt x="f29" y="f37"/>
                    </a:cubicBezTo>
                    <a:lnTo>
                      <a:pt x="f32" y="f37"/>
                    </a:lnTo>
                    <a:cubicBezTo>
                      <a:pt x="f33" y="f37"/>
                      <a:pt x="f34" y="f7"/>
                      <a:pt x="f34" y="f5"/>
                    </a:cubicBezTo>
                    <a:cubicBezTo>
                      <a:pt x="f34" y="f38"/>
                      <a:pt x="f33" y="f35"/>
                      <a:pt x="f32" y="f35"/>
                    </a:cubicBezTo>
                    <a:close/>
                    <a:moveTo>
                      <a:pt x="f5" y="f22"/>
                    </a:moveTo>
                    <a:cubicBezTo>
                      <a:pt x="f7" y="f22"/>
                      <a:pt x="f8" y="f21"/>
                      <a:pt x="f8" y="f20"/>
                    </a:cubicBezTo>
                    <a:cubicBezTo>
                      <a:pt x="f8" y="f39"/>
                      <a:pt x="f7" y="f40"/>
                      <a:pt x="f5" y="f40"/>
                    </a:cubicBezTo>
                    <a:lnTo>
                      <a:pt x="f13" y="f40"/>
                    </a:lnTo>
                    <a:cubicBezTo>
                      <a:pt x="f14" y="f40"/>
                      <a:pt x="f15" y="f39"/>
                      <a:pt x="f15" y="f20"/>
                    </a:cubicBezTo>
                    <a:cubicBezTo>
                      <a:pt x="f15" y="f21"/>
                      <a:pt x="f14" y="f22"/>
                      <a:pt x="f13" y="f22"/>
                    </a:cubicBezTo>
                    <a:close/>
                    <a:moveTo>
                      <a:pt x="f16" y="f22"/>
                    </a:moveTo>
                    <a:cubicBezTo>
                      <a:pt x="f17" y="f22"/>
                      <a:pt x="f18" y="f21"/>
                      <a:pt x="f18" y="f20"/>
                    </a:cubicBezTo>
                    <a:cubicBezTo>
                      <a:pt x="f18" y="f39"/>
                      <a:pt x="f19" y="f40"/>
                      <a:pt x="f16" y="f40"/>
                    </a:cubicBezTo>
                    <a:lnTo>
                      <a:pt x="f20" y="f40"/>
                    </a:lnTo>
                    <a:cubicBezTo>
                      <a:pt x="f21" y="f40"/>
                      <a:pt x="f22" y="f39"/>
                      <a:pt x="f22" y="f20"/>
                    </a:cubicBezTo>
                    <a:cubicBezTo>
                      <a:pt x="f22" y="f21"/>
                      <a:pt x="f21" y="f22"/>
                      <a:pt x="f20" y="f22"/>
                    </a:cubicBezTo>
                    <a:close/>
                    <a:moveTo>
                      <a:pt x="f23" y="f22"/>
                    </a:moveTo>
                    <a:cubicBezTo>
                      <a:pt x="f24" y="f22"/>
                      <a:pt x="f25" y="f21"/>
                      <a:pt x="f25" y="f20"/>
                    </a:cubicBezTo>
                    <a:cubicBezTo>
                      <a:pt x="f25" y="f39"/>
                      <a:pt x="f24" y="f40"/>
                      <a:pt x="f23" y="f40"/>
                    </a:cubicBezTo>
                    <a:lnTo>
                      <a:pt x="f26" y="f40"/>
                    </a:lnTo>
                    <a:cubicBezTo>
                      <a:pt x="f27" y="f40"/>
                      <a:pt x="f28" y="f39"/>
                      <a:pt x="f28" y="f20"/>
                    </a:cubicBezTo>
                    <a:cubicBezTo>
                      <a:pt x="f28" y="f21"/>
                      <a:pt x="f27" y="f22"/>
                      <a:pt x="f26" y="f22"/>
                    </a:cubicBezTo>
                    <a:close/>
                    <a:moveTo>
                      <a:pt x="f5" y="f41"/>
                    </a:moveTo>
                    <a:cubicBezTo>
                      <a:pt x="f7" y="f41"/>
                      <a:pt x="f8" y="f42"/>
                      <a:pt x="f8" y="f43"/>
                    </a:cubicBezTo>
                    <a:cubicBezTo>
                      <a:pt x="f8" y="f44"/>
                      <a:pt x="f7" y="f45"/>
                      <a:pt x="f5" y="f45"/>
                    </a:cubicBezTo>
                    <a:lnTo>
                      <a:pt x="f13" y="f45"/>
                    </a:lnTo>
                    <a:cubicBezTo>
                      <a:pt x="f14" y="f45"/>
                      <a:pt x="f15" y="f44"/>
                      <a:pt x="f15" y="f43"/>
                    </a:cubicBezTo>
                    <a:cubicBezTo>
                      <a:pt x="f15" y="f42"/>
                      <a:pt x="f14" y="f41"/>
                      <a:pt x="f13" y="f41"/>
                    </a:cubicBezTo>
                    <a:close/>
                    <a:moveTo>
                      <a:pt x="f16" y="f41"/>
                    </a:moveTo>
                    <a:cubicBezTo>
                      <a:pt x="f17" y="f41"/>
                      <a:pt x="f18" y="f42"/>
                      <a:pt x="f18" y="f43"/>
                    </a:cubicBezTo>
                    <a:cubicBezTo>
                      <a:pt x="f18" y="f44"/>
                      <a:pt x="f19" y="f45"/>
                      <a:pt x="f16" y="f45"/>
                    </a:cubicBezTo>
                    <a:lnTo>
                      <a:pt x="f20" y="f45"/>
                    </a:lnTo>
                    <a:cubicBezTo>
                      <a:pt x="f21" y="f45"/>
                      <a:pt x="f22" y="f44"/>
                      <a:pt x="f22" y="f43"/>
                    </a:cubicBezTo>
                    <a:cubicBezTo>
                      <a:pt x="f22" y="f42"/>
                      <a:pt x="f21" y="f41"/>
                      <a:pt x="f20" y="f41"/>
                    </a:cubicBezTo>
                    <a:close/>
                    <a:moveTo>
                      <a:pt x="f2" y="f2"/>
                    </a:moveTo>
                    <a:lnTo>
                      <a:pt x="f2" y="f46"/>
                    </a:lnTo>
                    <a:cubicBezTo>
                      <a:pt x="f2" y="f47"/>
                      <a:pt x="f48" y="f49"/>
                      <a:pt x="f50" y="f49"/>
                    </a:cubicBezTo>
                    <a:lnTo>
                      <a:pt x="f51" y="f49"/>
                    </a:lnTo>
                    <a:cubicBezTo>
                      <a:pt x="f52" y="f53"/>
                      <a:pt x="f54" y="f55"/>
                      <a:pt x="f54" y="f46"/>
                    </a:cubicBezTo>
                    <a:cubicBezTo>
                      <a:pt x="f54" y="f56"/>
                      <a:pt x="f57" y="f58"/>
                      <a:pt x="f57" y="f45"/>
                    </a:cubicBezTo>
                    <a:lnTo>
                      <a:pt x="f26" y="f45"/>
                    </a:lnTo>
                    <a:cubicBezTo>
                      <a:pt x="f27" y="f45"/>
                      <a:pt x="f28" y="f44"/>
                      <a:pt x="f28" y="f43"/>
                    </a:cubicBezTo>
                    <a:cubicBezTo>
                      <a:pt x="f28" y="f42"/>
                      <a:pt x="f27" y="f41"/>
                      <a:pt x="f26" y="f41"/>
                    </a:cubicBezTo>
                    <a:lnTo>
                      <a:pt x="f51" y="f41"/>
                    </a:lnTo>
                    <a:cubicBezTo>
                      <a:pt x="f49" y="f21"/>
                      <a:pt x="f59" y="f60"/>
                      <a:pt x="f61" y="f60"/>
                    </a:cubicBezTo>
                    <a:cubicBezTo>
                      <a:pt x="f62" y="f60"/>
                      <a:pt x="f63" y="f64"/>
                      <a:pt x="f65" y="f66"/>
                    </a:cubicBezTo>
                    <a:lnTo>
                      <a:pt x="f65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9" name="Google Shape;10471;p74">
                <a:extLst>
                  <a:ext uri="{FF2B5EF4-FFF2-40B4-BE49-F238E27FC236}">
                    <a16:creationId xmlns:a16="http://schemas.microsoft.com/office/drawing/2014/main" id="{2350EB9E-DF12-D35B-3B54-4BABD98A2F1D}"/>
                  </a:ext>
                </a:extLst>
              </p:cNvPr>
              <p:cNvSpPr/>
              <p:nvPr/>
            </p:nvSpPr>
            <p:spPr>
              <a:xfrm>
                <a:off x="4518516" y="3505370"/>
                <a:ext cx="318924" cy="921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61"/>
                  <a:gd name="f4" fmla="val 2836"/>
                  <a:gd name="f5" fmla="val 1734"/>
                  <a:gd name="f6" fmla="val 1513"/>
                  <a:gd name="f7" fmla="val 1356"/>
                  <a:gd name="f8" fmla="val 158"/>
                  <a:gd name="f9" fmla="val 347"/>
                  <a:gd name="f10" fmla="val 693"/>
                  <a:gd name="f11" fmla="val 1009"/>
                  <a:gd name="f12" fmla="val 410"/>
                  <a:gd name="f13" fmla="val 1"/>
                  <a:gd name="f14" fmla="val 1166"/>
                  <a:gd name="f15" fmla="val 1733"/>
                  <a:gd name="f16" fmla="val 10429"/>
                  <a:gd name="f17" fmla="val 10460"/>
                  <a:gd name="f18" fmla="val 1134"/>
                  <a:gd name="f19" fmla="val 9988"/>
                  <a:gd name="f20" fmla="val 9421"/>
                  <a:gd name="f21" fmla="val 9074"/>
                  <a:gd name="f22" fmla="val 8917"/>
                  <a:gd name="f23" fmla="val 8728"/>
                  <a:gd name="f24" fmla="val 8539"/>
                  <a:gd name="f25" fmla="val 8381"/>
                  <a:gd name="f26" fmla="val 6995"/>
                  <a:gd name="f27" fmla="val 6837"/>
                  <a:gd name="f28" fmla="val 6648"/>
                  <a:gd name="f29" fmla="val 6459"/>
                  <a:gd name="f30" fmla="val 6302"/>
                  <a:gd name="f31" fmla="val 4159"/>
                  <a:gd name="f32" fmla="val 4002"/>
                  <a:gd name="f33" fmla="val 3813"/>
                  <a:gd name="f34" fmla="val 3624"/>
                  <a:gd name="f35" fmla="val 3466"/>
                  <a:gd name="f36" fmla="val 2080"/>
                  <a:gd name="f37" fmla="val 1923"/>
                  <a:gd name="f38" fmla="*/ f0 1 10461"/>
                  <a:gd name="f39" fmla="*/ f1 1 2836"/>
                  <a:gd name="f40" fmla="val f2"/>
                  <a:gd name="f41" fmla="val f3"/>
                  <a:gd name="f42" fmla="val f4"/>
                  <a:gd name="f43" fmla="+- f42 0 f40"/>
                  <a:gd name="f44" fmla="+- f41 0 f40"/>
                  <a:gd name="f45" fmla="*/ f44 1 10461"/>
                  <a:gd name="f46" fmla="*/ f43 1 2836"/>
                  <a:gd name="f47" fmla="*/ f40 1 f45"/>
                  <a:gd name="f48" fmla="*/ f41 1 f45"/>
                  <a:gd name="f49" fmla="*/ f40 1 f46"/>
                  <a:gd name="f50" fmla="*/ f42 1 f46"/>
                  <a:gd name="f51" fmla="*/ f47 f38 1"/>
                  <a:gd name="f52" fmla="*/ f48 f38 1"/>
                  <a:gd name="f53" fmla="*/ f50 f39 1"/>
                  <a:gd name="f54" fmla="*/ f49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1" t="f54" r="f52" b="f53"/>
                <a:pathLst>
                  <a:path w="10461" h="283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4"/>
                    </a:lnTo>
                    <a:lnTo>
                      <a:pt x="f16" y="f4"/>
                    </a:lnTo>
                    <a:lnTo>
                      <a:pt x="f16" y="f15"/>
                    </a:lnTo>
                    <a:lnTo>
                      <a:pt x="f17" y="f15"/>
                    </a:lnTo>
                    <a:cubicBezTo>
                      <a:pt x="f17" y="f18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ubicBezTo>
                      <a:pt x="f24" y="f2"/>
                      <a:pt x="f25" y="f8"/>
                      <a:pt x="f25" y="f9"/>
                    </a:cubicBezTo>
                    <a:lnTo>
                      <a:pt x="f25" y="f10"/>
                    </a:lnTo>
                    <a:lnTo>
                      <a:pt x="f26" y="f10"/>
                    </a:lnTo>
                    <a:lnTo>
                      <a:pt x="f26" y="f9"/>
                    </a:lnTo>
                    <a:cubicBezTo>
                      <a:pt x="f26" y="f8"/>
                      <a:pt x="f27" y="f2"/>
                      <a:pt x="f28" y="f2"/>
                    </a:cubicBezTo>
                    <a:cubicBezTo>
                      <a:pt x="f29" y="f2"/>
                      <a:pt x="f30" y="f8"/>
                      <a:pt x="f30" y="f9"/>
                    </a:cubicBezTo>
                    <a:lnTo>
                      <a:pt x="f30" y="f10"/>
                    </a:lnTo>
                    <a:lnTo>
                      <a:pt x="f31" y="f10"/>
                    </a:lnTo>
                    <a:lnTo>
                      <a:pt x="f31" y="f9"/>
                    </a:lnTo>
                    <a:cubicBezTo>
                      <a:pt x="f31" y="f8"/>
                      <a:pt x="f32" y="f2"/>
                      <a:pt x="f33" y="f2"/>
                    </a:cubicBezTo>
                    <a:cubicBezTo>
                      <a:pt x="f34" y="f2"/>
                      <a:pt x="f35" y="f8"/>
                      <a:pt x="f35" y="f9"/>
                    </a:cubicBezTo>
                    <a:lnTo>
                      <a:pt x="f35" y="f10"/>
                    </a:lnTo>
                    <a:lnTo>
                      <a:pt x="f36" y="f10"/>
                    </a:lnTo>
                    <a:lnTo>
                      <a:pt x="f36" y="f9"/>
                    </a:lnTo>
                    <a:cubicBezTo>
                      <a:pt x="f36" y="f8"/>
                      <a:pt x="f37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0" name="Google Shape;10483;p74">
              <a:extLst>
                <a:ext uri="{FF2B5EF4-FFF2-40B4-BE49-F238E27FC236}">
                  <a16:creationId xmlns:a16="http://schemas.microsoft.com/office/drawing/2014/main" id="{CB896D75-22BB-7E5B-C9AB-B41C6E986A0F}"/>
                </a:ext>
              </a:extLst>
            </p:cNvPr>
            <p:cNvGrpSpPr/>
            <p:nvPr/>
          </p:nvGrpSpPr>
          <p:grpSpPr>
            <a:xfrm>
              <a:off x="7861508" y="3405280"/>
              <a:ext cx="340046" cy="360374"/>
              <a:chOff x="7861508" y="3405280"/>
              <a:chExt cx="340046" cy="360374"/>
            </a:xfrm>
          </p:grpSpPr>
          <p:sp>
            <p:nvSpPr>
              <p:cNvPr id="141" name="Google Shape;10484;p74">
                <a:extLst>
                  <a:ext uri="{FF2B5EF4-FFF2-40B4-BE49-F238E27FC236}">
                    <a16:creationId xmlns:a16="http://schemas.microsoft.com/office/drawing/2014/main" id="{3491EC29-1B06-D426-E106-30ED9B6AF7DB}"/>
                  </a:ext>
                </a:extLst>
              </p:cNvPr>
              <p:cNvSpPr/>
              <p:nvPr/>
            </p:nvSpPr>
            <p:spPr>
              <a:xfrm>
                <a:off x="8052654" y="3607966"/>
                <a:ext cx="148900" cy="1576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853"/>
                  <a:gd name="f5" fmla="val 2426"/>
                  <a:gd name="f6" fmla="val 662"/>
                  <a:gd name="f7" fmla="val 2646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2237"/>
                  <a:gd name="f14" fmla="val 2079"/>
                  <a:gd name="f15" fmla="val 1670"/>
                  <a:gd name="f16" fmla="val 1828"/>
                  <a:gd name="f17" fmla="val 2048"/>
                  <a:gd name="f18" fmla="val 3781"/>
                  <a:gd name="f19" fmla="val 3970"/>
                  <a:gd name="f20" fmla="val 4127"/>
                  <a:gd name="f21" fmla="val 1103"/>
                  <a:gd name="f22" fmla="val 3749"/>
                  <a:gd name="f23" fmla="val 4852"/>
                  <a:gd name="f24" fmla="val 4883"/>
                  <a:gd name="f25" fmla="val 1040"/>
                  <a:gd name="f26" fmla="*/ f0 1 4884"/>
                  <a:gd name="f27" fmla="*/ f1 1 4853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884"/>
                  <a:gd name="f34" fmla="*/ f31 1 4853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884" h="485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4" y="f9"/>
                      <a:pt x="f13" y="f6"/>
                      <a:pt x="f5" y="f6"/>
                    </a:cubicBezTo>
                    <a:close/>
                    <a:moveTo>
                      <a:pt x="f5" y="f15"/>
                    </a:moveTo>
                    <a:cubicBezTo>
                      <a:pt x="f7" y="f15"/>
                      <a:pt x="f8" y="f16"/>
                      <a:pt x="f8" y="f17"/>
                    </a:cubicBezTo>
                    <a:lnTo>
                      <a:pt x="f8" y="f18"/>
                    </a:lnTo>
                    <a:cubicBezTo>
                      <a:pt x="f8" y="f19"/>
                      <a:pt x="f7" y="f20"/>
                      <a:pt x="f5" y="f20"/>
                    </a:cubicBezTo>
                    <a:cubicBezTo>
                      <a:pt x="f13" y="f20"/>
                      <a:pt x="f14" y="f19"/>
                      <a:pt x="f14" y="f18"/>
                    </a:cubicBezTo>
                    <a:lnTo>
                      <a:pt x="f14" y="f17"/>
                    </a:lnTo>
                    <a:cubicBezTo>
                      <a:pt x="f14" y="f16"/>
                      <a:pt x="f13" y="f15"/>
                      <a:pt x="f5" y="f15"/>
                    </a:cubicBezTo>
                    <a:close/>
                    <a:moveTo>
                      <a:pt x="f5" y="f2"/>
                    </a:moveTo>
                    <a:cubicBezTo>
                      <a:pt x="f21" y="f2"/>
                      <a:pt x="f2" y="f21"/>
                      <a:pt x="f2" y="f5"/>
                    </a:cubicBezTo>
                    <a:cubicBezTo>
                      <a:pt x="f2" y="f22"/>
                      <a:pt x="f21" y="f23"/>
                      <a:pt x="f5" y="f23"/>
                    </a:cubicBezTo>
                    <a:cubicBezTo>
                      <a:pt x="f18" y="f23"/>
                      <a:pt x="f24" y="f22"/>
                      <a:pt x="f24" y="f5"/>
                    </a:cubicBezTo>
                    <a:cubicBezTo>
                      <a:pt x="f24" y="f25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2" name="Google Shape;10485;p74">
                <a:extLst>
                  <a:ext uri="{FF2B5EF4-FFF2-40B4-BE49-F238E27FC236}">
                    <a16:creationId xmlns:a16="http://schemas.microsoft.com/office/drawing/2014/main" id="{B4FB6305-E06A-0B90-A6BC-998378F44EB0}"/>
                  </a:ext>
                </a:extLst>
              </p:cNvPr>
              <p:cNvSpPr/>
              <p:nvPr/>
            </p:nvSpPr>
            <p:spPr>
              <a:xfrm>
                <a:off x="7861508" y="3483068"/>
                <a:ext cx="43260" cy="28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665"/>
                  <a:gd name="f5" fmla="val 32"/>
                  <a:gd name="f6" fmla="val 1"/>
                  <a:gd name="f7" fmla="val 7310"/>
                  <a:gd name="f8" fmla="val 8034"/>
                  <a:gd name="f9" fmla="val 631"/>
                  <a:gd name="f10" fmla="val 1418"/>
                  <a:gd name="f11" fmla="val 347"/>
                  <a:gd name="f12" fmla="val 1072"/>
                  <a:gd name="f13" fmla="val 662"/>
                  <a:gd name="f14" fmla="val 316"/>
                  <a:gd name="f15" fmla="val 253"/>
                  <a:gd name="f16" fmla="*/ f0 1 1419"/>
                  <a:gd name="f17" fmla="*/ f1 1 8665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665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665">
                    <a:moveTo>
                      <a:pt x="f5" y="f6"/>
                    </a:moveTo>
                    <a:lnTo>
                      <a:pt x="f5" y="f7"/>
                    </a:lnTo>
                    <a:cubicBezTo>
                      <a:pt x="f6" y="f8"/>
                      <a:pt x="f9" y="f4"/>
                      <a:pt x="f10" y="f4"/>
                    </a:cubicBezTo>
                    <a:lnTo>
                      <a:pt x="f10" y="f11"/>
                    </a:lnTo>
                    <a:lnTo>
                      <a:pt x="f12" y="f11"/>
                    </a:lnTo>
                    <a:cubicBezTo>
                      <a:pt x="f13" y="f11"/>
                      <a:pt x="f14" y="f15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3" name="Google Shape;10486;p74">
                <a:extLst>
                  <a:ext uri="{FF2B5EF4-FFF2-40B4-BE49-F238E27FC236}">
                    <a16:creationId xmlns:a16="http://schemas.microsoft.com/office/drawing/2014/main" id="{3917AB91-91D3-E0AF-5171-16EF8CD1A193}"/>
                  </a:ext>
                </a:extLst>
              </p:cNvPr>
              <p:cNvSpPr/>
              <p:nvPr/>
            </p:nvSpPr>
            <p:spPr>
              <a:xfrm>
                <a:off x="7924885" y="3494343"/>
                <a:ext cx="213283" cy="2702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96"/>
                  <a:gd name="f4" fmla="val 8318"/>
                  <a:gd name="f5" fmla="val 5262"/>
                  <a:gd name="f6" fmla="val 693"/>
                  <a:gd name="f7" fmla="val 5451"/>
                  <a:gd name="f8" fmla="val 5609"/>
                  <a:gd name="f9" fmla="val 851"/>
                  <a:gd name="f10" fmla="val 1040"/>
                  <a:gd name="f11" fmla="val 1229"/>
                  <a:gd name="f12" fmla="val 1386"/>
                  <a:gd name="f13" fmla="val 1072"/>
                  <a:gd name="f14" fmla="val 883"/>
                  <a:gd name="f15" fmla="val 726"/>
                  <a:gd name="f16" fmla="val 2080"/>
                  <a:gd name="f17" fmla="val 2237"/>
                  <a:gd name="f18" fmla="val 2426"/>
                  <a:gd name="f19" fmla="val 2615"/>
                  <a:gd name="f20" fmla="val 2773"/>
                  <a:gd name="f21" fmla="val 1"/>
                  <a:gd name="f22" fmla="val 4695"/>
                  <a:gd name="f23" fmla="val 4002"/>
                  <a:gd name="f24" fmla="val 7750"/>
                  <a:gd name="f25" fmla="val 3498"/>
                  <a:gd name="f26" fmla="val 6868"/>
                  <a:gd name="f27" fmla="val 5892"/>
                  <a:gd name="f28" fmla="val 5766"/>
                  <a:gd name="f29" fmla="val 3561"/>
                  <a:gd name="f30" fmla="val 5640"/>
                  <a:gd name="f31" fmla="val 5545"/>
                  <a:gd name="f32" fmla="val 5388"/>
                  <a:gd name="f33" fmla="val 5167"/>
                  <a:gd name="f34" fmla="val 3812"/>
                  <a:gd name="f35" fmla="val 3592"/>
                  <a:gd name="f36" fmla="val 3434"/>
                  <a:gd name="f37" fmla="val 5199"/>
                  <a:gd name="f38" fmla="val 3056"/>
                  <a:gd name="f39" fmla="val 5861"/>
                  <a:gd name="f40" fmla="val 6617"/>
                  <a:gd name="f41" fmla="val 6743"/>
                  <a:gd name="f42" fmla="val 6869"/>
                  <a:gd name="f43" fmla="val 2804"/>
                  <a:gd name="f44" fmla="val 6995"/>
                  <a:gd name="f45" fmla="*/ f0 1 6996"/>
                  <a:gd name="f46" fmla="*/ f1 1 8318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6996"/>
                  <a:gd name="f53" fmla="*/ f50 1 8318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6996" h="831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21" y="f2"/>
                    </a:moveTo>
                    <a:lnTo>
                      <a:pt x="f21" y="f4"/>
                    </a:lnTo>
                    <a:lnTo>
                      <a:pt x="f22" y="f4"/>
                    </a:lnTo>
                    <a:cubicBezTo>
                      <a:pt x="f23" y="f24"/>
                      <a:pt x="f25" y="f26"/>
                      <a:pt x="f25" y="f27"/>
                    </a:cubicBezTo>
                    <a:cubicBezTo>
                      <a:pt x="f25" y="f28"/>
                      <a:pt x="f29" y="f30"/>
                      <a:pt x="f29" y="f31"/>
                    </a:cubicBezTo>
                    <a:lnTo>
                      <a:pt x="f13" y="f31"/>
                    </a:lnTo>
                    <a:cubicBezTo>
                      <a:pt x="f14" y="f31"/>
                      <a:pt x="f15" y="f32"/>
                      <a:pt x="f15" y="f33"/>
                    </a:cubicBezTo>
                    <a:lnTo>
                      <a:pt x="f15" y="f34"/>
                    </a:lnTo>
                    <a:cubicBezTo>
                      <a:pt x="f15" y="f35"/>
                      <a:pt x="f14" y="f36"/>
                      <a:pt x="f13" y="f36"/>
                    </a:cubicBezTo>
                    <a:lnTo>
                      <a:pt x="f22" y="f36"/>
                    </a:lnTo>
                    <a:cubicBezTo>
                      <a:pt x="f37" y="f38"/>
                      <a:pt x="f39" y="f20"/>
                      <a:pt x="f40" y="f20"/>
                    </a:cubicBezTo>
                    <a:cubicBezTo>
                      <a:pt x="f41" y="f20"/>
                      <a:pt x="f42" y="f43"/>
                      <a:pt x="f44" y="f43"/>
                    </a:cubicBezTo>
                    <a:lnTo>
                      <a:pt x="f44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4" name="Google Shape;10487;p74">
                <a:extLst>
                  <a:ext uri="{FF2B5EF4-FFF2-40B4-BE49-F238E27FC236}">
                    <a16:creationId xmlns:a16="http://schemas.microsoft.com/office/drawing/2014/main" id="{CC46B411-69B2-2EEE-2B52-86EDD9AFE1C8}"/>
                  </a:ext>
                </a:extLst>
              </p:cNvPr>
              <p:cNvSpPr/>
              <p:nvPr/>
            </p:nvSpPr>
            <p:spPr>
              <a:xfrm>
                <a:off x="7968118" y="3629445"/>
                <a:ext cx="80732" cy="2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48"/>
                  <a:gd name="f4" fmla="val 694"/>
                  <a:gd name="f5" fmla="val 1"/>
                  <a:gd name="f6" fmla="val 2301"/>
                  <a:gd name="f7" fmla="val 2364"/>
                  <a:gd name="f8" fmla="val 473"/>
                  <a:gd name="f9" fmla="val 2490"/>
                  <a:gd name="f10" fmla="val 221"/>
                  <a:gd name="f11" fmla="val 2647"/>
                  <a:gd name="f12" fmla="*/ f0 1 2648"/>
                  <a:gd name="f13" fmla="*/ f1 1 694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648"/>
                  <a:gd name="f20" fmla="*/ f17 1 694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648" h="694">
                    <a:moveTo>
                      <a:pt x="f5" y="f5"/>
                    </a:moveTo>
                    <a:lnTo>
                      <a:pt x="f5" y="f4"/>
                    </a:lnTo>
                    <a:lnTo>
                      <a:pt x="f6" y="f4"/>
                    </a:lnTo>
                    <a:cubicBezTo>
                      <a:pt x="f7" y="f8"/>
                      <a:pt x="f9" y="f10"/>
                      <a:pt x="f11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5" name="Google Shape;10488;p74">
                <a:extLst>
                  <a:ext uri="{FF2B5EF4-FFF2-40B4-BE49-F238E27FC236}">
                    <a16:creationId xmlns:a16="http://schemas.microsoft.com/office/drawing/2014/main" id="{C8559C0B-8ACD-1AB6-490B-8B36B9C63B30}"/>
                  </a:ext>
                </a:extLst>
              </p:cNvPr>
              <p:cNvSpPr/>
              <p:nvPr/>
            </p:nvSpPr>
            <p:spPr>
              <a:xfrm>
                <a:off x="7861508" y="3405280"/>
                <a:ext cx="275691" cy="66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43"/>
                  <a:gd name="f4" fmla="val 2049"/>
                  <a:gd name="f5" fmla="val 1072"/>
                  <a:gd name="f6" fmla="val 473"/>
                  <a:gd name="f7" fmla="val 32"/>
                  <a:gd name="f8" fmla="val 1040"/>
                  <a:gd name="f9" fmla="val 1"/>
                  <a:gd name="f10" fmla="val 1576"/>
                  <a:gd name="f11" fmla="val 2048"/>
                  <a:gd name="f12" fmla="val 8475"/>
                  <a:gd name="f13" fmla="val 8034"/>
                  <a:gd name="f14" fmla="val 441"/>
                  <a:gd name="f15" fmla="val 8507"/>
                  <a:gd name="f16" fmla="*/ f0 1 9043"/>
                  <a:gd name="f17" fmla="*/ f1 1 204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9043"/>
                  <a:gd name="f24" fmla="*/ f21 1 204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9043" h="2049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cubicBezTo>
                      <a:pt x="f9" y="f10"/>
                      <a:pt x="f6" y="f11"/>
                      <a:pt x="f5" y="f11"/>
                    </a:cubicBezTo>
                    <a:lnTo>
                      <a:pt x="f3" y="f11"/>
                    </a:lnTo>
                    <a:cubicBezTo>
                      <a:pt x="f12" y="f11"/>
                      <a:pt x="f13" y="f10"/>
                      <a:pt x="f13" y="f8"/>
                    </a:cubicBezTo>
                    <a:cubicBezTo>
                      <a:pt x="f13" y="f14"/>
                      <a:pt x="f15" y="f2"/>
                      <a:pt x="f3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6" name="Google Shape;10497;p74">
              <a:extLst>
                <a:ext uri="{FF2B5EF4-FFF2-40B4-BE49-F238E27FC236}">
                  <a16:creationId xmlns:a16="http://schemas.microsoft.com/office/drawing/2014/main" id="{688F0300-027D-FAD1-0F38-F00D0EBBEA81}"/>
                </a:ext>
              </a:extLst>
            </p:cNvPr>
            <p:cNvGrpSpPr/>
            <p:nvPr/>
          </p:nvGrpSpPr>
          <p:grpSpPr>
            <a:xfrm>
              <a:off x="7780593" y="1954575"/>
              <a:ext cx="472799" cy="502554"/>
              <a:chOff x="7780593" y="1954575"/>
              <a:chExt cx="472799" cy="502554"/>
            </a:xfrm>
          </p:grpSpPr>
          <p:sp>
            <p:nvSpPr>
              <p:cNvPr id="147" name="Google Shape;10498;p74">
                <a:extLst>
                  <a:ext uri="{FF2B5EF4-FFF2-40B4-BE49-F238E27FC236}">
                    <a16:creationId xmlns:a16="http://schemas.microsoft.com/office/drawing/2014/main" id="{A1211352-F050-09AE-D1D0-3E58184BB968}"/>
                  </a:ext>
                </a:extLst>
              </p:cNvPr>
              <p:cNvSpPr/>
              <p:nvPr/>
            </p:nvSpPr>
            <p:spPr>
              <a:xfrm>
                <a:off x="7946126" y="1954575"/>
                <a:ext cx="137955" cy="1470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733"/>
                  <a:gd name="f5" fmla="val 788"/>
                  <a:gd name="f6" fmla="val 2678"/>
                  <a:gd name="f7" fmla="*/ f0 1 3466"/>
                  <a:gd name="f8" fmla="*/ f1 1 3466"/>
                  <a:gd name="f9" fmla="val f2"/>
                  <a:gd name="f10" fmla="val f3"/>
                  <a:gd name="f11" fmla="+- f10 0 f9"/>
                  <a:gd name="f12" fmla="*/ f11 1 3466"/>
                  <a:gd name="f13" fmla="*/ f9 1 f12"/>
                  <a:gd name="f14" fmla="*/ f10 1 f12"/>
                  <a:gd name="f15" fmla="*/ f13 f7 1"/>
                  <a:gd name="f16" fmla="*/ f14 f7 1"/>
                  <a:gd name="f17" fmla="*/ f14 f8 1"/>
                  <a:gd name="f18" fmla="*/ f13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5" t="f18" r="f16" b="f17"/>
                <a:pathLst>
                  <a:path w="3466" h="3466">
                    <a:moveTo>
                      <a:pt x="f4" y="f2"/>
                    </a:moveTo>
                    <a:cubicBezTo>
                      <a:pt x="f5" y="f2"/>
                      <a:pt x="f2" y="f5"/>
                      <a:pt x="f2" y="f4"/>
                    </a:cubicBezTo>
                    <a:cubicBezTo>
                      <a:pt x="f2" y="f6"/>
                      <a:pt x="f5" y="f3"/>
                      <a:pt x="f4" y="f3"/>
                    </a:cubicBezTo>
                    <a:cubicBezTo>
                      <a:pt x="f6" y="f3"/>
                      <a:pt x="f3" y="f6"/>
                      <a:pt x="f3" y="f4"/>
                    </a:cubicBezTo>
                    <a:cubicBezTo>
                      <a:pt x="f3" y="f5"/>
                      <a:pt x="f6" y="f2"/>
                      <a:pt x="f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8" name="Google Shape;10499;p74">
                <a:extLst>
                  <a:ext uri="{FF2B5EF4-FFF2-40B4-BE49-F238E27FC236}">
                    <a16:creationId xmlns:a16="http://schemas.microsoft.com/office/drawing/2014/main" id="{46E0AB6F-90F6-AB7C-B801-002412113431}"/>
                  </a:ext>
                </a:extLst>
              </p:cNvPr>
              <p:cNvSpPr/>
              <p:nvPr/>
            </p:nvSpPr>
            <p:spPr>
              <a:xfrm>
                <a:off x="7780593" y="2248591"/>
                <a:ext cx="472799" cy="20853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79"/>
                  <a:gd name="f4" fmla="val 4916"/>
                  <a:gd name="f5" fmla="val 694"/>
                  <a:gd name="f6" fmla="val 316"/>
                  <a:gd name="f7" fmla="val 1"/>
                  <a:gd name="f8" fmla="val 315"/>
                  <a:gd name="f9" fmla="val 693"/>
                  <a:gd name="f10" fmla="val 1103"/>
                  <a:gd name="f11" fmla="val 1418"/>
                  <a:gd name="f12" fmla="val 4569"/>
                  <a:gd name="f13" fmla="val 4758"/>
                  <a:gd name="f14" fmla="val 851"/>
                  <a:gd name="f15" fmla="val 4915"/>
                  <a:gd name="f16" fmla="val 1040"/>
                  <a:gd name="f17" fmla="val 10807"/>
                  <a:gd name="f18" fmla="val 11028"/>
                  <a:gd name="f19" fmla="val 11185"/>
                  <a:gd name="f20" fmla="val 11563"/>
                  <a:gd name="f21" fmla="val 11878"/>
                  <a:gd name="f22" fmla="val 11815"/>
                  <a:gd name="f23" fmla="val 11500"/>
                  <a:gd name="f24" fmla="val 11122"/>
                  <a:gd name="f25" fmla="*/ f0 1 11879"/>
                  <a:gd name="f26" fmla="*/ f1 1 4916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11879"/>
                  <a:gd name="f33" fmla="*/ f30 1 4916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11879" h="491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5" y="f12"/>
                    </a:lnTo>
                    <a:cubicBezTo>
                      <a:pt x="f5" y="f13"/>
                      <a:pt x="f14" y="f15"/>
                      <a:pt x="f16" y="f15"/>
                    </a:cubicBezTo>
                    <a:lnTo>
                      <a:pt x="f17" y="f15"/>
                    </a:lnTo>
                    <a:cubicBezTo>
                      <a:pt x="f18" y="f15"/>
                      <a:pt x="f19" y="f13"/>
                      <a:pt x="f19" y="f12"/>
                    </a:cubicBezTo>
                    <a:lnTo>
                      <a:pt x="f19" y="f11"/>
                    </a:lnTo>
                    <a:cubicBezTo>
                      <a:pt x="f20" y="f11"/>
                      <a:pt x="f21" y="f10"/>
                      <a:pt x="f21" y="f9"/>
                    </a:cubicBezTo>
                    <a:cubicBezTo>
                      <a:pt x="f22" y="f8"/>
                      <a:pt x="f23" y="f2"/>
                      <a:pt x="f2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9" name="Google Shape;10500;p74">
                <a:extLst>
                  <a:ext uri="{FF2B5EF4-FFF2-40B4-BE49-F238E27FC236}">
                    <a16:creationId xmlns:a16="http://schemas.microsoft.com/office/drawing/2014/main" id="{72FB0313-A39E-75AD-C036-22BC14B524D3}"/>
                  </a:ext>
                </a:extLst>
              </p:cNvPr>
              <p:cNvSpPr/>
              <p:nvPr/>
            </p:nvSpPr>
            <p:spPr>
              <a:xfrm>
                <a:off x="8102864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90"/>
                  <a:gd name="f6" fmla="val 126"/>
                  <a:gd name="f7" fmla="val 253"/>
                  <a:gd name="f8" fmla="val 221"/>
                  <a:gd name="f9" fmla="val 347"/>
                  <a:gd name="f10" fmla="val 693"/>
                  <a:gd name="f11" fmla="val 158"/>
                  <a:gd name="f12" fmla="val 1071"/>
                  <a:gd name="f13" fmla="val 1"/>
                  <a:gd name="f14" fmla="val 1386"/>
                  <a:gd name="f15" fmla="val 977"/>
                  <a:gd name="f16" fmla="val 2079"/>
                  <a:gd name="f17" fmla="val 1607"/>
                  <a:gd name="f18" fmla="val 3182"/>
                  <a:gd name="f19" fmla="val 4474"/>
                  <a:gd name="f20" fmla="val 2489"/>
                  <a:gd name="f21" fmla="val 756"/>
                  <a:gd name="f22" fmla="val 2363"/>
                  <a:gd name="f23" fmla="val 315"/>
                  <a:gd name="f24" fmla="val 1922"/>
                  <a:gd name="f25" fmla="val 1450"/>
                  <a:gd name="f26" fmla="*/ f0 1 2994"/>
                  <a:gd name="f27" fmla="*/ f1 1 4852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2994"/>
                  <a:gd name="f34" fmla="*/ f31 1 4852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2994" h="4852">
                    <a:moveTo>
                      <a:pt x="f5" y="f2"/>
                    </a:moveTo>
                    <a:cubicBezTo>
                      <a:pt x="f5" y="f6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7" y="f19"/>
                    </a:cubicBezTo>
                    <a:lnTo>
                      <a:pt x="f17" y="f4"/>
                    </a:lnTo>
                    <a:lnTo>
                      <a:pt x="f3" y="f4"/>
                    </a:lnTo>
                    <a:lnTo>
                      <a:pt x="f20" y="f21"/>
                    </a:lnTo>
                    <a:cubicBezTo>
                      <a:pt x="f22" y="f23"/>
                      <a:pt x="f24" y="f2"/>
                      <a:pt x="f2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0" name="Google Shape;10501;p74">
                <a:extLst>
                  <a:ext uri="{FF2B5EF4-FFF2-40B4-BE49-F238E27FC236}">
                    <a16:creationId xmlns:a16="http://schemas.microsoft.com/office/drawing/2014/main" id="{2A248F50-5E69-9386-8C83-1A498A1B8C31}"/>
                  </a:ext>
                </a:extLst>
              </p:cNvPr>
              <p:cNvSpPr/>
              <p:nvPr/>
            </p:nvSpPr>
            <p:spPr>
              <a:xfrm>
                <a:off x="7808171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545"/>
                  <a:gd name="f6" fmla="val 1072"/>
                  <a:gd name="f7" fmla="val 663"/>
                  <a:gd name="f8" fmla="val 315"/>
                  <a:gd name="f9" fmla="val 505"/>
                  <a:gd name="f10" fmla="val 788"/>
                  <a:gd name="f11" fmla="val 1"/>
                  <a:gd name="f12" fmla="val 1356"/>
                  <a:gd name="f13" fmla="val 4474"/>
                  <a:gd name="f14" fmla="val 1387"/>
                  <a:gd name="f15" fmla="val 3182"/>
                  <a:gd name="f16" fmla="val 2017"/>
                  <a:gd name="f17" fmla="val 2048"/>
                  <a:gd name="f18" fmla="val 1386"/>
                  <a:gd name="f19" fmla="val 2836"/>
                  <a:gd name="f20" fmla="val 1071"/>
                  <a:gd name="f21" fmla="val 2773"/>
                  <a:gd name="f22" fmla="val 693"/>
                  <a:gd name="f23" fmla="val 347"/>
                  <a:gd name="f24" fmla="val 221"/>
                  <a:gd name="f25" fmla="val 95"/>
                  <a:gd name="f26" fmla="val 2805"/>
                  <a:gd name="f27" fmla="*/ f0 1 2994"/>
                  <a:gd name="f28" fmla="*/ f1 1 4852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2994"/>
                  <a:gd name="f35" fmla="*/ f32 1 4852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2994" h="485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4"/>
                    </a:lnTo>
                    <a:lnTo>
                      <a:pt x="f12" y="f4"/>
                    </a:lnTo>
                    <a:lnTo>
                      <a:pt x="f12" y="f13"/>
                    </a:lnTo>
                    <a:lnTo>
                      <a:pt x="f14" y="f13"/>
                    </a:lnTo>
                    <a:cubicBezTo>
                      <a:pt x="f14" y="f15"/>
                      <a:pt x="f16" y="f17"/>
                      <a:pt x="f3" y="f18"/>
                    </a:cubicBezTo>
                    <a:cubicBezTo>
                      <a:pt x="f19" y="f20"/>
                      <a:pt x="f21" y="f22"/>
                      <a:pt x="f21" y="f23"/>
                    </a:cubicBezTo>
                    <a:cubicBezTo>
                      <a:pt x="f21" y="f24"/>
                      <a:pt x="f21" y="f25"/>
                      <a:pt x="f26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1" name="Google Shape;10502;p74">
                <a:extLst>
                  <a:ext uri="{FF2B5EF4-FFF2-40B4-BE49-F238E27FC236}">
                    <a16:creationId xmlns:a16="http://schemas.microsoft.com/office/drawing/2014/main" id="{6F29082A-52B1-7A9A-88CF-082618B254A1}"/>
                  </a:ext>
                </a:extLst>
              </p:cNvPr>
              <p:cNvSpPr/>
              <p:nvPr/>
            </p:nvSpPr>
            <p:spPr>
              <a:xfrm>
                <a:off x="8026365" y="2096216"/>
                <a:ext cx="112919" cy="1203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7"/>
                  <a:gd name="f4" fmla="val 1482"/>
                  <a:gd name="f5" fmla="val 1"/>
                  <a:gd name="f6" fmla="val 1450"/>
                  <a:gd name="f7" fmla="val 32"/>
                  <a:gd name="f8" fmla="val 1418"/>
                  <a:gd name="f9" fmla="val 64"/>
                  <a:gd name="f10" fmla="val 1324"/>
                  <a:gd name="f11" fmla="val 127"/>
                  <a:gd name="f12" fmla="val 190"/>
                  <a:gd name="f13" fmla="val 1292"/>
                  <a:gd name="f14" fmla="val 253"/>
                  <a:gd name="f15" fmla="val 1261"/>
                  <a:gd name="f16" fmla="val 284"/>
                  <a:gd name="f17" fmla="val 1923"/>
                  <a:gd name="f18" fmla="val 2836"/>
                  <a:gd name="f19" fmla="val 2742"/>
                  <a:gd name="f20" fmla="val 2553"/>
                  <a:gd name="f21" fmla="val 1513"/>
                  <a:gd name="f22" fmla="val 2332"/>
                  <a:gd name="f23" fmla="val 599"/>
                  <a:gd name="f24" fmla="*/ f0 1 2837"/>
                  <a:gd name="f25" fmla="*/ f1 1 2837"/>
                  <a:gd name="f26" fmla="val f2"/>
                  <a:gd name="f27" fmla="val f3"/>
                  <a:gd name="f28" fmla="+- f27 0 f26"/>
                  <a:gd name="f29" fmla="*/ f28 1 2837"/>
                  <a:gd name="f30" fmla="*/ f26 1 f29"/>
                  <a:gd name="f31" fmla="*/ f27 1 f29"/>
                  <a:gd name="f32" fmla="*/ f30 f24 1"/>
                  <a:gd name="f33" fmla="*/ f31 f24 1"/>
                  <a:gd name="f34" fmla="*/ f31 f25 1"/>
                  <a:gd name="f35" fmla="*/ f30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37" h="2837">
                    <a:moveTo>
                      <a:pt x="f4" y="f5"/>
                    </a:moveTo>
                    <a:cubicBezTo>
                      <a:pt x="f6" y="f7"/>
                      <a:pt x="f8" y="f9"/>
                      <a:pt x="f10" y="f11"/>
                    </a:cubicBezTo>
                    <a:cubicBezTo>
                      <a:pt x="f10" y="f12"/>
                      <a:pt x="f13" y="f14"/>
                      <a:pt x="f15" y="f16"/>
                    </a:cubicBezTo>
                    <a:lnTo>
                      <a:pt x="f5" y="f17"/>
                    </a:lnTo>
                    <a:lnTo>
                      <a:pt x="f5" y="f18"/>
                    </a:lnTo>
                    <a:lnTo>
                      <a:pt x="f19" y="f18"/>
                    </a:lnTo>
                    <a:lnTo>
                      <a:pt x="f19" y="f20"/>
                    </a:lnTo>
                    <a:lnTo>
                      <a:pt x="f18" y="f20"/>
                    </a:lnTo>
                    <a:cubicBezTo>
                      <a:pt x="f18" y="f21"/>
                      <a:pt x="f22" y="f23"/>
                      <a:pt x="f4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2" name="Google Shape;10503;p74">
                <a:extLst>
                  <a:ext uri="{FF2B5EF4-FFF2-40B4-BE49-F238E27FC236}">
                    <a16:creationId xmlns:a16="http://schemas.microsoft.com/office/drawing/2014/main" id="{2A32FB02-9C91-C205-5B6D-AFC314FC9D39}"/>
                  </a:ext>
                </a:extLst>
              </p:cNvPr>
              <p:cNvSpPr/>
              <p:nvPr/>
            </p:nvSpPr>
            <p:spPr>
              <a:xfrm>
                <a:off x="7888446" y="2097578"/>
                <a:ext cx="112873" cy="1243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6"/>
                  <a:gd name="f4" fmla="val 2931"/>
                  <a:gd name="f5" fmla="val 1323"/>
                  <a:gd name="f6" fmla="val 536"/>
                  <a:gd name="f7" fmla="val 567"/>
                  <a:gd name="f8" fmla="val 1513"/>
                  <a:gd name="f9" fmla="val 2584"/>
                  <a:gd name="f10" fmla="val 2930"/>
                  <a:gd name="f11" fmla="val 2741"/>
                  <a:gd name="f12" fmla="val 1922"/>
                  <a:gd name="f13" fmla="val 1575"/>
                  <a:gd name="f14" fmla="val 284"/>
                  <a:gd name="f15" fmla="val 1512"/>
                  <a:gd name="f16" fmla="val 252"/>
                  <a:gd name="f17" fmla="val 158"/>
                  <a:gd name="f18" fmla="val 1481"/>
                  <a:gd name="f19" fmla="val 126"/>
                  <a:gd name="f20" fmla="val 1449"/>
                  <a:gd name="f21" fmla="val 95"/>
                  <a:gd name="f22" fmla="val 1355"/>
                  <a:gd name="f23" fmla="val 63"/>
                  <a:gd name="f24" fmla="*/ f0 1 2836"/>
                  <a:gd name="f25" fmla="*/ f1 1 2931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2836"/>
                  <a:gd name="f32" fmla="*/ f29 1 2931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2836" h="2931">
                    <a:moveTo>
                      <a:pt x="f5" y="f2"/>
                    </a:moveTo>
                    <a:cubicBezTo>
                      <a:pt x="f6" y="f7"/>
                      <a:pt x="f2" y="f8"/>
                      <a:pt x="f2" y="f9"/>
                    </a:cubicBezTo>
                    <a:lnTo>
                      <a:pt x="f2" y="f10"/>
                    </a:lnTo>
                    <a:lnTo>
                      <a:pt x="f11" y="f10"/>
                    </a:lnTo>
                    <a:lnTo>
                      <a:pt x="f11" y="f12"/>
                    </a:lnTo>
                    <a:lnTo>
                      <a:pt x="f3" y="f12"/>
                    </a:lnTo>
                    <a:lnTo>
                      <a:pt x="f13" y="f14"/>
                    </a:lnTo>
                    <a:cubicBezTo>
                      <a:pt x="f15" y="f16"/>
                      <a:pt x="f15" y="f17"/>
                      <a:pt x="f18" y="f19"/>
                    </a:cubicBezTo>
                    <a:cubicBezTo>
                      <a:pt x="f20" y="f21"/>
                      <a:pt x="f22" y="f23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3" name="Google Shape;10234;p74">
              <a:extLst>
                <a:ext uri="{FF2B5EF4-FFF2-40B4-BE49-F238E27FC236}">
                  <a16:creationId xmlns:a16="http://schemas.microsoft.com/office/drawing/2014/main" id="{8B8B043F-ECF6-28E2-98E1-8B79CD59C1DF}"/>
                </a:ext>
              </a:extLst>
            </p:cNvPr>
            <p:cNvGrpSpPr/>
            <p:nvPr/>
          </p:nvGrpSpPr>
          <p:grpSpPr>
            <a:xfrm>
              <a:off x="3786941" y="1990740"/>
              <a:ext cx="470294" cy="502554"/>
              <a:chOff x="3786941" y="1990740"/>
              <a:chExt cx="470294" cy="502554"/>
            </a:xfrm>
          </p:grpSpPr>
          <p:sp>
            <p:nvSpPr>
              <p:cNvPr id="154" name="Google Shape;10235;p74">
                <a:extLst>
                  <a:ext uri="{FF2B5EF4-FFF2-40B4-BE49-F238E27FC236}">
                    <a16:creationId xmlns:a16="http://schemas.microsoft.com/office/drawing/2014/main" id="{44E6328E-A205-7750-EB99-75933398A829}"/>
                  </a:ext>
                </a:extLst>
              </p:cNvPr>
              <p:cNvSpPr/>
              <p:nvPr/>
            </p:nvSpPr>
            <p:spPr>
              <a:xfrm>
                <a:off x="3993870" y="2255358"/>
                <a:ext cx="56436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1"/>
                  <a:gd name="f7" fmla="val 315"/>
                  <a:gd name="f8" fmla="val 316"/>
                  <a:gd name="f9" fmla="val 694"/>
                  <a:gd name="f10" fmla="val 63"/>
                  <a:gd name="f11" fmla="val 1103"/>
                  <a:gd name="f12" fmla="*/ f0 1 1418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1418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1418" h="1419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10" y="f11"/>
                      <a:pt x="f7" y="f3"/>
                      <a:pt x="f5" y="f3"/>
                    </a:cubicBezTo>
                    <a:cubicBezTo>
                      <a:pt x="f11" y="f3"/>
                      <a:pt x="f3" y="f11"/>
                      <a:pt x="f3" y="f9"/>
                    </a:cubicBezTo>
                    <a:cubicBezTo>
                      <a:pt x="f3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5" name="Google Shape;10236;p74">
                <a:extLst>
                  <a:ext uri="{FF2B5EF4-FFF2-40B4-BE49-F238E27FC236}">
                    <a16:creationId xmlns:a16="http://schemas.microsoft.com/office/drawing/2014/main" id="{B74AA0A0-627C-954F-F50B-40999461F672}"/>
                  </a:ext>
                </a:extLst>
              </p:cNvPr>
              <p:cNvSpPr/>
              <p:nvPr/>
            </p:nvSpPr>
            <p:spPr>
              <a:xfrm>
                <a:off x="3967526" y="2344905"/>
                <a:ext cx="111639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1387"/>
                  <a:gd name="f5" fmla="val 631"/>
                  <a:gd name="f6" fmla="val 1"/>
                  <a:gd name="f7" fmla="val 630"/>
                  <a:gd name="f8" fmla="val 2174"/>
                  <a:gd name="f9" fmla="*/ f0 1 2805"/>
                  <a:gd name="f10" fmla="*/ f1 1 1387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2805"/>
                  <a:gd name="f17" fmla="*/ f14 1 1387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805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3" y="f4"/>
                    </a:lnTo>
                    <a:cubicBezTo>
                      <a:pt x="f3" y="f7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6" name="Google Shape;10237;p74">
                <a:extLst>
                  <a:ext uri="{FF2B5EF4-FFF2-40B4-BE49-F238E27FC236}">
                    <a16:creationId xmlns:a16="http://schemas.microsoft.com/office/drawing/2014/main" id="{405153BB-B0B1-F815-C476-61A2FE570AD8}"/>
                  </a:ext>
                </a:extLst>
              </p:cNvPr>
              <p:cNvSpPr/>
              <p:nvPr/>
            </p:nvSpPr>
            <p:spPr>
              <a:xfrm>
                <a:off x="3898553" y="2197879"/>
                <a:ext cx="249594" cy="2954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71"/>
                  <a:gd name="f4" fmla="val 6964"/>
                  <a:gd name="f5" fmla="val 3088"/>
                  <a:gd name="f6" fmla="val 725"/>
                  <a:gd name="f7" fmla="val 3813"/>
                  <a:gd name="f8" fmla="val 4506"/>
                  <a:gd name="f9" fmla="val 1356"/>
                  <a:gd name="f10" fmla="val 2080"/>
                  <a:gd name="f11" fmla="val 2458"/>
                  <a:gd name="f12" fmla="val 4348"/>
                  <a:gd name="f13" fmla="val 2805"/>
                  <a:gd name="f14" fmla="val 4096"/>
                  <a:gd name="f15" fmla="val 3025"/>
                  <a:gd name="f16" fmla="val 4727"/>
                  <a:gd name="f17" fmla="val 3372"/>
                  <a:gd name="f18" fmla="val 5168"/>
                  <a:gd name="f19" fmla="val 4065"/>
                  <a:gd name="f20" fmla="val 4853"/>
                  <a:gd name="f21" fmla="val 5199"/>
                  <a:gd name="f22" fmla="val 5388"/>
                  <a:gd name="f23" fmla="val 5010"/>
                  <a:gd name="f24" fmla="val 5546"/>
                  <a:gd name="f25" fmla="val 4821"/>
                  <a:gd name="f26" fmla="val 1293"/>
                  <a:gd name="f27" fmla="val 1103"/>
                  <a:gd name="f28" fmla="val 946"/>
                  <a:gd name="f29" fmla="val 1040"/>
                  <a:gd name="f30" fmla="val 1450"/>
                  <a:gd name="f31" fmla="val 3403"/>
                  <a:gd name="f32" fmla="val 1860"/>
                  <a:gd name="f33" fmla="val 1702"/>
                  <a:gd name="f34" fmla="val 2332"/>
                  <a:gd name="f35" fmla="val 1"/>
                  <a:gd name="f36" fmla="val 6617"/>
                  <a:gd name="f37" fmla="val 6806"/>
                  <a:gd name="f38" fmla="val 158"/>
                  <a:gd name="f39" fmla="val 6963"/>
                  <a:gd name="f40" fmla="val 347"/>
                  <a:gd name="f41" fmla="val 5924"/>
                  <a:gd name="f42" fmla="val 6113"/>
                  <a:gd name="f43" fmla="val 6270"/>
                  <a:gd name="f44" fmla="*/ f0 1 6271"/>
                  <a:gd name="f45" fmla="*/ f1 1 6964"/>
                  <a:gd name="f46" fmla="val f2"/>
                  <a:gd name="f47" fmla="val f3"/>
                  <a:gd name="f48" fmla="val f4"/>
                  <a:gd name="f49" fmla="+- f48 0 f46"/>
                  <a:gd name="f50" fmla="+- f47 0 f46"/>
                  <a:gd name="f51" fmla="*/ f50 1 6271"/>
                  <a:gd name="f52" fmla="*/ f49 1 6964"/>
                  <a:gd name="f53" fmla="*/ f46 1 f51"/>
                  <a:gd name="f54" fmla="*/ f47 1 f51"/>
                  <a:gd name="f55" fmla="*/ f46 1 f52"/>
                  <a:gd name="f56" fmla="*/ f48 1 f52"/>
                  <a:gd name="f57" fmla="*/ f53 f44 1"/>
                  <a:gd name="f58" fmla="*/ f54 f44 1"/>
                  <a:gd name="f59" fmla="*/ f56 f45 1"/>
                  <a:gd name="f60" fmla="*/ f5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7" t="f60" r="f58" b="f59"/>
                <a:pathLst>
                  <a:path w="6271" h="696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lnTo>
                      <a:pt x="f29" y="f20"/>
                    </a:lnTo>
                    <a:cubicBezTo>
                      <a:pt x="f29" y="f19"/>
                      <a:pt x="f30" y="f31"/>
                      <a:pt x="f10" y="f15"/>
                    </a:cubicBezTo>
                    <a:cubicBezTo>
                      <a:pt x="f32" y="f13"/>
                      <a:pt x="f33" y="f11"/>
                      <a:pt x="f33" y="f10"/>
                    </a:cubicBezTo>
                    <a:cubicBezTo>
                      <a:pt x="f33" y="f9"/>
                      <a:pt x="f34" y="f6"/>
                      <a:pt x="f5" y="f6"/>
                    </a:cubicBezTo>
                    <a:close/>
                    <a:moveTo>
                      <a:pt x="f35" y="f35"/>
                    </a:moveTo>
                    <a:lnTo>
                      <a:pt x="f35" y="f36"/>
                    </a:lnTo>
                    <a:cubicBezTo>
                      <a:pt x="f35" y="f37"/>
                      <a:pt x="f38" y="f39"/>
                      <a:pt x="f40" y="f39"/>
                    </a:cubicBezTo>
                    <a:lnTo>
                      <a:pt x="f41" y="f39"/>
                    </a:lnTo>
                    <a:cubicBezTo>
                      <a:pt x="f42" y="f39"/>
                      <a:pt x="f43" y="f37"/>
                      <a:pt x="f43" y="f36"/>
                    </a:cubicBezTo>
                    <a:lnTo>
                      <a:pt x="f43" y="f35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7" name="Google Shape;10238;p74">
                <a:extLst>
                  <a:ext uri="{FF2B5EF4-FFF2-40B4-BE49-F238E27FC236}">
                    <a16:creationId xmlns:a16="http://schemas.microsoft.com/office/drawing/2014/main" id="{79880BE6-194D-93D3-27C3-4C8D8CA2CCE6}"/>
                  </a:ext>
                </a:extLst>
              </p:cNvPr>
              <p:cNvSpPr/>
              <p:nvPr/>
            </p:nvSpPr>
            <p:spPr>
              <a:xfrm>
                <a:off x="3870966" y="199074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347"/>
                  <a:gd name="f6" fmla="val 1"/>
                  <a:gd name="f7" fmla="val 158"/>
                  <a:gd name="f8" fmla="val 1418"/>
                  <a:gd name="f9" fmla="val 7625"/>
                  <a:gd name="f10" fmla="val 7656"/>
                  <a:gd name="f11" fmla="val 7499"/>
                  <a:gd name="f12" fmla="val 7310"/>
                  <a:gd name="f13" fmla="*/ f0 1 7657"/>
                  <a:gd name="f14" fmla="*/ f1 1 1419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7657"/>
                  <a:gd name="f21" fmla="*/ f18 1 1419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lnTo>
                      <a:pt x="f9" y="f8"/>
                    </a:lnTo>
                    <a:lnTo>
                      <a:pt x="f9" y="f5"/>
                    </a:lnTo>
                    <a:lnTo>
                      <a:pt x="f10" y="f5"/>
                    </a:lnTo>
                    <a:cubicBezTo>
                      <a:pt x="f10" y="f7"/>
                      <a:pt x="f11" y="f6"/>
                      <a:pt x="f12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8" name="Google Shape;10239;p74">
                <a:extLst>
                  <a:ext uri="{FF2B5EF4-FFF2-40B4-BE49-F238E27FC236}">
                    <a16:creationId xmlns:a16="http://schemas.microsoft.com/office/drawing/2014/main" id="{09E622EE-C035-96F5-37F9-98D0639FB751}"/>
                  </a:ext>
                </a:extLst>
              </p:cNvPr>
              <p:cNvSpPr/>
              <p:nvPr/>
            </p:nvSpPr>
            <p:spPr>
              <a:xfrm>
                <a:off x="3786941" y="2081604"/>
                <a:ext cx="470294" cy="2339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6"/>
                  <a:gd name="f4" fmla="val 5515"/>
                  <a:gd name="f5" fmla="val 10082"/>
                  <a:gd name="f6" fmla="val 662"/>
                  <a:gd name="f7" fmla="val 10303"/>
                  <a:gd name="f8" fmla="val 10461"/>
                  <a:gd name="f9" fmla="val 820"/>
                  <a:gd name="f10" fmla="val 1009"/>
                  <a:gd name="f11" fmla="val 1198"/>
                  <a:gd name="f12" fmla="val 1356"/>
                  <a:gd name="f13" fmla="val 9893"/>
                  <a:gd name="f14" fmla="val 9736"/>
                  <a:gd name="f15" fmla="val 9767"/>
                  <a:gd name="f16" fmla="val 1041"/>
                  <a:gd name="f17" fmla="val 1"/>
                  <a:gd name="f18" fmla="val 442"/>
                  <a:gd name="f19" fmla="val 4475"/>
                  <a:gd name="f20" fmla="val 5073"/>
                  <a:gd name="f21" fmla="val 473"/>
                  <a:gd name="f22" fmla="val 5514"/>
                  <a:gd name="f23" fmla="val 2112"/>
                  <a:gd name="f24" fmla="val 2395"/>
                  <a:gd name="f25" fmla="val 2206"/>
                  <a:gd name="f26" fmla="val 2269"/>
                  <a:gd name="f27" fmla="val 2049"/>
                  <a:gd name="f28" fmla="val 2458"/>
                  <a:gd name="f29" fmla="val 9421"/>
                  <a:gd name="f30" fmla="val 9610"/>
                  <a:gd name="f31" fmla="val 10807"/>
                  <a:gd name="f32" fmla="val 11406"/>
                  <a:gd name="f33" fmla="val 11815"/>
                  <a:gd name="f34" fmla="val 5042"/>
                  <a:gd name="f35" fmla="val 410"/>
                  <a:gd name="f36" fmla="val 11343"/>
                  <a:gd name="f37" fmla="*/ f0 1 11816"/>
                  <a:gd name="f38" fmla="*/ f1 1 5515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11816"/>
                  <a:gd name="f45" fmla="*/ f42 1 5515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11816" h="551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5" y="f9"/>
                      <a:pt x="f13" y="f6"/>
                      <a:pt x="f5" y="f6"/>
                    </a:cubicBezTo>
                    <a:close/>
                    <a:moveTo>
                      <a:pt x="f16" y="f17"/>
                    </a:moveTo>
                    <a:cubicBezTo>
                      <a:pt x="f18" y="f17"/>
                      <a:pt x="f17" y="f18"/>
                      <a:pt x="f17" y="f10"/>
                    </a:cubicBezTo>
                    <a:lnTo>
                      <a:pt x="f17" y="f19"/>
                    </a:lnTo>
                    <a:cubicBezTo>
                      <a:pt x="f17" y="f20"/>
                      <a:pt x="f21" y="f22"/>
                      <a:pt x="f16" y="f22"/>
                    </a:cubicBezTo>
                    <a:lnTo>
                      <a:pt x="f23" y="f22"/>
                    </a:lnTo>
                    <a:lnTo>
                      <a:pt x="f23" y="f24"/>
                    </a:lnTo>
                    <a:cubicBezTo>
                      <a:pt x="f23" y="f25"/>
                      <a:pt x="f26" y="f27"/>
                      <a:pt x="f28" y="f27"/>
                    </a:cubicBezTo>
                    <a:lnTo>
                      <a:pt x="f29" y="f27"/>
                    </a:lnTo>
                    <a:cubicBezTo>
                      <a:pt x="f30" y="f27"/>
                      <a:pt x="f15" y="f25"/>
                      <a:pt x="f15" y="f24"/>
                    </a:cubicBezTo>
                    <a:lnTo>
                      <a:pt x="f15" y="f22"/>
                    </a:lnTo>
                    <a:lnTo>
                      <a:pt x="f31" y="f22"/>
                    </a:lnTo>
                    <a:cubicBezTo>
                      <a:pt x="f32" y="f22"/>
                      <a:pt x="f33" y="f34"/>
                      <a:pt x="f33" y="f19"/>
                    </a:cubicBezTo>
                    <a:lnTo>
                      <a:pt x="f33" y="f10"/>
                    </a:lnTo>
                    <a:cubicBezTo>
                      <a:pt x="f33" y="f35"/>
                      <a:pt x="f36" y="f17"/>
                      <a:pt x="f31" y="f1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9" name="Google Shape;10251;p74">
              <a:extLst>
                <a:ext uri="{FF2B5EF4-FFF2-40B4-BE49-F238E27FC236}">
                  <a16:creationId xmlns:a16="http://schemas.microsoft.com/office/drawing/2014/main" id="{74CCB7E7-016D-1FF0-CF3A-40CFD780879C}"/>
                </a:ext>
              </a:extLst>
            </p:cNvPr>
            <p:cNvGrpSpPr/>
            <p:nvPr/>
          </p:nvGrpSpPr>
          <p:grpSpPr>
            <a:xfrm>
              <a:off x="7125379" y="1994909"/>
              <a:ext cx="304760" cy="502545"/>
              <a:chOff x="7125379" y="1994909"/>
              <a:chExt cx="304760" cy="502545"/>
            </a:xfrm>
          </p:grpSpPr>
          <p:sp>
            <p:nvSpPr>
              <p:cNvPr id="160" name="Google Shape;10252;p74">
                <a:extLst>
                  <a:ext uri="{FF2B5EF4-FFF2-40B4-BE49-F238E27FC236}">
                    <a16:creationId xmlns:a16="http://schemas.microsoft.com/office/drawing/2014/main" id="{9B31C7F9-94F7-BFD4-4771-6A89D440BF47}"/>
                  </a:ext>
                </a:extLst>
              </p:cNvPr>
              <p:cNvSpPr/>
              <p:nvPr/>
            </p:nvSpPr>
            <p:spPr>
              <a:xfrm>
                <a:off x="7292193" y="2266184"/>
                <a:ext cx="109097" cy="1430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3372"/>
                  <a:gd name="f5" fmla="val 1670"/>
                  <a:gd name="f6" fmla="val 1"/>
                  <a:gd name="f7" fmla="val 1166"/>
                  <a:gd name="f8" fmla="val 316"/>
                  <a:gd name="f9" fmla="val 599"/>
                  <a:gd name="f10" fmla="val 505"/>
                  <a:gd name="f11" fmla="val 568"/>
                  <a:gd name="f12" fmla="val 1482"/>
                  <a:gd name="f13" fmla="val 1890"/>
                  <a:gd name="f14" fmla="val 3340"/>
                  <a:gd name="f15" fmla="val 2301"/>
                  <a:gd name="f16" fmla="val 1356"/>
                  <a:gd name="f17" fmla="val 2300"/>
                  <a:gd name="f18" fmla="val 536"/>
                  <a:gd name="f19" fmla="*/ f0 1 2741"/>
                  <a:gd name="f20" fmla="*/ f1 1 337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1"/>
                  <a:gd name="f27" fmla="*/ f24 1 337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1" h="337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lnTo>
                      <a:pt x="f2" y="f12"/>
                    </a:lnTo>
                    <a:lnTo>
                      <a:pt x="f13" y="f4"/>
                    </a:lnTo>
                    <a:lnTo>
                      <a:pt x="f3" y="f4"/>
                    </a:lnTo>
                    <a:lnTo>
                      <a:pt x="f3" y="f14"/>
                    </a:lnTo>
                    <a:lnTo>
                      <a:pt x="f3" y="f15"/>
                    </a:lnTo>
                    <a:cubicBezTo>
                      <a:pt x="f3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1" name="Google Shape;10253;p74">
                <a:extLst>
                  <a:ext uri="{FF2B5EF4-FFF2-40B4-BE49-F238E27FC236}">
                    <a16:creationId xmlns:a16="http://schemas.microsoft.com/office/drawing/2014/main" id="{5388FB27-FAB4-4B6F-D9FF-3335DD50AD7C}"/>
                  </a:ext>
                </a:extLst>
              </p:cNvPr>
              <p:cNvSpPr/>
              <p:nvPr/>
            </p:nvSpPr>
            <p:spPr>
              <a:xfrm>
                <a:off x="7226960" y="2355732"/>
                <a:ext cx="99102" cy="521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90"/>
                  <a:gd name="f4" fmla="val 1230"/>
                  <a:gd name="f5" fmla="val 1229"/>
                  <a:gd name="f6" fmla="val 1"/>
                  <a:gd name="f7" fmla="*/ f0 1 2490"/>
                  <a:gd name="f8" fmla="*/ f1 1 1230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2490"/>
                  <a:gd name="f15" fmla="*/ f12 1 1230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490" h="1230">
                    <a:moveTo>
                      <a:pt x="f5" y="f6"/>
                    </a:moveTo>
                    <a:lnTo>
                      <a:pt x="f6" y="f5"/>
                    </a:lnTo>
                    <a:lnTo>
                      <a:pt x="f3" y="f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2" name="Google Shape;10254;p74">
                <a:extLst>
                  <a:ext uri="{FF2B5EF4-FFF2-40B4-BE49-F238E27FC236}">
                    <a16:creationId xmlns:a16="http://schemas.microsoft.com/office/drawing/2014/main" id="{955FACB9-945A-93DE-1763-A18ACEFF2F1E}"/>
                  </a:ext>
                </a:extLst>
              </p:cNvPr>
              <p:cNvSpPr/>
              <p:nvPr/>
            </p:nvSpPr>
            <p:spPr>
              <a:xfrm>
                <a:off x="7152967" y="2263514"/>
                <a:ext cx="110404" cy="1443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3404"/>
                  <a:gd name="f5" fmla="val 1072"/>
                  <a:gd name="f6" fmla="val 1"/>
                  <a:gd name="f7" fmla="val 411"/>
                  <a:gd name="f8" fmla="val 599"/>
                  <a:gd name="f9" fmla="val 1419"/>
                  <a:gd name="f10" fmla="val 2332"/>
                  <a:gd name="f11" fmla="val 3403"/>
                  <a:gd name="f12" fmla="val 883"/>
                  <a:gd name="f13" fmla="val 2773"/>
                  <a:gd name="f14" fmla="val 1513"/>
                  <a:gd name="f15" fmla="val 2143"/>
                  <a:gd name="f16" fmla="val 568"/>
                  <a:gd name="f17" fmla="val 1576"/>
                  <a:gd name="f18" fmla="val 316"/>
                  <a:gd name="f19" fmla="*/ f0 1 2774"/>
                  <a:gd name="f20" fmla="*/ f1 1 340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74"/>
                  <a:gd name="f27" fmla="*/ f24 1 340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74" h="340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lnTo>
                      <a:pt x="f12" y="f11"/>
                    </a:lnTo>
                    <a:lnTo>
                      <a:pt x="f13" y="f14"/>
                    </a:lnTo>
                    <a:lnTo>
                      <a:pt x="f13" y="f8"/>
                    </a:lnTo>
                    <a:cubicBezTo>
                      <a:pt x="f15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3" name="Google Shape;10255;p74">
                <a:extLst>
                  <a:ext uri="{FF2B5EF4-FFF2-40B4-BE49-F238E27FC236}">
                    <a16:creationId xmlns:a16="http://schemas.microsoft.com/office/drawing/2014/main" id="{55705FFC-89AF-59AC-4E53-811C4937D9B6}"/>
                  </a:ext>
                </a:extLst>
              </p:cNvPr>
              <p:cNvSpPr/>
              <p:nvPr/>
            </p:nvSpPr>
            <p:spPr>
              <a:xfrm>
                <a:off x="7125379" y="243726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1"/>
                  <a:gd name="f7" fmla="val 316"/>
                  <a:gd name="f8" fmla="val 1103"/>
                  <a:gd name="f9" fmla="val 1418"/>
                  <a:gd name="f10" fmla="val 6932"/>
                  <a:gd name="f11" fmla="val 7341"/>
                  <a:gd name="f12" fmla="val 7594"/>
                  <a:gd name="f13" fmla="val 7278"/>
                  <a:gd name="f14" fmla="*/ f0 1 7657"/>
                  <a:gd name="f15" fmla="*/ f1 1 1419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7657"/>
                  <a:gd name="f22" fmla="*/ f19 1 1419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3" y="f8"/>
                      <a:pt x="f3" y="f5"/>
                    </a:cubicBezTo>
                    <a:cubicBezTo>
                      <a:pt x="f12" y="f7"/>
                      <a:pt x="f13" y="f6"/>
                      <a:pt x="f10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4" name="Google Shape;10256;p74">
                <a:extLst>
                  <a:ext uri="{FF2B5EF4-FFF2-40B4-BE49-F238E27FC236}">
                    <a16:creationId xmlns:a16="http://schemas.microsoft.com/office/drawing/2014/main" id="{852ADE47-824B-4EED-77DA-941788D371F3}"/>
                  </a:ext>
                </a:extLst>
              </p:cNvPr>
              <p:cNvSpPr/>
              <p:nvPr/>
            </p:nvSpPr>
            <p:spPr>
              <a:xfrm>
                <a:off x="7125379" y="1994909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316"/>
                  <a:gd name="f7" fmla="val 1"/>
                  <a:gd name="f8" fmla="val 315"/>
                  <a:gd name="f9" fmla="val 1103"/>
                  <a:gd name="f10" fmla="val 1418"/>
                  <a:gd name="f11" fmla="val 6932"/>
                  <a:gd name="f12" fmla="val 7341"/>
                  <a:gd name="f13" fmla="val 7594"/>
                  <a:gd name="f14" fmla="val 284"/>
                  <a:gd name="f15" fmla="val 7278"/>
                  <a:gd name="f16" fmla="*/ f0 1 7657"/>
                  <a:gd name="f17" fmla="*/ f1 1 141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7657"/>
                  <a:gd name="f24" fmla="*/ f21 1 141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7657" h="1419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6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5"/>
                    </a:cubicBezTo>
                    <a:cubicBezTo>
                      <a:pt x="f13" y="f14"/>
                      <a:pt x="f15" y="f2"/>
                      <a:pt x="f11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5" name="Google Shape;10257;p74">
                <a:extLst>
                  <a:ext uri="{FF2B5EF4-FFF2-40B4-BE49-F238E27FC236}">
                    <a16:creationId xmlns:a16="http://schemas.microsoft.com/office/drawing/2014/main" id="{E8E21A08-8FA7-1FAB-1AA1-D14AF84EF0EA}"/>
                  </a:ext>
                </a:extLst>
              </p:cNvPr>
              <p:cNvSpPr/>
              <p:nvPr/>
            </p:nvSpPr>
            <p:spPr>
              <a:xfrm>
                <a:off x="7154238" y="2081787"/>
                <a:ext cx="247043" cy="6048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07"/>
                  <a:gd name="f4" fmla="val 1426"/>
                  <a:gd name="f5" fmla="val 441"/>
                  <a:gd name="f6" fmla="val 568"/>
                  <a:gd name="f7" fmla="val 788"/>
                  <a:gd name="f8" fmla="val 1355"/>
                  <a:gd name="f9" fmla="val 1213"/>
                  <a:gd name="f10" fmla="val 2237"/>
                  <a:gd name="f11" fmla="val 3112"/>
                  <a:gd name="f12" fmla="val 3986"/>
                  <a:gd name="f13" fmla="val 4852"/>
                  <a:gd name="f14" fmla="val 5608"/>
                  <a:gd name="f15" fmla="*/ f0 1 6207"/>
                  <a:gd name="f16" fmla="*/ f1 1 1426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6207"/>
                  <a:gd name="f23" fmla="*/ f20 1 1426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6207" h="1426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7"/>
                    </a:lnTo>
                    <a:cubicBezTo>
                      <a:pt x="f8" y="f9"/>
                      <a:pt x="f10" y="f4"/>
                      <a:pt x="f11" y="f4"/>
                    </a:cubicBezTo>
                    <a:cubicBezTo>
                      <a:pt x="f12" y="f4"/>
                      <a:pt x="f13" y="f9"/>
                      <a:pt x="f14" y="f7"/>
                    </a:cubicBez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6" name="Google Shape;10258;p74">
                <a:extLst>
                  <a:ext uri="{FF2B5EF4-FFF2-40B4-BE49-F238E27FC236}">
                    <a16:creationId xmlns:a16="http://schemas.microsoft.com/office/drawing/2014/main" id="{1CDA7929-8AE0-B381-DFD5-1A35F9507DE2}"/>
                  </a:ext>
                </a:extLst>
              </p:cNvPr>
              <p:cNvSpPr/>
              <p:nvPr/>
            </p:nvSpPr>
            <p:spPr>
              <a:xfrm>
                <a:off x="7151732" y="2135233"/>
                <a:ext cx="248323" cy="12564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39"/>
                  <a:gd name="f4" fmla="val 2962"/>
                  <a:gd name="f5" fmla="val 126"/>
                  <a:gd name="f6" fmla="val 1607"/>
                  <a:gd name="f7" fmla="val 1481"/>
                  <a:gd name="f8" fmla="val 3119"/>
                  <a:gd name="f9" fmla="val 4758"/>
                  <a:gd name="f10" fmla="val 6112"/>
                  <a:gd name="f11" fmla="val 6238"/>
                  <a:gd name="f12" fmla="val 5986"/>
                  <a:gd name="f13" fmla="val 5136"/>
                  <a:gd name="f14" fmla="val 631"/>
                  <a:gd name="f15" fmla="val 4096"/>
                  <a:gd name="f16" fmla="val 883"/>
                  <a:gd name="f17" fmla="val 2143"/>
                  <a:gd name="f18" fmla="val 1166"/>
                  <a:gd name="f19" fmla="val 252"/>
                  <a:gd name="f20" fmla="*/ f0 1 6239"/>
                  <a:gd name="f21" fmla="*/ f1 1 2962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6239"/>
                  <a:gd name="f28" fmla="*/ f25 1 2962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6239" h="2962">
                    <a:moveTo>
                      <a:pt x="f2" y="f2"/>
                    </a:moveTo>
                    <a:cubicBezTo>
                      <a:pt x="f5" y="f6"/>
                      <a:pt x="f7" y="f4"/>
                      <a:pt x="f8" y="f4"/>
                    </a:cubicBezTo>
                    <a:cubicBezTo>
                      <a:pt x="f9" y="f4"/>
                      <a:pt x="f10" y="f6"/>
                      <a:pt x="f11" y="f2"/>
                    </a:cubicBezTo>
                    <a:lnTo>
                      <a:pt x="f11" y="f2"/>
                    </a:lnTo>
                    <a:lnTo>
                      <a:pt x="f12" y="f5"/>
                    </a:lnTo>
                    <a:cubicBezTo>
                      <a:pt x="f13" y="f14"/>
                      <a:pt x="f15" y="f16"/>
                      <a:pt x="f8" y="f16"/>
                    </a:cubicBezTo>
                    <a:cubicBezTo>
                      <a:pt x="f17" y="f16"/>
                      <a:pt x="f18" y="f14"/>
                      <a:pt x="f19" y="f5"/>
                    </a:cubicBezTo>
                    <a:lnTo>
                      <a:pt x="f2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67" name="Google Shape;10297;p74">
              <a:extLst>
                <a:ext uri="{FF2B5EF4-FFF2-40B4-BE49-F238E27FC236}">
                  <a16:creationId xmlns:a16="http://schemas.microsoft.com/office/drawing/2014/main" id="{6345311D-C64F-99AB-BEF3-E085633CFB9E}"/>
                </a:ext>
              </a:extLst>
            </p:cNvPr>
            <p:cNvGrpSpPr/>
            <p:nvPr/>
          </p:nvGrpSpPr>
          <p:grpSpPr>
            <a:xfrm>
              <a:off x="4513652" y="1981568"/>
              <a:ext cx="470257" cy="499874"/>
              <a:chOff x="4513652" y="1981568"/>
              <a:chExt cx="470257" cy="499874"/>
            </a:xfrm>
          </p:grpSpPr>
          <p:sp>
            <p:nvSpPr>
              <p:cNvPr id="168" name="Google Shape;10298;p74">
                <a:extLst>
                  <a:ext uri="{FF2B5EF4-FFF2-40B4-BE49-F238E27FC236}">
                    <a16:creationId xmlns:a16="http://schemas.microsoft.com/office/drawing/2014/main" id="{059DA3A7-4C88-8E90-9A0E-F3D63233F607}"/>
                  </a:ext>
                </a:extLst>
              </p:cNvPr>
              <p:cNvSpPr/>
              <p:nvPr/>
            </p:nvSpPr>
            <p:spPr>
              <a:xfrm>
                <a:off x="4621469" y="2246187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64"/>
                  <a:gd name="f9" fmla="val 1103"/>
                  <a:gd name="f10" fmla="val 1418"/>
                  <a:gd name="f11" fmla="*/ f0 1 1419"/>
                  <a:gd name="f12" fmla="*/ f1 1 1419"/>
                  <a:gd name="f13" fmla="val f2"/>
                  <a:gd name="f14" fmla="val f3"/>
                  <a:gd name="f15" fmla="+- f14 0 f13"/>
                  <a:gd name="f16" fmla="*/ f15 1 1419"/>
                  <a:gd name="f17" fmla="*/ f13 1 f16"/>
                  <a:gd name="f18" fmla="*/ f14 1 f16"/>
                  <a:gd name="f19" fmla="*/ f17 f11 1"/>
                  <a:gd name="f20" fmla="*/ f18 f11 1"/>
                  <a:gd name="f21" fmla="*/ f18 f12 1"/>
                  <a:gd name="f22" fmla="*/ f17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8" y="f9"/>
                      <a:pt x="f6" y="f10"/>
                      <a:pt x="f4" y="f10"/>
                    </a:cubicBezTo>
                    <a:cubicBezTo>
                      <a:pt x="f9" y="f10"/>
                      <a:pt x="f10" y="f9"/>
                      <a:pt x="f10" y="f7"/>
                    </a:cubicBezTo>
                    <a:cubicBezTo>
                      <a:pt x="f10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9" name="Google Shape;10299;p74">
                <a:extLst>
                  <a:ext uri="{FF2B5EF4-FFF2-40B4-BE49-F238E27FC236}">
                    <a16:creationId xmlns:a16="http://schemas.microsoft.com/office/drawing/2014/main" id="{0DA66608-CD43-FB56-7D57-07C0775134D3}"/>
                  </a:ext>
                </a:extLst>
              </p:cNvPr>
              <p:cNvSpPr/>
              <p:nvPr/>
            </p:nvSpPr>
            <p:spPr>
              <a:xfrm>
                <a:off x="4595125" y="2335734"/>
                <a:ext cx="110404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1387"/>
                  <a:gd name="f5" fmla="val 631"/>
                  <a:gd name="f6" fmla="val 1"/>
                  <a:gd name="f7" fmla="val 630"/>
                  <a:gd name="f8" fmla="val 2773"/>
                  <a:gd name="f9" fmla="val 2175"/>
                  <a:gd name="f10" fmla="*/ f0 1 2774"/>
                  <a:gd name="f11" fmla="*/ f1 1 138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2774"/>
                  <a:gd name="f18" fmla="*/ f15 1 138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774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8" y="f4"/>
                    </a:lnTo>
                    <a:cubicBezTo>
                      <a:pt x="f8" y="f7"/>
                      <a:pt x="f9" y="f2"/>
                      <a:pt x="f4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0" name="Google Shape;10300;p74">
                <a:extLst>
                  <a:ext uri="{FF2B5EF4-FFF2-40B4-BE49-F238E27FC236}">
                    <a16:creationId xmlns:a16="http://schemas.microsoft.com/office/drawing/2014/main" id="{FE9C4617-AC82-13A6-1DAE-2490BE3C4CA3}"/>
                  </a:ext>
                </a:extLst>
              </p:cNvPr>
              <p:cNvSpPr/>
              <p:nvPr/>
            </p:nvSpPr>
            <p:spPr>
              <a:xfrm>
                <a:off x="4513652" y="2159309"/>
                <a:ext cx="470257" cy="32213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5"/>
                  <a:gd name="f4" fmla="val 7594"/>
                  <a:gd name="f5" fmla="val 10050"/>
                  <a:gd name="f6" fmla="val 2080"/>
                  <a:gd name="f7" fmla="val 10239"/>
                  <a:gd name="f8" fmla="val 10397"/>
                  <a:gd name="f9" fmla="val 2238"/>
                  <a:gd name="f10" fmla="val 2427"/>
                  <a:gd name="f11" fmla="val 2616"/>
                  <a:gd name="f12" fmla="val 2773"/>
                  <a:gd name="f13" fmla="val 6553"/>
                  <a:gd name="f14" fmla="val 6333"/>
                  <a:gd name="f15" fmla="val 6175"/>
                  <a:gd name="f16" fmla="val 3466"/>
                  <a:gd name="f17" fmla="val 3624"/>
                  <a:gd name="f18" fmla="val 3813"/>
                  <a:gd name="f19" fmla="val 4002"/>
                  <a:gd name="f20" fmla="val 4159"/>
                  <a:gd name="f21" fmla="val 4821"/>
                  <a:gd name="f22" fmla="val 4978"/>
                  <a:gd name="f23" fmla="val 5199"/>
                  <a:gd name="f24" fmla="val 5388"/>
                  <a:gd name="f25" fmla="val 5546"/>
                  <a:gd name="f26" fmla="val 3403"/>
                  <a:gd name="f27" fmla="val 1418"/>
                  <a:gd name="f28" fmla="val 4127"/>
                  <a:gd name="f29" fmla="val 4757"/>
                  <a:gd name="f30" fmla="val 2049"/>
                  <a:gd name="f31" fmla="val 3151"/>
                  <a:gd name="f32" fmla="val 4600"/>
                  <a:gd name="f33" fmla="val 3498"/>
                  <a:gd name="f34" fmla="val 4379"/>
                  <a:gd name="f35" fmla="val 3718"/>
                  <a:gd name="f36" fmla="val 5009"/>
                  <a:gd name="f37" fmla="val 4065"/>
                  <a:gd name="f38" fmla="val 5451"/>
                  <a:gd name="f39" fmla="val 4758"/>
                  <a:gd name="f40" fmla="val 5892"/>
                  <a:gd name="f41" fmla="val 5514"/>
                  <a:gd name="f42" fmla="val 6081"/>
                  <a:gd name="f43" fmla="val 5356"/>
                  <a:gd name="f44" fmla="val 6239"/>
                  <a:gd name="f45" fmla="val 5167"/>
                  <a:gd name="f46" fmla="val 1701"/>
                  <a:gd name="f47" fmla="val 1512"/>
                  <a:gd name="f48" fmla="val 1355"/>
                  <a:gd name="f49" fmla="val 1764"/>
                  <a:gd name="f50" fmla="val 4096"/>
                  <a:gd name="f51" fmla="val 2395"/>
                  <a:gd name="f52" fmla="val 2174"/>
                  <a:gd name="f53" fmla="val 2016"/>
                  <a:gd name="f54" fmla="val 2647"/>
                  <a:gd name="f55" fmla="val 1040"/>
                  <a:gd name="f56" fmla="val 1"/>
                  <a:gd name="f57" fmla="val 441"/>
                  <a:gd name="f58" fmla="val 473"/>
                  <a:gd name="f59" fmla="val 1009"/>
                  <a:gd name="f60" fmla="val 6554"/>
                  <a:gd name="f61" fmla="val 7152"/>
                  <a:gd name="f62" fmla="val 7593"/>
                  <a:gd name="f63" fmla="val 10806"/>
                  <a:gd name="f64" fmla="val 11373"/>
                  <a:gd name="f65" fmla="val 7121"/>
                  <a:gd name="f66" fmla="val 11783"/>
                  <a:gd name="f67" fmla="val 11310"/>
                  <a:gd name="f68" fmla="val 10743"/>
                  <a:gd name="f69" fmla="val 347"/>
                  <a:gd name="f70" fmla="val 946"/>
                  <a:gd name="f71" fmla="val 7120"/>
                  <a:gd name="f72" fmla="val 6585"/>
                  <a:gd name="f73" fmla="val 5198"/>
                  <a:gd name="f74" fmla="val 4190"/>
                  <a:gd name="f75" fmla="val 883"/>
                  <a:gd name="f76" fmla="*/ f0 1 11815"/>
                  <a:gd name="f77" fmla="*/ f1 1 7594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1815"/>
                  <a:gd name="f84" fmla="*/ f81 1 7594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1815" h="759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5" y="f21"/>
                    </a:moveTo>
                    <a:cubicBezTo>
                      <a:pt x="f7" y="f21"/>
                      <a:pt x="f8" y="f22"/>
                      <a:pt x="f8" y="f23"/>
                    </a:cubicBezTo>
                    <a:cubicBezTo>
                      <a:pt x="f8" y="f24"/>
                      <a:pt x="f7" y="f25"/>
                      <a:pt x="f5" y="f25"/>
                    </a:cubicBezTo>
                    <a:lnTo>
                      <a:pt x="f13" y="f25"/>
                    </a:lnTo>
                    <a:cubicBezTo>
                      <a:pt x="f14" y="f25"/>
                      <a:pt x="f15" y="f24"/>
                      <a:pt x="f15" y="f23"/>
                    </a:cubicBezTo>
                    <a:cubicBezTo>
                      <a:pt x="f15" y="f22"/>
                      <a:pt x="f14" y="f21"/>
                      <a:pt x="f13" y="f21"/>
                    </a:cubicBezTo>
                    <a:close/>
                    <a:moveTo>
                      <a:pt x="f26" y="f27"/>
                    </a:moveTo>
                    <a:cubicBezTo>
                      <a:pt x="f28" y="f27"/>
                      <a:pt x="f29" y="f30"/>
                      <a:pt x="f29" y="f12"/>
                    </a:cubicBezTo>
                    <a:cubicBezTo>
                      <a:pt x="f29" y="f31"/>
                      <a:pt x="f32" y="f33"/>
                      <a:pt x="f34" y="f35"/>
                    </a:cubicBezTo>
                    <a:cubicBezTo>
                      <a:pt x="f36" y="f37"/>
                      <a:pt x="f38" y="f39"/>
                      <a:pt x="f38" y="f25"/>
                    </a:cubicBezTo>
                    <a:lnTo>
                      <a:pt x="f38" y="f40"/>
                    </a:lnTo>
                    <a:lnTo>
                      <a:pt x="f41" y="f40"/>
                    </a:lnTo>
                    <a:cubicBezTo>
                      <a:pt x="f41" y="f42"/>
                      <a:pt x="f43" y="f44"/>
                      <a:pt x="f45" y="f44"/>
                    </a:cubicBezTo>
                    <a:lnTo>
                      <a:pt x="f46" y="f44"/>
                    </a:lnTo>
                    <a:cubicBezTo>
                      <a:pt x="f47" y="f44"/>
                      <a:pt x="f48" y="f42"/>
                      <a:pt x="f48" y="f40"/>
                    </a:cubicBezTo>
                    <a:lnTo>
                      <a:pt x="f48" y="f25"/>
                    </a:lnTo>
                    <a:cubicBezTo>
                      <a:pt x="f48" y="f39"/>
                      <a:pt x="f49" y="f50"/>
                      <a:pt x="f51" y="f35"/>
                    </a:cubicBezTo>
                    <a:cubicBezTo>
                      <a:pt x="f52" y="f33"/>
                      <a:pt x="f53" y="f31"/>
                      <a:pt x="f53" y="f12"/>
                    </a:cubicBezTo>
                    <a:cubicBezTo>
                      <a:pt x="f53" y="f30"/>
                      <a:pt x="f54" y="f27"/>
                      <a:pt x="f26" y="f27"/>
                    </a:cubicBezTo>
                    <a:close/>
                    <a:moveTo>
                      <a:pt x="f55" y="f56"/>
                    </a:moveTo>
                    <a:cubicBezTo>
                      <a:pt x="f57" y="f56"/>
                      <a:pt x="f2" y="f58"/>
                      <a:pt x="f2" y="f59"/>
                    </a:cubicBezTo>
                    <a:lnTo>
                      <a:pt x="f2" y="f60"/>
                    </a:lnTo>
                    <a:cubicBezTo>
                      <a:pt x="f2" y="f61"/>
                      <a:pt x="f58" y="f62"/>
                      <a:pt x="f55" y="f62"/>
                    </a:cubicBezTo>
                    <a:lnTo>
                      <a:pt x="f63" y="f62"/>
                    </a:lnTo>
                    <a:cubicBezTo>
                      <a:pt x="f64" y="f62"/>
                      <a:pt x="f3" y="f65"/>
                      <a:pt x="f3" y="f60"/>
                    </a:cubicBezTo>
                    <a:lnTo>
                      <a:pt x="f3" y="f59"/>
                    </a:lnTo>
                    <a:cubicBezTo>
                      <a:pt x="f66" y="f58"/>
                      <a:pt x="f67" y="f56"/>
                      <a:pt x="f68" y="f56"/>
                    </a:cubicBezTo>
                    <a:lnTo>
                      <a:pt x="f62" y="f56"/>
                    </a:lnTo>
                    <a:lnTo>
                      <a:pt x="f62" y="f69"/>
                    </a:lnTo>
                    <a:cubicBezTo>
                      <a:pt x="f62" y="f70"/>
                      <a:pt x="f71" y="f48"/>
                      <a:pt x="f72" y="f48"/>
                    </a:cubicBezTo>
                    <a:lnTo>
                      <a:pt x="f73" y="f48"/>
                    </a:lnTo>
                    <a:cubicBezTo>
                      <a:pt x="f32" y="f48"/>
                      <a:pt x="f74" y="f75"/>
                      <a:pt x="f74" y="f69"/>
                    </a:cubicBezTo>
                    <a:lnTo>
                      <a:pt x="f74" y="f5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1" name="Google Shape;10301;p74">
                <a:extLst>
                  <a:ext uri="{FF2B5EF4-FFF2-40B4-BE49-F238E27FC236}">
                    <a16:creationId xmlns:a16="http://schemas.microsoft.com/office/drawing/2014/main" id="{86F7AE6C-CF5E-CC26-113A-E062A928A58C}"/>
                  </a:ext>
                </a:extLst>
              </p:cNvPr>
              <p:cNvSpPr/>
              <p:nvPr/>
            </p:nvSpPr>
            <p:spPr>
              <a:xfrm>
                <a:off x="4650327" y="2069762"/>
                <a:ext cx="194392" cy="118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805"/>
                  <a:gd name="f5" fmla="val 693"/>
                  <a:gd name="f6" fmla="val 1"/>
                  <a:gd name="f7" fmla="val 315"/>
                  <a:gd name="f8" fmla="val 316"/>
                  <a:gd name="f9" fmla="val 725"/>
                  <a:gd name="f10" fmla="val 1104"/>
                  <a:gd name="f11" fmla="val 1419"/>
                  <a:gd name="f12" fmla="val 1418"/>
                  <a:gd name="f13" fmla="val 2458"/>
                  <a:gd name="f14" fmla="val 1386"/>
                  <a:gd name="f15" fmla="val 2647"/>
                  <a:gd name="f16" fmla="val 1544"/>
                  <a:gd name="f17" fmla="val 1733"/>
                  <a:gd name="f18" fmla="val 3119"/>
                  <a:gd name="f19" fmla="val 3308"/>
                  <a:gd name="f20" fmla="val 3466"/>
                  <a:gd name="f21" fmla="val 4159"/>
                  <a:gd name="f22" fmla="val 4568"/>
                  <a:gd name="f23" fmla="val 4883"/>
                  <a:gd name="f24" fmla="*/ f0 1 4884"/>
                  <a:gd name="f25" fmla="*/ f1 1 2805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4884"/>
                  <a:gd name="f32" fmla="*/ f29 1 2805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4884" h="2805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lnTo>
                      <a:pt x="f12" y="f11"/>
                    </a:lnTo>
                    <a:lnTo>
                      <a:pt x="f12" y="f13"/>
                    </a:lnTo>
                    <a:cubicBezTo>
                      <a:pt x="f14" y="f15"/>
                      <a:pt x="f16" y="f4"/>
                      <a:pt x="f17" y="f4"/>
                    </a:cubicBezTo>
                    <a:lnTo>
                      <a:pt x="f18" y="f4"/>
                    </a:lnTo>
                    <a:cubicBezTo>
                      <a:pt x="f19" y="f4"/>
                      <a:pt x="f20" y="f15"/>
                      <a:pt x="f20" y="f13"/>
                    </a:cubicBezTo>
                    <a:lnTo>
                      <a:pt x="f20" y="f11"/>
                    </a:lnTo>
                    <a:lnTo>
                      <a:pt x="f21" y="f11"/>
                    </a:lnTo>
                    <a:cubicBezTo>
                      <a:pt x="f22" y="f11"/>
                      <a:pt x="f23" y="f10"/>
                      <a:pt x="f23" y="f9"/>
                    </a:cubicBezTo>
                    <a:cubicBezTo>
                      <a:pt x="f23" y="f8"/>
                      <a:pt x="f22" y="f6"/>
                      <a:pt x="f21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2" name="Google Shape;10302;p74">
                <a:extLst>
                  <a:ext uri="{FF2B5EF4-FFF2-40B4-BE49-F238E27FC236}">
                    <a16:creationId xmlns:a16="http://schemas.microsoft.com/office/drawing/2014/main" id="{3B6CD29F-973D-B358-8F8C-F7CBB79E8797}"/>
                  </a:ext>
                </a:extLst>
              </p:cNvPr>
              <p:cNvSpPr/>
              <p:nvPr/>
            </p:nvSpPr>
            <p:spPr>
              <a:xfrm>
                <a:off x="4677905" y="1981568"/>
                <a:ext cx="137955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419"/>
                  <a:gd name="f5" fmla="val 378"/>
                  <a:gd name="f6" fmla="val 1"/>
                  <a:gd name="f7" fmla="val 158"/>
                  <a:gd name="f8" fmla="val 347"/>
                  <a:gd name="f9" fmla="val 1418"/>
                  <a:gd name="f10" fmla="val 3308"/>
                  <a:gd name="f11" fmla="val 3119"/>
                  <a:gd name="f12" fmla="*/ f0 1 3466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3466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3466" h="1419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lnTo>
                      <a:pt x="f2" y="f9"/>
                    </a:lnTo>
                    <a:lnTo>
                      <a:pt x="f3" y="f9"/>
                    </a:lnTo>
                    <a:lnTo>
                      <a:pt x="f3" y="f8"/>
                    </a:lnTo>
                    <a:cubicBezTo>
                      <a:pt x="f3" y="f7"/>
                      <a:pt x="f10" y="f6"/>
                      <a:pt x="f11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73" name="Google Shape;10352;p74">
              <a:extLst>
                <a:ext uri="{FF2B5EF4-FFF2-40B4-BE49-F238E27FC236}">
                  <a16:creationId xmlns:a16="http://schemas.microsoft.com/office/drawing/2014/main" id="{FF75DB6E-29F4-FA7F-0994-DAB6A8E35772}"/>
                </a:ext>
              </a:extLst>
            </p:cNvPr>
            <p:cNvGrpSpPr/>
            <p:nvPr/>
          </p:nvGrpSpPr>
          <p:grpSpPr>
            <a:xfrm>
              <a:off x="5183285" y="1990045"/>
              <a:ext cx="471537" cy="504328"/>
              <a:chOff x="5183285" y="1990045"/>
              <a:chExt cx="471537" cy="504328"/>
            </a:xfrm>
          </p:grpSpPr>
          <p:sp>
            <p:nvSpPr>
              <p:cNvPr id="174" name="Google Shape;10353;p74">
                <a:extLst>
                  <a:ext uri="{FF2B5EF4-FFF2-40B4-BE49-F238E27FC236}">
                    <a16:creationId xmlns:a16="http://schemas.microsoft.com/office/drawing/2014/main" id="{CCD9E773-D332-D980-7355-265DA4EAA57C}"/>
                  </a:ext>
                </a:extLst>
              </p:cNvPr>
              <p:cNvSpPr/>
              <p:nvPr/>
            </p:nvSpPr>
            <p:spPr>
              <a:xfrm>
                <a:off x="5319970" y="2108313"/>
                <a:ext cx="194392" cy="16845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971"/>
                  <a:gd name="f5" fmla="val 2426"/>
                  <a:gd name="f6" fmla="val 1"/>
                  <a:gd name="f7" fmla="val 1103"/>
                  <a:gd name="f8" fmla="val 1104"/>
                  <a:gd name="f9" fmla="val 2427"/>
                  <a:gd name="f10" fmla="val 3025"/>
                  <a:gd name="f11" fmla="val 190"/>
                  <a:gd name="f12" fmla="val 3530"/>
                  <a:gd name="f13" fmla="val 536"/>
                  <a:gd name="f14" fmla="val 820"/>
                  <a:gd name="f15" fmla="val 3624"/>
                  <a:gd name="f16" fmla="val 3309"/>
                  <a:gd name="f17" fmla="val 1481"/>
                  <a:gd name="f18" fmla="val 3057"/>
                  <a:gd name="f19" fmla="val 1261"/>
                  <a:gd name="f20" fmla="val 2805"/>
                  <a:gd name="f21" fmla="val 2458"/>
                  <a:gd name="f22" fmla="val 2112"/>
                  <a:gd name="f23" fmla="val 1356"/>
                  <a:gd name="f24" fmla="val 1733"/>
                  <a:gd name="f25" fmla="val 726"/>
                  <a:gd name="f26" fmla="val 2489"/>
                  <a:gd name="f27" fmla="val 3214"/>
                  <a:gd name="f28" fmla="val 3844"/>
                  <a:gd name="f29" fmla="val 3687"/>
                  <a:gd name="f30" fmla="val 3466"/>
                  <a:gd name="f31" fmla="val 3246"/>
                  <a:gd name="f32" fmla="val 4128"/>
                  <a:gd name="f33" fmla="val 3561"/>
                  <a:gd name="f34" fmla="val 4317"/>
                  <a:gd name="f35" fmla="val 4695"/>
                  <a:gd name="f36" fmla="val 3781"/>
                  <a:gd name="f37" fmla="*/ f0 1 4884"/>
                  <a:gd name="f38" fmla="*/ f1 1 3971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884"/>
                  <a:gd name="f45" fmla="*/ f42 1 3971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884" h="3971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4"/>
                    </a:cubicBezTo>
                    <a:cubicBezTo>
                      <a:pt x="f14" y="f15"/>
                      <a:pt x="f7" y="f16"/>
                      <a:pt x="f17" y="f18"/>
                    </a:cubicBezTo>
                    <a:cubicBezTo>
                      <a:pt x="f19" y="f20"/>
                      <a:pt x="f7" y="f21"/>
                      <a:pt x="f7" y="f22"/>
                    </a:cubicBezTo>
                    <a:cubicBezTo>
                      <a:pt x="f7" y="f23"/>
                      <a:pt x="f24" y="f25"/>
                      <a:pt x="f26" y="f25"/>
                    </a:cubicBezTo>
                    <a:cubicBezTo>
                      <a:pt x="f27" y="f25"/>
                      <a:pt x="f28" y="f23"/>
                      <a:pt x="f28" y="f22"/>
                    </a:cubicBezTo>
                    <a:cubicBezTo>
                      <a:pt x="f28" y="f21"/>
                      <a:pt x="f29" y="f20"/>
                      <a:pt x="f30" y="f18"/>
                    </a:cubicBezTo>
                    <a:cubicBezTo>
                      <a:pt x="f28" y="f31"/>
                      <a:pt x="f32" y="f33"/>
                      <a:pt x="f34" y="f4"/>
                    </a:cubicBezTo>
                    <a:cubicBezTo>
                      <a:pt x="f35" y="f12"/>
                      <a:pt x="f3" y="f10"/>
                      <a:pt x="f3" y="f9"/>
                    </a:cubicBezTo>
                    <a:cubicBezTo>
                      <a:pt x="f3" y="f8"/>
                      <a:pt x="f36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5" name="Google Shape;10354;p74">
                <a:extLst>
                  <a:ext uri="{FF2B5EF4-FFF2-40B4-BE49-F238E27FC236}">
                    <a16:creationId xmlns:a16="http://schemas.microsoft.com/office/drawing/2014/main" id="{9776A945-725D-276E-A20B-7233216BB758}"/>
                  </a:ext>
                </a:extLst>
              </p:cNvPr>
              <p:cNvSpPr/>
              <p:nvPr/>
            </p:nvSpPr>
            <p:spPr>
              <a:xfrm>
                <a:off x="5390177" y="2168463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1103"/>
                  <a:gd name="f9" fmla="val 1418"/>
                  <a:gd name="f10" fmla="*/ f0 1 1419"/>
                  <a:gd name="f11" fmla="*/ f1 1 1419"/>
                  <a:gd name="f12" fmla="val f2"/>
                  <a:gd name="f13" fmla="val f3"/>
                  <a:gd name="f14" fmla="+- f13 0 f12"/>
                  <a:gd name="f15" fmla="*/ f14 1 1419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5" y="f8"/>
                      <a:pt x="f6" y="f9"/>
                      <a:pt x="f4" y="f9"/>
                    </a:cubicBezTo>
                    <a:cubicBezTo>
                      <a:pt x="f8" y="f9"/>
                      <a:pt x="f9" y="f8"/>
                      <a:pt x="f9" y="f7"/>
                    </a:cubicBezTo>
                    <a:cubicBezTo>
                      <a:pt x="f9" y="f6"/>
                      <a:pt x="f8" y="f5"/>
                      <a:pt x="f4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6" name="Google Shape;10355;p74">
                <a:extLst>
                  <a:ext uri="{FF2B5EF4-FFF2-40B4-BE49-F238E27FC236}">
                    <a16:creationId xmlns:a16="http://schemas.microsoft.com/office/drawing/2014/main" id="{9559EF0A-0B41-6B4D-7F12-094E85F3D811}"/>
                  </a:ext>
                </a:extLst>
              </p:cNvPr>
              <p:cNvSpPr/>
              <p:nvPr/>
            </p:nvSpPr>
            <p:spPr>
              <a:xfrm>
                <a:off x="5212144" y="1990045"/>
                <a:ext cx="412586" cy="443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66"/>
                  <a:gd name="f4" fmla="val 10445"/>
                  <a:gd name="f5" fmla="val 5198"/>
                  <a:gd name="f6" fmla="val 2159"/>
                  <a:gd name="f7" fmla="val 6931"/>
                  <a:gd name="f8" fmla="val 8286"/>
                  <a:gd name="f9" fmla="val 3514"/>
                  <a:gd name="f10" fmla="val 5246"/>
                  <a:gd name="f11" fmla="val 6916"/>
                  <a:gd name="f12" fmla="val 8365"/>
                  <a:gd name="f13" fmla="val 3340"/>
                  <a:gd name="f14" fmla="val 2079"/>
                  <a:gd name="f15" fmla="val 6822"/>
                  <a:gd name="f16" fmla="val 3497"/>
                  <a:gd name="f17" fmla="val 5167"/>
                  <a:gd name="f18" fmla="val 1"/>
                  <a:gd name="f19" fmla="val 5088"/>
                  <a:gd name="f20" fmla="val 5009"/>
                  <a:gd name="f21" fmla="val 17"/>
                  <a:gd name="f22" fmla="val 4946"/>
                  <a:gd name="f23" fmla="val 48"/>
                  <a:gd name="f24" fmla="val 4001"/>
                  <a:gd name="f25" fmla="val 836"/>
                  <a:gd name="f26" fmla="val 2773"/>
                  <a:gd name="f27" fmla="val 678"/>
                  <a:gd name="f28" fmla="val 2756"/>
                  <a:gd name="f29" fmla="val 675"/>
                  <a:gd name="f30" fmla="val 2739"/>
                  <a:gd name="f31" fmla="val 673"/>
                  <a:gd name="f32" fmla="val 2723"/>
                  <a:gd name="f33" fmla="val 2583"/>
                  <a:gd name="f34" fmla="val 2454"/>
                  <a:gd name="f35" fmla="val 786"/>
                  <a:gd name="f36" fmla="val 2426"/>
                  <a:gd name="f37" fmla="val 899"/>
                  <a:gd name="f38" fmla="val 1953"/>
                  <a:gd name="f39" fmla="val 2033"/>
                  <a:gd name="f40" fmla="val 819"/>
                  <a:gd name="f41" fmla="val 2505"/>
                  <a:gd name="f42" fmla="val 662"/>
                  <a:gd name="f43" fmla="val 2568"/>
                  <a:gd name="f44" fmla="val 567"/>
                  <a:gd name="f45" fmla="val 2694"/>
                  <a:gd name="f46" fmla="val 630"/>
                  <a:gd name="f47" fmla="val 2852"/>
                  <a:gd name="f48" fmla="val 788"/>
                  <a:gd name="f49" fmla="val 4081"/>
                  <a:gd name="f50" fmla="val 32"/>
                  <a:gd name="f51" fmla="val 5026"/>
                  <a:gd name="f52" fmla="val 5183"/>
                  <a:gd name="f53" fmla="val 5341"/>
                  <a:gd name="f54" fmla="val 63"/>
                  <a:gd name="f55" fmla="val 5467"/>
                  <a:gd name="f56" fmla="val 6381"/>
                  <a:gd name="f57" fmla="val 7609"/>
                  <a:gd name="f58" fmla="val 7767"/>
                  <a:gd name="f59" fmla="val 725"/>
                  <a:gd name="f60" fmla="val 7924"/>
                  <a:gd name="f61" fmla="val 851"/>
                  <a:gd name="f62" fmla="val 7956"/>
                  <a:gd name="f63" fmla="val 1985"/>
                  <a:gd name="f64" fmla="val 8428"/>
                  <a:gd name="f65" fmla="val 2457"/>
                  <a:gd name="f66" fmla="val 9594"/>
                  <a:gd name="f67" fmla="val 2536"/>
                  <a:gd name="f68" fmla="val 9725"/>
                  <a:gd name="f69" fmla="val 2637"/>
                  <a:gd name="f70" fmla="val 9791"/>
                  <a:gd name="f71" fmla="val 2741"/>
                  <a:gd name="f72" fmla="val 2762"/>
                  <a:gd name="f73" fmla="val 2783"/>
                  <a:gd name="f74" fmla="val 9788"/>
                  <a:gd name="f75" fmla="val 2804"/>
                  <a:gd name="f76" fmla="val 9783"/>
                  <a:gd name="f77" fmla="val 4033"/>
                  <a:gd name="f78" fmla="val 9626"/>
                  <a:gd name="f79" fmla="val 4978"/>
                  <a:gd name="f80" fmla="val 10382"/>
                  <a:gd name="f81" fmla="val 5072"/>
                  <a:gd name="f82" fmla="val 10413"/>
                  <a:gd name="f83" fmla="val 5104"/>
                  <a:gd name="f84" fmla="val 5261"/>
                  <a:gd name="f85" fmla="val 5324"/>
                  <a:gd name="f86" fmla="val 5387"/>
                  <a:gd name="f87" fmla="val 6333"/>
                  <a:gd name="f88" fmla="val 7530"/>
                  <a:gd name="f89" fmla="val 7687"/>
                  <a:gd name="f90" fmla="val 7876"/>
                  <a:gd name="f91" fmla="val 9689"/>
                  <a:gd name="f92" fmla="val 7908"/>
                  <a:gd name="f93" fmla="val 8380"/>
                  <a:gd name="f94" fmla="val 9515"/>
                  <a:gd name="f95" fmla="val 9672"/>
                  <a:gd name="f96" fmla="val 7893"/>
                  <a:gd name="f97" fmla="val 9735"/>
                  <a:gd name="f98" fmla="val 9704"/>
                  <a:gd name="f99" fmla="val 9546"/>
                  <a:gd name="f100" fmla="val 10302"/>
                  <a:gd name="f101" fmla="val 10365"/>
                  <a:gd name="f102" fmla="val 5120"/>
                  <a:gd name="f103" fmla="val 9641"/>
                  <a:gd name="f104" fmla="val 2537"/>
                  <a:gd name="f105" fmla="val 7826"/>
                  <a:gd name="f106" fmla="val 762"/>
                  <a:gd name="f107" fmla="val 7719"/>
                  <a:gd name="f108" fmla="val 672"/>
                  <a:gd name="f109" fmla="val 7589"/>
                  <a:gd name="f110" fmla="val 7570"/>
                  <a:gd name="f111" fmla="val 7550"/>
                  <a:gd name="f112" fmla="val 674"/>
                  <a:gd name="f113" fmla="*/ f0 1 10366"/>
                  <a:gd name="f114" fmla="*/ f1 1 10445"/>
                  <a:gd name="f115" fmla="val f2"/>
                  <a:gd name="f116" fmla="val f3"/>
                  <a:gd name="f117" fmla="val f4"/>
                  <a:gd name="f118" fmla="+- f117 0 f115"/>
                  <a:gd name="f119" fmla="+- f116 0 f115"/>
                  <a:gd name="f120" fmla="*/ f119 1 10366"/>
                  <a:gd name="f121" fmla="*/ f118 1 10445"/>
                  <a:gd name="f122" fmla="*/ f115 1 f120"/>
                  <a:gd name="f123" fmla="*/ f116 1 f120"/>
                  <a:gd name="f124" fmla="*/ f115 1 f121"/>
                  <a:gd name="f125" fmla="*/ f117 1 f121"/>
                  <a:gd name="f126" fmla="*/ f122 f113 1"/>
                  <a:gd name="f127" fmla="*/ f123 f113 1"/>
                  <a:gd name="f128" fmla="*/ f125 f114 1"/>
                  <a:gd name="f129" fmla="*/ f124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26" t="f129" r="f127" b="f128"/>
                <a:pathLst>
                  <a:path w="10366" h="1044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9"/>
                      <a:pt x="f16" y="f6"/>
                      <a:pt x="f5" y="f6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20" y="f21"/>
                      <a:pt x="f22" y="f23"/>
                    </a:cubicBezTo>
                    <a:lnTo>
                      <a:pt x="f24" y="f25"/>
                    </a:lnTo>
                    <a:lnTo>
                      <a:pt x="f26" y="f27"/>
                    </a:ln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lnTo>
                      <a:pt x="f38" y="f39"/>
                    </a:ln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lnTo>
                      <a:pt x="f48" y="f49"/>
                    </a:lnTo>
                    <a:lnTo>
                      <a:pt x="f50" y="f51"/>
                    </a:lnTo>
                    <a:cubicBezTo>
                      <a:pt x="f2" y="f52"/>
                      <a:pt x="f2" y="f53"/>
                      <a:pt x="f54" y="f55"/>
                    </a:cubicBezTo>
                    <a:lnTo>
                      <a:pt x="f40" y="f56"/>
                    </a:lnTo>
                    <a:lnTo>
                      <a:pt x="f42" y="f57"/>
                    </a:lnTo>
                    <a:cubicBezTo>
                      <a:pt x="f46" y="f58"/>
                      <a:pt x="f59" y="f60"/>
                      <a:pt x="f61" y="f62"/>
                    </a:cubicBezTo>
                    <a:lnTo>
                      <a:pt x="f63" y="f64"/>
                    </a:lnTo>
                    <a:lnTo>
                      <a:pt x="f65" y="f66"/>
                    </a:lnTo>
                    <a:cubicBezTo>
                      <a:pt x="f67" y="f68"/>
                      <a:pt x="f69" y="f70"/>
                      <a:pt x="f71" y="f70"/>
                    </a:cubicBezTo>
                    <a:cubicBezTo>
                      <a:pt x="f72" y="f70"/>
                      <a:pt x="f73" y="f74"/>
                      <a:pt x="f75" y="f76"/>
                    </a:cubicBezTo>
                    <a:lnTo>
                      <a:pt x="f77" y="f78"/>
                    </a:lnTo>
                    <a:lnTo>
                      <a:pt x="f79" y="f80"/>
                    </a:lnTo>
                    <a:cubicBezTo>
                      <a:pt x="f81" y="f82"/>
                      <a:pt x="f83" y="f4"/>
                      <a:pt x="f17" y="f4"/>
                    </a:cubicBezTo>
                    <a:cubicBezTo>
                      <a:pt x="f84" y="f4"/>
                      <a:pt x="f85" y="f82"/>
                      <a:pt x="f86" y="f80"/>
                    </a:cubicBezTo>
                    <a:lnTo>
                      <a:pt x="f87" y="f78"/>
                    </a:lnTo>
                    <a:lnTo>
                      <a:pt x="f88" y="f76"/>
                    </a:lnTo>
                    <a:cubicBezTo>
                      <a:pt x="f89" y="f76"/>
                      <a:pt x="f90" y="f91"/>
                      <a:pt x="f92" y="f66"/>
                    </a:cubicBezTo>
                    <a:lnTo>
                      <a:pt x="f93" y="f64"/>
                    </a:lnTo>
                    <a:lnTo>
                      <a:pt x="f94" y="f62"/>
                    </a:lnTo>
                    <a:cubicBezTo>
                      <a:pt x="f95" y="f96"/>
                      <a:pt x="f97" y="f58"/>
                      <a:pt x="f98" y="f57"/>
                    </a:cubicBezTo>
                    <a:lnTo>
                      <a:pt x="f99" y="f56"/>
                    </a:lnTo>
                    <a:lnTo>
                      <a:pt x="f100" y="f55"/>
                    </a:lnTo>
                    <a:cubicBezTo>
                      <a:pt x="f101" y="f53"/>
                      <a:pt x="f101" y="f102"/>
                      <a:pt x="f100" y="f51"/>
                    </a:cubicBezTo>
                    <a:lnTo>
                      <a:pt x="f99" y="f49"/>
                    </a:lnTo>
                    <a:lnTo>
                      <a:pt x="f98" y="f47"/>
                    </a:lnTo>
                    <a:cubicBezTo>
                      <a:pt x="f97" y="f45"/>
                      <a:pt x="f103" y="f104"/>
                      <a:pt x="f94" y="f41"/>
                    </a:cubicBezTo>
                    <a:lnTo>
                      <a:pt x="f93" y="f39"/>
                    </a:lnTo>
                    <a:lnTo>
                      <a:pt x="f92" y="f37"/>
                    </a:lnTo>
                    <a:cubicBezTo>
                      <a:pt x="f105" y="f106"/>
                      <a:pt x="f107" y="f108"/>
                      <a:pt x="f109" y="f108"/>
                    </a:cubicBezTo>
                    <a:cubicBezTo>
                      <a:pt x="f110" y="f108"/>
                      <a:pt x="f111" y="f112"/>
                      <a:pt x="f88" y="f27"/>
                    </a:cubicBezTo>
                    <a:lnTo>
                      <a:pt x="f87" y="f25"/>
                    </a:lnTo>
                    <a:lnTo>
                      <a:pt x="f86" y="f23"/>
                    </a:lnTo>
                    <a:cubicBezTo>
                      <a:pt x="f85" y="f21"/>
                      <a:pt x="f10" y="f18"/>
                      <a:pt x="f17" y="f18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7" name="Google Shape;10356;p74">
                <a:extLst>
                  <a:ext uri="{FF2B5EF4-FFF2-40B4-BE49-F238E27FC236}">
                    <a16:creationId xmlns:a16="http://schemas.microsoft.com/office/drawing/2014/main" id="{F19F7B58-1DB9-DAC7-39E8-714A1BF607A4}"/>
                  </a:ext>
                </a:extLst>
              </p:cNvPr>
              <p:cNvSpPr/>
              <p:nvPr/>
            </p:nvSpPr>
            <p:spPr>
              <a:xfrm>
                <a:off x="5365104" y="2256693"/>
                <a:ext cx="106628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79"/>
                  <a:gd name="f4" fmla="val 1387"/>
                  <a:gd name="f5" fmla="val 1355"/>
                  <a:gd name="f6" fmla="val 725"/>
                  <a:gd name="f7" fmla="val 190"/>
                  <a:gd name="f8" fmla="val 441"/>
                  <a:gd name="f9" fmla="val 1"/>
                  <a:gd name="f10" fmla="val 977"/>
                  <a:gd name="f11" fmla="val 410"/>
                  <a:gd name="f12" fmla="val 1229"/>
                  <a:gd name="f13" fmla="val 820"/>
                  <a:gd name="f14" fmla="val 1386"/>
                  <a:gd name="f15" fmla="val 1859"/>
                  <a:gd name="f16" fmla="val 2301"/>
                  <a:gd name="f17" fmla="val 2521"/>
                  <a:gd name="f18" fmla="val 1985"/>
                  <a:gd name="f19" fmla="*/ f0 1 2679"/>
                  <a:gd name="f20" fmla="*/ f1 1 138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679"/>
                  <a:gd name="f27" fmla="*/ f24 1 138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679" h="1387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5" y="f14"/>
                    </a:cubicBezTo>
                    <a:cubicBezTo>
                      <a:pt x="f15" y="f14"/>
                      <a:pt x="f16" y="f12"/>
                      <a:pt x="f3" y="f10"/>
                    </a:cubicBezTo>
                    <a:cubicBezTo>
                      <a:pt x="f17" y="f11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8" name="Google Shape;10357;p74">
                <a:extLst>
                  <a:ext uri="{FF2B5EF4-FFF2-40B4-BE49-F238E27FC236}">
                    <a16:creationId xmlns:a16="http://schemas.microsoft.com/office/drawing/2014/main" id="{86B556F3-11D7-D6B7-AF25-06BE38391E72}"/>
                  </a:ext>
                </a:extLst>
              </p:cNvPr>
              <p:cNvSpPr/>
              <p:nvPr/>
            </p:nvSpPr>
            <p:spPr>
              <a:xfrm>
                <a:off x="5503060" y="2343534"/>
                <a:ext cx="151762" cy="1475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3"/>
                  <a:gd name="f4" fmla="val 3479"/>
                  <a:gd name="f5" fmla="val 2867"/>
                  <a:gd name="f6" fmla="val 1"/>
                  <a:gd name="f7" fmla="val 2741"/>
                  <a:gd name="f8" fmla="val 127"/>
                  <a:gd name="f9" fmla="val 2647"/>
                  <a:gd name="f10" fmla="val 221"/>
                  <a:gd name="f11" fmla="val 2489"/>
                  <a:gd name="f12" fmla="val 284"/>
                  <a:gd name="f13" fmla="val 1607"/>
                  <a:gd name="f14" fmla="val 631"/>
                  <a:gd name="f15" fmla="val 1260"/>
                  <a:gd name="f16" fmla="val 1482"/>
                  <a:gd name="f17" fmla="val 1103"/>
                  <a:gd name="f18" fmla="val 1891"/>
                  <a:gd name="f19" fmla="val 693"/>
                  <a:gd name="f20" fmla="val 2112"/>
                  <a:gd name="f21" fmla="val 158"/>
                  <a:gd name="f22" fmla="val 2080"/>
                  <a:gd name="f23" fmla="val 1166"/>
                  <a:gd name="f24" fmla="val 3372"/>
                  <a:gd name="f25" fmla="val 1237"/>
                  <a:gd name="f26" fmla="val 3443"/>
                  <a:gd name="f27" fmla="val 1343"/>
                  <a:gd name="f28" fmla="val 3478"/>
                  <a:gd name="f29" fmla="val 1445"/>
                  <a:gd name="f30" fmla="val 1479"/>
                  <a:gd name="f31" fmla="val 1512"/>
                  <a:gd name="f32" fmla="val 3474"/>
                  <a:gd name="f33" fmla="val 1544"/>
                  <a:gd name="f34" fmla="val 3466"/>
                  <a:gd name="f35" fmla="val 1638"/>
                  <a:gd name="f36" fmla="val 3403"/>
                  <a:gd name="f37" fmla="val 1764"/>
                  <a:gd name="f38" fmla="val 3340"/>
                  <a:gd name="f39" fmla="val 3183"/>
                  <a:gd name="f40" fmla="val 1639"/>
                  <a:gd name="f41" fmla="val 3497"/>
                  <a:gd name="f42" fmla="val 1324"/>
                  <a:gd name="f43" fmla="val 3532"/>
                  <a:gd name="f44" fmla="val 1338"/>
                  <a:gd name="f45" fmla="val 3563"/>
                  <a:gd name="f46" fmla="val 1344"/>
                  <a:gd name="f47" fmla="val 3592"/>
                  <a:gd name="f48" fmla="val 3693"/>
                  <a:gd name="f49" fmla="val 3756"/>
                  <a:gd name="f50" fmla="val 1265"/>
                  <a:gd name="f51" fmla="val 3781"/>
                  <a:gd name="f52" fmla="val 1167"/>
                  <a:gd name="f53" fmla="val 3812"/>
                  <a:gd name="f54" fmla="val 1072"/>
                  <a:gd name="f55" fmla="val 946"/>
                  <a:gd name="f56" fmla="val 3686"/>
                  <a:gd name="f57" fmla="val 820"/>
                  <a:gd name="f58" fmla="*/ f0 1 3813"/>
                  <a:gd name="f59" fmla="*/ f1 1 3479"/>
                  <a:gd name="f60" fmla="val f2"/>
                  <a:gd name="f61" fmla="val f3"/>
                  <a:gd name="f62" fmla="val f4"/>
                  <a:gd name="f63" fmla="+- f62 0 f60"/>
                  <a:gd name="f64" fmla="+- f61 0 f60"/>
                  <a:gd name="f65" fmla="*/ f64 1 3813"/>
                  <a:gd name="f66" fmla="*/ f63 1 3479"/>
                  <a:gd name="f67" fmla="*/ f60 1 f65"/>
                  <a:gd name="f68" fmla="*/ f61 1 f65"/>
                  <a:gd name="f69" fmla="*/ f60 1 f66"/>
                  <a:gd name="f70" fmla="*/ f62 1 f66"/>
                  <a:gd name="f71" fmla="*/ f67 f58 1"/>
                  <a:gd name="f72" fmla="*/ f68 f58 1"/>
                  <a:gd name="f73" fmla="*/ f70 f59 1"/>
                  <a:gd name="f74" fmla="*/ f69 f5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1" t="f74" r="f72" b="f73"/>
                <a:pathLst>
                  <a:path w="3813" h="3479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lnTo>
                      <a:pt x="f13" y="f14"/>
                    </a:lnTo>
                    <a:lnTo>
                      <a:pt x="f15" y="f16"/>
                    </a:lnTo>
                    <a:cubicBezTo>
                      <a:pt x="f17" y="f18"/>
                      <a:pt x="f19" y="f20"/>
                      <a:pt x="f12" y="f20"/>
                    </a:cubicBezTo>
                    <a:lnTo>
                      <a:pt x="f21" y="f20"/>
                    </a:lnTo>
                    <a:lnTo>
                      <a:pt x="f2" y="f22"/>
                    </a:ln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37" y="f39"/>
                    </a:cubicBezTo>
                    <a:lnTo>
                      <a:pt x="f22" y="f40"/>
                    </a:lnTo>
                    <a:lnTo>
                      <a:pt x="f41" y="f42"/>
                    </a:ln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53" y="f54"/>
                      <a:pt x="f51" y="f55"/>
                      <a:pt x="f56" y="f57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9" name="Google Shape;10358;p74">
                <a:extLst>
                  <a:ext uri="{FF2B5EF4-FFF2-40B4-BE49-F238E27FC236}">
                    <a16:creationId xmlns:a16="http://schemas.microsoft.com/office/drawing/2014/main" id="{6AB2E5EC-660A-A7AF-C278-D5415752B040}"/>
                  </a:ext>
                </a:extLst>
              </p:cNvPr>
              <p:cNvSpPr/>
              <p:nvPr/>
            </p:nvSpPr>
            <p:spPr>
              <a:xfrm>
                <a:off x="5183285" y="2346204"/>
                <a:ext cx="151762" cy="1481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3"/>
                  <a:gd name="f4" fmla="val 3493"/>
                  <a:gd name="f5" fmla="val 946"/>
                  <a:gd name="f6" fmla="val 1"/>
                  <a:gd name="f7" fmla="val 126"/>
                  <a:gd name="f8" fmla="val 851"/>
                  <a:gd name="f9" fmla="val 1009"/>
                  <a:gd name="f10" fmla="val 32"/>
                  <a:gd name="f11" fmla="val 1104"/>
                  <a:gd name="f12" fmla="val 95"/>
                  <a:gd name="f13" fmla="val 1230"/>
                  <a:gd name="f14" fmla="val 158"/>
                  <a:gd name="f15" fmla="val 1324"/>
                  <a:gd name="f16" fmla="val 315"/>
                  <a:gd name="f17" fmla="val 1356"/>
                  <a:gd name="f18" fmla="val 1733"/>
                  <a:gd name="f19" fmla="val 1671"/>
                  <a:gd name="f20" fmla="val 2048"/>
                  <a:gd name="f21" fmla="val 3214"/>
                  <a:gd name="f22" fmla="val 2080"/>
                  <a:gd name="f23" fmla="val 3309"/>
                  <a:gd name="f24" fmla="val 2174"/>
                  <a:gd name="f25" fmla="val 3435"/>
                  <a:gd name="f26" fmla="val 2300"/>
                  <a:gd name="f27" fmla="val 3466"/>
                  <a:gd name="f28" fmla="val 2328"/>
                  <a:gd name="f29" fmla="val 3485"/>
                  <a:gd name="f30" fmla="val 2361"/>
                  <a:gd name="f31" fmla="val 3492"/>
                  <a:gd name="f32" fmla="val 2396"/>
                  <a:gd name="f33" fmla="val 2482"/>
                  <a:gd name="f34" fmla="val 2580"/>
                  <a:gd name="f35" fmla="val 3448"/>
                  <a:gd name="f36" fmla="val 2647"/>
                  <a:gd name="f37" fmla="val 3403"/>
                  <a:gd name="f38" fmla="val 2112"/>
                  <a:gd name="f39" fmla="val 3624"/>
                  <a:gd name="f40" fmla="val 2143"/>
                  <a:gd name="f41" fmla="val 3561"/>
                  <a:gd name="f42" fmla="val 3119"/>
                  <a:gd name="f43" fmla="val 2773"/>
                  <a:gd name="f44" fmla="val 1891"/>
                  <a:gd name="f45" fmla="val 2552"/>
                  <a:gd name="f46" fmla="val 1513"/>
                  <a:gd name="f47" fmla="val 2206"/>
                  <a:gd name="f48" fmla="val 631"/>
                  <a:gd name="f49" fmla="val 1355"/>
                  <a:gd name="f50" fmla="val 284"/>
                  <a:gd name="f51" fmla="val 1198"/>
                  <a:gd name="f52" fmla="val 221"/>
                  <a:gd name="f53" fmla="val 1072"/>
                  <a:gd name="f54" fmla="val 127"/>
                  <a:gd name="f55" fmla="*/ f0 1 3813"/>
                  <a:gd name="f56" fmla="*/ f1 1 3493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3813"/>
                  <a:gd name="f63" fmla="*/ f60 1 3493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3813" h="3493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2" y="f8"/>
                      <a:pt x="f2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lnTo>
                      <a:pt x="f3" y="f38"/>
                    </a:lnTo>
                    <a:lnTo>
                      <a:pt x="f3" y="f38"/>
                    </a:lnTo>
                    <a:lnTo>
                      <a:pt x="f39" y="f40"/>
                    </a:lnTo>
                    <a:lnTo>
                      <a:pt x="f41" y="f40"/>
                    </a:lnTo>
                    <a:cubicBezTo>
                      <a:pt x="f42" y="f40"/>
                      <a:pt x="f43" y="f44"/>
                      <a:pt x="f45" y="f46"/>
                    </a:cubicBezTo>
                    <a:lnTo>
                      <a:pt x="f47" y="f48"/>
                    </a:lnTo>
                    <a:lnTo>
                      <a:pt x="f49" y="f50"/>
                    </a:lnTo>
                    <a:cubicBezTo>
                      <a:pt x="f51" y="f52"/>
                      <a:pt x="f53" y="f54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0" name="Google Shape;10390;p74">
              <a:extLst>
                <a:ext uri="{FF2B5EF4-FFF2-40B4-BE49-F238E27FC236}">
                  <a16:creationId xmlns:a16="http://schemas.microsoft.com/office/drawing/2014/main" id="{B2D64BB2-DF54-7026-F8A3-ED69FB762E98}"/>
                </a:ext>
              </a:extLst>
            </p:cNvPr>
            <p:cNvGrpSpPr/>
            <p:nvPr/>
          </p:nvGrpSpPr>
          <p:grpSpPr>
            <a:xfrm>
              <a:off x="3128875" y="2001694"/>
              <a:ext cx="471529" cy="502554"/>
              <a:chOff x="3128875" y="2001694"/>
              <a:chExt cx="471529" cy="502554"/>
            </a:xfrm>
          </p:grpSpPr>
          <p:sp>
            <p:nvSpPr>
              <p:cNvPr id="181" name="Google Shape;10391;p74">
                <a:extLst>
                  <a:ext uri="{FF2B5EF4-FFF2-40B4-BE49-F238E27FC236}">
                    <a16:creationId xmlns:a16="http://schemas.microsoft.com/office/drawing/2014/main" id="{1F61F9CD-8DBB-A5B8-C717-DFD52B344C22}"/>
                  </a:ext>
                </a:extLst>
              </p:cNvPr>
              <p:cNvSpPr/>
              <p:nvPr/>
            </p:nvSpPr>
            <p:spPr>
              <a:xfrm>
                <a:off x="3308180" y="2192795"/>
                <a:ext cx="110413" cy="11631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2742"/>
                  <a:gd name="f5" fmla="val 1387"/>
                  <a:gd name="f6" fmla="val 1"/>
                  <a:gd name="f7" fmla="val 631"/>
                  <a:gd name="f8" fmla="val 1355"/>
                  <a:gd name="f9" fmla="val 2112"/>
                  <a:gd name="f10" fmla="val 2143"/>
                  <a:gd name="f11" fmla="val 2773"/>
                  <a:gd name="f12" fmla="*/ f0 1 2774"/>
                  <a:gd name="f13" fmla="*/ f1 1 2742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774"/>
                  <a:gd name="f20" fmla="*/ f17 1 2742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774" h="2742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2" name="Google Shape;10392;p74">
                <a:extLst>
                  <a:ext uri="{FF2B5EF4-FFF2-40B4-BE49-F238E27FC236}">
                    <a16:creationId xmlns:a16="http://schemas.microsoft.com/office/drawing/2014/main" id="{4B338D62-B62A-4555-6C5A-741A136A2CA7}"/>
                  </a:ext>
                </a:extLst>
              </p:cNvPr>
              <p:cNvSpPr/>
              <p:nvPr/>
            </p:nvSpPr>
            <p:spPr>
              <a:xfrm>
                <a:off x="3182806" y="2001694"/>
                <a:ext cx="137955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3467"/>
                  <a:gd name="f5" fmla="val 1733"/>
                  <a:gd name="f6" fmla="val 1"/>
                  <a:gd name="f7" fmla="val 788"/>
                  <a:gd name="f8" fmla="val 2678"/>
                  <a:gd name="f9" fmla="val 2741"/>
                  <a:gd name="f10" fmla="*/ f0 1 3466"/>
                  <a:gd name="f11" fmla="*/ f1 1 346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466"/>
                  <a:gd name="f18" fmla="*/ f15 1 346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466" h="3467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cubicBezTo>
                      <a:pt x="f2" y="f8"/>
                      <a:pt x="f7" y="f3"/>
                      <a:pt x="f5" y="f3"/>
                    </a:cubicBezTo>
                    <a:cubicBezTo>
                      <a:pt x="f9" y="f3"/>
                      <a:pt x="f3" y="f8"/>
                      <a:pt x="f3" y="f5"/>
                    </a:cubicBezTo>
                    <a:cubicBezTo>
                      <a:pt x="f3" y="f7"/>
                      <a:pt x="f8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3" name="Google Shape;10393;p74">
                <a:extLst>
                  <a:ext uri="{FF2B5EF4-FFF2-40B4-BE49-F238E27FC236}">
                    <a16:creationId xmlns:a16="http://schemas.microsoft.com/office/drawing/2014/main" id="{A870CE91-F453-03A7-E74A-F13F0456C982}"/>
                  </a:ext>
                </a:extLst>
              </p:cNvPr>
              <p:cNvSpPr/>
              <p:nvPr/>
            </p:nvSpPr>
            <p:spPr>
              <a:xfrm>
                <a:off x="3404740" y="2001694"/>
                <a:ext cx="137992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8"/>
                  <a:gd name="f8" fmla="val 3466"/>
                  <a:gd name="f9" fmla="val 2679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4" name="Google Shape;10394;p74">
                <a:extLst>
                  <a:ext uri="{FF2B5EF4-FFF2-40B4-BE49-F238E27FC236}">
                    <a16:creationId xmlns:a16="http://schemas.microsoft.com/office/drawing/2014/main" id="{F654CD5E-1A45-5CFB-352D-83D1ED319BF0}"/>
                  </a:ext>
                </a:extLst>
              </p:cNvPr>
              <p:cNvSpPr/>
              <p:nvPr/>
            </p:nvSpPr>
            <p:spPr>
              <a:xfrm>
                <a:off x="3328242" y="2331811"/>
                <a:ext cx="66504" cy="428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1"/>
                  <a:gd name="f4" fmla="val 1009"/>
                  <a:gd name="f5" fmla="val 1"/>
                  <a:gd name="f6" fmla="val 851"/>
                  <a:gd name="f7" fmla="val 1008"/>
                  <a:gd name="f8" fmla="val 1450"/>
                  <a:gd name="f9" fmla="val 126"/>
                  <a:gd name="f10" fmla="val 1167"/>
                  <a:gd name="f11" fmla="val 158"/>
                  <a:gd name="f12" fmla="val 568"/>
                  <a:gd name="f13" fmla="val 284"/>
                  <a:gd name="f14" fmla="val 95"/>
                  <a:gd name="f15" fmla="*/ f0 1 1671"/>
                  <a:gd name="f16" fmla="*/ f1 1 100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671"/>
                  <a:gd name="f23" fmla="*/ f20 1 100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671" h="1009">
                    <a:moveTo>
                      <a:pt x="f5" y="f2"/>
                    </a:moveTo>
                    <a:lnTo>
                      <a:pt x="f6" y="f7"/>
                    </a:lnTo>
                    <a:lnTo>
                      <a:pt x="f3" y="f2"/>
                    </a:lnTo>
                    <a:lnTo>
                      <a:pt x="f3" y="f2"/>
                    </a:lnTo>
                    <a:cubicBezTo>
                      <a:pt x="f8" y="f9"/>
                      <a:pt x="f10" y="f11"/>
                      <a:pt x="f6" y="f11"/>
                    </a:cubicBezTo>
                    <a:cubicBezTo>
                      <a:pt x="f12" y="f11"/>
                      <a:pt x="f13" y="f14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5" name="Google Shape;10395;p74">
                <a:extLst>
                  <a:ext uri="{FF2B5EF4-FFF2-40B4-BE49-F238E27FC236}">
                    <a16:creationId xmlns:a16="http://schemas.microsoft.com/office/drawing/2014/main" id="{E4451EA1-B2A3-9E77-2DC2-1C63434E2015}"/>
                  </a:ext>
                </a:extLst>
              </p:cNvPr>
              <p:cNvSpPr/>
              <p:nvPr/>
            </p:nvSpPr>
            <p:spPr>
              <a:xfrm>
                <a:off x="3239197" y="2322438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261"/>
                  <a:gd name="f6" fmla="val 1"/>
                  <a:gd name="f7" fmla="val 474"/>
                  <a:gd name="f8" fmla="val 599"/>
                  <a:gd name="f9" fmla="val 1513"/>
                  <a:gd name="f10" fmla="val 2490"/>
                  <a:gd name="f11" fmla="val 3907"/>
                  <a:gd name="f12" fmla="val 4096"/>
                  <a:gd name="f13" fmla="val 158"/>
                  <a:gd name="f14" fmla="val 379"/>
                  <a:gd name="f15" fmla="val 1891"/>
                  <a:gd name="f16" fmla="*/ f0 1 2805"/>
                  <a:gd name="f17" fmla="*/ f1 1 4254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2805"/>
                  <a:gd name="f24" fmla="*/ f21 1 4254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2805" h="425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4"/>
                      <a:pt x="f14" y="f4"/>
                    </a:cubicBezTo>
                    <a:lnTo>
                      <a:pt x="f3" y="f4"/>
                    </a:lnTo>
                    <a:lnTo>
                      <a:pt x="f3" y="f1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6" name="Google Shape;10396;p74">
                <a:extLst>
                  <a:ext uri="{FF2B5EF4-FFF2-40B4-BE49-F238E27FC236}">
                    <a16:creationId xmlns:a16="http://schemas.microsoft.com/office/drawing/2014/main" id="{F9E3A45A-8A95-2045-BF7B-552EFBE4BFD0}"/>
                  </a:ext>
                </a:extLst>
              </p:cNvPr>
              <p:cNvSpPr/>
              <p:nvPr/>
            </p:nvSpPr>
            <p:spPr>
              <a:xfrm>
                <a:off x="3377153" y="2323792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544"/>
                  <a:gd name="f6" fmla="val 1"/>
                  <a:gd name="f7" fmla="val 1890"/>
                  <a:gd name="f8" fmla="val 4253"/>
                  <a:gd name="f9" fmla="val 2458"/>
                  <a:gd name="f10" fmla="val 2647"/>
                  <a:gd name="f11" fmla="val 2804"/>
                  <a:gd name="f12" fmla="val 4096"/>
                  <a:gd name="f13" fmla="val 3907"/>
                  <a:gd name="f14" fmla="val 2489"/>
                  <a:gd name="f15" fmla="val 2773"/>
                  <a:gd name="f16" fmla="val 1481"/>
                  <a:gd name="f17" fmla="val 2300"/>
                  <a:gd name="f18" fmla="val 567"/>
                  <a:gd name="f19" fmla="*/ f0 1 2805"/>
                  <a:gd name="f20" fmla="*/ f1 1 425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805"/>
                  <a:gd name="f27" fmla="*/ f24 1 425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05" h="4254">
                    <a:moveTo>
                      <a:pt x="f5" y="f2"/>
                    </a:moveTo>
                    <a:lnTo>
                      <a:pt x="f6" y="f7"/>
                    </a:lnTo>
                    <a:lnTo>
                      <a:pt x="f6" y="f8"/>
                    </a:lnTo>
                    <a:lnTo>
                      <a:pt x="f9" y="f8"/>
                    </a:lnTo>
                    <a:cubicBezTo>
                      <a:pt x="f10" y="f8"/>
                      <a:pt x="f11" y="f12"/>
                      <a:pt x="f11" y="f13"/>
                    </a:cubicBezTo>
                    <a:lnTo>
                      <a:pt x="f11" y="f14"/>
                    </a:lnTo>
                    <a:cubicBezTo>
                      <a:pt x="f15" y="f16"/>
                      <a:pt x="f17" y="f18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7" name="Google Shape;10397;p74">
                <a:extLst>
                  <a:ext uri="{FF2B5EF4-FFF2-40B4-BE49-F238E27FC236}">
                    <a16:creationId xmlns:a16="http://schemas.microsoft.com/office/drawing/2014/main" id="{6BBDB9CB-09A7-DBC1-D823-13418C685077}"/>
                  </a:ext>
                </a:extLst>
              </p:cNvPr>
              <p:cNvSpPr/>
              <p:nvPr/>
            </p:nvSpPr>
            <p:spPr>
              <a:xfrm>
                <a:off x="3380939" y="2143381"/>
                <a:ext cx="219465" cy="1844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14"/>
                  <a:gd name="f4" fmla="val 4348"/>
                  <a:gd name="f5" fmla="val 3686"/>
                  <a:gd name="f6" fmla="val 1512"/>
                  <a:gd name="f7" fmla="val 3907"/>
                  <a:gd name="f8" fmla="val 4064"/>
                  <a:gd name="f9" fmla="val 1670"/>
                  <a:gd name="f10" fmla="val 1859"/>
                  <a:gd name="f11" fmla="val 2048"/>
                  <a:gd name="f12" fmla="val 2205"/>
                  <a:gd name="f13" fmla="val 2993"/>
                  <a:gd name="f14" fmla="val 2804"/>
                  <a:gd name="f15" fmla="val 2646"/>
                  <a:gd name="f16" fmla="val 4127"/>
                  <a:gd name="f17" fmla="val 536"/>
                  <a:gd name="f18" fmla="val 3056"/>
                  <a:gd name="f19" fmla="val 851"/>
                  <a:gd name="f20" fmla="val 2331"/>
                  <a:gd name="f21" fmla="val 1607"/>
                  <a:gd name="f22" fmla="val 977"/>
                  <a:gd name="f23" fmla="val 504"/>
                  <a:gd name="f24" fmla="val 63"/>
                  <a:gd name="f25" fmla="val 347"/>
                  <a:gd name="f26" fmla="val 221"/>
                  <a:gd name="f27" fmla="val 158"/>
                  <a:gd name="f28" fmla="val 378"/>
                  <a:gd name="f29" fmla="val 567"/>
                  <a:gd name="f30" fmla="val 945"/>
                  <a:gd name="f31" fmla="val 756"/>
                  <a:gd name="f32" fmla="val 1638"/>
                  <a:gd name="f33" fmla="val 1575"/>
                  <a:gd name="f34" fmla="val 2615"/>
                  <a:gd name="f35" fmla="val 2930"/>
                  <a:gd name="f36" fmla="val 3214"/>
                  <a:gd name="f37" fmla="val 1449"/>
                  <a:gd name="f38" fmla="val 3466"/>
                  <a:gd name="f39" fmla="val 3718"/>
                  <a:gd name="f40" fmla="val 4001"/>
                  <a:gd name="f41" fmla="val 2520"/>
                  <a:gd name="f42" fmla="val 5167"/>
                  <a:gd name="f43" fmla="val 5356"/>
                  <a:gd name="f44" fmla="val 5513"/>
                  <a:gd name="f45" fmla="val 4190"/>
                  <a:gd name="f46" fmla="val 5482"/>
                  <a:gd name="f47" fmla="val 4915"/>
                  <a:gd name="f48" fmla="*/ f0 1 5514"/>
                  <a:gd name="f49" fmla="*/ f1 1 4348"/>
                  <a:gd name="f50" fmla="val f2"/>
                  <a:gd name="f51" fmla="val f3"/>
                  <a:gd name="f52" fmla="val f4"/>
                  <a:gd name="f53" fmla="+- f52 0 f50"/>
                  <a:gd name="f54" fmla="+- f51 0 f50"/>
                  <a:gd name="f55" fmla="*/ f54 1 5514"/>
                  <a:gd name="f56" fmla="*/ f53 1 4348"/>
                  <a:gd name="f57" fmla="*/ f50 1 f55"/>
                  <a:gd name="f58" fmla="*/ f51 1 f55"/>
                  <a:gd name="f59" fmla="*/ f50 1 f56"/>
                  <a:gd name="f60" fmla="*/ f52 1 f56"/>
                  <a:gd name="f61" fmla="*/ f57 f48 1"/>
                  <a:gd name="f62" fmla="*/ f58 f48 1"/>
                  <a:gd name="f63" fmla="*/ f60 f49 1"/>
                  <a:gd name="f64" fmla="*/ f59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1" t="f64" r="f62" b="f63"/>
                <a:pathLst>
                  <a:path w="5514" h="434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2"/>
                    </a:moveTo>
                    <a:cubicBezTo>
                      <a:pt x="f5" y="f17"/>
                      <a:pt x="f18" y="f19"/>
                      <a:pt x="f20" y="f19"/>
                    </a:cubicBezTo>
                    <a:cubicBezTo>
                      <a:pt x="f21" y="f19"/>
                      <a:pt x="f22" y="f23"/>
                      <a:pt x="f17" y="f24"/>
                    </a:cubicBezTo>
                    <a:cubicBezTo>
                      <a:pt x="f25" y="f26"/>
                      <a:pt x="f27" y="f28"/>
                      <a:pt x="f2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3" y="f36"/>
                      <a:pt x="f37" y="f38"/>
                    </a:cubicBezTo>
                    <a:cubicBezTo>
                      <a:pt x="f10" y="f39"/>
                      <a:pt x="f12" y="f40"/>
                      <a:pt x="f41" y="f4"/>
                    </a:cubicBezTo>
                    <a:lnTo>
                      <a:pt x="f42" y="f4"/>
                    </a:lnTo>
                    <a:cubicBezTo>
                      <a:pt x="f43" y="f4"/>
                      <a:pt x="f44" y="f45"/>
                      <a:pt x="f44" y="f40"/>
                    </a:cubicBezTo>
                    <a:lnTo>
                      <a:pt x="f44" y="f34"/>
                    </a:lnTo>
                    <a:cubicBezTo>
                      <a:pt x="f46" y="f6"/>
                      <a:pt x="f47" y="f29"/>
                      <a:pt x="f16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8" name="Google Shape;10398;p74">
                <a:extLst>
                  <a:ext uri="{FF2B5EF4-FFF2-40B4-BE49-F238E27FC236}">
                    <a16:creationId xmlns:a16="http://schemas.microsoft.com/office/drawing/2014/main" id="{6E1407E4-83AD-C258-0244-716DD144F91A}"/>
                  </a:ext>
                </a:extLst>
              </p:cNvPr>
              <p:cNvSpPr/>
              <p:nvPr/>
            </p:nvSpPr>
            <p:spPr>
              <a:xfrm>
                <a:off x="3128875" y="2142018"/>
                <a:ext cx="216959" cy="18448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51"/>
                  <a:gd name="f4" fmla="val 4349"/>
                  <a:gd name="f5" fmla="val 2426"/>
                  <a:gd name="f6" fmla="val 1544"/>
                  <a:gd name="f7" fmla="val 2615"/>
                  <a:gd name="f8" fmla="val 2773"/>
                  <a:gd name="f9" fmla="val 1702"/>
                  <a:gd name="f10" fmla="val 1891"/>
                  <a:gd name="f11" fmla="val 2080"/>
                  <a:gd name="f12" fmla="val 2237"/>
                  <a:gd name="f13" fmla="val 1733"/>
                  <a:gd name="f14" fmla="val 1513"/>
                  <a:gd name="f15" fmla="val 1355"/>
                  <a:gd name="f16" fmla="val 1324"/>
                  <a:gd name="f17" fmla="val 1"/>
                  <a:gd name="f18" fmla="val 536"/>
                  <a:gd name="f19" fmla="val 568"/>
                  <a:gd name="f20" fmla="val 2552"/>
                  <a:gd name="f21" fmla="val 3939"/>
                  <a:gd name="f22" fmla="val 4191"/>
                  <a:gd name="f23" fmla="val 95"/>
                  <a:gd name="f24" fmla="val 4348"/>
                  <a:gd name="f25" fmla="val 316"/>
                  <a:gd name="f26" fmla="val 2930"/>
                  <a:gd name="f27" fmla="val 3214"/>
                  <a:gd name="f28" fmla="val 3970"/>
                  <a:gd name="f29" fmla="val 3561"/>
                  <a:gd name="f30" fmla="val 3655"/>
                  <a:gd name="f31" fmla="val 4002"/>
                  <a:gd name="f32" fmla="val 3466"/>
                  <a:gd name="f33" fmla="val 3876"/>
                  <a:gd name="f34" fmla="val 3183"/>
                  <a:gd name="f35" fmla="val 3813"/>
                  <a:gd name="f36" fmla="val 1607"/>
                  <a:gd name="f37" fmla="val 4506"/>
                  <a:gd name="f38" fmla="val 757"/>
                  <a:gd name="f39" fmla="val 5293"/>
                  <a:gd name="f40" fmla="val 347"/>
                  <a:gd name="f41" fmla="val 5104"/>
                  <a:gd name="f42" fmla="val 190"/>
                  <a:gd name="f43" fmla="val 4915"/>
                  <a:gd name="f44" fmla="val 32"/>
                  <a:gd name="f45" fmla="val 4474"/>
                  <a:gd name="f46" fmla="val 505"/>
                  <a:gd name="f47" fmla="val 3844"/>
                  <a:gd name="f48" fmla="val 820"/>
                  <a:gd name="f49" fmla="val 3151"/>
                  <a:gd name="f50" fmla="val 1796"/>
                  <a:gd name="f51" fmla="*/ f0 1 5451"/>
                  <a:gd name="f52" fmla="*/ f1 1 4349"/>
                  <a:gd name="f53" fmla="val f2"/>
                  <a:gd name="f54" fmla="val f3"/>
                  <a:gd name="f55" fmla="val f4"/>
                  <a:gd name="f56" fmla="+- f55 0 f53"/>
                  <a:gd name="f57" fmla="+- f54 0 f53"/>
                  <a:gd name="f58" fmla="*/ f57 1 5451"/>
                  <a:gd name="f59" fmla="*/ f56 1 4349"/>
                  <a:gd name="f60" fmla="*/ f53 1 f58"/>
                  <a:gd name="f61" fmla="*/ f54 1 f58"/>
                  <a:gd name="f62" fmla="*/ f53 1 f59"/>
                  <a:gd name="f63" fmla="*/ f55 1 f59"/>
                  <a:gd name="f64" fmla="*/ f60 f51 1"/>
                  <a:gd name="f65" fmla="*/ f61 f51 1"/>
                  <a:gd name="f66" fmla="*/ f63 f52 1"/>
                  <a:gd name="f67" fmla="*/ f62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4" t="f67" r="f65" b="f66"/>
                <a:pathLst>
                  <a:path w="5451" h="434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17"/>
                    </a:moveTo>
                    <a:cubicBezTo>
                      <a:pt x="f18" y="f19"/>
                      <a:pt x="f17" y="f14"/>
                      <a:pt x="f17" y="f20"/>
                    </a:cubicBezTo>
                    <a:lnTo>
                      <a:pt x="f17" y="f21"/>
                    </a:lnTo>
                    <a:cubicBezTo>
                      <a:pt x="f17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34"/>
                      <a:pt x="f35" y="f26"/>
                      <a:pt x="f35" y="f7"/>
                    </a:cubicBezTo>
                    <a:cubicBezTo>
                      <a:pt x="f35" y="f36"/>
                      <a:pt x="f37" y="f38"/>
                      <a:pt x="f3" y="f19"/>
                    </a:cubicBezTo>
                    <a:cubicBezTo>
                      <a:pt x="f39" y="f40"/>
                      <a:pt x="f41" y="f42"/>
                      <a:pt x="f43" y="f4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" y="f48"/>
                      <a:pt x="f50" y="f46"/>
                      <a:pt x="f16" y="f17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9" name="Google Shape;10412;p74">
              <a:extLst>
                <a:ext uri="{FF2B5EF4-FFF2-40B4-BE49-F238E27FC236}">
                  <a16:creationId xmlns:a16="http://schemas.microsoft.com/office/drawing/2014/main" id="{EA225EAE-A642-5E63-C818-DFFD2903268A}"/>
                </a:ext>
              </a:extLst>
            </p:cNvPr>
            <p:cNvGrpSpPr/>
            <p:nvPr/>
          </p:nvGrpSpPr>
          <p:grpSpPr>
            <a:xfrm>
              <a:off x="5894798" y="1990411"/>
              <a:ext cx="441444" cy="500460"/>
              <a:chOff x="5894798" y="1990411"/>
              <a:chExt cx="441444" cy="500460"/>
            </a:xfrm>
          </p:grpSpPr>
          <p:sp>
            <p:nvSpPr>
              <p:cNvPr id="190" name="Google Shape;10413;p74">
                <a:extLst>
                  <a:ext uri="{FF2B5EF4-FFF2-40B4-BE49-F238E27FC236}">
                    <a16:creationId xmlns:a16="http://schemas.microsoft.com/office/drawing/2014/main" id="{4C7251DE-5A4C-4B3F-AF81-7B4ED10F9C3C}"/>
                  </a:ext>
                </a:extLst>
              </p:cNvPr>
              <p:cNvSpPr/>
              <p:nvPr/>
            </p:nvSpPr>
            <p:spPr>
              <a:xfrm>
                <a:off x="6114263" y="1990411"/>
                <a:ext cx="27624" cy="7487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65"/>
                  <a:gd name="f5" fmla="val 347"/>
                  <a:gd name="f6" fmla="val 1"/>
                  <a:gd name="f7" fmla="val 158"/>
                  <a:gd name="f8" fmla="val 1418"/>
                  <a:gd name="f9" fmla="val 1607"/>
                  <a:gd name="f10" fmla="val 536"/>
                  <a:gd name="f11" fmla="val 693"/>
                  <a:gd name="f12" fmla="*/ f0 1 694"/>
                  <a:gd name="f13" fmla="*/ f1 1 1765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694"/>
                  <a:gd name="f20" fmla="*/ f17 1 1765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694" h="1765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lnTo>
                      <a:pt x="f2" y="f8"/>
                    </a:lnTo>
                    <a:cubicBezTo>
                      <a:pt x="f2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lnTo>
                      <a:pt x="f11" y="f5"/>
                    </a:ln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1" name="Google Shape;10414;p74">
                <a:extLst>
                  <a:ext uri="{FF2B5EF4-FFF2-40B4-BE49-F238E27FC236}">
                    <a16:creationId xmlns:a16="http://schemas.microsoft.com/office/drawing/2014/main" id="{73BC56F0-ACDD-33DB-A985-3007B5274650}"/>
                  </a:ext>
                </a:extLst>
              </p:cNvPr>
              <p:cNvSpPr/>
              <p:nvPr/>
            </p:nvSpPr>
            <p:spPr>
              <a:xfrm>
                <a:off x="6198278" y="2022140"/>
                <a:ext cx="56436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364"/>
                  <a:gd name="f5" fmla="val 1071"/>
                  <a:gd name="f6" fmla="val 1"/>
                  <a:gd name="f7" fmla="val 977"/>
                  <a:gd name="f8" fmla="val 882"/>
                  <a:gd name="f9" fmla="val 24"/>
                  <a:gd name="f10" fmla="val 819"/>
                  <a:gd name="f11" fmla="val 72"/>
                  <a:gd name="f12" fmla="val 126"/>
                  <a:gd name="f13" fmla="val 796"/>
                  <a:gd name="f14" fmla="val 922"/>
                  <a:gd name="f15" fmla="val 1143"/>
                  <a:gd name="f16" fmla="val 1269"/>
                  <a:gd name="f17" fmla="val 189"/>
                  <a:gd name="f18" fmla="val 1332"/>
                  <a:gd name="f19" fmla="val 268"/>
                  <a:gd name="f20" fmla="val 1363"/>
                  <a:gd name="f21" fmla="val 350"/>
                  <a:gd name="f22" fmla="val 433"/>
                  <a:gd name="f23" fmla="val 520"/>
                  <a:gd name="f24" fmla="val 599"/>
                  <a:gd name="f25" fmla="val 1323"/>
                  <a:gd name="f26" fmla="val 544"/>
                  <a:gd name="f27" fmla="val 418"/>
                  <a:gd name="f28" fmla="val 198"/>
                  <a:gd name="f29" fmla="val 1260"/>
                  <a:gd name="f30" fmla="val 1166"/>
                  <a:gd name="f31" fmla="*/ f0 1 1418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8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8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1"/>
                    </a:cubicBezTo>
                    <a:cubicBezTo>
                      <a:pt x="f29" y="f9"/>
                      <a:pt x="f30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2" name="Google Shape;10415;p74">
                <a:extLst>
                  <a:ext uri="{FF2B5EF4-FFF2-40B4-BE49-F238E27FC236}">
                    <a16:creationId xmlns:a16="http://schemas.microsoft.com/office/drawing/2014/main" id="{17B9B68A-4998-77FF-87C0-10A2253BCDB6}"/>
                  </a:ext>
                </a:extLst>
              </p:cNvPr>
              <p:cNvSpPr/>
              <p:nvPr/>
            </p:nvSpPr>
            <p:spPr>
              <a:xfrm>
                <a:off x="6279760" y="2197540"/>
                <a:ext cx="56482" cy="307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6"/>
                  <a:gd name="f5" fmla="val 379"/>
                  <a:gd name="f6" fmla="val 1"/>
                  <a:gd name="f7" fmla="val 158"/>
                  <a:gd name="f8" fmla="val 347"/>
                  <a:gd name="f9" fmla="val 568"/>
                  <a:gd name="f10" fmla="val 725"/>
                  <a:gd name="f11" fmla="val 1072"/>
                  <a:gd name="f12" fmla="val 1261"/>
                  <a:gd name="f13" fmla="*/ f0 1 1419"/>
                  <a:gd name="f14" fmla="*/ f1 1 726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419"/>
                  <a:gd name="f21" fmla="*/ f18 1 726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419" h="726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8"/>
                    </a:cubicBezTo>
                    <a:cubicBezTo>
                      <a:pt x="f3" y="f7"/>
                      <a:pt x="f12" y="f6"/>
                      <a:pt x="f11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3" name="Google Shape;10416;p74">
                <a:extLst>
                  <a:ext uri="{FF2B5EF4-FFF2-40B4-BE49-F238E27FC236}">
                    <a16:creationId xmlns:a16="http://schemas.microsoft.com/office/drawing/2014/main" id="{39B512DB-DA08-E6A1-A806-B67FDC6DD010}"/>
                  </a:ext>
                </a:extLst>
              </p:cNvPr>
              <p:cNvSpPr/>
              <p:nvPr/>
            </p:nvSpPr>
            <p:spPr>
              <a:xfrm>
                <a:off x="5894798" y="2197540"/>
                <a:ext cx="56482" cy="294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694"/>
                  <a:gd name="f5" fmla="val 347"/>
                  <a:gd name="f6" fmla="val 1"/>
                  <a:gd name="f7" fmla="val 158"/>
                  <a:gd name="f8" fmla="val 568"/>
                  <a:gd name="f9" fmla="val 1072"/>
                  <a:gd name="f10" fmla="val 1261"/>
                  <a:gd name="f11" fmla="*/ f0 1 1419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1419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1419" h="694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4"/>
                      <a:pt x="f5" y="f4"/>
                    </a:cubicBezTo>
                    <a:lnTo>
                      <a:pt x="f9" y="f4"/>
                    </a:lnTo>
                    <a:cubicBezTo>
                      <a:pt x="f10" y="f4"/>
                      <a:pt x="f3" y="f8"/>
                      <a:pt x="f3" y="f5"/>
                    </a:cubicBezTo>
                    <a:cubicBezTo>
                      <a:pt x="f3" y="f7"/>
                      <a:pt x="f10" y="f6"/>
                      <a:pt x="f9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4" name="Google Shape;10417;p74">
                <a:extLst>
                  <a:ext uri="{FF2B5EF4-FFF2-40B4-BE49-F238E27FC236}">
                    <a16:creationId xmlns:a16="http://schemas.microsoft.com/office/drawing/2014/main" id="{A8545DCD-86E6-6543-D099-89EF5F6609A0}"/>
                  </a:ext>
                </a:extLst>
              </p:cNvPr>
              <p:cNvSpPr/>
              <p:nvPr/>
            </p:nvSpPr>
            <p:spPr>
              <a:xfrm>
                <a:off x="6003895" y="2022140"/>
                <a:ext cx="56482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64"/>
                  <a:gd name="f5" fmla="val 363"/>
                  <a:gd name="f6" fmla="val 1"/>
                  <a:gd name="f7" fmla="val 276"/>
                  <a:gd name="f8" fmla="val 190"/>
                  <a:gd name="f9" fmla="val 24"/>
                  <a:gd name="f10" fmla="val 127"/>
                  <a:gd name="f11" fmla="val 72"/>
                  <a:gd name="f12" fmla="val 198"/>
                  <a:gd name="f13" fmla="val 450"/>
                  <a:gd name="f14" fmla="val 544"/>
                  <a:gd name="f15" fmla="val 820"/>
                  <a:gd name="f16" fmla="val 1269"/>
                  <a:gd name="f17" fmla="val 883"/>
                  <a:gd name="f18" fmla="val 1332"/>
                  <a:gd name="f19" fmla="val 977"/>
                  <a:gd name="f20" fmla="val 1363"/>
                  <a:gd name="f21" fmla="val 1072"/>
                  <a:gd name="f22" fmla="val 1166"/>
                  <a:gd name="f23" fmla="val 1261"/>
                  <a:gd name="f24" fmla="val 1324"/>
                  <a:gd name="f25" fmla="val 1418"/>
                  <a:gd name="f26" fmla="val 1143"/>
                  <a:gd name="f27" fmla="val 922"/>
                  <a:gd name="f28" fmla="val 796"/>
                  <a:gd name="f29" fmla="val 599"/>
                  <a:gd name="f30" fmla="val 536"/>
                  <a:gd name="f31" fmla="*/ f0 1 1419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9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9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13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5" name="Google Shape;10418;p74">
                <a:extLst>
                  <a:ext uri="{FF2B5EF4-FFF2-40B4-BE49-F238E27FC236}">
                    <a16:creationId xmlns:a16="http://schemas.microsoft.com/office/drawing/2014/main" id="{7C4F2E5A-4235-B1C3-E1D6-9AC3647EDD30}"/>
                  </a:ext>
                </a:extLst>
              </p:cNvPr>
              <p:cNvSpPr/>
              <p:nvPr/>
            </p:nvSpPr>
            <p:spPr>
              <a:xfrm>
                <a:off x="5919871" y="2079702"/>
                <a:ext cx="58987" cy="440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2"/>
                  <a:gd name="f4" fmla="val 1039"/>
                  <a:gd name="f5" fmla="val 396"/>
                  <a:gd name="f6" fmla="val 267"/>
                  <a:gd name="f7" fmla="val 132"/>
                  <a:gd name="f8" fmla="val 81"/>
                  <a:gd name="f9" fmla="val 64"/>
                  <a:gd name="f10" fmla="val 195"/>
                  <a:gd name="f11" fmla="val 1"/>
                  <a:gd name="f12" fmla="val 353"/>
                  <a:gd name="f13" fmla="val 573"/>
                  <a:gd name="f14" fmla="val 221"/>
                  <a:gd name="f15" fmla="val 668"/>
                  <a:gd name="f16" fmla="val 946"/>
                  <a:gd name="f17" fmla="val 1015"/>
                  <a:gd name="f18" fmla="val 987"/>
                  <a:gd name="f19" fmla="val 1031"/>
                  <a:gd name="f20" fmla="val 1032"/>
                  <a:gd name="f21" fmla="val 1077"/>
                  <a:gd name="f22" fmla="val 1209"/>
                  <a:gd name="f23" fmla="val 1349"/>
                  <a:gd name="f24" fmla="val 974"/>
                  <a:gd name="f25" fmla="val 1419"/>
                  <a:gd name="f26" fmla="val 857"/>
                  <a:gd name="f27" fmla="val 699"/>
                  <a:gd name="f28" fmla="val 447"/>
                  <a:gd name="f29" fmla="val 1261"/>
                  <a:gd name="f30" fmla="val 384"/>
                  <a:gd name="f31" fmla="val 536"/>
                  <a:gd name="f32" fmla="val 38"/>
                  <a:gd name="f33" fmla="val 493"/>
                  <a:gd name="f34" fmla="val 12"/>
                  <a:gd name="f35" fmla="val 445"/>
                  <a:gd name="f36" fmla="*/ f0 1 1482"/>
                  <a:gd name="f37" fmla="*/ f1 1 1039"/>
                  <a:gd name="f38" fmla="val f2"/>
                  <a:gd name="f39" fmla="val f3"/>
                  <a:gd name="f40" fmla="val f4"/>
                  <a:gd name="f41" fmla="+- f40 0 f38"/>
                  <a:gd name="f42" fmla="+- f39 0 f38"/>
                  <a:gd name="f43" fmla="*/ f42 1 1482"/>
                  <a:gd name="f44" fmla="*/ f41 1 1039"/>
                  <a:gd name="f45" fmla="*/ f38 1 f43"/>
                  <a:gd name="f46" fmla="*/ f39 1 f43"/>
                  <a:gd name="f47" fmla="*/ f38 1 f44"/>
                  <a:gd name="f48" fmla="*/ f40 1 f44"/>
                  <a:gd name="f49" fmla="*/ f45 f36 1"/>
                  <a:gd name="f50" fmla="*/ f46 f36 1"/>
                  <a:gd name="f51" fmla="*/ f48 f37 1"/>
                  <a:gd name="f52" fmla="*/ f47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1482" h="1039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9" y="f13"/>
                      <a:pt x="f14" y="f15"/>
                    </a:cubicBezTo>
                    <a:lnTo>
                      <a:pt x="f16" y="f17"/>
                    </a:ln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5" y="f26"/>
                    </a:cubicBezTo>
                    <a:cubicBezTo>
                      <a:pt x="f3" y="f27"/>
                      <a:pt x="f25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6" name="Google Shape;10419;p74">
                <a:extLst>
                  <a:ext uri="{FF2B5EF4-FFF2-40B4-BE49-F238E27FC236}">
                    <a16:creationId xmlns:a16="http://schemas.microsoft.com/office/drawing/2014/main" id="{89DD6639-B3CE-C235-92F4-1871B0BF9EB7}"/>
                  </a:ext>
                </a:extLst>
              </p:cNvPr>
              <p:cNvSpPr/>
              <p:nvPr/>
            </p:nvSpPr>
            <p:spPr>
              <a:xfrm>
                <a:off x="6250938" y="2080214"/>
                <a:ext cx="58942" cy="454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1"/>
                  <a:gd name="f4" fmla="val 1072"/>
                  <a:gd name="f5" fmla="val 1110"/>
                  <a:gd name="f6" fmla="val 1049"/>
                  <a:gd name="f7" fmla="val 983"/>
                  <a:gd name="f8" fmla="val 18"/>
                  <a:gd name="f9" fmla="val 914"/>
                  <a:gd name="f10" fmla="val 57"/>
                  <a:gd name="f11" fmla="val 221"/>
                  <a:gd name="f12" fmla="val 404"/>
                  <a:gd name="f13" fmla="val 63"/>
                  <a:gd name="f14" fmla="val 498"/>
                  <a:gd name="f15" fmla="val 687"/>
                  <a:gd name="f16" fmla="val 877"/>
                  <a:gd name="f17" fmla="val 132"/>
                  <a:gd name="f18" fmla="val 991"/>
                  <a:gd name="f19" fmla="val 250"/>
                  <a:gd name="f20" fmla="val 382"/>
                  <a:gd name="f21" fmla="val 432"/>
                  <a:gd name="f22" fmla="val 484"/>
                  <a:gd name="f23" fmla="val 1060"/>
                  <a:gd name="f24" fmla="val 536"/>
                  <a:gd name="f25" fmla="val 1034"/>
                  <a:gd name="f26" fmla="val 1260"/>
                  <a:gd name="f27" fmla="val 1418"/>
                  <a:gd name="f28" fmla="val 593"/>
                  <a:gd name="f29" fmla="val 215"/>
                  <a:gd name="f30" fmla="val 1353"/>
                  <a:gd name="f31" fmla="val 85"/>
                  <a:gd name="f32" fmla="val 1244"/>
                  <a:gd name="f33" fmla="*/ f0 1 1481"/>
                  <a:gd name="f34" fmla="*/ f1 1 1072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1481"/>
                  <a:gd name="f41" fmla="*/ f38 1 1072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1481" h="10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2" y="f15"/>
                      <a:pt x="f13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23"/>
                      <a:pt x="f24" y="f25"/>
                    </a:cubicBezTo>
                    <a:lnTo>
                      <a:pt x="f26" y="f15"/>
                    </a:lnTo>
                    <a:cubicBezTo>
                      <a:pt x="f27" y="f28"/>
                      <a:pt x="f3" y="f12"/>
                      <a:pt x="f27" y="f29"/>
                    </a:cubicBezTo>
                    <a:cubicBezTo>
                      <a:pt x="f30" y="f31"/>
                      <a:pt x="f32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7" name="Google Shape;10420;p74">
                <a:extLst>
                  <a:ext uri="{FF2B5EF4-FFF2-40B4-BE49-F238E27FC236}">
                    <a16:creationId xmlns:a16="http://schemas.microsoft.com/office/drawing/2014/main" id="{75E87893-727A-276C-720C-F59ECEF56DD1}"/>
                  </a:ext>
                </a:extLst>
              </p:cNvPr>
              <p:cNvSpPr/>
              <p:nvPr/>
            </p:nvSpPr>
            <p:spPr>
              <a:xfrm>
                <a:off x="5970062" y="2077279"/>
                <a:ext cx="282156" cy="4135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89"/>
                  <a:gd name="f4" fmla="val 9750"/>
                  <a:gd name="f5" fmla="val 3529"/>
                  <a:gd name="f6" fmla="val 3151"/>
                  <a:gd name="f7" fmla="val 2836"/>
                  <a:gd name="f8" fmla="val 315"/>
                  <a:gd name="f9" fmla="val 725"/>
                  <a:gd name="f10" fmla="val 1418"/>
                  <a:gd name="f11" fmla="val 1040"/>
                  <a:gd name="f12" fmla="val 2520"/>
                  <a:gd name="f13" fmla="val 2111"/>
                  <a:gd name="f14" fmla="val 1733"/>
                  <a:gd name="f15" fmla="val 2143"/>
                  <a:gd name="f16" fmla="val 1544"/>
                  <a:gd name="f17" fmla="val 1638"/>
                  <a:gd name="f18" fmla="val 2080"/>
                  <a:gd name="f19" fmla="val 1764"/>
                  <a:gd name="f20" fmla="val 3497"/>
                  <a:gd name="f21" fmla="val 4253"/>
                  <a:gd name="f22" fmla="val 4883"/>
                  <a:gd name="f23" fmla="val 2710"/>
                  <a:gd name="f24" fmla="val 3466"/>
                  <a:gd name="f25" fmla="val 4096"/>
                  <a:gd name="f26" fmla="val 4474"/>
                  <a:gd name="f27" fmla="val 4600"/>
                  <a:gd name="f28" fmla="val 3907"/>
                  <a:gd name="f29" fmla="val 4758"/>
                  <a:gd name="f30" fmla="val 4064"/>
                  <a:gd name="f31" fmla="val 5073"/>
                  <a:gd name="f32" fmla="val 4159"/>
                  <a:gd name="f33" fmla="val 5482"/>
                  <a:gd name="f34" fmla="val 5860"/>
                  <a:gd name="f35" fmla="val 6081"/>
                  <a:gd name="f36" fmla="val 4001"/>
                  <a:gd name="f37" fmla="val 6238"/>
                  <a:gd name="f38" fmla="val 3812"/>
                  <a:gd name="f39" fmla="val 3623"/>
                  <a:gd name="f40" fmla="val 4915"/>
                  <a:gd name="f41" fmla="val 2678"/>
                  <a:gd name="f42" fmla="val 4128"/>
                  <a:gd name="f43" fmla="val 3844"/>
                  <a:gd name="f44" fmla="val 3434"/>
                  <a:gd name="f45" fmla="val 3025"/>
                  <a:gd name="f46" fmla="val 788"/>
                  <a:gd name="f47" fmla="val 4443"/>
                  <a:gd name="f48" fmla="val 5167"/>
                  <a:gd name="f49" fmla="val 6112"/>
                  <a:gd name="f50" fmla="val 536"/>
                  <a:gd name="f51" fmla="val 6963"/>
                  <a:gd name="f52" fmla="val 1386"/>
                  <a:gd name="f53" fmla="val 7372"/>
                  <a:gd name="f54" fmla="val 8318"/>
                  <a:gd name="f55" fmla="val 977"/>
                  <a:gd name="f56" fmla="val 662"/>
                  <a:gd name="f57" fmla="val 8633"/>
                  <a:gd name="f58" fmla="val 9011"/>
                  <a:gd name="f59" fmla="val 9389"/>
                  <a:gd name="f60" fmla="val 9578"/>
                  <a:gd name="f61" fmla="val 819"/>
                  <a:gd name="f62" fmla="val 9735"/>
                  <a:gd name="f63" fmla="val 1008"/>
                  <a:gd name="f64" fmla="val 5923"/>
                  <a:gd name="f65" fmla="val 9745"/>
                  <a:gd name="f66" fmla="val 5979"/>
                  <a:gd name="f67" fmla="val 9749"/>
                  <a:gd name="f68" fmla="val 6029"/>
                  <a:gd name="f69" fmla="val 6305"/>
                  <a:gd name="f70" fmla="val 6396"/>
                  <a:gd name="f71" fmla="val 9612"/>
                  <a:gd name="f72" fmla="val 9452"/>
                  <a:gd name="f73" fmla="val 9105"/>
                  <a:gd name="f74" fmla="val 8696"/>
                  <a:gd name="f75" fmla="val 8381"/>
                  <a:gd name="f76" fmla="val 5702"/>
                  <a:gd name="f77" fmla="val 7436"/>
                  <a:gd name="f78" fmla="val 6522"/>
                  <a:gd name="f79" fmla="val 7057"/>
                  <a:gd name="f80" fmla="val 6175"/>
                  <a:gd name="f81" fmla="val 5230"/>
                  <a:gd name="f82" fmla="val 6774"/>
                  <a:gd name="f83" fmla="val 6364"/>
                  <a:gd name="f84" fmla="val 5986"/>
                  <a:gd name="f85" fmla="val 5671"/>
                  <a:gd name="f86" fmla="val 5356"/>
                  <a:gd name="f87" fmla="val 4946"/>
                  <a:gd name="f88" fmla="val 4568"/>
                  <a:gd name="f89" fmla="val 3938"/>
                  <a:gd name="f90" fmla="*/ f0 1 7089"/>
                  <a:gd name="f91" fmla="*/ f1 1 9750"/>
                  <a:gd name="f92" fmla="val f2"/>
                  <a:gd name="f93" fmla="val f3"/>
                  <a:gd name="f94" fmla="val f4"/>
                  <a:gd name="f95" fmla="+- f94 0 f92"/>
                  <a:gd name="f96" fmla="+- f93 0 f92"/>
                  <a:gd name="f97" fmla="*/ f96 1 7089"/>
                  <a:gd name="f98" fmla="*/ f95 1 9750"/>
                  <a:gd name="f99" fmla="*/ f92 1 f97"/>
                  <a:gd name="f100" fmla="*/ f93 1 f97"/>
                  <a:gd name="f101" fmla="*/ f92 1 f98"/>
                  <a:gd name="f102" fmla="*/ f94 1 f98"/>
                  <a:gd name="f103" fmla="*/ f99 f90 1"/>
                  <a:gd name="f104" fmla="*/ f100 f90 1"/>
                  <a:gd name="f105" fmla="*/ f102 f91 1"/>
                  <a:gd name="f106" fmla="*/ f101 f9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3" t="f106" r="f104" b="f105"/>
                <a:pathLst>
                  <a:path w="7089" h="975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9"/>
                      <a:pt x="f13" y="f9"/>
                    </a:cubicBezTo>
                    <a:cubicBezTo>
                      <a:pt x="f14" y="f9"/>
                      <a:pt x="f10" y="f11"/>
                      <a:pt x="f10" y="f10"/>
                    </a:cubicBezTo>
                    <a:lnTo>
                      <a:pt x="f10" y="f15"/>
                    </a:lnTo>
                    <a:cubicBezTo>
                      <a:pt x="f16" y="f15"/>
                      <a:pt x="f17" y="f18"/>
                      <a:pt x="f19" y="f18"/>
                    </a:cubicBezTo>
                    <a:lnTo>
                      <a:pt x="f20" y="f18"/>
                    </a:lnTo>
                    <a:cubicBezTo>
                      <a:pt x="f21" y="f18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6" y="f37"/>
                      <a:pt x="f38" y="f37"/>
                    </a:cubicBezTo>
                    <a:cubicBezTo>
                      <a:pt x="f39" y="f37"/>
                      <a:pt x="f24" y="f35"/>
                      <a:pt x="f24" y="f34"/>
                    </a:cubicBezTo>
                    <a:cubicBezTo>
                      <a:pt x="f24" y="f40"/>
                      <a:pt x="f41" y="f42"/>
                      <a:pt x="f14" y="f42"/>
                    </a:cubicBezTo>
                    <a:lnTo>
                      <a:pt x="f24" y="f42"/>
                    </a:lnTo>
                    <a:cubicBezTo>
                      <a:pt x="f43" y="f42"/>
                      <a:pt x="f32" y="f38"/>
                      <a:pt x="f32" y="f44"/>
                    </a:cubicBezTo>
                    <a:cubicBezTo>
                      <a:pt x="f32" y="f45"/>
                      <a:pt x="f43" y="f23"/>
                      <a:pt x="f24" y="f23"/>
                    </a:cubicBezTo>
                    <a:lnTo>
                      <a:pt x="f14" y="f23"/>
                    </a:lnTo>
                    <a:cubicBezTo>
                      <a:pt x="f46" y="f23"/>
                      <a:pt x="f2" y="f20"/>
                      <a:pt x="f2" y="f47"/>
                    </a:cubicBezTo>
                    <a:lnTo>
                      <a:pt x="f2" y="f48"/>
                    </a:lnTo>
                    <a:cubicBezTo>
                      <a:pt x="f2" y="f49"/>
                      <a:pt x="f50" y="f51"/>
                      <a:pt x="f52" y="f53"/>
                    </a:cubicBezTo>
                    <a:lnTo>
                      <a:pt x="f52" y="f54"/>
                    </a:lnTo>
                    <a:cubicBezTo>
                      <a:pt x="f55" y="f54"/>
                      <a:pt x="f56" y="f57"/>
                      <a:pt x="f56" y="f58"/>
                    </a:cubicBezTo>
                    <a:lnTo>
                      <a:pt x="f56" y="f59"/>
                    </a:lnTo>
                    <a:cubicBezTo>
                      <a:pt x="f56" y="f60"/>
                      <a:pt x="f61" y="f62"/>
                      <a:pt x="f63" y="f62"/>
                    </a:cubicBezTo>
                    <a:lnTo>
                      <a:pt x="f34" y="f62"/>
                    </a:lnTo>
                    <a:cubicBezTo>
                      <a:pt x="f64" y="f65"/>
                      <a:pt x="f66" y="f67"/>
                      <a:pt x="f68" y="f67"/>
                    </a:cubicBezTo>
                    <a:cubicBezTo>
                      <a:pt x="f69" y="f67"/>
                      <a:pt x="f70" y="f71"/>
                      <a:pt x="f70" y="f72"/>
                    </a:cubicBezTo>
                    <a:lnTo>
                      <a:pt x="f70" y="f73"/>
                    </a:lnTo>
                    <a:cubicBezTo>
                      <a:pt x="f70" y="f74"/>
                      <a:pt x="f49" y="f75"/>
                      <a:pt x="f76" y="f75"/>
                    </a:cubicBezTo>
                    <a:lnTo>
                      <a:pt x="f76" y="f77"/>
                    </a:lnTo>
                    <a:cubicBezTo>
                      <a:pt x="f78" y="f79"/>
                      <a:pt x="f3" y="f80"/>
                      <a:pt x="f3" y="f81"/>
                    </a:cubicBezTo>
                    <a:lnTo>
                      <a:pt x="f3" y="f15"/>
                    </a:lnTo>
                    <a:cubicBezTo>
                      <a:pt x="f3" y="f14"/>
                      <a:pt x="f82" y="f10"/>
                      <a:pt x="f83" y="f10"/>
                    </a:cubicBezTo>
                    <a:cubicBezTo>
                      <a:pt x="f84" y="f10"/>
                      <a:pt x="f85" y="f14"/>
                      <a:pt x="f85" y="f15"/>
                    </a:cubicBezTo>
                    <a:lnTo>
                      <a:pt x="f85" y="f10"/>
                    </a:lnTo>
                    <a:cubicBezTo>
                      <a:pt x="f85" y="f11"/>
                      <a:pt x="f86" y="f9"/>
                      <a:pt x="f87" y="f9"/>
                    </a:cubicBezTo>
                    <a:cubicBezTo>
                      <a:pt x="f88" y="f9"/>
                      <a:pt x="f21" y="f11"/>
                      <a:pt x="f21" y="f10"/>
                    </a:cubicBezTo>
                    <a:lnTo>
                      <a:pt x="f21" y="f9"/>
                    </a:lnTo>
                    <a:cubicBezTo>
                      <a:pt x="f21" y="f8"/>
                      <a:pt x="f89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98" name="Google Shape;10478;p74">
              <a:extLst>
                <a:ext uri="{FF2B5EF4-FFF2-40B4-BE49-F238E27FC236}">
                  <a16:creationId xmlns:a16="http://schemas.microsoft.com/office/drawing/2014/main" id="{985233FA-1243-D3AE-23B6-EA3C403BC75E}"/>
                </a:ext>
              </a:extLst>
            </p:cNvPr>
            <p:cNvGrpSpPr/>
            <p:nvPr/>
          </p:nvGrpSpPr>
          <p:grpSpPr>
            <a:xfrm>
              <a:off x="6451850" y="1990246"/>
              <a:ext cx="479045" cy="501182"/>
              <a:chOff x="6451850" y="1990246"/>
              <a:chExt cx="479045" cy="501182"/>
            </a:xfrm>
          </p:grpSpPr>
          <p:sp>
            <p:nvSpPr>
              <p:cNvPr id="199" name="Google Shape;10479;p74">
                <a:extLst>
                  <a:ext uri="{FF2B5EF4-FFF2-40B4-BE49-F238E27FC236}">
                    <a16:creationId xmlns:a16="http://schemas.microsoft.com/office/drawing/2014/main" id="{69C46F4E-1028-735D-46B6-162687994565}"/>
                  </a:ext>
                </a:extLst>
              </p:cNvPr>
              <p:cNvSpPr/>
              <p:nvPr/>
            </p:nvSpPr>
            <p:spPr>
              <a:xfrm>
                <a:off x="6451850" y="2115848"/>
                <a:ext cx="218230" cy="24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61"/>
                  <a:gd name="f5" fmla="val 2584"/>
                  <a:gd name="f6" fmla="val 1"/>
                  <a:gd name="f7" fmla="val 410"/>
                  <a:gd name="f8" fmla="val 2206"/>
                  <a:gd name="f9" fmla="val 2615"/>
                  <a:gd name="f10" fmla="val 3277"/>
                  <a:gd name="f11" fmla="val 3655"/>
                  <a:gd name="f12" fmla="val 5860"/>
                  <a:gd name="f13" fmla="val 3781"/>
                  <a:gd name="f14" fmla="val 4632"/>
                  <a:gd name="f15" fmla="val 3844"/>
                  <a:gd name="f16" fmla="val 4584"/>
                  <a:gd name="f17" fmla="val 3939"/>
                  <a:gd name="f18" fmla="val 4561"/>
                  <a:gd name="f19" fmla="val 4029"/>
                  <a:gd name="f20" fmla="val 4120"/>
                  <a:gd name="f21" fmla="val 4206"/>
                  <a:gd name="f22" fmla="val 4254"/>
                  <a:gd name="f23" fmla="val 4726"/>
                  <a:gd name="f24" fmla="val 5104"/>
                  <a:gd name="f25" fmla="val 4789"/>
                  <a:gd name="f26" fmla="val 5167"/>
                  <a:gd name="f27" fmla="val 4884"/>
                  <a:gd name="f28" fmla="val 5199"/>
                  <a:gd name="f29" fmla="val 4974"/>
                  <a:gd name="f30" fmla="val 5065"/>
                  <a:gd name="f31" fmla="val 5152"/>
                  <a:gd name="f32" fmla="val 5325"/>
                  <a:gd name="f33" fmla="val 5010"/>
                  <a:gd name="f34" fmla="val 4758"/>
                  <a:gd name="f35" fmla="val 4159"/>
                  <a:gd name="f36" fmla="val 4065"/>
                  <a:gd name="f37" fmla="val 3813"/>
                  <a:gd name="f38" fmla="val 3687"/>
                  <a:gd name="f39" fmla="val 5482"/>
                  <a:gd name="f40" fmla="val 2962"/>
                  <a:gd name="f41" fmla="val 2489"/>
                  <a:gd name="f42" fmla="val 2710"/>
                  <a:gd name="f43" fmla="val 2915"/>
                  <a:gd name="f44" fmla="val 4317"/>
                  <a:gd name="f45" fmla="val 3017"/>
                  <a:gd name="f46" fmla="val 4049"/>
                  <a:gd name="f47" fmla="val 3513"/>
                  <a:gd name="f48" fmla="val 3309"/>
                  <a:gd name="f49" fmla="val 2930"/>
                  <a:gd name="f50" fmla="val 2332"/>
                  <a:gd name="f51" fmla="val 1670"/>
                  <a:gd name="f52" fmla="val 1261"/>
                  <a:gd name="f53" fmla="val 3561"/>
                  <a:gd name="f54" fmla="val 1040"/>
                  <a:gd name="f55" fmla="*/ f0 1 5483"/>
                  <a:gd name="f56" fmla="*/ f1 1 5861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61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7" y="f11"/>
                    </a:cubicBezTo>
                    <a:lnTo>
                      <a:pt x="f5" y="f12"/>
                    </a:lnTo>
                    <a:lnTo>
                      <a:pt x="f13" y="f14"/>
                    </a:lnTo>
                    <a:cubicBezTo>
                      <a:pt x="f15" y="f16"/>
                      <a:pt x="f17" y="f18"/>
                      <a:pt x="f19" y="f18"/>
                    </a:cubicBezTo>
                    <a:cubicBezTo>
                      <a:pt x="f20" y="f18"/>
                      <a:pt x="f21" y="f16"/>
                      <a:pt x="f22" y="f14"/>
                    </a:cubicBez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28" y="f24"/>
                    </a:cubicBezTo>
                    <a:cubicBezTo>
                      <a:pt x="f32" y="f33"/>
                      <a:pt x="f32" y="f34"/>
                      <a:pt x="f28" y="f14"/>
                    </a:cubicBezTo>
                    <a:lnTo>
                      <a:pt x="f23" y="f35"/>
                    </a:lnTo>
                    <a:cubicBezTo>
                      <a:pt x="f14" y="f36"/>
                      <a:pt x="f14" y="f37"/>
                      <a:pt x="f23" y="f38"/>
                    </a:cubicBezTo>
                    <a:lnTo>
                      <a:pt x="f39" y="f40"/>
                    </a:lnTo>
                    <a:lnTo>
                      <a:pt x="f33" y="f41"/>
                    </a:lnTo>
                    <a:lnTo>
                      <a:pt x="f25" y="f42"/>
                    </a:lnTo>
                    <a:cubicBezTo>
                      <a:pt x="f16" y="f43"/>
                      <a:pt x="f44" y="f45"/>
                      <a:pt x="f46" y="f45"/>
                    </a:cubicBezTo>
                    <a:cubicBezTo>
                      <a:pt x="f13" y="f45"/>
                      <a:pt x="f47" y="f43"/>
                      <a:pt x="f48" y="f42"/>
                    </a:cubicBezTo>
                    <a:cubicBezTo>
                      <a:pt x="f49" y="f50"/>
                      <a:pt x="f49" y="f51"/>
                      <a:pt x="f48" y="f52"/>
                    </a:cubicBezTo>
                    <a:lnTo>
                      <a:pt x="f53" y="f54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0" name="Google Shape;10480;p74">
                <a:extLst>
                  <a:ext uri="{FF2B5EF4-FFF2-40B4-BE49-F238E27FC236}">
                    <a16:creationId xmlns:a16="http://schemas.microsoft.com/office/drawing/2014/main" id="{82A1E5C0-EB27-D973-3F76-E6F3724B71FC}"/>
                  </a:ext>
                </a:extLst>
              </p:cNvPr>
              <p:cNvSpPr/>
              <p:nvPr/>
            </p:nvSpPr>
            <p:spPr>
              <a:xfrm>
                <a:off x="6574755" y="1990246"/>
                <a:ext cx="232001" cy="22720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29"/>
                  <a:gd name="f4" fmla="val 5356"/>
                  <a:gd name="f5" fmla="val 2926"/>
                  <a:gd name="f6" fmla="val 2662"/>
                  <a:gd name="f7" fmla="val 2394"/>
                  <a:gd name="f8" fmla="val 95"/>
                  <a:gd name="f9" fmla="val 2205"/>
                  <a:gd name="f10" fmla="val 284"/>
                  <a:gd name="f11" fmla="val 2457"/>
                  <a:gd name="f12" fmla="val 1229"/>
                  <a:gd name="f13" fmla="val 3686"/>
                  <a:gd name="f14" fmla="val 1323"/>
                  <a:gd name="f15" fmla="val 3781"/>
                  <a:gd name="f16" fmla="val 4033"/>
                  <a:gd name="f17" fmla="val 4127"/>
                  <a:gd name="f18" fmla="val 725"/>
                  <a:gd name="f19" fmla="val 4600"/>
                  <a:gd name="f20" fmla="val 630"/>
                  <a:gd name="f21" fmla="val 4726"/>
                  <a:gd name="f22" fmla="val 4978"/>
                  <a:gd name="f23" fmla="val 5072"/>
                  <a:gd name="f24" fmla="val 788"/>
                  <a:gd name="f25" fmla="val 5135"/>
                  <a:gd name="f26" fmla="val 882"/>
                  <a:gd name="f27" fmla="val 5167"/>
                  <a:gd name="f28" fmla="val 977"/>
                  <a:gd name="f29" fmla="val 1071"/>
                  <a:gd name="f30" fmla="val 1166"/>
                  <a:gd name="f31" fmla="val 1701"/>
                  <a:gd name="f32" fmla="val 1749"/>
                  <a:gd name="f33" fmla="val 4553"/>
                  <a:gd name="f34" fmla="val 1835"/>
                  <a:gd name="f35" fmla="val 4529"/>
                  <a:gd name="f36" fmla="val 1926"/>
                  <a:gd name="f37" fmla="val 2016"/>
                  <a:gd name="f38" fmla="val 2111"/>
                  <a:gd name="f39" fmla="val 2174"/>
                  <a:gd name="f40" fmla="val 2898"/>
                  <a:gd name="f41" fmla="val 3371"/>
                  <a:gd name="f42" fmla="val 4883"/>
                  <a:gd name="f43" fmla="val 3151"/>
                  <a:gd name="f44" fmla="val 4663"/>
                  <a:gd name="f45" fmla="val 2741"/>
                  <a:gd name="f46" fmla="val 4253"/>
                  <a:gd name="f47" fmla="val 3592"/>
                  <a:gd name="f48" fmla="val 3214"/>
                  <a:gd name="f49" fmla="val 3340"/>
                  <a:gd name="f50" fmla="val 3009"/>
                  <a:gd name="f51" fmla="val 3607"/>
                  <a:gd name="f52" fmla="val 2906"/>
                  <a:gd name="f53" fmla="val 3875"/>
                  <a:gd name="f54" fmla="val 4143"/>
                  <a:gd name="f55" fmla="val 4411"/>
                  <a:gd name="f56" fmla="val 4852"/>
                  <a:gd name="f57" fmla="val 3434"/>
                  <a:gd name="f58" fmla="val 5828"/>
                  <a:gd name="f59" fmla="val 3623"/>
                  <a:gd name="f60" fmla="val 3450"/>
                  <a:gd name="f61" fmla="val 3190"/>
                  <a:gd name="f62" fmla="*/ f0 1 5829"/>
                  <a:gd name="f63" fmla="*/ f1 1 5356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29"/>
                  <a:gd name="f70" fmla="*/ f67 1 5356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29" h="535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lnTo>
                      <a:pt x="f12" y="f13"/>
                    </a:ln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9"/>
                    </a:lnTo>
                    <a:cubicBezTo>
                      <a:pt x="f20" y="f21"/>
                      <a:pt x="f20" y="f22"/>
                      <a:pt x="f18" y="f23"/>
                    </a:cubicBezTo>
                    <a:cubicBezTo>
                      <a:pt x="f24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12" y="f23"/>
                    </a:cubicBezTo>
                    <a:lnTo>
                      <a:pt x="f31" y="f19"/>
                    </a:ln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19"/>
                    </a:cubicBezTo>
                    <a:lnTo>
                      <a:pt x="f40" y="f4"/>
                    </a:lnTo>
                    <a:lnTo>
                      <a:pt x="f41" y="f42"/>
                    </a:lnTo>
                    <a:lnTo>
                      <a:pt x="f43" y="f44"/>
                    </a:lnTo>
                    <a:cubicBezTo>
                      <a:pt x="f45" y="f46"/>
                      <a:pt x="f45" y="f47"/>
                      <a:pt x="f43" y="f48"/>
                    </a:cubicBezTo>
                    <a:cubicBezTo>
                      <a:pt x="f49" y="f50"/>
                      <a:pt x="f51" y="f52"/>
                      <a:pt x="f53" y="f52"/>
                    </a:cubicBezTo>
                    <a:cubicBezTo>
                      <a:pt x="f54" y="f52"/>
                      <a:pt x="f55" y="f50"/>
                      <a:pt x="f19" y="f48"/>
                    </a:cubicBezTo>
                    <a:lnTo>
                      <a:pt x="f56" y="f57"/>
                    </a:lnTo>
                    <a:lnTo>
                      <a:pt x="f58" y="f11"/>
                    </a:lnTo>
                    <a:lnTo>
                      <a:pt x="f59" y="f10"/>
                    </a:lnTo>
                    <a:cubicBezTo>
                      <a:pt x="f60" y="f8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1" name="Google Shape;10481;p74">
                <a:extLst>
                  <a:ext uri="{FF2B5EF4-FFF2-40B4-BE49-F238E27FC236}">
                    <a16:creationId xmlns:a16="http://schemas.microsoft.com/office/drawing/2014/main" id="{453D2218-0A88-61AC-1F70-E781525EC229}"/>
                  </a:ext>
                </a:extLst>
              </p:cNvPr>
              <p:cNvSpPr/>
              <p:nvPr/>
            </p:nvSpPr>
            <p:spPr>
              <a:xfrm>
                <a:off x="6712665" y="2115848"/>
                <a:ext cx="218230" cy="2472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29"/>
                  <a:gd name="f5" fmla="val 2899"/>
                  <a:gd name="f6" fmla="val 1"/>
                  <a:gd name="f7" fmla="val 1702"/>
                  <a:gd name="f8" fmla="val 1229"/>
                  <a:gd name="f9" fmla="val 1639"/>
                  <a:gd name="f10" fmla="val 1292"/>
                  <a:gd name="f11" fmla="val 1544"/>
                  <a:gd name="f12" fmla="val 1324"/>
                  <a:gd name="f13" fmla="val 1450"/>
                  <a:gd name="f14" fmla="val 1355"/>
                  <a:gd name="f15" fmla="val 1261"/>
                  <a:gd name="f16" fmla="val 1198"/>
                  <a:gd name="f17" fmla="val 725"/>
                  <a:gd name="f18" fmla="val 757"/>
                  <a:gd name="f19" fmla="val 678"/>
                  <a:gd name="f20" fmla="val 694"/>
                  <a:gd name="f21" fmla="val 591"/>
                  <a:gd name="f22" fmla="val 662"/>
                  <a:gd name="f23" fmla="val 501"/>
                  <a:gd name="f24" fmla="val 410"/>
                  <a:gd name="f25" fmla="val 316"/>
                  <a:gd name="f26" fmla="val 253"/>
                  <a:gd name="f27" fmla="val 158"/>
                  <a:gd name="f28" fmla="val 883"/>
                  <a:gd name="f29" fmla="val 1103"/>
                  <a:gd name="f30" fmla="val 851"/>
                  <a:gd name="f31" fmla="val 1828"/>
                  <a:gd name="f32" fmla="val 2048"/>
                  <a:gd name="f33" fmla="val 2174"/>
                  <a:gd name="f34" fmla="val 473"/>
                  <a:gd name="f35" fmla="val 3372"/>
                  <a:gd name="f36" fmla="val 3151"/>
                  <a:gd name="f37" fmla="val 898"/>
                  <a:gd name="f38" fmla="val 2946"/>
                  <a:gd name="f39" fmla="val 1166"/>
                  <a:gd name="f40" fmla="val 2844"/>
                  <a:gd name="f41" fmla="val 1434"/>
                  <a:gd name="f42" fmla="val 1970"/>
                  <a:gd name="f43" fmla="val 2552"/>
                  <a:gd name="f44" fmla="val 3529"/>
                  <a:gd name="f45" fmla="val 4222"/>
                  <a:gd name="f46" fmla="val 4600"/>
                  <a:gd name="f47" fmla="val 1922"/>
                  <a:gd name="f48" fmla="val 4852"/>
                  <a:gd name="f49" fmla="val 5073"/>
                  <a:gd name="f50" fmla="val 3655"/>
                  <a:gd name="f51" fmla="val 5482"/>
                  <a:gd name="f52" fmla="val 3277"/>
                  <a:gd name="f53" fmla="val 2615"/>
                  <a:gd name="f54" fmla="val 2206"/>
                  <a:gd name="f55" fmla="*/ f0 1 5483"/>
                  <a:gd name="f56" fmla="*/ f1 1 5829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29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29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0"/>
                      <a:pt x="f16" y="f8"/>
                    </a:cubicBezTo>
                    <a:lnTo>
                      <a:pt x="f17" y="f18"/>
                    </a:lnTo>
                    <a:cubicBezTo>
                      <a:pt x="f19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6" y="f18"/>
                    </a:cubicBezTo>
                    <a:cubicBezTo>
                      <a:pt x="f27" y="f28"/>
                      <a:pt x="f27" y="f29"/>
                      <a:pt x="f26" y="f8"/>
                    </a:cubicBezTo>
                    <a:lnTo>
                      <a:pt x="f17" y="f7"/>
                    </a:lnTo>
                    <a:cubicBezTo>
                      <a:pt x="f30" y="f31"/>
                      <a:pt x="f30" y="f32"/>
                      <a:pt x="f17" y="f33"/>
                    </a:cubicBezTo>
                    <a:lnTo>
                      <a:pt x="f6" y="f5"/>
                    </a:lnTo>
                    <a:lnTo>
                      <a:pt x="f34" y="f35"/>
                    </a:lnTo>
                    <a:lnTo>
                      <a:pt x="f20" y="f36"/>
                    </a:ln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7" y="f40"/>
                      <a:pt x="f42" y="f38"/>
                      <a:pt x="f33" y="f36"/>
                    </a:cubicBezTo>
                    <a:cubicBezTo>
                      <a:pt x="f43" y="f44"/>
                      <a:pt x="f43" y="f45"/>
                      <a:pt x="f33" y="f46"/>
                    </a:cubicBezTo>
                    <a:lnTo>
                      <a:pt x="f47" y="f48"/>
                    </a:lnTo>
                    <a:lnTo>
                      <a:pt x="f5" y="f4"/>
                    </a:lnTo>
                    <a:lnTo>
                      <a:pt x="f49" y="f50"/>
                    </a:lnTo>
                    <a:cubicBezTo>
                      <a:pt x="f51" y="f52"/>
                      <a:pt x="f51" y="f53"/>
                      <a:pt x="f49" y="f54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2" name="Google Shape;10482;p74">
                <a:extLst>
                  <a:ext uri="{FF2B5EF4-FFF2-40B4-BE49-F238E27FC236}">
                    <a16:creationId xmlns:a16="http://schemas.microsoft.com/office/drawing/2014/main" id="{60DBE41D-501D-7265-C8CB-145F39D74DB6}"/>
                  </a:ext>
                </a:extLst>
              </p:cNvPr>
              <p:cNvSpPr/>
              <p:nvPr/>
            </p:nvSpPr>
            <p:spPr>
              <a:xfrm>
                <a:off x="6574755" y="2262874"/>
                <a:ext cx="234507" cy="2285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92"/>
                  <a:gd name="f4" fmla="val 5388"/>
                  <a:gd name="f5" fmla="val 2993"/>
                  <a:gd name="f6" fmla="val 2520"/>
                  <a:gd name="f7" fmla="val 473"/>
                  <a:gd name="f8" fmla="val 2741"/>
                  <a:gd name="f9" fmla="val 725"/>
                  <a:gd name="f10" fmla="val 3151"/>
                  <a:gd name="f11" fmla="val 1103"/>
                  <a:gd name="f12" fmla="val 1764"/>
                  <a:gd name="f13" fmla="val 2174"/>
                  <a:gd name="f14" fmla="val 2505"/>
                  <a:gd name="f15" fmla="val 2363"/>
                  <a:gd name="f16" fmla="val 2221"/>
                  <a:gd name="f17" fmla="val 2457"/>
                  <a:gd name="f18" fmla="val 1949"/>
                  <a:gd name="f19" fmla="val 1678"/>
                  <a:gd name="f20" fmla="val 1418"/>
                  <a:gd name="f21" fmla="val 1229"/>
                  <a:gd name="f22" fmla="val 977"/>
                  <a:gd name="f23" fmla="val 1922"/>
                  <a:gd name="f24" fmla="val 2930"/>
                  <a:gd name="f25" fmla="val 2205"/>
                  <a:gd name="f26" fmla="val 5072"/>
                  <a:gd name="f27" fmla="val 2394"/>
                  <a:gd name="f28" fmla="val 5293"/>
                  <a:gd name="f29" fmla="val 2678"/>
                  <a:gd name="f30" fmla="val 5387"/>
                  <a:gd name="f31" fmla="val 3214"/>
                  <a:gd name="f32" fmla="val 3497"/>
                  <a:gd name="f33" fmla="val 3686"/>
                  <a:gd name="f34" fmla="val 5891"/>
                  <a:gd name="f35" fmla="val 4663"/>
                  <a:gd name="f36" fmla="val 1701"/>
                  <a:gd name="f37" fmla="val 4568"/>
                  <a:gd name="f38" fmla="val 1575"/>
                  <a:gd name="f39" fmla="val 1355"/>
                  <a:gd name="f40" fmla="val 5167"/>
                  <a:gd name="f41" fmla="val 756"/>
                  <a:gd name="f42" fmla="val 5261"/>
                  <a:gd name="f43" fmla="val 630"/>
                  <a:gd name="f44" fmla="val 410"/>
                  <a:gd name="f45" fmla="val 284"/>
                  <a:gd name="f46" fmla="val 5104"/>
                  <a:gd name="f47" fmla="val 221"/>
                  <a:gd name="f48" fmla="val 5009"/>
                  <a:gd name="f49" fmla="val 189"/>
                  <a:gd name="f50" fmla="val 4915"/>
                  <a:gd name="f51" fmla="val 4820"/>
                  <a:gd name="f52" fmla="val 4726"/>
                  <a:gd name="f53" fmla="val 4190"/>
                  <a:gd name="f54" fmla="val 4143"/>
                  <a:gd name="f55" fmla="val 819"/>
                  <a:gd name="f56" fmla="val 4056"/>
                  <a:gd name="f57" fmla="val 851"/>
                  <a:gd name="f58" fmla="val 3966"/>
                  <a:gd name="f59" fmla="val 3875"/>
                  <a:gd name="f60" fmla="val 3781"/>
                  <a:gd name="f61" fmla="val 3718"/>
                  <a:gd name="f62" fmla="*/ f0 1 5892"/>
                  <a:gd name="f63" fmla="*/ f1 1 538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92"/>
                  <a:gd name="f70" fmla="*/ f67 1 538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92" h="5388">
                    <a:moveTo>
                      <a:pt x="f5" y="f2"/>
                    </a:moveTo>
                    <a:lnTo>
                      <a:pt x="f6" y="f7"/>
                    </a:lnTo>
                    <a:lnTo>
                      <a:pt x="f8" y="f9"/>
                    </a:lnTo>
                    <a:cubicBezTo>
                      <a:pt x="f10" y="f11"/>
                      <a:pt x="f10" y="f12"/>
                      <a:pt x="f8" y="f13"/>
                    </a:cubicBezTo>
                    <a:cubicBezTo>
                      <a:pt x="f14" y="f15"/>
                      <a:pt x="f16" y="f17"/>
                      <a:pt x="f18" y="f17"/>
                    </a:cubicBezTo>
                    <a:cubicBezTo>
                      <a:pt x="f19" y="f17"/>
                      <a:pt x="f20" y="f15"/>
                      <a:pt x="f21" y="f13"/>
                    </a:cubicBezTo>
                    <a:lnTo>
                      <a:pt x="f22" y="f23"/>
                    </a:lnTo>
                    <a:lnTo>
                      <a:pt x="f2" y="f24"/>
                    </a:lnTo>
                    <a:lnTo>
                      <a:pt x="f25" y="f26"/>
                    </a:lnTo>
                    <a:cubicBezTo>
                      <a:pt x="f27" y="f28"/>
                      <a:pt x="f29" y="f30"/>
                      <a:pt x="f24" y="f30"/>
                    </a:cubicBezTo>
                    <a:cubicBezTo>
                      <a:pt x="f31" y="f30"/>
                      <a:pt x="f32" y="f28"/>
                      <a:pt x="f33" y="f26"/>
                    </a:cubicBezTo>
                    <a:lnTo>
                      <a:pt x="f34" y="f24"/>
                    </a:lnTo>
                    <a:lnTo>
                      <a:pt x="f35" y="f36"/>
                    </a:lnTo>
                    <a:cubicBezTo>
                      <a:pt x="f37" y="f38"/>
                      <a:pt x="f37" y="f39"/>
                      <a:pt x="f35" y="f21"/>
                    </a:cubicBezTo>
                    <a:lnTo>
                      <a:pt x="f40" y="f41"/>
                    </a:lnTo>
                    <a:cubicBezTo>
                      <a:pt x="f42" y="f43"/>
                      <a:pt x="f42" y="f44"/>
                      <a:pt x="f40" y="f45"/>
                    </a:cubicBez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35" y="f45"/>
                    </a:cubicBezTo>
                    <a:lnTo>
                      <a:pt x="f53" y="f41"/>
                    </a:lnTo>
                    <a:cubicBezTo>
                      <a:pt x="f54" y="f55"/>
                      <a:pt x="f56" y="f57"/>
                      <a:pt x="f58" y="f57"/>
                    </a:cubicBezTo>
                    <a:cubicBezTo>
                      <a:pt x="f59" y="f57"/>
                      <a:pt x="f60" y="f55"/>
                      <a:pt x="f61" y="f41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3" name="Google Shape;10101;p74">
              <a:extLst>
                <a:ext uri="{FF2B5EF4-FFF2-40B4-BE49-F238E27FC236}">
                  <a16:creationId xmlns:a16="http://schemas.microsoft.com/office/drawing/2014/main" id="{F321D4E1-9EC3-2784-779E-DB0BB88097E4}"/>
                </a:ext>
              </a:extLst>
            </p:cNvPr>
            <p:cNvGrpSpPr/>
            <p:nvPr/>
          </p:nvGrpSpPr>
          <p:grpSpPr>
            <a:xfrm>
              <a:off x="8538447" y="4166509"/>
              <a:ext cx="327931" cy="324163"/>
              <a:chOff x="8538447" y="4166509"/>
              <a:chExt cx="327931" cy="324163"/>
            </a:xfrm>
          </p:grpSpPr>
          <p:sp>
            <p:nvSpPr>
              <p:cNvPr id="204" name="Google Shape;10102;p74">
                <a:extLst>
                  <a:ext uri="{FF2B5EF4-FFF2-40B4-BE49-F238E27FC236}">
                    <a16:creationId xmlns:a16="http://schemas.microsoft.com/office/drawing/2014/main" id="{D4C45115-B421-72F8-B29A-EB4AB1A85F07}"/>
                  </a:ext>
                </a:extLst>
              </p:cNvPr>
              <p:cNvSpPr/>
              <p:nvPr/>
            </p:nvSpPr>
            <p:spPr>
              <a:xfrm>
                <a:off x="8643795" y="4252526"/>
                <a:ext cx="222583" cy="2381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255"/>
                  <a:gd name="f4" fmla="val 8287"/>
                  <a:gd name="f5" fmla="val 4128"/>
                  <a:gd name="f6" fmla="val 1229"/>
                  <a:gd name="f7" fmla="val 4348"/>
                  <a:gd name="f8" fmla="val 4506"/>
                  <a:gd name="f9" fmla="val 1418"/>
                  <a:gd name="f10" fmla="val 1670"/>
                  <a:gd name="f11" fmla="val 1922"/>
                  <a:gd name="f12" fmla="val 4978"/>
                  <a:gd name="f13" fmla="val 2080"/>
                  <a:gd name="f14" fmla="val 5356"/>
                  <a:gd name="f15" fmla="val 2552"/>
                  <a:gd name="f16" fmla="val 3119"/>
                  <a:gd name="f17" fmla="val 3340"/>
                  <a:gd name="f18" fmla="val 5136"/>
                  <a:gd name="f19" fmla="val 3498"/>
                  <a:gd name="f20" fmla="val 4947"/>
                  <a:gd name="f21" fmla="val 4726"/>
                  <a:gd name="f22" fmla="val 3308"/>
                  <a:gd name="f23" fmla="val 2867"/>
                  <a:gd name="f24" fmla="val 4317"/>
                  <a:gd name="f25" fmla="val 2710"/>
                  <a:gd name="f26" fmla="val 3939"/>
                  <a:gd name="f27" fmla="val 3687"/>
                  <a:gd name="f28" fmla="val 2930"/>
                  <a:gd name="f29" fmla="val 3718"/>
                  <a:gd name="f30" fmla="val 4033"/>
                  <a:gd name="f31" fmla="val 3592"/>
                  <a:gd name="f32" fmla="val 4411"/>
                  <a:gd name="f33" fmla="val 3813"/>
                  <a:gd name="f34" fmla="val 4821"/>
                  <a:gd name="f35" fmla="val 5388"/>
                  <a:gd name="f36" fmla="val 4537"/>
                  <a:gd name="f37" fmla="val 5199"/>
                  <a:gd name="f38" fmla="val 5766"/>
                  <a:gd name="f39" fmla="val 5041"/>
                  <a:gd name="f40" fmla="val 6175"/>
                  <a:gd name="f41" fmla="val 4569"/>
                  <a:gd name="f42" fmla="val 6396"/>
                  <a:gd name="f43" fmla="val 6648"/>
                  <a:gd name="f44" fmla="val 6900"/>
                  <a:gd name="f45" fmla="val 7089"/>
                  <a:gd name="f46" fmla="val 4159"/>
                  <a:gd name="f47" fmla="val 3970"/>
                  <a:gd name="f48" fmla="val 3245"/>
                  <a:gd name="f49" fmla="val 6238"/>
                  <a:gd name="f50" fmla="val 2899"/>
                  <a:gd name="f51" fmla="val 3088"/>
                  <a:gd name="f52" fmla="val 5010"/>
                  <a:gd name="f53" fmla="val 5451"/>
                  <a:gd name="f54" fmla="val 3876"/>
                  <a:gd name="f55" fmla="val 5608"/>
                  <a:gd name="f56" fmla="val 4191"/>
                  <a:gd name="f57" fmla="val 3844"/>
                  <a:gd name="f58" fmla="val 3403"/>
                  <a:gd name="f59" fmla="val 3781"/>
                  <a:gd name="f60" fmla="val 3214"/>
                  <a:gd name="f61" fmla="val 2143"/>
                  <a:gd name="f62" fmla="val 1828"/>
                  <a:gd name="f63" fmla="val 1859"/>
                  <a:gd name="f64" fmla="val 6427"/>
                  <a:gd name="f65" fmla="val 8286"/>
                  <a:gd name="f66" fmla="*/ f0 1 8255"/>
                  <a:gd name="f67" fmla="*/ f1 1 8287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8255"/>
                  <a:gd name="f74" fmla="*/ f71 1 8287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8255" h="8287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24" y="f25"/>
                      <a:pt x="f5" y="f25"/>
                    </a:cubicBezTo>
                    <a:cubicBezTo>
                      <a:pt x="f26" y="f25"/>
                      <a:pt x="f27" y="f28"/>
                      <a:pt x="f27" y="f16"/>
                    </a:cubicBezTo>
                    <a:cubicBezTo>
                      <a:pt x="f29" y="f17"/>
                      <a:pt x="f30" y="f31"/>
                      <a:pt x="f32" y="f33"/>
                    </a:cubicBezTo>
                    <a:cubicBezTo>
                      <a:pt x="f34" y="f5"/>
                      <a:pt x="f35" y="f36"/>
                      <a:pt x="f35" y="f37"/>
                    </a:cubicBezTo>
                    <a:cubicBezTo>
                      <a:pt x="f35" y="f38"/>
                      <a:pt x="f39" y="f40"/>
                      <a:pt x="f41" y="f42"/>
                    </a:cubicBezTo>
                    <a:lnTo>
                      <a:pt x="f41" y="f43"/>
                    </a:lnTo>
                    <a:cubicBezTo>
                      <a:pt x="f41" y="f44"/>
                      <a:pt x="f7" y="f45"/>
                      <a:pt x="f46" y="f45"/>
                    </a:cubicBezTo>
                    <a:cubicBezTo>
                      <a:pt x="f47" y="f45"/>
                      <a:pt x="f29" y="f44"/>
                      <a:pt x="f29" y="f43"/>
                    </a:cubicBezTo>
                    <a:lnTo>
                      <a:pt x="f29" y="f42"/>
                    </a:lnTo>
                    <a:cubicBezTo>
                      <a:pt x="f48" y="f49"/>
                      <a:pt x="f50" y="f38"/>
                      <a:pt x="f50" y="f37"/>
                    </a:cubicBezTo>
                    <a:cubicBezTo>
                      <a:pt x="f50" y="f12"/>
                      <a:pt x="f51" y="f34"/>
                      <a:pt x="f22" y="f34"/>
                    </a:cubicBezTo>
                    <a:cubicBezTo>
                      <a:pt x="f19" y="f34"/>
                      <a:pt x="f27" y="f52"/>
                      <a:pt x="f27" y="f37"/>
                    </a:cubicBezTo>
                    <a:cubicBezTo>
                      <a:pt x="f27" y="f53"/>
                      <a:pt x="f54" y="f55"/>
                      <a:pt x="f5" y="f55"/>
                    </a:cubicBezTo>
                    <a:cubicBezTo>
                      <a:pt x="f7" y="f55"/>
                      <a:pt x="f8" y="f35"/>
                      <a:pt x="f8" y="f37"/>
                    </a:cubicBezTo>
                    <a:cubicBezTo>
                      <a:pt x="f8" y="f12"/>
                      <a:pt x="f56" y="f21"/>
                      <a:pt x="f57" y="f8"/>
                    </a:cubicBezTo>
                    <a:cubicBezTo>
                      <a:pt x="f58" y="f56"/>
                      <a:pt x="f23" y="f59"/>
                      <a:pt x="f23" y="f16"/>
                    </a:cubicBezTo>
                    <a:cubicBezTo>
                      <a:pt x="f23" y="f15"/>
                      <a:pt x="f60" y="f61"/>
                      <a:pt x="f27" y="f11"/>
                    </a:cubicBezTo>
                    <a:lnTo>
                      <a:pt x="f27" y="f10"/>
                    </a:lnTo>
                    <a:cubicBezTo>
                      <a:pt x="f27" y="f9"/>
                      <a:pt x="f54" y="f6"/>
                      <a:pt x="f5" y="f6"/>
                    </a:cubicBezTo>
                    <a:close/>
                    <a:moveTo>
                      <a:pt x="f5" y="f2"/>
                    </a:moveTo>
                    <a:cubicBezTo>
                      <a:pt x="f62" y="f2"/>
                      <a:pt x="f2" y="f63"/>
                      <a:pt x="f2" y="f5"/>
                    </a:cubicBezTo>
                    <a:cubicBezTo>
                      <a:pt x="f2" y="f64"/>
                      <a:pt x="f62" y="f65"/>
                      <a:pt x="f5" y="f65"/>
                    </a:cubicBezTo>
                    <a:cubicBezTo>
                      <a:pt x="f42" y="f65"/>
                      <a:pt x="f3" y="f64"/>
                      <a:pt x="f3" y="f5"/>
                    </a:cubicBezTo>
                    <a:cubicBezTo>
                      <a:pt x="f3" y="f63"/>
                      <a:pt x="f42" y="f2"/>
                      <a:pt x="f5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5" name="Google Shape;10103;p74">
                <a:extLst>
                  <a:ext uri="{FF2B5EF4-FFF2-40B4-BE49-F238E27FC236}">
                    <a16:creationId xmlns:a16="http://schemas.microsoft.com/office/drawing/2014/main" id="{3BA88706-AED4-1DF0-B8B8-E2957CCDE76C}"/>
                  </a:ext>
                </a:extLst>
              </p:cNvPr>
              <p:cNvSpPr/>
              <p:nvPr/>
            </p:nvSpPr>
            <p:spPr>
              <a:xfrm>
                <a:off x="8539307" y="4166509"/>
                <a:ext cx="172455" cy="860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96"/>
                  <a:gd name="f4" fmla="val 2994"/>
                  <a:gd name="f5" fmla="val 3214"/>
                  <a:gd name="f6" fmla="val 1"/>
                  <a:gd name="f7" fmla="val 1450"/>
                  <a:gd name="f8" fmla="val 662"/>
                  <a:gd name="f9" fmla="val 1513"/>
                  <a:gd name="f10" fmla="val 2332"/>
                  <a:gd name="f11" fmla="val 2993"/>
                  <a:gd name="f12" fmla="val 4947"/>
                  <a:gd name="f13" fmla="*/ f0 1 6396"/>
                  <a:gd name="f14" fmla="*/ f1 1 2994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6396"/>
                  <a:gd name="f21" fmla="*/ f18 1 2994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6396" h="299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3" y="f10"/>
                      <a:pt x="f3" y="f9"/>
                    </a:cubicBezTo>
                    <a:cubicBezTo>
                      <a:pt x="f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6" name="Google Shape;10104;p74">
                <a:extLst>
                  <a:ext uri="{FF2B5EF4-FFF2-40B4-BE49-F238E27FC236}">
                    <a16:creationId xmlns:a16="http://schemas.microsoft.com/office/drawing/2014/main" id="{9778D23C-2463-05DB-D945-C9ADB5C9A1C5}"/>
                  </a:ext>
                </a:extLst>
              </p:cNvPr>
              <p:cNvSpPr/>
              <p:nvPr/>
            </p:nvSpPr>
            <p:spPr>
              <a:xfrm>
                <a:off x="8539307" y="4256138"/>
                <a:ext cx="118936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11"/>
                  <a:gd name="f4" fmla="val 2395"/>
                  <a:gd name="f5" fmla="val 1135"/>
                  <a:gd name="f6" fmla="val 1450"/>
                  <a:gd name="f7" fmla="val 347"/>
                  <a:gd name="f8" fmla="val 1765"/>
                  <a:gd name="f9" fmla="val 882"/>
                  <a:gd name="f10" fmla="val 2017"/>
                  <a:gd name="f11" fmla="val 1355"/>
                  <a:gd name="f12" fmla="val 2237"/>
                  <a:gd name="f13" fmla="val 2332"/>
                  <a:gd name="f14" fmla="val 3151"/>
                  <a:gd name="f15" fmla="val 3308"/>
                  <a:gd name="f16" fmla="val 3560"/>
                  <a:gd name="f17" fmla="val 1733"/>
                  <a:gd name="f18" fmla="val 3907"/>
                  <a:gd name="f19" fmla="val 631"/>
                  <a:gd name="f20" fmla="val 4033"/>
                  <a:gd name="f21" fmla="val 694"/>
                  <a:gd name="f22" fmla="val 3623"/>
                  <a:gd name="f23" fmla="val 757"/>
                  <a:gd name="f24" fmla="val 3182"/>
                  <a:gd name="f25" fmla="val 2363"/>
                  <a:gd name="f26" fmla="val 1261"/>
                  <a:gd name="f27" fmla="val 599"/>
                  <a:gd name="f28" fmla="val 567"/>
                  <a:gd name="f29" fmla="val 316"/>
                  <a:gd name="f30" fmla="val 221"/>
                  <a:gd name="f31" fmla="val 158"/>
                  <a:gd name="f32" fmla="val 127"/>
                  <a:gd name="f33" fmla="*/ f0 1 4411"/>
                  <a:gd name="f34" fmla="*/ f1 1 2395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4411"/>
                  <a:gd name="f41" fmla="*/ f38 1 2395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4411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10"/>
                    </a:cubicBezTo>
                    <a:cubicBezTo>
                      <a:pt x="f11" y="f12"/>
                      <a:pt x="f13" y="f4"/>
                      <a:pt x="f14" y="f4"/>
                    </a:cubicBezTo>
                    <a:lnTo>
                      <a:pt x="f15" y="f4"/>
                    </a:lnTo>
                    <a:cubicBezTo>
                      <a:pt x="f16" y="f17"/>
                      <a:pt x="f18" y="f5"/>
                      <a:pt x="f3" y="f19"/>
                    </a:cubicBezTo>
                    <a:lnTo>
                      <a:pt x="f3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7"/>
                      <a:pt x="f28" y="f29"/>
                    </a:cubicBezTo>
                    <a:cubicBezTo>
                      <a:pt x="f7" y="f30"/>
                      <a:pt x="f31" y="f32"/>
                      <a:pt x="f2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7" name="Google Shape;10105;p74">
                <a:extLst>
                  <a:ext uri="{FF2B5EF4-FFF2-40B4-BE49-F238E27FC236}">
                    <a16:creationId xmlns:a16="http://schemas.microsoft.com/office/drawing/2014/main" id="{B603C1FF-0132-F9DB-DF34-265A5D1E1902}"/>
                  </a:ext>
                </a:extLst>
              </p:cNvPr>
              <p:cNvSpPr/>
              <p:nvPr/>
            </p:nvSpPr>
            <p:spPr>
              <a:xfrm>
                <a:off x="8539307" y="4397386"/>
                <a:ext cx="114702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395"/>
                  <a:gd name="f5" fmla="val 1197"/>
                  <a:gd name="f6" fmla="val 1701"/>
                  <a:gd name="f7" fmla="val 1355"/>
                  <a:gd name="f8" fmla="val 3182"/>
                  <a:gd name="f9" fmla="val 3560"/>
                  <a:gd name="f10" fmla="val 3907"/>
                  <a:gd name="f11" fmla="val 2363"/>
                  <a:gd name="f12" fmla="val 2332"/>
                  <a:gd name="f13" fmla="val 3875"/>
                  <a:gd name="f14" fmla="val 1859"/>
                  <a:gd name="f15" fmla="val 3340"/>
                  <a:gd name="f16" fmla="val 756"/>
                  <a:gd name="f17" fmla="val 1261"/>
                  <a:gd name="f18" fmla="val 599"/>
                  <a:gd name="f19" fmla="val 567"/>
                  <a:gd name="f20" fmla="val 315"/>
                  <a:gd name="f21" fmla="val 347"/>
                  <a:gd name="f22" fmla="val 252"/>
                  <a:gd name="f23" fmla="val 158"/>
                  <a:gd name="f24" fmla="val 126"/>
                  <a:gd name="f25" fmla="*/ f0 1 4254"/>
                  <a:gd name="f26" fmla="*/ f1 1 2395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4254"/>
                  <a:gd name="f33" fmla="*/ f30 1 2395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4254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4"/>
                      <a:pt x="f8" y="f4"/>
                    </a:cubicBezTo>
                    <a:cubicBezTo>
                      <a:pt x="f9" y="f4"/>
                      <a:pt x="f10" y="f11"/>
                      <a:pt x="f3" y="f12"/>
                    </a:cubicBezTo>
                    <a:cubicBezTo>
                      <a:pt x="f13" y="f14"/>
                      <a:pt x="f9" y="f7"/>
                      <a:pt x="f15" y="f16"/>
                    </a:cubicBezTo>
                    <a:lnTo>
                      <a:pt x="f8" y="f16"/>
                    </a:lnTo>
                    <a:cubicBezTo>
                      <a:pt x="f11" y="f16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8" name="Google Shape;10106;p74">
                <a:extLst>
                  <a:ext uri="{FF2B5EF4-FFF2-40B4-BE49-F238E27FC236}">
                    <a16:creationId xmlns:a16="http://schemas.microsoft.com/office/drawing/2014/main" id="{5C50FB90-C9A8-5D55-5C52-136CAFF31C52}"/>
                  </a:ext>
                </a:extLst>
              </p:cNvPr>
              <p:cNvSpPr/>
              <p:nvPr/>
            </p:nvSpPr>
            <p:spPr>
              <a:xfrm>
                <a:off x="8538447" y="4326748"/>
                <a:ext cx="84124" cy="69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20"/>
                  <a:gd name="f4" fmla="val 2427"/>
                  <a:gd name="f5" fmla="val 1"/>
                  <a:gd name="f6" fmla="val 1167"/>
                  <a:gd name="f7" fmla="val 32"/>
                  <a:gd name="f8" fmla="val 1482"/>
                  <a:gd name="f9" fmla="val 379"/>
                  <a:gd name="f10" fmla="val 1797"/>
                  <a:gd name="f11" fmla="val 914"/>
                  <a:gd name="f12" fmla="val 2017"/>
                  <a:gd name="f13" fmla="val 1387"/>
                  <a:gd name="f14" fmla="val 2238"/>
                  <a:gd name="f15" fmla="val 2332"/>
                  <a:gd name="f16" fmla="val 2395"/>
                  <a:gd name="f17" fmla="val 3057"/>
                  <a:gd name="f18" fmla="val 2143"/>
                  <a:gd name="f19" fmla="val 3025"/>
                  <a:gd name="f20" fmla="val 1860"/>
                  <a:gd name="f21" fmla="val 1608"/>
                  <a:gd name="f22" fmla="val 1324"/>
                  <a:gd name="f23" fmla="val 3088"/>
                  <a:gd name="f24" fmla="val 1041"/>
                  <a:gd name="f25" fmla="val 757"/>
                  <a:gd name="f26" fmla="val 1230"/>
                  <a:gd name="f27" fmla="val 599"/>
                  <a:gd name="f28" fmla="val 536"/>
                  <a:gd name="f29" fmla="val 316"/>
                  <a:gd name="f30" fmla="val 347"/>
                  <a:gd name="f31" fmla="val 253"/>
                  <a:gd name="f32" fmla="val 158"/>
                  <a:gd name="f33" fmla="val 127"/>
                  <a:gd name="f34" fmla="*/ f0 1 3120"/>
                  <a:gd name="f35" fmla="*/ f1 1 2427"/>
                  <a:gd name="f36" fmla="val f2"/>
                  <a:gd name="f37" fmla="val f3"/>
                  <a:gd name="f38" fmla="val f4"/>
                  <a:gd name="f39" fmla="+- f38 0 f36"/>
                  <a:gd name="f40" fmla="+- f37 0 f36"/>
                  <a:gd name="f41" fmla="*/ f40 1 3120"/>
                  <a:gd name="f42" fmla="*/ f39 1 2427"/>
                  <a:gd name="f43" fmla="*/ f36 1 f41"/>
                  <a:gd name="f44" fmla="*/ f37 1 f41"/>
                  <a:gd name="f45" fmla="*/ f36 1 f42"/>
                  <a:gd name="f46" fmla="*/ f38 1 f42"/>
                  <a:gd name="f47" fmla="*/ f43 f34 1"/>
                  <a:gd name="f48" fmla="*/ f44 f34 1"/>
                  <a:gd name="f49" fmla="*/ f46 f35 1"/>
                  <a:gd name="f50" fmla="*/ f45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7" t="f50" r="f48" b="f49"/>
                <a:pathLst>
                  <a:path w="3120" h="242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3" y="f4"/>
                    </a:cubicBezTo>
                    <a:cubicBezTo>
                      <a:pt x="f17" y="f18"/>
                      <a:pt x="f19" y="f20"/>
                      <a:pt x="f19" y="f21"/>
                    </a:cubicBezTo>
                    <a:cubicBezTo>
                      <a:pt x="f19" y="f22"/>
                      <a:pt x="f23" y="f24"/>
                      <a:pt x="f3" y="f25"/>
                    </a:cubicBezTo>
                    <a:cubicBezTo>
                      <a:pt x="f15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5" y="f5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9" name="Google Shape;10125;p74">
              <a:extLst>
                <a:ext uri="{FF2B5EF4-FFF2-40B4-BE49-F238E27FC236}">
                  <a16:creationId xmlns:a16="http://schemas.microsoft.com/office/drawing/2014/main" id="{C557162F-FB5C-E352-1BEE-19051D3F5C81}"/>
                </a:ext>
              </a:extLst>
            </p:cNvPr>
            <p:cNvGrpSpPr/>
            <p:nvPr/>
          </p:nvGrpSpPr>
          <p:grpSpPr>
            <a:xfrm>
              <a:off x="7810036" y="1314139"/>
              <a:ext cx="445504" cy="476017"/>
              <a:chOff x="7810036" y="1314139"/>
              <a:chExt cx="445504" cy="476017"/>
            </a:xfrm>
          </p:grpSpPr>
          <p:sp>
            <p:nvSpPr>
              <p:cNvPr id="210" name="Google Shape;10126;p74">
                <a:extLst>
                  <a:ext uri="{FF2B5EF4-FFF2-40B4-BE49-F238E27FC236}">
                    <a16:creationId xmlns:a16="http://schemas.microsoft.com/office/drawing/2014/main" id="{81953D56-FFB7-15E8-42B2-DBDDBFE9F865}"/>
                  </a:ext>
                </a:extLst>
              </p:cNvPr>
              <p:cNvSpPr/>
              <p:nvPr/>
            </p:nvSpPr>
            <p:spPr>
              <a:xfrm>
                <a:off x="7901120" y="1573453"/>
                <a:ext cx="262213" cy="2167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5766"/>
                  <a:gd name="f5" fmla="val 410"/>
                  <a:gd name="f6" fmla="val 158"/>
                  <a:gd name="f7" fmla="val 1"/>
                  <a:gd name="f8" fmla="val 189"/>
                  <a:gd name="f9" fmla="val 662"/>
                  <a:gd name="f10" fmla="val 190"/>
                  <a:gd name="f11" fmla="val 820"/>
                  <a:gd name="f12" fmla="val 883"/>
                  <a:gd name="f13" fmla="val 1670"/>
                  <a:gd name="f14" fmla="val 5419"/>
                  <a:gd name="f15" fmla="val 1702"/>
                  <a:gd name="f16" fmla="val 5608"/>
                  <a:gd name="f17" fmla="val 1859"/>
                  <a:gd name="f18" fmla="val 2048"/>
                  <a:gd name="f19" fmla="val 5356"/>
                  <a:gd name="f20" fmla="val 5545"/>
                  <a:gd name="f21" fmla="val 6554"/>
                  <a:gd name="f22" fmla="val 7026"/>
                  <a:gd name="f23" fmla="val 7247"/>
                  <a:gd name="f24" fmla="val 7404"/>
                  <a:gd name="f25" fmla="val 630"/>
                  <a:gd name="f26" fmla="*/ f0 1 7436"/>
                  <a:gd name="f27" fmla="*/ f1 1 5766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7436"/>
                  <a:gd name="f34" fmla="*/ f31 1 5766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7436" h="5766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10" y="f11"/>
                      <a:pt x="f5" y="f11"/>
                    </a:cubicBezTo>
                    <a:lnTo>
                      <a:pt x="f12" y="f11"/>
                    </a:lnTo>
                    <a:lnTo>
                      <a:pt x="f13" y="f14"/>
                    </a:lnTo>
                    <a:cubicBezTo>
                      <a:pt x="f15" y="f16"/>
                      <a:pt x="f17" y="f4"/>
                      <a:pt x="f18" y="f4"/>
                    </a:cubicBezTo>
                    <a:lnTo>
                      <a:pt x="f19" y="f4"/>
                    </a:lnTo>
                    <a:cubicBezTo>
                      <a:pt x="f20" y="f4"/>
                      <a:pt x="f4" y="f16"/>
                      <a:pt x="f4" y="f14"/>
                    </a:cubicBezTo>
                    <a:lnTo>
                      <a:pt x="f21" y="f11"/>
                    </a:lnTo>
                    <a:lnTo>
                      <a:pt x="f22" y="f11"/>
                    </a:lnTo>
                    <a:cubicBezTo>
                      <a:pt x="f23" y="f11"/>
                      <a:pt x="f24" y="f25"/>
                      <a:pt x="f24" y="f5"/>
                    </a:cubicBezTo>
                    <a:cubicBezTo>
                      <a:pt x="f3" y="f8"/>
                      <a:pt x="f23" y="f2"/>
                      <a:pt x="f22" y="f2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1" name="Google Shape;10127;p74">
                <a:extLst>
                  <a:ext uri="{FF2B5EF4-FFF2-40B4-BE49-F238E27FC236}">
                    <a16:creationId xmlns:a16="http://schemas.microsoft.com/office/drawing/2014/main" id="{691B9941-B6B9-2599-F11D-31D650739FBF}"/>
                  </a:ext>
                </a:extLst>
              </p:cNvPr>
              <p:cNvSpPr/>
              <p:nvPr/>
            </p:nvSpPr>
            <p:spPr>
              <a:xfrm>
                <a:off x="7810036" y="1314139"/>
                <a:ext cx="445504" cy="22974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34"/>
                  <a:gd name="f4" fmla="val 6113"/>
                  <a:gd name="f5" fmla="val 378"/>
                  <a:gd name="f6" fmla="val 1"/>
                  <a:gd name="f7" fmla="val 158"/>
                  <a:gd name="f8" fmla="val 190"/>
                  <a:gd name="f9" fmla="val 442"/>
                  <a:gd name="f10" fmla="val 5672"/>
                  <a:gd name="f11" fmla="val 5892"/>
                  <a:gd name="f12" fmla="val 189"/>
                  <a:gd name="f13" fmla="val 3088"/>
                  <a:gd name="f14" fmla="val 3245"/>
                  <a:gd name="f15" fmla="val 5514"/>
                  <a:gd name="f16" fmla="val 3560"/>
                  <a:gd name="f17" fmla="val 4947"/>
                  <a:gd name="f18" fmla="val 4001"/>
                  <a:gd name="f19" fmla="val 4569"/>
                  <a:gd name="f20" fmla="val 3875"/>
                  <a:gd name="f21" fmla="val 4285"/>
                  <a:gd name="f22" fmla="val 3812"/>
                  <a:gd name="f23" fmla="val 3970"/>
                  <a:gd name="f24" fmla="val 3624"/>
                  <a:gd name="f25" fmla="val 2238"/>
                  <a:gd name="f26" fmla="val 4915"/>
                  <a:gd name="f27" fmla="val 1135"/>
                  <a:gd name="f28" fmla="val 6301"/>
                  <a:gd name="f29" fmla="val 7656"/>
                  <a:gd name="f30" fmla="val 8759"/>
                  <a:gd name="f31" fmla="val 3939"/>
                  <a:gd name="f32" fmla="val 8696"/>
                  <a:gd name="f33" fmla="val 4254"/>
                  <a:gd name="f34" fmla="val 8570"/>
                  <a:gd name="f35" fmla="val 9011"/>
                  <a:gd name="f36" fmla="val 5010"/>
                  <a:gd name="f37" fmla="val 9326"/>
                  <a:gd name="f38" fmla="val 9483"/>
                  <a:gd name="f39" fmla="val 12193"/>
                  <a:gd name="f40" fmla="val 12445"/>
                  <a:gd name="f41" fmla="val 12602"/>
                  <a:gd name="f42" fmla="val 12224"/>
                  <a:gd name="f43" fmla="*/ f0 1 12634"/>
                  <a:gd name="f44" fmla="*/ f1 1 6113"/>
                  <a:gd name="f45" fmla="val f2"/>
                  <a:gd name="f46" fmla="val f3"/>
                  <a:gd name="f47" fmla="val f4"/>
                  <a:gd name="f48" fmla="+- f47 0 f45"/>
                  <a:gd name="f49" fmla="+- f46 0 f45"/>
                  <a:gd name="f50" fmla="*/ f49 1 12634"/>
                  <a:gd name="f51" fmla="*/ f48 1 6113"/>
                  <a:gd name="f52" fmla="*/ f45 1 f50"/>
                  <a:gd name="f53" fmla="*/ f46 1 f50"/>
                  <a:gd name="f54" fmla="*/ f45 1 f51"/>
                  <a:gd name="f55" fmla="*/ f47 1 f51"/>
                  <a:gd name="f56" fmla="*/ f52 f43 1"/>
                  <a:gd name="f57" fmla="*/ f53 f43 1"/>
                  <a:gd name="f58" fmla="*/ f55 f44 1"/>
                  <a:gd name="f59" fmla="*/ f54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6" t="f59" r="f57" b="f58"/>
                <a:pathLst>
                  <a:path w="12634" h="6113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4"/>
                      <a:pt x="f5" y="f4"/>
                    </a:cubicBezTo>
                    <a:lnTo>
                      <a:pt x="f13" y="f4"/>
                    </a:ln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30" y="f24"/>
                    </a:cubicBezTo>
                    <a:cubicBezTo>
                      <a:pt x="f30" y="f31"/>
                      <a:pt x="f32" y="f33"/>
                      <a:pt x="f34" y="f19"/>
                    </a:cubicBezTo>
                    <a:cubicBezTo>
                      <a:pt x="f35" y="f36"/>
                      <a:pt x="f37" y="f15"/>
                      <a:pt x="f38" y="f4"/>
                    </a:cubicBezTo>
                    <a:lnTo>
                      <a:pt x="f39" y="f4"/>
                    </a:lnTo>
                    <a:cubicBezTo>
                      <a:pt x="f40" y="f4"/>
                      <a:pt x="f41" y="f11"/>
                      <a:pt x="f41" y="f10"/>
                    </a:cubicBezTo>
                    <a:lnTo>
                      <a:pt x="f41" y="f9"/>
                    </a:lnTo>
                    <a:cubicBezTo>
                      <a:pt x="f3" y="f8"/>
                      <a:pt x="f40" y="f6"/>
                      <a:pt x="f42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2" name="Google Shape;10128;p74">
                <a:extLst>
                  <a:ext uri="{FF2B5EF4-FFF2-40B4-BE49-F238E27FC236}">
                    <a16:creationId xmlns:a16="http://schemas.microsoft.com/office/drawing/2014/main" id="{3CE0ECBE-6F9E-DF64-E38E-0017A7641601}"/>
                  </a:ext>
                </a:extLst>
              </p:cNvPr>
              <p:cNvSpPr/>
              <p:nvPr/>
            </p:nvSpPr>
            <p:spPr>
              <a:xfrm>
                <a:off x="7949994" y="1386367"/>
                <a:ext cx="165561" cy="15513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695"/>
                  <a:gd name="f4" fmla="val 4128"/>
                  <a:gd name="f5" fmla="val 2364"/>
                  <a:gd name="f6" fmla="val 1"/>
                  <a:gd name="f7" fmla="val 1450"/>
                  <a:gd name="f8" fmla="val 694"/>
                  <a:gd name="f9" fmla="val 757"/>
                  <a:gd name="f10" fmla="val 1670"/>
                  <a:gd name="f11" fmla="val 2080"/>
                  <a:gd name="f12" fmla="val 851"/>
                  <a:gd name="f13" fmla="val 2489"/>
                  <a:gd name="f14" fmla="val 1167"/>
                  <a:gd name="f15" fmla="val 2805"/>
                  <a:gd name="f16" fmla="val 599"/>
                  <a:gd name="f17" fmla="val 3120"/>
                  <a:gd name="f18" fmla="val 190"/>
                  <a:gd name="f19" fmla="val 3592"/>
                  <a:gd name="f20" fmla="val 4475"/>
                  <a:gd name="f21" fmla="val 3561"/>
                  <a:gd name="f22" fmla="val 4065"/>
                  <a:gd name="f23" fmla="val 3088"/>
                  <a:gd name="f24" fmla="val 3529"/>
                  <a:gd name="f25" fmla="val 3813"/>
                  <a:gd name="f26" fmla="val 4002"/>
                  <a:gd name="f27" fmla="val 3277"/>
                  <a:gd name="f28" fmla="*/ f0 1 4695"/>
                  <a:gd name="f29" fmla="*/ f1 1 412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4695"/>
                  <a:gd name="f36" fmla="*/ f33 1 412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4695" h="412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6" y="f4"/>
                    </a:cubicBezTo>
                    <a:lnTo>
                      <a:pt x="f3" y="f4"/>
                    </a:lnTo>
                    <a:cubicBezTo>
                      <a:pt x="f20" y="f21"/>
                      <a:pt x="f22" y="f23"/>
                      <a:pt x="f24" y="f15"/>
                    </a:cubicBezTo>
                    <a:cubicBezTo>
                      <a:pt x="f25" y="f13"/>
                      <a:pt x="f26" y="f11"/>
                      <a:pt x="f26" y="f10"/>
                    </a:cubicBezTo>
                    <a:cubicBezTo>
                      <a:pt x="f26" y="f9"/>
                      <a:pt x="f27" y="f6"/>
                      <a:pt x="f5" y="f6"/>
                    </a:cubicBezTo>
                    <a:close/>
                  </a:path>
                </a:pathLst>
              </a:custGeom>
              <a:solidFill>
                <a:srgbClr val="7CD2FF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7BD79C-DB3F-FFCE-070E-3EB8B1EC9466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230392" y="124705"/>
            <a:ext cx="8679896" cy="5431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00" kern="0">
                <a:solidFill>
                  <a:srgbClr val="000000"/>
                </a:solidFill>
                <a:latin typeface="Arial" pitchFamily="34"/>
                <a:cs typeface="Arial" pitchFamily="34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3DFF485C-7077-F65B-465F-19DD5E7E2B75}"/>
              </a:ext>
            </a:extLst>
          </p:cNvPr>
          <p:cNvSpPr/>
          <p:nvPr/>
        </p:nvSpPr>
        <p:spPr>
          <a:xfrm rot="10799991">
            <a:off x="6295515" y="3369518"/>
            <a:ext cx="187278" cy="583231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D917DB5-8B99-8382-6521-5D4AE5C9A76A}"/>
              </a:ext>
            </a:extLst>
          </p:cNvPr>
          <p:cNvSpPr/>
          <p:nvPr/>
        </p:nvSpPr>
        <p:spPr>
          <a:xfrm>
            <a:off x="6773765" y="3436854"/>
            <a:ext cx="449290" cy="448558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59B0EE4B-341E-E8F5-2CAA-860CD43609B7}"/>
              </a:ext>
            </a:extLst>
          </p:cNvPr>
          <p:cNvSpPr/>
          <p:nvPr/>
        </p:nvSpPr>
        <p:spPr>
          <a:xfrm>
            <a:off x="8190372" y="3486049"/>
            <a:ext cx="433891" cy="350187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BF1C1525-35C6-47A5-9F5C-FAE902F2E34A}"/>
              </a:ext>
            </a:extLst>
          </p:cNvPr>
          <p:cNvSpPr/>
          <p:nvPr/>
        </p:nvSpPr>
        <p:spPr>
          <a:xfrm>
            <a:off x="8234290" y="4387108"/>
            <a:ext cx="498091" cy="365028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88998857-2DEF-DA0F-2F96-5674DDA9C39F}"/>
              </a:ext>
            </a:extLst>
          </p:cNvPr>
          <p:cNvSpPr/>
          <p:nvPr/>
        </p:nvSpPr>
        <p:spPr>
          <a:xfrm>
            <a:off x="3138979" y="3416948"/>
            <a:ext cx="488381" cy="4883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2EE8656C-2539-885D-DD0D-8EA667EA1B3B}"/>
              </a:ext>
            </a:extLst>
          </p:cNvPr>
          <p:cNvSpPr/>
          <p:nvPr/>
        </p:nvSpPr>
        <p:spPr>
          <a:xfrm>
            <a:off x="5003404" y="4227353"/>
            <a:ext cx="411498" cy="529154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B7A90CDF-F393-670A-9C99-52D6F8C197D2}"/>
              </a:ext>
            </a:extLst>
          </p:cNvPr>
          <p:cNvSpPr/>
          <p:nvPr/>
        </p:nvSpPr>
        <p:spPr>
          <a:xfrm>
            <a:off x="5631487" y="4355131"/>
            <a:ext cx="431039" cy="426521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5C7BD10B-C2C4-E1AB-AE52-AB8CFA9DC80F}"/>
              </a:ext>
            </a:extLst>
          </p:cNvPr>
          <p:cNvSpPr/>
          <p:nvPr/>
        </p:nvSpPr>
        <p:spPr>
          <a:xfrm>
            <a:off x="3847658" y="4275688"/>
            <a:ext cx="296549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A46D03E1-8829-9FEA-11D6-14F712EA0573}"/>
              </a:ext>
            </a:extLst>
          </p:cNvPr>
          <p:cNvSpPr/>
          <p:nvPr/>
        </p:nvSpPr>
        <p:spPr>
          <a:xfrm>
            <a:off x="6265999" y="4307390"/>
            <a:ext cx="386910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47901C98-D3EA-EA34-C160-BC95F839B502}"/>
              </a:ext>
            </a:extLst>
          </p:cNvPr>
          <p:cNvSpPr/>
          <p:nvPr/>
        </p:nvSpPr>
        <p:spPr>
          <a:xfrm>
            <a:off x="7561146" y="4333716"/>
            <a:ext cx="423998" cy="434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1495542 f68 1"/>
              <a:gd name="f73" fmla="*/ 909489 f68 1"/>
              <a:gd name="f74" fmla="*/ 414951 f68 1"/>
              <a:gd name="f75" fmla="*/ 293184 f68 1"/>
              <a:gd name="f76" fmla="*/ 520411 f68 1"/>
              <a:gd name="f77" fmla="*/ 11167 f68 1"/>
              <a:gd name="f78" fmla="*/ 771719 f68 1"/>
              <a:gd name="f79" fmla="*/ 2041440 f68 1"/>
              <a:gd name="f80" fmla="*/ 2296406 f68 1"/>
              <a:gd name="f81" fmla="*/ 1124906 f68 1"/>
              <a:gd name="f82" fmla="*/ 1676517 f68 1"/>
              <a:gd name="f83" fmla="*/ 2279640 f68 1"/>
              <a:gd name="f84" fmla="*/ 2094931 f68 1"/>
              <a:gd name="f85" fmla="*/ 1380482 f68 1"/>
              <a:gd name="f86" fmla="*/ 1747818 f67 1"/>
              <a:gd name="f87" fmla="*/ 1528613 f68 1"/>
              <a:gd name="f88" fmla="*/ 2354521 f67 1"/>
              <a:gd name="f89" fmla="*/ 2120816 f67 1"/>
              <a:gd name="f90" fmla="*/ 1788127 f67 1"/>
              <a:gd name="f91" fmla="*/ 1225390 f67 1"/>
              <a:gd name="f92" fmla="*/ 2322212 f67 1"/>
              <a:gd name="f93" fmla="*/ 2052845 f67 1"/>
              <a:gd name="f94" fmla="*/ 767428 f67 1"/>
              <a:gd name="f95" fmla="*/ 5505 f67 1"/>
              <a:gd name="f96" fmla="*/ 578452 f67 1"/>
              <a:gd name="f97" fmla="*/ 514597 f67 1"/>
              <a:gd name="f98" fmla="*/ 662729 f67 1"/>
              <a:gd name="f99" fmla="*/ 1004182 f67 1"/>
              <a:gd name="f100" fmla="*/ 1608523 f67 1"/>
              <a:gd name="f101" fmla="*/ 1557316 f67 1"/>
              <a:gd name="f102" fmla="*/ 1682537 f68 1"/>
              <a:gd name="f103" fmla="*/ 1962549 f67 1"/>
              <a:gd name="f104" fmla="*/ 1955104 f68 1"/>
              <a:gd name="f105" fmla="*/ 2095900 f67 1"/>
              <a:gd name="f106" fmla="*/ 1827546 f68 1"/>
              <a:gd name="f107" fmla="*/ 1826304 f67 1"/>
              <a:gd name="f108" fmla="+- f69 0 f1"/>
              <a:gd name="f109" fmla="*/ f72 1 2296406"/>
              <a:gd name="f110" fmla="*/ f73 1 2296406"/>
              <a:gd name="f111" fmla="*/ f74 1 2296406"/>
              <a:gd name="f112" fmla="*/ f75 1 2296406"/>
              <a:gd name="f113" fmla="*/ f76 1 2296406"/>
              <a:gd name="f114" fmla="*/ f77 1 2296406"/>
              <a:gd name="f115" fmla="*/ f78 1 2296406"/>
              <a:gd name="f116" fmla="*/ f79 1 2296406"/>
              <a:gd name="f117" fmla="*/ f80 1 2296406"/>
              <a:gd name="f118" fmla="*/ f81 1 2296406"/>
              <a:gd name="f119" fmla="*/ f82 1 2296406"/>
              <a:gd name="f120" fmla="*/ f83 1 2296406"/>
              <a:gd name="f121" fmla="*/ f84 1 2296406"/>
              <a:gd name="f122" fmla="*/ f85 1 2296406"/>
              <a:gd name="f123" fmla="*/ f86 1 2354521"/>
              <a:gd name="f124" fmla="*/ f87 1 2296406"/>
              <a:gd name="f125" fmla="*/ f88 1 2354521"/>
              <a:gd name="f126" fmla="*/ f89 1 2354521"/>
              <a:gd name="f127" fmla="*/ f90 1 2354521"/>
              <a:gd name="f128" fmla="*/ f91 1 2354521"/>
              <a:gd name="f129" fmla="*/ f92 1 2354521"/>
              <a:gd name="f130" fmla="*/ f93 1 2354521"/>
              <a:gd name="f131" fmla="*/ f94 1 2354521"/>
              <a:gd name="f132" fmla="*/ f95 1 2354521"/>
              <a:gd name="f133" fmla="*/ f96 1 2354521"/>
              <a:gd name="f134" fmla="*/ f97 1 2354521"/>
              <a:gd name="f135" fmla="*/ f98 1 2354521"/>
              <a:gd name="f136" fmla="*/ f99 1 2354521"/>
              <a:gd name="f137" fmla="*/ f100 1 2354521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20 1 f70"/>
              <a:gd name="f150" fmla="*/ f123 1 f71"/>
              <a:gd name="f151" fmla="*/ f143 1 f70"/>
              <a:gd name="f152" fmla="*/ f144 1 f71"/>
              <a:gd name="f153" fmla="*/ f141 1 f70"/>
              <a:gd name="f154" fmla="*/ f142 1 f71"/>
              <a:gd name="f155" fmla="*/ f139 1 f70"/>
              <a:gd name="f156" fmla="*/ f140 1 f71"/>
              <a:gd name="f157" fmla="*/ f124 1 f70"/>
              <a:gd name="f158" fmla="*/ f125 1 f71"/>
              <a:gd name="f159" fmla="*/ f122 1 f70"/>
              <a:gd name="f160" fmla="*/ f126 1 f71"/>
              <a:gd name="f161" fmla="*/ f109 1 f70"/>
              <a:gd name="f162" fmla="*/ f127 1 f71"/>
              <a:gd name="f163" fmla="*/ f110 1 f70"/>
              <a:gd name="f164" fmla="*/ f128 1 f71"/>
              <a:gd name="f165" fmla="*/ f111 1 f70"/>
              <a:gd name="f166" fmla="*/ f129 1 f71"/>
              <a:gd name="f167" fmla="*/ f112 1 f70"/>
              <a:gd name="f168" fmla="*/ f130 1 f71"/>
              <a:gd name="f169" fmla="*/ f113 1 f70"/>
              <a:gd name="f170" fmla="*/ f131 1 f71"/>
              <a:gd name="f171" fmla="*/ f114 1 f70"/>
              <a:gd name="f172" fmla="*/ f132 1 f71"/>
              <a:gd name="f173" fmla="*/ f115 1 f70"/>
              <a:gd name="f174" fmla="*/ f133 1 f71"/>
              <a:gd name="f175" fmla="*/ f116 1 f70"/>
              <a:gd name="f176" fmla="*/ f134 1 f71"/>
              <a:gd name="f177" fmla="*/ f117 1 f70"/>
              <a:gd name="f178" fmla="*/ f135 1 f71"/>
              <a:gd name="f179" fmla="*/ f118 1 f70"/>
              <a:gd name="f180" fmla="*/ f136 1 f71"/>
              <a:gd name="f181" fmla="*/ f119 1 f70"/>
              <a:gd name="f182" fmla="*/ f137 1 f71"/>
              <a:gd name="f183" fmla="*/ f121 1 f70"/>
              <a:gd name="f184" fmla="*/ f138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24EDE24A-1FEF-B8BD-C317-889495CAEEFA}"/>
              </a:ext>
            </a:extLst>
          </p:cNvPr>
          <p:cNvSpPr/>
          <p:nvPr/>
        </p:nvSpPr>
        <p:spPr>
          <a:xfrm>
            <a:off x="3746680" y="3514834"/>
            <a:ext cx="521464" cy="353214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904B402B-C269-8F49-9AD8-124BA9E76573}"/>
              </a:ext>
            </a:extLst>
          </p:cNvPr>
          <p:cNvSpPr/>
          <p:nvPr/>
        </p:nvSpPr>
        <p:spPr>
          <a:xfrm>
            <a:off x="3288877" y="4161205"/>
            <a:ext cx="268284" cy="657389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40A22FC3-3167-FD55-3475-6FAD64D65FE0}"/>
              </a:ext>
            </a:extLst>
          </p:cNvPr>
          <p:cNvSpPr/>
          <p:nvPr/>
        </p:nvSpPr>
        <p:spPr>
          <a:xfrm>
            <a:off x="6820427" y="4333707"/>
            <a:ext cx="491581" cy="38864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08D8CD68-C44F-6172-47DB-5317A81CB65C}"/>
              </a:ext>
            </a:extLst>
          </p:cNvPr>
          <p:cNvSpPr/>
          <p:nvPr/>
        </p:nvSpPr>
        <p:spPr>
          <a:xfrm>
            <a:off x="4424333" y="4314276"/>
            <a:ext cx="404704" cy="408087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CB4B62F7-5E0D-845B-921E-3FF358020D4E}"/>
              </a:ext>
            </a:extLst>
          </p:cNvPr>
          <p:cNvSpPr/>
          <p:nvPr/>
        </p:nvSpPr>
        <p:spPr>
          <a:xfrm>
            <a:off x="7514036" y="3429338"/>
            <a:ext cx="385355" cy="463591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1C601491-78DD-F536-CD57-20403197951C}"/>
              </a:ext>
            </a:extLst>
          </p:cNvPr>
          <p:cNvGrpSpPr/>
          <p:nvPr/>
        </p:nvGrpSpPr>
        <p:grpSpPr>
          <a:xfrm>
            <a:off x="8211055" y="926488"/>
            <a:ext cx="425132" cy="424848"/>
            <a:chOff x="8211055" y="926488"/>
            <a:chExt cx="425132" cy="424848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8F1003DD-382E-3B0C-41ED-43882A062A40}"/>
                </a:ext>
              </a:extLst>
            </p:cNvPr>
            <p:cNvSpPr/>
            <p:nvPr/>
          </p:nvSpPr>
          <p:spPr>
            <a:xfrm>
              <a:off x="8461976" y="926488"/>
              <a:ext cx="150144" cy="224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0F265544-611F-EF37-34D6-3149FC0F0064}"/>
                </a:ext>
              </a:extLst>
            </p:cNvPr>
            <p:cNvSpPr/>
            <p:nvPr/>
          </p:nvSpPr>
          <p:spPr>
            <a:xfrm>
              <a:off x="8211055" y="1078589"/>
              <a:ext cx="225756" cy="2727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B35BD72F-1EE9-3335-6B36-C7BA3AD313F0}"/>
                </a:ext>
              </a:extLst>
            </p:cNvPr>
            <p:cNvSpPr/>
            <p:nvPr/>
          </p:nvSpPr>
          <p:spPr>
            <a:xfrm>
              <a:off x="8310743" y="977731"/>
              <a:ext cx="74487" cy="745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C053EE0E-D103-A874-A7DC-015FB0FE432B}"/>
                </a:ext>
              </a:extLst>
            </p:cNvPr>
            <p:cNvSpPr/>
            <p:nvPr/>
          </p:nvSpPr>
          <p:spPr>
            <a:xfrm>
              <a:off x="8286667" y="1078187"/>
              <a:ext cx="226917" cy="2719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AF77030B-CFD6-CBE3-EB52-4053D81D6050}"/>
                </a:ext>
              </a:extLst>
            </p:cNvPr>
            <p:cNvSpPr/>
            <p:nvPr/>
          </p:nvSpPr>
          <p:spPr>
            <a:xfrm>
              <a:off x="8436766" y="1177116"/>
              <a:ext cx="199421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92E38827-F59B-1AF5-8B09-D27F3B63EBC8}"/>
              </a:ext>
            </a:extLst>
          </p:cNvPr>
          <p:cNvGrpSpPr/>
          <p:nvPr/>
        </p:nvGrpSpPr>
        <p:grpSpPr>
          <a:xfrm>
            <a:off x="7495163" y="1728545"/>
            <a:ext cx="414066" cy="412961"/>
            <a:chOff x="7495163" y="1728545"/>
            <a:chExt cx="414066" cy="412961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A55EBB07-7ED4-8358-C2D3-DE3F66EB2F99}"/>
                </a:ext>
              </a:extLst>
            </p:cNvPr>
            <p:cNvSpPr/>
            <p:nvPr/>
          </p:nvSpPr>
          <p:spPr>
            <a:xfrm>
              <a:off x="7519714" y="1728545"/>
              <a:ext cx="366098" cy="171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87A72A9A-9511-58B6-DF28-1B31D98F41C7}"/>
                </a:ext>
              </a:extLst>
            </p:cNvPr>
            <p:cNvSpPr/>
            <p:nvPr/>
          </p:nvSpPr>
          <p:spPr>
            <a:xfrm>
              <a:off x="7544266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2A84F864-2A93-EFC8-10EA-BAE2A7F52559}"/>
                </a:ext>
              </a:extLst>
            </p:cNvPr>
            <p:cNvSpPr/>
            <p:nvPr/>
          </p:nvSpPr>
          <p:spPr>
            <a:xfrm>
              <a:off x="7495163" y="2045476"/>
              <a:ext cx="194227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AE0CB97C-8268-73FC-E87B-0A0D67929598}"/>
                </a:ext>
              </a:extLst>
            </p:cNvPr>
            <p:cNvSpPr/>
            <p:nvPr/>
          </p:nvSpPr>
          <p:spPr>
            <a:xfrm>
              <a:off x="7762999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66456711-DD65-5E50-6B0E-534A07B1B7FE}"/>
                </a:ext>
              </a:extLst>
            </p:cNvPr>
            <p:cNvSpPr/>
            <p:nvPr/>
          </p:nvSpPr>
          <p:spPr>
            <a:xfrm>
              <a:off x="7713905" y="2045476"/>
              <a:ext cx="195324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0096F814-6341-5062-4B31-ED0CC85A5E40}"/>
              </a:ext>
            </a:extLst>
          </p:cNvPr>
          <p:cNvGrpSpPr/>
          <p:nvPr/>
        </p:nvGrpSpPr>
        <p:grpSpPr>
          <a:xfrm>
            <a:off x="4435187" y="3483022"/>
            <a:ext cx="381642" cy="422306"/>
            <a:chOff x="4435187" y="3483022"/>
            <a:chExt cx="381642" cy="422306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0D798FD1-156C-E30A-527C-A4167872B054}"/>
                </a:ext>
              </a:extLst>
            </p:cNvPr>
            <p:cNvSpPr/>
            <p:nvPr/>
          </p:nvSpPr>
          <p:spPr>
            <a:xfrm>
              <a:off x="4435187" y="3534256"/>
              <a:ext cx="180045" cy="369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F181A2E8-118A-7D93-8782-C639F113FC91}"/>
                </a:ext>
              </a:extLst>
            </p:cNvPr>
            <p:cNvSpPr/>
            <p:nvPr/>
          </p:nvSpPr>
          <p:spPr>
            <a:xfrm>
              <a:off x="4637827" y="3534256"/>
              <a:ext cx="179002" cy="371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7A189DF2-80EB-9445-BFD5-C1DF90B058FD}"/>
                </a:ext>
              </a:extLst>
            </p:cNvPr>
            <p:cNvSpPr/>
            <p:nvPr/>
          </p:nvSpPr>
          <p:spPr>
            <a:xfrm>
              <a:off x="4714966" y="3580927"/>
              <a:ext cx="33951" cy="54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96DEAC0E-5BAB-3D3E-19A2-D9A5694AD09D}"/>
                </a:ext>
              </a:extLst>
            </p:cNvPr>
            <p:cNvSpPr/>
            <p:nvPr/>
          </p:nvSpPr>
          <p:spPr>
            <a:xfrm>
              <a:off x="4502048" y="3583963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A99D65B3-5BB1-2999-B69D-864DEFE2ADD4}"/>
                </a:ext>
              </a:extLst>
            </p:cNvPr>
            <p:cNvSpPr/>
            <p:nvPr/>
          </p:nvSpPr>
          <p:spPr>
            <a:xfrm>
              <a:off x="4580238" y="3483022"/>
              <a:ext cx="89483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23DC4C28-2FCD-CF4C-3A23-887FD5FF454B}"/>
                </a:ext>
              </a:extLst>
            </p:cNvPr>
            <p:cNvSpPr/>
            <p:nvPr/>
          </p:nvSpPr>
          <p:spPr>
            <a:xfrm>
              <a:off x="4554507" y="3607088"/>
              <a:ext cx="140936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C4A586B2-6AB0-7ED2-32C3-5B180FCC6030}"/>
              </a:ext>
            </a:extLst>
          </p:cNvPr>
          <p:cNvGrpSpPr/>
          <p:nvPr/>
        </p:nvGrpSpPr>
        <p:grpSpPr>
          <a:xfrm>
            <a:off x="3730944" y="986052"/>
            <a:ext cx="373559" cy="372837"/>
            <a:chOff x="3730944" y="986052"/>
            <a:chExt cx="373559" cy="372837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2204FA86-0E98-4BAC-2D7A-127AD0538F51}"/>
                </a:ext>
              </a:extLst>
            </p:cNvPr>
            <p:cNvSpPr/>
            <p:nvPr/>
          </p:nvSpPr>
          <p:spPr>
            <a:xfrm>
              <a:off x="3808475" y="986052"/>
              <a:ext cx="131929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6026663A-BCAA-D1EC-99F3-A016B27DE980}"/>
                </a:ext>
              </a:extLst>
            </p:cNvPr>
            <p:cNvSpPr/>
            <p:nvPr/>
          </p:nvSpPr>
          <p:spPr>
            <a:xfrm>
              <a:off x="3797384" y="1180618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6540FF22-C65C-3909-0180-CF20521D30E3}"/>
                </a:ext>
              </a:extLst>
            </p:cNvPr>
            <p:cNvSpPr/>
            <p:nvPr/>
          </p:nvSpPr>
          <p:spPr>
            <a:xfrm>
              <a:off x="3797384" y="1094043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95DA9A19-2CC6-99A2-636A-6AF970B52FEB}"/>
                </a:ext>
              </a:extLst>
            </p:cNvPr>
            <p:cNvSpPr/>
            <p:nvPr/>
          </p:nvSpPr>
          <p:spPr>
            <a:xfrm>
              <a:off x="3797384" y="1270229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3DADE2EF-8968-606C-C02D-EA0C9BD302A6}"/>
                </a:ext>
              </a:extLst>
            </p:cNvPr>
            <p:cNvSpPr/>
            <p:nvPr/>
          </p:nvSpPr>
          <p:spPr>
            <a:xfrm>
              <a:off x="3730944" y="1007440"/>
              <a:ext cx="284945" cy="351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3DCF0E12-DFAC-4747-71E9-2D77052794F5}"/>
                </a:ext>
              </a:extLst>
            </p:cNvPr>
            <p:cNvSpPr/>
            <p:nvPr/>
          </p:nvSpPr>
          <p:spPr>
            <a:xfrm>
              <a:off x="4039023" y="1115165"/>
              <a:ext cx="65480" cy="132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D7E60AAC-EE8F-79AE-E1AA-820C8B5FB43C}"/>
                </a:ext>
              </a:extLst>
            </p:cNvPr>
            <p:cNvSpPr/>
            <p:nvPr/>
          </p:nvSpPr>
          <p:spPr>
            <a:xfrm>
              <a:off x="4039023" y="1028590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29374F8A-FAE1-0458-20B1-76C217C4B87B}"/>
                </a:ext>
              </a:extLst>
            </p:cNvPr>
            <p:cNvSpPr/>
            <p:nvPr/>
          </p:nvSpPr>
          <p:spPr>
            <a:xfrm>
              <a:off x="4041044" y="1270229"/>
              <a:ext cx="59445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FB0B11B6-1A76-5DA5-8570-24AEA13B8F24}"/>
              </a:ext>
            </a:extLst>
          </p:cNvPr>
          <p:cNvGrpSpPr/>
          <p:nvPr/>
        </p:nvGrpSpPr>
        <p:grpSpPr>
          <a:xfrm>
            <a:off x="8189640" y="2558381"/>
            <a:ext cx="453661" cy="454365"/>
            <a:chOff x="8189640" y="2558381"/>
            <a:chExt cx="453661" cy="454365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1B4229CA-4EA1-6DC7-8759-6C1F360525AC}"/>
                </a:ext>
              </a:extLst>
            </p:cNvPr>
            <p:cNvSpPr/>
            <p:nvPr/>
          </p:nvSpPr>
          <p:spPr>
            <a:xfrm>
              <a:off x="8317162" y="2858761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88CC8FCD-3158-1F52-170A-41C692222AE6}"/>
                </a:ext>
              </a:extLst>
            </p:cNvPr>
            <p:cNvSpPr/>
            <p:nvPr/>
          </p:nvSpPr>
          <p:spPr>
            <a:xfrm>
              <a:off x="8189640" y="2743538"/>
              <a:ext cx="267297" cy="269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616"/>
                <a:gd name="f84" fmla="val 6459"/>
                <a:gd name="f85" fmla="val 5009"/>
                <a:gd name="f86" fmla="val 4001"/>
                <a:gd name="f87" fmla="val 3119"/>
                <a:gd name="f88" fmla="val 6774"/>
                <a:gd name="f89" fmla="val 2804"/>
                <a:gd name="f90" fmla="val 6711"/>
                <a:gd name="f91" fmla="val 2489"/>
                <a:gd name="f92" fmla="val 6617"/>
                <a:gd name="f93" fmla="val 2426"/>
                <a:gd name="f94" fmla="val 6428"/>
                <a:gd name="f95" fmla="val 2363"/>
                <a:gd name="f96" fmla="val 5389"/>
                <a:gd name="f97" fmla="val 2755"/>
                <a:gd name="f98" fmla="val 5256"/>
                <a:gd name="f99" fmla="val 2780"/>
                <a:gd name="f100" fmla="val 5125"/>
                <a:gd name="f101" fmla="val 4892"/>
                <a:gd name="f102" fmla="val 4667"/>
                <a:gd name="f103" fmla="val 2702"/>
                <a:gd name="f104" fmla="val 4506"/>
                <a:gd name="f105" fmla="val 2521"/>
                <a:gd name="f106" fmla="val 4222"/>
                <a:gd name="f107" fmla="val 1891"/>
                <a:gd name="f108" fmla="val 4159"/>
                <a:gd name="f109" fmla="val 1481"/>
                <a:gd name="f110" fmla="val 4443"/>
                <a:gd name="f111" fmla="val 221"/>
                <a:gd name="f112" fmla="val 189"/>
                <a:gd name="f113" fmla="val 4411"/>
                <a:gd name="f114" fmla="val 158"/>
                <a:gd name="f115" fmla="val 63"/>
                <a:gd name="f116" fmla="*/ f0 1 6869"/>
                <a:gd name="f117" fmla="*/ f1 1 6918"/>
                <a:gd name="f118" fmla="val f2"/>
                <a:gd name="f119" fmla="val f3"/>
                <a:gd name="f120" fmla="val f4"/>
                <a:gd name="f121" fmla="+- f120 0 f118"/>
                <a:gd name="f122" fmla="+- f119 0 f118"/>
                <a:gd name="f123" fmla="*/ f122 1 6869"/>
                <a:gd name="f124" fmla="*/ f121 1 6918"/>
                <a:gd name="f125" fmla="*/ f118 1 f123"/>
                <a:gd name="f126" fmla="*/ f119 1 f123"/>
                <a:gd name="f127" fmla="*/ f118 1 f124"/>
                <a:gd name="f128" fmla="*/ f120 1 f124"/>
                <a:gd name="f129" fmla="*/ f125 f116 1"/>
                <a:gd name="f130" fmla="*/ f126 f116 1"/>
                <a:gd name="f131" fmla="*/ f128 f117 1"/>
                <a:gd name="f132" fmla="*/ f127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9" t="f132" r="f130" b="f131"/>
              <a:pathLst>
                <a:path w="6869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3" y="f83"/>
                    <a:pt x="f3" y="f84"/>
                  </a:cubicBezTo>
                  <a:lnTo>
                    <a:pt x="f76" y="f85"/>
                  </a:lnTo>
                  <a:cubicBezTo>
                    <a:pt x="f80" y="f22"/>
                    <a:pt x="f3" y="f86"/>
                    <a:pt x="f3" y="f13"/>
                  </a:cubicBezTo>
                  <a:cubicBezTo>
                    <a:pt x="f3" y="f87"/>
                    <a:pt x="f88" y="f89"/>
                    <a:pt x="f90" y="f91"/>
                  </a:cubicBezTo>
                  <a:cubicBezTo>
                    <a:pt x="f92" y="f93"/>
                    <a:pt x="f76" y="f55"/>
                    <a:pt x="f94" y="f95"/>
                  </a:cubicBezTo>
                  <a:lnTo>
                    <a:pt x="f29" y="f40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46"/>
                    <a:pt x="f53" y="f107"/>
                    <a:pt x="f108" y="f109"/>
                  </a:cubicBezTo>
                  <a:lnTo>
                    <a:pt x="f110" y="f111"/>
                  </a:lnTo>
                  <a:cubicBezTo>
                    <a:pt x="f110" y="f112"/>
                    <a:pt x="f110" y="f112"/>
                    <a:pt x="f113" y="f114"/>
                  </a:cubicBezTo>
                  <a:cubicBezTo>
                    <a:pt x="f53" y="f115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A31F3F7C-3830-F4D4-4314-D85867320CCE}"/>
                </a:ext>
              </a:extLst>
            </p:cNvPr>
            <p:cNvSpPr/>
            <p:nvPr/>
          </p:nvSpPr>
          <p:spPr>
            <a:xfrm>
              <a:off x="8497372" y="2665046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A9408804-03AB-8552-56F4-10A761DE116F}"/>
                </a:ext>
              </a:extLst>
            </p:cNvPr>
            <p:cNvSpPr/>
            <p:nvPr/>
          </p:nvSpPr>
          <p:spPr>
            <a:xfrm>
              <a:off x="8374751" y="2558381"/>
              <a:ext cx="268550" cy="268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3A648B73-F5BD-41B8-0FEC-BAE512B65507}"/>
              </a:ext>
            </a:extLst>
          </p:cNvPr>
          <p:cNvGrpSpPr/>
          <p:nvPr/>
        </p:nvGrpSpPr>
        <p:grpSpPr>
          <a:xfrm>
            <a:off x="3152165" y="935257"/>
            <a:ext cx="374968" cy="450424"/>
            <a:chOff x="3152165" y="935257"/>
            <a:chExt cx="374968" cy="450424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B8DB6A27-6F18-4D8B-0DCA-1C45BC6CD592}"/>
                </a:ext>
              </a:extLst>
            </p:cNvPr>
            <p:cNvSpPr/>
            <p:nvPr/>
          </p:nvSpPr>
          <p:spPr>
            <a:xfrm>
              <a:off x="3152165" y="935257"/>
              <a:ext cx="79168" cy="3128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8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8097"/>
                <a:gd name="f11" fmla="val 348"/>
                <a:gd name="f12" fmla="val 7782"/>
                <a:gd name="f13" fmla="val 820"/>
                <a:gd name="f14" fmla="val 7562"/>
                <a:gd name="f15" fmla="val 1387"/>
                <a:gd name="f16" fmla="*/ f0 1 2049"/>
                <a:gd name="f17" fmla="*/ f1 1 8098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049"/>
                <a:gd name="f24" fmla="*/ f21 1 8098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049" h="80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5" y="f14"/>
                  </a:cubicBezTo>
                  <a:lnTo>
                    <a:pt x="f3" y="f1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56E55382-6E09-0860-1A22-14892B34ACDA}"/>
                </a:ext>
              </a:extLst>
            </p:cNvPr>
            <p:cNvSpPr/>
            <p:nvPr/>
          </p:nvSpPr>
          <p:spPr>
            <a:xfrm>
              <a:off x="3152165" y="1252965"/>
              <a:ext cx="374968" cy="105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4CF4B168-0360-2853-CAC5-86C0D7B103CC}"/>
                </a:ext>
              </a:extLst>
            </p:cNvPr>
            <p:cNvSpPr/>
            <p:nvPr/>
          </p:nvSpPr>
          <p:spPr>
            <a:xfrm>
              <a:off x="3441893" y="1319881"/>
              <a:ext cx="85231" cy="39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B6A8E7DB-761D-C5BE-EB3C-9FFD73C65C87}"/>
                </a:ext>
              </a:extLst>
            </p:cNvPr>
            <p:cNvSpPr/>
            <p:nvPr/>
          </p:nvSpPr>
          <p:spPr>
            <a:xfrm>
              <a:off x="3323825" y="1094710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3A9A3D2F-2AE7-5343-8F4D-8884037EEF82}"/>
                </a:ext>
              </a:extLst>
            </p:cNvPr>
            <p:cNvSpPr/>
            <p:nvPr/>
          </p:nvSpPr>
          <p:spPr>
            <a:xfrm>
              <a:off x="3363967" y="1015578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C2E34FA8-EB66-399A-0559-24B743D35402}"/>
                </a:ext>
              </a:extLst>
            </p:cNvPr>
            <p:cNvSpPr/>
            <p:nvPr/>
          </p:nvSpPr>
          <p:spPr>
            <a:xfrm>
              <a:off x="3256864" y="935257"/>
              <a:ext cx="265395" cy="292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6868"/>
                <a:gd name="f33" fmla="val 1009"/>
                <a:gd name="f34" fmla="val 473"/>
                <a:gd name="f35" fmla="val 6396"/>
                <a:gd name="f36" fmla="*/ f0 1 6869"/>
                <a:gd name="f37" fmla="*/ f1 1 7562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6869"/>
                <a:gd name="f44" fmla="*/ f41 1 7562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6869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2" y="f4"/>
                  </a:lnTo>
                  <a:lnTo>
                    <a:pt x="f32" y="f33"/>
                  </a:lnTo>
                  <a:cubicBezTo>
                    <a:pt x="f32" y="f34"/>
                    <a:pt x="f35" y="f2"/>
                    <a:pt x="f18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B926220A-9429-3070-A123-0C0E7FAC57E2}"/>
                </a:ext>
              </a:extLst>
            </p:cNvPr>
            <p:cNvSpPr/>
            <p:nvPr/>
          </p:nvSpPr>
          <p:spPr>
            <a:xfrm>
              <a:off x="3363967" y="1319881"/>
              <a:ext cx="53592" cy="65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9F32F0BF-01B7-5A42-E5A9-F6F359F01CF3}"/>
              </a:ext>
            </a:extLst>
          </p:cNvPr>
          <p:cNvGrpSpPr/>
          <p:nvPr/>
        </p:nvGrpSpPr>
        <p:grpSpPr>
          <a:xfrm>
            <a:off x="6127723" y="908465"/>
            <a:ext cx="450424" cy="450423"/>
            <a:chOff x="6127723" y="908465"/>
            <a:chExt cx="450424" cy="450423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0AC97A59-964F-437B-0F99-7265B902E8F2}"/>
                </a:ext>
              </a:extLst>
            </p:cNvPr>
            <p:cNvSpPr/>
            <p:nvPr/>
          </p:nvSpPr>
          <p:spPr>
            <a:xfrm>
              <a:off x="6361435" y="1042379"/>
              <a:ext cx="198470" cy="76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BC5B88DE-BEA8-169E-BA45-81A140905614}"/>
                </a:ext>
              </a:extLst>
            </p:cNvPr>
            <p:cNvSpPr/>
            <p:nvPr/>
          </p:nvSpPr>
          <p:spPr>
            <a:xfrm>
              <a:off x="6340769" y="1065486"/>
              <a:ext cx="237378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623D0286-4591-4124-292E-639D6D49EFAA}"/>
                </a:ext>
              </a:extLst>
            </p:cNvPr>
            <p:cNvSpPr/>
            <p:nvPr/>
          </p:nvSpPr>
          <p:spPr>
            <a:xfrm>
              <a:off x="6127723" y="988786"/>
              <a:ext cx="292169" cy="290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DB85A8B6-F866-C293-734C-374B320E7E15}"/>
                </a:ext>
              </a:extLst>
            </p:cNvPr>
            <p:cNvSpPr/>
            <p:nvPr/>
          </p:nvSpPr>
          <p:spPr>
            <a:xfrm>
              <a:off x="6127723" y="908465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FD908729-4155-1141-8A39-781819375048}"/>
                </a:ext>
              </a:extLst>
            </p:cNvPr>
            <p:cNvSpPr/>
            <p:nvPr/>
          </p:nvSpPr>
          <p:spPr>
            <a:xfrm>
              <a:off x="6127723" y="1305296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B80897FB-AEE9-0684-99F5-314B4CE45EEC}"/>
              </a:ext>
            </a:extLst>
          </p:cNvPr>
          <p:cNvGrpSpPr/>
          <p:nvPr/>
        </p:nvGrpSpPr>
        <p:grpSpPr>
          <a:xfrm>
            <a:off x="6694944" y="916356"/>
            <a:ext cx="455278" cy="449190"/>
            <a:chOff x="6694944" y="916356"/>
            <a:chExt cx="455278" cy="449190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A5D08E27-21D4-1F05-102A-FB11A5081FF6}"/>
                </a:ext>
              </a:extLst>
            </p:cNvPr>
            <p:cNvSpPr/>
            <p:nvPr/>
          </p:nvSpPr>
          <p:spPr>
            <a:xfrm>
              <a:off x="6987067" y="968669"/>
              <a:ext cx="130283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FC7C4167-339F-FB98-154C-8235E20DA7CD}"/>
                </a:ext>
              </a:extLst>
            </p:cNvPr>
            <p:cNvSpPr/>
            <p:nvPr/>
          </p:nvSpPr>
          <p:spPr>
            <a:xfrm>
              <a:off x="6803273" y="1234028"/>
              <a:ext cx="131481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1AE783E5-CB4B-F76D-24A3-0D150E2842A5}"/>
                </a:ext>
              </a:extLst>
            </p:cNvPr>
            <p:cNvSpPr/>
            <p:nvPr/>
          </p:nvSpPr>
          <p:spPr>
            <a:xfrm>
              <a:off x="6694944" y="916356"/>
              <a:ext cx="318942" cy="237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032C76C3-D7E2-E713-35CF-F8D32718CB74}"/>
                </a:ext>
              </a:extLst>
            </p:cNvPr>
            <p:cNvSpPr/>
            <p:nvPr/>
          </p:nvSpPr>
          <p:spPr>
            <a:xfrm>
              <a:off x="6775265" y="995443"/>
              <a:ext cx="161921" cy="8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E489C608-BFC4-EEBF-B14C-61623288301C}"/>
                </a:ext>
              </a:extLst>
            </p:cNvPr>
            <p:cNvSpPr/>
            <p:nvPr/>
          </p:nvSpPr>
          <p:spPr>
            <a:xfrm>
              <a:off x="6775265" y="1091610"/>
              <a:ext cx="161921" cy="1144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696E653F-E4AF-C5DF-61FD-F1C9239E8999}"/>
                </a:ext>
              </a:extLst>
            </p:cNvPr>
            <p:cNvSpPr/>
            <p:nvPr/>
          </p:nvSpPr>
          <p:spPr>
            <a:xfrm>
              <a:off x="6988301" y="1153698"/>
              <a:ext cx="161921" cy="80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7C0E05BA-6B57-FA36-E729-9502944CACE6}"/>
                </a:ext>
              </a:extLst>
            </p:cNvPr>
            <p:cNvSpPr/>
            <p:nvPr/>
          </p:nvSpPr>
          <p:spPr>
            <a:xfrm>
              <a:off x="6987067" y="1249865"/>
              <a:ext cx="158291" cy="1156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D9E8D85D-0D98-E09E-EB4E-9454A78F2EB1}"/>
              </a:ext>
            </a:extLst>
          </p:cNvPr>
          <p:cNvGrpSpPr/>
          <p:nvPr/>
        </p:nvGrpSpPr>
        <p:grpSpPr>
          <a:xfrm>
            <a:off x="4395118" y="916887"/>
            <a:ext cx="435775" cy="450423"/>
            <a:chOff x="4395118" y="916887"/>
            <a:chExt cx="435775" cy="450423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7124D729-66C1-EF0D-BF29-A7EC43FC92A6}"/>
                </a:ext>
              </a:extLst>
            </p:cNvPr>
            <p:cNvSpPr/>
            <p:nvPr/>
          </p:nvSpPr>
          <p:spPr>
            <a:xfrm>
              <a:off x="4565544" y="916887"/>
              <a:ext cx="265349" cy="264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1513"/>
                <a:gd name="f67" fmla="*/ f0 1 6868"/>
                <a:gd name="f68" fmla="*/ f1 1 6850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6868"/>
                <a:gd name="f75" fmla="*/ f72 1 6850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6868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3" y="f31"/>
                    <a:pt x="f3" y="f42"/>
                  </a:cubicBezTo>
                  <a:cubicBezTo>
                    <a:pt x="f3" y="f66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F9C320D5-F76B-A784-04AD-E82DE804C4E1}"/>
                </a:ext>
              </a:extLst>
            </p:cNvPr>
            <p:cNvSpPr/>
            <p:nvPr/>
          </p:nvSpPr>
          <p:spPr>
            <a:xfrm>
              <a:off x="4673845" y="997217"/>
              <a:ext cx="51197" cy="104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92D074F0-B189-C43A-14C3-0E4F1EF36C80}"/>
                </a:ext>
              </a:extLst>
            </p:cNvPr>
            <p:cNvSpPr/>
            <p:nvPr/>
          </p:nvSpPr>
          <p:spPr>
            <a:xfrm>
              <a:off x="4446233" y="1127455"/>
              <a:ext cx="107140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6A44CF81-B7D9-D2B2-2307-45DDFFEDABA9}"/>
                </a:ext>
              </a:extLst>
            </p:cNvPr>
            <p:cNvSpPr/>
            <p:nvPr/>
          </p:nvSpPr>
          <p:spPr>
            <a:xfrm>
              <a:off x="4395118" y="1260134"/>
              <a:ext cx="211839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53EAA21C-1A75-1C90-1693-92FCA5C9CBCC}"/>
              </a:ext>
            </a:extLst>
          </p:cNvPr>
          <p:cNvGrpSpPr/>
          <p:nvPr/>
        </p:nvGrpSpPr>
        <p:grpSpPr>
          <a:xfrm>
            <a:off x="7495163" y="916356"/>
            <a:ext cx="428515" cy="451036"/>
            <a:chOff x="7495163" y="916356"/>
            <a:chExt cx="428515" cy="451036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30A635AA-A343-76E5-8900-CAF077635053}"/>
                </a:ext>
              </a:extLst>
            </p:cNvPr>
            <p:cNvSpPr/>
            <p:nvPr/>
          </p:nvSpPr>
          <p:spPr>
            <a:xfrm>
              <a:off x="7814069" y="1246848"/>
              <a:ext cx="51151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A16A878A-DECC-F87B-0FF5-2B28F3FD8D51}"/>
                </a:ext>
              </a:extLst>
            </p:cNvPr>
            <p:cNvSpPr/>
            <p:nvPr/>
          </p:nvSpPr>
          <p:spPr>
            <a:xfrm>
              <a:off x="7680191" y="916978"/>
              <a:ext cx="26810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1FF84DBE-DB9A-EBBB-DA57-72B96937E6C3}"/>
                </a:ext>
              </a:extLst>
            </p:cNvPr>
            <p:cNvSpPr/>
            <p:nvPr/>
          </p:nvSpPr>
          <p:spPr>
            <a:xfrm>
              <a:off x="7653418" y="1103013"/>
              <a:ext cx="79123" cy="79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81DA3AA3-E253-FE39-BCB3-B20AD45BF71E}"/>
                </a:ext>
              </a:extLst>
            </p:cNvPr>
            <p:cNvSpPr/>
            <p:nvPr/>
          </p:nvSpPr>
          <p:spPr>
            <a:xfrm>
              <a:off x="7576727" y="1190868"/>
              <a:ext cx="247116" cy="1765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F7C4895A-3C8D-AD84-0615-F4C51328E207}"/>
                </a:ext>
              </a:extLst>
            </p:cNvPr>
            <p:cNvSpPr/>
            <p:nvPr/>
          </p:nvSpPr>
          <p:spPr>
            <a:xfrm>
              <a:off x="7705731" y="1048451"/>
              <a:ext cx="197236" cy="21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46D89579-6E6A-6021-D482-9CD2C3ED033C}"/>
                </a:ext>
              </a:extLst>
            </p:cNvPr>
            <p:cNvSpPr/>
            <p:nvPr/>
          </p:nvSpPr>
          <p:spPr>
            <a:xfrm>
              <a:off x="7734937" y="916356"/>
              <a:ext cx="188741" cy="129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F70A2E1A-2B5C-F8B3-0314-C4F471374667}"/>
                </a:ext>
              </a:extLst>
            </p:cNvPr>
            <p:cNvSpPr/>
            <p:nvPr/>
          </p:nvSpPr>
          <p:spPr>
            <a:xfrm>
              <a:off x="7495163" y="944986"/>
              <a:ext cx="158255" cy="306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F07AD1AE-E49F-DBB1-5188-33B29C7ACF90}"/>
              </a:ext>
            </a:extLst>
          </p:cNvPr>
          <p:cNvGrpSpPr/>
          <p:nvPr/>
        </p:nvGrpSpPr>
        <p:grpSpPr>
          <a:xfrm>
            <a:off x="4970687" y="916887"/>
            <a:ext cx="423596" cy="450424"/>
            <a:chOff x="4970687" y="916887"/>
            <a:chExt cx="423596" cy="450424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011D76A0-2E04-D60C-E76D-756FC80A5C51}"/>
                </a:ext>
              </a:extLst>
            </p:cNvPr>
            <p:cNvSpPr/>
            <p:nvPr/>
          </p:nvSpPr>
          <p:spPr>
            <a:xfrm>
              <a:off x="5051008" y="1206587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85097782-25EA-A693-3872-2B02809A1493}"/>
                </a:ext>
              </a:extLst>
            </p:cNvPr>
            <p:cNvSpPr/>
            <p:nvPr/>
          </p:nvSpPr>
          <p:spPr>
            <a:xfrm>
              <a:off x="5154472" y="1143301"/>
              <a:ext cx="107140" cy="116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3F908E6D-8DE2-3EA8-F024-E06B8B653C7D}"/>
                </a:ext>
              </a:extLst>
            </p:cNvPr>
            <p:cNvSpPr/>
            <p:nvPr/>
          </p:nvSpPr>
          <p:spPr>
            <a:xfrm>
              <a:off x="4974317" y="996019"/>
              <a:ext cx="194803" cy="264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8D4399C9-9870-70E5-0564-AE5B67330F37}"/>
                </a:ext>
              </a:extLst>
            </p:cNvPr>
            <p:cNvSpPr/>
            <p:nvPr/>
          </p:nvSpPr>
          <p:spPr>
            <a:xfrm>
              <a:off x="5091187" y="1127455"/>
              <a:ext cx="52349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29335CA2-28E2-0F43-22F7-205EB5D6BFA1}"/>
                </a:ext>
              </a:extLst>
            </p:cNvPr>
            <p:cNvSpPr/>
            <p:nvPr/>
          </p:nvSpPr>
          <p:spPr>
            <a:xfrm>
              <a:off x="5182444" y="917545"/>
              <a:ext cx="211839" cy="209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A5880A3D-C49C-345F-548A-909204CBF69D}"/>
                </a:ext>
              </a:extLst>
            </p:cNvPr>
            <p:cNvSpPr/>
            <p:nvPr/>
          </p:nvSpPr>
          <p:spPr>
            <a:xfrm>
              <a:off x="4970687" y="1285710"/>
              <a:ext cx="290934" cy="81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741FC7FC-530E-94C6-D5C1-FE9AD03DA179}"/>
                </a:ext>
              </a:extLst>
            </p:cNvPr>
            <p:cNvSpPr/>
            <p:nvPr/>
          </p:nvSpPr>
          <p:spPr>
            <a:xfrm>
              <a:off x="4971885" y="916887"/>
              <a:ext cx="237378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027CEAC5-F4C1-8BC6-5B49-41FAC110B6C2}"/>
              </a:ext>
            </a:extLst>
          </p:cNvPr>
          <p:cNvGrpSpPr/>
          <p:nvPr/>
        </p:nvGrpSpPr>
        <p:grpSpPr>
          <a:xfrm>
            <a:off x="5515285" y="916567"/>
            <a:ext cx="456486" cy="451082"/>
            <a:chOff x="5515285" y="916567"/>
            <a:chExt cx="456486" cy="451082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8C9030F2-C8A1-4886-B422-AEF3C1BED8FC}"/>
                </a:ext>
              </a:extLst>
            </p:cNvPr>
            <p:cNvSpPr/>
            <p:nvPr/>
          </p:nvSpPr>
          <p:spPr>
            <a:xfrm>
              <a:off x="5722223" y="916567"/>
              <a:ext cx="249548" cy="24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E6F15AF2-92CD-17DA-D3CE-53877F2ABEAE}"/>
                </a:ext>
              </a:extLst>
            </p:cNvPr>
            <p:cNvSpPr/>
            <p:nvPr/>
          </p:nvSpPr>
          <p:spPr>
            <a:xfrm>
              <a:off x="5561536" y="1010997"/>
              <a:ext cx="118113" cy="11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30DA5508-EBD5-0DD5-D915-70E00170024C}"/>
                </a:ext>
              </a:extLst>
            </p:cNvPr>
            <p:cNvSpPr/>
            <p:nvPr/>
          </p:nvSpPr>
          <p:spPr>
            <a:xfrm>
              <a:off x="5759933" y="1210546"/>
              <a:ext cx="119347" cy="11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A408F3C7-90FB-79FC-2CA3-4569A7E040A6}"/>
                </a:ext>
              </a:extLst>
            </p:cNvPr>
            <p:cNvSpPr/>
            <p:nvPr/>
          </p:nvSpPr>
          <p:spPr>
            <a:xfrm>
              <a:off x="5515285" y="1052876"/>
              <a:ext cx="320140" cy="3147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996EC4D9-FC5A-A8BE-DD57-4257F5A5413A}"/>
              </a:ext>
            </a:extLst>
          </p:cNvPr>
          <p:cNvGrpSpPr/>
          <p:nvPr/>
        </p:nvGrpSpPr>
        <p:grpSpPr>
          <a:xfrm>
            <a:off x="8170804" y="1679597"/>
            <a:ext cx="498603" cy="496391"/>
            <a:chOff x="8170804" y="1679597"/>
            <a:chExt cx="498603" cy="496391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A5D674F8-6AA3-EAB7-DC14-45F0882F0D33}"/>
                </a:ext>
              </a:extLst>
            </p:cNvPr>
            <p:cNvSpPr/>
            <p:nvPr/>
          </p:nvSpPr>
          <p:spPr>
            <a:xfrm>
              <a:off x="8377769" y="1855683"/>
              <a:ext cx="291638" cy="32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9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7508"/>
                <a:gd name="f56" fmla="val 2401"/>
                <a:gd name="f57" fmla="val 2477"/>
                <a:gd name="f58" fmla="val 2547"/>
                <a:gd name="f59" fmla="val 7478"/>
                <a:gd name="f60" fmla="val 7404"/>
                <a:gd name="f61" fmla="val 3844"/>
                <a:gd name="f62" fmla="val 5073"/>
                <a:gd name="f63" fmla="val 6018"/>
                <a:gd name="f64" fmla="val 6805"/>
                <a:gd name="f65" fmla="val 6049"/>
                <a:gd name="f66" fmla="val 5104"/>
                <a:gd name="f67" fmla="*/ f0 1 6837"/>
                <a:gd name="f68" fmla="*/ f1 1 7509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6837"/>
                <a:gd name="f75" fmla="*/ f72 1 7509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6837" h="75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37" y="f60"/>
                  </a:cubicBezTo>
                  <a:lnTo>
                    <a:pt x="f61" y="f46"/>
                  </a:lnTo>
                  <a:lnTo>
                    <a:pt x="f62" y="f46"/>
                  </a:lnTo>
                  <a:cubicBezTo>
                    <a:pt x="f63" y="f46"/>
                    <a:pt x="f64" y="f10"/>
                    <a:pt x="f64" y="f45"/>
                  </a:cubicBezTo>
                  <a:lnTo>
                    <a:pt x="f64" y="f42"/>
                  </a:lnTo>
                  <a:cubicBezTo>
                    <a:pt x="f3" y="f44"/>
                    <a:pt x="f65" y="f2"/>
                    <a:pt x="f66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E51D57FA-E239-04EB-0FA0-8399958D0461}"/>
                </a:ext>
              </a:extLst>
            </p:cNvPr>
            <p:cNvSpPr/>
            <p:nvPr/>
          </p:nvSpPr>
          <p:spPr>
            <a:xfrm>
              <a:off x="8170804" y="1679597"/>
              <a:ext cx="321247" cy="349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9FEC5B07-0860-A050-BB4B-232B89BC2F6C}"/>
              </a:ext>
            </a:extLst>
          </p:cNvPr>
          <p:cNvSpPr/>
          <p:nvPr/>
        </p:nvSpPr>
        <p:spPr>
          <a:xfrm>
            <a:off x="4346600" y="1707907"/>
            <a:ext cx="445212" cy="446400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5922886D-E83C-EBC7-0DB5-B7611627AB1F}"/>
              </a:ext>
            </a:extLst>
          </p:cNvPr>
          <p:cNvGrpSpPr/>
          <p:nvPr/>
        </p:nvGrpSpPr>
        <p:grpSpPr>
          <a:xfrm>
            <a:off x="4907685" y="1706389"/>
            <a:ext cx="460830" cy="449225"/>
            <a:chOff x="4907685" y="1706389"/>
            <a:chExt cx="460830" cy="449225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033A3D2E-99A3-55C6-C106-905DF078F44A}"/>
                </a:ext>
              </a:extLst>
            </p:cNvPr>
            <p:cNvSpPr/>
            <p:nvPr/>
          </p:nvSpPr>
          <p:spPr>
            <a:xfrm>
              <a:off x="4907685" y="1708720"/>
              <a:ext cx="460830" cy="446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41E669EB-E5D4-96CC-29B4-C6174D44A4F1}"/>
                </a:ext>
              </a:extLst>
            </p:cNvPr>
            <p:cNvSpPr/>
            <p:nvPr/>
          </p:nvSpPr>
          <p:spPr>
            <a:xfrm>
              <a:off x="4908901" y="1940000"/>
              <a:ext cx="220196" cy="214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D33CAA92-D7B1-DBBF-D74F-7C809C7E17B8}"/>
                </a:ext>
              </a:extLst>
            </p:cNvPr>
            <p:cNvSpPr/>
            <p:nvPr/>
          </p:nvSpPr>
          <p:spPr>
            <a:xfrm>
              <a:off x="5166378" y="1706389"/>
              <a:ext cx="197327" cy="195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A2C189D7-404C-0CBC-12DF-4ADF5788C2BD}"/>
              </a:ext>
            </a:extLst>
          </p:cNvPr>
          <p:cNvGrpSpPr/>
          <p:nvPr/>
        </p:nvGrpSpPr>
        <p:grpSpPr>
          <a:xfrm>
            <a:off x="5475372" y="1706599"/>
            <a:ext cx="450021" cy="448805"/>
            <a:chOff x="5475372" y="1706599"/>
            <a:chExt cx="450021" cy="448805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2F472B6F-1807-1400-0231-B1AE52ADAF8E}"/>
                </a:ext>
              </a:extLst>
            </p:cNvPr>
            <p:cNvSpPr/>
            <p:nvPr/>
          </p:nvSpPr>
          <p:spPr>
            <a:xfrm>
              <a:off x="5475372" y="1706599"/>
              <a:ext cx="450021" cy="448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15A46FCB-9CEB-16B6-4C76-A48479870046}"/>
                </a:ext>
              </a:extLst>
            </p:cNvPr>
            <p:cNvSpPr/>
            <p:nvPr/>
          </p:nvSpPr>
          <p:spPr>
            <a:xfrm>
              <a:off x="5475372" y="1841025"/>
              <a:ext cx="328507" cy="313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A9740CC5-8DB1-78BF-E95E-63E03D507FEA}"/>
              </a:ext>
            </a:extLst>
          </p:cNvPr>
          <p:cNvGrpSpPr/>
          <p:nvPr/>
        </p:nvGrpSpPr>
        <p:grpSpPr>
          <a:xfrm>
            <a:off x="3147849" y="1725783"/>
            <a:ext cx="446391" cy="447617"/>
            <a:chOff x="3147849" y="1725783"/>
            <a:chExt cx="446391" cy="447617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D55E7F8B-4867-CC29-67C1-F9E6EA27054C}"/>
                </a:ext>
              </a:extLst>
            </p:cNvPr>
            <p:cNvSpPr/>
            <p:nvPr/>
          </p:nvSpPr>
          <p:spPr>
            <a:xfrm>
              <a:off x="3147849" y="1725783"/>
              <a:ext cx="105896" cy="446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CFFF8922-369E-2501-E9CA-FF09A6B26E55}"/>
                </a:ext>
              </a:extLst>
            </p:cNvPr>
            <p:cNvSpPr/>
            <p:nvPr/>
          </p:nvSpPr>
          <p:spPr>
            <a:xfrm>
              <a:off x="3464286" y="1897828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7BD7A3D8-AE93-CA8B-9C26-446EA8E7BEEA}"/>
                </a:ext>
              </a:extLst>
            </p:cNvPr>
            <p:cNvSpPr/>
            <p:nvPr/>
          </p:nvSpPr>
          <p:spPr>
            <a:xfrm>
              <a:off x="3464286" y="1962787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4AABAE8F-E3F6-DB05-9118-F64805203409}"/>
                </a:ext>
              </a:extLst>
            </p:cNvPr>
            <p:cNvSpPr/>
            <p:nvPr/>
          </p:nvSpPr>
          <p:spPr>
            <a:xfrm>
              <a:off x="3464286" y="2026566"/>
              <a:ext cx="103491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FB866763-8BA7-1617-FE06-12DAAC9E6AF6}"/>
                </a:ext>
              </a:extLst>
            </p:cNvPr>
            <p:cNvSpPr/>
            <p:nvPr/>
          </p:nvSpPr>
          <p:spPr>
            <a:xfrm>
              <a:off x="3412540" y="1725783"/>
              <a:ext cx="78254" cy="794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78F9600B-C19F-3051-5DE2-7A595D06921F}"/>
                </a:ext>
              </a:extLst>
            </p:cNvPr>
            <p:cNvSpPr/>
            <p:nvPr/>
          </p:nvSpPr>
          <p:spPr>
            <a:xfrm>
              <a:off x="3514816" y="1725783"/>
              <a:ext cx="52971" cy="8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DFE8FAA0-B493-EA3D-D830-ADE56138C739}"/>
                </a:ext>
              </a:extLst>
            </p:cNvPr>
            <p:cNvSpPr/>
            <p:nvPr/>
          </p:nvSpPr>
          <p:spPr>
            <a:xfrm>
              <a:off x="3251350" y="1831643"/>
              <a:ext cx="316437" cy="234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E6CC0DFC-CBB5-C9B9-CFF2-9714E667C949}"/>
                </a:ext>
              </a:extLst>
            </p:cNvPr>
            <p:cNvSpPr/>
            <p:nvPr/>
          </p:nvSpPr>
          <p:spPr>
            <a:xfrm>
              <a:off x="3411361" y="1895423"/>
              <a:ext cx="78208" cy="276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7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1701"/>
                <a:gd name="f11" fmla="val 5167"/>
                <a:gd name="f12" fmla="val 1891"/>
                <a:gd name="f13" fmla="val 1229"/>
                <a:gd name="f14" fmla="val 725"/>
                <a:gd name="f15" fmla="val 4632"/>
                <a:gd name="f16" fmla="val 4002"/>
                <a:gd name="f17" fmla="val 3624"/>
                <a:gd name="f18" fmla="val 882"/>
                <a:gd name="f19" fmla="val 3372"/>
                <a:gd name="f20" fmla="val 1071"/>
                <a:gd name="f21" fmla="val 3120"/>
                <a:gd name="f22" fmla="val 819"/>
                <a:gd name="f23" fmla="val 2899"/>
                <a:gd name="f24" fmla="val 2615"/>
                <a:gd name="f25" fmla="val 2269"/>
                <a:gd name="f26" fmla="val 1922"/>
                <a:gd name="f27" fmla="val 1639"/>
                <a:gd name="f28" fmla="val 1387"/>
                <a:gd name="f29" fmla="val 1166"/>
                <a:gd name="f30" fmla="val 883"/>
                <a:gd name="f31" fmla="val 536"/>
                <a:gd name="f32" fmla="val 316"/>
                <a:gd name="f33" fmla="val 190"/>
                <a:gd name="f34" fmla="*/ f0 1 2048"/>
                <a:gd name="f35" fmla="*/ f1 1 72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2048"/>
                <a:gd name="f42" fmla="*/ f39 1 72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2048" h="7247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4"/>
                    <a:pt x="f10" y="f4"/>
                  </a:cubicBezTo>
                  <a:lnTo>
                    <a:pt x="f3" y="f4"/>
                  </a:lnTo>
                  <a:lnTo>
                    <a:pt x="f3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21"/>
                  </a:cubicBezTo>
                  <a:cubicBezTo>
                    <a:pt x="f22" y="f23"/>
                    <a:pt x="f14" y="f24"/>
                    <a:pt x="f14" y="f25"/>
                  </a:cubicBezTo>
                  <a:cubicBezTo>
                    <a:pt x="f14" y="f26"/>
                    <a:pt x="f18" y="f27"/>
                    <a:pt x="f20" y="f28"/>
                  </a:cubicBezTo>
                  <a:cubicBezTo>
                    <a:pt x="f22" y="f29"/>
                    <a:pt x="f14" y="f30"/>
                    <a:pt x="f14" y="f31"/>
                  </a:cubicBezTo>
                  <a:cubicBezTo>
                    <a:pt x="f14" y="f32"/>
                    <a:pt x="f9" y="f33"/>
                    <a:pt x="f22" y="f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A04A5BFB-A6EE-3D94-97E2-20AEE35765C2}"/>
                </a:ext>
              </a:extLst>
            </p:cNvPr>
            <p:cNvSpPr/>
            <p:nvPr/>
          </p:nvSpPr>
          <p:spPr>
            <a:xfrm>
              <a:off x="3516041" y="2089120"/>
              <a:ext cx="52971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7010A0C7-E92C-57AD-A3A1-CFA57AE120B8}"/>
              </a:ext>
            </a:extLst>
          </p:cNvPr>
          <p:cNvGrpSpPr/>
          <p:nvPr/>
        </p:nvGrpSpPr>
        <p:grpSpPr>
          <a:xfrm>
            <a:off x="6107753" y="1700217"/>
            <a:ext cx="445212" cy="445175"/>
            <a:chOff x="6107753" y="1700217"/>
            <a:chExt cx="445212" cy="445175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CDC94389-435B-3E5A-752F-277C27F4B374}"/>
                </a:ext>
              </a:extLst>
            </p:cNvPr>
            <p:cNvSpPr/>
            <p:nvPr/>
          </p:nvSpPr>
          <p:spPr>
            <a:xfrm>
              <a:off x="6107753" y="1700217"/>
              <a:ext cx="445212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E929D772-CDCD-3A2C-731B-43A8072DB70B}"/>
                </a:ext>
              </a:extLst>
            </p:cNvPr>
            <p:cNvSpPr/>
            <p:nvPr/>
          </p:nvSpPr>
          <p:spPr>
            <a:xfrm>
              <a:off x="6211244" y="1804897"/>
              <a:ext cx="239444" cy="235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DECE07C9-1D61-C2B7-31F3-41173980B4DE}"/>
              </a:ext>
            </a:extLst>
          </p:cNvPr>
          <p:cNvGrpSpPr/>
          <p:nvPr/>
        </p:nvGrpSpPr>
        <p:grpSpPr>
          <a:xfrm>
            <a:off x="3781528" y="1707952"/>
            <a:ext cx="469279" cy="446099"/>
            <a:chOff x="3781528" y="1707952"/>
            <a:chExt cx="469279" cy="446099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91C47C0C-0BC1-77D0-C3BD-2C3FE4FFCB98}"/>
                </a:ext>
              </a:extLst>
            </p:cNvPr>
            <p:cNvSpPr/>
            <p:nvPr/>
          </p:nvSpPr>
          <p:spPr>
            <a:xfrm>
              <a:off x="3924705" y="1707952"/>
              <a:ext cx="326102" cy="327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199D5587-B282-A736-850B-4A18A07784EA}"/>
                </a:ext>
              </a:extLst>
            </p:cNvPr>
            <p:cNvSpPr/>
            <p:nvPr/>
          </p:nvSpPr>
          <p:spPr>
            <a:xfrm>
              <a:off x="3781528" y="1823441"/>
              <a:ext cx="329723" cy="330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5EB332E2-49DC-E3F2-D66A-38E5F068EA6A}"/>
              </a:ext>
            </a:extLst>
          </p:cNvPr>
          <p:cNvGrpSpPr/>
          <p:nvPr/>
        </p:nvGrpSpPr>
        <p:grpSpPr>
          <a:xfrm>
            <a:off x="6730349" y="1707239"/>
            <a:ext cx="446400" cy="445212"/>
            <a:chOff x="6730349" y="1707239"/>
            <a:chExt cx="446400" cy="445212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9BFE3DB5-A30F-E81E-2A15-9B71AB82BCEF}"/>
                </a:ext>
              </a:extLst>
            </p:cNvPr>
            <p:cNvSpPr/>
            <p:nvPr/>
          </p:nvSpPr>
          <p:spPr>
            <a:xfrm>
              <a:off x="6809747" y="1786637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3915BB30-6E18-1A2F-29C9-68CE4F0B73BA}"/>
                </a:ext>
              </a:extLst>
            </p:cNvPr>
            <p:cNvSpPr/>
            <p:nvPr/>
          </p:nvSpPr>
          <p:spPr>
            <a:xfrm>
              <a:off x="6730349" y="1707239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24277FE8-7C82-F33C-A48B-2703C7606FDD}"/>
              </a:ext>
            </a:extLst>
          </p:cNvPr>
          <p:cNvSpPr/>
          <p:nvPr/>
        </p:nvSpPr>
        <p:spPr>
          <a:xfrm>
            <a:off x="4339778" y="2577099"/>
            <a:ext cx="451036" cy="463171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9099FC16-EFD5-1929-4977-E50EB93813DB}"/>
              </a:ext>
            </a:extLst>
          </p:cNvPr>
          <p:cNvSpPr/>
          <p:nvPr/>
        </p:nvSpPr>
        <p:spPr>
          <a:xfrm>
            <a:off x="4879375" y="2649492"/>
            <a:ext cx="459001" cy="390768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7CD2FF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DA6300D3-3A7A-F24D-CA91-B149B36445FE}"/>
              </a:ext>
            </a:extLst>
          </p:cNvPr>
          <p:cNvGrpSpPr/>
          <p:nvPr/>
        </p:nvGrpSpPr>
        <p:grpSpPr>
          <a:xfrm>
            <a:off x="5526834" y="2589233"/>
            <a:ext cx="461287" cy="462009"/>
            <a:chOff x="5526834" y="2589233"/>
            <a:chExt cx="461287" cy="462009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534B8345-6B9C-97F7-5732-DF7BFC7EA7E8}"/>
                </a:ext>
              </a:extLst>
            </p:cNvPr>
            <p:cNvSpPr/>
            <p:nvPr/>
          </p:nvSpPr>
          <p:spPr>
            <a:xfrm>
              <a:off x="5526834" y="2589233"/>
              <a:ext cx="368804" cy="370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884F03A0-1E71-13B5-A278-C338124422E9}"/>
                </a:ext>
              </a:extLst>
            </p:cNvPr>
            <p:cNvSpPr/>
            <p:nvPr/>
          </p:nvSpPr>
          <p:spPr>
            <a:xfrm>
              <a:off x="5588474" y="2775231"/>
              <a:ext cx="399647" cy="27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1028"/>
                <a:gd name="f71" fmla="*/ f68 1 756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1028" h="756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0833CE1B-4F95-778A-116F-FB79E868D064}"/>
              </a:ext>
            </a:extLst>
          </p:cNvPr>
          <p:cNvGrpSpPr/>
          <p:nvPr/>
        </p:nvGrpSpPr>
        <p:grpSpPr>
          <a:xfrm>
            <a:off x="7353851" y="2571603"/>
            <a:ext cx="465823" cy="464304"/>
            <a:chOff x="7353851" y="2571603"/>
            <a:chExt cx="465823" cy="464304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0BD250D8-F958-214B-E296-7D333DE29E44}"/>
                </a:ext>
              </a:extLst>
            </p:cNvPr>
            <p:cNvSpPr/>
            <p:nvPr/>
          </p:nvSpPr>
          <p:spPr>
            <a:xfrm>
              <a:off x="7635834" y="2856594"/>
              <a:ext cx="183840" cy="1793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B2213281-1B21-1E72-C9E4-490D7C8C929B}"/>
                </a:ext>
              </a:extLst>
            </p:cNvPr>
            <p:cNvSpPr/>
            <p:nvPr/>
          </p:nvSpPr>
          <p:spPr>
            <a:xfrm>
              <a:off x="7353851" y="2571603"/>
              <a:ext cx="359670" cy="363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D25480FA-F35B-88F4-BF41-E043226BB8E4}"/>
              </a:ext>
            </a:extLst>
          </p:cNvPr>
          <p:cNvGrpSpPr/>
          <p:nvPr/>
        </p:nvGrpSpPr>
        <p:grpSpPr>
          <a:xfrm>
            <a:off x="4901348" y="3495294"/>
            <a:ext cx="406286" cy="408900"/>
            <a:chOff x="4901348" y="3495294"/>
            <a:chExt cx="406286" cy="408900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76D0FDF3-C772-733E-F756-2C5B2839125A}"/>
                </a:ext>
              </a:extLst>
            </p:cNvPr>
            <p:cNvSpPr/>
            <p:nvPr/>
          </p:nvSpPr>
          <p:spPr>
            <a:xfrm>
              <a:off x="4901348" y="349529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D2603A18-45A4-1A4C-6FA6-7D754268B536}"/>
                </a:ext>
              </a:extLst>
            </p:cNvPr>
            <p:cNvSpPr/>
            <p:nvPr/>
          </p:nvSpPr>
          <p:spPr>
            <a:xfrm>
              <a:off x="4979173" y="382280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A00DCF1D-0EF8-717F-B534-9BCECEBF1F07}"/>
              </a:ext>
            </a:extLst>
          </p:cNvPr>
          <p:cNvGrpSpPr/>
          <p:nvPr/>
        </p:nvGrpSpPr>
        <p:grpSpPr>
          <a:xfrm>
            <a:off x="6148315" y="2583015"/>
            <a:ext cx="272920" cy="462000"/>
            <a:chOff x="6148315" y="2583015"/>
            <a:chExt cx="272920" cy="462000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423B4CFA-74EA-43DB-DDB1-6727B02F81AF}"/>
                </a:ext>
              </a:extLst>
            </p:cNvPr>
            <p:cNvSpPr/>
            <p:nvPr/>
          </p:nvSpPr>
          <p:spPr>
            <a:xfrm>
              <a:off x="6148315" y="2583015"/>
              <a:ext cx="272920" cy="321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89340141-F417-DE07-A822-4C95E471D522}"/>
                </a:ext>
              </a:extLst>
            </p:cNvPr>
            <p:cNvSpPr/>
            <p:nvPr/>
          </p:nvSpPr>
          <p:spPr>
            <a:xfrm>
              <a:off x="6209955" y="2934675"/>
              <a:ext cx="151881" cy="11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76906037-7919-2B22-3A55-918E5C0BB36F}"/>
              </a:ext>
            </a:extLst>
          </p:cNvPr>
          <p:cNvGrpSpPr/>
          <p:nvPr/>
        </p:nvGrpSpPr>
        <p:grpSpPr>
          <a:xfrm>
            <a:off x="3796058" y="2604494"/>
            <a:ext cx="454438" cy="462595"/>
            <a:chOff x="3796058" y="2604494"/>
            <a:chExt cx="454438" cy="462595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4E7504A0-473D-8C0C-720E-F88DA71AD94F}"/>
                </a:ext>
              </a:extLst>
            </p:cNvPr>
            <p:cNvSpPr/>
            <p:nvPr/>
          </p:nvSpPr>
          <p:spPr>
            <a:xfrm>
              <a:off x="3796058" y="2604494"/>
              <a:ext cx="138184" cy="224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582"/>
                <a:gd name="f25" fmla="val 1797"/>
                <a:gd name="f26" fmla="val 15"/>
                <a:gd name="f27" fmla="val 1763"/>
                <a:gd name="f28" fmla="val 5"/>
                <a:gd name="f29" fmla="val 1730"/>
                <a:gd name="f30" fmla="*/ f0 1 3813"/>
                <a:gd name="f31" fmla="*/ f1 1 6159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3813"/>
                <a:gd name="f38" fmla="*/ f35 1 6159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3813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3" y="f24"/>
                  </a:cubicBezTo>
                  <a:lnTo>
                    <a:pt x="f25" y="f26"/>
                  </a:lnTo>
                  <a:cubicBezTo>
                    <a:pt x="f27" y="f28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2E34037C-E9C6-C0C3-0607-28245DA9A66F}"/>
                </a:ext>
              </a:extLst>
            </p:cNvPr>
            <p:cNvSpPr/>
            <p:nvPr/>
          </p:nvSpPr>
          <p:spPr>
            <a:xfrm>
              <a:off x="3880567" y="2662495"/>
              <a:ext cx="313977" cy="404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645974FC-9EE6-B282-E23C-7B04140BA07A}"/>
                </a:ext>
              </a:extLst>
            </p:cNvPr>
            <p:cNvSpPr/>
            <p:nvPr/>
          </p:nvSpPr>
          <p:spPr>
            <a:xfrm>
              <a:off x="4156853" y="2753285"/>
              <a:ext cx="93643" cy="104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A2862527-56D6-74D7-346E-6AC010EA741A}"/>
              </a:ext>
            </a:extLst>
          </p:cNvPr>
          <p:cNvGrpSpPr/>
          <p:nvPr/>
        </p:nvGrpSpPr>
        <p:grpSpPr>
          <a:xfrm>
            <a:off x="6705286" y="2576276"/>
            <a:ext cx="456723" cy="464304"/>
            <a:chOff x="6705286" y="2576276"/>
            <a:chExt cx="456723" cy="464304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0F2589BF-3307-DA8A-C728-BB1B955D5C00}"/>
                </a:ext>
              </a:extLst>
            </p:cNvPr>
            <p:cNvSpPr/>
            <p:nvPr/>
          </p:nvSpPr>
          <p:spPr>
            <a:xfrm>
              <a:off x="6981608" y="2578580"/>
              <a:ext cx="180401" cy="271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59513EA0-4300-6A14-5D06-D93284AC9424}"/>
                </a:ext>
              </a:extLst>
            </p:cNvPr>
            <p:cNvSpPr/>
            <p:nvPr/>
          </p:nvSpPr>
          <p:spPr>
            <a:xfrm>
              <a:off x="6768087" y="2980797"/>
              <a:ext cx="391637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4C91A0CD-98F7-6315-5027-D1CAFC715A3E}"/>
                </a:ext>
              </a:extLst>
            </p:cNvPr>
            <p:cNvSpPr/>
            <p:nvPr/>
          </p:nvSpPr>
          <p:spPr>
            <a:xfrm>
              <a:off x="6705286" y="2576276"/>
              <a:ext cx="397361" cy="431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22D157BE-4B8F-60FF-B182-7E6027573F00}"/>
              </a:ext>
            </a:extLst>
          </p:cNvPr>
          <p:cNvGrpSpPr/>
          <p:nvPr/>
        </p:nvGrpSpPr>
        <p:grpSpPr>
          <a:xfrm>
            <a:off x="5567836" y="3523548"/>
            <a:ext cx="492377" cy="387934"/>
            <a:chOff x="5567836" y="3523548"/>
            <a:chExt cx="492377" cy="387934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6DA2724F-921F-F9D9-078A-FED24529DDB9}"/>
                </a:ext>
              </a:extLst>
            </p:cNvPr>
            <p:cNvSpPr/>
            <p:nvPr/>
          </p:nvSpPr>
          <p:spPr>
            <a:xfrm>
              <a:off x="5691198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ADAD7501-0033-C398-DC51-2ACA9C37D755}"/>
                </a:ext>
              </a:extLst>
            </p:cNvPr>
            <p:cNvSpPr/>
            <p:nvPr/>
          </p:nvSpPr>
          <p:spPr>
            <a:xfrm>
              <a:off x="5567836" y="3639321"/>
              <a:ext cx="137196" cy="13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1F67CBE8-CA08-98D9-1E05-91F2C4410ADE}"/>
                </a:ext>
              </a:extLst>
            </p:cNvPr>
            <p:cNvSpPr/>
            <p:nvPr/>
          </p:nvSpPr>
          <p:spPr>
            <a:xfrm>
              <a:off x="5828952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9A125EC9-DA42-4627-42E7-11D33D51678B}"/>
                </a:ext>
              </a:extLst>
            </p:cNvPr>
            <p:cNvSpPr/>
            <p:nvPr/>
          </p:nvSpPr>
          <p:spPr>
            <a:xfrm>
              <a:off x="5925138" y="3638827"/>
              <a:ext cx="135075" cy="13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F12D2F31-6CBA-9C98-5723-383F8EC98EC7}"/>
                </a:ext>
              </a:extLst>
            </p:cNvPr>
            <p:cNvSpPr/>
            <p:nvPr/>
          </p:nvSpPr>
          <p:spPr>
            <a:xfrm>
              <a:off x="5663656" y="3691039"/>
              <a:ext cx="303105" cy="22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604F4DB7-12C8-7AC9-9DF0-2BC6A6B21EFB}"/>
              </a:ext>
            </a:extLst>
          </p:cNvPr>
          <p:cNvGrpSpPr/>
          <p:nvPr/>
        </p:nvGrpSpPr>
        <p:grpSpPr>
          <a:xfrm>
            <a:off x="3077943" y="2595844"/>
            <a:ext cx="556467" cy="457373"/>
            <a:chOff x="3077943" y="2595844"/>
            <a:chExt cx="556467" cy="457373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91ADCF39-B738-E981-E34C-F1CD597B6165}"/>
                </a:ext>
              </a:extLst>
            </p:cNvPr>
            <p:cNvSpPr/>
            <p:nvPr/>
          </p:nvSpPr>
          <p:spPr>
            <a:xfrm>
              <a:off x="3319445" y="2595844"/>
              <a:ext cx="147739" cy="103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B08B3151-F92E-FD69-958E-59D40E1FB6A6}"/>
                </a:ext>
              </a:extLst>
            </p:cNvPr>
            <p:cNvSpPr/>
            <p:nvPr/>
          </p:nvSpPr>
          <p:spPr>
            <a:xfrm>
              <a:off x="3319528" y="2949671"/>
              <a:ext cx="147648" cy="103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31840F27-1D9C-4596-6C98-227F88F6A32D}"/>
                </a:ext>
              </a:extLst>
            </p:cNvPr>
            <p:cNvSpPr/>
            <p:nvPr/>
          </p:nvSpPr>
          <p:spPr>
            <a:xfrm>
              <a:off x="3239618" y="2710674"/>
              <a:ext cx="281827" cy="227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F9C11647-2691-B0A4-F70F-9C703610DF7E}"/>
                </a:ext>
              </a:extLst>
            </p:cNvPr>
            <p:cNvSpPr/>
            <p:nvPr/>
          </p:nvSpPr>
          <p:spPr>
            <a:xfrm>
              <a:off x="3484339" y="2744589"/>
              <a:ext cx="150071" cy="161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63E0AD79-DA19-6873-4566-086BCB444C5A}"/>
                </a:ext>
              </a:extLst>
            </p:cNvPr>
            <p:cNvSpPr/>
            <p:nvPr/>
          </p:nvSpPr>
          <p:spPr>
            <a:xfrm>
              <a:off x="3077943" y="2841315"/>
              <a:ext cx="190048" cy="162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99D7CEC2-7E4E-44AB-EC16-26D0DD64DADD}"/>
                </a:ext>
              </a:extLst>
            </p:cNvPr>
            <p:cNvSpPr/>
            <p:nvPr/>
          </p:nvSpPr>
          <p:spPr>
            <a:xfrm>
              <a:off x="3077943" y="2646282"/>
              <a:ext cx="190048" cy="162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7CD2FF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11;p49">
            <a:extLst>
              <a:ext uri="{FF2B5EF4-FFF2-40B4-BE49-F238E27FC236}">
                <a16:creationId xmlns:a16="http://schemas.microsoft.com/office/drawing/2014/main" id="{76BB53D7-1624-782C-32ED-230B094C725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INTRODUCTION</a:t>
            </a:r>
          </a:p>
        </p:txBody>
      </p:sp>
      <p:sp>
        <p:nvSpPr>
          <p:cNvPr id="3" name="Google Shape;1112;p49">
            <a:extLst>
              <a:ext uri="{FF2B5EF4-FFF2-40B4-BE49-F238E27FC236}">
                <a16:creationId xmlns:a16="http://schemas.microsoft.com/office/drawing/2014/main" id="{5D9D0EB7-2FD8-D55D-19D4-FC62053E84E0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943523" y="2587623"/>
            <a:ext cx="3858896" cy="12446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Mercury is the closest planet to the Sun and the smallest one in the Solar System—it’s only a bit larger than the Moon. The planet’s name has nothing to do with the liquid metal</a:t>
            </a:r>
          </a:p>
        </p:txBody>
      </p:sp>
      <p:grpSp>
        <p:nvGrpSpPr>
          <p:cNvPr id="4" name="Google Shape;1113;p49">
            <a:extLst>
              <a:ext uri="{FF2B5EF4-FFF2-40B4-BE49-F238E27FC236}">
                <a16:creationId xmlns:a16="http://schemas.microsoft.com/office/drawing/2014/main" id="{826D612D-61D1-D420-0D24-4FAF2A6F995C}"/>
              </a:ext>
            </a:extLst>
          </p:cNvPr>
          <p:cNvGrpSpPr/>
          <p:nvPr/>
        </p:nvGrpSpPr>
        <p:grpSpPr>
          <a:xfrm>
            <a:off x="1341571" y="1558841"/>
            <a:ext cx="1900251" cy="2153567"/>
            <a:chOff x="1341571" y="1558841"/>
            <a:chExt cx="1900251" cy="2153567"/>
          </a:xfrm>
        </p:grpSpPr>
        <p:sp>
          <p:nvSpPr>
            <p:cNvPr id="5" name="Google Shape;1114;p49">
              <a:extLst>
                <a:ext uri="{FF2B5EF4-FFF2-40B4-BE49-F238E27FC236}">
                  <a16:creationId xmlns:a16="http://schemas.microsoft.com/office/drawing/2014/main" id="{B3EBB3F6-517E-31DE-A693-8831B7B7824E}"/>
                </a:ext>
              </a:extLst>
            </p:cNvPr>
            <p:cNvSpPr/>
            <p:nvPr/>
          </p:nvSpPr>
          <p:spPr>
            <a:xfrm>
              <a:off x="1341571" y="1558841"/>
              <a:ext cx="1900251" cy="21535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454"/>
                <a:gd name="f4" fmla="val 20914"/>
                <a:gd name="f5" fmla="val 8706"/>
                <a:gd name="f6" fmla="val 4424"/>
                <a:gd name="f7" fmla="val 9570"/>
                <a:gd name="f8" fmla="val 4259"/>
                <a:gd name="f9" fmla="val 6991"/>
                <a:gd name="f10" fmla="val 5264"/>
                <a:gd name="f11" fmla="val 5560"/>
                <a:gd name="f12" fmla="val 6873"/>
                <a:gd name="f13" fmla="val 4578"/>
                <a:gd name="f14" fmla="val 9747"/>
                <a:gd name="f15" fmla="val 11593"/>
                <a:gd name="f16" fmla="val 13190"/>
                <a:gd name="f17" fmla="val 14195"/>
                <a:gd name="f18" fmla="val 3738"/>
                <a:gd name="f19" fmla="val 7878"/>
                <a:gd name="f20" fmla="val 8186"/>
                <a:gd name="f21" fmla="val 10457"/>
                <a:gd name="f22" fmla="val 13024"/>
                <a:gd name="f23" fmla="val 3372"/>
                <a:gd name="f24" fmla="val 12255"/>
                <a:gd name="f25" fmla="val 3159"/>
                <a:gd name="f26" fmla="val 11380"/>
                <a:gd name="f27" fmla="val 9534"/>
                <a:gd name="f28" fmla="val 8659"/>
                <a:gd name="f29" fmla="val 14716"/>
                <a:gd name="f30" fmla="val 15082"/>
                <a:gd name="f31" fmla="val 15283"/>
                <a:gd name="f32" fmla="val 11368"/>
                <a:gd name="f33" fmla="val 12243"/>
                <a:gd name="f34" fmla="val 10256"/>
                <a:gd name="f35" fmla="val 11356"/>
                <a:gd name="f36" fmla="val 16502"/>
                <a:gd name="f37" fmla="val 16336"/>
                <a:gd name="f38" fmla="val 15366"/>
                <a:gd name="f39" fmla="val 13923"/>
                <a:gd name="f40" fmla="val 9227"/>
                <a:gd name="f41" fmla="val 8943"/>
                <a:gd name="f42" fmla="val 237"/>
                <a:gd name="f43" fmla="val 521"/>
                <a:gd name="f44" fmla="val 3383"/>
                <a:gd name="f45" fmla="val 6494"/>
                <a:gd name="f46" fmla="val 3549"/>
                <a:gd name="f47" fmla="val 4543"/>
                <a:gd name="f48" fmla="val 4732"/>
                <a:gd name="f49" fmla="val 3360"/>
                <a:gd name="f50" fmla="val 6471"/>
                <a:gd name="f51" fmla="val 852"/>
                <a:gd name="f52" fmla="val 5028"/>
                <a:gd name="f53" fmla="val 770"/>
                <a:gd name="f54" fmla="val 4977"/>
                <a:gd name="f55" fmla="val 682"/>
                <a:gd name="f56" fmla="val 4953"/>
                <a:gd name="f57" fmla="val 594"/>
                <a:gd name="f58" fmla="val 417"/>
                <a:gd name="f59" fmla="val 245"/>
                <a:gd name="f60" fmla="val 5051"/>
                <a:gd name="f61" fmla="val 142"/>
                <a:gd name="f62" fmla="val 5217"/>
                <a:gd name="f63" fmla="val 5465"/>
                <a:gd name="f64" fmla="val 83"/>
                <a:gd name="f65" fmla="val 5785"/>
                <a:gd name="f66" fmla="val 343"/>
                <a:gd name="f67" fmla="val 5927"/>
                <a:gd name="f68" fmla="val 2839"/>
                <a:gd name="f69" fmla="val 7358"/>
                <a:gd name="f70" fmla="val 2378"/>
                <a:gd name="f71" fmla="val 8292"/>
                <a:gd name="f72" fmla="val 2130"/>
                <a:gd name="f73" fmla="val 9345"/>
                <a:gd name="f74" fmla="val 11557"/>
                <a:gd name="f75" fmla="val 12610"/>
                <a:gd name="f76" fmla="val 13544"/>
                <a:gd name="f77" fmla="val 14976"/>
                <a:gd name="f78" fmla="val 15130"/>
                <a:gd name="f79" fmla="val 12"/>
                <a:gd name="f80" fmla="val 15437"/>
                <a:gd name="f81" fmla="val 15686"/>
                <a:gd name="f82" fmla="val 15851"/>
                <a:gd name="f83" fmla="val 414"/>
                <a:gd name="f84" fmla="val 15946"/>
                <a:gd name="f85" fmla="val 592"/>
                <a:gd name="f86" fmla="val 675"/>
                <a:gd name="f87" fmla="val 769"/>
                <a:gd name="f88" fmla="val 15922"/>
                <a:gd name="f89" fmla="val 840"/>
                <a:gd name="f90" fmla="val 15875"/>
                <a:gd name="f91" fmla="val 3336"/>
                <a:gd name="f92" fmla="val 14432"/>
                <a:gd name="f93" fmla="val 4519"/>
                <a:gd name="f94" fmla="val 16171"/>
                <a:gd name="f95" fmla="val 17353"/>
                <a:gd name="f96" fmla="val 8695"/>
                <a:gd name="f97" fmla="val 17519"/>
                <a:gd name="f98" fmla="val 20405"/>
                <a:gd name="f99" fmla="val 20689"/>
                <a:gd name="f100" fmla="val 8931"/>
                <a:gd name="f101" fmla="val 9215"/>
                <a:gd name="f102" fmla="val 9487"/>
                <a:gd name="f103" fmla="val 9724"/>
                <a:gd name="f104" fmla="val 11948"/>
                <a:gd name="f105" fmla="val 13899"/>
                <a:gd name="f106" fmla="val 17578"/>
                <a:gd name="f107" fmla="val 17673"/>
                <a:gd name="f108" fmla="val 17756"/>
                <a:gd name="f109" fmla="val 17827"/>
                <a:gd name="f110" fmla="val 18004"/>
                <a:gd name="f111" fmla="val 18181"/>
                <a:gd name="f112" fmla="val 15863"/>
                <a:gd name="f113" fmla="val 18276"/>
                <a:gd name="f114" fmla="val 15449"/>
                <a:gd name="f115" fmla="val 18359"/>
                <a:gd name="f116" fmla="val 15141"/>
                <a:gd name="f117" fmla="val 18110"/>
                <a:gd name="f118" fmla="val 14988"/>
                <a:gd name="f119" fmla="val 15615"/>
                <a:gd name="f120" fmla="val 13556"/>
                <a:gd name="f121" fmla="val 16076"/>
                <a:gd name="f122" fmla="val 12622"/>
                <a:gd name="f123" fmla="val 16324"/>
                <a:gd name="f124" fmla="val 11581"/>
                <a:gd name="f125" fmla="val 10469"/>
                <a:gd name="f126" fmla="val 9357"/>
                <a:gd name="f127" fmla="val 8304"/>
                <a:gd name="f128" fmla="val 7382"/>
                <a:gd name="f129" fmla="val 5938"/>
                <a:gd name="f130" fmla="val 5797"/>
                <a:gd name="f131" fmla="val 18442"/>
                <a:gd name="f132" fmla="val 5489"/>
                <a:gd name="f133" fmla="val 18300"/>
                <a:gd name="f134" fmla="val 5229"/>
                <a:gd name="f135" fmla="val 18205"/>
                <a:gd name="f136" fmla="val 5062"/>
                <a:gd name="f137" fmla="val 18035"/>
                <a:gd name="f138" fmla="val 4975"/>
                <a:gd name="f139" fmla="val 17855"/>
                <a:gd name="f140" fmla="val 17767"/>
                <a:gd name="f141" fmla="val 17676"/>
                <a:gd name="f142" fmla="val 4997"/>
                <a:gd name="f143" fmla="val 17590"/>
                <a:gd name="f144" fmla="val 5039"/>
                <a:gd name="f145" fmla="val 15094"/>
                <a:gd name="f146" fmla="val 13911"/>
                <a:gd name="f147" fmla="val 4744"/>
                <a:gd name="f148" fmla="val 11959"/>
                <a:gd name="f149" fmla="val 3561"/>
                <a:gd name="f150" fmla="val 3395"/>
                <a:gd name="f151" fmla="val 9511"/>
                <a:gd name="f152" fmla="*/ f0 1 18454"/>
                <a:gd name="f153" fmla="*/ f1 1 20914"/>
                <a:gd name="f154" fmla="val f2"/>
                <a:gd name="f155" fmla="val f3"/>
                <a:gd name="f156" fmla="val f4"/>
                <a:gd name="f157" fmla="+- f156 0 f154"/>
                <a:gd name="f158" fmla="+- f155 0 f154"/>
                <a:gd name="f159" fmla="*/ f158 1 18454"/>
                <a:gd name="f160" fmla="*/ f157 1 20914"/>
                <a:gd name="f161" fmla="*/ f154 1 f159"/>
                <a:gd name="f162" fmla="*/ f155 1 f159"/>
                <a:gd name="f163" fmla="*/ f154 1 f160"/>
                <a:gd name="f164" fmla="*/ f156 1 f160"/>
                <a:gd name="f165" fmla="*/ f161 f152 1"/>
                <a:gd name="f166" fmla="*/ f162 f152 1"/>
                <a:gd name="f167" fmla="*/ f164 f153 1"/>
                <a:gd name="f168" fmla="*/ f163 f1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5" t="f168" r="f166" b="f167"/>
              <a:pathLst>
                <a:path w="18454" h="20914">
                  <a:moveTo>
                    <a:pt x="f5" y="f6"/>
                  </a:moveTo>
                  <a:lnTo>
                    <a:pt x="f5" y="f7"/>
                  </a:lnTo>
                  <a:lnTo>
                    <a:pt x="f8" y="f9"/>
                  </a:lnTo>
                  <a:cubicBezTo>
                    <a:pt x="f10" y="f11"/>
                    <a:pt x="f12" y="f13"/>
                    <a:pt x="f5" y="f6"/>
                  </a:cubicBezTo>
                  <a:close/>
                  <a:moveTo>
                    <a:pt x="f14" y="f6"/>
                  </a:moveTo>
                  <a:cubicBezTo>
                    <a:pt x="f15" y="f13"/>
                    <a:pt x="f16" y="f11"/>
                    <a:pt x="f17" y="f9"/>
                  </a:cubicBezTo>
                  <a:lnTo>
                    <a:pt x="f14" y="f7"/>
                  </a:lnTo>
                  <a:lnTo>
                    <a:pt x="f14" y="f6"/>
                  </a:lnTo>
                  <a:close/>
                  <a:moveTo>
                    <a:pt x="f18" y="f19"/>
                  </a:moveTo>
                  <a:lnTo>
                    <a:pt x="f20" y="f21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5" y="f21"/>
                  </a:cubicBezTo>
                  <a:cubicBezTo>
                    <a:pt x="f25" y="f27"/>
                    <a:pt x="f23" y="f28"/>
                    <a:pt x="f18" y="f19"/>
                  </a:cubicBezTo>
                  <a:close/>
                  <a:moveTo>
                    <a:pt x="f29" y="f19"/>
                  </a:moveTo>
                  <a:cubicBezTo>
                    <a:pt x="f30" y="f28"/>
                    <a:pt x="f31" y="f27"/>
                    <a:pt x="f31" y="f21"/>
                  </a:cubicBezTo>
                  <a:cubicBezTo>
                    <a:pt x="f31" y="f32"/>
                    <a:pt x="f30" y="f33"/>
                    <a:pt x="f29" y="f22"/>
                  </a:cubicBezTo>
                  <a:lnTo>
                    <a:pt x="f34" y="f21"/>
                  </a:lnTo>
                  <a:lnTo>
                    <a:pt x="f29" y="f19"/>
                  </a:lnTo>
                  <a:close/>
                  <a:moveTo>
                    <a:pt x="f5" y="f35"/>
                  </a:moveTo>
                  <a:lnTo>
                    <a:pt x="f5" y="f36"/>
                  </a:lnTo>
                  <a:cubicBezTo>
                    <a:pt x="f12" y="f37"/>
                    <a:pt x="f10" y="f38"/>
                    <a:pt x="f8" y="f39"/>
                  </a:cubicBezTo>
                  <a:lnTo>
                    <a:pt x="f5" y="f35"/>
                  </a:lnTo>
                  <a:close/>
                  <a:moveTo>
                    <a:pt x="f14" y="f35"/>
                  </a:moveTo>
                  <a:lnTo>
                    <a:pt x="f17" y="f39"/>
                  </a:lnTo>
                  <a:cubicBezTo>
                    <a:pt x="f16" y="f38"/>
                    <a:pt x="f15" y="f37"/>
                    <a:pt x="f14" y="f36"/>
                  </a:cubicBezTo>
                  <a:lnTo>
                    <a:pt x="f14" y="f35"/>
                  </a:lnTo>
                  <a:close/>
                  <a:moveTo>
                    <a:pt x="f40" y="f2"/>
                  </a:moveTo>
                  <a:cubicBezTo>
                    <a:pt x="f41" y="f2"/>
                    <a:pt x="f5" y="f42"/>
                    <a:pt x="f5" y="f43"/>
                  </a:cubicBezTo>
                  <a:lnTo>
                    <a:pt x="f5" y="f44"/>
                  </a:lnTo>
                  <a:cubicBezTo>
                    <a:pt x="f45" y="f46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2" y="f63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70" y="f71"/>
                    <a:pt x="f72" y="f73"/>
                    <a:pt x="f72" y="f21"/>
                  </a:cubicBezTo>
                  <a:cubicBezTo>
                    <a:pt x="f72" y="f74"/>
                    <a:pt x="f70" y="f75"/>
                    <a:pt x="f68" y="f76"/>
                  </a:cubicBezTo>
                  <a:lnTo>
                    <a:pt x="f66" y="f77"/>
                  </a:lnTo>
                  <a:cubicBezTo>
                    <a:pt x="f64" y="f78"/>
                    <a:pt x="f79" y="f80"/>
                    <a:pt x="f61" y="f81"/>
                  </a:cubicBezTo>
                  <a:cubicBezTo>
                    <a:pt x="f42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90"/>
                  </a:cubicBezTo>
                  <a:lnTo>
                    <a:pt x="f91" y="f92"/>
                  </a:lnTo>
                  <a:cubicBezTo>
                    <a:pt x="f93" y="f94"/>
                    <a:pt x="f50" y="f95"/>
                    <a:pt x="f96" y="f97"/>
                  </a:cubicBezTo>
                  <a:lnTo>
                    <a:pt x="f96" y="f98"/>
                  </a:lnTo>
                  <a:cubicBezTo>
                    <a:pt x="f96" y="f99"/>
                    <a:pt x="f100" y="f4"/>
                    <a:pt x="f101" y="f4"/>
                  </a:cubicBezTo>
                  <a:cubicBezTo>
                    <a:pt x="f102" y="f4"/>
                    <a:pt x="f103" y="f99"/>
                    <a:pt x="f103" y="f98"/>
                  </a:cubicBezTo>
                  <a:lnTo>
                    <a:pt x="f103" y="f97"/>
                  </a:lnTo>
                  <a:cubicBezTo>
                    <a:pt x="f104" y="f95"/>
                    <a:pt x="f105" y="f94"/>
                    <a:pt x="f30" y="f92"/>
                  </a:cubicBezTo>
                  <a:lnTo>
                    <a:pt x="f106" y="f90"/>
                  </a:lnTo>
                  <a:cubicBezTo>
                    <a:pt x="f107" y="f88"/>
                    <a:pt x="f108" y="f84"/>
                    <a:pt x="f109" y="f84"/>
                  </a:cubicBezTo>
                  <a:cubicBezTo>
                    <a:pt x="f110" y="f84"/>
                    <a:pt x="f111" y="f112"/>
                    <a:pt x="f113" y="f81"/>
                  </a:cubicBezTo>
                  <a:cubicBezTo>
                    <a:pt x="f3" y="f114"/>
                    <a:pt x="f115" y="f116"/>
                    <a:pt x="f117" y="f118"/>
                  </a:cubicBezTo>
                  <a:lnTo>
                    <a:pt x="f119" y="f120"/>
                  </a:lnTo>
                  <a:cubicBezTo>
                    <a:pt x="f121" y="f122"/>
                    <a:pt x="f123" y="f124"/>
                    <a:pt x="f123" y="f125"/>
                  </a:cubicBezTo>
                  <a:cubicBezTo>
                    <a:pt x="f123" y="f126"/>
                    <a:pt x="f121" y="f127"/>
                    <a:pt x="f119" y="f128"/>
                  </a:cubicBezTo>
                  <a:lnTo>
                    <a:pt x="f117" y="f129"/>
                  </a:lnTo>
                  <a:cubicBezTo>
                    <a:pt x="f115" y="f130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43" y="f144"/>
                  </a:cubicBezTo>
                  <a:lnTo>
                    <a:pt x="f145" y="f45"/>
                  </a:lnTo>
                  <a:cubicBezTo>
                    <a:pt x="f146" y="f147"/>
                    <a:pt x="f148" y="f149"/>
                    <a:pt x="f14" y="f150"/>
                  </a:cubicBezTo>
                  <a:lnTo>
                    <a:pt x="f14" y="f43"/>
                  </a:lnTo>
                  <a:cubicBezTo>
                    <a:pt x="f14" y="f42"/>
                    <a:pt x="f151" y="f2"/>
                    <a:pt x="f40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1115;p49">
              <a:extLst>
                <a:ext uri="{FF2B5EF4-FFF2-40B4-BE49-F238E27FC236}">
                  <a16:creationId xmlns:a16="http://schemas.microsoft.com/office/drawing/2014/main" id="{D1566C38-85D9-6BD7-2948-4CAB534A1465}"/>
                </a:ext>
              </a:extLst>
            </p:cNvPr>
            <p:cNvSpPr/>
            <p:nvPr/>
          </p:nvSpPr>
          <p:spPr>
            <a:xfrm>
              <a:off x="2037045" y="2380969"/>
              <a:ext cx="509302" cy="5080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46"/>
                <a:gd name="f4" fmla="val 4934"/>
                <a:gd name="f5" fmla="val 2473"/>
                <a:gd name="f6" fmla="val 1"/>
                <a:gd name="f7" fmla="val 1101"/>
                <a:gd name="f8" fmla="val 2461"/>
                <a:gd name="f9" fmla="val 3833"/>
                <a:gd name="f10" fmla="val 4945"/>
                <a:gd name="f11" fmla="*/ f0 1 4946"/>
                <a:gd name="f12" fmla="*/ f1 1 493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4946"/>
                <a:gd name="f19" fmla="*/ f16 1 493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946" h="4934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9" y="f4"/>
                    <a:pt x="f10" y="f9"/>
                    <a:pt x="f10" y="f8"/>
                  </a:cubicBezTo>
                  <a:cubicBezTo>
                    <a:pt x="f10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116;p49">
              <a:extLst>
                <a:ext uri="{FF2B5EF4-FFF2-40B4-BE49-F238E27FC236}">
                  <a16:creationId xmlns:a16="http://schemas.microsoft.com/office/drawing/2014/main" id="{4811CCF3-26DF-F06D-AFE8-0536B72A8095}"/>
                </a:ext>
              </a:extLst>
            </p:cNvPr>
            <p:cNvSpPr/>
            <p:nvPr/>
          </p:nvSpPr>
          <p:spPr>
            <a:xfrm>
              <a:off x="2195419" y="2539343"/>
              <a:ext cx="192563" cy="1913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70"/>
                <a:gd name="f4" fmla="val 1858"/>
                <a:gd name="f5" fmla="val 935"/>
                <a:gd name="f6" fmla="val 1"/>
                <a:gd name="f7" fmla="val 414"/>
                <a:gd name="f8" fmla="val 415"/>
                <a:gd name="f9" fmla="val 1444"/>
                <a:gd name="f10" fmla="val 1455"/>
                <a:gd name="f11" fmla="val 1869"/>
                <a:gd name="f12" fmla="*/ f0 1 1870"/>
                <a:gd name="f13" fmla="*/ f1 1 1858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870"/>
                <a:gd name="f20" fmla="*/ f17 1 1858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870" h="185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5"/>
                  </a:cubicBezTo>
                  <a:cubicBezTo>
                    <a:pt x="f11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B1B24484-BDE2-E711-6A4F-53B0CA8E0F29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7;p51">
            <a:extLst>
              <a:ext uri="{FF2B5EF4-FFF2-40B4-BE49-F238E27FC236}">
                <a16:creationId xmlns:a16="http://schemas.microsoft.com/office/drawing/2014/main" id="{80E96D06-8A6A-5B41-46CD-9FCAD6DB2B0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900"/>
              <a:t>HISTORY</a:t>
            </a:r>
          </a:p>
        </p:txBody>
      </p:sp>
      <p:sp>
        <p:nvSpPr>
          <p:cNvPr id="3" name="Google Shape;1128;p51">
            <a:extLst>
              <a:ext uri="{FF2B5EF4-FFF2-40B4-BE49-F238E27FC236}">
                <a16:creationId xmlns:a16="http://schemas.microsoft.com/office/drawing/2014/main" id="{DAC4B054-4B09-9188-F7AA-66F56E0C6132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572000" y="2714140"/>
            <a:ext cx="3162296" cy="5243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kern="0">
                <a:solidFill>
                  <a:srgbClr val="FFFFFF"/>
                </a:solidFill>
                <a:latin typeface="Arial"/>
                <a:cs typeface="Arial"/>
              </a:rPr>
              <a:t>You can enter a subtitle here in case you need it</a:t>
            </a:r>
          </a:p>
        </p:txBody>
      </p:sp>
      <p:sp>
        <p:nvSpPr>
          <p:cNvPr id="4" name="Google Shape;1129;p51">
            <a:extLst>
              <a:ext uri="{FF2B5EF4-FFF2-40B4-BE49-F238E27FC236}">
                <a16:creationId xmlns:a16="http://schemas.microsoft.com/office/drawing/2014/main" id="{B566A958-0284-242B-04BD-44DAB8BBF2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4392" y="1655237"/>
            <a:ext cx="3672897" cy="1963500"/>
          </a:xfrm>
        </p:spPr>
        <p:txBody>
          <a:bodyPr anchor="ctr"/>
          <a:lstStyle/>
          <a:p>
            <a:pPr lvl="0"/>
            <a:r>
              <a:rPr lang="en-US" sz="9000"/>
              <a:t>01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79;p7">
            <a:extLst>
              <a:ext uri="{FF2B5EF4-FFF2-40B4-BE49-F238E27FC236}">
                <a16:creationId xmlns:a16="http://schemas.microsoft.com/office/drawing/2014/main" id="{CC04ED84-EEEF-BB48-0C91-BF90E475C9E6}"/>
              </a:ext>
            </a:extLst>
          </p:cNvPr>
          <p:cNvGrpSpPr/>
          <p:nvPr/>
        </p:nvGrpSpPr>
        <p:grpSpPr>
          <a:xfrm>
            <a:off x="3631173" y="2303977"/>
            <a:ext cx="4604461" cy="1377205"/>
            <a:chOff x="3631173" y="2303977"/>
            <a:chExt cx="4604461" cy="1377205"/>
          </a:xfrm>
        </p:grpSpPr>
        <p:sp>
          <p:nvSpPr>
            <p:cNvPr id="3" name="Google Shape;180;p7">
              <a:extLst>
                <a:ext uri="{FF2B5EF4-FFF2-40B4-BE49-F238E27FC236}">
                  <a16:creationId xmlns:a16="http://schemas.microsoft.com/office/drawing/2014/main" id="{488720D9-B7D9-7C39-9A90-FD412076EDB5}"/>
                </a:ext>
              </a:extLst>
            </p:cNvPr>
            <p:cNvSpPr/>
            <p:nvPr/>
          </p:nvSpPr>
          <p:spPr>
            <a:xfrm>
              <a:off x="3631173" y="2303977"/>
              <a:ext cx="4604452" cy="1377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01"/>
                <a:gd name="f4" fmla="val 7777"/>
                <a:gd name="f5" fmla="val 1238"/>
                <a:gd name="f6" fmla="val 1224"/>
                <a:gd name="f7" fmla="val 1209"/>
                <a:gd name="f8" fmla="val 1"/>
                <a:gd name="f9" fmla="val 1194"/>
                <a:gd name="f10" fmla="val 4"/>
                <a:gd name="f11" fmla="val 317"/>
                <a:gd name="f12" fmla="val 1153"/>
                <a:gd name="f13" fmla="val 299"/>
                <a:gd name="f14" fmla="val 1123"/>
                <a:gd name="f15" fmla="val 281"/>
                <a:gd name="f16" fmla="val 1088"/>
                <a:gd name="f17" fmla="val 269"/>
                <a:gd name="f18" fmla="val 1058"/>
                <a:gd name="f19" fmla="val 358"/>
                <a:gd name="f20" fmla="val 1035"/>
                <a:gd name="f21" fmla="val 435"/>
                <a:gd name="f22" fmla="val 1005"/>
                <a:gd name="f23" fmla="val 517"/>
                <a:gd name="f24" fmla="val 1052"/>
                <a:gd name="f25" fmla="val 523"/>
                <a:gd name="f26" fmla="val 1094"/>
                <a:gd name="f27" fmla="val 529"/>
                <a:gd name="f28" fmla="val 1164"/>
                <a:gd name="f29" fmla="val 541"/>
                <a:gd name="f30" fmla="val 1099"/>
                <a:gd name="f31" fmla="val 636"/>
                <a:gd name="f32" fmla="val 1046"/>
                <a:gd name="f33" fmla="val 706"/>
                <a:gd name="f34" fmla="val 993"/>
                <a:gd name="f35" fmla="val 777"/>
                <a:gd name="f36" fmla="val 1085"/>
                <a:gd name="f37" fmla="val 835"/>
                <a:gd name="f38" fmla="val 1180"/>
                <a:gd name="f39" fmla="val 863"/>
                <a:gd name="f40" fmla="val 1273"/>
                <a:gd name="f41" fmla="val 1371"/>
                <a:gd name="f42" fmla="val 1466"/>
                <a:gd name="f43" fmla="val 832"/>
                <a:gd name="f44" fmla="val 1554"/>
                <a:gd name="f45" fmla="val 771"/>
                <a:gd name="f46" fmla="val 1631"/>
                <a:gd name="f47" fmla="val 718"/>
                <a:gd name="f48" fmla="val 1708"/>
                <a:gd name="f49" fmla="val 665"/>
                <a:gd name="f50" fmla="val 1779"/>
                <a:gd name="f51" fmla="val 612"/>
                <a:gd name="f52" fmla="val 1696"/>
                <a:gd name="f53" fmla="val 251"/>
                <a:gd name="f54" fmla="val 1467"/>
                <a:gd name="f55" fmla="val 3208"/>
                <a:gd name="f56" fmla="val 1906"/>
                <a:gd name="f57" fmla="val 3187"/>
                <a:gd name="f58" fmla="val 3165"/>
                <a:gd name="f59" fmla="val 1908"/>
                <a:gd name="f60" fmla="val 3143"/>
                <a:gd name="f61" fmla="val 1911"/>
                <a:gd name="f62" fmla="val 3119"/>
                <a:gd name="f63" fmla="val 1994"/>
                <a:gd name="f64" fmla="val 3220"/>
                <a:gd name="f65" fmla="val 2071"/>
                <a:gd name="f66" fmla="val 3167"/>
                <a:gd name="f67" fmla="val 2159"/>
                <a:gd name="f68" fmla="val 3137"/>
                <a:gd name="f69" fmla="val 2142"/>
                <a:gd name="f70" fmla="val 3114"/>
                <a:gd name="f71" fmla="val 2130"/>
                <a:gd name="f72" fmla="val 3084"/>
                <a:gd name="f73" fmla="val 2112"/>
                <a:gd name="f74" fmla="val 3072"/>
                <a:gd name="f75" fmla="val 2189"/>
                <a:gd name="f76" fmla="val 3066"/>
                <a:gd name="f77" fmla="val 2260"/>
                <a:gd name="f78" fmla="val 3060"/>
                <a:gd name="f79" fmla="val 2331"/>
                <a:gd name="f80" fmla="val 3090"/>
                <a:gd name="f81" fmla="val 2342"/>
                <a:gd name="f82" fmla="val 3125"/>
                <a:gd name="f83" fmla="val 2348"/>
                <a:gd name="f84" fmla="val 3161"/>
                <a:gd name="f85" fmla="val 2360"/>
                <a:gd name="f86" fmla="val 3131"/>
                <a:gd name="f87" fmla="val 2425"/>
                <a:gd name="f88" fmla="val 3108"/>
                <a:gd name="f89" fmla="val 2484"/>
                <a:gd name="f90" fmla="val 2567"/>
                <a:gd name="f91" fmla="val 2579"/>
                <a:gd name="f92" fmla="val 3202"/>
                <a:gd name="f93" fmla="val 2596"/>
                <a:gd name="f94" fmla="val 3261"/>
                <a:gd name="f95" fmla="val 3450"/>
                <a:gd name="f96" fmla="val 2591"/>
                <a:gd name="f97" fmla="val 3562"/>
                <a:gd name="f98" fmla="val 2455"/>
                <a:gd name="f99" fmla="val 3686"/>
                <a:gd name="f100" fmla="val 2319"/>
                <a:gd name="f101" fmla="val 3554"/>
                <a:gd name="f102" fmla="val 2044"/>
                <a:gd name="f103" fmla="val 3393"/>
                <a:gd name="f104" fmla="val 95"/>
                <a:gd name="f105" fmla="val 113"/>
                <a:gd name="f106" fmla="val 2218"/>
                <a:gd name="f107" fmla="val 125"/>
                <a:gd name="f108" fmla="val 2289"/>
                <a:gd name="f109" fmla="val 143"/>
                <a:gd name="f110" fmla="val 2378"/>
                <a:gd name="f111" fmla="val 2366"/>
                <a:gd name="f112" fmla="val 72"/>
                <a:gd name="f113" fmla="val 42"/>
                <a:gd name="f114" fmla="val 2354"/>
                <a:gd name="f115" fmla="val 30"/>
                <a:gd name="f116" fmla="val 19"/>
                <a:gd name="f117" fmla="val 2490"/>
                <a:gd name="f118" fmla="val 36"/>
                <a:gd name="f119" fmla="val 2602"/>
                <a:gd name="f120" fmla="val 84"/>
                <a:gd name="f121" fmla="val 2667"/>
                <a:gd name="f122" fmla="val 54"/>
                <a:gd name="f123" fmla="val 2720"/>
                <a:gd name="f124" fmla="val 25"/>
                <a:gd name="f125" fmla="val 2785"/>
                <a:gd name="f126" fmla="val 87"/>
                <a:gd name="f127" fmla="val 2807"/>
                <a:gd name="f128" fmla="val 2817"/>
                <a:gd name="f129" fmla="val 196"/>
                <a:gd name="f130" fmla="val 383"/>
                <a:gd name="f131" fmla="val 516"/>
                <a:gd name="f132" fmla="val 2692"/>
                <a:gd name="f133" fmla="val 645"/>
                <a:gd name="f134" fmla="val 2549"/>
                <a:gd name="f135" fmla="val 556"/>
                <a:gd name="f136" fmla="val 2301"/>
                <a:gd name="f137" fmla="val 385"/>
                <a:gd name="f138" fmla="val 23665"/>
                <a:gd name="f139" fmla="val 2139"/>
                <a:gd name="f140" fmla="val 23574"/>
                <a:gd name="f141" fmla="val 23486"/>
                <a:gd name="f142" fmla="val 2164"/>
                <a:gd name="f143" fmla="val 23390"/>
                <a:gd name="f144" fmla="val 2213"/>
                <a:gd name="f145" fmla="val 23455"/>
                <a:gd name="f146" fmla="val 23579"/>
                <a:gd name="f147" fmla="val 2396"/>
                <a:gd name="f148" fmla="val 23597"/>
                <a:gd name="f149" fmla="val 2555"/>
                <a:gd name="f150" fmla="val 23532"/>
                <a:gd name="f151" fmla="val 2526"/>
                <a:gd name="f152" fmla="val 23484"/>
                <a:gd name="f153" fmla="val 2508"/>
                <a:gd name="f154" fmla="val 23425"/>
                <a:gd name="f155" fmla="val 23461"/>
                <a:gd name="f156" fmla="val 2608"/>
                <a:gd name="f157" fmla="val 23490"/>
                <a:gd name="f158" fmla="val 2697"/>
                <a:gd name="f159" fmla="val 23520"/>
                <a:gd name="f160" fmla="val 2803"/>
                <a:gd name="f161" fmla="val 23667"/>
                <a:gd name="f162" fmla="val 2768"/>
                <a:gd name="f163" fmla="val 23662"/>
                <a:gd name="f164" fmla="val 2880"/>
                <a:gd name="f165" fmla="val 23656"/>
                <a:gd name="f166" fmla="val 2974"/>
                <a:gd name="f167" fmla="val 23650"/>
                <a:gd name="f168" fmla="val 3081"/>
                <a:gd name="f169" fmla="val 23880"/>
                <a:gd name="f170" fmla="val 3057"/>
                <a:gd name="f171" fmla="val 24069"/>
                <a:gd name="f172" fmla="val 2963"/>
                <a:gd name="f173" fmla="val 24181"/>
                <a:gd name="f174" fmla="val 2750"/>
                <a:gd name="f175" fmla="val 24229"/>
                <a:gd name="f176" fmla="val 2656"/>
                <a:gd name="f177" fmla="val 24264"/>
                <a:gd name="f178" fmla="val 24305"/>
                <a:gd name="f179" fmla="val 2449"/>
                <a:gd name="f180" fmla="val 24025"/>
                <a:gd name="f181" fmla="val 2235"/>
                <a:gd name="f182" fmla="val 23840"/>
                <a:gd name="f183" fmla="val 1279"/>
                <a:gd name="f184" fmla="val 2467"/>
                <a:gd name="f185" fmla="val 1196"/>
                <a:gd name="f186" fmla="val 2474"/>
                <a:gd name="f187" fmla="val 1159"/>
                <a:gd name="f188" fmla="val 2638"/>
                <a:gd name="f189" fmla="val 1170"/>
                <a:gd name="f190" fmla="val 1105"/>
                <a:gd name="f191" fmla="val 2738"/>
                <a:gd name="f192" fmla="val 1141"/>
                <a:gd name="f193" fmla="val 2809"/>
                <a:gd name="f194" fmla="val 1117"/>
                <a:gd name="f195" fmla="val 2874"/>
                <a:gd name="f196" fmla="val 2886"/>
                <a:gd name="f197" fmla="val 2892"/>
                <a:gd name="f198" fmla="val 1235"/>
                <a:gd name="f199" fmla="val 2904"/>
                <a:gd name="f200" fmla="val 1212"/>
                <a:gd name="f201" fmla="val 2969"/>
                <a:gd name="f202" fmla="val 3022"/>
                <a:gd name="f203" fmla="val 1176"/>
                <a:gd name="f204" fmla="val 3075"/>
                <a:gd name="f205" fmla="val 1216"/>
                <a:gd name="f206" fmla="val 1253"/>
                <a:gd name="f207" fmla="val 3085"/>
                <a:gd name="f208" fmla="val 1287"/>
                <a:gd name="f209" fmla="val 1574"/>
                <a:gd name="f210" fmla="val 2990"/>
                <a:gd name="f211" fmla="val 1678"/>
                <a:gd name="f212" fmla="val 2762"/>
                <a:gd name="f213" fmla="val 1559"/>
                <a:gd name="f214" fmla="val 2564"/>
                <a:gd name="f215" fmla="val 1425"/>
                <a:gd name="f216" fmla="val 25418"/>
                <a:gd name="f217" fmla="val 25412"/>
                <a:gd name="f218" fmla="val 25405"/>
                <a:gd name="f219" fmla="val 25398"/>
                <a:gd name="f220" fmla="val 25404"/>
                <a:gd name="f221" fmla="val 2573"/>
                <a:gd name="f222" fmla="val 25410"/>
                <a:gd name="f223" fmla="val 2709"/>
                <a:gd name="f224" fmla="val 25351"/>
                <a:gd name="f225" fmla="val 2661"/>
                <a:gd name="f226" fmla="val 25321"/>
                <a:gd name="f227" fmla="val 2632"/>
                <a:gd name="f228" fmla="val 25286"/>
                <a:gd name="f229" fmla="val 25268"/>
                <a:gd name="f230" fmla="val 2703"/>
                <a:gd name="f231" fmla="val 25256"/>
                <a:gd name="f232" fmla="val 2780"/>
                <a:gd name="f233" fmla="val 25238"/>
                <a:gd name="f234" fmla="val 2856"/>
                <a:gd name="f235" fmla="val 25280"/>
                <a:gd name="f236" fmla="val 25315"/>
                <a:gd name="f237" fmla="val 2909"/>
                <a:gd name="f238" fmla="val 25363"/>
                <a:gd name="f239" fmla="val 2939"/>
                <a:gd name="f240" fmla="val 25303"/>
                <a:gd name="f241" fmla="val 3016"/>
                <a:gd name="f242" fmla="val 25250"/>
                <a:gd name="f243" fmla="val 3087"/>
                <a:gd name="f244" fmla="val 25191"/>
                <a:gd name="f245" fmla="val 3163"/>
                <a:gd name="f246" fmla="val 25292"/>
                <a:gd name="f247" fmla="val 3205"/>
                <a:gd name="f248" fmla="val 25387"/>
                <a:gd name="f249" fmla="val 3229"/>
                <a:gd name="f250" fmla="val 25478"/>
                <a:gd name="f251" fmla="val 25581"/>
                <a:gd name="f252" fmla="val 25679"/>
                <a:gd name="f253" fmla="val 3199"/>
                <a:gd name="f254" fmla="val 25776"/>
                <a:gd name="f255" fmla="val 3134"/>
                <a:gd name="f256" fmla="val 25853"/>
                <a:gd name="f257" fmla="val 25924"/>
                <a:gd name="f258" fmla="val 26000"/>
                <a:gd name="f259" fmla="val 25880"/>
                <a:gd name="f260" fmla="val 2583"/>
                <a:gd name="f261" fmla="val 25675"/>
                <a:gd name="f262" fmla="val 4634"/>
                <a:gd name="f263" fmla="val 2774"/>
                <a:gd name="f264" fmla="val 4609"/>
                <a:gd name="f265" fmla="val 4582"/>
                <a:gd name="f266" fmla="val 2776"/>
                <a:gd name="f267" fmla="val 4555"/>
                <a:gd name="f268" fmla="val 4578"/>
                <a:gd name="f269" fmla="val 2850"/>
                <a:gd name="f270" fmla="val 4602"/>
                <a:gd name="f271" fmla="val 4608"/>
                <a:gd name="f272" fmla="val 2933"/>
                <a:gd name="f273" fmla="val 4584"/>
                <a:gd name="f274" fmla="val 4561"/>
                <a:gd name="f275" fmla="val 3122"/>
                <a:gd name="f276" fmla="val 4566"/>
                <a:gd name="f277" fmla="val 3158"/>
                <a:gd name="f278" fmla="val 4614"/>
                <a:gd name="f279" fmla="val 3193"/>
                <a:gd name="f280" fmla="val 4649"/>
                <a:gd name="f281" fmla="val 3234"/>
                <a:gd name="f282" fmla="val 4631"/>
                <a:gd name="f283" fmla="val 3276"/>
                <a:gd name="f284" fmla="val 3323"/>
                <a:gd name="f285" fmla="val 4596"/>
                <a:gd name="f286" fmla="val 3388"/>
                <a:gd name="f287" fmla="val 4630"/>
                <a:gd name="f288" fmla="val 4661"/>
                <a:gd name="f289" fmla="val 3395"/>
                <a:gd name="f290" fmla="val 4692"/>
                <a:gd name="f291" fmla="val 4878"/>
                <a:gd name="f292" fmla="val 4999"/>
                <a:gd name="f293" fmla="val 3299"/>
                <a:gd name="f294" fmla="val 5116"/>
                <a:gd name="f295" fmla="val 4994"/>
                <a:gd name="f296" fmla="val 2906"/>
                <a:gd name="f297" fmla="val 4853"/>
                <a:gd name="f298" fmla="val 3285"/>
                <a:gd name="f299" fmla="val 3547"/>
                <a:gd name="f300" fmla="val 3238"/>
                <a:gd name="f301" fmla="val 3530"/>
                <a:gd name="f302" fmla="val 3518"/>
                <a:gd name="f303" fmla="val 3500"/>
                <a:gd name="f304" fmla="val 3155"/>
                <a:gd name="f305" fmla="val 3595"/>
                <a:gd name="f306" fmla="val 3671"/>
                <a:gd name="f307" fmla="val 3748"/>
                <a:gd name="f308" fmla="val 3173"/>
                <a:gd name="f309" fmla="val 3772"/>
                <a:gd name="f310" fmla="val 3790"/>
                <a:gd name="f311" fmla="val 3243"/>
                <a:gd name="f312" fmla="val 3813"/>
                <a:gd name="f313" fmla="val 3184"/>
                <a:gd name="f314" fmla="val 3896"/>
                <a:gd name="f315" fmla="val 3961"/>
                <a:gd name="f316" fmla="val 3078"/>
                <a:gd name="f317" fmla="val 4038"/>
                <a:gd name="f318" fmla="val 3172"/>
                <a:gd name="f319" fmla="val 4079"/>
                <a:gd name="f320" fmla="val 3260"/>
                <a:gd name="f321" fmla="val 4097"/>
                <a:gd name="f322" fmla="val 3343"/>
                <a:gd name="f323" fmla="val 3546"/>
                <a:gd name="f324" fmla="val 3721"/>
                <a:gd name="f325" fmla="val 3988"/>
                <a:gd name="f326" fmla="val 3893"/>
                <a:gd name="f327" fmla="val 3837"/>
                <a:gd name="f328" fmla="val 3864"/>
                <a:gd name="f329" fmla="val 3834"/>
                <a:gd name="f330" fmla="val 3701"/>
                <a:gd name="f331" fmla="val 3810"/>
                <a:gd name="f332" fmla="val 3630"/>
                <a:gd name="f333" fmla="val 3734"/>
                <a:gd name="f334" fmla="val 3435"/>
                <a:gd name="f335" fmla="val 3580"/>
                <a:gd name="f336" fmla="val 3397"/>
                <a:gd name="f337" fmla="val 3246"/>
                <a:gd name="f338" fmla="val 3362"/>
                <a:gd name="f339" fmla="val 3320"/>
                <a:gd name="f340" fmla="val 3240"/>
                <a:gd name="f341" fmla="val 20700"/>
                <a:gd name="f342" fmla="val 3627"/>
                <a:gd name="f343" fmla="val 20593"/>
                <a:gd name="f344" fmla="val 20495"/>
                <a:gd name="f345" fmla="val 3661"/>
                <a:gd name="f346" fmla="val 20407"/>
                <a:gd name="f347" fmla="val 3730"/>
                <a:gd name="f348" fmla="val 20466"/>
                <a:gd name="f349" fmla="val 3825"/>
                <a:gd name="f350" fmla="val 20608"/>
                <a:gd name="f351" fmla="val 3860"/>
                <a:gd name="f352" fmla="val 20614"/>
                <a:gd name="f353" fmla="val 4008"/>
                <a:gd name="f354" fmla="val 20561"/>
                <a:gd name="f355" fmla="val 3996"/>
                <a:gd name="f356" fmla="val 20513"/>
                <a:gd name="f357" fmla="val 3984"/>
                <a:gd name="f358" fmla="val 20454"/>
                <a:gd name="f359" fmla="val 3973"/>
                <a:gd name="f360" fmla="val 20502"/>
                <a:gd name="f361" fmla="val 4067"/>
                <a:gd name="f362" fmla="val 20543"/>
                <a:gd name="f363" fmla="val 4144"/>
                <a:gd name="f364" fmla="val 20584"/>
                <a:gd name="f365" fmla="val 4227"/>
                <a:gd name="f366" fmla="val 20626"/>
                <a:gd name="f367" fmla="val 4215"/>
                <a:gd name="f368" fmla="val 20667"/>
                <a:gd name="f369" fmla="val 4209"/>
                <a:gd name="f370" fmla="val 20714"/>
                <a:gd name="f371" fmla="val 4197"/>
                <a:gd name="f372" fmla="val 20720"/>
                <a:gd name="f373" fmla="val 4297"/>
                <a:gd name="f374" fmla="val 4380"/>
                <a:gd name="f375" fmla="val 4481"/>
                <a:gd name="f376" fmla="val 20962"/>
                <a:gd name="f377" fmla="val 4439"/>
                <a:gd name="f378" fmla="val 21116"/>
                <a:gd name="f379" fmla="val 4309"/>
                <a:gd name="f380" fmla="val 21181"/>
                <a:gd name="f381" fmla="val 4103"/>
                <a:gd name="f382" fmla="val 21204"/>
                <a:gd name="f383" fmla="val 4026"/>
                <a:gd name="f384" fmla="val 21228"/>
                <a:gd name="f385" fmla="val 3949"/>
                <a:gd name="f386" fmla="val 21252"/>
                <a:gd name="f387" fmla="val 3866"/>
                <a:gd name="f388" fmla="val 21051"/>
                <a:gd name="f389" fmla="val 3708"/>
                <a:gd name="f390" fmla="val 20865"/>
                <a:gd name="f391" fmla="val 22844"/>
                <a:gd name="f392" fmla="val 3884"/>
                <a:gd name="f393" fmla="val 22697"/>
                <a:gd name="f394" fmla="val 22541"/>
                <a:gd name="f395" fmla="val 3917"/>
                <a:gd name="f396" fmla="val 22374"/>
                <a:gd name="f397" fmla="val 3990"/>
                <a:gd name="f398" fmla="val 22463"/>
                <a:gd name="f399" fmla="val 4073"/>
                <a:gd name="f400" fmla="val 22533"/>
                <a:gd name="f401" fmla="val 4132"/>
                <a:gd name="f402" fmla="val 22592"/>
                <a:gd name="f403" fmla="val 22652"/>
                <a:gd name="f404" fmla="val 4262"/>
                <a:gd name="f405" fmla="val 22740"/>
                <a:gd name="f406" fmla="val 4315"/>
                <a:gd name="f407" fmla="val 22746"/>
                <a:gd name="f408" fmla="val 4433"/>
                <a:gd name="f409" fmla="val 4410"/>
                <a:gd name="f410" fmla="val 22569"/>
                <a:gd name="f411" fmla="val 22492"/>
                <a:gd name="f412" fmla="val 4357"/>
                <a:gd name="f413" fmla="val 22480"/>
                <a:gd name="f414" fmla="val 4368"/>
                <a:gd name="f415" fmla="val 22468"/>
                <a:gd name="f416" fmla="val 4374"/>
                <a:gd name="f417" fmla="val 22457"/>
                <a:gd name="f418" fmla="val 4386"/>
                <a:gd name="f419" fmla="val 22646"/>
                <a:gd name="f420" fmla="val 4451"/>
                <a:gd name="f421" fmla="val 22587"/>
                <a:gd name="f422" fmla="val 4628"/>
                <a:gd name="f423" fmla="val 22634"/>
                <a:gd name="f424" fmla="val 4764"/>
                <a:gd name="f425" fmla="val 22705"/>
                <a:gd name="f426" fmla="val 4723"/>
                <a:gd name="f427" fmla="val 22764"/>
                <a:gd name="f428" fmla="val 4687"/>
                <a:gd name="f429" fmla="val 22846"/>
                <a:gd name="f430" fmla="val 4640"/>
                <a:gd name="f431" fmla="val 5059"/>
                <a:gd name="f432" fmla="val 23100"/>
                <a:gd name="f433" fmla="val 23402"/>
                <a:gd name="f434" fmla="val 4841"/>
                <a:gd name="f435" fmla="val 23478"/>
                <a:gd name="f436" fmla="val 4605"/>
                <a:gd name="f437" fmla="val 23526"/>
                <a:gd name="f438" fmla="val 4469"/>
                <a:gd name="f439" fmla="val 23561"/>
                <a:gd name="f440" fmla="val 4327"/>
                <a:gd name="f441" fmla="val 23368"/>
                <a:gd name="f442" fmla="val 4004"/>
                <a:gd name="f443" fmla="val 23122"/>
                <a:gd name="f444" fmla="val 4183"/>
                <a:gd name="f445" fmla="val 4247"/>
                <a:gd name="f446" fmla="val 4131"/>
                <a:gd name="f447" fmla="val 4081"/>
                <a:gd name="f448" fmla="val 4258"/>
                <a:gd name="f449" fmla="val 4035"/>
                <a:gd name="f450" fmla="val 4280"/>
                <a:gd name="f451" fmla="val 4047"/>
                <a:gd name="f452" fmla="val 4165"/>
                <a:gd name="f453" fmla="val 4457"/>
                <a:gd name="f454" fmla="val 4124"/>
                <a:gd name="f455" fmla="val 4581"/>
                <a:gd name="f456" fmla="val 4082"/>
                <a:gd name="f457" fmla="val 4563"/>
                <a:gd name="f458" fmla="val 4551"/>
                <a:gd name="f459" fmla="val 4017"/>
                <a:gd name="f460" fmla="val 4540"/>
                <a:gd name="f461" fmla="val 4805"/>
                <a:gd name="f462" fmla="val 4059"/>
                <a:gd name="f463" fmla="val 4811"/>
                <a:gd name="f464" fmla="val 4100"/>
                <a:gd name="f465" fmla="val 4817"/>
                <a:gd name="f466" fmla="val 4159"/>
                <a:gd name="f467" fmla="val 4823"/>
                <a:gd name="f468" fmla="val 4129"/>
                <a:gd name="f469" fmla="val 4924"/>
                <a:gd name="f470" fmla="val 5006"/>
                <a:gd name="f471" fmla="val 4070"/>
                <a:gd name="f472" fmla="val 5095"/>
                <a:gd name="f473" fmla="val 5098"/>
                <a:gd name="f474" fmla="val 4128"/>
                <a:gd name="f475" fmla="val 5099"/>
                <a:gd name="f476" fmla="val 4155"/>
                <a:gd name="f477" fmla="val 4463"/>
                <a:gd name="f478" fmla="val 4644"/>
                <a:gd name="f479" fmla="val 4919"/>
                <a:gd name="f480" fmla="val 4785"/>
                <a:gd name="f481" fmla="val 4670"/>
                <a:gd name="f482" fmla="val 4607"/>
                <a:gd name="f483" fmla="val 4403"/>
                <a:gd name="f484" fmla="val 4381"/>
                <a:gd name="f485" fmla="val 9636"/>
                <a:gd name="f486" fmla="val 4478"/>
                <a:gd name="f487" fmla="val 9608"/>
                <a:gd name="f488" fmla="val 9580"/>
                <a:gd name="f489" fmla="val 9551"/>
                <a:gd name="f490" fmla="val 4486"/>
                <a:gd name="f491" fmla="val 9581"/>
                <a:gd name="f492" fmla="val 4599"/>
                <a:gd name="f493" fmla="val 9605"/>
                <a:gd name="f494" fmla="val 4705"/>
                <a:gd name="f495" fmla="val 9628"/>
                <a:gd name="f496" fmla="val 9616"/>
                <a:gd name="f497" fmla="val 9610"/>
                <a:gd name="f498" fmla="val 9599"/>
                <a:gd name="f499" fmla="val 4829"/>
                <a:gd name="f500" fmla="val 9557"/>
                <a:gd name="f501" fmla="val 4794"/>
                <a:gd name="f502" fmla="val 9516"/>
                <a:gd name="f503" fmla="val 9486"/>
                <a:gd name="f504" fmla="val 4735"/>
                <a:gd name="f505" fmla="val 9475"/>
                <a:gd name="f506" fmla="val 9463"/>
                <a:gd name="f507" fmla="val 9451"/>
                <a:gd name="f508" fmla="val 5018"/>
                <a:gd name="f509" fmla="val 5024"/>
                <a:gd name="f510" fmla="val 9534"/>
                <a:gd name="f511" fmla="val 5036"/>
                <a:gd name="f512" fmla="val 5048"/>
                <a:gd name="f513" fmla="val 9545"/>
                <a:gd name="f514" fmla="val 5136"/>
                <a:gd name="f515" fmla="val 9504"/>
                <a:gd name="f516" fmla="val 5207"/>
                <a:gd name="f517" fmla="val 5302"/>
                <a:gd name="f518" fmla="val 9526"/>
                <a:gd name="f519" fmla="val 5323"/>
                <a:gd name="f520" fmla="val 9596"/>
                <a:gd name="f521" fmla="val 5333"/>
                <a:gd name="f522" fmla="val 9661"/>
                <a:gd name="f523" fmla="val 9897"/>
                <a:gd name="f524" fmla="val 10071"/>
                <a:gd name="f525" fmla="val 5200"/>
                <a:gd name="f526" fmla="val 10219"/>
                <a:gd name="f527" fmla="val 5000"/>
                <a:gd name="f528" fmla="val 10097"/>
                <a:gd name="f529" fmla="val 4678"/>
                <a:gd name="f530" fmla="val 9876"/>
                <a:gd name="f531" fmla="val 12403"/>
                <a:gd name="f532" fmla="val 5493"/>
                <a:gd name="f533" fmla="val 12382"/>
                <a:gd name="f534" fmla="val 12361"/>
                <a:gd name="f535" fmla="val 5494"/>
                <a:gd name="f536" fmla="val 12339"/>
                <a:gd name="f537" fmla="val 5496"/>
                <a:gd name="f538" fmla="val 12357"/>
                <a:gd name="f539" fmla="val 5603"/>
                <a:gd name="f540" fmla="val 12380"/>
                <a:gd name="f541" fmla="val 5703"/>
                <a:gd name="f542" fmla="val 12404"/>
                <a:gd name="f543" fmla="val 5821"/>
                <a:gd name="f544" fmla="val 12351"/>
                <a:gd name="f545" fmla="val 5809"/>
                <a:gd name="f546" fmla="val 12316"/>
                <a:gd name="f547" fmla="val 5804"/>
                <a:gd name="f548" fmla="val 12280"/>
                <a:gd name="f549" fmla="val 5798"/>
                <a:gd name="f550" fmla="val 12262"/>
                <a:gd name="f551" fmla="val 5880"/>
                <a:gd name="f552" fmla="val 12239"/>
                <a:gd name="f553" fmla="val 5951"/>
                <a:gd name="f554" fmla="val 12221"/>
                <a:gd name="f555" fmla="val 6028"/>
                <a:gd name="f556" fmla="val 12268"/>
                <a:gd name="f557" fmla="val 6040"/>
                <a:gd name="f558" fmla="val 6052"/>
                <a:gd name="f559" fmla="val 6069"/>
                <a:gd name="f560" fmla="val 12333"/>
                <a:gd name="f561" fmla="val 6152"/>
                <a:gd name="f562" fmla="val 12298"/>
                <a:gd name="f563" fmla="val 6223"/>
                <a:gd name="f564" fmla="val 6288"/>
                <a:gd name="f565" fmla="val 12337"/>
                <a:gd name="f566" fmla="val 6331"/>
                <a:gd name="f567" fmla="val 12409"/>
                <a:gd name="f568" fmla="val 6353"/>
                <a:gd name="f569" fmla="val 12482"/>
                <a:gd name="f570" fmla="val 12647"/>
                <a:gd name="f571" fmla="val 12814"/>
                <a:gd name="f572" fmla="val 6241"/>
                <a:gd name="f573" fmla="val 13007"/>
                <a:gd name="f574" fmla="val 6016"/>
                <a:gd name="f575" fmla="val 12848"/>
                <a:gd name="f576" fmla="val 5661"/>
                <a:gd name="f577" fmla="val 12660"/>
                <a:gd name="f578" fmla="val 5810"/>
                <a:gd name="f579" fmla="val 5063"/>
                <a:gd name="f580" fmla="val 5028"/>
                <a:gd name="f581" fmla="val 5816"/>
                <a:gd name="f582" fmla="val 4992"/>
                <a:gd name="f583" fmla="val 5827"/>
                <a:gd name="f584" fmla="val 4998"/>
                <a:gd name="f585" fmla="val 5886"/>
                <a:gd name="f586" fmla="val 5027"/>
                <a:gd name="f587" fmla="val 5975"/>
                <a:gd name="f588" fmla="val 5004"/>
                <a:gd name="f589" fmla="val 5993"/>
                <a:gd name="f590" fmla="val 4915"/>
                <a:gd name="f591" fmla="val 6058"/>
                <a:gd name="f592" fmla="val 4968"/>
                <a:gd name="f593" fmla="val 6140"/>
                <a:gd name="f594" fmla="val 4950"/>
                <a:gd name="f595" fmla="val 6211"/>
                <a:gd name="f596" fmla="val 4986"/>
                <a:gd name="f597" fmla="val 6229"/>
                <a:gd name="f598" fmla="val 5015"/>
                <a:gd name="f599" fmla="val 6247"/>
                <a:gd name="f600" fmla="val 5045"/>
                <a:gd name="f601" fmla="val 6258"/>
                <a:gd name="f602" fmla="val 5039"/>
                <a:gd name="f603" fmla="val 6312"/>
                <a:gd name="f604" fmla="val 6359"/>
                <a:gd name="f605" fmla="val 5021"/>
                <a:gd name="f606" fmla="val 6406"/>
                <a:gd name="f607" fmla="val 5065"/>
                <a:gd name="f608" fmla="val 6419"/>
                <a:gd name="f609" fmla="val 5104"/>
                <a:gd name="f610" fmla="val 6425"/>
                <a:gd name="f611" fmla="val 5140"/>
                <a:gd name="f612" fmla="val 5335"/>
                <a:gd name="f613" fmla="val 5419"/>
                <a:gd name="f614" fmla="val 6252"/>
                <a:gd name="f615" fmla="val 5529"/>
                <a:gd name="f616" fmla="val 6123"/>
                <a:gd name="f617" fmla="val 5386"/>
                <a:gd name="f618" fmla="val 5912"/>
                <a:gd name="f619" fmla="val 5246"/>
                <a:gd name="f620" fmla="val 10102"/>
                <a:gd name="f621" fmla="val 6122"/>
                <a:gd name="f622" fmla="val 10048"/>
                <a:gd name="f623" fmla="val 9995"/>
                <a:gd name="f624" fmla="val 6134"/>
                <a:gd name="f625" fmla="val 9941"/>
                <a:gd name="f626" fmla="val 6158"/>
                <a:gd name="f627" fmla="val 9983"/>
                <a:gd name="f628" fmla="val 10018"/>
                <a:gd name="f629" fmla="val 6347"/>
                <a:gd name="f630" fmla="val 10065"/>
                <a:gd name="f631" fmla="val 6459"/>
                <a:gd name="f632" fmla="val 10000"/>
                <a:gd name="f633" fmla="val 6441"/>
                <a:gd name="f634" fmla="val 9959"/>
                <a:gd name="f635" fmla="val 6436"/>
                <a:gd name="f636" fmla="val 9918"/>
                <a:gd name="f637" fmla="val 6424"/>
                <a:gd name="f638" fmla="val 6672"/>
                <a:gd name="f639" fmla="val 9965"/>
                <a:gd name="f640" fmla="val 6690"/>
                <a:gd name="f641" fmla="val 10006"/>
                <a:gd name="f642" fmla="val 6707"/>
                <a:gd name="f643" fmla="val 10053"/>
                <a:gd name="f644" fmla="val 6719"/>
                <a:gd name="f645" fmla="val 10036"/>
                <a:gd name="f646" fmla="val 6802"/>
                <a:gd name="f647" fmla="val 10012"/>
                <a:gd name="f648" fmla="val 6867"/>
                <a:gd name="f649" fmla="val 9994"/>
                <a:gd name="f650" fmla="val 6932"/>
                <a:gd name="f651" fmla="val 6948"/>
                <a:gd name="f652" fmla="val 10101"/>
                <a:gd name="f653" fmla="val 6956"/>
                <a:gd name="f654" fmla="val 10152"/>
                <a:gd name="f655" fmla="val 10302"/>
                <a:gd name="f656" fmla="val 10436"/>
                <a:gd name="f657" fmla="val 6885"/>
                <a:gd name="f658" fmla="val 10538"/>
                <a:gd name="f659" fmla="val 6749"/>
                <a:gd name="f660" fmla="val 10585"/>
                <a:gd name="f661" fmla="val 6684"/>
                <a:gd name="f662" fmla="val 10638"/>
                <a:gd name="f663" fmla="val 6619"/>
                <a:gd name="f664" fmla="val 10697"/>
                <a:gd name="f665" fmla="val 6542"/>
                <a:gd name="f666" fmla="val 10482"/>
                <a:gd name="f667" fmla="val 6263"/>
                <a:gd name="f668" fmla="val 10289"/>
                <a:gd name="f669" fmla="val 13600"/>
                <a:gd name="f670" fmla="val 6666"/>
                <a:gd name="f671" fmla="val 13534"/>
                <a:gd name="f672" fmla="val 13511"/>
                <a:gd name="f673" fmla="val 6698"/>
                <a:gd name="f674" fmla="val 13473"/>
                <a:gd name="f675" fmla="val 6784"/>
                <a:gd name="f676" fmla="val 13455"/>
                <a:gd name="f677" fmla="val 6825"/>
                <a:gd name="f678" fmla="val 13420"/>
                <a:gd name="f679" fmla="val 6855"/>
                <a:gd name="f680" fmla="val 13390"/>
                <a:gd name="f681" fmla="val 6884"/>
                <a:gd name="f682" fmla="val 13337"/>
                <a:gd name="f683" fmla="val 13290"/>
                <a:gd name="f684" fmla="val 6979"/>
                <a:gd name="f685" fmla="val 13237"/>
                <a:gd name="f686" fmla="val 7026"/>
                <a:gd name="f687" fmla="val 13225"/>
                <a:gd name="f688" fmla="val 7038"/>
                <a:gd name="f689" fmla="val 13207"/>
                <a:gd name="f690" fmla="val 7044"/>
                <a:gd name="f691" fmla="val 13201"/>
                <a:gd name="f692" fmla="val 7050"/>
                <a:gd name="f693" fmla="val 13154"/>
                <a:gd name="f694" fmla="val 13119"/>
                <a:gd name="f695" fmla="val 7008"/>
                <a:gd name="f696" fmla="val 13060"/>
                <a:gd name="f697" fmla="val 6973"/>
                <a:gd name="f698" fmla="val 13042"/>
                <a:gd name="f699" fmla="val 7079"/>
                <a:gd name="f700" fmla="val 13024"/>
                <a:gd name="f701" fmla="val 7168"/>
                <a:gd name="f702" fmla="val 13001"/>
                <a:gd name="f703" fmla="val 7274"/>
                <a:gd name="f704" fmla="val 13166"/>
                <a:gd name="f705" fmla="val 13184"/>
                <a:gd name="f706" fmla="val 7304"/>
                <a:gd name="f707" fmla="val 13196"/>
                <a:gd name="f708" fmla="val 7316"/>
                <a:gd name="f709" fmla="val 7333"/>
                <a:gd name="f710" fmla="val 13243"/>
                <a:gd name="f711" fmla="val 7522"/>
                <a:gd name="f712" fmla="val 13367"/>
                <a:gd name="f713" fmla="val 7617"/>
                <a:gd name="f714" fmla="val 13556"/>
                <a:gd name="f715" fmla="val 7646"/>
                <a:gd name="f716" fmla="val 13603"/>
                <a:gd name="f717" fmla="val 7652"/>
                <a:gd name="f718" fmla="val 13656"/>
                <a:gd name="f719" fmla="val 7670"/>
                <a:gd name="f720" fmla="val 13680"/>
                <a:gd name="f721" fmla="val 7705"/>
                <a:gd name="f722" fmla="val 13713"/>
                <a:gd name="f723" fmla="val 7759"/>
                <a:gd name="f724" fmla="val 13752"/>
                <a:gd name="f725" fmla="val 7776"/>
                <a:gd name="f726" fmla="val 13794"/>
                <a:gd name="f727" fmla="val 13827"/>
                <a:gd name="f728" fmla="val 13862"/>
                <a:gd name="f729" fmla="val 7766"/>
                <a:gd name="f730" fmla="val 13898"/>
                <a:gd name="f731" fmla="val 7753"/>
                <a:gd name="f732" fmla="val 13957"/>
                <a:gd name="f733" fmla="val 7729"/>
                <a:gd name="f734" fmla="val 14011"/>
                <a:gd name="f735" fmla="val 7694"/>
                <a:gd name="f736" fmla="val 14064"/>
                <a:gd name="f737" fmla="val 7658"/>
                <a:gd name="f738" fmla="val 14144"/>
                <a:gd name="f739" fmla="val 7602"/>
                <a:gd name="f740" fmla="val 14229"/>
                <a:gd name="f741" fmla="val 7571"/>
                <a:gd name="f742" fmla="val 14318"/>
                <a:gd name="f743" fmla="val 14360"/>
                <a:gd name="f744" fmla="val 14404"/>
                <a:gd name="f745" fmla="val 7578"/>
                <a:gd name="f746" fmla="val 14448"/>
                <a:gd name="f747" fmla="val 7593"/>
                <a:gd name="f748" fmla="val 14507"/>
                <a:gd name="f749" fmla="val 7611"/>
                <a:gd name="f750" fmla="val 14560"/>
                <a:gd name="f751" fmla="val 7623"/>
                <a:gd name="f752" fmla="val 14613"/>
                <a:gd name="f753" fmla="val 7635"/>
                <a:gd name="f754" fmla="val 14619"/>
                <a:gd name="f755" fmla="val 14631"/>
                <a:gd name="f756" fmla="val 7605"/>
                <a:gd name="f757" fmla="val 14637"/>
                <a:gd name="f758" fmla="val 7587"/>
                <a:gd name="f759" fmla="val 14601"/>
                <a:gd name="f760" fmla="val 7564"/>
                <a:gd name="f761" fmla="val 14566"/>
                <a:gd name="f762" fmla="val 14530"/>
                <a:gd name="f763" fmla="val 7511"/>
                <a:gd name="f764" fmla="val 14324"/>
                <a:gd name="f765" fmla="val 7440"/>
                <a:gd name="f766" fmla="val 14223"/>
                <a:gd name="f767" fmla="val 7280"/>
                <a:gd name="f768" fmla="val 14129"/>
                <a:gd name="f769" fmla="val 7109"/>
                <a:gd name="f770" fmla="val 14093"/>
                <a:gd name="f771" fmla="val 14070"/>
                <a:gd name="f772" fmla="val 6991"/>
                <a:gd name="f773" fmla="val 14040"/>
                <a:gd name="f774" fmla="val 13952"/>
                <a:gd name="f775" fmla="val 13822"/>
                <a:gd name="f776" fmla="val 6701"/>
                <a:gd name="f777" fmla="val 13634"/>
                <a:gd name="f778" fmla="val 6668"/>
                <a:gd name="f779" fmla="val 13616"/>
                <a:gd name="f780" fmla="*/ f0 1 26001"/>
                <a:gd name="f781" fmla="*/ f1 1 7777"/>
                <a:gd name="f782" fmla="val f2"/>
                <a:gd name="f783" fmla="val f3"/>
                <a:gd name="f784" fmla="val f4"/>
                <a:gd name="f785" fmla="+- f784 0 f782"/>
                <a:gd name="f786" fmla="+- f783 0 f782"/>
                <a:gd name="f787" fmla="*/ f786 1 26001"/>
                <a:gd name="f788" fmla="*/ f785 1 7777"/>
                <a:gd name="f789" fmla="*/ f782 1 f787"/>
                <a:gd name="f790" fmla="*/ f783 1 f787"/>
                <a:gd name="f791" fmla="*/ f782 1 f788"/>
                <a:gd name="f792" fmla="*/ f784 1 f788"/>
                <a:gd name="f793" fmla="*/ f789 f780 1"/>
                <a:gd name="f794" fmla="*/ f790 f780 1"/>
                <a:gd name="f795" fmla="*/ f792 f781 1"/>
                <a:gd name="f796" fmla="*/ f791 f7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3" t="f796" r="f794" b="f795"/>
              <a:pathLst>
                <a:path w="26001" h="77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2"/>
                    <a:pt x="f5" y="f2"/>
                  </a:cubicBezTo>
                  <a:close/>
                  <a:moveTo>
                    <a:pt x="f55" y="f56"/>
                  </a:moveTo>
                  <a:cubicBezTo>
                    <a:pt x="f57" y="f56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74" y="f90"/>
                  </a:cubicBezTo>
                  <a:cubicBezTo>
                    <a:pt x="f60" y="f91"/>
                    <a:pt x="f92" y="f93"/>
                    <a:pt x="f94" y="f93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56"/>
                    <a:pt x="f55" y="f56"/>
                  </a:cubicBezTo>
                  <a:close/>
                  <a:moveTo>
                    <a:pt x="f104" y="f73"/>
                  </a:moveTo>
                  <a:lnTo>
                    <a:pt x="f104" y="f73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04" y="f111"/>
                    <a:pt x="f112" y="f85"/>
                    <a:pt x="f113" y="f114"/>
                  </a:cubicBezTo>
                  <a:cubicBezTo>
                    <a:pt x="f115" y="f87"/>
                    <a:pt x="f116" y="f117"/>
                    <a:pt x="f8" y="f90"/>
                  </a:cubicBezTo>
                  <a:cubicBezTo>
                    <a:pt x="f118" y="f91"/>
                    <a:pt x="f112" y="f96"/>
                    <a:pt x="f10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09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67"/>
                    <a:pt x="f104" y="f73"/>
                  </a:cubicBezTo>
                  <a:close/>
                  <a:moveTo>
                    <a:pt x="f138" y="f139"/>
                  </a:moveTo>
                  <a:cubicBezTo>
                    <a:pt x="f140" y="f139"/>
                    <a:pt x="f141" y="f142"/>
                    <a:pt x="f143" y="f144"/>
                  </a:cubicBezTo>
                  <a:cubicBezTo>
                    <a:pt x="f145" y="f100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17"/>
                  </a:cubicBezTo>
                  <a:lnTo>
                    <a:pt x="f154" y="f117"/>
                  </a:lnTo>
                  <a:cubicBezTo>
                    <a:pt x="f155" y="f156"/>
                    <a:pt x="f157" y="f158"/>
                    <a:pt x="f159" y="f160"/>
                  </a:cubicBezTo>
                  <a:lnTo>
                    <a:pt x="f161" y="f162"/>
                  </a:lnTo>
                  <a:lnTo>
                    <a:pt x="f161" y="f162"/>
                  </a:ln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34"/>
                    <a:pt x="f178" y="f179"/>
                  </a:cubicBezTo>
                  <a:cubicBezTo>
                    <a:pt x="f180" y="f181"/>
                    <a:pt x="f182" y="f139"/>
                    <a:pt x="f138" y="f139"/>
                  </a:cubicBezTo>
                  <a:close/>
                  <a:moveTo>
                    <a:pt x="f183" y="f184"/>
                  </a:moveTo>
                  <a:cubicBezTo>
                    <a:pt x="f5" y="f184"/>
                    <a:pt x="f185" y="f186"/>
                    <a:pt x="f12" y="f117"/>
                  </a:cubicBezTo>
                  <a:cubicBezTo>
                    <a:pt x="f187" y="f149"/>
                    <a:pt x="f9" y="f188"/>
                    <a:pt x="f189" y="f121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28" y="f196"/>
                    <a:pt x="f9" y="f197"/>
                    <a:pt x="f198" y="f199"/>
                  </a:cubicBezTo>
                  <a:cubicBezTo>
                    <a:pt x="f200" y="f201"/>
                    <a:pt x="f9" y="f202"/>
                    <a:pt x="f203" y="f204"/>
                  </a:cubicBezTo>
                  <a:cubicBezTo>
                    <a:pt x="f205" y="f168"/>
                    <a:pt x="f206" y="f207"/>
                    <a:pt x="f208" y="f207"/>
                  </a:cubicBezTo>
                  <a:cubicBezTo>
                    <a:pt x="f42" y="f207"/>
                    <a:pt x="f209" y="f210"/>
                    <a:pt x="f211" y="f212"/>
                  </a:cubicBezTo>
                  <a:cubicBezTo>
                    <a:pt x="f213" y="f214"/>
                    <a:pt x="f215" y="f184"/>
                    <a:pt x="f183" y="f184"/>
                  </a:cubicBezTo>
                  <a:close/>
                  <a:moveTo>
                    <a:pt x="f216" y="f111"/>
                  </a:moveTo>
                  <a:cubicBezTo>
                    <a:pt x="f217" y="f111"/>
                    <a:pt x="f218" y="f111"/>
                    <a:pt x="f219" y="f111"/>
                  </a:cubicBezTo>
                  <a:cubicBezTo>
                    <a:pt x="f219" y="f184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119"/>
                  </a:cubicBezTo>
                  <a:cubicBezTo>
                    <a:pt x="f229" y="f230"/>
                    <a:pt x="f231" y="f232"/>
                    <a:pt x="f233" y="f234"/>
                  </a:cubicBezTo>
                  <a:cubicBezTo>
                    <a:pt x="f235" y="f196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168"/>
                    <a:pt x="f257" y="f202"/>
                    <a:pt x="f258" y="f201"/>
                  </a:cubicBezTo>
                  <a:cubicBezTo>
                    <a:pt x="f259" y="f260"/>
                    <a:pt x="f261" y="f111"/>
                    <a:pt x="f216" y="f111"/>
                  </a:cubicBezTo>
                  <a:close/>
                  <a:moveTo>
                    <a:pt x="f262" y="f263"/>
                  </a:moveTo>
                  <a:cubicBezTo>
                    <a:pt x="f264" y="f263"/>
                    <a:pt x="f265" y="f266"/>
                    <a:pt x="f267" y="f232"/>
                  </a:cubicBezTo>
                  <a:cubicBezTo>
                    <a:pt x="f268" y="f269"/>
                    <a:pt x="f270" y="f237"/>
                    <a:pt x="f271" y="f272"/>
                  </a:cubicBezTo>
                  <a:cubicBezTo>
                    <a:pt x="f273" y="f202"/>
                    <a:pt x="f267" y="f204"/>
                    <a:pt x="f274" y="f275"/>
                  </a:cubicBez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78" y="f284"/>
                    <a:pt x="f285" y="f286"/>
                  </a:cubicBezTo>
                  <a:cubicBezTo>
                    <a:pt x="f287" y="f103"/>
                    <a:pt x="f288" y="f289"/>
                    <a:pt x="f290" y="f289"/>
                  </a:cubicBezTo>
                  <a:cubicBezTo>
                    <a:pt x="f291" y="f289"/>
                    <a:pt x="f292" y="f293"/>
                    <a:pt x="f294" y="f204"/>
                  </a:cubicBezTo>
                  <a:cubicBezTo>
                    <a:pt x="f295" y="f296"/>
                    <a:pt x="f297" y="f263"/>
                    <a:pt x="f262" y="f263"/>
                  </a:cubicBezTo>
                  <a:close/>
                  <a:moveTo>
                    <a:pt x="f298" y="f281"/>
                  </a:moveTo>
                  <a:lnTo>
                    <a:pt x="f298" y="f299"/>
                  </a:lnTo>
                  <a:cubicBezTo>
                    <a:pt x="f300" y="f301"/>
                    <a:pt x="f55" y="f302"/>
                    <a:pt x="f66" y="f303"/>
                  </a:cubicBezTo>
                  <a:cubicBezTo>
                    <a:pt x="f304" y="f305"/>
                    <a:pt x="f68" y="f306"/>
                    <a:pt x="f82" y="f307"/>
                  </a:cubicBezTo>
                  <a:cubicBezTo>
                    <a:pt x="f308" y="f309"/>
                    <a:pt x="f92" y="f310"/>
                    <a:pt x="f311" y="f312"/>
                  </a:cubicBezTo>
                  <a:cubicBezTo>
                    <a:pt x="f313" y="f314"/>
                    <a:pt x="f68" y="f315"/>
                    <a:pt x="f316" y="f317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09"/>
                    <a:pt x="f329" y="f330"/>
                    <a:pt x="f331" y="f332"/>
                  </a:cubicBezTo>
                  <a:cubicBezTo>
                    <a:pt x="f333" y="f334"/>
                    <a:pt x="f335" y="f284"/>
                    <a:pt x="f336" y="f337"/>
                  </a:cubicBezTo>
                  <a:cubicBezTo>
                    <a:pt x="f338" y="f281"/>
                    <a:pt x="f339" y="f340"/>
                    <a:pt x="f298" y="f281"/>
                  </a:cubicBezTo>
                  <a:close/>
                  <a:moveTo>
                    <a:pt x="f341" y="f342"/>
                  </a:moveTo>
                  <a:cubicBezTo>
                    <a:pt x="f343" y="f342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2" y="f374"/>
                    <a:pt x="f372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42"/>
                    <a:pt x="f341" y="f342"/>
                  </a:cubicBezTo>
                  <a:close/>
                  <a:moveTo>
                    <a:pt x="f391" y="f392"/>
                  </a:moveTo>
                  <a:cubicBezTo>
                    <a:pt x="f393" y="f392"/>
                    <a:pt x="f394" y="f395"/>
                    <a:pt x="f396" y="f397"/>
                  </a:cubicBezTo>
                  <a:cubicBezTo>
                    <a:pt x="f398" y="f399"/>
                    <a:pt x="f400" y="f401"/>
                    <a:pt x="f402" y="f371"/>
                  </a:cubicBezTo>
                  <a:cubicBezTo>
                    <a:pt x="f403" y="f404"/>
                    <a:pt x="f405" y="f406"/>
                    <a:pt x="f407" y="f408"/>
                  </a:cubicBezTo>
                  <a:cubicBezTo>
                    <a:pt x="f403" y="f409"/>
                    <a:pt x="f410" y="f374"/>
                    <a:pt x="f411" y="f412"/>
                  </a:cubicBezTo>
                  <a:cubicBezTo>
                    <a:pt x="f413" y="f414"/>
                    <a:pt x="f415" y="f416"/>
                    <a:pt x="f417" y="f418"/>
                  </a:cubicBezTo>
                  <a:cubicBezTo>
                    <a:pt x="f419" y="f420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30"/>
                  </a:cubicBezTo>
                  <a:lnTo>
                    <a:pt x="f429" y="f431"/>
                  </a:lnTo>
                  <a:cubicBezTo>
                    <a:pt x="f432" y="f431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148" y="f371"/>
                  </a:cubicBezTo>
                  <a:cubicBezTo>
                    <a:pt x="f441" y="f442"/>
                    <a:pt x="f443" y="f392"/>
                    <a:pt x="f391" y="f392"/>
                  </a:cubicBezTo>
                  <a:close/>
                  <a:moveTo>
                    <a:pt x="f444" y="f445"/>
                  </a:moveTo>
                  <a:cubicBezTo>
                    <a:pt x="f446" y="f445"/>
                    <a:pt x="f447" y="f448"/>
                    <a:pt x="f449" y="f450"/>
                  </a:cubicBezTo>
                  <a:cubicBezTo>
                    <a:pt x="f451" y="f374"/>
                    <a:pt x="f452" y="f453"/>
                    <a:pt x="f454" y="f455"/>
                  </a:cubicBezTo>
                  <a:cubicBezTo>
                    <a:pt x="f456" y="f457"/>
                    <a:pt x="f451" y="f458"/>
                    <a:pt x="f459" y="f460"/>
                  </a:cubicBezTo>
                  <a:lnTo>
                    <a:pt x="f459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64" y="f470"/>
                    <a:pt x="f471" y="f472"/>
                  </a:cubicBezTo>
                  <a:cubicBezTo>
                    <a:pt x="f464" y="f473"/>
                    <a:pt x="f474" y="f475"/>
                    <a:pt x="f476" y="f475"/>
                  </a:cubicBezTo>
                  <a:cubicBezTo>
                    <a:pt x="f477" y="f475"/>
                    <a:pt x="f478" y="f479"/>
                    <a:pt x="f480" y="f481"/>
                  </a:cubicBezTo>
                  <a:cubicBezTo>
                    <a:pt x="f482" y="f483"/>
                    <a:pt x="f484" y="f445"/>
                    <a:pt x="f444" y="f445"/>
                  </a:cubicBezTo>
                  <a:close/>
                  <a:moveTo>
                    <a:pt x="f485" y="f486"/>
                  </a:moveTo>
                  <a:cubicBezTo>
                    <a:pt x="f487" y="f486"/>
                    <a:pt x="f488" y="f375"/>
                    <a:pt x="f489" y="f490"/>
                  </a:cubicBezTo>
                  <a:cubicBezTo>
                    <a:pt x="f491" y="f492"/>
                    <a:pt x="f493" y="f494"/>
                    <a:pt x="f495" y="f465"/>
                  </a:cubicBezTo>
                  <a:cubicBezTo>
                    <a:pt x="f496" y="f467"/>
                    <a:pt x="f497" y="f467"/>
                    <a:pt x="f498" y="f499"/>
                  </a:cubicBezTo>
                  <a:cubicBezTo>
                    <a:pt x="f500" y="f501"/>
                    <a:pt x="f502" y="f424"/>
                    <a:pt x="f503" y="f504"/>
                  </a:cubicBezTo>
                  <a:cubicBezTo>
                    <a:pt x="f505" y="f499"/>
                    <a:pt x="f506" y="f469"/>
                    <a:pt x="f507" y="f508"/>
                  </a:cubicBezTo>
                  <a:cubicBezTo>
                    <a:pt x="f503" y="f509"/>
                    <a:pt x="f510" y="f511"/>
                    <a:pt x="f498" y="f512"/>
                  </a:cubicBezTo>
                  <a:cubicBezTo>
                    <a:pt x="f513" y="f514"/>
                    <a:pt x="f515" y="f516"/>
                    <a:pt x="f507" y="f517"/>
                  </a:cubicBezTo>
                  <a:cubicBezTo>
                    <a:pt x="f518" y="f519"/>
                    <a:pt x="f520" y="f521"/>
                    <a:pt x="f522" y="f521"/>
                  </a:cubicBezTo>
                  <a:cubicBezTo>
                    <a:pt x="f523" y="f521"/>
                    <a:pt x="f524" y="f525"/>
                    <a:pt x="f526" y="f527"/>
                  </a:cubicBezTo>
                  <a:cubicBezTo>
                    <a:pt x="f528" y="f529"/>
                    <a:pt x="f530" y="f486"/>
                    <a:pt x="f485" y="f486"/>
                  </a:cubicBezTo>
                  <a:close/>
                  <a:moveTo>
                    <a:pt x="f531" y="f532"/>
                  </a:moveTo>
                  <a:cubicBezTo>
                    <a:pt x="f533" y="f532"/>
                    <a:pt x="f534" y="f535"/>
                    <a:pt x="f536" y="f537"/>
                  </a:cubicBezTo>
                  <a:cubicBezTo>
                    <a:pt x="f538" y="f539"/>
                    <a:pt x="f540" y="f541"/>
                    <a:pt x="f542" y="f543"/>
                  </a:cubicBezTo>
                  <a:cubicBezTo>
                    <a:pt x="f544" y="f545"/>
                    <a:pt x="f546" y="f547"/>
                    <a:pt x="f548" y="f549"/>
                  </a:cubicBezTo>
                  <a:cubicBezTo>
                    <a:pt x="f550" y="f551"/>
                    <a:pt x="f552" y="f553"/>
                    <a:pt x="f554" y="f555"/>
                  </a:cubicBezTo>
                  <a:cubicBezTo>
                    <a:pt x="f556" y="f557"/>
                    <a:pt x="f546" y="f558"/>
                    <a:pt x="f540" y="f559"/>
                  </a:cubicBezTo>
                  <a:cubicBezTo>
                    <a:pt x="f560" y="f561"/>
                    <a:pt x="f562" y="f563"/>
                    <a:pt x="f550" y="f564"/>
                  </a:cubicBezTo>
                  <a:cubicBezTo>
                    <a:pt x="f565" y="f566"/>
                    <a:pt x="f567" y="f568"/>
                    <a:pt x="f569" y="f568"/>
                  </a:cubicBezTo>
                  <a:cubicBezTo>
                    <a:pt x="f570" y="f568"/>
                    <a:pt x="f571" y="f572"/>
                    <a:pt x="f573" y="f574"/>
                  </a:cubicBezTo>
                  <a:cubicBezTo>
                    <a:pt x="f575" y="f576"/>
                    <a:pt x="f577" y="f532"/>
                    <a:pt x="f531" y="f532"/>
                  </a:cubicBezTo>
                  <a:close/>
                  <a:moveTo>
                    <a:pt x="f473" y="f578"/>
                  </a:moveTo>
                  <a:cubicBezTo>
                    <a:pt x="f579" y="f578"/>
                    <a:pt x="f580" y="f581"/>
                    <a:pt x="f582" y="f583"/>
                  </a:cubicBezTo>
                  <a:cubicBezTo>
                    <a:pt x="f584" y="f585"/>
                    <a:pt x="f586" y="f587"/>
                    <a:pt x="f588" y="f589"/>
                  </a:cubicBezTo>
                  <a:cubicBezTo>
                    <a:pt x="f590" y="f591"/>
                    <a:pt x="f592" y="f593"/>
                    <a:pt x="f594" y="f595"/>
                  </a:cubicBezTo>
                  <a:cubicBezTo>
                    <a:pt x="f596" y="f597"/>
                    <a:pt x="f598" y="f599"/>
                    <a:pt x="f600" y="f601"/>
                  </a:cubicBezTo>
                  <a:cubicBezTo>
                    <a:pt x="f602" y="f603"/>
                    <a:pt x="f586" y="f604"/>
                    <a:pt x="f605" y="f606"/>
                  </a:cubicBezTo>
                  <a:cubicBezTo>
                    <a:pt x="f607" y="f608"/>
                    <a:pt x="f609" y="f610"/>
                    <a:pt x="f611" y="f610"/>
                  </a:cubicBezTo>
                  <a:cubicBezTo>
                    <a:pt x="f612" y="f610"/>
                    <a:pt x="f613" y="f614"/>
                    <a:pt x="f615" y="f616"/>
                  </a:cubicBezTo>
                  <a:cubicBezTo>
                    <a:pt x="f617" y="f618"/>
                    <a:pt x="f619" y="f578"/>
                    <a:pt x="f473" y="f578"/>
                  </a:cubicBezTo>
                  <a:close/>
                  <a:moveTo>
                    <a:pt x="f620" y="f621"/>
                  </a:moveTo>
                  <a:cubicBezTo>
                    <a:pt x="f622" y="f621"/>
                    <a:pt x="f623" y="f624"/>
                    <a:pt x="f625" y="f626"/>
                  </a:cubicBezTo>
                  <a:cubicBezTo>
                    <a:pt x="f627" y="f614"/>
                    <a:pt x="f628" y="f629"/>
                    <a:pt x="f630" y="f631"/>
                  </a:cubicBezTo>
                  <a:cubicBezTo>
                    <a:pt x="f632" y="f633"/>
                    <a:pt x="f634" y="f635"/>
                    <a:pt x="f636" y="f637"/>
                  </a:cubicBezTo>
                  <a:lnTo>
                    <a:pt x="f636" y="f638"/>
                  </a:lnTo>
                  <a:cubicBezTo>
                    <a:pt x="f639" y="f640"/>
                    <a:pt x="f641" y="f642"/>
                    <a:pt x="f643" y="f644"/>
                  </a:cubicBezTo>
                  <a:cubicBezTo>
                    <a:pt x="f645" y="f646"/>
                    <a:pt x="f647" y="f648"/>
                    <a:pt x="f649" y="f650"/>
                  </a:cubicBezTo>
                  <a:cubicBezTo>
                    <a:pt x="f622" y="f651"/>
                    <a:pt x="f652" y="f653"/>
                    <a:pt x="f654" y="f653"/>
                  </a:cubicBezTo>
                  <a:cubicBezTo>
                    <a:pt x="f655" y="f653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21"/>
                    <a:pt x="f620" y="f621"/>
                  </a:cubicBezTo>
                  <a:close/>
                  <a:moveTo>
                    <a:pt x="f669" y="f670"/>
                  </a:moveTo>
                  <a:cubicBezTo>
                    <a:pt x="f671" y="f670"/>
                    <a:pt x="f672" y="f673"/>
                    <a:pt x="f674" y="f675"/>
                  </a:cubicBezTo>
                  <a:cubicBezTo>
                    <a:pt x="f676" y="f677"/>
                    <a:pt x="f678" y="f679"/>
                    <a:pt x="f680" y="f681"/>
                  </a:cubicBezTo>
                  <a:cubicBezTo>
                    <a:pt x="f682" y="f650"/>
                    <a:pt x="f683" y="f684"/>
                    <a:pt x="f685" y="f686"/>
                  </a:cubicBezTo>
                  <a:cubicBezTo>
                    <a:pt x="f687" y="f688"/>
                    <a:pt x="f689" y="f690"/>
                    <a:pt x="f691" y="f692"/>
                  </a:cubicBezTo>
                  <a:cubicBezTo>
                    <a:pt x="f693" y="f686"/>
                    <a:pt x="f694" y="f695"/>
                    <a:pt x="f696" y="f697"/>
                  </a:cubicBezTo>
                  <a:cubicBezTo>
                    <a:pt x="f698" y="f699"/>
                    <a:pt x="f700" y="f701"/>
                    <a:pt x="f702" y="f703"/>
                  </a:cubicBezTo>
                  <a:lnTo>
                    <a:pt x="f704" y="f703"/>
                  </a:lnTo>
                  <a:cubicBezTo>
                    <a:pt x="f705" y="f706"/>
                    <a:pt x="f707" y="f708"/>
                    <a:pt x="f691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cubicBezTo>
                    <a:pt x="f722" y="f723"/>
                    <a:pt x="f724" y="f725"/>
                    <a:pt x="f726" y="f725"/>
                  </a:cubicBezTo>
                  <a:cubicBezTo>
                    <a:pt x="f727" y="f725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1"/>
                  </a:cubicBezTo>
                  <a:cubicBezTo>
                    <a:pt x="f743" y="f741"/>
                    <a:pt x="f744" y="f745"/>
                    <a:pt x="f746" y="f747"/>
                  </a:cubicBez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13"/>
                    <a:pt x="f755" y="f756"/>
                    <a:pt x="f757" y="f758"/>
                  </a:cubicBezTo>
                  <a:cubicBezTo>
                    <a:pt x="f759" y="f760"/>
                    <a:pt x="f761" y="f711"/>
                    <a:pt x="f762" y="f763"/>
                  </a:cubicBezTo>
                  <a:cubicBezTo>
                    <a:pt x="f764" y="f765"/>
                    <a:pt x="f766" y="f767"/>
                    <a:pt x="f768" y="f769"/>
                  </a:cubicBezTo>
                  <a:cubicBezTo>
                    <a:pt x="f770" y="f692"/>
                    <a:pt x="f771" y="f772"/>
                    <a:pt x="f773" y="f650"/>
                  </a:cubicBezTo>
                  <a:cubicBezTo>
                    <a:pt x="f774" y="f675"/>
                    <a:pt x="f775" y="f776"/>
                    <a:pt x="f718" y="f638"/>
                  </a:cubicBezTo>
                  <a:cubicBezTo>
                    <a:pt x="f777" y="f778"/>
                    <a:pt x="f779" y="f670"/>
                    <a:pt x="f669" y="f670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181;p7">
              <a:extLst>
                <a:ext uri="{FF2B5EF4-FFF2-40B4-BE49-F238E27FC236}">
                  <a16:creationId xmlns:a16="http://schemas.microsoft.com/office/drawing/2014/main" id="{2DACFC4F-F550-59D6-D74F-1678925D9BA7}"/>
                </a:ext>
              </a:extLst>
            </p:cNvPr>
            <p:cNvSpPr/>
            <p:nvPr/>
          </p:nvSpPr>
          <p:spPr>
            <a:xfrm>
              <a:off x="5933313" y="3484440"/>
              <a:ext cx="289892" cy="196742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637"/>
                <a:gd name="f5" fmla="val 1111"/>
                <a:gd name="f6" fmla="val 600"/>
                <a:gd name="f7" fmla="val 534"/>
                <a:gd name="f8" fmla="val 511"/>
                <a:gd name="f9" fmla="val 32"/>
                <a:gd name="f10" fmla="val 473"/>
                <a:gd name="f11" fmla="val 118"/>
                <a:gd name="f12" fmla="val 455"/>
                <a:gd name="f13" fmla="val 159"/>
                <a:gd name="f14" fmla="val 420"/>
                <a:gd name="f15" fmla="val 189"/>
                <a:gd name="f16" fmla="val 390"/>
                <a:gd name="f17" fmla="val 218"/>
                <a:gd name="f18" fmla="val 337"/>
                <a:gd name="f19" fmla="val 266"/>
                <a:gd name="f20" fmla="val 290"/>
                <a:gd name="f21" fmla="val 313"/>
                <a:gd name="f22" fmla="val 237"/>
                <a:gd name="f23" fmla="val 225"/>
                <a:gd name="f24" fmla="val 372"/>
                <a:gd name="f25" fmla="val 207"/>
                <a:gd name="f26" fmla="val 378"/>
                <a:gd name="f27" fmla="val 201"/>
                <a:gd name="f28" fmla="val 384"/>
                <a:gd name="f29" fmla="val 154"/>
                <a:gd name="f30" fmla="val 119"/>
                <a:gd name="f31" fmla="val 342"/>
                <a:gd name="f32" fmla="val 60"/>
                <a:gd name="f33" fmla="val 307"/>
                <a:gd name="f34" fmla="val 42"/>
                <a:gd name="f35" fmla="val 413"/>
                <a:gd name="f36" fmla="val 24"/>
                <a:gd name="f37" fmla="val 502"/>
                <a:gd name="f38" fmla="val 1"/>
                <a:gd name="f39" fmla="val 608"/>
                <a:gd name="f40" fmla="val 166"/>
                <a:gd name="f41" fmla="val 184"/>
                <a:gd name="f42" fmla="val 638"/>
                <a:gd name="f43" fmla="val 196"/>
                <a:gd name="f44" fmla="val 650"/>
                <a:gd name="f45" fmla="val 667"/>
                <a:gd name="f46" fmla="val 243"/>
                <a:gd name="f47" fmla="val 856"/>
                <a:gd name="f48" fmla="val 367"/>
                <a:gd name="f49" fmla="val 951"/>
                <a:gd name="f50" fmla="val 556"/>
                <a:gd name="f51" fmla="val 980"/>
                <a:gd name="f52" fmla="val 603"/>
                <a:gd name="f53" fmla="val 986"/>
                <a:gd name="f54" fmla="val 656"/>
                <a:gd name="f55" fmla="val 1004"/>
                <a:gd name="f56" fmla="val 680"/>
                <a:gd name="f57" fmla="val 1039"/>
                <a:gd name="f58" fmla="val 713"/>
                <a:gd name="f59" fmla="val 1093"/>
                <a:gd name="f60" fmla="val 752"/>
                <a:gd name="f61" fmla="val 1110"/>
                <a:gd name="f62" fmla="val 794"/>
                <a:gd name="f63" fmla="val 827"/>
                <a:gd name="f64" fmla="val 862"/>
                <a:gd name="f65" fmla="val 1100"/>
                <a:gd name="f66" fmla="val 898"/>
                <a:gd name="f67" fmla="val 1087"/>
                <a:gd name="f68" fmla="val 957"/>
                <a:gd name="f69" fmla="val 1063"/>
                <a:gd name="f70" fmla="val 1011"/>
                <a:gd name="f71" fmla="val 1028"/>
                <a:gd name="f72" fmla="val 1064"/>
                <a:gd name="f73" fmla="val 992"/>
                <a:gd name="f74" fmla="val 1144"/>
                <a:gd name="f75" fmla="val 936"/>
                <a:gd name="f76" fmla="val 1229"/>
                <a:gd name="f77" fmla="val 905"/>
                <a:gd name="f78" fmla="val 1318"/>
                <a:gd name="f79" fmla="val 1360"/>
                <a:gd name="f80" fmla="val 1404"/>
                <a:gd name="f81" fmla="val 912"/>
                <a:gd name="f82" fmla="val 1448"/>
                <a:gd name="f83" fmla="val 927"/>
                <a:gd name="f84" fmla="val 1501"/>
                <a:gd name="f85" fmla="val 945"/>
                <a:gd name="f86" fmla="val 1560"/>
                <a:gd name="f87" fmla="val 1613"/>
                <a:gd name="f88" fmla="val 969"/>
                <a:gd name="f89" fmla="val 1619"/>
                <a:gd name="f90" fmla="val 1631"/>
                <a:gd name="f91" fmla="val 939"/>
                <a:gd name="f92" fmla="val 921"/>
                <a:gd name="f93" fmla="val 1601"/>
                <a:gd name="f94" fmla="val 1566"/>
                <a:gd name="f95" fmla="val 1530"/>
                <a:gd name="f96" fmla="val 845"/>
                <a:gd name="f97" fmla="val 1324"/>
                <a:gd name="f98" fmla="val 774"/>
                <a:gd name="f99" fmla="val 1223"/>
                <a:gd name="f100" fmla="val 614"/>
                <a:gd name="f101" fmla="val 1129"/>
                <a:gd name="f102" fmla="val 443"/>
                <a:gd name="f103" fmla="val 1070"/>
                <a:gd name="f104" fmla="val 325"/>
                <a:gd name="f105" fmla="val 1040"/>
                <a:gd name="f106" fmla="val 952"/>
                <a:gd name="f107" fmla="val 822"/>
                <a:gd name="f108" fmla="val 35"/>
                <a:gd name="f109" fmla="val 6"/>
                <a:gd name="f110" fmla="val 634"/>
                <a:gd name="f111" fmla="val 2"/>
                <a:gd name="f112" fmla="val 616"/>
                <a:gd name="f113" fmla="*/ f1 1 1637"/>
                <a:gd name="f114" fmla="*/ f2 1 1111"/>
                <a:gd name="f115" fmla="val f3"/>
                <a:gd name="f116" fmla="val f4"/>
                <a:gd name="f117" fmla="val f5"/>
                <a:gd name="f118" fmla="+- f117 0 f115"/>
                <a:gd name="f119" fmla="+- f116 0 f115"/>
                <a:gd name="f120" fmla="*/ f119 1 1637"/>
                <a:gd name="f121" fmla="*/ f118 1 1111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637" h="1111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0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0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27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68"/>
                    <a:pt x="f87" y="f88"/>
                  </a:cubicBezTo>
                  <a:cubicBezTo>
                    <a:pt x="f89" y="f49"/>
                    <a:pt x="f90" y="f91"/>
                    <a:pt x="f4" y="f92"/>
                  </a:cubicBezTo>
                  <a:cubicBezTo>
                    <a:pt x="f93" y="f66"/>
                    <a:pt x="f94" y="f47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59" y="f28"/>
                    <a:pt x="f103" y="f104"/>
                    <a:pt x="f105" y="f19"/>
                  </a:cubicBezTo>
                  <a:cubicBezTo>
                    <a:pt x="f106" y="f11"/>
                    <a:pt x="f107" y="f108"/>
                    <a:pt x="f54" y="f109"/>
                  </a:cubicBezTo>
                  <a:cubicBezTo>
                    <a:pt x="f110" y="f111"/>
                    <a:pt x="f112" y="f3"/>
                    <a:pt x="f6" y="f3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182;p7">
              <a:extLst>
                <a:ext uri="{FF2B5EF4-FFF2-40B4-BE49-F238E27FC236}">
                  <a16:creationId xmlns:a16="http://schemas.microsoft.com/office/drawing/2014/main" id="{2EF32308-219E-2BE6-4304-2FC4C2F567C5}"/>
                </a:ext>
              </a:extLst>
            </p:cNvPr>
            <p:cNvSpPr/>
            <p:nvPr/>
          </p:nvSpPr>
          <p:spPr>
            <a:xfrm>
              <a:off x="7593159" y="2991605"/>
              <a:ext cx="216758" cy="208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4"/>
                <a:gd name="f4" fmla="val 1177"/>
                <a:gd name="f5" fmla="val 471"/>
                <a:gd name="f6" fmla="val 1"/>
                <a:gd name="f7" fmla="val 324"/>
                <a:gd name="f8" fmla="val 168"/>
                <a:gd name="f9" fmla="val 34"/>
                <a:gd name="f10" fmla="val 107"/>
                <a:gd name="f11" fmla="val 90"/>
                <a:gd name="f12" fmla="val 190"/>
                <a:gd name="f13" fmla="val 160"/>
                <a:gd name="f14" fmla="val 249"/>
                <a:gd name="f15" fmla="val 219"/>
                <a:gd name="f16" fmla="val 314"/>
                <a:gd name="f17" fmla="val 279"/>
                <a:gd name="f18" fmla="val 379"/>
                <a:gd name="f19" fmla="val 367"/>
                <a:gd name="f20" fmla="val 432"/>
                <a:gd name="f21" fmla="val 373"/>
                <a:gd name="f22" fmla="val 550"/>
                <a:gd name="f23" fmla="val 527"/>
                <a:gd name="f24" fmla="val 196"/>
                <a:gd name="f25" fmla="val 497"/>
                <a:gd name="f26" fmla="val 119"/>
                <a:gd name="f27" fmla="val 474"/>
                <a:gd name="f28" fmla="val 485"/>
                <a:gd name="f29" fmla="val 95"/>
                <a:gd name="f30" fmla="val 491"/>
                <a:gd name="f31" fmla="val 84"/>
                <a:gd name="f32" fmla="val 503"/>
                <a:gd name="f33" fmla="val 273"/>
                <a:gd name="f34" fmla="val 568"/>
                <a:gd name="f35" fmla="val 214"/>
                <a:gd name="f36" fmla="val 745"/>
                <a:gd name="f37" fmla="val 261"/>
                <a:gd name="f38" fmla="val 881"/>
                <a:gd name="f39" fmla="val 332"/>
                <a:gd name="f40" fmla="val 840"/>
                <a:gd name="f41" fmla="val 391"/>
                <a:gd name="f42" fmla="val 804"/>
                <a:gd name="f43" fmla="val 473"/>
                <a:gd name="f44" fmla="val 757"/>
                <a:gd name="f45" fmla="val 1176"/>
                <a:gd name="f46" fmla="val 727"/>
                <a:gd name="f47" fmla="val 1029"/>
                <a:gd name="f48" fmla="val 958"/>
                <a:gd name="f49" fmla="val 1105"/>
                <a:gd name="f50" fmla="val 722"/>
                <a:gd name="f51" fmla="val 1153"/>
                <a:gd name="f52" fmla="val 586"/>
                <a:gd name="f53" fmla="val 1188"/>
                <a:gd name="f54" fmla="val 444"/>
                <a:gd name="f55" fmla="val 995"/>
                <a:gd name="f56" fmla="val 121"/>
                <a:gd name="f57" fmla="val 749"/>
                <a:gd name="f58" fmla="*/ f0 1 1224"/>
                <a:gd name="f59" fmla="*/ f1 1 1177"/>
                <a:gd name="f60" fmla="val f2"/>
                <a:gd name="f61" fmla="val f3"/>
                <a:gd name="f62" fmla="val f4"/>
                <a:gd name="f63" fmla="+- f62 0 f60"/>
                <a:gd name="f64" fmla="+- f61 0 f60"/>
                <a:gd name="f65" fmla="*/ f64 1 1224"/>
                <a:gd name="f66" fmla="*/ f63 1 1177"/>
                <a:gd name="f67" fmla="*/ f60 1 f65"/>
                <a:gd name="f68" fmla="*/ f61 1 f65"/>
                <a:gd name="f69" fmla="*/ f60 1 f66"/>
                <a:gd name="f70" fmla="*/ f62 1 f66"/>
                <a:gd name="f71" fmla="*/ f67 f58 1"/>
                <a:gd name="f72" fmla="*/ f68 f58 1"/>
                <a:gd name="f73" fmla="*/ f70 f59 1"/>
                <a:gd name="f74" fmla="*/ f6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1224" h="1177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7" y="f23"/>
                    <a:pt x="f24" y="f25"/>
                    <a:pt x="f26" y="f27"/>
                  </a:cubicBezTo>
                  <a:cubicBezTo>
                    <a:pt x="f10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3" y="f45"/>
                  </a:lnTo>
                  <a:cubicBezTo>
                    <a:pt x="f46" y="f45"/>
                    <a:pt x="f47" y="f48"/>
                    <a:pt x="f49" y="f50"/>
                  </a:cubicBezTo>
                  <a:cubicBezTo>
                    <a:pt x="f51" y="f52"/>
                    <a:pt x="f53" y="f54"/>
                    <a:pt x="f3" y="f16"/>
                  </a:cubicBezTo>
                  <a:cubicBezTo>
                    <a:pt x="f55" y="f56"/>
                    <a:pt x="f57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183;p7">
              <a:extLst>
                <a:ext uri="{FF2B5EF4-FFF2-40B4-BE49-F238E27FC236}">
                  <a16:creationId xmlns:a16="http://schemas.microsoft.com/office/drawing/2014/main" id="{B79C38F5-1E19-A987-AA62-81F5DE483515}"/>
                </a:ext>
              </a:extLst>
            </p:cNvPr>
            <p:cNvSpPr/>
            <p:nvPr/>
          </p:nvSpPr>
          <p:spPr>
            <a:xfrm>
              <a:off x="7773076" y="2682584"/>
              <a:ext cx="162388" cy="1669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7"/>
                <a:gd name="f4" fmla="val 943"/>
                <a:gd name="f5" fmla="val 276"/>
                <a:gd name="f6" fmla="val 1"/>
                <a:gd name="f7" fmla="val 185"/>
                <a:gd name="f8" fmla="val 97"/>
                <a:gd name="f9" fmla="val 26"/>
                <a:gd name="f10" fmla="val 75"/>
                <a:gd name="f11" fmla="val 66"/>
                <a:gd name="f12" fmla="val 181"/>
                <a:gd name="f13" fmla="val 190"/>
                <a:gd name="f14" fmla="val 258"/>
                <a:gd name="f15" fmla="val 208"/>
                <a:gd name="f16" fmla="val 417"/>
                <a:gd name="f17" fmla="val 143"/>
                <a:gd name="f18" fmla="val 388"/>
                <a:gd name="f19" fmla="val 95"/>
                <a:gd name="f20" fmla="val 370"/>
                <a:gd name="f21" fmla="val 36"/>
                <a:gd name="f22" fmla="val 352"/>
                <a:gd name="f23" fmla="val 72"/>
                <a:gd name="f24" fmla="val 470"/>
                <a:gd name="f25" fmla="val 101"/>
                <a:gd name="f26" fmla="val 559"/>
                <a:gd name="f27" fmla="val 131"/>
                <a:gd name="f28" fmla="val 665"/>
                <a:gd name="f29" fmla="val 278"/>
                <a:gd name="f30" fmla="val 630"/>
                <a:gd name="f31" fmla="val 273"/>
                <a:gd name="f32" fmla="val 742"/>
                <a:gd name="f33" fmla="val 267"/>
                <a:gd name="f34" fmla="val 836"/>
                <a:gd name="f35" fmla="val 261"/>
                <a:gd name="f36" fmla="val 491"/>
                <a:gd name="f37" fmla="val 919"/>
                <a:gd name="f38" fmla="val 680"/>
                <a:gd name="f39" fmla="val 825"/>
                <a:gd name="f40" fmla="val 792"/>
                <a:gd name="f41" fmla="val 612"/>
                <a:gd name="f42" fmla="val 840"/>
                <a:gd name="f43" fmla="val 518"/>
                <a:gd name="f44" fmla="val 875"/>
                <a:gd name="f45" fmla="val 411"/>
                <a:gd name="f46" fmla="val 916"/>
                <a:gd name="f47" fmla="val 311"/>
                <a:gd name="f48" fmla="val 636"/>
                <a:gd name="f49" fmla="val 451"/>
                <a:gd name="f50" fmla="*/ f0 1 917"/>
                <a:gd name="f51" fmla="*/ f1 1 94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917"/>
                <a:gd name="f58" fmla="*/ f55 1 94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917" h="943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4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8"/>
                    <a:pt x="f49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184;p7">
              <a:extLst>
                <a:ext uri="{FF2B5EF4-FFF2-40B4-BE49-F238E27FC236}">
                  <a16:creationId xmlns:a16="http://schemas.microsoft.com/office/drawing/2014/main" id="{AC0F249A-F74D-11AD-C4CF-A9B5B8FE60F5}"/>
                </a:ext>
              </a:extLst>
            </p:cNvPr>
            <p:cNvSpPr/>
            <p:nvPr/>
          </p:nvSpPr>
          <p:spPr>
            <a:xfrm>
              <a:off x="8092193" y="2722781"/>
              <a:ext cx="143441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0"/>
                <a:gd name="f4" fmla="val 864"/>
                <a:gd name="f5" fmla="val 227"/>
                <a:gd name="f6" fmla="val 1"/>
                <a:gd name="f7" fmla="val 221"/>
                <a:gd name="f8" fmla="val 214"/>
                <a:gd name="f9" fmla="val 207"/>
                <a:gd name="f10" fmla="val 102"/>
                <a:gd name="f11" fmla="val 213"/>
                <a:gd name="f12" fmla="val 208"/>
                <a:gd name="f13" fmla="val 219"/>
                <a:gd name="f14" fmla="val 344"/>
                <a:gd name="f15" fmla="val 160"/>
                <a:gd name="f16" fmla="val 296"/>
                <a:gd name="f17" fmla="val 130"/>
                <a:gd name="f18" fmla="val 273"/>
                <a:gd name="f19" fmla="val 95"/>
                <a:gd name="f20" fmla="val 237"/>
                <a:gd name="f21" fmla="val 77"/>
                <a:gd name="f22" fmla="val 338"/>
                <a:gd name="f23" fmla="val 65"/>
                <a:gd name="f24" fmla="val 415"/>
                <a:gd name="f25" fmla="val 47"/>
                <a:gd name="f26" fmla="val 491"/>
                <a:gd name="f27" fmla="val 89"/>
                <a:gd name="f28" fmla="val 521"/>
                <a:gd name="f29" fmla="val 124"/>
                <a:gd name="f30" fmla="val 544"/>
                <a:gd name="f31" fmla="val 172"/>
                <a:gd name="f32" fmla="val 574"/>
                <a:gd name="f33" fmla="val 112"/>
                <a:gd name="f34" fmla="val 651"/>
                <a:gd name="f35" fmla="val 59"/>
                <a:gd name="f36" fmla="val 722"/>
                <a:gd name="f37" fmla="val 798"/>
                <a:gd name="f38" fmla="val 101"/>
                <a:gd name="f39" fmla="val 840"/>
                <a:gd name="f40" fmla="val 196"/>
                <a:gd name="f41" fmla="val 287"/>
                <a:gd name="f42" fmla="val 390"/>
                <a:gd name="f43" fmla="val 488"/>
                <a:gd name="f44" fmla="val 834"/>
                <a:gd name="f45" fmla="val 585"/>
                <a:gd name="f46" fmla="val 769"/>
                <a:gd name="f47" fmla="val 662"/>
                <a:gd name="f48" fmla="val 716"/>
                <a:gd name="f49" fmla="val 733"/>
                <a:gd name="f50" fmla="val 657"/>
                <a:gd name="f51" fmla="val 809"/>
                <a:gd name="f52" fmla="val 604"/>
                <a:gd name="f53" fmla="val 689"/>
                <a:gd name="f54" fmla="val 218"/>
                <a:gd name="f55" fmla="val 484"/>
                <a:gd name="f56" fmla="*/ f0 1 810"/>
                <a:gd name="f57" fmla="*/ f1 1 864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810"/>
                <a:gd name="f64" fmla="*/ f61 1 864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810" h="864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2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185;p7">
              <a:extLst>
                <a:ext uri="{FF2B5EF4-FFF2-40B4-BE49-F238E27FC236}">
                  <a16:creationId xmlns:a16="http://schemas.microsoft.com/office/drawing/2014/main" id="{88DDA5E0-A554-630B-EE72-70DF1791D62C}"/>
                </a:ext>
              </a:extLst>
            </p:cNvPr>
            <p:cNvSpPr/>
            <p:nvPr/>
          </p:nvSpPr>
          <p:spPr>
            <a:xfrm>
              <a:off x="4342531" y="3056061"/>
              <a:ext cx="136181" cy="1510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3"/>
                <a:gd name="f5" fmla="val 166"/>
                <a:gd name="f6" fmla="val 114"/>
                <a:gd name="f7" fmla="val 64"/>
                <a:gd name="f8" fmla="val 11"/>
                <a:gd name="f9" fmla="val 18"/>
                <a:gd name="f10" fmla="val 33"/>
                <a:gd name="f11" fmla="val 30"/>
                <a:gd name="f12" fmla="val 133"/>
                <a:gd name="f13" fmla="val 148"/>
                <a:gd name="f14" fmla="val 210"/>
                <a:gd name="f15" fmla="val 107"/>
                <a:gd name="f16" fmla="val 334"/>
                <a:gd name="f17" fmla="val 65"/>
                <a:gd name="f18" fmla="val 316"/>
                <a:gd name="f19" fmla="val 304"/>
                <a:gd name="f20" fmla="val 293"/>
                <a:gd name="f21" fmla="val 387"/>
                <a:gd name="f22" fmla="val 470"/>
                <a:gd name="f23" fmla="val 558"/>
                <a:gd name="f24" fmla="val 42"/>
                <a:gd name="f25" fmla="val 564"/>
                <a:gd name="f26" fmla="val 83"/>
                <a:gd name="f27" fmla="val 570"/>
                <a:gd name="f28" fmla="val 142"/>
                <a:gd name="f29" fmla="val 576"/>
                <a:gd name="f30" fmla="val 112"/>
                <a:gd name="f31" fmla="val 677"/>
                <a:gd name="f32" fmla="val 759"/>
                <a:gd name="f33" fmla="val 53"/>
                <a:gd name="f34" fmla="val 848"/>
                <a:gd name="f35" fmla="val 851"/>
                <a:gd name="f36" fmla="val 111"/>
                <a:gd name="f37" fmla="val 852"/>
                <a:gd name="f38" fmla="val 138"/>
                <a:gd name="f39" fmla="val 446"/>
                <a:gd name="f40" fmla="val 627"/>
                <a:gd name="f41" fmla="val 672"/>
                <a:gd name="f42" fmla="val 768"/>
                <a:gd name="f43" fmla="val 423"/>
                <a:gd name="f44" fmla="val 590"/>
                <a:gd name="f45" fmla="val 156"/>
                <a:gd name="f46" fmla="val 364"/>
                <a:gd name="f47" fmla="*/ f0 1 769"/>
                <a:gd name="f48" fmla="*/ f1 1 853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769"/>
                <a:gd name="f55" fmla="*/ f52 1 853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69" h="85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1" y="f19"/>
                    <a:pt x="f2" y="f20"/>
                  </a:cubicBezTo>
                  <a:cubicBezTo>
                    <a:pt x="f2" y="f21"/>
                    <a:pt x="f2" y="f22"/>
                    <a:pt x="f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26" y="f32"/>
                    <a:pt x="f33" y="f34"/>
                  </a:cubicBezTo>
                  <a:cubicBezTo>
                    <a:pt x="f26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86;p7">
              <a:extLst>
                <a:ext uri="{FF2B5EF4-FFF2-40B4-BE49-F238E27FC236}">
                  <a16:creationId xmlns:a16="http://schemas.microsoft.com/office/drawing/2014/main" id="{343C2DE5-A0A9-C2E8-8B6F-34C8C8341CC4}"/>
                </a:ext>
              </a:extLst>
            </p:cNvPr>
            <p:cNvSpPr/>
            <p:nvPr/>
          </p:nvSpPr>
          <p:spPr>
            <a:xfrm>
              <a:off x="4176247" y="2876674"/>
              <a:ext cx="144502" cy="1528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6"/>
                <a:gd name="f4" fmla="val 863"/>
                <a:gd name="f5" fmla="val 207"/>
                <a:gd name="f6" fmla="val 313"/>
                <a:gd name="f7" fmla="val 160"/>
                <a:gd name="f8" fmla="val 296"/>
                <a:gd name="f9" fmla="val 130"/>
                <a:gd name="f10" fmla="val 284"/>
                <a:gd name="f11" fmla="val 89"/>
                <a:gd name="f12" fmla="val 266"/>
                <a:gd name="f13" fmla="val 77"/>
                <a:gd name="f14" fmla="val 361"/>
                <a:gd name="f15" fmla="val 59"/>
                <a:gd name="f16" fmla="val 437"/>
                <a:gd name="f17" fmla="val 47"/>
                <a:gd name="f18" fmla="val 514"/>
                <a:gd name="f19" fmla="val 95"/>
                <a:gd name="f20" fmla="val 538"/>
                <a:gd name="f21" fmla="val 124"/>
                <a:gd name="f22" fmla="val 556"/>
                <a:gd name="f23" fmla="val 165"/>
                <a:gd name="f24" fmla="val 579"/>
                <a:gd name="f25" fmla="val 106"/>
                <a:gd name="f26" fmla="val 662"/>
                <a:gd name="f27" fmla="val 727"/>
                <a:gd name="f28" fmla="val 804"/>
                <a:gd name="f29" fmla="val 94"/>
                <a:gd name="f30" fmla="val 845"/>
                <a:gd name="f31" fmla="val 182"/>
                <a:gd name="f32" fmla="val 265"/>
                <a:gd name="f33" fmla="val 468"/>
                <a:gd name="f34" fmla="val 643"/>
                <a:gd name="f35" fmla="val 754"/>
                <a:gd name="f36" fmla="val 815"/>
                <a:gd name="f37" fmla="val 603"/>
                <a:gd name="f38" fmla="val 786"/>
                <a:gd name="f39" fmla="val 756"/>
                <a:gd name="f40" fmla="val 467"/>
                <a:gd name="f41" fmla="val 732"/>
                <a:gd name="f42" fmla="val 396"/>
                <a:gd name="f43" fmla="val 656"/>
                <a:gd name="f44" fmla="val 201"/>
                <a:gd name="f45" fmla="val 502"/>
                <a:gd name="f46" fmla="val 319"/>
                <a:gd name="f47" fmla="val 12"/>
                <a:gd name="f48" fmla="val 242"/>
                <a:gd name="f49" fmla="val 6"/>
                <a:gd name="f50" fmla="*/ f0 1 816"/>
                <a:gd name="f51" fmla="*/ f1 1 863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816"/>
                <a:gd name="f58" fmla="*/ f55 1 863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16" h="86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15" y="f27"/>
                    <a:pt x="f2" y="f28"/>
                  </a:cubicBezTo>
                  <a:cubicBezTo>
                    <a:pt x="f29" y="f30"/>
                    <a:pt x="f31" y="f4"/>
                    <a:pt x="f32" y="f4"/>
                  </a:cubicBezTo>
                  <a:cubicBezTo>
                    <a:pt x="f33" y="f4"/>
                    <a:pt x="f34" y="f35"/>
                    <a:pt x="f36" y="f37"/>
                  </a:cubicBezTo>
                  <a:cubicBezTo>
                    <a:pt x="f38" y="f20"/>
                    <a:pt x="f39" y="f40"/>
                    <a:pt x="f41" y="f42"/>
                  </a:cubicBezTo>
                  <a:cubicBezTo>
                    <a:pt x="f43" y="f44"/>
                    <a:pt x="f45" y="f11"/>
                    <a:pt x="f46" y="f47"/>
                  </a:cubicBezTo>
                  <a:cubicBezTo>
                    <a:pt x="f10" y="f2"/>
                    <a:pt x="f48" y="f49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87;p7">
              <a:extLst>
                <a:ext uri="{FF2B5EF4-FFF2-40B4-BE49-F238E27FC236}">
                  <a16:creationId xmlns:a16="http://schemas.microsoft.com/office/drawing/2014/main" id="{68D3F6F0-53F2-6F91-7F95-779591A77045}"/>
                </a:ext>
              </a:extLst>
            </p:cNvPr>
            <p:cNvSpPr/>
            <p:nvPr/>
          </p:nvSpPr>
          <p:spPr>
            <a:xfrm>
              <a:off x="5795366" y="3276715"/>
              <a:ext cx="139189" cy="152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1"/>
                <a:gd name="f5" fmla="val 182"/>
                <a:gd name="f6" fmla="val 161"/>
                <a:gd name="f7" fmla="val 140"/>
                <a:gd name="f8" fmla="val 1"/>
                <a:gd name="f9" fmla="val 118"/>
                <a:gd name="f10" fmla="val 3"/>
                <a:gd name="f11" fmla="val 136"/>
                <a:gd name="f12" fmla="val 110"/>
                <a:gd name="f13" fmla="val 159"/>
                <a:gd name="f14" fmla="val 210"/>
                <a:gd name="f15" fmla="val 183"/>
                <a:gd name="f16" fmla="val 328"/>
                <a:gd name="f17" fmla="val 130"/>
                <a:gd name="f18" fmla="val 316"/>
                <a:gd name="f19" fmla="val 95"/>
                <a:gd name="f20" fmla="val 311"/>
                <a:gd name="f21" fmla="val 59"/>
                <a:gd name="f22" fmla="val 305"/>
                <a:gd name="f23" fmla="val 41"/>
                <a:gd name="f24" fmla="val 387"/>
                <a:gd name="f25" fmla="val 18"/>
                <a:gd name="f26" fmla="val 458"/>
                <a:gd name="f27" fmla="val 535"/>
                <a:gd name="f28" fmla="val 47"/>
                <a:gd name="f29" fmla="val 547"/>
                <a:gd name="f30" fmla="val 559"/>
                <a:gd name="f31" fmla="val 576"/>
                <a:gd name="f32" fmla="val 112"/>
                <a:gd name="f33" fmla="val 659"/>
                <a:gd name="f34" fmla="val 77"/>
                <a:gd name="f35" fmla="val 730"/>
                <a:gd name="f36" fmla="val 795"/>
                <a:gd name="f37" fmla="val 116"/>
                <a:gd name="f38" fmla="val 838"/>
                <a:gd name="f39" fmla="val 188"/>
                <a:gd name="f40" fmla="val 860"/>
                <a:gd name="f41" fmla="val 261"/>
                <a:gd name="f42" fmla="val 426"/>
                <a:gd name="f43" fmla="val 593"/>
                <a:gd name="f44" fmla="val 748"/>
                <a:gd name="f45" fmla="val 523"/>
                <a:gd name="f46" fmla="val 627"/>
                <a:gd name="f47" fmla="val 168"/>
                <a:gd name="f48" fmla="val 439"/>
                <a:gd name="f49" fmla="*/ f0 1 786"/>
                <a:gd name="f50" fmla="*/ f1 1 861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786"/>
                <a:gd name="f57" fmla="*/ f54 1 861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786" h="8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7"/>
                  </a:cubicBezTo>
                  <a:cubicBezTo>
                    <a:pt x="f28" y="f29"/>
                    <a:pt x="f19" y="f30"/>
                    <a:pt x="f13" y="f31"/>
                  </a:cubicBezTo>
                  <a:cubicBezTo>
                    <a:pt x="f32" y="f33"/>
                    <a:pt x="f34" y="f35"/>
                    <a:pt x="f23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3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88;p7">
              <a:extLst>
                <a:ext uri="{FF2B5EF4-FFF2-40B4-BE49-F238E27FC236}">
                  <a16:creationId xmlns:a16="http://schemas.microsoft.com/office/drawing/2014/main" id="{74410E45-CE91-F5F2-FB60-56FC3D325573}"/>
                </a:ext>
              </a:extLst>
            </p:cNvPr>
            <p:cNvSpPr/>
            <p:nvPr/>
          </p:nvSpPr>
          <p:spPr>
            <a:xfrm>
              <a:off x="5304653" y="3096972"/>
              <a:ext cx="136181" cy="151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9"/>
                <a:gd name="f4" fmla="val 856"/>
                <a:gd name="f5" fmla="val 186"/>
                <a:gd name="f6" fmla="val 158"/>
                <a:gd name="f7" fmla="val 130"/>
                <a:gd name="f8" fmla="val 3"/>
                <a:gd name="f9" fmla="val 101"/>
                <a:gd name="f10" fmla="val 8"/>
                <a:gd name="f11" fmla="val 131"/>
                <a:gd name="f12" fmla="val 121"/>
                <a:gd name="f13" fmla="val 155"/>
                <a:gd name="f14" fmla="val 227"/>
                <a:gd name="f15" fmla="val 178"/>
                <a:gd name="f16" fmla="val 339"/>
                <a:gd name="f17" fmla="val 166"/>
                <a:gd name="f18" fmla="val 345"/>
                <a:gd name="f19" fmla="val 160"/>
                <a:gd name="f20" fmla="val 149"/>
                <a:gd name="f21" fmla="val 351"/>
                <a:gd name="f22" fmla="val 107"/>
                <a:gd name="f23" fmla="val 316"/>
                <a:gd name="f24" fmla="val 66"/>
                <a:gd name="f25" fmla="val 286"/>
                <a:gd name="f26" fmla="val 36"/>
                <a:gd name="f27" fmla="val 257"/>
                <a:gd name="f28" fmla="val 25"/>
                <a:gd name="f29" fmla="val 13"/>
                <a:gd name="f30" fmla="val 446"/>
                <a:gd name="f31" fmla="val 1"/>
                <a:gd name="f32" fmla="val 540"/>
                <a:gd name="f33" fmla="val 546"/>
                <a:gd name="f34" fmla="val 84"/>
                <a:gd name="f35" fmla="val 558"/>
                <a:gd name="f36" fmla="val 570"/>
                <a:gd name="f37" fmla="val 95"/>
                <a:gd name="f38" fmla="val 658"/>
                <a:gd name="f39" fmla="val 54"/>
                <a:gd name="f40" fmla="val 729"/>
                <a:gd name="f41" fmla="val 824"/>
                <a:gd name="f42" fmla="val 76"/>
                <a:gd name="f43" fmla="val 845"/>
                <a:gd name="f44" fmla="val 146"/>
                <a:gd name="f45" fmla="val 855"/>
                <a:gd name="f46" fmla="val 211"/>
                <a:gd name="f47" fmla="val 447"/>
                <a:gd name="f48" fmla="val 621"/>
                <a:gd name="f49" fmla="val 722"/>
                <a:gd name="f50" fmla="val 522"/>
                <a:gd name="f51" fmla="val 647"/>
                <a:gd name="f52" fmla="val 200"/>
                <a:gd name="f53" fmla="val 426"/>
                <a:gd name="f54" fmla="*/ f0 1 769"/>
                <a:gd name="f55" fmla="*/ f1 1 856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69"/>
                <a:gd name="f62" fmla="*/ f59 1 85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69" h="8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18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1"/>
                    <a:pt x="f29" y="f30"/>
                    <a:pt x="f31" y="f32"/>
                  </a:cubicBezTo>
                  <a:cubicBezTo>
                    <a:pt x="f26" y="f33"/>
                    <a:pt x="f34" y="f35"/>
                    <a:pt x="f20" y="f36"/>
                  </a:cubicBezTo>
                  <a:cubicBezTo>
                    <a:pt x="f37" y="f38"/>
                    <a:pt x="f39" y="f40"/>
                    <a:pt x="f31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3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89;p7">
              <a:extLst>
                <a:ext uri="{FF2B5EF4-FFF2-40B4-BE49-F238E27FC236}">
                  <a16:creationId xmlns:a16="http://schemas.microsoft.com/office/drawing/2014/main" id="{CBD2DB9B-12CB-BB3C-CB3D-396173739160}"/>
                </a:ext>
              </a:extLst>
            </p:cNvPr>
            <p:cNvSpPr/>
            <p:nvPr/>
          </p:nvSpPr>
          <p:spPr>
            <a:xfrm>
              <a:off x="5387352" y="3388108"/>
              <a:ext cx="138303" cy="14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1"/>
                <a:gd name="f4" fmla="val 835"/>
                <a:gd name="f5" fmla="val 185"/>
                <a:gd name="f6" fmla="val 131"/>
                <a:gd name="f7" fmla="val 78"/>
                <a:gd name="f8" fmla="val 12"/>
                <a:gd name="f9" fmla="val 24"/>
                <a:gd name="f10" fmla="val 36"/>
                <a:gd name="f11" fmla="val 66"/>
                <a:gd name="f12" fmla="val 130"/>
                <a:gd name="f13" fmla="val 101"/>
                <a:gd name="f14" fmla="val 225"/>
                <a:gd name="f15" fmla="val 148"/>
                <a:gd name="f16" fmla="val 337"/>
                <a:gd name="f17" fmla="val 83"/>
                <a:gd name="f18" fmla="val 319"/>
                <a:gd name="f19" fmla="val 42"/>
                <a:gd name="f20" fmla="val 314"/>
                <a:gd name="f21" fmla="val 1"/>
                <a:gd name="f22" fmla="val 302"/>
                <a:gd name="f23" fmla="val 550"/>
                <a:gd name="f24" fmla="val 48"/>
                <a:gd name="f25" fmla="val 568"/>
                <a:gd name="f26" fmla="val 89"/>
                <a:gd name="f27" fmla="val 585"/>
                <a:gd name="f28" fmla="val 136"/>
                <a:gd name="f29" fmla="val 597"/>
                <a:gd name="f30" fmla="val 119"/>
                <a:gd name="f31" fmla="val 680"/>
                <a:gd name="f32" fmla="val 95"/>
                <a:gd name="f33" fmla="val 745"/>
                <a:gd name="f34" fmla="val 77"/>
                <a:gd name="f35" fmla="val 810"/>
                <a:gd name="f36" fmla="val 826"/>
                <a:gd name="f37" fmla="val 184"/>
                <a:gd name="f38" fmla="val 834"/>
                <a:gd name="f39" fmla="val 235"/>
                <a:gd name="f40" fmla="val 385"/>
                <a:gd name="f41" fmla="val 519"/>
                <a:gd name="f42" fmla="val 763"/>
                <a:gd name="f43" fmla="val 621"/>
                <a:gd name="f44" fmla="val 627"/>
                <a:gd name="f45" fmla="val 668"/>
                <a:gd name="f46" fmla="val 562"/>
                <a:gd name="f47" fmla="val 721"/>
                <a:gd name="f48" fmla="val 497"/>
                <a:gd name="f49" fmla="val 780"/>
                <a:gd name="f50" fmla="val 420"/>
                <a:gd name="f51" fmla="val 565"/>
                <a:gd name="f52" fmla="val 141"/>
                <a:gd name="f53" fmla="val 372"/>
                <a:gd name="f54" fmla="*/ f0 1 781"/>
                <a:gd name="f55" fmla="*/ f1 1 835"/>
                <a:gd name="f56" fmla="val f2"/>
                <a:gd name="f57" fmla="val f3"/>
                <a:gd name="f58" fmla="val f4"/>
                <a:gd name="f59" fmla="+- f58 0 f56"/>
                <a:gd name="f60" fmla="+- f57 0 f56"/>
                <a:gd name="f61" fmla="*/ f60 1 781"/>
                <a:gd name="f62" fmla="*/ f59 1 835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781" h="83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6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90;p7">
              <a:extLst>
                <a:ext uri="{FF2B5EF4-FFF2-40B4-BE49-F238E27FC236}">
                  <a16:creationId xmlns:a16="http://schemas.microsoft.com/office/drawing/2014/main" id="{8EAF59C2-57E4-4361-8C19-DD37BD451AFF}"/>
                </a:ext>
              </a:extLst>
            </p:cNvPr>
            <p:cNvSpPr/>
            <p:nvPr/>
          </p:nvSpPr>
          <p:spPr>
            <a:xfrm>
              <a:off x="3807022" y="2303977"/>
              <a:ext cx="139189" cy="153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6"/>
                <a:gd name="f4" fmla="val 864"/>
                <a:gd name="f5" fmla="val 245"/>
                <a:gd name="f6" fmla="val 231"/>
                <a:gd name="f7" fmla="val 216"/>
                <a:gd name="f8" fmla="val 1"/>
                <a:gd name="f9" fmla="val 201"/>
                <a:gd name="f10" fmla="val 4"/>
                <a:gd name="f11" fmla="val 317"/>
                <a:gd name="f12" fmla="val 160"/>
                <a:gd name="f13" fmla="val 299"/>
                <a:gd name="f14" fmla="val 130"/>
                <a:gd name="f15" fmla="val 281"/>
                <a:gd name="f16" fmla="val 95"/>
                <a:gd name="f17" fmla="val 269"/>
                <a:gd name="f18" fmla="val 65"/>
                <a:gd name="f19" fmla="val 358"/>
                <a:gd name="f20" fmla="val 42"/>
                <a:gd name="f21" fmla="val 435"/>
                <a:gd name="f22" fmla="val 12"/>
                <a:gd name="f23" fmla="val 517"/>
                <a:gd name="f24" fmla="val 59"/>
                <a:gd name="f25" fmla="val 523"/>
                <a:gd name="f26" fmla="val 101"/>
                <a:gd name="f27" fmla="val 529"/>
                <a:gd name="f28" fmla="val 171"/>
                <a:gd name="f29" fmla="val 541"/>
                <a:gd name="f30" fmla="val 106"/>
                <a:gd name="f31" fmla="val 636"/>
                <a:gd name="f32" fmla="val 53"/>
                <a:gd name="f33" fmla="val 706"/>
                <a:gd name="f34" fmla="val 777"/>
                <a:gd name="f35" fmla="val 92"/>
                <a:gd name="f36" fmla="val 835"/>
                <a:gd name="f37" fmla="val 187"/>
                <a:gd name="f38" fmla="val 863"/>
                <a:gd name="f39" fmla="val 280"/>
                <a:gd name="f40" fmla="val 378"/>
                <a:gd name="f41" fmla="val 473"/>
                <a:gd name="f42" fmla="val 832"/>
                <a:gd name="f43" fmla="val 561"/>
                <a:gd name="f44" fmla="val 771"/>
                <a:gd name="f45" fmla="val 638"/>
                <a:gd name="f46" fmla="val 718"/>
                <a:gd name="f47" fmla="val 715"/>
                <a:gd name="f48" fmla="val 665"/>
                <a:gd name="f49" fmla="val 612"/>
                <a:gd name="f50" fmla="val 703"/>
                <a:gd name="f51" fmla="val 251"/>
                <a:gd name="f52" fmla="val 474"/>
                <a:gd name="f53" fmla="*/ f0 1 786"/>
                <a:gd name="f54" fmla="*/ f1 1 864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86"/>
                <a:gd name="f61" fmla="*/ f58 1 864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86" h="86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2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9"/>
                  </a:cubicBezTo>
                  <a:cubicBezTo>
                    <a:pt x="f50" y="f51"/>
                    <a:pt x="f5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91;p7">
              <a:extLst>
                <a:ext uri="{FF2B5EF4-FFF2-40B4-BE49-F238E27FC236}">
                  <a16:creationId xmlns:a16="http://schemas.microsoft.com/office/drawing/2014/main" id="{A2EA68C3-1A04-C92E-EC4C-1D69AF10BB6A}"/>
                </a:ext>
              </a:extLst>
            </p:cNvPr>
            <p:cNvSpPr/>
            <p:nvPr/>
          </p:nvSpPr>
          <p:spPr>
            <a:xfrm>
              <a:off x="7245001" y="2946096"/>
              <a:ext cx="149641" cy="1514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"/>
                <a:gd name="f4" fmla="val 855"/>
                <a:gd name="f5" fmla="val 293"/>
                <a:gd name="f6" fmla="val 1"/>
                <a:gd name="f7" fmla="val 186"/>
                <a:gd name="f8" fmla="val 88"/>
                <a:gd name="f9" fmla="val 35"/>
                <a:gd name="f10" fmla="val 104"/>
                <a:gd name="f11" fmla="val 59"/>
                <a:gd name="f12" fmla="val 199"/>
                <a:gd name="f13" fmla="val 201"/>
                <a:gd name="f14" fmla="val 234"/>
                <a:gd name="f15" fmla="val 207"/>
                <a:gd name="f16" fmla="val 382"/>
                <a:gd name="f17" fmla="val 154"/>
                <a:gd name="f18" fmla="val 370"/>
                <a:gd name="f19" fmla="val 106"/>
                <a:gd name="f20" fmla="val 358"/>
                <a:gd name="f21" fmla="val 47"/>
                <a:gd name="f22" fmla="val 347"/>
                <a:gd name="f23" fmla="val 95"/>
                <a:gd name="f24" fmla="val 441"/>
                <a:gd name="f25" fmla="val 136"/>
                <a:gd name="f26" fmla="val 518"/>
                <a:gd name="f27" fmla="val 177"/>
                <a:gd name="f28" fmla="val 601"/>
                <a:gd name="f29" fmla="val 219"/>
                <a:gd name="f30" fmla="val 589"/>
                <a:gd name="f31" fmla="val 260"/>
                <a:gd name="f32" fmla="val 583"/>
                <a:gd name="f33" fmla="val 313"/>
                <a:gd name="f34" fmla="val 571"/>
                <a:gd name="f35" fmla="val 555"/>
                <a:gd name="f36" fmla="val 813"/>
                <a:gd name="f37" fmla="val 709"/>
                <a:gd name="f38" fmla="val 683"/>
                <a:gd name="f39" fmla="val 774"/>
                <a:gd name="f40" fmla="val 477"/>
                <a:gd name="f41" fmla="val 797"/>
                <a:gd name="f42" fmla="val 400"/>
                <a:gd name="f43" fmla="val 821"/>
                <a:gd name="f44" fmla="val 323"/>
                <a:gd name="f45" fmla="val 240"/>
                <a:gd name="f46" fmla="val 644"/>
                <a:gd name="f47" fmla="val 82"/>
                <a:gd name="f48" fmla="val 458"/>
                <a:gd name="f49" fmla="*/ f0 1 845"/>
                <a:gd name="f50" fmla="*/ f1 1 855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45"/>
                <a:gd name="f57" fmla="*/ f54 1 855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45" h="855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3" y="f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3" y="f45"/>
                  </a:cubicBez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92;p7">
              <a:extLst>
                <a:ext uri="{FF2B5EF4-FFF2-40B4-BE49-F238E27FC236}">
                  <a16:creationId xmlns:a16="http://schemas.microsoft.com/office/drawing/2014/main" id="{243FA1B6-E9C8-DE63-9EC4-8510F22B866C}"/>
                </a:ext>
              </a:extLst>
            </p:cNvPr>
            <p:cNvSpPr/>
            <p:nvPr/>
          </p:nvSpPr>
          <p:spPr>
            <a:xfrm>
              <a:off x="3631173" y="2677984"/>
              <a:ext cx="114217" cy="125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"/>
                <a:gd name="f4" fmla="val 706"/>
                <a:gd name="f5" fmla="val 95"/>
                <a:gd name="f6" fmla="val 113"/>
                <a:gd name="f7" fmla="val 106"/>
                <a:gd name="f8" fmla="val 125"/>
                <a:gd name="f9" fmla="val 177"/>
                <a:gd name="f10" fmla="val 143"/>
                <a:gd name="f11" fmla="val 266"/>
                <a:gd name="f12" fmla="val 254"/>
                <a:gd name="f13" fmla="val 72"/>
                <a:gd name="f14" fmla="val 248"/>
                <a:gd name="f15" fmla="val 42"/>
                <a:gd name="f16" fmla="val 242"/>
                <a:gd name="f17" fmla="val 30"/>
                <a:gd name="f18" fmla="val 313"/>
                <a:gd name="f19" fmla="val 19"/>
                <a:gd name="f20" fmla="val 384"/>
                <a:gd name="f21" fmla="val 1"/>
                <a:gd name="f22" fmla="val 455"/>
                <a:gd name="f23" fmla="val 36"/>
                <a:gd name="f24" fmla="val 467"/>
                <a:gd name="f25" fmla="val 479"/>
                <a:gd name="f26" fmla="val 490"/>
                <a:gd name="f27" fmla="val 84"/>
                <a:gd name="f28" fmla="val 555"/>
                <a:gd name="f29" fmla="val 54"/>
                <a:gd name="f30" fmla="val 608"/>
                <a:gd name="f31" fmla="val 25"/>
                <a:gd name="f32" fmla="val 673"/>
                <a:gd name="f33" fmla="val 87"/>
                <a:gd name="f34" fmla="val 695"/>
                <a:gd name="f35" fmla="val 705"/>
                <a:gd name="f36" fmla="val 196"/>
                <a:gd name="f37" fmla="val 383"/>
                <a:gd name="f38" fmla="val 516"/>
                <a:gd name="f39" fmla="val 580"/>
                <a:gd name="f40" fmla="val 437"/>
                <a:gd name="f41" fmla="val 556"/>
                <a:gd name="f42" fmla="val 189"/>
                <a:gd name="f43" fmla="val 385"/>
                <a:gd name="f44" fmla="val 47"/>
                <a:gd name="f45" fmla="*/ f0 1 645"/>
                <a:gd name="f46" fmla="*/ f1 1 706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45"/>
                <a:gd name="f53" fmla="*/ f50 1 706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45" h="706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5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13" y="f25"/>
                    <a:pt x="f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10" y="f35"/>
                    <a:pt x="f36" y="f35"/>
                  </a:cubicBezTo>
                  <a:cubicBezTo>
                    <a:pt x="f37" y="f35"/>
                    <a:pt x="f38" y="f39"/>
                    <a:pt x="f3" y="f40"/>
                  </a:cubicBezTo>
                  <a:cubicBezTo>
                    <a:pt x="f41" y="f42"/>
                    <a:pt x="f43" y="f44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93;p7">
              <a:extLst>
                <a:ext uri="{FF2B5EF4-FFF2-40B4-BE49-F238E27FC236}">
                  <a16:creationId xmlns:a16="http://schemas.microsoft.com/office/drawing/2014/main" id="{1CD6F74E-7B97-F530-555D-81DB59EAC885}"/>
                </a:ext>
              </a:extLst>
            </p:cNvPr>
            <p:cNvSpPr/>
            <p:nvPr/>
          </p:nvSpPr>
          <p:spPr>
            <a:xfrm>
              <a:off x="4173065" y="2641326"/>
              <a:ext cx="111035" cy="1225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"/>
                <a:gd name="f4" fmla="val 692"/>
                <a:gd name="f5" fmla="val 148"/>
                <a:gd name="f6" fmla="val 1"/>
                <a:gd name="f7" fmla="val 127"/>
                <a:gd name="f8" fmla="val 105"/>
                <a:gd name="f9" fmla="val 3"/>
                <a:gd name="f10" fmla="val 83"/>
                <a:gd name="f11" fmla="val 6"/>
                <a:gd name="f12" fmla="val 59"/>
                <a:gd name="f13" fmla="val 89"/>
                <a:gd name="f14" fmla="val 160"/>
                <a:gd name="f15" fmla="val 166"/>
                <a:gd name="f16" fmla="val 107"/>
                <a:gd name="f17" fmla="val 254"/>
                <a:gd name="f18" fmla="val 77"/>
                <a:gd name="f19" fmla="val 237"/>
                <a:gd name="f20" fmla="val 54"/>
                <a:gd name="f21" fmla="val 225"/>
                <a:gd name="f22" fmla="val 24"/>
                <a:gd name="f23" fmla="val 207"/>
                <a:gd name="f24" fmla="val 12"/>
                <a:gd name="f25" fmla="val 284"/>
                <a:gd name="f26" fmla="val 355"/>
                <a:gd name="f27" fmla="val 426"/>
                <a:gd name="f28" fmla="val 30"/>
                <a:gd name="f29" fmla="val 437"/>
                <a:gd name="f30" fmla="val 65"/>
                <a:gd name="f31" fmla="val 443"/>
                <a:gd name="f32" fmla="val 101"/>
                <a:gd name="f33" fmla="val 455"/>
                <a:gd name="f34" fmla="val 71"/>
                <a:gd name="f35" fmla="val 520"/>
                <a:gd name="f36" fmla="val 48"/>
                <a:gd name="f37" fmla="val 579"/>
                <a:gd name="f38" fmla="val 662"/>
                <a:gd name="f39" fmla="val 674"/>
                <a:gd name="f40" fmla="val 142"/>
                <a:gd name="f41" fmla="val 691"/>
                <a:gd name="f42" fmla="val 201"/>
                <a:gd name="f43" fmla="val 390"/>
                <a:gd name="f44" fmla="val 686"/>
                <a:gd name="f45" fmla="val 502"/>
                <a:gd name="f46" fmla="val 550"/>
                <a:gd name="f47" fmla="val 626"/>
                <a:gd name="f48" fmla="val 414"/>
                <a:gd name="f49" fmla="val 494"/>
                <a:gd name="f50" fmla="val 139"/>
                <a:gd name="f51" fmla="val 333"/>
                <a:gd name="f52" fmla="*/ f0 1 627"/>
                <a:gd name="f53" fmla="*/ f1 1 692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627"/>
                <a:gd name="f60" fmla="*/ f57 1 692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7" h="6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1" y="f26"/>
                    <a:pt x="f2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24" y="f38"/>
                  </a:cubicBezTo>
                  <a:cubicBezTo>
                    <a:pt x="f10" y="f39"/>
                    <a:pt x="f40" y="f41"/>
                    <a:pt x="f42" y="f41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94;p7">
              <a:extLst>
                <a:ext uri="{FF2B5EF4-FFF2-40B4-BE49-F238E27FC236}">
                  <a16:creationId xmlns:a16="http://schemas.microsoft.com/office/drawing/2014/main" id="{69825001-9854-409D-8900-7052C3E46424}"/>
                </a:ext>
              </a:extLst>
            </p:cNvPr>
            <p:cNvSpPr/>
            <p:nvPr/>
          </p:nvSpPr>
          <p:spPr>
            <a:xfrm>
              <a:off x="4501380" y="3332850"/>
              <a:ext cx="109087" cy="1089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6"/>
                <a:gd name="f4" fmla="val 615"/>
                <a:gd name="f5" fmla="val 184"/>
                <a:gd name="f6" fmla="val 149"/>
                <a:gd name="f7" fmla="val 114"/>
                <a:gd name="f8" fmla="val 6"/>
                <a:gd name="f9" fmla="val 78"/>
                <a:gd name="f10" fmla="val 17"/>
                <a:gd name="f11" fmla="val 84"/>
                <a:gd name="f12" fmla="val 76"/>
                <a:gd name="f13" fmla="val 113"/>
                <a:gd name="f14" fmla="val 165"/>
                <a:gd name="f15" fmla="val 90"/>
                <a:gd name="f16" fmla="val 183"/>
                <a:gd name="f17" fmla="val 1"/>
                <a:gd name="f18" fmla="val 248"/>
                <a:gd name="f19" fmla="val 54"/>
                <a:gd name="f20" fmla="val 330"/>
                <a:gd name="f21" fmla="val 36"/>
                <a:gd name="f22" fmla="val 401"/>
                <a:gd name="f23" fmla="val 72"/>
                <a:gd name="f24" fmla="val 419"/>
                <a:gd name="f25" fmla="val 101"/>
                <a:gd name="f26" fmla="val 437"/>
                <a:gd name="f27" fmla="val 131"/>
                <a:gd name="f28" fmla="val 448"/>
                <a:gd name="f29" fmla="val 125"/>
                <a:gd name="f30" fmla="val 502"/>
                <a:gd name="f31" fmla="val 549"/>
                <a:gd name="f32" fmla="val 107"/>
                <a:gd name="f33" fmla="val 596"/>
                <a:gd name="f34" fmla="val 151"/>
                <a:gd name="f35" fmla="val 609"/>
                <a:gd name="f36" fmla="val 190"/>
                <a:gd name="f37" fmla="val 226"/>
                <a:gd name="f38" fmla="val 421"/>
                <a:gd name="f39" fmla="val 505"/>
                <a:gd name="f40" fmla="val 442"/>
                <a:gd name="f41" fmla="val 313"/>
                <a:gd name="f42" fmla="val 472"/>
                <a:gd name="f43" fmla="val 102"/>
                <a:gd name="f44" fmla="val 332"/>
                <a:gd name="f45" fmla="*/ f0 1 616"/>
                <a:gd name="f46" fmla="*/ f1 1 615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16"/>
                <a:gd name="f53" fmla="*/ f50 1 615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16" h="6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3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95;p7">
              <a:extLst>
                <a:ext uri="{FF2B5EF4-FFF2-40B4-BE49-F238E27FC236}">
                  <a16:creationId xmlns:a16="http://schemas.microsoft.com/office/drawing/2014/main" id="{B0D610D7-FE14-7846-ABED-EBE4C184F527}"/>
                </a:ext>
              </a:extLst>
            </p:cNvPr>
            <p:cNvSpPr/>
            <p:nvPr/>
          </p:nvSpPr>
          <p:spPr>
            <a:xfrm>
              <a:off x="3826855" y="2740676"/>
              <a:ext cx="101644" cy="10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4"/>
                <a:gd name="f4" fmla="val 619"/>
                <a:gd name="f5" fmla="val 174"/>
                <a:gd name="f6" fmla="val 1"/>
                <a:gd name="f7" fmla="val 133"/>
                <a:gd name="f8" fmla="val 91"/>
                <a:gd name="f9" fmla="val 8"/>
                <a:gd name="f10" fmla="val 48"/>
                <a:gd name="f11" fmla="val 24"/>
                <a:gd name="f12" fmla="val 54"/>
                <a:gd name="f13" fmla="val 89"/>
                <a:gd name="f14" fmla="val 172"/>
                <a:gd name="f15" fmla="val 65"/>
                <a:gd name="f16" fmla="val 201"/>
                <a:gd name="f17" fmla="val 272"/>
                <a:gd name="f18" fmla="val 36"/>
                <a:gd name="f19" fmla="val 343"/>
                <a:gd name="f20" fmla="val 12"/>
                <a:gd name="f21" fmla="val 408"/>
                <a:gd name="f22" fmla="val 59"/>
                <a:gd name="f23" fmla="val 420"/>
                <a:gd name="f24" fmla="val 426"/>
                <a:gd name="f25" fmla="val 130"/>
                <a:gd name="f26" fmla="val 438"/>
                <a:gd name="f27" fmla="val 107"/>
                <a:gd name="f28" fmla="val 503"/>
                <a:gd name="f29" fmla="val 556"/>
                <a:gd name="f30" fmla="val 71"/>
                <a:gd name="f31" fmla="val 609"/>
                <a:gd name="f32" fmla="val 111"/>
                <a:gd name="f33" fmla="val 615"/>
                <a:gd name="f34" fmla="val 148"/>
                <a:gd name="f35" fmla="val 182"/>
                <a:gd name="f36" fmla="val 361"/>
                <a:gd name="f37" fmla="val 469"/>
                <a:gd name="f38" fmla="val 524"/>
                <a:gd name="f39" fmla="val 573"/>
                <a:gd name="f40" fmla="val 296"/>
                <a:gd name="f41" fmla="val 454"/>
                <a:gd name="f42" fmla="val 98"/>
                <a:gd name="f43" fmla="val 320"/>
                <a:gd name="f44" fmla="*/ f0 1 574"/>
                <a:gd name="f45" fmla="*/ f1 1 619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4"/>
                <a:gd name="f52" fmla="*/ f49 1 619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4" h="61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2" y="f17"/>
                    <a:pt x="f18" y="f19"/>
                    <a:pt x="f20" y="f21"/>
                  </a:cubicBezTo>
                  <a:cubicBezTo>
                    <a:pt x="f22" y="f23"/>
                    <a:pt x="f13" y="f24"/>
                    <a:pt x="f25" y="f26"/>
                  </a:cubicBezTo>
                  <a:cubicBezTo>
                    <a:pt x="f27" y="f28"/>
                    <a:pt x="f13" y="f29"/>
                    <a:pt x="f30" y="f31"/>
                  </a:cubicBez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7" y="f38"/>
                    <a:pt x="f39" y="f40"/>
                  </a:cubicBezTo>
                  <a:cubicBezTo>
                    <a:pt x="f41" y="f42"/>
                    <a:pt x="f43" y="f6"/>
                    <a:pt x="f5" y="f6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96;p7">
              <a:extLst>
                <a:ext uri="{FF2B5EF4-FFF2-40B4-BE49-F238E27FC236}">
                  <a16:creationId xmlns:a16="http://schemas.microsoft.com/office/drawing/2014/main" id="{C40D4451-63FA-FA02-F3CC-E4B83033247B}"/>
                </a:ext>
              </a:extLst>
            </p:cNvPr>
            <p:cNvSpPr/>
            <p:nvPr/>
          </p:nvSpPr>
          <p:spPr>
            <a:xfrm>
              <a:off x="4437628" y="2795211"/>
              <a:ext cx="99523" cy="110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"/>
                <a:gd name="f4" fmla="val 622"/>
                <a:gd name="f5" fmla="val 80"/>
                <a:gd name="f6" fmla="val 55"/>
                <a:gd name="f7" fmla="val 28"/>
                <a:gd name="f8" fmla="val 2"/>
                <a:gd name="f9" fmla="val 1"/>
                <a:gd name="f10" fmla="val 6"/>
                <a:gd name="f11" fmla="val 24"/>
                <a:gd name="f12" fmla="val 76"/>
                <a:gd name="f13" fmla="val 48"/>
                <a:gd name="f14" fmla="val 135"/>
                <a:gd name="f15" fmla="val 54"/>
                <a:gd name="f16" fmla="val 159"/>
                <a:gd name="f17" fmla="val 30"/>
                <a:gd name="f18" fmla="val 248"/>
                <a:gd name="f19" fmla="val 301"/>
                <a:gd name="f20" fmla="val 7"/>
                <a:gd name="f21" fmla="val 348"/>
                <a:gd name="f22" fmla="val 12"/>
                <a:gd name="f23" fmla="val 384"/>
                <a:gd name="f24" fmla="val 60"/>
                <a:gd name="f25" fmla="val 419"/>
                <a:gd name="f26" fmla="val 95"/>
                <a:gd name="f27" fmla="val 460"/>
                <a:gd name="f28" fmla="val 77"/>
                <a:gd name="f29" fmla="val 502"/>
                <a:gd name="f30" fmla="val 549"/>
                <a:gd name="f31" fmla="val 42"/>
                <a:gd name="f32" fmla="val 614"/>
                <a:gd name="f33" fmla="val 619"/>
                <a:gd name="f34" fmla="val 107"/>
                <a:gd name="f35" fmla="val 621"/>
                <a:gd name="f36" fmla="val 138"/>
                <a:gd name="f37" fmla="val 324"/>
                <a:gd name="f38" fmla="val 445"/>
                <a:gd name="f39" fmla="val 525"/>
                <a:gd name="f40" fmla="val 440"/>
                <a:gd name="f41" fmla="val 132"/>
                <a:gd name="f42" fmla="val 299"/>
                <a:gd name="f43" fmla="*/ f0 1 562"/>
                <a:gd name="f44" fmla="*/ f1 1 62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62"/>
                <a:gd name="f51" fmla="*/ f48 1 62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62" h="62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9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24" y="f30"/>
                    <a:pt x="f31" y="f32"/>
                  </a:cubicBezTo>
                  <a:cubicBezTo>
                    <a:pt x="f1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" y="f1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" name="Google Shape;1134;p52">
            <a:extLst>
              <a:ext uri="{FF2B5EF4-FFF2-40B4-BE49-F238E27FC236}">
                <a16:creationId xmlns:a16="http://schemas.microsoft.com/office/drawing/2014/main" id="{745C0FF3-CB08-0D6E-50C2-43044BD4A2F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THE SLIDE TITLE GOES HERE!</a:t>
            </a:r>
          </a:p>
        </p:txBody>
      </p:sp>
      <p:sp>
        <p:nvSpPr>
          <p:cNvPr id="21" name="Google Shape;1135;p52">
            <a:extLst>
              <a:ext uri="{FF2B5EF4-FFF2-40B4-BE49-F238E27FC236}">
                <a16:creationId xmlns:a16="http://schemas.microsoft.com/office/drawing/2014/main" id="{4E352868-CD5D-4914-53DD-61F9EF9A432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054477" y="1911095"/>
            <a:ext cx="4376098" cy="20864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Do you know what helps you make your point clear? Lists like this one: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30445"/>
              </a:solidFill>
              <a:latin typeface="Arial"/>
              <a:cs typeface="Arial"/>
            </a:endParaRPr>
          </a:p>
          <a:p>
            <a:pPr marL="457200" lvl="0" indent="-317497">
              <a:lnSpc>
                <a:spcPct val="100000"/>
              </a:lnSpc>
              <a:spcBef>
                <a:spcPts val="0"/>
              </a:spcBef>
              <a:buClr>
                <a:srgbClr val="030445"/>
              </a:buClr>
              <a:buSzPts val="1400"/>
              <a:buFont typeface="Arial"/>
              <a:buChar char="●"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They’re simple</a:t>
            </a:r>
          </a:p>
          <a:p>
            <a:pPr marL="457200" lvl="0" indent="-317497">
              <a:lnSpc>
                <a:spcPct val="100000"/>
              </a:lnSpc>
              <a:spcBef>
                <a:spcPts val="0"/>
              </a:spcBef>
              <a:buClr>
                <a:srgbClr val="030445"/>
              </a:buClr>
              <a:buSzPts val="1400"/>
              <a:buFont typeface="Arial"/>
              <a:buChar char="●"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You can organize your ideas clearly</a:t>
            </a:r>
          </a:p>
          <a:p>
            <a:pPr marL="457200" lvl="0" indent="-317497">
              <a:lnSpc>
                <a:spcPct val="100000"/>
              </a:lnSpc>
              <a:spcBef>
                <a:spcPts val="0"/>
              </a:spcBef>
              <a:buClr>
                <a:srgbClr val="030445"/>
              </a:buClr>
              <a:buSzPts val="1400"/>
              <a:buFont typeface="Arial"/>
              <a:buChar char="●"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You’ll never forget to buy milk!</a:t>
            </a:r>
          </a:p>
          <a:p>
            <a:pPr marL="45720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kern="0">
              <a:solidFill>
                <a:srgbClr val="030445"/>
              </a:solidFill>
              <a:latin typeface="Arial"/>
              <a:cs typeface="Arial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30445"/>
                </a:solidFill>
                <a:latin typeface="Arial"/>
                <a:cs typeface="Arial"/>
              </a:rPr>
              <a:t>And the most important thing: the audience won’t miss the point of your presentation</a:t>
            </a:r>
          </a:p>
        </p:txBody>
      </p:sp>
      <p:grpSp>
        <p:nvGrpSpPr>
          <p:cNvPr id="22" name="Google Shape;135;p7">
            <a:extLst>
              <a:ext uri="{FF2B5EF4-FFF2-40B4-BE49-F238E27FC236}">
                <a16:creationId xmlns:a16="http://schemas.microsoft.com/office/drawing/2014/main" id="{9E71AEFE-1813-E40B-9957-6F894217D9CE}"/>
              </a:ext>
            </a:extLst>
          </p:cNvPr>
          <p:cNvGrpSpPr/>
          <p:nvPr/>
        </p:nvGrpSpPr>
        <p:grpSpPr>
          <a:xfrm>
            <a:off x="344939" y="2838827"/>
            <a:ext cx="3429292" cy="1712890"/>
            <a:chOff x="344939" y="2838827"/>
            <a:chExt cx="3429292" cy="1712890"/>
          </a:xfrm>
        </p:grpSpPr>
        <p:sp>
          <p:nvSpPr>
            <p:cNvPr id="23" name="Google Shape;136;p7">
              <a:extLst>
                <a:ext uri="{FF2B5EF4-FFF2-40B4-BE49-F238E27FC236}">
                  <a16:creationId xmlns:a16="http://schemas.microsoft.com/office/drawing/2014/main" id="{9F0B812B-86E3-8B1F-A9B2-EA01A32083BD}"/>
                </a:ext>
              </a:extLst>
            </p:cNvPr>
            <p:cNvSpPr/>
            <p:nvPr/>
          </p:nvSpPr>
          <p:spPr>
            <a:xfrm flipH="1">
              <a:off x="1882411" y="2878439"/>
              <a:ext cx="295652" cy="4766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45"/>
                <a:gd name="f4" fmla="val 22484"/>
                <a:gd name="f5" fmla="val 5671"/>
                <a:gd name="f6" fmla="val 1"/>
                <a:gd name="f7" fmla="val 2536"/>
                <a:gd name="f8" fmla="val 2569"/>
                <a:gd name="f9" fmla="val 5705"/>
                <a:gd name="f10" fmla="val 22483"/>
                <a:gd name="f11" fmla="val 8273"/>
                <a:gd name="f12" fmla="val 13944"/>
                <a:gd name="f13" fmla="*/ f0 1 13945"/>
                <a:gd name="f14" fmla="*/ f1 1 2248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3945"/>
                <a:gd name="f21" fmla="*/ f18 1 2248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3945" h="2248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11"/>
                  </a:lnTo>
                  <a:lnTo>
                    <a:pt x="f12" y="f11"/>
                  </a:lnTo>
                  <a:lnTo>
                    <a:pt x="f12" y="f6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37;p7">
              <a:extLst>
                <a:ext uri="{FF2B5EF4-FFF2-40B4-BE49-F238E27FC236}">
                  <a16:creationId xmlns:a16="http://schemas.microsoft.com/office/drawing/2014/main" id="{DD50998E-E33D-100F-E24C-4B147D5A28C2}"/>
                </a:ext>
              </a:extLst>
            </p:cNvPr>
            <p:cNvSpPr/>
            <p:nvPr/>
          </p:nvSpPr>
          <p:spPr>
            <a:xfrm flipH="1">
              <a:off x="1782705" y="2869231"/>
              <a:ext cx="99733" cy="1902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04"/>
                <a:gd name="f4" fmla="val 8975"/>
                <a:gd name="f5" fmla="val 1"/>
                <a:gd name="f6" fmla="val 8974"/>
                <a:gd name="f7" fmla="val 4703"/>
                <a:gd name="f8" fmla="*/ f0 1 4704"/>
                <a:gd name="f9" fmla="*/ f1 1 897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704"/>
                <a:gd name="f16" fmla="*/ f13 1 897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704" h="897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38;p7">
              <a:extLst>
                <a:ext uri="{FF2B5EF4-FFF2-40B4-BE49-F238E27FC236}">
                  <a16:creationId xmlns:a16="http://schemas.microsoft.com/office/drawing/2014/main" id="{6F4C4419-D5CF-028B-1F72-BF0669A73E64}"/>
                </a:ext>
              </a:extLst>
            </p:cNvPr>
            <p:cNvSpPr/>
            <p:nvPr/>
          </p:nvSpPr>
          <p:spPr>
            <a:xfrm flipH="1">
              <a:off x="1822307" y="2838827"/>
              <a:ext cx="120252" cy="251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2"/>
                <a:gd name="f4" fmla="val 11843"/>
                <a:gd name="f5" fmla="val 1"/>
                <a:gd name="f6" fmla="val 11842"/>
                <a:gd name="f7" fmla="val 5671"/>
                <a:gd name="f8" fmla="*/ f0 1 5672"/>
                <a:gd name="f9" fmla="*/ f1 1 11843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72"/>
                <a:gd name="f16" fmla="*/ f13 1 11843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72" h="11843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39;p7">
              <a:extLst>
                <a:ext uri="{FF2B5EF4-FFF2-40B4-BE49-F238E27FC236}">
                  <a16:creationId xmlns:a16="http://schemas.microsoft.com/office/drawing/2014/main" id="{B867DCB8-1FB6-2C3D-BD07-9AD1E3B050A8}"/>
                </a:ext>
              </a:extLst>
            </p:cNvPr>
            <p:cNvSpPr/>
            <p:nvPr/>
          </p:nvSpPr>
          <p:spPr>
            <a:xfrm flipH="1">
              <a:off x="486351" y="3441070"/>
              <a:ext cx="1007796" cy="4802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35"/>
                <a:gd name="f4" fmla="val 22651"/>
                <a:gd name="f5" fmla="val 1"/>
                <a:gd name="f6" fmla="val 20649"/>
                <a:gd name="f7" fmla="val 33758"/>
                <a:gd name="f8" fmla="val 8641"/>
                <a:gd name="f9" fmla="val 20883"/>
                <a:gd name="f10" fmla="*/ f0 1 47535"/>
                <a:gd name="f11" fmla="*/ f1 1 2265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7535"/>
                <a:gd name="f18" fmla="*/ f15 1 2265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7535" h="22651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6"/>
                  </a:lnTo>
                  <a:cubicBezTo>
                    <a:pt x="f7" y="f8"/>
                    <a:pt x="f9" y="f5"/>
                    <a:pt x="f5" y="f5"/>
                  </a:cubicBezTo>
                  <a:close/>
                </a:path>
              </a:pathLst>
            </a:custGeom>
            <a:solidFill>
              <a:srgbClr val="8ACBD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40;p7">
              <a:extLst>
                <a:ext uri="{FF2B5EF4-FFF2-40B4-BE49-F238E27FC236}">
                  <a16:creationId xmlns:a16="http://schemas.microsoft.com/office/drawing/2014/main" id="{AA976B8B-55B0-63ED-2E3F-9161696B8CD0}"/>
                </a:ext>
              </a:extLst>
            </p:cNvPr>
            <p:cNvSpPr/>
            <p:nvPr/>
          </p:nvSpPr>
          <p:spPr>
            <a:xfrm flipH="1">
              <a:off x="470833" y="3393987"/>
              <a:ext cx="1007796" cy="4802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35"/>
                <a:gd name="f4" fmla="val 22651"/>
                <a:gd name="f5" fmla="val 1"/>
                <a:gd name="f6" fmla="val 20883"/>
                <a:gd name="f7" fmla="val 33758"/>
                <a:gd name="f8" fmla="val 8641"/>
                <a:gd name="f9" fmla="val 20649"/>
                <a:gd name="f10" fmla="*/ f0 1 47535"/>
                <a:gd name="f11" fmla="*/ f1 1 2265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47535"/>
                <a:gd name="f18" fmla="*/ f15 1 2265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7535" h="22651" fill="none">
                  <a:moveTo>
                    <a:pt x="f5" y="f5"/>
                  </a:moveTo>
                  <a:cubicBezTo>
                    <a:pt x="f6" y="f5"/>
                    <a:pt x="f7" y="f8"/>
                    <a:pt x="f3" y="f9"/>
                  </a:cubicBez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41;p7">
              <a:extLst>
                <a:ext uri="{FF2B5EF4-FFF2-40B4-BE49-F238E27FC236}">
                  <a16:creationId xmlns:a16="http://schemas.microsoft.com/office/drawing/2014/main" id="{6AB33D88-8F22-972F-0BBD-B66414BE3131}"/>
                </a:ext>
              </a:extLst>
            </p:cNvPr>
            <p:cNvSpPr/>
            <p:nvPr/>
          </p:nvSpPr>
          <p:spPr>
            <a:xfrm flipH="1">
              <a:off x="1523152" y="3152842"/>
              <a:ext cx="1054486" cy="2553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37"/>
                <a:gd name="f4" fmla="val 12043"/>
                <a:gd name="f5" fmla="val 8540"/>
                <a:gd name="f6" fmla="val 6305"/>
                <a:gd name="f7" fmla="val 4504"/>
                <a:gd name="f8" fmla="val 601"/>
                <a:gd name="f9" fmla="val 3837"/>
                <a:gd name="f10" fmla="val 1968"/>
                <a:gd name="f11" fmla="val 3203"/>
                <a:gd name="f12" fmla="val 3369"/>
                <a:gd name="f13" fmla="val 1"/>
                <a:gd name="f14" fmla="val 12042"/>
                <a:gd name="f15" fmla="val 49736"/>
                <a:gd name="f16" fmla="val 41364"/>
                <a:gd name="f17" fmla="val 2802"/>
                <a:gd name="f18" fmla="val 40330"/>
                <a:gd name="f19" fmla="val 1635"/>
                <a:gd name="f20" fmla="val 39162"/>
                <a:gd name="f21" fmla="val 300"/>
                <a:gd name="f22" fmla="val 37961"/>
                <a:gd name="f23" fmla="val 36027"/>
                <a:gd name="f24" fmla="*/ f0 1 49737"/>
                <a:gd name="f25" fmla="*/ f1 1 1204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9737"/>
                <a:gd name="f32" fmla="*/ f29 1 1204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9737" h="120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4"/>
                  </a:cubicBezTo>
                  <a:lnTo>
                    <a:pt x="f15" y="f14"/>
                  </a:lnTo>
                  <a:cubicBezTo>
                    <a:pt x="f15" y="f14"/>
                    <a:pt x="f16" y="f17"/>
                    <a:pt x="f18" y="f19"/>
                  </a:cubicBezTo>
                  <a:cubicBezTo>
                    <a:pt x="f20" y="f21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42;p7">
              <a:extLst>
                <a:ext uri="{FF2B5EF4-FFF2-40B4-BE49-F238E27FC236}">
                  <a16:creationId xmlns:a16="http://schemas.microsoft.com/office/drawing/2014/main" id="{00CFC436-5F9E-8DB3-58FA-94561A9C5863}"/>
                </a:ext>
              </a:extLst>
            </p:cNvPr>
            <p:cNvSpPr/>
            <p:nvPr/>
          </p:nvSpPr>
          <p:spPr>
            <a:xfrm flipH="1">
              <a:off x="1638431" y="3280830"/>
              <a:ext cx="891832" cy="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065"/>
                <a:gd name="f4" fmla="val 1"/>
                <a:gd name="f5" fmla="val 42064"/>
                <a:gd name="f6" fmla="*/ f0 1 42065"/>
                <a:gd name="f7" fmla="*/ f1 1 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42065"/>
                <a:gd name="f14" fmla="val f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2065" h="1" fill="none">
                  <a:moveTo>
                    <a:pt x="f4" y="f4"/>
                  </a:moveTo>
                  <a:lnTo>
                    <a:pt x="f5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43;p7">
              <a:extLst>
                <a:ext uri="{FF2B5EF4-FFF2-40B4-BE49-F238E27FC236}">
                  <a16:creationId xmlns:a16="http://schemas.microsoft.com/office/drawing/2014/main" id="{E0427272-4782-22D7-8121-EE50E69B317F}"/>
                </a:ext>
              </a:extLst>
            </p:cNvPr>
            <p:cNvSpPr/>
            <p:nvPr/>
          </p:nvSpPr>
          <p:spPr>
            <a:xfrm flipH="1">
              <a:off x="3098828" y="2949863"/>
              <a:ext cx="675403" cy="979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57"/>
                <a:gd name="f4" fmla="val 46201"/>
                <a:gd name="f5" fmla="val 1"/>
                <a:gd name="f6" fmla="val 2436"/>
                <a:gd name="f7" fmla="val 46200"/>
                <a:gd name="f8" fmla="val 28554"/>
                <a:gd name="f9" fmla="val 8774"/>
                <a:gd name="f10" fmla="*/ f0 1 31857"/>
                <a:gd name="f11" fmla="*/ f1 1 46201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1857"/>
                <a:gd name="f18" fmla="*/ f15 1 46201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1857" h="46201">
                  <a:moveTo>
                    <a:pt x="f5" y="f5"/>
                  </a:moveTo>
                  <a:lnTo>
                    <a:pt x="f6" y="f7"/>
                  </a:lnTo>
                  <a:lnTo>
                    <a:pt x="f3" y="f7"/>
                  </a:lnTo>
                  <a:lnTo>
                    <a:pt x="f3" y="f8"/>
                  </a:lnTo>
                  <a:lnTo>
                    <a:pt x="f9" y="f5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44;p7">
              <a:extLst>
                <a:ext uri="{FF2B5EF4-FFF2-40B4-BE49-F238E27FC236}">
                  <a16:creationId xmlns:a16="http://schemas.microsoft.com/office/drawing/2014/main" id="{19CC9003-50D0-A162-E6F9-C978BDE19488}"/>
                </a:ext>
              </a:extLst>
            </p:cNvPr>
            <p:cNvSpPr/>
            <p:nvPr/>
          </p:nvSpPr>
          <p:spPr>
            <a:xfrm flipH="1">
              <a:off x="2920611" y="4192441"/>
              <a:ext cx="584173" cy="3401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554"/>
                <a:gd name="f4" fmla="val 16046"/>
                <a:gd name="f5" fmla="val 12143"/>
                <a:gd name="f6" fmla="val 12310"/>
                <a:gd name="f7" fmla="val 7572"/>
                <a:gd name="f8" fmla="val 1102"/>
                <a:gd name="f9" fmla="val 8907"/>
                <a:gd name="f10" fmla="val 1"/>
                <a:gd name="f11" fmla="val 16045"/>
                <a:gd name="f12" fmla="val 22016"/>
                <a:gd name="f13" fmla="val 9140"/>
                <a:gd name="f14" fmla="*/ f0 1 27554"/>
                <a:gd name="f15" fmla="*/ f1 1 1604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7554"/>
                <a:gd name="f22" fmla="*/ f19 1 1604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7554" h="16046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10" y="f11"/>
                  </a:lnTo>
                  <a:lnTo>
                    <a:pt x="f12" y="f11"/>
                  </a:ln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45;p7">
              <a:extLst>
                <a:ext uri="{FF2B5EF4-FFF2-40B4-BE49-F238E27FC236}">
                  <a16:creationId xmlns:a16="http://schemas.microsoft.com/office/drawing/2014/main" id="{A2D784AB-2D25-40E5-ADE2-FF04804B10B4}"/>
                </a:ext>
              </a:extLst>
            </p:cNvPr>
            <p:cNvSpPr/>
            <p:nvPr/>
          </p:nvSpPr>
          <p:spPr>
            <a:xfrm flipH="1">
              <a:off x="2920611" y="4192441"/>
              <a:ext cx="584173" cy="3401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554"/>
                <a:gd name="f4" fmla="val 16046"/>
                <a:gd name="f5" fmla="val 12143"/>
                <a:gd name="f6" fmla="val 12310"/>
                <a:gd name="f7" fmla="val 7572"/>
                <a:gd name="f8" fmla="val 1102"/>
                <a:gd name="f9" fmla="val 8907"/>
                <a:gd name="f10" fmla="val 1"/>
                <a:gd name="f11" fmla="val 16045"/>
                <a:gd name="f12" fmla="val 22016"/>
                <a:gd name="f13" fmla="val 9140"/>
                <a:gd name="f14" fmla="*/ f0 1 27554"/>
                <a:gd name="f15" fmla="*/ f1 1 1604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7554"/>
                <a:gd name="f22" fmla="*/ f19 1 1604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7554" h="16046" fill="none">
                  <a:moveTo>
                    <a:pt x="f5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10" y="f11"/>
                  </a:lnTo>
                  <a:lnTo>
                    <a:pt x="f12" y="f11"/>
                  </a:ln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46;p7">
              <a:extLst>
                <a:ext uri="{FF2B5EF4-FFF2-40B4-BE49-F238E27FC236}">
                  <a16:creationId xmlns:a16="http://schemas.microsoft.com/office/drawing/2014/main" id="{22CEB2A8-57AC-7E30-BA4E-4D6049C715E7}"/>
                </a:ext>
              </a:extLst>
            </p:cNvPr>
            <p:cNvSpPr/>
            <p:nvPr/>
          </p:nvSpPr>
          <p:spPr>
            <a:xfrm flipH="1">
              <a:off x="344939" y="3393987"/>
              <a:ext cx="3120243" cy="115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173"/>
                <a:gd name="f4" fmla="val 54607"/>
                <a:gd name="f5" fmla="val 21283"/>
                <a:gd name="f6" fmla="val 1"/>
                <a:gd name="f7" fmla="val 18347"/>
                <a:gd name="f8" fmla="val 17313"/>
                <a:gd name="f9" fmla="val 935"/>
                <a:gd name="f10" fmla="val 14811"/>
                <a:gd name="f11" fmla="val 2569"/>
                <a:gd name="f12" fmla="val 12310"/>
                <a:gd name="f13" fmla="val 4204"/>
                <a:gd name="f14" fmla="val 2136"/>
                <a:gd name="f15" fmla="val 14478"/>
                <a:gd name="f16" fmla="val 1368"/>
                <a:gd name="f17" fmla="val 15512"/>
                <a:gd name="f18" fmla="val 601"/>
                <a:gd name="f19" fmla="val 16546"/>
                <a:gd name="f20" fmla="val 17413"/>
                <a:gd name="f21" fmla="val 19048"/>
                <a:gd name="f22" fmla="val 24018"/>
                <a:gd name="f23" fmla="val 25686"/>
                <a:gd name="f24" fmla="val 67"/>
                <a:gd name="f25" fmla="val 26186"/>
                <a:gd name="f26" fmla="val 27220"/>
                <a:gd name="f27" fmla="val 2669"/>
                <a:gd name="f28" fmla="val 28255"/>
                <a:gd name="f29" fmla="val 29188"/>
                <a:gd name="f30" fmla="val 51938"/>
                <a:gd name="f31" fmla="val 30056"/>
                <a:gd name="f32" fmla="val 52739"/>
                <a:gd name="f33" fmla="val 30923"/>
                <a:gd name="f34" fmla="val 53506"/>
                <a:gd name="f35" fmla="val 32724"/>
                <a:gd name="f36" fmla="val 34559"/>
                <a:gd name="f37" fmla="val 100139"/>
                <a:gd name="f38" fmla="val 115550"/>
                <a:gd name="f39" fmla="val 135431"/>
                <a:gd name="f40" fmla="val 50003"/>
                <a:gd name="f41" fmla="val 147172"/>
                <a:gd name="f42" fmla="val 27721"/>
                <a:gd name="f43" fmla="val 144104"/>
                <a:gd name="f44" fmla="val 23184"/>
                <a:gd name="f45" fmla="val 141235"/>
                <a:gd name="f46" fmla="val 20649"/>
                <a:gd name="f47" fmla="val 109345"/>
                <a:gd name="f48" fmla="val 105109"/>
                <a:gd name="f49" fmla="val 98104"/>
                <a:gd name="f50" fmla="val 16213"/>
                <a:gd name="f51" fmla="val 96636"/>
                <a:gd name="f52" fmla="val 11509"/>
                <a:gd name="f53" fmla="val 95135"/>
                <a:gd name="f54" fmla="val 6773"/>
                <a:gd name="f55" fmla="val 93701"/>
                <a:gd name="f56" fmla="*/ f0 1 147173"/>
                <a:gd name="f57" fmla="*/ f1 1 54607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147173"/>
                <a:gd name="f64" fmla="*/ f61 1 54607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147173" h="5460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6" y="f20"/>
                    <a:pt x="f6" y="f21"/>
                  </a:cubicBezTo>
                  <a:lnTo>
                    <a:pt x="f6" y="f22"/>
                  </a:lnTo>
                  <a:cubicBezTo>
                    <a:pt x="f6" y="f23"/>
                    <a:pt x="f24" y="f25"/>
                    <a:pt x="f1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4"/>
                    <a:pt x="f36" y="f4"/>
                  </a:cubicBezTo>
                  <a:lnTo>
                    <a:pt x="f37" y="f4"/>
                  </a:lnTo>
                  <a:cubicBezTo>
                    <a:pt x="f38" y="f4"/>
                    <a:pt x="f39" y="f40"/>
                    <a:pt x="f41" y="f42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6"/>
                  </a:ln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6"/>
                    <a:pt x="f55" y="f6"/>
                  </a:cubicBezTo>
                  <a:close/>
                </a:path>
              </a:pathLst>
            </a:custGeom>
            <a:solidFill>
              <a:srgbClr val="0077B6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47;p7">
              <a:extLst>
                <a:ext uri="{FF2B5EF4-FFF2-40B4-BE49-F238E27FC236}">
                  <a16:creationId xmlns:a16="http://schemas.microsoft.com/office/drawing/2014/main" id="{1D143AD4-D5E2-1B8C-6014-9181576BB2E0}"/>
                </a:ext>
              </a:extLst>
            </p:cNvPr>
            <p:cNvSpPr/>
            <p:nvPr/>
          </p:nvSpPr>
          <p:spPr>
            <a:xfrm flipH="1">
              <a:off x="344939" y="3393987"/>
              <a:ext cx="3120243" cy="115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173"/>
                <a:gd name="f4" fmla="val 54607"/>
                <a:gd name="f5" fmla="val 21283"/>
                <a:gd name="f6" fmla="val 1"/>
                <a:gd name="f7" fmla="val 18347"/>
                <a:gd name="f8" fmla="val 17313"/>
                <a:gd name="f9" fmla="val 935"/>
                <a:gd name="f10" fmla="val 14811"/>
                <a:gd name="f11" fmla="val 2569"/>
                <a:gd name="f12" fmla="val 12310"/>
                <a:gd name="f13" fmla="val 4204"/>
                <a:gd name="f14" fmla="val 2136"/>
                <a:gd name="f15" fmla="val 14478"/>
                <a:gd name="f16" fmla="val 1368"/>
                <a:gd name="f17" fmla="val 15512"/>
                <a:gd name="f18" fmla="val 601"/>
                <a:gd name="f19" fmla="val 16546"/>
                <a:gd name="f20" fmla="val 17413"/>
                <a:gd name="f21" fmla="val 19048"/>
                <a:gd name="f22" fmla="val 24018"/>
                <a:gd name="f23" fmla="val 25686"/>
                <a:gd name="f24" fmla="val 67"/>
                <a:gd name="f25" fmla="val 26186"/>
                <a:gd name="f26" fmla="val 27220"/>
                <a:gd name="f27" fmla="val 2669"/>
                <a:gd name="f28" fmla="val 28255"/>
                <a:gd name="f29" fmla="val 29188"/>
                <a:gd name="f30" fmla="val 51938"/>
                <a:gd name="f31" fmla="val 30056"/>
                <a:gd name="f32" fmla="val 52739"/>
                <a:gd name="f33" fmla="val 30923"/>
                <a:gd name="f34" fmla="val 53506"/>
                <a:gd name="f35" fmla="val 32724"/>
                <a:gd name="f36" fmla="val 34559"/>
                <a:gd name="f37" fmla="val 100139"/>
                <a:gd name="f38" fmla="val 115550"/>
                <a:gd name="f39" fmla="val 135431"/>
                <a:gd name="f40" fmla="val 50003"/>
                <a:gd name="f41" fmla="val 147172"/>
                <a:gd name="f42" fmla="val 27721"/>
                <a:gd name="f43" fmla="val 144104"/>
                <a:gd name="f44" fmla="val 23184"/>
                <a:gd name="f45" fmla="val 141235"/>
                <a:gd name="f46" fmla="val 20649"/>
                <a:gd name="f47" fmla="val 109345"/>
                <a:gd name="f48" fmla="val 105109"/>
                <a:gd name="f49" fmla="val 98104"/>
                <a:gd name="f50" fmla="val 16213"/>
                <a:gd name="f51" fmla="val 96636"/>
                <a:gd name="f52" fmla="val 11509"/>
                <a:gd name="f53" fmla="val 95135"/>
                <a:gd name="f54" fmla="val 6773"/>
                <a:gd name="f55" fmla="val 93701"/>
                <a:gd name="f56" fmla="*/ f0 1 147173"/>
                <a:gd name="f57" fmla="*/ f1 1 54607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147173"/>
                <a:gd name="f64" fmla="*/ f61 1 54607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147173" h="54607" fill="none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6" y="f20"/>
                    <a:pt x="f6" y="f21"/>
                  </a:cubicBezTo>
                  <a:lnTo>
                    <a:pt x="f6" y="f22"/>
                  </a:lnTo>
                  <a:cubicBezTo>
                    <a:pt x="f6" y="f23"/>
                    <a:pt x="f24" y="f25"/>
                    <a:pt x="f16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4"/>
                    <a:pt x="f36" y="f4"/>
                  </a:cubicBezTo>
                  <a:lnTo>
                    <a:pt x="f37" y="f4"/>
                  </a:lnTo>
                  <a:cubicBezTo>
                    <a:pt x="f38" y="f4"/>
                    <a:pt x="f39" y="f40"/>
                    <a:pt x="f41" y="f42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6"/>
                  </a:ln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6"/>
                    <a:pt x="f55" y="f6"/>
                  </a:cubicBez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48;p7">
              <a:extLst>
                <a:ext uri="{FF2B5EF4-FFF2-40B4-BE49-F238E27FC236}">
                  <a16:creationId xmlns:a16="http://schemas.microsoft.com/office/drawing/2014/main" id="{84975E66-379E-C855-CF98-6D0109ED8991}"/>
                </a:ext>
              </a:extLst>
            </p:cNvPr>
            <p:cNvSpPr/>
            <p:nvPr/>
          </p:nvSpPr>
          <p:spPr>
            <a:xfrm flipH="1">
              <a:off x="2267849" y="3222848"/>
              <a:ext cx="115287" cy="115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8"/>
                <a:gd name="f4" fmla="val 2735"/>
                <a:gd name="f5" fmla="val 1"/>
                <a:gd name="f6" fmla="val 1234"/>
                <a:gd name="f7" fmla="val 1235"/>
                <a:gd name="f8" fmla="val 2736"/>
                <a:gd name="f9" fmla="val 4237"/>
                <a:gd name="f10" fmla="val 5437"/>
                <a:gd name="f11" fmla="*/ f0 1 5438"/>
                <a:gd name="f12" fmla="*/ f1 1 5438"/>
                <a:gd name="f13" fmla="val f2"/>
                <a:gd name="f14" fmla="val f3"/>
                <a:gd name="f15" fmla="+- f14 0 f13"/>
                <a:gd name="f16" fmla="*/ f15 1 5438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438" h="5438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3"/>
                    <a:pt x="f4" y="f3"/>
                  </a:cubicBezTo>
                  <a:cubicBezTo>
                    <a:pt x="f9" y="f3"/>
                    <a:pt x="f10" y="f9"/>
                    <a:pt x="f10" y="f8"/>
                  </a:cubicBezTo>
                  <a:cubicBezTo>
                    <a:pt x="f10" y="f7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49;p7">
              <a:extLst>
                <a:ext uri="{FF2B5EF4-FFF2-40B4-BE49-F238E27FC236}">
                  <a16:creationId xmlns:a16="http://schemas.microsoft.com/office/drawing/2014/main" id="{C6F41BA1-B7E5-D7C3-A02F-7D5CF0CD40B2}"/>
                </a:ext>
              </a:extLst>
            </p:cNvPr>
            <p:cNvSpPr/>
            <p:nvPr/>
          </p:nvSpPr>
          <p:spPr>
            <a:xfrm flipH="1">
              <a:off x="2297548" y="3252548"/>
              <a:ext cx="55888" cy="558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36"/>
                <a:gd name="f4" fmla="val 1334"/>
                <a:gd name="f5" fmla="val 1"/>
                <a:gd name="f6" fmla="val 601"/>
                <a:gd name="f7" fmla="val 1335"/>
                <a:gd name="f8" fmla="val 2069"/>
                <a:gd name="f9" fmla="val 2068"/>
                <a:gd name="f10" fmla="val 2635"/>
                <a:gd name="f11" fmla="*/ f0 1 2636"/>
                <a:gd name="f12" fmla="*/ f1 1 2636"/>
                <a:gd name="f13" fmla="val f2"/>
                <a:gd name="f14" fmla="val f3"/>
                <a:gd name="f15" fmla="+- f14 0 f13"/>
                <a:gd name="f16" fmla="*/ f15 1 2636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636" h="2636">
                  <a:moveTo>
                    <a:pt x="f4" y="f5"/>
                  </a:moveTo>
                  <a:cubicBezTo>
                    <a:pt x="f6" y="f5"/>
                    <a:pt x="f2" y="f6"/>
                    <a:pt x="f2" y="f7"/>
                  </a:cubicBezTo>
                  <a:cubicBezTo>
                    <a:pt x="f2" y="f8"/>
                    <a:pt x="f6" y="f3"/>
                    <a:pt x="f4" y="f3"/>
                  </a:cubicBezTo>
                  <a:cubicBezTo>
                    <a:pt x="f9" y="f3"/>
                    <a:pt x="f10" y="f8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0A74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50;p7">
              <a:extLst>
                <a:ext uri="{FF2B5EF4-FFF2-40B4-BE49-F238E27FC236}">
                  <a16:creationId xmlns:a16="http://schemas.microsoft.com/office/drawing/2014/main" id="{8F8A38EA-9809-67B7-02FF-8F9CACFCFC24}"/>
                </a:ext>
              </a:extLst>
            </p:cNvPr>
            <p:cNvSpPr/>
            <p:nvPr/>
          </p:nvSpPr>
          <p:spPr>
            <a:xfrm flipH="1">
              <a:off x="2030224" y="3222848"/>
              <a:ext cx="115287" cy="115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8"/>
                <a:gd name="f4" fmla="val 2702"/>
                <a:gd name="f5" fmla="val 1"/>
                <a:gd name="f6" fmla="val 1201"/>
                <a:gd name="f7" fmla="val 1235"/>
                <a:gd name="f8" fmla="val 2736"/>
                <a:gd name="f9" fmla="val 4237"/>
                <a:gd name="f10" fmla="val 4203"/>
                <a:gd name="f11" fmla="val 5437"/>
                <a:gd name="f12" fmla="*/ f0 1 5438"/>
                <a:gd name="f13" fmla="*/ f1 1 5438"/>
                <a:gd name="f14" fmla="val f2"/>
                <a:gd name="f15" fmla="val f3"/>
                <a:gd name="f16" fmla="+- f15 0 f14"/>
                <a:gd name="f17" fmla="*/ f16 1 5438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5438" h="5438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51;p7">
              <a:extLst>
                <a:ext uri="{FF2B5EF4-FFF2-40B4-BE49-F238E27FC236}">
                  <a16:creationId xmlns:a16="http://schemas.microsoft.com/office/drawing/2014/main" id="{C55F0A48-E366-7553-A0AE-39B002EAA5D2}"/>
                </a:ext>
              </a:extLst>
            </p:cNvPr>
            <p:cNvSpPr/>
            <p:nvPr/>
          </p:nvSpPr>
          <p:spPr>
            <a:xfrm flipH="1">
              <a:off x="2059923" y="3252548"/>
              <a:ext cx="55888" cy="558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36"/>
                <a:gd name="f4" fmla="val 1301"/>
                <a:gd name="f5" fmla="val 1"/>
                <a:gd name="f6" fmla="val 567"/>
                <a:gd name="f7" fmla="val 601"/>
                <a:gd name="f8" fmla="val 1335"/>
                <a:gd name="f9" fmla="val 2069"/>
                <a:gd name="f10" fmla="val 2035"/>
                <a:gd name="f11" fmla="val 2635"/>
                <a:gd name="f12" fmla="*/ f0 1 2636"/>
                <a:gd name="f13" fmla="*/ f1 1 2636"/>
                <a:gd name="f14" fmla="val f2"/>
                <a:gd name="f15" fmla="val f3"/>
                <a:gd name="f16" fmla="+- f15 0 f14"/>
                <a:gd name="f17" fmla="*/ f16 1 2636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636" h="2636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0A74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52;p7">
              <a:extLst>
                <a:ext uri="{FF2B5EF4-FFF2-40B4-BE49-F238E27FC236}">
                  <a16:creationId xmlns:a16="http://schemas.microsoft.com/office/drawing/2014/main" id="{5FE6F5A7-E309-23E5-8DF3-84648ED42C06}"/>
                </a:ext>
              </a:extLst>
            </p:cNvPr>
            <p:cNvSpPr/>
            <p:nvPr/>
          </p:nvSpPr>
          <p:spPr>
            <a:xfrm flipH="1">
              <a:off x="1792598" y="3222848"/>
              <a:ext cx="115287" cy="115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8"/>
                <a:gd name="f4" fmla="val 2702"/>
                <a:gd name="f5" fmla="val 1"/>
                <a:gd name="f6" fmla="val 1201"/>
                <a:gd name="f7" fmla="val 1235"/>
                <a:gd name="f8" fmla="val 2736"/>
                <a:gd name="f9" fmla="val 4237"/>
                <a:gd name="f10" fmla="val 4203"/>
                <a:gd name="f11" fmla="val 5437"/>
                <a:gd name="f12" fmla="*/ f0 1 5438"/>
                <a:gd name="f13" fmla="*/ f1 1 5438"/>
                <a:gd name="f14" fmla="val f2"/>
                <a:gd name="f15" fmla="val f3"/>
                <a:gd name="f16" fmla="+- f15 0 f14"/>
                <a:gd name="f17" fmla="*/ f16 1 5438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5438" h="5438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53;p7">
              <a:extLst>
                <a:ext uri="{FF2B5EF4-FFF2-40B4-BE49-F238E27FC236}">
                  <a16:creationId xmlns:a16="http://schemas.microsoft.com/office/drawing/2014/main" id="{C5DFAE63-84D0-E89C-AB25-708EF436AA17}"/>
                </a:ext>
              </a:extLst>
            </p:cNvPr>
            <p:cNvSpPr/>
            <p:nvPr/>
          </p:nvSpPr>
          <p:spPr>
            <a:xfrm flipH="1">
              <a:off x="1822307" y="3252548"/>
              <a:ext cx="55888" cy="558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36"/>
                <a:gd name="f4" fmla="val 1301"/>
                <a:gd name="f5" fmla="val 1"/>
                <a:gd name="f6" fmla="val 567"/>
                <a:gd name="f7" fmla="val 601"/>
                <a:gd name="f8" fmla="val 1335"/>
                <a:gd name="f9" fmla="val 2069"/>
                <a:gd name="f10" fmla="val 2035"/>
                <a:gd name="f11" fmla="val 2635"/>
                <a:gd name="f12" fmla="*/ f0 1 2636"/>
                <a:gd name="f13" fmla="*/ f1 1 2636"/>
                <a:gd name="f14" fmla="val f2"/>
                <a:gd name="f15" fmla="val f3"/>
                <a:gd name="f16" fmla="+- f15 0 f14"/>
                <a:gd name="f17" fmla="*/ f16 1 2636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636" h="2636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0A74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54;p7">
              <a:extLst>
                <a:ext uri="{FF2B5EF4-FFF2-40B4-BE49-F238E27FC236}">
                  <a16:creationId xmlns:a16="http://schemas.microsoft.com/office/drawing/2014/main" id="{87D6589E-E48D-DD92-A802-3D5E18664F75}"/>
                </a:ext>
              </a:extLst>
            </p:cNvPr>
            <p:cNvSpPr/>
            <p:nvPr/>
          </p:nvSpPr>
          <p:spPr>
            <a:xfrm flipH="1">
              <a:off x="1635605" y="3686074"/>
              <a:ext cx="485866" cy="486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17"/>
                <a:gd name="f4" fmla="val 22951"/>
                <a:gd name="f5" fmla="val 11475"/>
                <a:gd name="f6" fmla="val 1"/>
                <a:gd name="f7" fmla="val 5137"/>
                <a:gd name="f8" fmla="val 5138"/>
                <a:gd name="f9" fmla="val 17813"/>
                <a:gd name="f10" fmla="val 22950"/>
                <a:gd name="f11" fmla="val 17780"/>
                <a:gd name="f12" fmla="*/ f0 1 22917"/>
                <a:gd name="f13" fmla="*/ f1 1 22951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2917"/>
                <a:gd name="f20" fmla="*/ f17 1 22951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2917" h="22951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10"/>
                    <a:pt x="f5" y="f10"/>
                  </a:cubicBezTo>
                  <a:cubicBezTo>
                    <a:pt x="f11" y="f10"/>
                    <a:pt x="f3" y="f9"/>
                    <a:pt x="f3" y="f5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55;p7">
              <a:extLst>
                <a:ext uri="{FF2B5EF4-FFF2-40B4-BE49-F238E27FC236}">
                  <a16:creationId xmlns:a16="http://schemas.microsoft.com/office/drawing/2014/main" id="{D9107306-8867-ED38-3805-E2E99A2CEB59}"/>
                </a:ext>
              </a:extLst>
            </p:cNvPr>
            <p:cNvSpPr/>
            <p:nvPr/>
          </p:nvSpPr>
          <p:spPr>
            <a:xfrm flipH="1">
              <a:off x="167097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807"/>
                <a:gd name="f6" fmla="val 4370"/>
                <a:gd name="f7" fmla="val 4404"/>
                <a:gd name="f8" fmla="val 15245"/>
                <a:gd name="f9" fmla="val 19614"/>
                <a:gd name="f10" fmla="val 15211"/>
                <a:gd name="f11" fmla="*/ f0 1 19581"/>
                <a:gd name="f12" fmla="*/ f1 1 1961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9581"/>
                <a:gd name="f19" fmla="*/ f16 1 1961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9581" h="19615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A74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156;p7">
              <a:extLst>
                <a:ext uri="{FF2B5EF4-FFF2-40B4-BE49-F238E27FC236}">
                  <a16:creationId xmlns:a16="http://schemas.microsoft.com/office/drawing/2014/main" id="{EB911F5B-99E9-912C-83AC-BAEC3E84F069}"/>
                </a:ext>
              </a:extLst>
            </p:cNvPr>
            <p:cNvSpPr/>
            <p:nvPr/>
          </p:nvSpPr>
          <p:spPr>
            <a:xfrm flipH="1">
              <a:off x="167097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807"/>
                <a:gd name="f6" fmla="val 4370"/>
                <a:gd name="f7" fmla="val 4404"/>
                <a:gd name="f8" fmla="val 15245"/>
                <a:gd name="f9" fmla="val 19614"/>
                <a:gd name="f10" fmla="val 15211"/>
                <a:gd name="f11" fmla="*/ f0 1 19581"/>
                <a:gd name="f12" fmla="*/ f1 1 1961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9581"/>
                <a:gd name="f19" fmla="*/ f16 1 1961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9581" h="19615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157;p7">
              <a:extLst>
                <a:ext uri="{FF2B5EF4-FFF2-40B4-BE49-F238E27FC236}">
                  <a16:creationId xmlns:a16="http://schemas.microsoft.com/office/drawing/2014/main" id="{BA2BCEE7-75BF-D50A-87EA-C5EBD19F67B5}"/>
                </a:ext>
              </a:extLst>
            </p:cNvPr>
            <p:cNvSpPr/>
            <p:nvPr/>
          </p:nvSpPr>
          <p:spPr>
            <a:xfrm flipH="1">
              <a:off x="1857667" y="3758202"/>
              <a:ext cx="60844" cy="516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70"/>
                <a:gd name="f4" fmla="val 2437"/>
                <a:gd name="f5" fmla="val 1202"/>
                <a:gd name="f6" fmla="val 1"/>
                <a:gd name="f7" fmla="val 535"/>
                <a:gd name="f8" fmla="val 34"/>
                <a:gd name="f9" fmla="val 601"/>
                <a:gd name="f10" fmla="val 1302"/>
                <a:gd name="f11" fmla="val 68"/>
                <a:gd name="f12" fmla="val 1936"/>
                <a:gd name="f13" fmla="val 635"/>
                <a:gd name="f14" fmla="val 2436"/>
                <a:gd name="f15" fmla="val 1268"/>
                <a:gd name="f16" fmla="val 1635"/>
                <a:gd name="f17" fmla="val 2302"/>
                <a:gd name="f18" fmla="val 1902"/>
                <a:gd name="f19" fmla="*/ f0 1 2870"/>
                <a:gd name="f20" fmla="*/ f1 1 243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70"/>
                <a:gd name="f27" fmla="*/ f24 1 243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70" h="2437">
                  <a:moveTo>
                    <a:pt x="f5" y="f6"/>
                  </a:moveTo>
                  <a:cubicBezTo>
                    <a:pt x="f7" y="f8"/>
                    <a:pt x="f6" y="f9"/>
                    <a:pt x="f8" y="f10"/>
                  </a:cubicBezTo>
                  <a:cubicBezTo>
                    <a:pt x="f11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8"/>
                    <a:pt x="f3" y="f5"/>
                  </a:cubicBezTo>
                  <a:cubicBezTo>
                    <a:pt x="f3" y="f7"/>
                    <a:pt x="f17" y="f6"/>
                    <a:pt x="f16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58;p7">
              <a:extLst>
                <a:ext uri="{FF2B5EF4-FFF2-40B4-BE49-F238E27FC236}">
                  <a16:creationId xmlns:a16="http://schemas.microsoft.com/office/drawing/2014/main" id="{F26A0867-86FF-7B6D-BF6C-6CF8A0CA47A6}"/>
                </a:ext>
              </a:extLst>
            </p:cNvPr>
            <p:cNvSpPr/>
            <p:nvPr/>
          </p:nvSpPr>
          <p:spPr>
            <a:xfrm flipH="1">
              <a:off x="1931212" y="3780248"/>
              <a:ext cx="122374" cy="1738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72"/>
                <a:gd name="f4" fmla="val 8201"/>
                <a:gd name="f5" fmla="val 4389"/>
                <a:gd name="f6" fmla="val 4166"/>
                <a:gd name="f7" fmla="val 3941"/>
                <a:gd name="f8" fmla="val 63"/>
                <a:gd name="f9" fmla="val 3737"/>
                <a:gd name="f10" fmla="val 195"/>
                <a:gd name="f11" fmla="val 1402"/>
                <a:gd name="f12" fmla="val 1663"/>
                <a:gd name="f13" fmla="val 1"/>
                <a:gd name="f14" fmla="val 4198"/>
                <a:gd name="f15" fmla="val 6967"/>
                <a:gd name="f16" fmla="val 7634"/>
                <a:gd name="f17" fmla="val 534"/>
                <a:gd name="f18" fmla="val 1235"/>
                <a:gd name="f19" fmla="val 1902"/>
                <a:gd name="f20" fmla="val 2436"/>
                <a:gd name="f21" fmla="val 5032"/>
                <a:gd name="f22" fmla="val 3403"/>
                <a:gd name="f23" fmla="val 3297"/>
                <a:gd name="f24" fmla="val 5038"/>
                <a:gd name="f25" fmla="val 2263"/>
                <a:gd name="f26" fmla="val 5605"/>
                <a:gd name="f27" fmla="val 1896"/>
                <a:gd name="f28" fmla="val 5771"/>
                <a:gd name="f29" fmla="val 1129"/>
                <a:gd name="f30" fmla="val 5404"/>
                <a:gd name="f31" fmla="val 562"/>
                <a:gd name="f32" fmla="val 5170"/>
                <a:gd name="f33" fmla="val 199"/>
                <a:gd name="f34" fmla="val 4784"/>
                <a:gd name="f35" fmla="*/ f0 1 5772"/>
                <a:gd name="f36" fmla="*/ f1 1 8201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772"/>
                <a:gd name="f43" fmla="*/ f40 1 8201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77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cubicBezTo>
                    <a:pt x="f13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0" y="f15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59;p7">
              <a:extLst>
                <a:ext uri="{FF2B5EF4-FFF2-40B4-BE49-F238E27FC236}">
                  <a16:creationId xmlns:a16="http://schemas.microsoft.com/office/drawing/2014/main" id="{64D42F9C-FF63-ADCB-B485-733FBD6FFB9D}"/>
                </a:ext>
              </a:extLst>
            </p:cNvPr>
            <p:cNvSpPr/>
            <p:nvPr/>
          </p:nvSpPr>
          <p:spPr>
            <a:xfrm flipH="1">
              <a:off x="167097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807"/>
                <a:gd name="f6" fmla="val 15245"/>
                <a:gd name="f7" fmla="val 15211"/>
                <a:gd name="f8" fmla="val 19614"/>
                <a:gd name="f9" fmla="val 4370"/>
                <a:gd name="f10" fmla="val 4404"/>
                <a:gd name="f11" fmla="*/ f0 1 19581"/>
                <a:gd name="f12" fmla="*/ f1 1 1961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9581"/>
                <a:gd name="f19" fmla="*/ f16 1 1961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9581" h="19615" fill="none">
                  <a:moveTo>
                    <a:pt x="f3" y="f5"/>
                  </a:moveTo>
                  <a:cubicBezTo>
                    <a:pt x="f3" y="f6"/>
                    <a:pt x="f7" y="f8"/>
                    <a:pt x="f5" y="f8"/>
                  </a:cubicBezTo>
                  <a:cubicBezTo>
                    <a:pt x="f9" y="f8"/>
                    <a:pt x="f2" y="f6"/>
                    <a:pt x="f2" y="f5"/>
                  </a:cubicBezTo>
                  <a:cubicBezTo>
                    <a:pt x="f2" y="f10"/>
                    <a:pt x="f9" y="f2"/>
                    <a:pt x="f5" y="f2"/>
                  </a:cubicBezTo>
                  <a:cubicBezTo>
                    <a:pt x="f7" y="f2"/>
                    <a:pt x="f3" y="f10"/>
                    <a:pt x="f3" y="f5"/>
                  </a:cubicBez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160;p7">
              <a:extLst>
                <a:ext uri="{FF2B5EF4-FFF2-40B4-BE49-F238E27FC236}">
                  <a16:creationId xmlns:a16="http://schemas.microsoft.com/office/drawing/2014/main" id="{8129579F-3DAD-6910-A685-62264B24410B}"/>
                </a:ext>
              </a:extLst>
            </p:cNvPr>
            <p:cNvSpPr/>
            <p:nvPr/>
          </p:nvSpPr>
          <p:spPr>
            <a:xfrm flipH="1">
              <a:off x="2419904" y="3686074"/>
              <a:ext cx="486588" cy="486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51"/>
                <a:gd name="f4" fmla="val 11476"/>
                <a:gd name="f5" fmla="val 1"/>
                <a:gd name="f6" fmla="val 5138"/>
                <a:gd name="f7" fmla="val 11475"/>
                <a:gd name="f8" fmla="val 17813"/>
                <a:gd name="f9" fmla="val 22950"/>
                <a:gd name="f10" fmla="val 17814"/>
                <a:gd name="f11" fmla="*/ f0 1 22951"/>
                <a:gd name="f12" fmla="*/ f1 1 22951"/>
                <a:gd name="f13" fmla="val f2"/>
                <a:gd name="f14" fmla="val f3"/>
                <a:gd name="f15" fmla="+- f14 0 f13"/>
                <a:gd name="f16" fmla="*/ f15 1 22951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2951" h="22951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10" y="f9"/>
                    <a:pt x="f3" y="f8"/>
                    <a:pt x="f3" y="f7"/>
                  </a:cubicBezTo>
                  <a:cubicBezTo>
                    <a:pt x="f3" y="f6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161;p7">
              <a:extLst>
                <a:ext uri="{FF2B5EF4-FFF2-40B4-BE49-F238E27FC236}">
                  <a16:creationId xmlns:a16="http://schemas.microsoft.com/office/drawing/2014/main" id="{EBD08D36-676D-A04F-B44C-B212515CB22B}"/>
                </a:ext>
              </a:extLst>
            </p:cNvPr>
            <p:cNvSpPr/>
            <p:nvPr/>
          </p:nvSpPr>
          <p:spPr>
            <a:xfrm flipH="1">
              <a:off x="245526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774"/>
                <a:gd name="f6" fmla="val 4370"/>
                <a:gd name="f7" fmla="val 4404"/>
                <a:gd name="f8" fmla="val 9807"/>
                <a:gd name="f9" fmla="val 15245"/>
                <a:gd name="f10" fmla="val 19614"/>
                <a:gd name="f11" fmla="val 15211"/>
                <a:gd name="f12" fmla="*/ f0 1 19581"/>
                <a:gd name="f13" fmla="*/ f1 1 1961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9581"/>
                <a:gd name="f20" fmla="*/ f17 1 1961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9581" h="19615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3" y="f9"/>
                    <a:pt x="f3" y="f8"/>
                  </a:cubicBezTo>
                  <a:cubicBezTo>
                    <a:pt x="f3" y="f7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0A74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62;p7">
              <a:extLst>
                <a:ext uri="{FF2B5EF4-FFF2-40B4-BE49-F238E27FC236}">
                  <a16:creationId xmlns:a16="http://schemas.microsoft.com/office/drawing/2014/main" id="{EBF1E3C9-1920-09D6-AF6A-0D3B526F5347}"/>
                </a:ext>
              </a:extLst>
            </p:cNvPr>
            <p:cNvSpPr/>
            <p:nvPr/>
          </p:nvSpPr>
          <p:spPr>
            <a:xfrm flipH="1">
              <a:off x="245526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774"/>
                <a:gd name="f6" fmla="val 4370"/>
                <a:gd name="f7" fmla="val 4404"/>
                <a:gd name="f8" fmla="val 9807"/>
                <a:gd name="f9" fmla="val 15245"/>
                <a:gd name="f10" fmla="val 19614"/>
                <a:gd name="f11" fmla="val 15211"/>
                <a:gd name="f12" fmla="*/ f0 1 19581"/>
                <a:gd name="f13" fmla="*/ f1 1 1961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9581"/>
                <a:gd name="f20" fmla="*/ f17 1 1961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9581" h="19615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3" y="f9"/>
                    <a:pt x="f3" y="f8"/>
                  </a:cubicBezTo>
                  <a:cubicBezTo>
                    <a:pt x="f3" y="f7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B5E5F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63;p7">
              <a:extLst>
                <a:ext uri="{FF2B5EF4-FFF2-40B4-BE49-F238E27FC236}">
                  <a16:creationId xmlns:a16="http://schemas.microsoft.com/office/drawing/2014/main" id="{E3F094CD-FDEF-E19A-7AB9-8C8FBD585F7B}"/>
                </a:ext>
              </a:extLst>
            </p:cNvPr>
            <p:cNvSpPr/>
            <p:nvPr/>
          </p:nvSpPr>
          <p:spPr>
            <a:xfrm flipH="1">
              <a:off x="2644088" y="3758202"/>
              <a:ext cx="60844" cy="516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70"/>
                <a:gd name="f4" fmla="val 2437"/>
                <a:gd name="f5" fmla="val 1202"/>
                <a:gd name="f6" fmla="val 1"/>
                <a:gd name="f7" fmla="val 534"/>
                <a:gd name="f8" fmla="val 34"/>
                <a:gd name="f9" fmla="val 601"/>
                <a:gd name="f10" fmla="val 1302"/>
                <a:gd name="f11" fmla="val 67"/>
                <a:gd name="f12" fmla="val 1936"/>
                <a:gd name="f13" fmla="val 634"/>
                <a:gd name="f14" fmla="val 2436"/>
                <a:gd name="f15" fmla="val 1268"/>
                <a:gd name="f16" fmla="val 1635"/>
                <a:gd name="f17" fmla="val 2302"/>
                <a:gd name="f18" fmla="val 2869"/>
                <a:gd name="f19" fmla="val 1902"/>
                <a:gd name="f20" fmla="val 535"/>
                <a:gd name="f21" fmla="*/ f0 1 2870"/>
                <a:gd name="f22" fmla="*/ f1 1 243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870"/>
                <a:gd name="f29" fmla="*/ f26 1 243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870" h="2437">
                  <a:moveTo>
                    <a:pt x="f5" y="f6"/>
                  </a:moveTo>
                  <a:cubicBezTo>
                    <a:pt x="f7" y="f8"/>
                    <a:pt x="f6" y="f9"/>
                    <a:pt x="f8" y="f10"/>
                  </a:cubicBezTo>
                  <a:cubicBezTo>
                    <a:pt x="f11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18" y="f5"/>
                  </a:cubicBezTo>
                  <a:cubicBezTo>
                    <a:pt x="f18" y="f20"/>
                    <a:pt x="f17" y="f6"/>
                    <a:pt x="f16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64;p7">
              <a:extLst>
                <a:ext uri="{FF2B5EF4-FFF2-40B4-BE49-F238E27FC236}">
                  <a16:creationId xmlns:a16="http://schemas.microsoft.com/office/drawing/2014/main" id="{1DE631E8-6EAA-FFAC-3534-46C69FB413C2}"/>
                </a:ext>
              </a:extLst>
            </p:cNvPr>
            <p:cNvSpPr/>
            <p:nvPr/>
          </p:nvSpPr>
          <p:spPr>
            <a:xfrm flipH="1">
              <a:off x="2717633" y="3780248"/>
              <a:ext cx="122374" cy="1738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72"/>
                <a:gd name="f4" fmla="val 8201"/>
                <a:gd name="f5" fmla="val 4389"/>
                <a:gd name="f6" fmla="val 4166"/>
                <a:gd name="f7" fmla="val 3941"/>
                <a:gd name="f8" fmla="val 63"/>
                <a:gd name="f9" fmla="val 3736"/>
                <a:gd name="f10" fmla="val 195"/>
                <a:gd name="f11" fmla="val 1401"/>
                <a:gd name="f12" fmla="val 1663"/>
                <a:gd name="f13" fmla="val 4198"/>
                <a:gd name="f14" fmla="val 6967"/>
                <a:gd name="f15" fmla="val 7634"/>
                <a:gd name="f16" fmla="val 534"/>
                <a:gd name="f17" fmla="val 1235"/>
                <a:gd name="f18" fmla="val 1902"/>
                <a:gd name="f19" fmla="val 2436"/>
                <a:gd name="f20" fmla="val 5032"/>
                <a:gd name="f21" fmla="val 3403"/>
                <a:gd name="f22" fmla="val 3297"/>
                <a:gd name="f23" fmla="val 5037"/>
                <a:gd name="f24" fmla="val 2263"/>
                <a:gd name="f25" fmla="val 5604"/>
                <a:gd name="f26" fmla="val 1896"/>
                <a:gd name="f27" fmla="val 5771"/>
                <a:gd name="f28" fmla="val 1129"/>
                <a:gd name="f29" fmla="val 5404"/>
                <a:gd name="f30" fmla="val 562"/>
                <a:gd name="f31" fmla="val 5169"/>
                <a:gd name="f32" fmla="val 199"/>
                <a:gd name="f33" fmla="val 4784"/>
                <a:gd name="f34" fmla="*/ f0 1 5772"/>
                <a:gd name="f35" fmla="*/ f1 1 8201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772"/>
                <a:gd name="f42" fmla="*/ f39 1 8201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77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6" y="f4"/>
                    <a:pt x="f17" y="f4"/>
                  </a:cubicBezTo>
                  <a:cubicBezTo>
                    <a:pt x="f18" y="f4"/>
                    <a:pt x="f19" y="f15"/>
                    <a:pt x="f19" y="f14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65;p7">
              <a:extLst>
                <a:ext uri="{FF2B5EF4-FFF2-40B4-BE49-F238E27FC236}">
                  <a16:creationId xmlns:a16="http://schemas.microsoft.com/office/drawing/2014/main" id="{76AB8341-9568-C085-DFB8-65309386027E}"/>
                </a:ext>
              </a:extLst>
            </p:cNvPr>
            <p:cNvSpPr/>
            <p:nvPr/>
          </p:nvSpPr>
          <p:spPr>
            <a:xfrm flipH="1">
              <a:off x="2455264" y="3721443"/>
              <a:ext cx="415137" cy="41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81"/>
                <a:gd name="f4" fmla="val 19615"/>
                <a:gd name="f5" fmla="val 9807"/>
                <a:gd name="f6" fmla="val 15245"/>
                <a:gd name="f7" fmla="val 15211"/>
                <a:gd name="f8" fmla="val 19614"/>
                <a:gd name="f9" fmla="val 9774"/>
                <a:gd name="f10" fmla="val 4370"/>
                <a:gd name="f11" fmla="val 4404"/>
                <a:gd name="f12" fmla="*/ f0 1 19581"/>
                <a:gd name="f13" fmla="*/ f1 1 1961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9581"/>
                <a:gd name="f20" fmla="*/ f17 1 1961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9581" h="19615" fill="none">
                  <a:moveTo>
                    <a:pt x="f3" y="f5"/>
                  </a:moveTo>
                  <a:cubicBezTo>
                    <a:pt x="f3" y="f6"/>
                    <a:pt x="f7" y="f8"/>
                    <a:pt x="f9" y="f8"/>
                  </a:cubicBezTo>
                  <a:cubicBezTo>
                    <a:pt x="f10" y="f8"/>
                    <a:pt x="f2" y="f6"/>
                    <a:pt x="f2" y="f5"/>
                  </a:cubicBezTo>
                  <a:cubicBezTo>
                    <a:pt x="f2" y="f11"/>
                    <a:pt x="f10" y="f2"/>
                    <a:pt x="f9" y="f2"/>
                  </a:cubicBezTo>
                  <a:cubicBezTo>
                    <a:pt x="f7" y="f2"/>
                    <a:pt x="f3" y="f11"/>
                    <a:pt x="f3" y="f5"/>
                  </a:cubicBez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66;p7">
              <a:extLst>
                <a:ext uri="{FF2B5EF4-FFF2-40B4-BE49-F238E27FC236}">
                  <a16:creationId xmlns:a16="http://schemas.microsoft.com/office/drawing/2014/main" id="{88CC002A-B9FA-94F6-08AE-F0E2D7D62164}"/>
                </a:ext>
              </a:extLst>
            </p:cNvPr>
            <p:cNvSpPr/>
            <p:nvPr/>
          </p:nvSpPr>
          <p:spPr>
            <a:xfrm flipH="1">
              <a:off x="1564876" y="3393987"/>
              <a:ext cx="18" cy="115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54607"/>
                <a:gd name="f5" fmla="*/ f0 1 1"/>
                <a:gd name="f6" fmla="*/ f1 1 5460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5460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54607" fill="none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67;p7">
              <a:extLst>
                <a:ext uri="{FF2B5EF4-FFF2-40B4-BE49-F238E27FC236}">
                  <a16:creationId xmlns:a16="http://schemas.microsoft.com/office/drawing/2014/main" id="{9ABA5C22-1328-BF1E-5374-F9C87A816E60}"/>
                </a:ext>
              </a:extLst>
            </p:cNvPr>
            <p:cNvSpPr/>
            <p:nvPr/>
          </p:nvSpPr>
          <p:spPr>
            <a:xfrm flipH="1">
              <a:off x="2279873" y="3393987"/>
              <a:ext cx="18" cy="115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54607"/>
                <a:gd name="f5" fmla="*/ f0 1 1"/>
                <a:gd name="f6" fmla="*/ f1 1 54607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54607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54607" fill="none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168;p7">
              <a:extLst>
                <a:ext uri="{FF2B5EF4-FFF2-40B4-BE49-F238E27FC236}">
                  <a16:creationId xmlns:a16="http://schemas.microsoft.com/office/drawing/2014/main" id="{D93CFAB2-D501-EB8D-9B39-6C6186A0C933}"/>
                </a:ext>
              </a:extLst>
            </p:cNvPr>
            <p:cNvSpPr/>
            <p:nvPr/>
          </p:nvSpPr>
          <p:spPr>
            <a:xfrm flipH="1">
              <a:off x="2994861" y="3393987"/>
              <a:ext cx="18" cy="9689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45701"/>
                <a:gd name="f5" fmla="val 45700"/>
                <a:gd name="f6" fmla="*/ f0 1 1"/>
                <a:gd name="f7" fmla="*/ f1 1 4570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val f12"/>
                <a:gd name="f14" fmla="*/ f11 1 4570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" h="45701" fill="none">
                  <a:moveTo>
                    <a:pt x="f2" y="f3"/>
                  </a:moveTo>
                  <a:lnTo>
                    <a:pt x="f2" y="f5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169;p7">
              <a:extLst>
                <a:ext uri="{FF2B5EF4-FFF2-40B4-BE49-F238E27FC236}">
                  <a16:creationId xmlns:a16="http://schemas.microsoft.com/office/drawing/2014/main" id="{9D1E1F7F-69AD-D6C0-A09B-1B8C35BEF1BC}"/>
                </a:ext>
              </a:extLst>
            </p:cNvPr>
            <p:cNvSpPr/>
            <p:nvPr/>
          </p:nvSpPr>
          <p:spPr>
            <a:xfrm flipH="1">
              <a:off x="1878168" y="4254666"/>
              <a:ext cx="18" cy="198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35"/>
                <a:gd name="f5" fmla="*/ f0 1 1"/>
                <a:gd name="f6" fmla="*/ f1 1 93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3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35" fill="none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70;p7">
              <a:extLst>
                <a:ext uri="{FF2B5EF4-FFF2-40B4-BE49-F238E27FC236}">
                  <a16:creationId xmlns:a16="http://schemas.microsoft.com/office/drawing/2014/main" id="{3FE7F15D-E9D9-61F8-2A5A-4E08265DBB8D}"/>
                </a:ext>
              </a:extLst>
            </p:cNvPr>
            <p:cNvSpPr/>
            <p:nvPr/>
          </p:nvSpPr>
          <p:spPr>
            <a:xfrm flipH="1">
              <a:off x="2673787" y="4254666"/>
              <a:ext cx="18" cy="198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"/>
                <a:gd name="f4" fmla="val 935"/>
                <a:gd name="f5" fmla="*/ f0 1 1"/>
                <a:gd name="f6" fmla="*/ f1 1 93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val f11"/>
                <a:gd name="f13" fmla="*/ f10 1 93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" h="935" fill="none">
                  <a:moveTo>
                    <a:pt x="f2" y="f3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71;p7">
              <a:extLst>
                <a:ext uri="{FF2B5EF4-FFF2-40B4-BE49-F238E27FC236}">
                  <a16:creationId xmlns:a16="http://schemas.microsoft.com/office/drawing/2014/main" id="{C39A6691-3C44-2D6D-D651-BE100F02268E}"/>
                </a:ext>
              </a:extLst>
            </p:cNvPr>
            <p:cNvSpPr/>
            <p:nvPr/>
          </p:nvSpPr>
          <p:spPr>
            <a:xfrm flipH="1">
              <a:off x="2663884" y="4264569"/>
              <a:ext cx="20519" cy="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8"/>
                <a:gd name="f4" fmla="val 1"/>
                <a:gd name="f5" fmla="val 967"/>
                <a:gd name="f6" fmla="*/ f0 1 968"/>
                <a:gd name="f7" fmla="*/ f1 1 1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968"/>
                <a:gd name="f14" fmla="val f11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68" h="1" fill="none">
                  <a:moveTo>
                    <a:pt x="f5" y="f4"/>
                  </a:moveTo>
                  <a:lnTo>
                    <a:pt x="f2" y="f4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172;p7">
              <a:extLst>
                <a:ext uri="{FF2B5EF4-FFF2-40B4-BE49-F238E27FC236}">
                  <a16:creationId xmlns:a16="http://schemas.microsoft.com/office/drawing/2014/main" id="{CC457AD5-6940-E4F0-9964-2BB73B99D39A}"/>
                </a:ext>
              </a:extLst>
            </p:cNvPr>
            <p:cNvSpPr/>
            <p:nvPr/>
          </p:nvSpPr>
          <p:spPr>
            <a:xfrm flipH="1">
              <a:off x="1269269" y="4251127"/>
              <a:ext cx="2843" cy="198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"/>
                <a:gd name="f4" fmla="val 935"/>
                <a:gd name="f5" fmla="val 1"/>
                <a:gd name="f6" fmla="*/ f0 1 134"/>
                <a:gd name="f7" fmla="*/ f1 1 93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34"/>
                <a:gd name="f14" fmla="*/ f11 1 93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34" h="935" fill="none">
                  <a:moveTo>
                    <a:pt x="f3" y="f4"/>
                  </a:moveTo>
                  <a:lnTo>
                    <a:pt x="f2" y="f5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173;p7">
              <a:extLst>
                <a:ext uri="{FF2B5EF4-FFF2-40B4-BE49-F238E27FC236}">
                  <a16:creationId xmlns:a16="http://schemas.microsoft.com/office/drawing/2014/main" id="{BB618F78-557A-E1A4-E0B2-A3A271397050}"/>
                </a:ext>
              </a:extLst>
            </p:cNvPr>
            <p:cNvSpPr/>
            <p:nvPr/>
          </p:nvSpPr>
          <p:spPr>
            <a:xfrm flipH="1">
              <a:off x="2590339" y="3789328"/>
              <a:ext cx="55184" cy="52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3"/>
                <a:gd name="f4" fmla="val 2470"/>
                <a:gd name="f5" fmla="val 2035"/>
                <a:gd name="f6" fmla="val 935"/>
                <a:gd name="f7" fmla="val 1"/>
                <a:gd name="f8" fmla="val 2469"/>
                <a:gd name="f9" fmla="*/ f0 1 2603"/>
                <a:gd name="f10" fmla="*/ f1 1 247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603"/>
                <a:gd name="f17" fmla="*/ f14 1 247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03" h="2470" fill="none">
                  <a:moveTo>
                    <a:pt x="f3" y="f5"/>
                  </a:moveTo>
                  <a:lnTo>
                    <a:pt x="f6" y="f7"/>
                  </a:lnTo>
                  <a:lnTo>
                    <a:pt x="f7" y="f8"/>
                  </a:lnTo>
                  <a:close/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1" name="Google Shape;174;p7">
              <a:extLst>
                <a:ext uri="{FF2B5EF4-FFF2-40B4-BE49-F238E27FC236}">
                  <a16:creationId xmlns:a16="http://schemas.microsoft.com/office/drawing/2014/main" id="{6780F5B5-C5C2-931C-EF5E-8F7E11E19C3E}"/>
                </a:ext>
              </a:extLst>
            </p:cNvPr>
            <p:cNvGrpSpPr/>
            <p:nvPr/>
          </p:nvGrpSpPr>
          <p:grpSpPr>
            <a:xfrm>
              <a:off x="1435818" y="4226247"/>
              <a:ext cx="1277590" cy="67903"/>
              <a:chOff x="1435818" y="4226247"/>
              <a:chExt cx="1277590" cy="67903"/>
            </a:xfrm>
          </p:grpSpPr>
          <p:sp>
            <p:nvSpPr>
              <p:cNvPr id="62" name="Google Shape;175;p7">
                <a:extLst>
                  <a:ext uri="{FF2B5EF4-FFF2-40B4-BE49-F238E27FC236}">
                    <a16:creationId xmlns:a16="http://schemas.microsoft.com/office/drawing/2014/main" id="{0F4A6F8F-B433-E9C3-637E-911B0B004204}"/>
                  </a:ext>
                </a:extLst>
              </p:cNvPr>
              <p:cNvSpPr/>
              <p:nvPr/>
            </p:nvSpPr>
            <p:spPr>
              <a:xfrm flipH="1">
                <a:off x="2634880" y="4226247"/>
                <a:ext cx="78528" cy="679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04"/>
                  <a:gd name="f4" fmla="val 3203"/>
                  <a:gd name="f5" fmla="val 934"/>
                  <a:gd name="f6" fmla="val 1"/>
                  <a:gd name="f7" fmla="val 1602"/>
                  <a:gd name="f8" fmla="val 2769"/>
                  <a:gd name="f9" fmla="val 3703"/>
                  <a:gd name="f10" fmla="*/ f0 1 3704"/>
                  <a:gd name="f11" fmla="*/ f1 1 3203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704"/>
                  <a:gd name="f18" fmla="*/ f15 1 3203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704" h="3203">
                    <a:moveTo>
                      <a:pt x="f5" y="f6"/>
                    </a:moveTo>
                    <a:lnTo>
                      <a:pt x="f2" y="f7"/>
                    </a:lnTo>
                    <a:lnTo>
                      <a:pt x="f5" y="f4"/>
                    </a:lnTo>
                    <a:lnTo>
                      <a:pt x="f8" y="f4"/>
                    </a:lnTo>
                    <a:lnTo>
                      <a:pt x="f9" y="f7"/>
                    </a:lnTo>
                    <a:lnTo>
                      <a:pt x="f8" y="f6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3" name="Google Shape;176;p7">
                <a:extLst>
                  <a:ext uri="{FF2B5EF4-FFF2-40B4-BE49-F238E27FC236}">
                    <a16:creationId xmlns:a16="http://schemas.microsoft.com/office/drawing/2014/main" id="{5A78B29B-6BCA-3CC1-CE6C-2DA0F4D657C2}"/>
                  </a:ext>
                </a:extLst>
              </p:cNvPr>
              <p:cNvSpPr/>
              <p:nvPr/>
            </p:nvSpPr>
            <p:spPr>
              <a:xfrm flipH="1">
                <a:off x="2035353" y="4226247"/>
                <a:ext cx="78528" cy="679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04"/>
                  <a:gd name="f4" fmla="val 3203"/>
                  <a:gd name="f5" fmla="val 934"/>
                  <a:gd name="f6" fmla="val 1"/>
                  <a:gd name="f7" fmla="val 1602"/>
                  <a:gd name="f8" fmla="val 2769"/>
                  <a:gd name="f9" fmla="val 3703"/>
                  <a:gd name="f10" fmla="*/ f0 1 3704"/>
                  <a:gd name="f11" fmla="*/ f1 1 3203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704"/>
                  <a:gd name="f18" fmla="*/ f15 1 3203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704" h="3203">
                    <a:moveTo>
                      <a:pt x="f5" y="f6"/>
                    </a:moveTo>
                    <a:lnTo>
                      <a:pt x="f2" y="f7"/>
                    </a:lnTo>
                    <a:lnTo>
                      <a:pt x="f5" y="f4"/>
                    </a:lnTo>
                    <a:lnTo>
                      <a:pt x="f8" y="f4"/>
                    </a:lnTo>
                    <a:lnTo>
                      <a:pt x="f9" y="f7"/>
                    </a:lnTo>
                    <a:lnTo>
                      <a:pt x="f8" y="f6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4" name="Google Shape;177;p7">
                <a:extLst>
                  <a:ext uri="{FF2B5EF4-FFF2-40B4-BE49-F238E27FC236}">
                    <a16:creationId xmlns:a16="http://schemas.microsoft.com/office/drawing/2014/main" id="{8BEB8138-48B6-C9B3-0589-BC3497D0794B}"/>
                  </a:ext>
                </a:extLst>
              </p:cNvPr>
              <p:cNvSpPr/>
              <p:nvPr/>
            </p:nvSpPr>
            <p:spPr>
              <a:xfrm flipH="1">
                <a:off x="1435818" y="4226247"/>
                <a:ext cx="78528" cy="679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04"/>
                  <a:gd name="f4" fmla="val 3203"/>
                  <a:gd name="f5" fmla="val 934"/>
                  <a:gd name="f6" fmla="val 1"/>
                  <a:gd name="f7" fmla="val 1602"/>
                  <a:gd name="f8" fmla="val 2769"/>
                  <a:gd name="f9" fmla="val 3703"/>
                  <a:gd name="f10" fmla="*/ f0 1 3704"/>
                  <a:gd name="f11" fmla="*/ f1 1 3203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704"/>
                  <a:gd name="f18" fmla="*/ f15 1 3203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704" h="3203">
                    <a:moveTo>
                      <a:pt x="f5" y="f6"/>
                    </a:moveTo>
                    <a:lnTo>
                      <a:pt x="f2" y="f7"/>
                    </a:lnTo>
                    <a:lnTo>
                      <a:pt x="f5" y="f4"/>
                    </a:lnTo>
                    <a:lnTo>
                      <a:pt x="f8" y="f4"/>
                    </a:lnTo>
                    <a:lnTo>
                      <a:pt x="f9" y="f7"/>
                    </a:lnTo>
                    <a:lnTo>
                      <a:pt x="f8" y="f6"/>
                    </a:ln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sp>
        <p:nvSpPr>
          <p:cNvPr id="65" name="CuadroTexto 69">
            <a:extLst>
              <a:ext uri="{FF2B5EF4-FFF2-40B4-BE49-F238E27FC236}">
                <a16:creationId xmlns:a16="http://schemas.microsoft.com/office/drawing/2014/main" id="{D3C84A98-9550-970E-A409-C229608726B4}"/>
              </a:ext>
            </a:extLst>
          </p:cNvPr>
          <p:cNvSpPr txBox="1"/>
          <p:nvPr/>
        </p:nvSpPr>
        <p:spPr>
          <a:xfrm>
            <a:off x="3907651" y="3780248"/>
            <a:ext cx="5000167" cy="73866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30445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30445"/>
                </a:solidFill>
                <a:uFillTx/>
                <a:latin typeface="Arial"/>
                <a:ea typeface="Arial"/>
                <a:cs typeface="Arial"/>
              </a:rPr>
              <a:t>And the most important thing: the audience won’t miss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30445"/>
                </a:solidFill>
                <a:uFillTx/>
                <a:latin typeface="Arial"/>
                <a:ea typeface="Arial"/>
                <a:cs typeface="Arial"/>
              </a:rPr>
              <a:t>the point of your presentation</a:t>
            </a:r>
          </a:p>
        </p:txBody>
      </p:sp>
      <p:sp>
        <p:nvSpPr>
          <p:cNvPr id="66" name="Forma libre: forma 70">
            <a:extLst>
              <a:ext uri="{FF2B5EF4-FFF2-40B4-BE49-F238E27FC236}">
                <a16:creationId xmlns:a16="http://schemas.microsoft.com/office/drawing/2014/main" id="{340CB9CE-AA42-C916-9CFB-2CF1748E4244}"/>
              </a:ext>
            </a:extLst>
          </p:cNvPr>
          <p:cNvSpPr/>
          <p:nvPr/>
        </p:nvSpPr>
        <p:spPr>
          <a:xfrm>
            <a:off x="-25402" y="-12701"/>
            <a:ext cx="9169402" cy="5239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53">
            <a:extLst>
              <a:ext uri="{FF2B5EF4-FFF2-40B4-BE49-F238E27FC236}">
                <a16:creationId xmlns:a16="http://schemas.microsoft.com/office/drawing/2014/main" id="{B87F2195-93CD-95A4-4011-C14E690B0C8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MAYBE YOU NEED TO DIVIDE THE CONTENT</a:t>
            </a:r>
          </a:p>
        </p:txBody>
      </p:sp>
      <p:sp>
        <p:nvSpPr>
          <p:cNvPr id="3" name="Google Shape;1141;p53">
            <a:extLst>
              <a:ext uri="{FF2B5EF4-FFF2-40B4-BE49-F238E27FC236}">
                <a16:creationId xmlns:a16="http://schemas.microsoft.com/office/drawing/2014/main" id="{27B1E80F-FB70-FCA8-C320-BE32EA4D212E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03395" y="3298917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The closest planet to the Sun and the smallest one in the Solar System</a:t>
            </a:r>
          </a:p>
        </p:txBody>
      </p:sp>
      <p:sp>
        <p:nvSpPr>
          <p:cNvPr id="4" name="Google Shape;1142;p53">
            <a:extLst>
              <a:ext uri="{FF2B5EF4-FFF2-40B4-BE49-F238E27FC236}">
                <a16:creationId xmlns:a16="http://schemas.microsoft.com/office/drawing/2014/main" id="{E2A4C81F-4E19-71BF-0F0A-4AB9BEC46F9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2003395" y="2783936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MERCURY</a:t>
            </a:r>
          </a:p>
        </p:txBody>
      </p:sp>
      <p:sp>
        <p:nvSpPr>
          <p:cNvPr id="5" name="Google Shape;1143;p53">
            <a:extLst>
              <a:ext uri="{FF2B5EF4-FFF2-40B4-BE49-F238E27FC236}">
                <a16:creationId xmlns:a16="http://schemas.microsoft.com/office/drawing/2014/main" id="{68151B8F-38A3-5FCC-780B-38FD3069415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854604" y="3298917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Venus has a beautiful name and is the second planet from the Sun</a:t>
            </a:r>
          </a:p>
        </p:txBody>
      </p:sp>
      <p:sp>
        <p:nvSpPr>
          <p:cNvPr id="6" name="Google Shape;1144;p53">
            <a:extLst>
              <a:ext uri="{FF2B5EF4-FFF2-40B4-BE49-F238E27FC236}">
                <a16:creationId xmlns:a16="http://schemas.microsoft.com/office/drawing/2014/main" id="{3EB38ACD-4B29-0B9D-C9CA-F5C73327E4B8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4854604" y="2783936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VENUS</a:t>
            </a:r>
          </a:p>
        </p:txBody>
      </p:sp>
      <p:grpSp>
        <p:nvGrpSpPr>
          <p:cNvPr id="7" name="Google Shape;1145;p53">
            <a:extLst>
              <a:ext uri="{FF2B5EF4-FFF2-40B4-BE49-F238E27FC236}">
                <a16:creationId xmlns:a16="http://schemas.microsoft.com/office/drawing/2014/main" id="{440845AE-66EE-F7A0-B3B9-4B764BD5E094}"/>
              </a:ext>
            </a:extLst>
          </p:cNvPr>
          <p:cNvGrpSpPr/>
          <p:nvPr/>
        </p:nvGrpSpPr>
        <p:grpSpPr>
          <a:xfrm>
            <a:off x="5879299" y="2385084"/>
            <a:ext cx="236600" cy="287780"/>
            <a:chOff x="5879299" y="2385084"/>
            <a:chExt cx="236600" cy="287780"/>
          </a:xfrm>
        </p:grpSpPr>
        <p:sp>
          <p:nvSpPr>
            <p:cNvPr id="8" name="Google Shape;1146;p53">
              <a:extLst>
                <a:ext uri="{FF2B5EF4-FFF2-40B4-BE49-F238E27FC236}">
                  <a16:creationId xmlns:a16="http://schemas.microsoft.com/office/drawing/2014/main" id="{28317442-88B5-1C9A-9697-60C22EB1034A}"/>
                </a:ext>
              </a:extLst>
            </p:cNvPr>
            <p:cNvSpPr/>
            <p:nvPr/>
          </p:nvSpPr>
          <p:spPr>
            <a:xfrm>
              <a:off x="5879299" y="2565788"/>
              <a:ext cx="236600" cy="107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64"/>
                <a:gd name="f4" fmla="val 4283"/>
                <a:gd name="f5" fmla="val 6684"/>
                <a:gd name="f6" fmla="val 1443"/>
                <a:gd name="f7" fmla="val 7287"/>
                <a:gd name="f8" fmla="val 2035"/>
                <a:gd name="f9" fmla="val 7891"/>
                <a:gd name="f10" fmla="val 8222"/>
                <a:gd name="f11" fmla="val 2047"/>
                <a:gd name="f12" fmla="val 2733"/>
                <a:gd name="f13" fmla="val 6353"/>
                <a:gd name="f14" fmla="val 2058"/>
                <a:gd name="f15" fmla="val 2201"/>
                <a:gd name="f16" fmla="val 888"/>
                <a:gd name="f17" fmla="val 627"/>
                <a:gd name="f18" fmla="val 1"/>
                <a:gd name="f19" fmla="val 1916"/>
                <a:gd name="f20" fmla="val 4282"/>
                <a:gd name="f21" fmla="val 8565"/>
                <a:gd name="f22" fmla="val 615"/>
                <a:gd name="f23" fmla="val 7216"/>
                <a:gd name="f24" fmla="val 5336"/>
                <a:gd name="f25" fmla="val 1467"/>
                <a:gd name="f26" fmla="val 4697"/>
                <a:gd name="f27" fmla="val 509"/>
                <a:gd name="f28" fmla="val 4105"/>
                <a:gd name="f29" fmla="*/ f0 1 9464"/>
                <a:gd name="f30" fmla="*/ f1 1 4283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9464"/>
                <a:gd name="f37" fmla="*/ f34 1 4283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9464" h="4283">
                  <a:moveTo>
                    <a:pt x="f5" y="f6"/>
                  </a:moveTo>
                  <a:lnTo>
                    <a:pt x="f7" y="f8"/>
                  </a:lnTo>
                  <a:lnTo>
                    <a:pt x="f9" y="f6"/>
                  </a:lnTo>
                  <a:lnTo>
                    <a:pt x="f9" y="f6"/>
                  </a:lnTo>
                  <a:cubicBezTo>
                    <a:pt x="f9" y="f6"/>
                    <a:pt x="f10" y="f11"/>
                    <a:pt x="f7" y="f12"/>
                  </a:cubicBezTo>
                  <a:cubicBezTo>
                    <a:pt x="f13" y="f14"/>
                    <a:pt x="f5" y="f6"/>
                    <a:pt x="f5" y="f6"/>
                  </a:cubicBezTo>
                  <a:close/>
                  <a:moveTo>
                    <a:pt x="f15" y="f2"/>
                  </a:moveTo>
                  <a:cubicBezTo>
                    <a:pt x="f16" y="f17"/>
                    <a:pt x="f18" y="f19"/>
                    <a:pt x="f18" y="f20"/>
                  </a:cubicBezTo>
                  <a:lnTo>
                    <a:pt x="f3" y="f20"/>
                  </a:lnTo>
                  <a:cubicBezTo>
                    <a:pt x="f3" y="f19"/>
                    <a:pt x="f21" y="f22"/>
                    <a:pt x="f23" y="f2"/>
                  </a:cubicBezTo>
                  <a:lnTo>
                    <a:pt x="f24" y="f25"/>
                  </a:lnTo>
                  <a:lnTo>
                    <a:pt x="f26" y="f27"/>
                  </a:lnTo>
                  <a:lnTo>
                    <a:pt x="f28" y="f25"/>
                  </a:lnTo>
                  <a:lnTo>
                    <a:pt x="f15" y="f2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147;p53">
              <a:extLst>
                <a:ext uri="{FF2B5EF4-FFF2-40B4-BE49-F238E27FC236}">
                  <a16:creationId xmlns:a16="http://schemas.microsoft.com/office/drawing/2014/main" id="{7306CB78-8866-A901-2F34-4E3F06DC5A19}"/>
                </a:ext>
              </a:extLst>
            </p:cNvPr>
            <p:cNvSpPr/>
            <p:nvPr/>
          </p:nvSpPr>
          <p:spPr>
            <a:xfrm>
              <a:off x="5920401" y="2469364"/>
              <a:ext cx="154396" cy="109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76"/>
                <a:gd name="f4" fmla="val 4378"/>
                <a:gd name="f5" fmla="val 131"/>
                <a:gd name="f6" fmla="val 1"/>
                <a:gd name="f7" fmla="val 36"/>
                <a:gd name="f8" fmla="val 285"/>
                <a:gd name="f9" fmla="val 592"/>
                <a:gd name="f10" fmla="val 900"/>
                <a:gd name="f11" fmla="val 2047"/>
                <a:gd name="f12" fmla="val 616"/>
                <a:gd name="f13" fmla="val 3029"/>
                <a:gd name="f14" fmla="val 1539"/>
                <a:gd name="f15" fmla="val 3561"/>
                <a:gd name="f16" fmla="val 3053"/>
                <a:gd name="f17" fmla="val 4638"/>
                <a:gd name="f18" fmla="val 5561"/>
                <a:gd name="f19" fmla="val 6128"/>
                <a:gd name="f20" fmla="val 6046"/>
                <a:gd name="f21" fmla="val 5419"/>
                <a:gd name="f22" fmla="val 308"/>
                <a:gd name="f23" fmla="val 4342"/>
                <a:gd name="f24" fmla="val 734"/>
                <a:gd name="f25" fmla="val 3088"/>
                <a:gd name="f26" fmla="val 1834"/>
                <a:gd name="f27" fmla="val 746"/>
                <a:gd name="f28" fmla="*/ f0 1 6176"/>
                <a:gd name="f29" fmla="*/ f1 1 437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6176"/>
                <a:gd name="f36" fmla="*/ f33 1 437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6176" h="4378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cubicBezTo>
                    <a:pt x="f6" y="f11"/>
                    <a:pt x="f12" y="f13"/>
                    <a:pt x="f14" y="f15"/>
                  </a:cubicBezTo>
                  <a:lnTo>
                    <a:pt x="f16" y="f4"/>
                  </a:lnTo>
                  <a:lnTo>
                    <a:pt x="f17" y="f15"/>
                  </a:lnTo>
                  <a:cubicBezTo>
                    <a:pt x="f18" y="f13"/>
                    <a:pt x="f3" y="f11"/>
                    <a:pt x="f3" y="f10"/>
                  </a:cubicBezTo>
                  <a:cubicBezTo>
                    <a:pt x="f3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148;p53">
              <a:extLst>
                <a:ext uri="{FF2B5EF4-FFF2-40B4-BE49-F238E27FC236}">
                  <a16:creationId xmlns:a16="http://schemas.microsoft.com/office/drawing/2014/main" id="{DA160D25-90E6-A14D-2185-309A993F81AC}"/>
                </a:ext>
              </a:extLst>
            </p:cNvPr>
            <p:cNvSpPr/>
            <p:nvPr/>
          </p:nvSpPr>
          <p:spPr>
            <a:xfrm>
              <a:off x="5901473" y="2385084"/>
              <a:ext cx="191950" cy="869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78"/>
                <a:gd name="f4" fmla="val 3479"/>
                <a:gd name="f5" fmla="val 3857"/>
                <a:gd name="f6" fmla="val 1113"/>
                <a:gd name="f7" fmla="val 4212"/>
                <a:gd name="f8" fmla="val 4508"/>
                <a:gd name="f9" fmla="val 1408"/>
                <a:gd name="f10" fmla="val 1775"/>
                <a:gd name="f11" fmla="val 1881"/>
                <a:gd name="f12" fmla="val 4496"/>
                <a:gd name="f13" fmla="val 1964"/>
                <a:gd name="f14" fmla="val 4449"/>
                <a:gd name="f15" fmla="val 2035"/>
                <a:gd name="f16" fmla="val 4460"/>
                <a:gd name="f17" fmla="val 4638"/>
                <a:gd name="f18" fmla="val 4780"/>
                <a:gd name="f19" fmla="val 2177"/>
                <a:gd name="f20" fmla="val 2355"/>
                <a:gd name="f21" fmla="val 2532"/>
                <a:gd name="f22" fmla="val 2662"/>
                <a:gd name="f23" fmla="val 3195"/>
                <a:gd name="f24" fmla="val 3017"/>
                <a:gd name="f25" fmla="val 2887"/>
                <a:gd name="f26" fmla="val 3254"/>
                <a:gd name="f27" fmla="val 3207"/>
                <a:gd name="f28" fmla="val 1952"/>
                <a:gd name="f29" fmla="val 1858"/>
                <a:gd name="f30" fmla="val 3490"/>
                <a:gd name="f31" fmla="val 3845"/>
                <a:gd name="f32" fmla="val 1"/>
                <a:gd name="f33" fmla="val 1728"/>
                <a:gd name="f34" fmla="val 557"/>
                <a:gd name="f35" fmla="val 1278"/>
                <a:gd name="f36" fmla="val 1586"/>
                <a:gd name="f37" fmla="val 344"/>
                <a:gd name="f38" fmla="val 1870"/>
                <a:gd name="f39" fmla="val 888"/>
                <a:gd name="f40" fmla="val 2082"/>
                <a:gd name="f41" fmla="val 1361"/>
                <a:gd name="f42" fmla="val 2934"/>
                <a:gd name="f43" fmla="val 2497"/>
                <a:gd name="f44" fmla="val 3478"/>
                <a:gd name="f45" fmla="val 3833"/>
                <a:gd name="f46" fmla="val 5170"/>
                <a:gd name="f47" fmla="val 6341"/>
                <a:gd name="f48" fmla="val 2911"/>
                <a:gd name="f49" fmla="val 6767"/>
                <a:gd name="f50" fmla="val 7347"/>
                <a:gd name="f51" fmla="val 580"/>
                <a:gd name="f52" fmla="val 5963"/>
                <a:gd name="f53" fmla="*/ f0 1 7678"/>
                <a:gd name="f54" fmla="*/ f1 1 3479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7678"/>
                <a:gd name="f61" fmla="*/ f58 1 3479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7678" h="347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18" y="f19"/>
                    <a:pt x="f18" y="f20"/>
                  </a:cubicBezTo>
                  <a:cubicBezTo>
                    <a:pt x="f18" y="f21"/>
                    <a:pt x="f17" y="f22"/>
                    <a:pt x="f16" y="f22"/>
                  </a:cubicBezTo>
                  <a:lnTo>
                    <a:pt x="f23" y="f22"/>
                  </a:lnTo>
                  <a:cubicBezTo>
                    <a:pt x="f24" y="f22"/>
                    <a:pt x="f25" y="f21"/>
                    <a:pt x="f25" y="f20"/>
                  </a:cubicBezTo>
                  <a:cubicBezTo>
                    <a:pt x="f25" y="f19"/>
                    <a:pt x="f24" y="f15"/>
                    <a:pt x="f23" y="f15"/>
                  </a:cubicBezTo>
                  <a:lnTo>
                    <a:pt x="f26" y="f15"/>
                  </a:lnTo>
                  <a:cubicBezTo>
                    <a:pt x="f27" y="f28"/>
                    <a:pt x="f23" y="f29"/>
                    <a:pt x="f23" y="f10"/>
                  </a:cubicBezTo>
                  <a:cubicBezTo>
                    <a:pt x="f23" y="f9"/>
                    <a:pt x="f30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2" y="f34"/>
                    <a:pt x="f32" y="f35"/>
                  </a:cubicBezTo>
                  <a:cubicBezTo>
                    <a:pt x="f32" y="f36"/>
                    <a:pt x="f37" y="f38"/>
                    <a:pt x="f39" y="f40"/>
                  </a:cubicBezTo>
                  <a:lnTo>
                    <a:pt x="f39" y="f22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22"/>
                  </a:cubicBezTo>
                  <a:lnTo>
                    <a:pt x="f49" y="f40"/>
                  </a:lnTo>
                  <a:cubicBezTo>
                    <a:pt x="f50" y="f38"/>
                    <a:pt x="f3" y="f36"/>
                    <a:pt x="f3" y="f35"/>
                  </a:cubicBezTo>
                  <a:cubicBezTo>
                    <a:pt x="f3" y="f51"/>
                    <a:pt x="f52" y="f32"/>
                    <a:pt x="f31" y="f3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" name="Google Shape;1149;p53">
            <a:extLst>
              <a:ext uri="{FF2B5EF4-FFF2-40B4-BE49-F238E27FC236}">
                <a16:creationId xmlns:a16="http://schemas.microsoft.com/office/drawing/2014/main" id="{AE8A0394-176C-C871-C743-38283832DF08}"/>
              </a:ext>
            </a:extLst>
          </p:cNvPr>
          <p:cNvGrpSpPr/>
          <p:nvPr/>
        </p:nvGrpSpPr>
        <p:grpSpPr>
          <a:xfrm>
            <a:off x="3003109" y="2392774"/>
            <a:ext cx="286572" cy="272399"/>
            <a:chOff x="3003109" y="2392774"/>
            <a:chExt cx="286572" cy="272399"/>
          </a:xfrm>
        </p:grpSpPr>
        <p:sp>
          <p:nvSpPr>
            <p:cNvPr id="12" name="Google Shape;1150;p53">
              <a:extLst>
                <a:ext uri="{FF2B5EF4-FFF2-40B4-BE49-F238E27FC236}">
                  <a16:creationId xmlns:a16="http://schemas.microsoft.com/office/drawing/2014/main" id="{1289B46C-6D56-CF15-36D5-0567E3A880D7}"/>
                </a:ext>
              </a:extLst>
            </p:cNvPr>
            <p:cNvSpPr/>
            <p:nvPr/>
          </p:nvSpPr>
          <p:spPr>
            <a:xfrm>
              <a:off x="3108960" y="2635273"/>
              <a:ext cx="74249" cy="17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70"/>
                <a:gd name="f4" fmla="val 711"/>
                <a:gd name="f5" fmla="val 2319"/>
                <a:gd name="f6" fmla="val 1"/>
                <a:gd name="f7" fmla="val 2059"/>
                <a:gd name="f8" fmla="val 60"/>
                <a:gd name="f9" fmla="val 1775"/>
                <a:gd name="f10" fmla="val 95"/>
                <a:gd name="f11" fmla="val 1479"/>
                <a:gd name="f12" fmla="val 1196"/>
                <a:gd name="f13" fmla="val 912"/>
                <a:gd name="f14" fmla="val 651"/>
                <a:gd name="f15" fmla="val 12"/>
                <a:gd name="f16" fmla="val 486"/>
                <a:gd name="f17" fmla="val 474"/>
                <a:gd name="f18" fmla="val 639"/>
                <a:gd name="f19" fmla="val 959"/>
                <a:gd name="f20" fmla="val 710"/>
                <a:gd name="f21" fmla="val 2000"/>
                <a:gd name="f22" fmla="val 2497"/>
                <a:gd name="f23" fmla="*/ f0 1 2970"/>
                <a:gd name="f24" fmla="*/ f1 1 711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2970"/>
                <a:gd name="f31" fmla="*/ f28 1 711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2970" h="711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cubicBezTo>
                    <a:pt x="f12" y="f10"/>
                    <a:pt x="f13" y="f8"/>
                    <a:pt x="f14" y="f15"/>
                  </a:cubicBezTo>
                  <a:lnTo>
                    <a:pt x="f6" y="f16"/>
                  </a:lnTo>
                  <a:cubicBezTo>
                    <a:pt x="f17" y="f18"/>
                    <a:pt x="f19" y="f20"/>
                    <a:pt x="f11" y="f20"/>
                  </a:cubicBezTo>
                  <a:cubicBezTo>
                    <a:pt x="f21" y="f20"/>
                    <a:pt x="f22" y="f18"/>
                    <a:pt x="f3" y="f17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151;p53">
              <a:extLst>
                <a:ext uri="{FF2B5EF4-FFF2-40B4-BE49-F238E27FC236}">
                  <a16:creationId xmlns:a16="http://schemas.microsoft.com/office/drawing/2014/main" id="{9AD494D4-1695-1E7B-074B-F67A175E266F}"/>
                </a:ext>
              </a:extLst>
            </p:cNvPr>
            <p:cNvSpPr/>
            <p:nvPr/>
          </p:nvSpPr>
          <p:spPr>
            <a:xfrm>
              <a:off x="3031784" y="2406673"/>
              <a:ext cx="93771" cy="74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51"/>
                <a:gd name="f4" fmla="val 2994"/>
                <a:gd name="f5" fmla="val 3750"/>
                <a:gd name="f6" fmla="val 1"/>
                <a:gd name="f7" fmla="val 2047"/>
                <a:gd name="f8" fmla="val 285"/>
                <a:gd name="f9" fmla="val 651"/>
                <a:gd name="f10" fmla="val 1444"/>
                <a:gd name="f11" fmla="val 675"/>
                <a:gd name="f12" fmla="val 1242"/>
                <a:gd name="f13" fmla="val 1858"/>
                <a:gd name="f14" fmla="val 2272"/>
                <a:gd name="f15" fmla="val 994"/>
                <a:gd name="f16" fmla="val 3525"/>
                <a:gd name="f17" fmla="val 687"/>
                <a:gd name="f18" fmla="*/ f0 1 3751"/>
                <a:gd name="f19" fmla="*/ f1 1 299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751"/>
                <a:gd name="f26" fmla="*/ f23 1 299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751" h="2994">
                  <a:moveTo>
                    <a:pt x="f5" y="f6"/>
                  </a:moveTo>
                  <a:cubicBezTo>
                    <a:pt x="f7" y="f8"/>
                    <a:pt x="f9" y="f10"/>
                    <a:pt x="f2" y="f4"/>
                  </a:cubicBezTo>
                  <a:lnTo>
                    <a:pt x="f11" y="f4"/>
                  </a:lnTo>
                  <a:cubicBezTo>
                    <a:pt x="f12" y="f13"/>
                    <a:pt x="f14" y="f15"/>
                    <a:pt x="f16" y="f17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152;p53">
              <a:extLst>
                <a:ext uri="{FF2B5EF4-FFF2-40B4-BE49-F238E27FC236}">
                  <a16:creationId xmlns:a16="http://schemas.microsoft.com/office/drawing/2014/main" id="{CAA2DF63-99EC-34E2-F0C6-44900307DE7D}"/>
                </a:ext>
              </a:extLst>
            </p:cNvPr>
            <p:cNvSpPr/>
            <p:nvPr/>
          </p:nvSpPr>
          <p:spPr>
            <a:xfrm>
              <a:off x="3022037" y="2529998"/>
              <a:ext cx="41120" cy="85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3431"/>
                <a:gd name="f5" fmla="val 12"/>
                <a:gd name="f6" fmla="val 1325"/>
                <a:gd name="f7" fmla="val 544"/>
                <a:gd name="f8" fmla="val 2544"/>
                <a:gd name="f9" fmla="val 1420"/>
                <a:gd name="f10" fmla="val 1644"/>
                <a:gd name="f11" fmla="val 2745"/>
                <a:gd name="f12" fmla="val 1112"/>
                <a:gd name="f13" fmla="val 2106"/>
                <a:gd name="f14" fmla="val 757"/>
                <a:gd name="f15" fmla="val 651"/>
                <a:gd name="f16" fmla="val 474"/>
                <a:gd name="f17" fmla="*/ f0 1 1645"/>
                <a:gd name="f18" fmla="*/ f1 1 343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45"/>
                <a:gd name="f25" fmla="*/ f22 1 343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45" h="3431">
                  <a:moveTo>
                    <a:pt x="f2" y="f2"/>
                  </a:moveTo>
                  <a:lnTo>
                    <a:pt x="f2" y="f2"/>
                  </a:lnTo>
                  <a:cubicBezTo>
                    <a:pt x="f5" y="f6"/>
                    <a:pt x="f7" y="f8"/>
                    <a:pt x="f9" y="f4"/>
                  </a:cubicBezTo>
                  <a:lnTo>
                    <a:pt x="f10" y="f11"/>
                  </a:lnTo>
                  <a:cubicBezTo>
                    <a:pt x="f12" y="f13"/>
                    <a:pt x="f14" y="f6"/>
                    <a:pt x="f15" y="f16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153;p53">
              <a:extLst>
                <a:ext uri="{FF2B5EF4-FFF2-40B4-BE49-F238E27FC236}">
                  <a16:creationId xmlns:a16="http://schemas.microsoft.com/office/drawing/2014/main" id="{B31F1243-E404-E19C-B10B-5D1C8196A3E6}"/>
                </a:ext>
              </a:extLst>
            </p:cNvPr>
            <p:cNvSpPr/>
            <p:nvPr/>
          </p:nvSpPr>
          <p:spPr>
            <a:xfrm>
              <a:off x="3229916" y="2529998"/>
              <a:ext cx="40553" cy="84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22"/>
                <a:gd name="f4" fmla="val 3396"/>
                <a:gd name="f5" fmla="val 1621"/>
                <a:gd name="f6" fmla="val 959"/>
                <a:gd name="f7" fmla="val 485"/>
                <a:gd name="f8" fmla="val 852"/>
                <a:gd name="f9" fmla="val 1325"/>
                <a:gd name="f10" fmla="val 509"/>
                <a:gd name="f11" fmla="val 2094"/>
                <a:gd name="f12" fmla="val 1"/>
                <a:gd name="f13" fmla="val 2721"/>
                <a:gd name="f14" fmla="val 214"/>
                <a:gd name="f15" fmla="val 3395"/>
                <a:gd name="f16" fmla="val 1077"/>
                <a:gd name="f17" fmla="val 2508"/>
                <a:gd name="f18" fmla="val 1610"/>
                <a:gd name="f19" fmla="*/ f0 1 1622"/>
                <a:gd name="f20" fmla="*/ f1 1 3396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622"/>
                <a:gd name="f27" fmla="*/ f24 1 3396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622" h="3396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9"/>
                    <a:pt x="f5" y="f2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1154;p53">
              <a:extLst>
                <a:ext uri="{FF2B5EF4-FFF2-40B4-BE49-F238E27FC236}">
                  <a16:creationId xmlns:a16="http://schemas.microsoft.com/office/drawing/2014/main" id="{E035030E-A22B-EDB8-CC70-B64F88C3995D}"/>
                </a:ext>
              </a:extLst>
            </p:cNvPr>
            <p:cNvSpPr/>
            <p:nvPr/>
          </p:nvSpPr>
          <p:spPr>
            <a:xfrm>
              <a:off x="3167234" y="2406673"/>
              <a:ext cx="93177" cy="745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27"/>
                <a:gd name="f4" fmla="val 2982"/>
                <a:gd name="f5" fmla="val 1"/>
                <a:gd name="f6" fmla="val 225"/>
                <a:gd name="f7" fmla="val 687"/>
                <a:gd name="f8" fmla="val 1467"/>
                <a:gd name="f9" fmla="val 1018"/>
                <a:gd name="f10" fmla="val 2484"/>
                <a:gd name="f11" fmla="val 1858"/>
                <a:gd name="f12" fmla="val 3052"/>
                <a:gd name="f13" fmla="val 3726"/>
                <a:gd name="f14" fmla="val 3076"/>
                <a:gd name="f15" fmla="val 1444"/>
                <a:gd name="f16" fmla="val 1692"/>
                <a:gd name="f17" fmla="val 285"/>
                <a:gd name="f18" fmla="*/ f0 1 3727"/>
                <a:gd name="f19" fmla="*/ f1 1 298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727"/>
                <a:gd name="f26" fmla="*/ f23 1 298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727" h="2982">
                  <a:moveTo>
                    <a:pt x="f2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2" y="f5"/>
                  </a:cubicBez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155;p53">
              <a:extLst>
                <a:ext uri="{FF2B5EF4-FFF2-40B4-BE49-F238E27FC236}">
                  <a16:creationId xmlns:a16="http://schemas.microsoft.com/office/drawing/2014/main" id="{872CB2E3-838B-24D9-9738-7B50466E207C}"/>
                </a:ext>
              </a:extLst>
            </p:cNvPr>
            <p:cNvSpPr/>
            <p:nvPr/>
          </p:nvSpPr>
          <p:spPr>
            <a:xfrm>
              <a:off x="3003109" y="2392774"/>
              <a:ext cx="286572" cy="2723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63"/>
                <a:gd name="f4" fmla="val 10896"/>
                <a:gd name="f5" fmla="val 5725"/>
                <a:gd name="f6" fmla="val 1"/>
                <a:gd name="f7" fmla="val 4365"/>
                <a:gd name="f8" fmla="val 4153"/>
                <a:gd name="f9" fmla="val 4176"/>
                <a:gd name="f10" fmla="val 3525"/>
                <a:gd name="f11" fmla="val 6743"/>
                <a:gd name="f12" fmla="val 2188"/>
                <a:gd name="f13" fmla="val 10895"/>
                <a:gd name="f14" fmla="val 8340"/>
                <a:gd name="f15" fmla="val 9274"/>
                <a:gd name="f16" fmla="val 7925"/>
                <a:gd name="f17" fmla="val 11462"/>
                <a:gd name="f18" fmla="val 7086"/>
                <a:gd name="f19" fmla="*/ f0 1 11463"/>
                <a:gd name="f20" fmla="*/ f1 1 10896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463"/>
                <a:gd name="f27" fmla="*/ f24 1 10896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463" h="10896">
                  <a:moveTo>
                    <a:pt x="f5" y="f6"/>
                  </a:moveTo>
                  <a:lnTo>
                    <a:pt x="f7" y="f8"/>
                  </a:lnTo>
                  <a:lnTo>
                    <a:pt x="f2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5" y="f14"/>
                  </a:lnTo>
                  <a:lnTo>
                    <a:pt x="f15" y="f13"/>
                  </a:lnTo>
                  <a:lnTo>
                    <a:pt x="f16" y="f11"/>
                  </a:lnTo>
                  <a:lnTo>
                    <a:pt x="f17" y="f9"/>
                  </a:lnTo>
                  <a:lnTo>
                    <a:pt x="f18" y="f8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" name="Grupo 18">
            <a:extLst>
              <a:ext uri="{FF2B5EF4-FFF2-40B4-BE49-F238E27FC236}">
                <a16:creationId xmlns:a16="http://schemas.microsoft.com/office/drawing/2014/main" id="{EEB4AB68-4F09-9D24-FE51-61496538F454}"/>
              </a:ext>
            </a:extLst>
          </p:cNvPr>
          <p:cNvGrpSpPr/>
          <p:nvPr/>
        </p:nvGrpSpPr>
        <p:grpSpPr>
          <a:xfrm>
            <a:off x="7978569" y="4653399"/>
            <a:ext cx="1165430" cy="368960"/>
            <a:chOff x="7978569" y="4653399"/>
            <a:chExt cx="1165430" cy="368960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8B9B7F03-753E-A4B2-A6B9-63FC29FF08D2}"/>
                </a:ext>
              </a:extLst>
            </p:cNvPr>
            <p:cNvSpPr/>
            <p:nvPr/>
          </p:nvSpPr>
          <p:spPr>
            <a:xfrm>
              <a:off x="8043272" y="4771467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D1B7C2C6-D6D3-6883-B1F4-AA671B8BC282}"/>
                </a:ext>
              </a:extLst>
            </p:cNvPr>
            <p:cNvSpPr/>
            <p:nvPr/>
          </p:nvSpPr>
          <p:spPr>
            <a:xfrm>
              <a:off x="7978569" y="4934175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6B52A941-C2F1-E9DE-6A90-A66FD8BF95F2}"/>
                </a:ext>
              </a:extLst>
            </p:cNvPr>
            <p:cNvSpPr/>
            <p:nvPr/>
          </p:nvSpPr>
          <p:spPr>
            <a:xfrm>
              <a:off x="7978569" y="4891372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11A546F5-584A-A17C-CBF2-2890697003ED}"/>
                </a:ext>
              </a:extLst>
            </p:cNvPr>
            <p:cNvSpPr/>
            <p:nvPr/>
          </p:nvSpPr>
          <p:spPr>
            <a:xfrm>
              <a:off x="8909255" y="4818321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3573F322-B2FB-9241-1424-ADF4A2D70095}"/>
                </a:ext>
              </a:extLst>
            </p:cNvPr>
            <p:cNvSpPr/>
            <p:nvPr/>
          </p:nvSpPr>
          <p:spPr>
            <a:xfrm>
              <a:off x="8539252" y="4745635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7C04DEE8-6D3D-5781-B9B3-2B7D5AAD74AA}"/>
                </a:ext>
              </a:extLst>
            </p:cNvPr>
            <p:cNvSpPr/>
            <p:nvPr/>
          </p:nvSpPr>
          <p:spPr>
            <a:xfrm>
              <a:off x="8575032" y="4661885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E3BDB9A5-BF0D-13CB-D8D8-A483F8DAFDD0}"/>
                </a:ext>
              </a:extLst>
            </p:cNvPr>
            <p:cNvSpPr/>
            <p:nvPr/>
          </p:nvSpPr>
          <p:spPr>
            <a:xfrm>
              <a:off x="8053989" y="4815367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597340C3-26F3-6DA9-2938-563399F8076A}"/>
                </a:ext>
              </a:extLst>
            </p:cNvPr>
            <p:cNvSpPr/>
            <p:nvPr/>
          </p:nvSpPr>
          <p:spPr>
            <a:xfrm>
              <a:off x="8836267" y="4756333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23B721D3-1F82-B3A6-15D9-BEBDF2C767FE}"/>
                </a:ext>
              </a:extLst>
            </p:cNvPr>
            <p:cNvSpPr/>
            <p:nvPr/>
          </p:nvSpPr>
          <p:spPr>
            <a:xfrm>
              <a:off x="8621338" y="4653399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5858841F-C4C8-6E25-CB42-824E15C355F6}"/>
                </a:ext>
              </a:extLst>
            </p:cNvPr>
            <p:cNvSpPr/>
            <p:nvPr/>
          </p:nvSpPr>
          <p:spPr>
            <a:xfrm>
              <a:off x="8621338" y="4693980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5C8BB9FA-9C12-F741-71A7-6BB60F86F12D}"/>
                </a:ext>
              </a:extLst>
            </p:cNvPr>
            <p:cNvSpPr/>
            <p:nvPr/>
          </p:nvSpPr>
          <p:spPr>
            <a:xfrm>
              <a:off x="8697763" y="4847472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04E4FA13-BEB5-E0D0-EB74-C322925341D7}"/>
                </a:ext>
              </a:extLst>
            </p:cNvPr>
            <p:cNvSpPr/>
            <p:nvPr/>
          </p:nvSpPr>
          <p:spPr>
            <a:xfrm>
              <a:off x="8772369" y="4847472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upo 31">
            <a:extLst>
              <a:ext uri="{FF2B5EF4-FFF2-40B4-BE49-F238E27FC236}">
                <a16:creationId xmlns:a16="http://schemas.microsoft.com/office/drawing/2014/main" id="{D2BF40EA-A50D-0D04-3033-419A888203FD}"/>
              </a:ext>
            </a:extLst>
          </p:cNvPr>
          <p:cNvGrpSpPr/>
          <p:nvPr/>
        </p:nvGrpSpPr>
        <p:grpSpPr>
          <a:xfrm>
            <a:off x="0" y="4891372"/>
            <a:ext cx="7998083" cy="133785"/>
            <a:chOff x="0" y="4891372"/>
            <a:chExt cx="7998083" cy="133785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F390F9F-FBA1-05DF-9BA0-147D1C11714D}"/>
                </a:ext>
              </a:extLst>
            </p:cNvPr>
            <p:cNvSpPr/>
            <p:nvPr/>
          </p:nvSpPr>
          <p:spPr>
            <a:xfrm>
              <a:off x="0" y="4935089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815DE81A-F0FE-1008-B9D4-9472CCEAD695}"/>
                </a:ext>
              </a:extLst>
            </p:cNvPr>
            <p:cNvSpPr/>
            <p:nvPr/>
          </p:nvSpPr>
          <p:spPr>
            <a:xfrm>
              <a:off x="0" y="4891372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4" name="Forma libre: forma 34">
            <a:extLst>
              <a:ext uri="{FF2B5EF4-FFF2-40B4-BE49-F238E27FC236}">
                <a16:creationId xmlns:a16="http://schemas.microsoft.com/office/drawing/2014/main" id="{2C863D46-7F8D-5031-15EB-F331B7A270ED}"/>
              </a:ext>
            </a:extLst>
          </p:cNvPr>
          <p:cNvSpPr/>
          <p:nvPr/>
        </p:nvSpPr>
        <p:spPr>
          <a:xfrm>
            <a:off x="-25402" y="-12701"/>
            <a:ext cx="9169402" cy="47070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60;p54">
            <a:extLst>
              <a:ext uri="{FF2B5EF4-FFF2-40B4-BE49-F238E27FC236}">
                <a16:creationId xmlns:a16="http://schemas.microsoft.com/office/drawing/2014/main" id="{0709E10E-EF54-2C5C-AAF2-9EC57B4CF6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—SOMEONE FAMOUS</a:t>
            </a:r>
          </a:p>
        </p:txBody>
      </p:sp>
      <p:sp>
        <p:nvSpPr>
          <p:cNvPr id="3" name="Google Shape;1161;p54">
            <a:extLst>
              <a:ext uri="{FF2B5EF4-FFF2-40B4-BE49-F238E27FC236}">
                <a16:creationId xmlns:a16="http://schemas.microsoft.com/office/drawing/2014/main" id="{08FEE889-0EE2-3677-EBF5-040AD2478943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903052" y="970123"/>
            <a:ext cx="4527898" cy="16385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kern="0">
                <a:solidFill>
                  <a:srgbClr val="000000"/>
                </a:solidFill>
                <a:latin typeface="Arial"/>
                <a:cs typeface="Arial"/>
              </a:rPr>
              <a:t>“This is a quote, words full of wisdom that someone important said and can make the reader get inspired.”</a:t>
            </a:r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94D626EF-EF5B-B8D1-87AF-B92EB524F064}"/>
              </a:ext>
            </a:extLst>
          </p:cNvPr>
          <p:cNvSpPr/>
          <p:nvPr/>
        </p:nvSpPr>
        <p:spPr>
          <a:xfrm>
            <a:off x="-25402" y="-12701"/>
            <a:ext cx="9169402" cy="98282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: forma 33">
            <a:extLst>
              <a:ext uri="{FF2B5EF4-FFF2-40B4-BE49-F238E27FC236}">
                <a16:creationId xmlns:a16="http://schemas.microsoft.com/office/drawing/2014/main" id="{6B868C97-DBEC-630E-4B51-739010EE793B}"/>
              </a:ext>
            </a:extLst>
          </p:cNvPr>
          <p:cNvSpPr/>
          <p:nvPr/>
        </p:nvSpPr>
        <p:spPr>
          <a:xfrm>
            <a:off x="-25402" y="-12701"/>
            <a:ext cx="9169402" cy="469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71000"/>
              <a:gd name="f7" fmla="val 469900"/>
              <a:gd name="f8" fmla="val 431800"/>
              <a:gd name="f9" fmla="val 169333"/>
              <a:gd name="f10" fmla="val 427567"/>
              <a:gd name="f11" fmla="val 339153"/>
              <a:gd name="f12" fmla="val 432608"/>
              <a:gd name="f13" fmla="val 508000"/>
              <a:gd name="f14" fmla="val 419100"/>
              <a:gd name="f15" fmla="val 590823"/>
              <a:gd name="f16" fmla="val 412474"/>
              <a:gd name="f17" fmla="val 673959"/>
              <a:gd name="f18" fmla="val 357957"/>
              <a:gd name="f19" fmla="val 749300"/>
              <a:gd name="f20" fmla="val 330200"/>
              <a:gd name="f21" fmla="val 790772"/>
              <a:gd name="f22" fmla="val 314921"/>
              <a:gd name="f23" fmla="val 833967"/>
              <a:gd name="f24" fmla="val 304800"/>
              <a:gd name="f25" fmla="val 876300"/>
              <a:gd name="f26" fmla="val 292100"/>
              <a:gd name="f27" fmla="val 973667"/>
              <a:gd name="f28" fmla="val 309033"/>
              <a:gd name="f29" fmla="val 1072826"/>
              <a:gd name="f30" fmla="val 317749"/>
              <a:gd name="f31" fmla="val 1168400"/>
              <a:gd name="f32" fmla="val 342900"/>
              <a:gd name="f33" fmla="val 1234540"/>
              <a:gd name="f34" fmla="val 360305"/>
              <a:gd name="f35" fmla="val 1294018"/>
              <a:gd name="f36" fmla="val 397473"/>
              <a:gd name="f37" fmla="val 1358900"/>
              <a:gd name="f38" fmla="val 1421247"/>
              <a:gd name="f39" fmla="val 439882"/>
              <a:gd name="f40" fmla="val 1485900"/>
              <a:gd name="f41" fmla="val 452967"/>
              <a:gd name="f42" fmla="val 1549400"/>
              <a:gd name="f43" fmla="val 1811867"/>
              <a:gd name="f44" fmla="val 2075061"/>
              <a:gd name="f45" fmla="val 444951"/>
              <a:gd name="f46" fmla="val 2336800"/>
              <a:gd name="f47" fmla="val 3409568"/>
              <a:gd name="f48" fmla="val 313148"/>
              <a:gd name="f49" fmla="val 1752137"/>
              <a:gd name="f50" fmla="val 419139"/>
              <a:gd name="f51" fmla="val 2819400"/>
              <a:gd name="f52" fmla="val 3043350"/>
              <a:gd name="f53" fmla="val 311538"/>
              <a:gd name="f54" fmla="val 3268272"/>
              <a:gd name="f55" fmla="val 307049"/>
              <a:gd name="f56" fmla="val 3492500"/>
              <a:gd name="f57" fmla="val 3585810"/>
              <a:gd name="f58" fmla="val 285879"/>
              <a:gd name="f59" fmla="val 3678767"/>
              <a:gd name="f60" fmla="val 275167"/>
              <a:gd name="f61" fmla="val 3771900"/>
              <a:gd name="f62" fmla="val 266700"/>
              <a:gd name="f63" fmla="val 3890433"/>
              <a:gd name="f64" fmla="val 270933"/>
              <a:gd name="f65" fmla="val 4009166"/>
              <a:gd name="f66" fmla="val 271332"/>
              <a:gd name="f67" fmla="val 4127500"/>
              <a:gd name="f68" fmla="val 279400"/>
              <a:gd name="f69" fmla="val 4195602"/>
              <a:gd name="f70" fmla="val 284043"/>
              <a:gd name="f71" fmla="val 4262447"/>
              <a:gd name="f72" fmla="val 305819"/>
              <a:gd name="f73" fmla="val 4330700"/>
              <a:gd name="f74" fmla="val 4546949"/>
              <a:gd name="f75" fmla="val 301572"/>
              <a:gd name="f76" fmla="val 4762500"/>
              <a:gd name="f77" fmla="val 4978400"/>
              <a:gd name="f78" fmla="val 5058833"/>
              <a:gd name="f79" fmla="val 249767"/>
              <a:gd name="f80" fmla="val 5138330"/>
              <a:gd name="f81" fmla="val 227524"/>
              <a:gd name="f82" fmla="val 5219700"/>
              <a:gd name="f83" fmla="val 215900"/>
              <a:gd name="f84" fmla="val 5286883"/>
              <a:gd name="f85" fmla="val 206302"/>
              <a:gd name="f86" fmla="val 5355051"/>
              <a:gd name="f87" fmla="val 201709"/>
              <a:gd name="f88" fmla="val 5422900"/>
              <a:gd name="f89" fmla="val 203200"/>
              <a:gd name="f90" fmla="val 5740577"/>
              <a:gd name="f91" fmla="val 210182"/>
              <a:gd name="f92" fmla="val 6057900"/>
              <a:gd name="f93" fmla="val 228600"/>
              <a:gd name="f94" fmla="val 6375400"/>
              <a:gd name="f95" fmla="val 241300"/>
              <a:gd name="f96" fmla="val 6743711"/>
              <a:gd name="f97" fmla="val 305354"/>
              <a:gd name="f98" fmla="val 6673437"/>
              <a:gd name="f99" fmla="val 313136"/>
              <a:gd name="f100" fmla="val 7112000"/>
              <a:gd name="f101" fmla="val 7348022"/>
              <a:gd name="f102" fmla="val 261244"/>
              <a:gd name="f103" fmla="val 7291859"/>
              <a:gd name="f104" fmla="val 235519"/>
              <a:gd name="f105" fmla="val 7505700"/>
              <a:gd name="f106" fmla="val 190500"/>
              <a:gd name="f107" fmla="val 7606492"/>
              <a:gd name="f108" fmla="val 169281"/>
              <a:gd name="f109" fmla="val 7708827"/>
              <a:gd name="f110" fmla="val 156188"/>
              <a:gd name="f111" fmla="val 7810500"/>
              <a:gd name="f112" fmla="val 139700"/>
              <a:gd name="f113" fmla="val 7975600"/>
              <a:gd name="f114" fmla="val 114300"/>
              <a:gd name="f115" fmla="val 8204200"/>
              <a:gd name="f116" fmla="val 118533"/>
              <a:gd name="f117" fmla="val 8433295"/>
              <a:gd name="f118" fmla="val 111376"/>
              <a:gd name="f119" fmla="val 8661400"/>
              <a:gd name="f120" fmla="val 127000"/>
              <a:gd name="f121" fmla="val 8743404"/>
              <a:gd name="f122" fmla="val 132617"/>
              <a:gd name="f123" fmla="val 8902700"/>
              <a:gd name="f124" fmla="val 177800"/>
              <a:gd name="f125" fmla="val 9004300"/>
              <a:gd name="f126" fmla="val 9107030"/>
              <a:gd name="f127" fmla="val 169722"/>
              <a:gd name="f128" fmla="val 9207500"/>
              <a:gd name="f129" fmla="val 152400"/>
              <a:gd name="f130" fmla="val 9231825"/>
              <a:gd name="f131" fmla="val 148206"/>
              <a:gd name="f132" fmla="val 9258300"/>
              <a:gd name="f133" fmla="+- 0 0 -90"/>
              <a:gd name="f134" fmla="*/ f3 1 9271000"/>
              <a:gd name="f135" fmla="*/ f4 1 469900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9271000"/>
              <a:gd name="f144" fmla="*/ f140 1 469900"/>
              <a:gd name="f145" fmla="*/ 0 f141 1"/>
              <a:gd name="f146" fmla="*/ 431800 f140 1"/>
              <a:gd name="f147" fmla="*/ 508000 f141 1"/>
              <a:gd name="f148" fmla="*/ 419100 f140 1"/>
              <a:gd name="f149" fmla="*/ 749300 f141 1"/>
              <a:gd name="f150" fmla="*/ 330200 f140 1"/>
              <a:gd name="f151" fmla="*/ 876300 f141 1"/>
              <a:gd name="f152" fmla="*/ 292100 f140 1"/>
              <a:gd name="f153" fmla="*/ 1168400 f141 1"/>
              <a:gd name="f154" fmla="*/ 342900 f140 1"/>
              <a:gd name="f155" fmla="*/ 1358900 f141 1"/>
              <a:gd name="f156" fmla="*/ 1549400 f141 1"/>
              <a:gd name="f157" fmla="*/ 469900 f140 1"/>
              <a:gd name="f158" fmla="*/ 2336800 f141 1"/>
              <a:gd name="f159" fmla="*/ 2819400 f141 1"/>
              <a:gd name="f160" fmla="*/ 3492500 f141 1"/>
              <a:gd name="f161" fmla="*/ 3771900 f141 1"/>
              <a:gd name="f162" fmla="*/ 266700 f140 1"/>
              <a:gd name="f163" fmla="*/ 4127500 f141 1"/>
              <a:gd name="f164" fmla="*/ 279400 f140 1"/>
              <a:gd name="f165" fmla="*/ 4330700 f141 1"/>
              <a:gd name="f166" fmla="*/ 304800 f140 1"/>
              <a:gd name="f167" fmla="*/ 4978400 f141 1"/>
              <a:gd name="f168" fmla="*/ 5219700 f141 1"/>
              <a:gd name="f169" fmla="*/ 215900 f140 1"/>
              <a:gd name="f170" fmla="*/ 5422900 f141 1"/>
              <a:gd name="f171" fmla="*/ 203200 f140 1"/>
              <a:gd name="f172" fmla="*/ 6375400 f141 1"/>
              <a:gd name="f173" fmla="*/ 241300 f140 1"/>
              <a:gd name="f174" fmla="*/ 7112000 f141 1"/>
              <a:gd name="f175" fmla="*/ 7505700 f141 1"/>
              <a:gd name="f176" fmla="*/ 190500 f140 1"/>
              <a:gd name="f177" fmla="*/ 7810500 f141 1"/>
              <a:gd name="f178" fmla="*/ 139700 f140 1"/>
              <a:gd name="f179" fmla="*/ 7975600 f141 1"/>
              <a:gd name="f180" fmla="*/ 114300 f140 1"/>
              <a:gd name="f181" fmla="*/ 8661400 f141 1"/>
              <a:gd name="f182" fmla="*/ 127000 f140 1"/>
              <a:gd name="f183" fmla="*/ 8902700 f141 1"/>
              <a:gd name="f184" fmla="*/ 177800 f140 1"/>
              <a:gd name="f185" fmla="*/ 9207500 f141 1"/>
              <a:gd name="f186" fmla="*/ 152400 f140 1"/>
              <a:gd name="f187" fmla="*/ 9271000 f141 1"/>
              <a:gd name="f188" fmla="*/ 9258300 f141 1"/>
              <a:gd name="f189" fmla="*/ 0 f140 1"/>
              <a:gd name="f190" fmla="+- f142 0 f1"/>
              <a:gd name="f191" fmla="*/ f145 1 9271000"/>
              <a:gd name="f192" fmla="*/ f146 1 469900"/>
              <a:gd name="f193" fmla="*/ f147 1 9271000"/>
              <a:gd name="f194" fmla="*/ f148 1 469900"/>
              <a:gd name="f195" fmla="*/ f149 1 9271000"/>
              <a:gd name="f196" fmla="*/ f150 1 469900"/>
              <a:gd name="f197" fmla="*/ f151 1 9271000"/>
              <a:gd name="f198" fmla="*/ f152 1 469900"/>
              <a:gd name="f199" fmla="*/ f153 1 9271000"/>
              <a:gd name="f200" fmla="*/ f154 1 469900"/>
              <a:gd name="f201" fmla="*/ f155 1 9271000"/>
              <a:gd name="f202" fmla="*/ f156 1 9271000"/>
              <a:gd name="f203" fmla="*/ f157 1 469900"/>
              <a:gd name="f204" fmla="*/ f158 1 9271000"/>
              <a:gd name="f205" fmla="*/ f159 1 9271000"/>
              <a:gd name="f206" fmla="*/ f160 1 9271000"/>
              <a:gd name="f207" fmla="*/ f161 1 9271000"/>
              <a:gd name="f208" fmla="*/ f162 1 469900"/>
              <a:gd name="f209" fmla="*/ f163 1 9271000"/>
              <a:gd name="f210" fmla="*/ f164 1 469900"/>
              <a:gd name="f211" fmla="*/ f165 1 9271000"/>
              <a:gd name="f212" fmla="*/ f166 1 469900"/>
              <a:gd name="f213" fmla="*/ f167 1 9271000"/>
              <a:gd name="f214" fmla="*/ f168 1 9271000"/>
              <a:gd name="f215" fmla="*/ f169 1 469900"/>
              <a:gd name="f216" fmla="*/ f170 1 9271000"/>
              <a:gd name="f217" fmla="*/ f171 1 469900"/>
              <a:gd name="f218" fmla="*/ f172 1 9271000"/>
              <a:gd name="f219" fmla="*/ f173 1 469900"/>
              <a:gd name="f220" fmla="*/ f174 1 9271000"/>
              <a:gd name="f221" fmla="*/ f175 1 9271000"/>
              <a:gd name="f222" fmla="*/ f176 1 469900"/>
              <a:gd name="f223" fmla="*/ f177 1 9271000"/>
              <a:gd name="f224" fmla="*/ f178 1 469900"/>
              <a:gd name="f225" fmla="*/ f179 1 9271000"/>
              <a:gd name="f226" fmla="*/ f180 1 469900"/>
              <a:gd name="f227" fmla="*/ f181 1 9271000"/>
              <a:gd name="f228" fmla="*/ f182 1 469900"/>
              <a:gd name="f229" fmla="*/ f183 1 9271000"/>
              <a:gd name="f230" fmla="*/ f184 1 469900"/>
              <a:gd name="f231" fmla="*/ f185 1 9271000"/>
              <a:gd name="f232" fmla="*/ f186 1 469900"/>
              <a:gd name="f233" fmla="*/ f187 1 9271000"/>
              <a:gd name="f234" fmla="*/ f188 1 9271000"/>
              <a:gd name="f235" fmla="*/ f189 1 469900"/>
              <a:gd name="f236" fmla="*/ f136 1 f143"/>
              <a:gd name="f237" fmla="*/ f137 1 f143"/>
              <a:gd name="f238" fmla="*/ f136 1 f144"/>
              <a:gd name="f239" fmla="*/ f138 1 f144"/>
              <a:gd name="f240" fmla="*/ f191 1 f143"/>
              <a:gd name="f241" fmla="*/ f192 1 f144"/>
              <a:gd name="f242" fmla="*/ f193 1 f143"/>
              <a:gd name="f243" fmla="*/ f194 1 f144"/>
              <a:gd name="f244" fmla="*/ f195 1 f143"/>
              <a:gd name="f245" fmla="*/ f196 1 f144"/>
              <a:gd name="f246" fmla="*/ f197 1 f143"/>
              <a:gd name="f247" fmla="*/ f198 1 f144"/>
              <a:gd name="f248" fmla="*/ f199 1 f143"/>
              <a:gd name="f249" fmla="*/ f200 1 f144"/>
              <a:gd name="f250" fmla="*/ f201 1 f143"/>
              <a:gd name="f251" fmla="*/ f202 1 f143"/>
              <a:gd name="f252" fmla="*/ f203 1 f144"/>
              <a:gd name="f253" fmla="*/ f204 1 f143"/>
              <a:gd name="f254" fmla="*/ f205 1 f143"/>
              <a:gd name="f255" fmla="*/ f206 1 f143"/>
              <a:gd name="f256" fmla="*/ f207 1 f143"/>
              <a:gd name="f257" fmla="*/ f208 1 f144"/>
              <a:gd name="f258" fmla="*/ f209 1 f143"/>
              <a:gd name="f259" fmla="*/ f210 1 f144"/>
              <a:gd name="f260" fmla="*/ f211 1 f143"/>
              <a:gd name="f261" fmla="*/ f212 1 f144"/>
              <a:gd name="f262" fmla="*/ f213 1 f143"/>
              <a:gd name="f263" fmla="*/ f214 1 f143"/>
              <a:gd name="f264" fmla="*/ f215 1 f144"/>
              <a:gd name="f265" fmla="*/ f216 1 f143"/>
              <a:gd name="f266" fmla="*/ f217 1 f144"/>
              <a:gd name="f267" fmla="*/ f218 1 f143"/>
              <a:gd name="f268" fmla="*/ f219 1 f144"/>
              <a:gd name="f269" fmla="*/ f220 1 f143"/>
              <a:gd name="f270" fmla="*/ f221 1 f143"/>
              <a:gd name="f271" fmla="*/ f222 1 f144"/>
              <a:gd name="f272" fmla="*/ f223 1 f143"/>
              <a:gd name="f273" fmla="*/ f224 1 f144"/>
              <a:gd name="f274" fmla="*/ f225 1 f143"/>
              <a:gd name="f275" fmla="*/ f226 1 f144"/>
              <a:gd name="f276" fmla="*/ f227 1 f143"/>
              <a:gd name="f277" fmla="*/ f228 1 f144"/>
              <a:gd name="f278" fmla="*/ f229 1 f143"/>
              <a:gd name="f279" fmla="*/ f230 1 f144"/>
              <a:gd name="f280" fmla="*/ f231 1 f143"/>
              <a:gd name="f281" fmla="*/ f232 1 f144"/>
              <a:gd name="f282" fmla="*/ f233 1 f143"/>
              <a:gd name="f283" fmla="*/ f234 1 f143"/>
              <a:gd name="f284" fmla="*/ f235 1 f144"/>
              <a:gd name="f285" fmla="*/ f236 f134 1"/>
              <a:gd name="f286" fmla="*/ f237 f134 1"/>
              <a:gd name="f287" fmla="*/ f239 f135 1"/>
              <a:gd name="f288" fmla="*/ f238 f135 1"/>
              <a:gd name="f289" fmla="*/ f240 f134 1"/>
              <a:gd name="f290" fmla="*/ f241 f135 1"/>
              <a:gd name="f291" fmla="*/ f242 f134 1"/>
              <a:gd name="f292" fmla="*/ f243 f135 1"/>
              <a:gd name="f293" fmla="*/ f244 f134 1"/>
              <a:gd name="f294" fmla="*/ f245 f135 1"/>
              <a:gd name="f295" fmla="*/ f246 f134 1"/>
              <a:gd name="f296" fmla="*/ f247 f135 1"/>
              <a:gd name="f297" fmla="*/ f248 f134 1"/>
              <a:gd name="f298" fmla="*/ f249 f135 1"/>
              <a:gd name="f299" fmla="*/ f250 f134 1"/>
              <a:gd name="f300" fmla="*/ f251 f134 1"/>
              <a:gd name="f301" fmla="*/ f252 f135 1"/>
              <a:gd name="f302" fmla="*/ f253 f134 1"/>
              <a:gd name="f303" fmla="*/ f254 f134 1"/>
              <a:gd name="f304" fmla="*/ f255 f134 1"/>
              <a:gd name="f305" fmla="*/ f256 f134 1"/>
              <a:gd name="f306" fmla="*/ f257 f135 1"/>
              <a:gd name="f307" fmla="*/ f258 f134 1"/>
              <a:gd name="f308" fmla="*/ f259 f135 1"/>
              <a:gd name="f309" fmla="*/ f260 f134 1"/>
              <a:gd name="f310" fmla="*/ f261 f135 1"/>
              <a:gd name="f311" fmla="*/ f262 f134 1"/>
              <a:gd name="f312" fmla="*/ f263 f134 1"/>
              <a:gd name="f313" fmla="*/ f264 f135 1"/>
              <a:gd name="f314" fmla="*/ f265 f134 1"/>
              <a:gd name="f315" fmla="*/ f266 f135 1"/>
              <a:gd name="f316" fmla="*/ f267 f134 1"/>
              <a:gd name="f317" fmla="*/ f268 f135 1"/>
              <a:gd name="f318" fmla="*/ f269 f134 1"/>
              <a:gd name="f319" fmla="*/ f270 f134 1"/>
              <a:gd name="f320" fmla="*/ f271 f135 1"/>
              <a:gd name="f321" fmla="*/ f272 f134 1"/>
              <a:gd name="f322" fmla="*/ f273 f135 1"/>
              <a:gd name="f323" fmla="*/ f274 f134 1"/>
              <a:gd name="f324" fmla="*/ f275 f135 1"/>
              <a:gd name="f325" fmla="*/ f276 f134 1"/>
              <a:gd name="f326" fmla="*/ f277 f135 1"/>
              <a:gd name="f327" fmla="*/ f278 f134 1"/>
              <a:gd name="f328" fmla="*/ f279 f135 1"/>
              <a:gd name="f329" fmla="*/ f280 f134 1"/>
              <a:gd name="f330" fmla="*/ f281 f135 1"/>
              <a:gd name="f331" fmla="*/ f282 f134 1"/>
              <a:gd name="f332" fmla="*/ f283 f134 1"/>
              <a:gd name="f333" fmla="*/ f284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89" y="f290"/>
              </a:cxn>
              <a:cxn ang="f190">
                <a:pos x="f289" y="f290"/>
              </a:cxn>
              <a:cxn ang="f190">
                <a:pos x="f291" y="f292"/>
              </a:cxn>
              <a:cxn ang="f190">
                <a:pos x="f293" y="f294"/>
              </a:cxn>
              <a:cxn ang="f190">
                <a:pos x="f295" y="f296"/>
              </a:cxn>
              <a:cxn ang="f190">
                <a:pos x="f297" y="f298"/>
              </a:cxn>
              <a:cxn ang="f190">
                <a:pos x="f299" y="f292"/>
              </a:cxn>
              <a:cxn ang="f190">
                <a:pos x="f300" y="f301"/>
              </a:cxn>
              <a:cxn ang="f190">
                <a:pos x="f302" y="f292"/>
              </a:cxn>
              <a:cxn ang="f190">
                <a:pos x="f303" y="f294"/>
              </a:cxn>
              <a:cxn ang="f190">
                <a:pos x="f304" y="f296"/>
              </a:cxn>
              <a:cxn ang="f190">
                <a:pos x="f305" y="f306"/>
              </a:cxn>
              <a:cxn ang="f190">
                <a:pos x="f307" y="f308"/>
              </a:cxn>
              <a:cxn ang="f190">
                <a:pos x="f309" y="f310"/>
              </a:cxn>
              <a:cxn ang="f190">
                <a:pos x="f311" y="f306"/>
              </a:cxn>
              <a:cxn ang="f190">
                <a:pos x="f312" y="f313"/>
              </a:cxn>
              <a:cxn ang="f190">
                <a:pos x="f314" y="f315"/>
              </a:cxn>
              <a:cxn ang="f190">
                <a:pos x="f316" y="f317"/>
              </a:cxn>
              <a:cxn ang="f190">
                <a:pos x="f318" y="f308"/>
              </a:cxn>
              <a:cxn ang="f190">
                <a:pos x="f319" y="f320"/>
              </a:cxn>
              <a:cxn ang="f190">
                <a:pos x="f321" y="f322"/>
              </a:cxn>
              <a:cxn ang="f190">
                <a:pos x="f323" y="f324"/>
              </a:cxn>
              <a:cxn ang="f190">
                <a:pos x="f325" y="f326"/>
              </a:cxn>
              <a:cxn ang="f190">
                <a:pos x="f327" y="f328"/>
              </a:cxn>
              <a:cxn ang="f190">
                <a:pos x="f329" y="f330"/>
              </a:cxn>
              <a:cxn ang="f190">
                <a:pos x="f331" y="f324"/>
              </a:cxn>
              <a:cxn ang="f190">
                <a:pos x="f332" y="f333"/>
              </a:cxn>
              <a:cxn ang="f190">
                <a:pos x="f289" y="f333"/>
              </a:cxn>
              <a:cxn ang="f190">
                <a:pos x="f289" y="f290"/>
              </a:cxn>
            </a:cxnLst>
            <a:rect l="f285" t="f288" r="f286" b="f287"/>
            <a:pathLst>
              <a:path w="9271000" h="469900">
                <a:moveTo>
                  <a:pt x="f5" y="f8"/>
                </a:moveTo>
                <a:lnTo>
                  <a:pt x="f5" y="f8"/>
                </a:ln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4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1"/>
                  <a:pt x="f44" y="f45"/>
                  <a:pt x="f46" y="f14"/>
                </a:cubicBezTo>
                <a:cubicBezTo>
                  <a:pt x="f47" y="f48"/>
                  <a:pt x="f49" y="f50"/>
                  <a:pt x="f51" y="f20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4"/>
                </a:cubicBezTo>
                <a:cubicBezTo>
                  <a:pt x="f74" y="f75"/>
                  <a:pt x="f76" y="f68"/>
                  <a:pt x="f77" y="f62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68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3" y="f124"/>
                </a:cubicBezTo>
                <a:cubicBezTo>
                  <a:pt x="f125" y="f9"/>
                  <a:pt x="f126" y="f127"/>
                  <a:pt x="f128" y="f129"/>
                </a:cubicBezTo>
                <a:cubicBezTo>
                  <a:pt x="f130" y="f131"/>
                  <a:pt x="f6" y="f114"/>
                  <a:pt x="f6" y="f114"/>
                </a:cubicBezTo>
                <a:lnTo>
                  <a:pt x="f132" y="f5"/>
                </a:lnTo>
                <a:lnTo>
                  <a:pt x="f5" y="f5"/>
                </a:lnTo>
                <a:lnTo>
                  <a:pt x="f5" y="f8"/>
                </a:lnTo>
                <a:close/>
              </a:path>
            </a:pathLst>
          </a:custGeom>
          <a:solidFill>
            <a:srgbClr val="2ABD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1166;p55">
            <a:extLst>
              <a:ext uri="{FF2B5EF4-FFF2-40B4-BE49-F238E27FC236}">
                <a16:creationId xmlns:a16="http://schemas.microsoft.com/office/drawing/2014/main" id="{43414EEA-41C2-9D0B-373C-416534A9F8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YOU COULD USE THREE COLUMNS, WHY NOT?</a:t>
            </a:r>
          </a:p>
        </p:txBody>
      </p:sp>
      <p:sp>
        <p:nvSpPr>
          <p:cNvPr id="4" name="Google Shape;1167;p55">
            <a:extLst>
              <a:ext uri="{FF2B5EF4-FFF2-40B4-BE49-F238E27FC236}">
                <a16:creationId xmlns:a16="http://schemas.microsoft.com/office/drawing/2014/main" id="{BDCD5E8C-3242-1DA0-78B5-89512EA6F596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3745574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gas giant, composed mostly of hydrogen and helium</a:t>
            </a:r>
          </a:p>
        </p:txBody>
      </p:sp>
      <p:sp>
        <p:nvSpPr>
          <p:cNvPr id="5" name="Google Shape;1168;p55">
            <a:extLst>
              <a:ext uri="{FF2B5EF4-FFF2-40B4-BE49-F238E27FC236}">
                <a16:creationId xmlns:a16="http://schemas.microsoft.com/office/drawing/2014/main" id="{5C234128-9E8B-DDDC-D7EB-43B3EFC418E9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374773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cold place. It’s full of iron dust, which gives the reddish cast</a:t>
            </a:r>
          </a:p>
        </p:txBody>
      </p:sp>
      <p:sp>
        <p:nvSpPr>
          <p:cNvPr id="6" name="Google Shape;1169;p55">
            <a:extLst>
              <a:ext uri="{FF2B5EF4-FFF2-40B4-BE49-F238E27FC236}">
                <a16:creationId xmlns:a16="http://schemas.microsoft.com/office/drawing/2014/main" id="{61D94880-427E-8E19-8460-3E22E9CD83A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713222" y="3232742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MARS</a:t>
            </a:r>
          </a:p>
        </p:txBody>
      </p:sp>
      <p:sp>
        <p:nvSpPr>
          <p:cNvPr id="7" name="Google Shape;1170;p55">
            <a:extLst>
              <a:ext uri="{FF2B5EF4-FFF2-40B4-BE49-F238E27FC236}">
                <a16:creationId xmlns:a16="http://schemas.microsoft.com/office/drawing/2014/main" id="{884C16B9-655C-06C7-A687-31026C034294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3747732"/>
            <a:ext cx="2286000" cy="7715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kern="0">
                <a:solidFill>
                  <a:srgbClr val="000000"/>
                </a:solidFill>
                <a:latin typeface="Arial"/>
                <a:cs typeface="Arial"/>
              </a:rPr>
              <a:t>It’s a gas giant and the biggest planet in the Solar System</a:t>
            </a:r>
          </a:p>
        </p:txBody>
      </p:sp>
      <p:sp>
        <p:nvSpPr>
          <p:cNvPr id="8" name="Google Shape;1171;p55">
            <a:extLst>
              <a:ext uri="{FF2B5EF4-FFF2-40B4-BE49-F238E27FC236}">
                <a16:creationId xmlns:a16="http://schemas.microsoft.com/office/drawing/2014/main" id="{D9B579BB-827E-CB15-DBA2-6281DC9926D1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3429000" y="3232742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JUPITER</a:t>
            </a:r>
          </a:p>
        </p:txBody>
      </p:sp>
      <p:sp>
        <p:nvSpPr>
          <p:cNvPr id="9" name="Google Shape;1172;p55">
            <a:extLst>
              <a:ext uri="{FF2B5EF4-FFF2-40B4-BE49-F238E27FC236}">
                <a16:creationId xmlns:a16="http://schemas.microsoft.com/office/drawing/2014/main" id="{0C1A1DF2-4F0F-C7A3-E65C-89030E93686B}"/>
              </a:ext>
            </a:extLst>
          </p:cNvPr>
          <p:cNvSpPr txBox="1">
            <a:spLocks noGrp="1"/>
          </p:cNvSpPr>
          <p:nvPr>
            <p:ph type="subTitle" sz="quarter" idx="4294967295"/>
          </p:nvPr>
        </p:nvSpPr>
        <p:spPr>
          <a:xfrm>
            <a:off x="6144777" y="3230593"/>
            <a:ext cx="2286000" cy="3926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>
                <a:solidFill>
                  <a:srgbClr val="030445"/>
                </a:solidFill>
                <a:latin typeface="Prompt"/>
                <a:cs typeface="Prompt"/>
              </a:rPr>
              <a:t>SATURN</a:t>
            </a:r>
          </a:p>
        </p:txBody>
      </p:sp>
      <p:grpSp>
        <p:nvGrpSpPr>
          <p:cNvPr id="10" name="Google Shape;1173;p55">
            <a:extLst>
              <a:ext uri="{FF2B5EF4-FFF2-40B4-BE49-F238E27FC236}">
                <a16:creationId xmlns:a16="http://schemas.microsoft.com/office/drawing/2014/main" id="{270839D0-3B4A-0B3D-A818-87350C8FD52C}"/>
              </a:ext>
            </a:extLst>
          </p:cNvPr>
          <p:cNvGrpSpPr/>
          <p:nvPr/>
        </p:nvGrpSpPr>
        <p:grpSpPr>
          <a:xfrm>
            <a:off x="7208407" y="2823795"/>
            <a:ext cx="158730" cy="317397"/>
            <a:chOff x="7208407" y="2823795"/>
            <a:chExt cx="158730" cy="317397"/>
          </a:xfrm>
        </p:grpSpPr>
        <p:sp>
          <p:nvSpPr>
            <p:cNvPr id="11" name="Google Shape;1174;p55">
              <a:extLst>
                <a:ext uri="{FF2B5EF4-FFF2-40B4-BE49-F238E27FC236}">
                  <a16:creationId xmlns:a16="http://schemas.microsoft.com/office/drawing/2014/main" id="{9AB6A76B-6703-64C0-C7FD-A67943046BC8}"/>
                </a:ext>
              </a:extLst>
            </p:cNvPr>
            <p:cNvSpPr/>
            <p:nvPr/>
          </p:nvSpPr>
          <p:spPr>
            <a:xfrm>
              <a:off x="7208407" y="2930780"/>
              <a:ext cx="70701" cy="2104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6"/>
                <a:gd name="f4" fmla="val 7607"/>
                <a:gd name="f5" fmla="val 958"/>
                <a:gd name="f6" fmla="val 2827"/>
                <a:gd name="f7" fmla="val 1136"/>
                <a:gd name="f8" fmla="val 1266"/>
                <a:gd name="f9" fmla="val 2958"/>
                <a:gd name="f10" fmla="val 3135"/>
                <a:gd name="f11" fmla="val 6352"/>
                <a:gd name="f12" fmla="val 6530"/>
                <a:gd name="f13" fmla="val 6660"/>
                <a:gd name="f14" fmla="val 781"/>
                <a:gd name="f15" fmla="val 651"/>
                <a:gd name="f16" fmla="val 1242"/>
                <a:gd name="f17" fmla="val 793"/>
                <a:gd name="f18" fmla="val 2011"/>
                <a:gd name="f19" fmla="val 355"/>
                <a:gd name="f20" fmla="val 2212"/>
                <a:gd name="f21" fmla="val 36"/>
                <a:gd name="f22" fmla="val 2650"/>
                <a:gd name="f23" fmla="val 3170"/>
                <a:gd name="f24" fmla="val 7039"/>
                <a:gd name="f25" fmla="val 604"/>
                <a:gd name="f26" fmla="val 7606"/>
                <a:gd name="f27" fmla="val 1301"/>
                <a:gd name="f28" fmla="val 1987"/>
                <a:gd name="f29" fmla="val 2555"/>
                <a:gd name="f30" fmla="val 2236"/>
                <a:gd name="f31" fmla="val 1798"/>
                <a:gd name="f32" fmla="val 1230"/>
                <a:gd name="f33" fmla="*/ f0 1 2556"/>
                <a:gd name="f34" fmla="*/ f1 1 760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2556"/>
                <a:gd name="f41" fmla="*/ f38 1 760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556" h="760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6"/>
                  </a:lnTo>
                  <a:lnTo>
                    <a:pt x="f17" y="f18"/>
                  </a:lnTo>
                  <a:cubicBezTo>
                    <a:pt x="f19" y="f20"/>
                    <a:pt x="f21" y="f22"/>
                    <a:pt x="f21" y="f23"/>
                  </a:cubicBezTo>
                  <a:lnTo>
                    <a:pt x="f21" y="f11"/>
                  </a:lnTo>
                  <a:cubicBezTo>
                    <a:pt x="f21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29" y="f11"/>
                  </a:cubicBezTo>
                  <a:lnTo>
                    <a:pt x="f29" y="f23"/>
                  </a:lnTo>
                  <a:cubicBezTo>
                    <a:pt x="f29" y="f22"/>
                    <a:pt x="f30" y="f20"/>
                    <a:pt x="f31" y="f18"/>
                  </a:cubicBezTo>
                  <a:lnTo>
                    <a:pt x="f29" y="f16"/>
                  </a:lnTo>
                  <a:lnTo>
                    <a:pt x="f29" y="f2"/>
                  </a:lnTo>
                  <a:lnTo>
                    <a:pt x="f27" y="f32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175;p55">
              <a:extLst>
                <a:ext uri="{FF2B5EF4-FFF2-40B4-BE49-F238E27FC236}">
                  <a16:creationId xmlns:a16="http://schemas.microsoft.com/office/drawing/2014/main" id="{8275F8A9-5B2D-13C2-4988-516211E99F31}"/>
                </a:ext>
              </a:extLst>
            </p:cNvPr>
            <p:cNvSpPr/>
            <p:nvPr/>
          </p:nvSpPr>
          <p:spPr>
            <a:xfrm>
              <a:off x="7296098" y="2823795"/>
              <a:ext cx="71039" cy="210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68"/>
                <a:gd name="f4" fmla="val 7595"/>
                <a:gd name="f5" fmla="val 970"/>
                <a:gd name="f6" fmla="val 2827"/>
                <a:gd name="f7" fmla="val 1148"/>
                <a:gd name="f8" fmla="val 1278"/>
                <a:gd name="f9" fmla="val 2957"/>
                <a:gd name="f10" fmla="val 3135"/>
                <a:gd name="f11" fmla="val 6341"/>
                <a:gd name="f12" fmla="val 6518"/>
                <a:gd name="f13" fmla="val 6648"/>
                <a:gd name="f14" fmla="val 793"/>
                <a:gd name="f15" fmla="val 651"/>
                <a:gd name="f16" fmla="val 1242"/>
                <a:gd name="f17" fmla="val 805"/>
                <a:gd name="f18" fmla="val 2011"/>
                <a:gd name="f19" fmla="val 355"/>
                <a:gd name="f20" fmla="val 2200"/>
                <a:gd name="f21" fmla="val 48"/>
                <a:gd name="f22" fmla="val 2638"/>
                <a:gd name="f23" fmla="val 3159"/>
                <a:gd name="f24" fmla="val 7038"/>
                <a:gd name="f25" fmla="val 615"/>
                <a:gd name="f26" fmla="val 7594"/>
                <a:gd name="f27" fmla="val 1302"/>
                <a:gd name="f28" fmla="val 1999"/>
                <a:gd name="f29" fmla="val 2567"/>
                <a:gd name="f30" fmla="val 2248"/>
                <a:gd name="f31" fmla="val 1810"/>
                <a:gd name="f32" fmla="val 1219"/>
                <a:gd name="f33" fmla="*/ f0 1 2568"/>
                <a:gd name="f34" fmla="*/ f1 1 75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2568"/>
                <a:gd name="f41" fmla="*/ f38 1 75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568" h="759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6"/>
                  </a:lnTo>
                  <a:lnTo>
                    <a:pt x="f17" y="f18"/>
                  </a:lnTo>
                  <a:cubicBezTo>
                    <a:pt x="f19" y="f20"/>
                    <a:pt x="f21" y="f22"/>
                    <a:pt x="f21" y="f23"/>
                  </a:cubicBezTo>
                  <a:lnTo>
                    <a:pt x="f21" y="f11"/>
                  </a:lnTo>
                  <a:cubicBezTo>
                    <a:pt x="f21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29" y="f11"/>
                  </a:cubicBezTo>
                  <a:lnTo>
                    <a:pt x="f29" y="f23"/>
                  </a:lnTo>
                  <a:cubicBezTo>
                    <a:pt x="f29" y="f22"/>
                    <a:pt x="f30" y="f20"/>
                    <a:pt x="f31" y="f18"/>
                  </a:cubicBezTo>
                  <a:lnTo>
                    <a:pt x="f29" y="f16"/>
                  </a:lnTo>
                  <a:lnTo>
                    <a:pt x="f29" y="f2"/>
                  </a:lnTo>
                  <a:lnTo>
                    <a:pt x="f27" y="f32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03044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1176;p55">
            <a:extLst>
              <a:ext uri="{FF2B5EF4-FFF2-40B4-BE49-F238E27FC236}">
                <a16:creationId xmlns:a16="http://schemas.microsoft.com/office/drawing/2014/main" id="{2900EBA7-0DEB-7CCB-AE1E-878CEEDDD230}"/>
              </a:ext>
            </a:extLst>
          </p:cNvPr>
          <p:cNvSpPr/>
          <p:nvPr/>
        </p:nvSpPr>
        <p:spPr>
          <a:xfrm>
            <a:off x="4412638" y="2910827"/>
            <a:ext cx="318723" cy="143332"/>
          </a:xfrm>
          <a:custGeom>
            <a:avLst/>
            <a:gdLst>
              <a:gd name="f0" fmla="val w"/>
              <a:gd name="f1" fmla="val h"/>
              <a:gd name="f2" fmla="val 0"/>
              <a:gd name="f3" fmla="val 11522"/>
              <a:gd name="f4" fmla="val 5182"/>
              <a:gd name="f5" fmla="val 7985"/>
              <a:gd name="f6" fmla="val 7807"/>
              <a:gd name="f7" fmla="val 7665"/>
              <a:gd name="f8" fmla="val 130"/>
              <a:gd name="f9" fmla="val 319"/>
              <a:gd name="f10" fmla="val 1242"/>
              <a:gd name="f11" fmla="val 7594"/>
              <a:gd name="f12" fmla="val 7322"/>
              <a:gd name="f13" fmla="val 6991"/>
              <a:gd name="f14" fmla="val 1455"/>
              <a:gd name="f15" fmla="val 6861"/>
              <a:gd name="f16" fmla="val 1692"/>
              <a:gd name="f17" fmla="val 6411"/>
              <a:gd name="f18" fmla="val 2508"/>
              <a:gd name="f19" fmla="val 4448"/>
              <a:gd name="f20" fmla="val 2531"/>
              <a:gd name="f21" fmla="val 4093"/>
              <a:gd name="f22" fmla="val 2946"/>
              <a:gd name="f23" fmla="val 2874"/>
              <a:gd name="f24" fmla="val 1905"/>
              <a:gd name="f25" fmla="val 3194"/>
              <a:gd name="f26" fmla="val 1254"/>
              <a:gd name="f27" fmla="val 2579"/>
              <a:gd name="f28" fmla="val 615"/>
              <a:gd name="f29" fmla="val 3632"/>
              <a:gd name="f30" fmla="val 260"/>
              <a:gd name="f31" fmla="val 3762"/>
              <a:gd name="f32" fmla="val 3833"/>
              <a:gd name="f33" fmla="val 284"/>
              <a:gd name="f34" fmla="val 3927"/>
              <a:gd name="f35" fmla="val 4057"/>
              <a:gd name="f36" fmla="val 5134"/>
              <a:gd name="f37" fmla="val 1893"/>
              <a:gd name="f38" fmla="val 4483"/>
              <a:gd name="f39" fmla="val 4826"/>
              <a:gd name="f40" fmla="val 4105"/>
              <a:gd name="f41" fmla="val 5181"/>
              <a:gd name="f42" fmla="val 4460"/>
              <a:gd name="f43" fmla="val 10220"/>
              <a:gd name="f44" fmla="val 10942"/>
              <a:gd name="f45" fmla="val 4590"/>
              <a:gd name="f46" fmla="val 3868"/>
              <a:gd name="f47" fmla="val 3844"/>
              <a:gd name="f48" fmla="val 3123"/>
              <a:gd name="f49" fmla="val 8919"/>
              <a:gd name="f50" fmla="val 1763"/>
              <a:gd name="f51" fmla="val 1479"/>
              <a:gd name="f52" fmla="val 8706"/>
              <a:gd name="f53" fmla="val 8422"/>
              <a:gd name="f54" fmla="val 8292"/>
              <a:gd name="f55" fmla="val 142"/>
              <a:gd name="f56" fmla="val 8162"/>
              <a:gd name="f57" fmla="*/ f0 1 11522"/>
              <a:gd name="f58" fmla="*/ f1 1 5182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1522"/>
              <a:gd name="f65" fmla="*/ f62 1 5182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1522" h="5182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lnTo>
                  <a:pt x="f11" y="f10"/>
                </a:lnTo>
                <a:cubicBezTo>
                  <a:pt x="f12" y="f10"/>
                  <a:pt x="f13" y="f14"/>
                  <a:pt x="f15" y="f16"/>
                </a:cubicBezTo>
                <a:lnTo>
                  <a:pt x="f17" y="f18"/>
                </a:lnTo>
                <a:lnTo>
                  <a:pt x="f19" y="f20"/>
                </a:lnTo>
                <a:cubicBezTo>
                  <a:pt x="f21" y="f20"/>
                  <a:pt x="f22" y="f23"/>
                  <a:pt x="f24" y="f25"/>
                </a:cubicBezTo>
                <a:lnTo>
                  <a:pt x="f26" y="f27"/>
                </a:lnTo>
                <a:lnTo>
                  <a:pt x="f28" y="f27"/>
                </a:lnTo>
                <a:lnTo>
                  <a:pt x="f28" y="f29"/>
                </a:lnTo>
                <a:cubicBezTo>
                  <a:pt x="f30" y="f31"/>
                  <a:pt x="f2" y="f32"/>
                  <a:pt x="f2" y="f32"/>
                </a:cubicBezTo>
                <a:cubicBezTo>
                  <a:pt x="f2" y="f32"/>
                  <a:pt x="f33" y="f34"/>
                  <a:pt x="f28" y="f35"/>
                </a:cubicBezTo>
                <a:lnTo>
                  <a:pt x="f28" y="f36"/>
                </a:lnTo>
                <a:lnTo>
                  <a:pt x="f26" y="f36"/>
                </a:lnTo>
                <a:lnTo>
                  <a:pt x="f37" y="f38"/>
                </a:lnTo>
                <a:cubicBezTo>
                  <a:pt x="f22" y="f39"/>
                  <a:pt x="f40" y="f41"/>
                  <a:pt x="f42" y="f41"/>
                </a:cubicBezTo>
                <a:lnTo>
                  <a:pt x="f43" y="f41"/>
                </a:lnTo>
                <a:cubicBezTo>
                  <a:pt x="f44" y="f41"/>
                  <a:pt x="f3" y="f45"/>
                  <a:pt x="f3" y="f46"/>
                </a:cubicBezTo>
                <a:lnTo>
                  <a:pt x="f3" y="f47"/>
                </a:lnTo>
                <a:cubicBezTo>
                  <a:pt x="f3" y="f48"/>
                  <a:pt x="f44" y="f20"/>
                  <a:pt x="f43" y="f20"/>
                </a:cubicBezTo>
                <a:lnTo>
                  <a:pt x="f49" y="f20"/>
                </a:lnTo>
                <a:lnTo>
                  <a:pt x="f49" y="f50"/>
                </a:lnTo>
                <a:cubicBezTo>
                  <a:pt x="f49" y="f51"/>
                  <a:pt x="f52" y="f10"/>
                  <a:pt x="f53" y="f10"/>
                </a:cubicBezTo>
                <a:lnTo>
                  <a:pt x="f54" y="f10"/>
                </a:lnTo>
                <a:lnTo>
                  <a:pt x="f54" y="f9"/>
                </a:lnTo>
                <a:cubicBezTo>
                  <a:pt x="f54" y="f55"/>
                  <a:pt x="f56" y="f2"/>
                  <a:pt x="f5" y="f2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177;p55">
            <a:extLst>
              <a:ext uri="{FF2B5EF4-FFF2-40B4-BE49-F238E27FC236}">
                <a16:creationId xmlns:a16="http://schemas.microsoft.com/office/drawing/2014/main" id="{36B24919-819A-1FB5-866E-C6889416D4A8}"/>
              </a:ext>
            </a:extLst>
          </p:cNvPr>
          <p:cNvSpPr/>
          <p:nvPr/>
        </p:nvSpPr>
        <p:spPr>
          <a:xfrm>
            <a:off x="1784881" y="2823959"/>
            <a:ext cx="142682" cy="317068"/>
          </a:xfrm>
          <a:custGeom>
            <a:avLst/>
            <a:gdLst>
              <a:gd name="f0" fmla="val w"/>
              <a:gd name="f1" fmla="val h"/>
              <a:gd name="f2" fmla="val 0"/>
              <a:gd name="f3" fmla="val 5158"/>
              <a:gd name="f4" fmla="val 11463"/>
              <a:gd name="f5" fmla="val 3478"/>
              <a:gd name="f6" fmla="val 4448"/>
              <a:gd name="f7" fmla="val 4011"/>
              <a:gd name="f8" fmla="val 4874"/>
              <a:gd name="f9" fmla="val 5430"/>
              <a:gd name="f10" fmla="val 6696"/>
              <a:gd name="f11" fmla="val 7228"/>
              <a:gd name="f12" fmla="val 4022"/>
              <a:gd name="f13" fmla="val 7678"/>
              <a:gd name="f14" fmla="val 1680"/>
              <a:gd name="f15" fmla="val 1148"/>
              <a:gd name="f16" fmla="val 710"/>
              <a:gd name="f17" fmla="val 7252"/>
              <a:gd name="f18" fmla="val 4898"/>
              <a:gd name="f19" fmla="val 1136"/>
              <a:gd name="f20" fmla="val 1077"/>
              <a:gd name="f21" fmla="val 8293"/>
              <a:gd name="f22" fmla="val 1266"/>
              <a:gd name="f23" fmla="val 1420"/>
              <a:gd name="f24" fmla="val 8447"/>
              <a:gd name="f25" fmla="val 8636"/>
              <a:gd name="f26" fmla="val 8825"/>
              <a:gd name="f27" fmla="val 8979"/>
              <a:gd name="f28" fmla="val 888"/>
              <a:gd name="f29" fmla="val 734"/>
              <a:gd name="f30" fmla="val 2603"/>
              <a:gd name="f31" fmla="val 2792"/>
              <a:gd name="f32" fmla="val 2946"/>
              <a:gd name="f33" fmla="val 2414"/>
              <a:gd name="f34" fmla="val 2260"/>
              <a:gd name="f35" fmla="val 4141"/>
              <a:gd name="f36" fmla="val 4330"/>
              <a:gd name="f37" fmla="val 4484"/>
              <a:gd name="f38" fmla="val 4318"/>
              <a:gd name="f39" fmla="val 3951"/>
              <a:gd name="f40" fmla="val 3798"/>
              <a:gd name="f41" fmla="val 9499"/>
              <a:gd name="f42" fmla="val 9641"/>
              <a:gd name="f43" fmla="val 9831"/>
              <a:gd name="f44" fmla="val 10032"/>
              <a:gd name="f45" fmla="val 10174"/>
              <a:gd name="f46" fmla="val 1314"/>
              <a:gd name="f47" fmla="val 1"/>
              <a:gd name="f48" fmla="val 1006"/>
              <a:gd name="f49" fmla="val 131"/>
              <a:gd name="f50" fmla="val 308"/>
              <a:gd name="f51" fmla="val 2556"/>
              <a:gd name="f52" fmla="val 852"/>
              <a:gd name="f53" fmla="val 2662"/>
              <a:gd name="f54" fmla="val 687"/>
              <a:gd name="f55" fmla="val 2863"/>
              <a:gd name="f56" fmla="val 3088"/>
              <a:gd name="f57" fmla="val 4034"/>
              <a:gd name="f58" fmla="val 261"/>
              <a:gd name="f59" fmla="val 4791"/>
              <a:gd name="f60" fmla="val 5336"/>
              <a:gd name="f61" fmla="val 9902"/>
              <a:gd name="f62" fmla="val 10765"/>
              <a:gd name="f63" fmla="val 1562"/>
              <a:gd name="f64" fmla="val 3620"/>
              <a:gd name="f65" fmla="val 4472"/>
              <a:gd name="f66" fmla="val 4460"/>
              <a:gd name="f67" fmla="val 3786"/>
              <a:gd name="f68" fmla="val 1940"/>
              <a:gd name="f69" fmla="val 2852"/>
              <a:gd name="f70" fmla="val 1822"/>
              <a:gd name="f71" fmla="val 1621"/>
              <a:gd name="f72" fmla="val 1491"/>
              <a:gd name="f73" fmla="*/ f0 1 5158"/>
              <a:gd name="f74" fmla="*/ f1 1 11463"/>
              <a:gd name="f75" fmla="val f2"/>
              <a:gd name="f76" fmla="val f3"/>
              <a:gd name="f77" fmla="val f4"/>
              <a:gd name="f78" fmla="+- f77 0 f75"/>
              <a:gd name="f79" fmla="+- f76 0 f75"/>
              <a:gd name="f80" fmla="*/ f79 1 5158"/>
              <a:gd name="f81" fmla="*/ f78 1 11463"/>
              <a:gd name="f82" fmla="*/ f75 1 f80"/>
              <a:gd name="f83" fmla="*/ f76 1 f80"/>
              <a:gd name="f84" fmla="*/ f75 1 f81"/>
              <a:gd name="f85" fmla="*/ f77 1 f81"/>
              <a:gd name="f86" fmla="*/ f82 f73 1"/>
              <a:gd name="f87" fmla="*/ f83 f73 1"/>
              <a:gd name="f88" fmla="*/ f85 f74 1"/>
              <a:gd name="f89" fmla="*/ f84 f7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6" t="f89" r="f87" b="f88"/>
            <a:pathLst>
              <a:path w="5158" h="11463">
                <a:moveTo>
                  <a:pt x="f5" y="f6"/>
                </a:moveTo>
                <a:cubicBezTo>
                  <a:pt x="f7" y="f6"/>
                  <a:pt x="f6" y="f8"/>
                  <a:pt x="f6" y="f9"/>
                </a:cubicBezTo>
                <a:lnTo>
                  <a:pt x="f6" y="f10"/>
                </a:lnTo>
                <a:cubicBezTo>
                  <a:pt x="f6" y="f11"/>
                  <a:pt x="f12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7"/>
                  <a:pt x="f16" y="f10"/>
                </a:cubicBezTo>
                <a:lnTo>
                  <a:pt x="f16" y="f9"/>
                </a:lnTo>
                <a:cubicBezTo>
                  <a:pt x="f16" y="f18"/>
                  <a:pt x="f19" y="f6"/>
                  <a:pt x="f14" y="f6"/>
                </a:cubicBezTo>
                <a:close/>
                <a:moveTo>
                  <a:pt x="f20" y="f21"/>
                </a:moveTo>
                <a:cubicBezTo>
                  <a:pt x="f22" y="f21"/>
                  <a:pt x="f23" y="f24"/>
                  <a:pt x="f23" y="f25"/>
                </a:cubicBezTo>
                <a:cubicBezTo>
                  <a:pt x="f23" y="f26"/>
                  <a:pt x="f22" y="f27"/>
                  <a:pt x="f20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1"/>
                  <a:pt x="f20" y="f21"/>
                </a:cubicBezTo>
                <a:close/>
                <a:moveTo>
                  <a:pt x="f30" y="f21"/>
                </a:moveTo>
                <a:cubicBezTo>
                  <a:pt x="f31" y="f21"/>
                  <a:pt x="f32" y="f24"/>
                  <a:pt x="f32" y="f25"/>
                </a:cubicBezTo>
                <a:cubicBezTo>
                  <a:pt x="f32" y="f26"/>
                  <a:pt x="f31" y="f27"/>
                  <a:pt x="f30" y="f27"/>
                </a:cubicBezTo>
                <a:cubicBezTo>
                  <a:pt x="f33" y="f27"/>
                  <a:pt x="f34" y="f26"/>
                  <a:pt x="f34" y="f25"/>
                </a:cubicBezTo>
                <a:cubicBezTo>
                  <a:pt x="f34" y="f24"/>
                  <a:pt x="f33" y="f21"/>
                  <a:pt x="f30" y="f21"/>
                </a:cubicBezTo>
                <a:close/>
                <a:moveTo>
                  <a:pt x="f35" y="f21"/>
                </a:moveTo>
                <a:cubicBezTo>
                  <a:pt x="f36" y="f21"/>
                  <a:pt x="f37" y="f24"/>
                  <a:pt x="f37" y="f25"/>
                </a:cubicBezTo>
                <a:cubicBezTo>
                  <a:pt x="f37" y="f26"/>
                  <a:pt x="f38" y="f27"/>
                  <a:pt x="f35" y="f27"/>
                </a:cubicBezTo>
                <a:cubicBezTo>
                  <a:pt x="f39" y="f27"/>
                  <a:pt x="f40" y="f26"/>
                  <a:pt x="f40" y="f25"/>
                </a:cubicBezTo>
                <a:cubicBezTo>
                  <a:pt x="f40" y="f24"/>
                  <a:pt x="f39" y="f21"/>
                  <a:pt x="f35" y="f21"/>
                </a:cubicBezTo>
                <a:close/>
                <a:moveTo>
                  <a:pt x="f20" y="f41"/>
                </a:moveTo>
                <a:cubicBezTo>
                  <a:pt x="f22" y="f41"/>
                  <a:pt x="f23" y="f42"/>
                  <a:pt x="f23" y="f43"/>
                </a:cubicBezTo>
                <a:cubicBezTo>
                  <a:pt x="f23" y="f44"/>
                  <a:pt x="f22" y="f45"/>
                  <a:pt x="f20" y="f45"/>
                </a:cubicBezTo>
                <a:cubicBezTo>
                  <a:pt x="f28" y="f45"/>
                  <a:pt x="f29" y="f44"/>
                  <a:pt x="f29" y="f43"/>
                </a:cubicBezTo>
                <a:cubicBezTo>
                  <a:pt x="f29" y="f42"/>
                  <a:pt x="f28" y="f41"/>
                  <a:pt x="f20" y="f41"/>
                </a:cubicBezTo>
                <a:close/>
                <a:moveTo>
                  <a:pt x="f30" y="f41"/>
                </a:moveTo>
                <a:cubicBezTo>
                  <a:pt x="f31" y="f41"/>
                  <a:pt x="f32" y="f42"/>
                  <a:pt x="f32" y="f43"/>
                </a:cubicBezTo>
                <a:cubicBezTo>
                  <a:pt x="f32" y="f44"/>
                  <a:pt x="f31" y="f45"/>
                  <a:pt x="f30" y="f45"/>
                </a:cubicBezTo>
                <a:cubicBezTo>
                  <a:pt x="f33" y="f45"/>
                  <a:pt x="f34" y="f44"/>
                  <a:pt x="f34" y="f43"/>
                </a:cubicBezTo>
                <a:cubicBezTo>
                  <a:pt x="f34" y="f42"/>
                  <a:pt x="f33" y="f41"/>
                  <a:pt x="f30" y="f41"/>
                </a:cubicBezTo>
                <a:close/>
                <a:moveTo>
                  <a:pt x="f35" y="f41"/>
                </a:moveTo>
                <a:cubicBezTo>
                  <a:pt x="f36" y="f41"/>
                  <a:pt x="f37" y="f42"/>
                  <a:pt x="f37" y="f43"/>
                </a:cubicBezTo>
                <a:cubicBezTo>
                  <a:pt x="f37" y="f44"/>
                  <a:pt x="f38" y="f45"/>
                  <a:pt x="f35" y="f45"/>
                </a:cubicBezTo>
                <a:cubicBezTo>
                  <a:pt x="f39" y="f45"/>
                  <a:pt x="f40" y="f44"/>
                  <a:pt x="f40" y="f43"/>
                </a:cubicBezTo>
                <a:cubicBezTo>
                  <a:pt x="f40" y="f42"/>
                  <a:pt x="f39" y="f41"/>
                  <a:pt x="f35" y="f41"/>
                </a:cubicBezTo>
                <a:close/>
                <a:moveTo>
                  <a:pt x="f46" y="f47"/>
                </a:moveTo>
                <a:cubicBezTo>
                  <a:pt x="f19" y="f47"/>
                  <a:pt x="f48" y="f49"/>
                  <a:pt x="f48" y="f50"/>
                </a:cubicBezTo>
                <a:lnTo>
                  <a:pt x="f48" y="f51"/>
                </a:lnTo>
                <a:cubicBezTo>
                  <a:pt x="f52" y="f53"/>
                  <a:pt x="f54" y="f55"/>
                  <a:pt x="f54" y="f56"/>
                </a:cubicBezTo>
                <a:lnTo>
                  <a:pt x="f54" y="f57"/>
                </a:lnTo>
                <a:cubicBezTo>
                  <a:pt x="f58" y="f38"/>
                  <a:pt x="f47" y="f59"/>
                  <a:pt x="f47" y="f60"/>
                </a:cubicBezTo>
                <a:lnTo>
                  <a:pt x="f47" y="f61"/>
                </a:lnTo>
                <a:cubicBezTo>
                  <a:pt x="f47" y="f62"/>
                  <a:pt x="f16" y="f4"/>
                  <a:pt x="f63" y="f4"/>
                </a:cubicBezTo>
                <a:lnTo>
                  <a:pt x="f64" y="f4"/>
                </a:lnTo>
                <a:cubicBezTo>
                  <a:pt x="f65" y="f4"/>
                  <a:pt x="f3" y="f62"/>
                  <a:pt x="f3" y="f61"/>
                </a:cubicBezTo>
                <a:lnTo>
                  <a:pt x="f3" y="f60"/>
                </a:lnTo>
                <a:cubicBezTo>
                  <a:pt x="f3" y="f37"/>
                  <a:pt x="f66" y="f67"/>
                  <a:pt x="f64" y="f67"/>
                </a:cubicBezTo>
                <a:lnTo>
                  <a:pt x="f68" y="f67"/>
                </a:lnTo>
                <a:lnTo>
                  <a:pt x="f68" y="f56"/>
                </a:lnTo>
                <a:cubicBezTo>
                  <a:pt x="f68" y="f69"/>
                  <a:pt x="f70" y="f53"/>
                  <a:pt x="f71" y="f51"/>
                </a:cubicBezTo>
                <a:lnTo>
                  <a:pt x="f71" y="f50"/>
                </a:lnTo>
                <a:cubicBezTo>
                  <a:pt x="f71" y="f49"/>
                  <a:pt x="f72" y="f47"/>
                  <a:pt x="f46" y="f47"/>
                </a:cubicBezTo>
                <a:close/>
              </a:path>
            </a:pathLst>
          </a:custGeom>
          <a:solidFill>
            <a:srgbClr val="030445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" name="Grupo 13">
            <a:extLst>
              <a:ext uri="{FF2B5EF4-FFF2-40B4-BE49-F238E27FC236}">
                <a16:creationId xmlns:a16="http://schemas.microsoft.com/office/drawing/2014/main" id="{F521F2EB-F257-A859-5E32-DFE15FDBFFE5}"/>
              </a:ext>
            </a:extLst>
          </p:cNvPr>
          <p:cNvGrpSpPr/>
          <p:nvPr/>
        </p:nvGrpSpPr>
        <p:grpSpPr>
          <a:xfrm>
            <a:off x="317580" y="1693531"/>
            <a:ext cx="8508775" cy="309561"/>
            <a:chOff x="317580" y="1693531"/>
            <a:chExt cx="8508775" cy="309561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2205F11-C3C4-CC93-3D29-7B8F71D42A4B}"/>
                </a:ext>
              </a:extLst>
            </p:cNvPr>
            <p:cNvSpPr/>
            <p:nvPr/>
          </p:nvSpPr>
          <p:spPr>
            <a:xfrm rot="10799991">
              <a:off x="317580" y="1693531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ADA42D4-740B-E2D7-A769-04DED7CB87EF}"/>
                </a:ext>
              </a:extLst>
            </p:cNvPr>
            <p:cNvSpPr/>
            <p:nvPr/>
          </p:nvSpPr>
          <p:spPr>
            <a:xfrm rot="10799991">
              <a:off x="3111730" y="1693531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D254E67-31C0-3F6A-BFA9-782C3E1B3566}"/>
                </a:ext>
              </a:extLst>
            </p:cNvPr>
            <p:cNvSpPr/>
            <p:nvPr/>
          </p:nvSpPr>
          <p:spPr>
            <a:xfrm rot="10799991">
              <a:off x="5918554" y="1700197"/>
              <a:ext cx="2907801" cy="3028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2"/>
                <a:gd name="f7" fmla="val 79"/>
                <a:gd name="f8" fmla="val 876"/>
                <a:gd name="f9" fmla="val 51"/>
                <a:gd name="f10" fmla="val 860"/>
                <a:gd name="f11" fmla="val 38"/>
                <a:gd name="f12" fmla="val 842"/>
                <a:gd name="f13" fmla="val 26"/>
                <a:gd name="f14" fmla="val 823"/>
                <a:gd name="f15" fmla="val 16"/>
                <a:gd name="f16" fmla="val 796"/>
                <a:gd name="f17" fmla="val 1"/>
                <a:gd name="f18" fmla="val 766"/>
                <a:gd name="f19" fmla="val 3"/>
                <a:gd name="f20" fmla="val 740"/>
                <a:gd name="f21" fmla="val 19"/>
                <a:gd name="f22" fmla="val 712"/>
                <a:gd name="f23" fmla="val 36"/>
                <a:gd name="f24" fmla="val 687"/>
                <a:gd name="f25" fmla="val 659"/>
                <a:gd name="f26" fmla="val 629"/>
                <a:gd name="f27" fmla="val 597"/>
                <a:gd name="f28" fmla="val 2"/>
                <a:gd name="f29" fmla="val 566"/>
                <a:gd name="f30" fmla="val 20"/>
                <a:gd name="f31" fmla="val 560"/>
                <a:gd name="f32" fmla="val 23"/>
                <a:gd name="f33" fmla="val 554"/>
                <a:gd name="f34" fmla="val 547"/>
                <a:gd name="f35" fmla="val 30"/>
                <a:gd name="f36" fmla="val 546"/>
                <a:gd name="f37" fmla="val 27"/>
                <a:gd name="f38" fmla="val 545"/>
                <a:gd name="f39" fmla="val 28"/>
                <a:gd name="f40" fmla="val 544"/>
                <a:gd name="f41" fmla="val 29"/>
                <a:gd name="f42" fmla="val 542"/>
                <a:gd name="f43" fmla="val 32"/>
                <a:gd name="f44" fmla="val 539"/>
                <a:gd name="f45" fmla="val 33"/>
                <a:gd name="f46" fmla="val 535"/>
                <a:gd name="f47" fmla="val 34"/>
                <a:gd name="f48" fmla="val 534"/>
                <a:gd name="f49" fmla="val 35"/>
                <a:gd name="f50" fmla="val 532"/>
                <a:gd name="f51" fmla="val 530"/>
                <a:gd name="f52" fmla="val 527"/>
                <a:gd name="f53" fmla="val 525"/>
                <a:gd name="f54" fmla="val 522"/>
                <a:gd name="f55" fmla="val 520"/>
                <a:gd name="f56" fmla="val 518"/>
                <a:gd name="f57" fmla="val 31"/>
                <a:gd name="f58" fmla="val 516"/>
                <a:gd name="f59" fmla="val 507"/>
                <a:gd name="f60" fmla="val 499"/>
                <a:gd name="f61" fmla="val 25"/>
                <a:gd name="f62" fmla="val 492"/>
                <a:gd name="f63" fmla="val 21"/>
                <a:gd name="f64" fmla="val 459"/>
                <a:gd name="f65" fmla="val 426"/>
                <a:gd name="f66" fmla="val 392"/>
                <a:gd name="f67" fmla="val 22"/>
                <a:gd name="f68" fmla="val 368"/>
                <a:gd name="f69" fmla="val 37"/>
                <a:gd name="f70" fmla="val 344"/>
                <a:gd name="f71" fmla="val 319"/>
                <a:gd name="f72" fmla="val 288"/>
                <a:gd name="f73" fmla="val 256"/>
                <a:gd name="f74" fmla="val 225"/>
                <a:gd name="f75" fmla="val 198"/>
                <a:gd name="f76" fmla="val 173"/>
                <a:gd name="f77" fmla="val 147"/>
                <a:gd name="f78" fmla="val 114"/>
                <a:gd name="f79" fmla="val 81"/>
                <a:gd name="f80" fmla="val 49"/>
                <a:gd name="f81" fmla="val 45"/>
                <a:gd name="f82" fmla="val 57"/>
                <a:gd name="f83" fmla="val 69"/>
                <a:gd name="f84" fmla="val 10"/>
                <a:gd name="f85" fmla="val 70"/>
                <a:gd name="f86" fmla="val 41"/>
                <a:gd name="f87" fmla="val 62"/>
                <a:gd name="f88" fmla="val 53"/>
                <a:gd name="f89" fmla="val 55"/>
                <a:gd name="f90" fmla="val 64"/>
                <a:gd name="f91" fmla="val 47"/>
                <a:gd name="f92" fmla="val 87"/>
                <a:gd name="f93" fmla="val 110"/>
                <a:gd name="f94" fmla="val 133"/>
                <a:gd name="f95" fmla="val 169"/>
                <a:gd name="f96" fmla="val 67"/>
                <a:gd name="f97" fmla="val 203"/>
                <a:gd name="f98" fmla="val 238"/>
                <a:gd name="f99" fmla="val 259"/>
                <a:gd name="f100" fmla="val 281"/>
                <a:gd name="f101" fmla="val 302"/>
                <a:gd name="f102" fmla="val 339"/>
                <a:gd name="f103" fmla="val 375"/>
                <a:gd name="f104" fmla="val 411"/>
                <a:gd name="f105" fmla="val 44"/>
                <a:gd name="f106" fmla="val 429"/>
                <a:gd name="f107" fmla="val 449"/>
                <a:gd name="f108" fmla="val 469"/>
                <a:gd name="f109" fmla="val 42"/>
                <a:gd name="f110" fmla="val 484"/>
                <a:gd name="f111" fmla="val 56"/>
                <a:gd name="f112" fmla="val 515"/>
                <a:gd name="f113" fmla="val 66"/>
                <a:gd name="f114" fmla="val 68"/>
                <a:gd name="f115" fmla="val 538"/>
                <a:gd name="f116" fmla="val 65"/>
                <a:gd name="f117" fmla="val 553"/>
                <a:gd name="f118" fmla="val 558"/>
                <a:gd name="f119" fmla="val 567"/>
                <a:gd name="f120" fmla="val 579"/>
                <a:gd name="f121" fmla="val 604"/>
                <a:gd name="f122" fmla="val 625"/>
                <a:gd name="f123" fmla="val 648"/>
                <a:gd name="f124" fmla="val 46"/>
                <a:gd name="f125" fmla="val 682"/>
                <a:gd name="f126" fmla="val 716"/>
                <a:gd name="f127" fmla="val 751"/>
                <a:gd name="f128" fmla="val 775"/>
                <a:gd name="f129" fmla="val 799"/>
                <a:gd name="f130" fmla="val 822"/>
                <a:gd name="f131" fmla="val 48"/>
                <a:gd name="f132" fmla="val 835"/>
                <a:gd name="f133" fmla="val 847"/>
                <a:gd name="f134" fmla="val 74"/>
                <a:gd name="f135" fmla="val 866"/>
                <a:gd name="f136" fmla="val 77"/>
                <a:gd name="f137" fmla="val 874"/>
                <a:gd name="f138" fmla="val 73"/>
                <a:gd name="f139" fmla="val 880"/>
                <a:gd name="f140" fmla="val 881"/>
                <a:gd name="f141" fmla="+- 0 0 -90"/>
                <a:gd name="f142" fmla="*/ f3 1 882"/>
                <a:gd name="f143" fmla="*/ f4 1 79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882"/>
                <a:gd name="f152" fmla="*/ f148 1 79"/>
                <a:gd name="f153" fmla="*/ 876 f149 1"/>
                <a:gd name="f154" fmla="*/ 51 f148 1"/>
                <a:gd name="f155" fmla="*/ 823 f149 1"/>
                <a:gd name="f156" fmla="*/ 16 f148 1"/>
                <a:gd name="f157" fmla="*/ 740 f149 1"/>
                <a:gd name="f158" fmla="*/ 19 f148 1"/>
                <a:gd name="f159" fmla="*/ 659 f149 1"/>
                <a:gd name="f160" fmla="*/ 566 f149 1"/>
                <a:gd name="f161" fmla="*/ 20 f148 1"/>
                <a:gd name="f162" fmla="*/ 547 f149 1"/>
                <a:gd name="f163" fmla="*/ 30 f148 1"/>
                <a:gd name="f164" fmla="*/ 26 f148 1"/>
                <a:gd name="f165" fmla="*/ 544 f149 1"/>
                <a:gd name="f166" fmla="*/ 29 f148 1"/>
                <a:gd name="f167" fmla="*/ 535 f149 1"/>
                <a:gd name="f168" fmla="*/ 34 f148 1"/>
                <a:gd name="f169" fmla="*/ 530 f149 1"/>
                <a:gd name="f170" fmla="*/ 35 f148 1"/>
                <a:gd name="f171" fmla="*/ 522 f149 1"/>
                <a:gd name="f172" fmla="*/ 33 f148 1"/>
                <a:gd name="f173" fmla="*/ 516 f149 1"/>
                <a:gd name="f174" fmla="*/ 32 f148 1"/>
                <a:gd name="f175" fmla="*/ 492 f149 1"/>
                <a:gd name="f176" fmla="*/ 21 f148 1"/>
                <a:gd name="f177" fmla="*/ 392 f149 1"/>
                <a:gd name="f178" fmla="*/ 22 f148 1"/>
                <a:gd name="f179" fmla="*/ 319 f149 1"/>
                <a:gd name="f180" fmla="*/ 225 f149 1"/>
                <a:gd name="f181" fmla="*/ 147 f149 1"/>
                <a:gd name="f182" fmla="*/ 49 f149 1"/>
                <a:gd name="f183" fmla="*/ 23 f148 1"/>
                <a:gd name="f184" fmla="*/ 0 f149 1"/>
                <a:gd name="f185" fmla="*/ 57 f148 1"/>
                <a:gd name="f186" fmla="*/ 69 f148 1"/>
                <a:gd name="f187" fmla="*/ 31 f149 1"/>
                <a:gd name="f188" fmla="*/ 70 f148 1"/>
                <a:gd name="f189" fmla="*/ 64 f149 1"/>
                <a:gd name="f190" fmla="*/ 47 f148 1"/>
                <a:gd name="f191" fmla="*/ 133 f149 1"/>
                <a:gd name="f192" fmla="*/ 45 f148 1"/>
                <a:gd name="f193" fmla="*/ 238 f149 1"/>
                <a:gd name="f194" fmla="*/ 302 f149 1"/>
                <a:gd name="f195" fmla="*/ 411 f149 1"/>
                <a:gd name="f196" fmla="*/ 44 f148 1"/>
                <a:gd name="f197" fmla="*/ 469 f149 1"/>
                <a:gd name="f198" fmla="*/ 42 f148 1"/>
                <a:gd name="f199" fmla="*/ 515 f149 1"/>
                <a:gd name="f200" fmla="*/ 64 f148 1"/>
                <a:gd name="f201" fmla="*/ 68 f148 1"/>
                <a:gd name="f202" fmla="*/ 553 f149 1"/>
                <a:gd name="f203" fmla="*/ 62 f148 1"/>
                <a:gd name="f204" fmla="*/ 579 f149 1"/>
                <a:gd name="f205" fmla="*/ 648 f149 1"/>
                <a:gd name="f206" fmla="*/ 46 f148 1"/>
                <a:gd name="f207" fmla="*/ 751 f149 1"/>
                <a:gd name="f208" fmla="*/ 822 f149 1"/>
                <a:gd name="f209" fmla="*/ 48 f148 1"/>
                <a:gd name="f210" fmla="*/ 860 f149 1"/>
                <a:gd name="f211" fmla="*/ 74 f148 1"/>
                <a:gd name="f212" fmla="*/ 882 f149 1"/>
                <a:gd name="f213" fmla="*/ 73 f148 1"/>
                <a:gd name="f214" fmla="+- f150 0 f1"/>
                <a:gd name="f215" fmla="*/ f153 1 882"/>
                <a:gd name="f216" fmla="*/ f154 1 79"/>
                <a:gd name="f217" fmla="*/ f155 1 882"/>
                <a:gd name="f218" fmla="*/ f156 1 79"/>
                <a:gd name="f219" fmla="*/ f157 1 882"/>
                <a:gd name="f220" fmla="*/ f158 1 79"/>
                <a:gd name="f221" fmla="*/ f159 1 882"/>
                <a:gd name="f222" fmla="*/ f160 1 882"/>
                <a:gd name="f223" fmla="*/ f161 1 79"/>
                <a:gd name="f224" fmla="*/ f162 1 882"/>
                <a:gd name="f225" fmla="*/ f163 1 79"/>
                <a:gd name="f226" fmla="*/ f164 1 79"/>
                <a:gd name="f227" fmla="*/ f165 1 882"/>
                <a:gd name="f228" fmla="*/ f166 1 79"/>
                <a:gd name="f229" fmla="*/ f167 1 882"/>
                <a:gd name="f230" fmla="*/ f168 1 79"/>
                <a:gd name="f231" fmla="*/ f169 1 882"/>
                <a:gd name="f232" fmla="*/ f170 1 79"/>
                <a:gd name="f233" fmla="*/ f171 1 882"/>
                <a:gd name="f234" fmla="*/ f172 1 79"/>
                <a:gd name="f235" fmla="*/ f173 1 882"/>
                <a:gd name="f236" fmla="*/ f174 1 79"/>
                <a:gd name="f237" fmla="*/ f175 1 882"/>
                <a:gd name="f238" fmla="*/ f176 1 79"/>
                <a:gd name="f239" fmla="*/ f177 1 882"/>
                <a:gd name="f240" fmla="*/ f178 1 79"/>
                <a:gd name="f241" fmla="*/ f179 1 882"/>
                <a:gd name="f242" fmla="*/ f180 1 882"/>
                <a:gd name="f243" fmla="*/ f181 1 882"/>
                <a:gd name="f244" fmla="*/ f182 1 882"/>
                <a:gd name="f245" fmla="*/ f183 1 79"/>
                <a:gd name="f246" fmla="*/ f184 1 882"/>
                <a:gd name="f247" fmla="*/ f185 1 79"/>
                <a:gd name="f248" fmla="*/ f186 1 79"/>
                <a:gd name="f249" fmla="*/ f187 1 882"/>
                <a:gd name="f250" fmla="*/ f188 1 79"/>
                <a:gd name="f251" fmla="*/ f189 1 882"/>
                <a:gd name="f252" fmla="*/ f190 1 79"/>
                <a:gd name="f253" fmla="*/ f191 1 882"/>
                <a:gd name="f254" fmla="*/ f192 1 79"/>
                <a:gd name="f255" fmla="*/ f193 1 882"/>
                <a:gd name="f256" fmla="*/ f194 1 882"/>
                <a:gd name="f257" fmla="*/ f195 1 882"/>
                <a:gd name="f258" fmla="*/ f196 1 79"/>
                <a:gd name="f259" fmla="*/ f197 1 882"/>
                <a:gd name="f260" fmla="*/ f198 1 79"/>
                <a:gd name="f261" fmla="*/ f199 1 882"/>
                <a:gd name="f262" fmla="*/ f200 1 79"/>
                <a:gd name="f263" fmla="*/ f201 1 79"/>
                <a:gd name="f264" fmla="*/ f202 1 882"/>
                <a:gd name="f265" fmla="*/ f203 1 79"/>
                <a:gd name="f266" fmla="*/ f204 1 882"/>
                <a:gd name="f267" fmla="*/ f205 1 882"/>
                <a:gd name="f268" fmla="*/ f206 1 79"/>
                <a:gd name="f269" fmla="*/ f207 1 882"/>
                <a:gd name="f270" fmla="*/ f208 1 882"/>
                <a:gd name="f271" fmla="*/ f209 1 79"/>
                <a:gd name="f272" fmla="*/ f210 1 882"/>
                <a:gd name="f273" fmla="*/ f211 1 79"/>
                <a:gd name="f274" fmla="*/ f212 1 882"/>
                <a:gd name="f275" fmla="*/ f213 1 79"/>
                <a:gd name="f276" fmla="*/ 0 1 f151"/>
                <a:gd name="f277" fmla="*/ f145 1 f151"/>
                <a:gd name="f278" fmla="*/ 0 1 f152"/>
                <a:gd name="f279" fmla="*/ f146 1 f152"/>
                <a:gd name="f280" fmla="*/ f215 1 f151"/>
                <a:gd name="f281" fmla="*/ f216 1 f152"/>
                <a:gd name="f282" fmla="*/ f217 1 f151"/>
                <a:gd name="f283" fmla="*/ f218 1 f152"/>
                <a:gd name="f284" fmla="*/ f219 1 f151"/>
                <a:gd name="f285" fmla="*/ f220 1 f152"/>
                <a:gd name="f286" fmla="*/ f221 1 f151"/>
                <a:gd name="f287" fmla="*/ f222 1 f151"/>
                <a:gd name="f288" fmla="*/ f223 1 f152"/>
                <a:gd name="f289" fmla="*/ f224 1 f151"/>
                <a:gd name="f290" fmla="*/ f225 1 f152"/>
                <a:gd name="f291" fmla="*/ f226 1 f152"/>
                <a:gd name="f292" fmla="*/ f227 1 f151"/>
                <a:gd name="f293" fmla="*/ f228 1 f152"/>
                <a:gd name="f294" fmla="*/ f229 1 f151"/>
                <a:gd name="f295" fmla="*/ f230 1 f152"/>
                <a:gd name="f296" fmla="*/ f231 1 f151"/>
                <a:gd name="f297" fmla="*/ f232 1 f152"/>
                <a:gd name="f298" fmla="*/ f233 1 f151"/>
                <a:gd name="f299" fmla="*/ f234 1 f152"/>
                <a:gd name="f300" fmla="*/ f235 1 f151"/>
                <a:gd name="f301" fmla="*/ f236 1 f152"/>
                <a:gd name="f302" fmla="*/ f237 1 f151"/>
                <a:gd name="f303" fmla="*/ f238 1 f152"/>
                <a:gd name="f304" fmla="*/ f239 1 f151"/>
                <a:gd name="f305" fmla="*/ f240 1 f152"/>
                <a:gd name="f306" fmla="*/ f241 1 f151"/>
                <a:gd name="f307" fmla="*/ f242 1 f151"/>
                <a:gd name="f308" fmla="*/ f243 1 f151"/>
                <a:gd name="f309" fmla="*/ f244 1 f151"/>
                <a:gd name="f310" fmla="*/ f245 1 f152"/>
                <a:gd name="f311" fmla="*/ f246 1 f151"/>
                <a:gd name="f312" fmla="*/ f247 1 f152"/>
                <a:gd name="f313" fmla="*/ f248 1 f152"/>
                <a:gd name="f314" fmla="*/ f249 1 f151"/>
                <a:gd name="f315" fmla="*/ f250 1 f152"/>
                <a:gd name="f316" fmla="*/ f251 1 f151"/>
                <a:gd name="f317" fmla="*/ f252 1 f152"/>
                <a:gd name="f318" fmla="*/ f253 1 f151"/>
                <a:gd name="f319" fmla="*/ f254 1 f152"/>
                <a:gd name="f320" fmla="*/ f255 1 f151"/>
                <a:gd name="f321" fmla="*/ f256 1 f151"/>
                <a:gd name="f322" fmla="*/ f257 1 f151"/>
                <a:gd name="f323" fmla="*/ f258 1 f152"/>
                <a:gd name="f324" fmla="*/ f259 1 f151"/>
                <a:gd name="f325" fmla="*/ f260 1 f152"/>
                <a:gd name="f326" fmla="*/ f261 1 f151"/>
                <a:gd name="f327" fmla="*/ f262 1 f152"/>
                <a:gd name="f328" fmla="*/ f263 1 f152"/>
                <a:gd name="f329" fmla="*/ f264 1 f151"/>
                <a:gd name="f330" fmla="*/ f265 1 f152"/>
                <a:gd name="f331" fmla="*/ f266 1 f151"/>
                <a:gd name="f332" fmla="*/ f267 1 f151"/>
                <a:gd name="f333" fmla="*/ f268 1 f152"/>
                <a:gd name="f334" fmla="*/ f269 1 f151"/>
                <a:gd name="f335" fmla="*/ f270 1 f151"/>
                <a:gd name="f336" fmla="*/ f271 1 f152"/>
                <a:gd name="f337" fmla="*/ f272 1 f151"/>
                <a:gd name="f338" fmla="*/ f273 1 f152"/>
                <a:gd name="f339" fmla="*/ f274 1 f151"/>
                <a:gd name="f340" fmla="*/ f275 1 f152"/>
                <a:gd name="f341" fmla="*/ f276 f142 1"/>
                <a:gd name="f342" fmla="*/ f277 f142 1"/>
                <a:gd name="f343" fmla="*/ f279 f143 1"/>
                <a:gd name="f344" fmla="*/ f278 f143 1"/>
                <a:gd name="f345" fmla="*/ f280 f142 1"/>
                <a:gd name="f346" fmla="*/ f281 f143 1"/>
                <a:gd name="f347" fmla="*/ f282 f142 1"/>
                <a:gd name="f348" fmla="*/ f283 f143 1"/>
                <a:gd name="f349" fmla="*/ f284 f142 1"/>
                <a:gd name="f350" fmla="*/ f285 f143 1"/>
                <a:gd name="f351" fmla="*/ f286 f142 1"/>
                <a:gd name="f352" fmla="*/ f287 f142 1"/>
                <a:gd name="f353" fmla="*/ f288 f143 1"/>
                <a:gd name="f354" fmla="*/ f289 f142 1"/>
                <a:gd name="f355" fmla="*/ f290 f143 1"/>
                <a:gd name="f356" fmla="*/ f291 f143 1"/>
                <a:gd name="f357" fmla="*/ f292 f142 1"/>
                <a:gd name="f358" fmla="*/ f293 f143 1"/>
                <a:gd name="f359" fmla="*/ f294 f142 1"/>
                <a:gd name="f360" fmla="*/ f295 f143 1"/>
                <a:gd name="f361" fmla="*/ f296 f142 1"/>
                <a:gd name="f362" fmla="*/ f297 f143 1"/>
                <a:gd name="f363" fmla="*/ f298 f142 1"/>
                <a:gd name="f364" fmla="*/ f299 f143 1"/>
                <a:gd name="f365" fmla="*/ f300 f142 1"/>
                <a:gd name="f366" fmla="*/ f301 f143 1"/>
                <a:gd name="f367" fmla="*/ f302 f142 1"/>
                <a:gd name="f368" fmla="*/ f303 f143 1"/>
                <a:gd name="f369" fmla="*/ f304 f142 1"/>
                <a:gd name="f370" fmla="*/ f305 f143 1"/>
                <a:gd name="f371" fmla="*/ f306 f142 1"/>
                <a:gd name="f372" fmla="*/ f307 f142 1"/>
                <a:gd name="f373" fmla="*/ f308 f142 1"/>
                <a:gd name="f374" fmla="*/ f309 f142 1"/>
                <a:gd name="f375" fmla="*/ f310 f143 1"/>
                <a:gd name="f376" fmla="*/ f311 f142 1"/>
                <a:gd name="f377" fmla="*/ f312 f143 1"/>
                <a:gd name="f378" fmla="*/ f313 f143 1"/>
                <a:gd name="f379" fmla="*/ f314 f142 1"/>
                <a:gd name="f380" fmla="*/ f315 f143 1"/>
                <a:gd name="f381" fmla="*/ f316 f142 1"/>
                <a:gd name="f382" fmla="*/ f317 f143 1"/>
                <a:gd name="f383" fmla="*/ f318 f142 1"/>
                <a:gd name="f384" fmla="*/ f319 f143 1"/>
                <a:gd name="f385" fmla="*/ f320 f142 1"/>
                <a:gd name="f386" fmla="*/ f321 f142 1"/>
                <a:gd name="f387" fmla="*/ f322 f142 1"/>
                <a:gd name="f388" fmla="*/ f323 f143 1"/>
                <a:gd name="f389" fmla="*/ f324 f142 1"/>
                <a:gd name="f390" fmla="*/ f325 f143 1"/>
                <a:gd name="f391" fmla="*/ f326 f142 1"/>
                <a:gd name="f392" fmla="*/ f327 f143 1"/>
                <a:gd name="f393" fmla="*/ f328 f143 1"/>
                <a:gd name="f394" fmla="*/ f329 f142 1"/>
                <a:gd name="f395" fmla="*/ f330 f143 1"/>
                <a:gd name="f396" fmla="*/ f331 f142 1"/>
                <a:gd name="f397" fmla="*/ f332 f142 1"/>
                <a:gd name="f398" fmla="*/ f333 f143 1"/>
                <a:gd name="f399" fmla="*/ f334 f142 1"/>
                <a:gd name="f400" fmla="*/ f335 f142 1"/>
                <a:gd name="f401" fmla="*/ f336 f143 1"/>
                <a:gd name="f402" fmla="*/ f337 f142 1"/>
                <a:gd name="f403" fmla="*/ f338 f143 1"/>
                <a:gd name="f404" fmla="*/ f339 f142 1"/>
                <a:gd name="f405" fmla="*/ f340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45" y="f346"/>
                </a:cxn>
                <a:cxn ang="f214">
                  <a:pos x="f347" y="f348"/>
                </a:cxn>
                <a:cxn ang="f214">
                  <a:pos x="f349" y="f350"/>
                </a:cxn>
                <a:cxn ang="f214">
                  <a:pos x="f351" y="f350"/>
                </a:cxn>
                <a:cxn ang="f214">
                  <a:pos x="f352" y="f353"/>
                </a:cxn>
                <a:cxn ang="f214">
                  <a:pos x="f354" y="f355"/>
                </a:cxn>
                <a:cxn ang="f214">
                  <a:pos x="f354" y="f356"/>
                </a:cxn>
                <a:cxn ang="f214">
                  <a:pos x="f357" y="f358"/>
                </a:cxn>
                <a:cxn ang="f214">
                  <a:pos x="f359" y="f360"/>
                </a:cxn>
                <a:cxn ang="f214">
                  <a:pos x="f361" y="f362"/>
                </a:cxn>
                <a:cxn ang="f214">
                  <a:pos x="f363" y="f364"/>
                </a:cxn>
                <a:cxn ang="f214">
                  <a:pos x="f365" y="f358"/>
                </a:cxn>
                <a:cxn ang="f214">
                  <a:pos x="f365" y="f366"/>
                </a:cxn>
                <a:cxn ang="f214">
                  <a:pos x="f367" y="f368"/>
                </a:cxn>
                <a:cxn ang="f214">
                  <a:pos x="f369" y="f370"/>
                </a:cxn>
                <a:cxn ang="f214">
                  <a:pos x="f371" y="f368"/>
                </a:cxn>
                <a:cxn ang="f214">
                  <a:pos x="f372" y="f353"/>
                </a:cxn>
                <a:cxn ang="f214">
                  <a:pos x="f373" y="f353"/>
                </a:cxn>
                <a:cxn ang="f214">
                  <a:pos x="f374" y="f375"/>
                </a:cxn>
                <a:cxn ang="f214">
                  <a:pos x="f376" y="f377"/>
                </a:cxn>
                <a:cxn ang="f214">
                  <a:pos x="f376" y="f378"/>
                </a:cxn>
                <a:cxn ang="f214">
                  <a:pos x="f379" y="f380"/>
                </a:cxn>
                <a:cxn ang="f214">
                  <a:pos x="f381" y="f382"/>
                </a:cxn>
                <a:cxn ang="f214">
                  <a:pos x="f383" y="f384"/>
                </a:cxn>
                <a:cxn ang="f214">
                  <a:pos x="f385" y="f384"/>
                </a:cxn>
                <a:cxn ang="f214">
                  <a:pos x="f386" y="f384"/>
                </a:cxn>
                <a:cxn ang="f214">
                  <a:pos x="f387" y="f388"/>
                </a:cxn>
                <a:cxn ang="f214">
                  <a:pos x="f389" y="f390"/>
                </a:cxn>
                <a:cxn ang="f214">
                  <a:pos x="f391" y="f392"/>
                </a:cxn>
                <a:cxn ang="f214">
                  <a:pos x="f391" y="f392"/>
                </a:cxn>
                <a:cxn ang="f214">
                  <a:pos x="f361" y="f393"/>
                </a:cxn>
                <a:cxn ang="f214">
                  <a:pos x="f394" y="f395"/>
                </a:cxn>
                <a:cxn ang="f214">
                  <a:pos x="f396" y="f384"/>
                </a:cxn>
                <a:cxn ang="f214">
                  <a:pos x="f397" y="f398"/>
                </a:cxn>
                <a:cxn ang="f214">
                  <a:pos x="f399" y="f398"/>
                </a:cxn>
                <a:cxn ang="f214">
                  <a:pos x="f400" y="f401"/>
                </a:cxn>
                <a:cxn ang="f214">
                  <a:pos x="f402" y="f403"/>
                </a:cxn>
                <a:cxn ang="f214">
                  <a:pos x="f404" y="f405"/>
                </a:cxn>
                <a:cxn ang="f214">
                  <a:pos x="f345" y="f346"/>
                </a:cxn>
              </a:cxnLst>
              <a:rect l="f341" t="f344" r="f342" b="f343"/>
              <a:pathLst>
                <a:path w="882" h="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3"/>
                    <a:pt x="f25" y="f21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33" y="f13"/>
                    <a:pt x="f34" y="f35"/>
                  </a:cubicBezTo>
                  <a:cubicBezTo>
                    <a:pt x="f34" y="f13"/>
                    <a:pt x="f34" y="f13"/>
                    <a:pt x="f34" y="f13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49"/>
                  </a:cubicBezTo>
                  <a:cubicBezTo>
                    <a:pt x="f52" y="f49"/>
                    <a:pt x="f53" y="f49"/>
                    <a:pt x="f54" y="f45"/>
                  </a:cubicBezTo>
                  <a:cubicBezTo>
                    <a:pt x="f55" y="f43"/>
                    <a:pt x="f56" y="f57"/>
                    <a:pt x="f58" y="f41"/>
                  </a:cubicBezTo>
                  <a:cubicBezTo>
                    <a:pt x="f58" y="f35"/>
                    <a:pt x="f58" y="f57"/>
                    <a:pt x="f58" y="f43"/>
                  </a:cubicBezTo>
                  <a:cubicBezTo>
                    <a:pt x="f59" y="f39"/>
                    <a:pt x="f60" y="f61"/>
                    <a:pt x="f62" y="f63"/>
                  </a:cubicBezTo>
                  <a:cubicBezTo>
                    <a:pt x="f64" y="f28"/>
                    <a:pt x="f65" y="f17"/>
                    <a:pt x="f66" y="f67"/>
                  </a:cubicBezTo>
                  <a:cubicBezTo>
                    <a:pt x="f68" y="f69"/>
                    <a:pt x="f70" y="f23"/>
                    <a:pt x="f71" y="f63"/>
                  </a:cubicBezTo>
                  <a:cubicBezTo>
                    <a:pt x="f72" y="f28"/>
                    <a:pt x="f73" y="f17"/>
                    <a:pt x="f74" y="f30"/>
                  </a:cubicBezTo>
                  <a:cubicBezTo>
                    <a:pt x="f75" y="f23"/>
                    <a:pt x="f76" y="f23"/>
                    <a:pt x="f77" y="f30"/>
                  </a:cubicBezTo>
                  <a:cubicBezTo>
                    <a:pt x="f78" y="f5"/>
                    <a:pt x="f79" y="f28"/>
                    <a:pt x="f80" y="f32"/>
                  </a:cubicBezTo>
                  <a:cubicBezTo>
                    <a:pt x="f43" y="f45"/>
                    <a:pt x="f15" y="f81"/>
                    <a:pt x="f5" y="f82"/>
                  </a:cubicBezTo>
                  <a:cubicBezTo>
                    <a:pt x="f5" y="f83"/>
                    <a:pt x="f5" y="f83"/>
                    <a:pt x="f5" y="f83"/>
                  </a:cubicBezTo>
                  <a:cubicBezTo>
                    <a:pt x="f84" y="f7"/>
                    <a:pt x="f30" y="f7"/>
                    <a:pt x="f57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43"/>
                    <a:pt x="f93" y="f57"/>
                    <a:pt x="f94" y="f81"/>
                  </a:cubicBezTo>
                  <a:cubicBezTo>
                    <a:pt x="f95" y="f96"/>
                    <a:pt x="f97" y="f96"/>
                    <a:pt x="f98" y="f81"/>
                  </a:cubicBezTo>
                  <a:cubicBezTo>
                    <a:pt x="f99" y="f43"/>
                    <a:pt x="f100" y="f57"/>
                    <a:pt x="f101" y="f81"/>
                  </a:cubicBezTo>
                  <a:cubicBezTo>
                    <a:pt x="f102" y="f96"/>
                    <a:pt x="f103" y="f96"/>
                    <a:pt x="f104" y="f105"/>
                  </a:cubicBezTo>
                  <a:cubicBezTo>
                    <a:pt x="f106" y="f45"/>
                    <a:pt x="f107" y="f45"/>
                    <a:pt x="f108" y="f109"/>
                  </a:cubicBezTo>
                  <a:cubicBezTo>
                    <a:pt x="f110" y="f80"/>
                    <a:pt x="f60" y="f111"/>
                    <a:pt x="f112" y="f90"/>
                  </a:cubicBezTo>
                  <a:cubicBezTo>
                    <a:pt x="f112" y="f90"/>
                    <a:pt x="f112" y="f90"/>
                    <a:pt x="f112" y="f90"/>
                  </a:cubicBezTo>
                  <a:cubicBezTo>
                    <a:pt x="f55" y="f113"/>
                    <a:pt x="f53" y="f96"/>
                    <a:pt x="f51" y="f114"/>
                  </a:cubicBezTo>
                  <a:cubicBezTo>
                    <a:pt x="f115" y="f116"/>
                    <a:pt x="f38" y="f90"/>
                    <a:pt x="f117" y="f87"/>
                  </a:cubicBezTo>
                  <a:cubicBezTo>
                    <a:pt x="f118" y="f89"/>
                    <a:pt x="f119" y="f80"/>
                    <a:pt x="f120" y="f81"/>
                  </a:cubicBezTo>
                  <a:cubicBezTo>
                    <a:pt x="f121" y="f23"/>
                    <a:pt x="f122" y="f43"/>
                    <a:pt x="f123" y="f124"/>
                  </a:cubicBezTo>
                  <a:cubicBezTo>
                    <a:pt x="f125" y="f96"/>
                    <a:pt x="f126" y="f96"/>
                    <a:pt x="f127" y="f124"/>
                  </a:cubicBezTo>
                  <a:cubicBezTo>
                    <a:pt x="f128" y="f57"/>
                    <a:pt x="f129" y="f43"/>
                    <a:pt x="f130" y="f131"/>
                  </a:cubicBezTo>
                  <a:cubicBezTo>
                    <a:pt x="f132" y="f82"/>
                    <a:pt x="f133" y="f96"/>
                    <a:pt x="f10" y="f134"/>
                  </a:cubicBezTo>
                  <a:cubicBezTo>
                    <a:pt x="f135" y="f136"/>
                    <a:pt x="f137" y="f138"/>
                    <a:pt x="f6" y="f138"/>
                  </a:cubicBezTo>
                  <a:cubicBezTo>
                    <a:pt x="f139" y="f113"/>
                    <a:pt x="f140" y="f89"/>
                    <a:pt x="f8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rupo 17">
            <a:extLst>
              <a:ext uri="{FF2B5EF4-FFF2-40B4-BE49-F238E27FC236}">
                <a16:creationId xmlns:a16="http://schemas.microsoft.com/office/drawing/2014/main" id="{52FBC1B9-3795-C226-C517-5570BE29BD84}"/>
              </a:ext>
            </a:extLst>
          </p:cNvPr>
          <p:cNvGrpSpPr/>
          <p:nvPr/>
        </p:nvGrpSpPr>
        <p:grpSpPr>
          <a:xfrm>
            <a:off x="7978569" y="4678792"/>
            <a:ext cx="1165430" cy="368960"/>
            <a:chOff x="7978569" y="4678792"/>
            <a:chExt cx="1165430" cy="368960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20C5C514-F3F7-C185-2F18-9AFE21207FBF}"/>
                </a:ext>
              </a:extLst>
            </p:cNvPr>
            <p:cNvSpPr/>
            <p:nvPr/>
          </p:nvSpPr>
          <p:spPr>
            <a:xfrm>
              <a:off x="8043272" y="4796860"/>
              <a:ext cx="886812" cy="15532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069"/>
                <a:gd name="f8" fmla="val 145"/>
                <a:gd name="f9" fmla="val 209"/>
                <a:gd name="f10" fmla="val 41"/>
                <a:gd name="f11" fmla="val 27"/>
                <a:gd name="f12" fmla="val 14"/>
                <a:gd name="f13" fmla="val 216"/>
                <a:gd name="f14" fmla="val 222"/>
                <a:gd name="f15" fmla="val 228"/>
                <a:gd name="f16" fmla="val 317"/>
                <a:gd name="f17" fmla="val 405"/>
                <a:gd name="f18" fmla="val 494"/>
                <a:gd name="f19" fmla="val 534"/>
                <a:gd name="f20" fmla="val 539"/>
                <a:gd name="f21" fmla="val 4"/>
                <a:gd name="f22" fmla="val 548"/>
                <a:gd name="f23" fmla="val 44"/>
                <a:gd name="f24" fmla="val 721"/>
                <a:gd name="f25" fmla="val 895"/>
                <a:gd name="f26" fmla="val 1049"/>
                <a:gd name="f27" fmla="val 64"/>
                <a:gd name="f28" fmla="val 1037"/>
                <a:gd name="f29" fmla="val 85"/>
                <a:gd name="f30" fmla="val 1033"/>
                <a:gd name="f31" fmla="val 111"/>
                <a:gd name="f32" fmla="val 1011"/>
                <a:gd name="f33" fmla="val 109"/>
                <a:gd name="f34" fmla="val 991"/>
                <a:gd name="f35" fmla="val 106"/>
                <a:gd name="f36" fmla="val 971"/>
                <a:gd name="f37" fmla="val 108"/>
                <a:gd name="f38" fmla="val 943"/>
                <a:gd name="f39" fmla="val 915"/>
                <a:gd name="f40" fmla="val 114"/>
                <a:gd name="f41" fmla="val 889"/>
                <a:gd name="f42" fmla="val 122"/>
                <a:gd name="f43" fmla="val 829"/>
                <a:gd name="f44" fmla="val 142"/>
                <a:gd name="f45" fmla="val 771"/>
                <a:gd name="f46" fmla="val 143"/>
                <a:gd name="f47" fmla="val 712"/>
                <a:gd name="f48" fmla="val 654"/>
                <a:gd name="f49" fmla="val 101"/>
                <a:gd name="f50" fmla="val 595"/>
                <a:gd name="f51" fmla="val 102"/>
                <a:gd name="f52" fmla="val 537"/>
                <a:gd name="f53" fmla="val 480"/>
                <a:gd name="f54" fmla="val 424"/>
                <a:gd name="f55" fmla="val 144"/>
                <a:gd name="f56" fmla="val 367"/>
                <a:gd name="f57" fmla="val 124"/>
                <a:gd name="f58" fmla="val 304"/>
                <a:gd name="f59" fmla="val 241"/>
                <a:gd name="f60" fmla="val 178"/>
                <a:gd name="f61" fmla="val 120"/>
                <a:gd name="f62" fmla="val 62"/>
                <a:gd name="f63" fmla="val 118"/>
                <a:gd name="f64" fmla="val 68"/>
                <a:gd name="f65" fmla="val 129"/>
                <a:gd name="f66" fmla="val 42"/>
                <a:gd name="f67" fmla="val 140"/>
                <a:gd name="f68" fmla="val 67"/>
                <a:gd name="f69" fmla="val 69"/>
                <a:gd name="f70" fmla="val 71"/>
                <a:gd name="f71" fmla="val 73"/>
                <a:gd name="f72" fmla="val 74"/>
                <a:gd name="f73" fmla="val 150"/>
                <a:gd name="f74" fmla="val 75"/>
                <a:gd name="f75" fmla="val 155"/>
                <a:gd name="f76" fmla="val 332"/>
                <a:gd name="f77" fmla="val 510"/>
                <a:gd name="f78" fmla="val 687"/>
                <a:gd name="f79" fmla="val 691"/>
                <a:gd name="f80" fmla="val 696"/>
                <a:gd name="f81" fmla="val 72"/>
                <a:gd name="f82" fmla="val 700"/>
                <a:gd name="f83" fmla="val 70"/>
                <a:gd name="f84" fmla="val 692"/>
                <a:gd name="f85" fmla="val 65"/>
                <a:gd name="f86" fmla="val 154"/>
                <a:gd name="f87" fmla="val 66"/>
                <a:gd name="f88" fmla="val 9"/>
                <a:gd name="f89" fmla="val 515"/>
                <a:gd name="f90" fmla="val 6"/>
                <a:gd name="f91" fmla="val 473"/>
                <a:gd name="f92" fmla="val 12"/>
                <a:gd name="f93" fmla="val 22"/>
                <a:gd name="f94" fmla="val 31"/>
                <a:gd name="f95" fmla="val 513"/>
                <a:gd name="f96" fmla="val 329"/>
                <a:gd name="f97" fmla="val 30"/>
                <a:gd name="f98" fmla="val 21"/>
                <a:gd name="f99" fmla="val 11"/>
                <a:gd name="f100" fmla="val 311"/>
                <a:gd name="f101" fmla="val 294"/>
                <a:gd name="f102" fmla="val 276"/>
                <a:gd name="f103" fmla="val 312"/>
                <a:gd name="f104" fmla="val 395"/>
                <a:gd name="f105" fmla="val 377"/>
                <a:gd name="f106" fmla="val 359"/>
                <a:gd name="f107" fmla="val 342"/>
                <a:gd name="f108" fmla="val 32"/>
                <a:gd name="f109" fmla="val 378"/>
                <a:gd name="f110" fmla="val 407"/>
                <a:gd name="f111" fmla="val 426"/>
                <a:gd name="f112" fmla="val 443"/>
                <a:gd name="f113" fmla="val 461"/>
                <a:gd name="f114" fmla="val 263"/>
                <a:gd name="f115" fmla="val 248"/>
                <a:gd name="f116" fmla="val 235"/>
                <a:gd name="f117" fmla="val 221"/>
                <a:gd name="f118" fmla="val 249"/>
                <a:gd name="f119" fmla="val 807"/>
                <a:gd name="f120" fmla="val 60"/>
                <a:gd name="f121" fmla="val 792"/>
                <a:gd name="f122" fmla="val 61"/>
                <a:gd name="f123" fmla="val 778"/>
                <a:gd name="f124" fmla="val 87"/>
                <a:gd name="f125" fmla="val 779"/>
                <a:gd name="f126" fmla="val 98"/>
                <a:gd name="f127" fmla="val 785"/>
                <a:gd name="f128" fmla="val 105"/>
                <a:gd name="f129" fmla="val 796"/>
                <a:gd name="f130" fmla="val 810"/>
                <a:gd name="f131" fmla="val 825"/>
                <a:gd name="f132" fmla="val 91"/>
                <a:gd name="f133" fmla="val 824"/>
                <a:gd name="f134" fmla="val 77"/>
                <a:gd name="f135" fmla="val 823"/>
                <a:gd name="f136" fmla="val 816"/>
                <a:gd name="f137" fmla="val 914"/>
                <a:gd name="f138" fmla="val 913"/>
                <a:gd name="f139" fmla="val 907"/>
                <a:gd name="f140" fmla="val 896"/>
                <a:gd name="f141" fmla="val 882"/>
                <a:gd name="f142" fmla="val 868"/>
                <a:gd name="f143" fmla="val 97"/>
                <a:gd name="f144" fmla="val 876"/>
                <a:gd name="f145" fmla="val 887"/>
                <a:gd name="f146" fmla="val 901"/>
                <a:gd name="f147" fmla="+- 0 0 -90"/>
                <a:gd name="f148" fmla="*/ f4 1 1069"/>
                <a:gd name="f149" fmla="*/ f5 1 145"/>
                <a:gd name="f150" fmla="val f6"/>
                <a:gd name="f151" fmla="val f7"/>
                <a:gd name="f152" fmla="val f8"/>
                <a:gd name="f153" fmla="*/ f147 f0 1"/>
                <a:gd name="f154" fmla="+- f152 0 f150"/>
                <a:gd name="f155" fmla="+- f151 0 f150"/>
                <a:gd name="f156" fmla="*/ f153 1 f3"/>
                <a:gd name="f157" fmla="*/ f155 1 1069"/>
                <a:gd name="f158" fmla="*/ f154 1 145"/>
                <a:gd name="f159" fmla="*/ 209 f155 1"/>
                <a:gd name="f160" fmla="*/ 41 f154 1"/>
                <a:gd name="f161" fmla="*/ 0 f154 1"/>
                <a:gd name="f162" fmla="*/ 228 f155 1"/>
                <a:gd name="f163" fmla="*/ 494 f155 1"/>
                <a:gd name="f164" fmla="*/ 548 f155 1"/>
                <a:gd name="f165" fmla="*/ 44 f154 1"/>
                <a:gd name="f166" fmla="*/ 1069 f155 1"/>
                <a:gd name="f167" fmla="*/ 1033 f155 1"/>
                <a:gd name="f168" fmla="*/ 111 f154 1"/>
                <a:gd name="f169" fmla="*/ 971 f155 1"/>
                <a:gd name="f170" fmla="*/ 108 f154 1"/>
                <a:gd name="f171" fmla="*/ 889 f155 1"/>
                <a:gd name="f172" fmla="*/ 122 f154 1"/>
                <a:gd name="f173" fmla="*/ 712 f155 1"/>
                <a:gd name="f174" fmla="*/ 537 f155 1"/>
                <a:gd name="f175" fmla="*/ 367 f155 1"/>
                <a:gd name="f176" fmla="*/ 124 f154 1"/>
                <a:gd name="f177" fmla="*/ 178 f155 1"/>
                <a:gd name="f178" fmla="*/ 0 f155 1"/>
                <a:gd name="f179" fmla="*/ 118 f154 1"/>
                <a:gd name="f180" fmla="*/ 140 f155 1"/>
                <a:gd name="f181" fmla="*/ 67 f154 1"/>
                <a:gd name="f182" fmla="*/ 73 f154 1"/>
                <a:gd name="f183" fmla="*/ 155 f155 1"/>
                <a:gd name="f184" fmla="*/ 75 f154 1"/>
                <a:gd name="f185" fmla="*/ 687 f155 1"/>
                <a:gd name="f186" fmla="*/ 700 f155 1"/>
                <a:gd name="f187" fmla="*/ 70 f154 1"/>
                <a:gd name="f188" fmla="*/ 65 f154 1"/>
                <a:gd name="f189" fmla="*/ 154 f155 1"/>
                <a:gd name="f190" fmla="*/ 534 f155 1"/>
                <a:gd name="f191" fmla="*/ 42 f154 1"/>
                <a:gd name="f192" fmla="*/ 473 f155 1"/>
                <a:gd name="f193" fmla="*/ 12 f154 1"/>
                <a:gd name="f194" fmla="*/ 329 f155 1"/>
                <a:gd name="f195" fmla="*/ 11 f154 1"/>
                <a:gd name="f196" fmla="*/ 276 f155 1"/>
                <a:gd name="f197" fmla="*/ 395 f155 1"/>
                <a:gd name="f198" fmla="*/ 342 f155 1"/>
                <a:gd name="f199" fmla="*/ 407 f155 1"/>
                <a:gd name="f200" fmla="*/ 461 f155 1"/>
                <a:gd name="f201" fmla="*/ 263 f155 1"/>
                <a:gd name="f202" fmla="*/ 221 f155 1"/>
                <a:gd name="f203" fmla="*/ 807 f155 1"/>
                <a:gd name="f204" fmla="*/ 60 f154 1"/>
                <a:gd name="f205" fmla="*/ 778 f155 1"/>
                <a:gd name="f206" fmla="*/ 87 f154 1"/>
                <a:gd name="f207" fmla="*/ 796 f155 1"/>
                <a:gd name="f208" fmla="*/ 105 f154 1"/>
                <a:gd name="f209" fmla="*/ 824 f155 1"/>
                <a:gd name="f210" fmla="*/ 77 f154 1"/>
                <a:gd name="f211" fmla="*/ 914 f155 1"/>
                <a:gd name="f212" fmla="*/ 896 f155 1"/>
                <a:gd name="f213" fmla="*/ 868 f155 1"/>
                <a:gd name="f214" fmla="*/ 887 f155 1"/>
                <a:gd name="f215" fmla="+- f156 0 f1"/>
                <a:gd name="f216" fmla="*/ f159 1 1069"/>
                <a:gd name="f217" fmla="*/ f160 1 145"/>
                <a:gd name="f218" fmla="*/ f161 1 145"/>
                <a:gd name="f219" fmla="*/ f162 1 1069"/>
                <a:gd name="f220" fmla="*/ f163 1 1069"/>
                <a:gd name="f221" fmla="*/ f164 1 1069"/>
                <a:gd name="f222" fmla="*/ f165 1 145"/>
                <a:gd name="f223" fmla="*/ f166 1 1069"/>
                <a:gd name="f224" fmla="*/ f167 1 1069"/>
                <a:gd name="f225" fmla="*/ f168 1 145"/>
                <a:gd name="f226" fmla="*/ f169 1 1069"/>
                <a:gd name="f227" fmla="*/ f170 1 145"/>
                <a:gd name="f228" fmla="*/ f171 1 1069"/>
                <a:gd name="f229" fmla="*/ f172 1 145"/>
                <a:gd name="f230" fmla="*/ f173 1 1069"/>
                <a:gd name="f231" fmla="*/ f174 1 1069"/>
                <a:gd name="f232" fmla="*/ f175 1 1069"/>
                <a:gd name="f233" fmla="*/ f176 1 145"/>
                <a:gd name="f234" fmla="*/ f177 1 1069"/>
                <a:gd name="f235" fmla="*/ f178 1 1069"/>
                <a:gd name="f236" fmla="*/ f179 1 145"/>
                <a:gd name="f237" fmla="*/ f180 1 1069"/>
                <a:gd name="f238" fmla="*/ f181 1 145"/>
                <a:gd name="f239" fmla="*/ f182 1 145"/>
                <a:gd name="f240" fmla="*/ f183 1 1069"/>
                <a:gd name="f241" fmla="*/ f184 1 145"/>
                <a:gd name="f242" fmla="*/ f185 1 1069"/>
                <a:gd name="f243" fmla="*/ f186 1 1069"/>
                <a:gd name="f244" fmla="*/ f187 1 145"/>
                <a:gd name="f245" fmla="*/ f188 1 145"/>
                <a:gd name="f246" fmla="*/ f189 1 1069"/>
                <a:gd name="f247" fmla="*/ f190 1 1069"/>
                <a:gd name="f248" fmla="*/ f191 1 145"/>
                <a:gd name="f249" fmla="*/ f192 1 1069"/>
                <a:gd name="f250" fmla="*/ f193 1 145"/>
                <a:gd name="f251" fmla="*/ f194 1 1069"/>
                <a:gd name="f252" fmla="*/ f195 1 145"/>
                <a:gd name="f253" fmla="*/ f196 1 1069"/>
                <a:gd name="f254" fmla="*/ f197 1 1069"/>
                <a:gd name="f255" fmla="*/ f198 1 1069"/>
                <a:gd name="f256" fmla="*/ f199 1 1069"/>
                <a:gd name="f257" fmla="*/ f200 1 1069"/>
                <a:gd name="f258" fmla="*/ f201 1 1069"/>
                <a:gd name="f259" fmla="*/ f202 1 1069"/>
                <a:gd name="f260" fmla="*/ f203 1 1069"/>
                <a:gd name="f261" fmla="*/ f204 1 145"/>
                <a:gd name="f262" fmla="*/ f205 1 1069"/>
                <a:gd name="f263" fmla="*/ f206 1 145"/>
                <a:gd name="f264" fmla="*/ f207 1 1069"/>
                <a:gd name="f265" fmla="*/ f208 1 145"/>
                <a:gd name="f266" fmla="*/ f209 1 1069"/>
                <a:gd name="f267" fmla="*/ f210 1 145"/>
                <a:gd name="f268" fmla="*/ f211 1 1069"/>
                <a:gd name="f269" fmla="*/ f212 1 1069"/>
                <a:gd name="f270" fmla="*/ f213 1 1069"/>
                <a:gd name="f271" fmla="*/ f214 1 1069"/>
                <a:gd name="f272" fmla="*/ 0 1 f157"/>
                <a:gd name="f273" fmla="*/ f151 1 f157"/>
                <a:gd name="f274" fmla="*/ 0 1 f158"/>
                <a:gd name="f275" fmla="*/ f152 1 f158"/>
                <a:gd name="f276" fmla="*/ f216 1 f157"/>
                <a:gd name="f277" fmla="*/ f217 1 f158"/>
                <a:gd name="f278" fmla="*/ f218 1 f158"/>
                <a:gd name="f279" fmla="*/ f219 1 f157"/>
                <a:gd name="f280" fmla="*/ f220 1 f157"/>
                <a:gd name="f281" fmla="*/ f221 1 f157"/>
                <a:gd name="f282" fmla="*/ f222 1 f158"/>
                <a:gd name="f283" fmla="*/ f223 1 f157"/>
                <a:gd name="f284" fmla="*/ f224 1 f157"/>
                <a:gd name="f285" fmla="*/ f225 1 f158"/>
                <a:gd name="f286" fmla="*/ f226 1 f157"/>
                <a:gd name="f287" fmla="*/ f227 1 f158"/>
                <a:gd name="f288" fmla="*/ f228 1 f157"/>
                <a:gd name="f289" fmla="*/ f229 1 f158"/>
                <a:gd name="f290" fmla="*/ f230 1 f157"/>
                <a:gd name="f291" fmla="*/ f231 1 f157"/>
                <a:gd name="f292" fmla="*/ f232 1 f157"/>
                <a:gd name="f293" fmla="*/ f233 1 f158"/>
                <a:gd name="f294" fmla="*/ f234 1 f157"/>
                <a:gd name="f295" fmla="*/ f235 1 f157"/>
                <a:gd name="f296" fmla="*/ f236 1 f158"/>
                <a:gd name="f297" fmla="*/ f237 1 f157"/>
                <a:gd name="f298" fmla="*/ f238 1 f158"/>
                <a:gd name="f299" fmla="*/ f239 1 f158"/>
                <a:gd name="f300" fmla="*/ f240 1 f157"/>
                <a:gd name="f301" fmla="*/ f241 1 f158"/>
                <a:gd name="f302" fmla="*/ f242 1 f157"/>
                <a:gd name="f303" fmla="*/ f243 1 f157"/>
                <a:gd name="f304" fmla="*/ f244 1 f158"/>
                <a:gd name="f305" fmla="*/ f245 1 f158"/>
                <a:gd name="f306" fmla="*/ f246 1 f157"/>
                <a:gd name="f307" fmla="*/ f247 1 f157"/>
                <a:gd name="f308" fmla="*/ f248 1 f158"/>
                <a:gd name="f309" fmla="*/ f249 1 f157"/>
                <a:gd name="f310" fmla="*/ f250 1 f158"/>
                <a:gd name="f311" fmla="*/ f251 1 f157"/>
                <a:gd name="f312" fmla="*/ f252 1 f158"/>
                <a:gd name="f313" fmla="*/ f253 1 f157"/>
                <a:gd name="f314" fmla="*/ f254 1 f157"/>
                <a:gd name="f315" fmla="*/ f255 1 f157"/>
                <a:gd name="f316" fmla="*/ f256 1 f157"/>
                <a:gd name="f317" fmla="*/ f257 1 f157"/>
                <a:gd name="f318" fmla="*/ f258 1 f157"/>
                <a:gd name="f319" fmla="*/ f259 1 f157"/>
                <a:gd name="f320" fmla="*/ f260 1 f157"/>
                <a:gd name="f321" fmla="*/ f261 1 f158"/>
                <a:gd name="f322" fmla="*/ f262 1 f157"/>
                <a:gd name="f323" fmla="*/ f263 1 f158"/>
                <a:gd name="f324" fmla="*/ f264 1 f157"/>
                <a:gd name="f325" fmla="*/ f265 1 f158"/>
                <a:gd name="f326" fmla="*/ f266 1 f157"/>
                <a:gd name="f327" fmla="*/ f267 1 f158"/>
                <a:gd name="f328" fmla="*/ f268 1 f157"/>
                <a:gd name="f329" fmla="*/ f269 1 f157"/>
                <a:gd name="f330" fmla="*/ f270 1 f157"/>
                <a:gd name="f331" fmla="*/ f271 1 f157"/>
                <a:gd name="f332" fmla="*/ f272 f148 1"/>
                <a:gd name="f333" fmla="*/ f273 f148 1"/>
                <a:gd name="f334" fmla="*/ f275 f149 1"/>
                <a:gd name="f335" fmla="*/ f274 f149 1"/>
                <a:gd name="f336" fmla="*/ f276 f148 1"/>
                <a:gd name="f337" fmla="*/ f277 f149 1"/>
                <a:gd name="f338" fmla="*/ f278 f149 1"/>
                <a:gd name="f339" fmla="*/ f279 f148 1"/>
                <a:gd name="f340" fmla="*/ f280 f148 1"/>
                <a:gd name="f341" fmla="*/ f281 f148 1"/>
                <a:gd name="f342" fmla="*/ f282 f149 1"/>
                <a:gd name="f343" fmla="*/ f283 f148 1"/>
                <a:gd name="f344" fmla="*/ f284 f148 1"/>
                <a:gd name="f345" fmla="*/ f285 f149 1"/>
                <a:gd name="f346" fmla="*/ f286 f148 1"/>
                <a:gd name="f347" fmla="*/ f287 f149 1"/>
                <a:gd name="f348" fmla="*/ f288 f148 1"/>
                <a:gd name="f349" fmla="*/ f289 f149 1"/>
                <a:gd name="f350" fmla="*/ f290 f148 1"/>
                <a:gd name="f351" fmla="*/ f291 f148 1"/>
                <a:gd name="f352" fmla="*/ f292 f148 1"/>
                <a:gd name="f353" fmla="*/ f293 f149 1"/>
                <a:gd name="f354" fmla="*/ f294 f148 1"/>
                <a:gd name="f355" fmla="*/ f295 f148 1"/>
                <a:gd name="f356" fmla="*/ f296 f149 1"/>
                <a:gd name="f357" fmla="*/ f297 f148 1"/>
                <a:gd name="f358" fmla="*/ f298 f149 1"/>
                <a:gd name="f359" fmla="*/ f299 f149 1"/>
                <a:gd name="f360" fmla="*/ f300 f148 1"/>
                <a:gd name="f361" fmla="*/ f301 f149 1"/>
                <a:gd name="f362" fmla="*/ f302 f148 1"/>
                <a:gd name="f363" fmla="*/ f303 f148 1"/>
                <a:gd name="f364" fmla="*/ f304 f149 1"/>
                <a:gd name="f365" fmla="*/ f305 f149 1"/>
                <a:gd name="f366" fmla="*/ f306 f148 1"/>
                <a:gd name="f367" fmla="*/ f307 f148 1"/>
                <a:gd name="f368" fmla="*/ f308 f149 1"/>
                <a:gd name="f369" fmla="*/ f309 f148 1"/>
                <a:gd name="f370" fmla="*/ f310 f149 1"/>
                <a:gd name="f371" fmla="*/ f311 f148 1"/>
                <a:gd name="f372" fmla="*/ f312 f149 1"/>
                <a:gd name="f373" fmla="*/ f313 f148 1"/>
                <a:gd name="f374" fmla="*/ f314 f148 1"/>
                <a:gd name="f375" fmla="*/ f315 f148 1"/>
                <a:gd name="f376" fmla="*/ f316 f148 1"/>
                <a:gd name="f377" fmla="*/ f317 f148 1"/>
                <a:gd name="f378" fmla="*/ f318 f148 1"/>
                <a:gd name="f379" fmla="*/ f319 f148 1"/>
                <a:gd name="f380" fmla="*/ f320 f148 1"/>
                <a:gd name="f381" fmla="*/ f321 f149 1"/>
                <a:gd name="f382" fmla="*/ f322 f148 1"/>
                <a:gd name="f383" fmla="*/ f323 f149 1"/>
                <a:gd name="f384" fmla="*/ f324 f148 1"/>
                <a:gd name="f385" fmla="*/ f325 f149 1"/>
                <a:gd name="f386" fmla="*/ f326 f148 1"/>
                <a:gd name="f387" fmla="*/ f327 f149 1"/>
                <a:gd name="f388" fmla="*/ f328 f148 1"/>
                <a:gd name="f389" fmla="*/ f329 f148 1"/>
                <a:gd name="f390" fmla="*/ f330 f148 1"/>
                <a:gd name="f391" fmla="*/ f331 f1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5">
                  <a:pos x="f336" y="f337"/>
                </a:cxn>
                <a:cxn ang="f215">
                  <a:pos x="f336" y="f338"/>
                </a:cxn>
                <a:cxn ang="f215">
                  <a:pos x="f339" y="f338"/>
                </a:cxn>
                <a:cxn ang="f215">
                  <a:pos x="f340" y="f338"/>
                </a:cxn>
                <a:cxn ang="f215">
                  <a:pos x="f341" y="f342"/>
                </a:cxn>
                <a:cxn ang="f215">
                  <a:pos x="f343" y="f342"/>
                </a:cxn>
                <a:cxn ang="f215">
                  <a:pos x="f344" y="f345"/>
                </a:cxn>
                <a:cxn ang="f215">
                  <a:pos x="f346" y="f347"/>
                </a:cxn>
                <a:cxn ang="f215">
                  <a:pos x="f348" y="f349"/>
                </a:cxn>
                <a:cxn ang="f215">
                  <a:pos x="f350" y="f349"/>
                </a:cxn>
                <a:cxn ang="f215">
                  <a:pos x="f351" y="f349"/>
                </a:cxn>
                <a:cxn ang="f215">
                  <a:pos x="f352" y="f353"/>
                </a:cxn>
                <a:cxn ang="f215">
                  <a:pos x="f354" y="f353"/>
                </a:cxn>
                <a:cxn ang="f215">
                  <a:pos x="f355" y="f356"/>
                </a:cxn>
                <a:cxn ang="f215">
                  <a:pos x="f336" y="f337"/>
                </a:cxn>
                <a:cxn ang="f215">
                  <a:pos x="f357" y="f358"/>
                </a:cxn>
                <a:cxn ang="f215">
                  <a:pos x="f357" y="f359"/>
                </a:cxn>
                <a:cxn ang="f215">
                  <a:pos x="f360" y="f361"/>
                </a:cxn>
                <a:cxn ang="f215">
                  <a:pos x="f362" y="f361"/>
                </a:cxn>
                <a:cxn ang="f215">
                  <a:pos x="f363" y="f364"/>
                </a:cxn>
                <a:cxn ang="f215">
                  <a:pos x="f362" y="f365"/>
                </a:cxn>
                <a:cxn ang="f215">
                  <a:pos x="f366" y="f365"/>
                </a:cxn>
                <a:cxn ang="f215">
                  <a:pos x="f357" y="f358"/>
                </a:cxn>
                <a:cxn ang="f215">
                  <a:pos x="f367" y="f368"/>
                </a:cxn>
                <a:cxn ang="f215">
                  <a:pos x="f369" y="f370"/>
                </a:cxn>
                <a:cxn ang="f215">
                  <a:pos x="f369" y="f368"/>
                </a:cxn>
                <a:cxn ang="f215">
                  <a:pos x="f367" y="f368"/>
                </a:cxn>
                <a:cxn ang="f215">
                  <a:pos x="f371" y="f337"/>
                </a:cxn>
                <a:cxn ang="f215">
                  <a:pos x="f371" y="f372"/>
                </a:cxn>
                <a:cxn ang="f215">
                  <a:pos x="f373" y="f372"/>
                </a:cxn>
                <a:cxn ang="f215">
                  <a:pos x="f373" y="f337"/>
                </a:cxn>
                <a:cxn ang="f215">
                  <a:pos x="f371" y="f337"/>
                </a:cxn>
                <a:cxn ang="f215">
                  <a:pos x="f374" y="f368"/>
                </a:cxn>
                <a:cxn ang="f215">
                  <a:pos x="f374" y="f372"/>
                </a:cxn>
                <a:cxn ang="f215">
                  <a:pos x="f375" y="f372"/>
                </a:cxn>
                <a:cxn ang="f215">
                  <a:pos x="f375" y="f368"/>
                </a:cxn>
                <a:cxn ang="f215">
                  <a:pos x="f374" y="f368"/>
                </a:cxn>
                <a:cxn ang="f215">
                  <a:pos x="f376" y="f368"/>
                </a:cxn>
                <a:cxn ang="f215">
                  <a:pos x="f377" y="f368"/>
                </a:cxn>
                <a:cxn ang="f215">
                  <a:pos x="f377" y="f372"/>
                </a:cxn>
                <a:cxn ang="f215">
                  <a:pos x="f376" y="f372"/>
                </a:cxn>
                <a:cxn ang="f215">
                  <a:pos x="f376" y="f368"/>
                </a:cxn>
                <a:cxn ang="f215">
                  <a:pos x="f378" y="f337"/>
                </a:cxn>
                <a:cxn ang="f215">
                  <a:pos x="f378" y="f372"/>
                </a:cxn>
                <a:cxn ang="f215">
                  <a:pos x="f379" y="f372"/>
                </a:cxn>
                <a:cxn ang="f215">
                  <a:pos x="f379" y="f337"/>
                </a:cxn>
                <a:cxn ang="f215">
                  <a:pos x="f378" y="f337"/>
                </a:cxn>
                <a:cxn ang="f215">
                  <a:pos x="f380" y="f381"/>
                </a:cxn>
                <a:cxn ang="f215">
                  <a:pos x="f382" y="f383"/>
                </a:cxn>
                <a:cxn ang="f215">
                  <a:pos x="f384" y="f385"/>
                </a:cxn>
                <a:cxn ang="f215">
                  <a:pos x="f386" y="f387"/>
                </a:cxn>
                <a:cxn ang="f215">
                  <a:pos x="f380" y="f381"/>
                </a:cxn>
                <a:cxn ang="f215">
                  <a:pos x="f388" y="f387"/>
                </a:cxn>
                <a:cxn ang="f215">
                  <a:pos x="f389" y="f381"/>
                </a:cxn>
                <a:cxn ang="f215">
                  <a:pos x="f390" y="f383"/>
                </a:cxn>
                <a:cxn ang="f215">
                  <a:pos x="f391" y="f385"/>
                </a:cxn>
                <a:cxn ang="f215">
                  <a:pos x="f388" y="f387"/>
                </a:cxn>
              </a:cxnLst>
              <a:rect l="f332" t="f335" r="f333" b="f334"/>
              <a:pathLst>
                <a:path w="1069" h="145">
                  <a:moveTo>
                    <a:pt x="f9" y="f10"/>
                  </a:moveTo>
                  <a:cubicBezTo>
                    <a:pt x="f9" y="f11"/>
                    <a:pt x="f9" y="f12"/>
                    <a:pt x="f9" y="f6"/>
                  </a:cubicBezTo>
                  <a:cubicBezTo>
                    <a:pt x="f13" y="f6"/>
                    <a:pt x="f14" y="f6"/>
                    <a:pt x="f15" y="f6"/>
                  </a:cubicBezTo>
                  <a:cubicBezTo>
                    <a:pt x="f16" y="f6"/>
                    <a:pt x="f17" y="f6"/>
                    <a:pt x="f18" y="f6"/>
                  </a:cubicBezTo>
                  <a:cubicBezTo>
                    <a:pt x="f19" y="f6"/>
                    <a:pt x="f20" y="f21"/>
                    <a:pt x="f22" y="f23"/>
                  </a:cubicBezTo>
                  <a:cubicBezTo>
                    <a:pt x="f24" y="f23"/>
                    <a:pt x="f25" y="f23"/>
                    <a:pt x="f7" y="f23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1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2"/>
                  </a:cubicBezTo>
                  <a:cubicBezTo>
                    <a:pt x="f48" y="f49"/>
                    <a:pt x="f50" y="f51"/>
                    <a:pt x="f52" y="f42"/>
                  </a:cubicBezTo>
                  <a:cubicBezTo>
                    <a:pt x="f53" y="f44"/>
                    <a:pt x="f54" y="f55"/>
                    <a:pt x="f56" y="f57"/>
                  </a:cubicBezTo>
                  <a:cubicBezTo>
                    <a:pt x="f58" y="f49"/>
                    <a:pt x="f59" y="f51"/>
                    <a:pt x="f60" y="f57"/>
                  </a:cubicBezTo>
                  <a:cubicBezTo>
                    <a:pt x="f61" y="f8"/>
                    <a:pt x="f62" y="f44"/>
                    <a:pt x="f6" y="f63"/>
                  </a:cubicBezTo>
                  <a:cubicBezTo>
                    <a:pt x="f64" y="f29"/>
                    <a:pt x="f65" y="f66"/>
                    <a:pt x="f9" y="f10"/>
                  </a:cubicBezTo>
                  <a:close/>
                  <a:moveTo>
                    <a:pt x="f67" y="f68"/>
                  </a:moveTo>
                  <a:cubicBezTo>
                    <a:pt x="f67" y="f69"/>
                    <a:pt x="f67" y="f70"/>
                    <a:pt x="f67" y="f71"/>
                  </a:cubicBezTo>
                  <a:cubicBezTo>
                    <a:pt x="f8" y="f72"/>
                    <a:pt x="f73" y="f74"/>
                    <a:pt x="f75" y="f74"/>
                  </a:cubicBezTo>
                  <a:cubicBezTo>
                    <a:pt x="f76" y="f74"/>
                    <a:pt x="f77" y="f74"/>
                    <a:pt x="f78" y="f74"/>
                  </a:cubicBezTo>
                  <a:cubicBezTo>
                    <a:pt x="f79" y="f74"/>
                    <a:pt x="f80" y="f81"/>
                    <a:pt x="f82" y="f83"/>
                  </a:cubicBezTo>
                  <a:cubicBezTo>
                    <a:pt x="f80" y="f64"/>
                    <a:pt x="f84" y="f85"/>
                    <a:pt x="f78" y="f85"/>
                  </a:cubicBezTo>
                  <a:cubicBezTo>
                    <a:pt x="f77" y="f85"/>
                    <a:pt x="f76" y="f85"/>
                    <a:pt x="f86" y="f85"/>
                  </a:cubicBezTo>
                  <a:cubicBezTo>
                    <a:pt x="f73" y="f85"/>
                    <a:pt x="f8" y="f87"/>
                    <a:pt x="f67" y="f68"/>
                  </a:cubicBezTo>
                  <a:close/>
                  <a:moveTo>
                    <a:pt x="f19" y="f66"/>
                  </a:moveTo>
                  <a:cubicBezTo>
                    <a:pt x="f20" y="f88"/>
                    <a:pt x="f89" y="f90"/>
                    <a:pt x="f91" y="f92"/>
                  </a:cubicBezTo>
                  <a:cubicBezTo>
                    <a:pt x="f91" y="f93"/>
                    <a:pt x="f91" y="f94"/>
                    <a:pt x="f91" y="f66"/>
                  </a:cubicBezTo>
                  <a:cubicBezTo>
                    <a:pt x="f18" y="f66"/>
                    <a:pt x="f95" y="f66"/>
                    <a:pt x="f19" y="f66"/>
                  </a:cubicBezTo>
                  <a:close/>
                  <a:moveTo>
                    <a:pt x="f96" y="f10"/>
                  </a:moveTo>
                  <a:cubicBezTo>
                    <a:pt x="f96" y="f97"/>
                    <a:pt x="f96" y="f98"/>
                    <a:pt x="f96" y="f99"/>
                  </a:cubicBezTo>
                  <a:cubicBezTo>
                    <a:pt x="f100" y="f99"/>
                    <a:pt x="f101" y="f99"/>
                    <a:pt x="f102" y="f99"/>
                  </a:cubicBezTo>
                  <a:cubicBezTo>
                    <a:pt x="f102" y="f98"/>
                    <a:pt x="f102" y="f94"/>
                    <a:pt x="f102" y="f10"/>
                  </a:cubicBezTo>
                  <a:cubicBezTo>
                    <a:pt x="f101" y="f10"/>
                    <a:pt x="f103" y="f10"/>
                    <a:pt x="f96" y="f10"/>
                  </a:cubicBezTo>
                  <a:close/>
                  <a:moveTo>
                    <a:pt x="f104" y="f66"/>
                  </a:moveTo>
                  <a:cubicBezTo>
                    <a:pt x="f104" y="f94"/>
                    <a:pt x="f104" y="f98"/>
                    <a:pt x="f104" y="f99"/>
                  </a:cubicBezTo>
                  <a:cubicBezTo>
                    <a:pt x="f105" y="f99"/>
                    <a:pt x="f106" y="f99"/>
                    <a:pt x="f107" y="f99"/>
                  </a:cubicBezTo>
                  <a:cubicBezTo>
                    <a:pt x="f107" y="f93"/>
                    <a:pt x="f107" y="f108"/>
                    <a:pt x="f107" y="f66"/>
                  </a:cubicBezTo>
                  <a:cubicBezTo>
                    <a:pt x="f2" y="f66"/>
                    <a:pt x="f109" y="f66"/>
                    <a:pt x="f104" y="f66"/>
                  </a:cubicBezTo>
                  <a:close/>
                  <a:moveTo>
                    <a:pt x="f110" y="f66"/>
                  </a:moveTo>
                  <a:cubicBezTo>
                    <a:pt x="f111" y="f66"/>
                    <a:pt x="f112" y="f66"/>
                    <a:pt x="f113" y="f66"/>
                  </a:cubicBezTo>
                  <a:cubicBezTo>
                    <a:pt x="f113" y="f94"/>
                    <a:pt x="f113" y="f98"/>
                    <a:pt x="f113" y="f99"/>
                  </a:cubicBezTo>
                  <a:cubicBezTo>
                    <a:pt x="f112" y="f99"/>
                    <a:pt x="f111" y="f99"/>
                    <a:pt x="f110" y="f99"/>
                  </a:cubicBezTo>
                  <a:cubicBezTo>
                    <a:pt x="f110" y="f98"/>
                    <a:pt x="f110" y="f94"/>
                    <a:pt x="f110" y="f66"/>
                  </a:cubicBezTo>
                  <a:close/>
                  <a:moveTo>
                    <a:pt x="f114" y="f10"/>
                  </a:moveTo>
                  <a:cubicBezTo>
                    <a:pt x="f114" y="f94"/>
                    <a:pt x="f114" y="f98"/>
                    <a:pt x="f114" y="f99"/>
                  </a:cubicBezTo>
                  <a:cubicBezTo>
                    <a:pt x="f115" y="f99"/>
                    <a:pt x="f116" y="f99"/>
                    <a:pt x="f117" y="f99"/>
                  </a:cubicBezTo>
                  <a:cubicBezTo>
                    <a:pt x="f117" y="f98"/>
                    <a:pt x="f117" y="f94"/>
                    <a:pt x="f117" y="f10"/>
                  </a:cubicBezTo>
                  <a:cubicBezTo>
                    <a:pt x="f116" y="f10"/>
                    <a:pt x="f118" y="f10"/>
                    <a:pt x="f114" y="f10"/>
                  </a:cubicBezTo>
                  <a:close/>
                  <a:moveTo>
                    <a:pt x="f119" y="f120"/>
                  </a:moveTo>
                  <a:cubicBezTo>
                    <a:pt x="f121" y="f122"/>
                    <a:pt x="f123" y="f72"/>
                    <a:pt x="f123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35"/>
                    <a:pt x="f131" y="f132"/>
                    <a:pt x="f133" y="f134"/>
                  </a:cubicBezTo>
                  <a:cubicBezTo>
                    <a:pt x="f135" y="f87"/>
                    <a:pt x="f136" y="f122"/>
                    <a:pt x="f119" y="f120"/>
                  </a:cubicBezTo>
                  <a:close/>
                  <a:moveTo>
                    <a:pt x="f137" y="f134"/>
                  </a:moveTo>
                  <a:cubicBezTo>
                    <a:pt x="f138" y="f68"/>
                    <a:pt x="f139" y="f122"/>
                    <a:pt x="f140" y="f120"/>
                  </a:cubicBezTo>
                  <a:cubicBezTo>
                    <a:pt x="f141" y="f120"/>
                    <a:pt x="f142" y="f72"/>
                    <a:pt x="f142" y="f124"/>
                  </a:cubicBezTo>
                  <a:cubicBezTo>
                    <a:pt x="f142" y="f143"/>
                    <a:pt x="f144" y="f128"/>
                    <a:pt x="f145" y="f128"/>
                  </a:cubicBezTo>
                  <a:cubicBezTo>
                    <a:pt x="f146" y="f128"/>
                    <a:pt x="f137" y="f132"/>
                    <a:pt x="f137" y="f134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3F3187A-2093-2489-1EEA-F499CDDA57EA}"/>
                </a:ext>
              </a:extLst>
            </p:cNvPr>
            <p:cNvSpPr/>
            <p:nvPr/>
          </p:nvSpPr>
          <p:spPr>
            <a:xfrm>
              <a:off x="7978569" y="4959568"/>
              <a:ext cx="1165430" cy="881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3C01E449-AC3F-D389-76FB-50ADEE979643}"/>
                </a:ext>
              </a:extLst>
            </p:cNvPr>
            <p:cNvSpPr/>
            <p:nvPr/>
          </p:nvSpPr>
          <p:spPr>
            <a:xfrm>
              <a:off x="7978569" y="4916774"/>
              <a:ext cx="1165430" cy="771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FBC7FAB-D5D9-F723-6F0A-D627DC8F3ECE}"/>
                </a:ext>
              </a:extLst>
            </p:cNvPr>
            <p:cNvSpPr/>
            <p:nvPr/>
          </p:nvSpPr>
          <p:spPr>
            <a:xfrm>
              <a:off x="8909255" y="4843723"/>
              <a:ext cx="186619" cy="1117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5"/>
                <a:gd name="f7" fmla="val 104"/>
                <a:gd name="f8" fmla="val 1"/>
                <a:gd name="f9" fmla="val 71"/>
                <a:gd name="f10" fmla="val 35"/>
                <a:gd name="f11" fmla="val 33"/>
                <a:gd name="f12" fmla="val 68"/>
                <a:gd name="f13" fmla="val 102"/>
                <a:gd name="f14" fmla="val 2"/>
                <a:gd name="f15" fmla="val 136"/>
                <a:gd name="f16" fmla="val 3"/>
                <a:gd name="f17" fmla="val 169"/>
                <a:gd name="f18" fmla="val 7"/>
                <a:gd name="f19" fmla="val 202"/>
                <a:gd name="f20" fmla="val 12"/>
                <a:gd name="f21" fmla="val 220"/>
                <a:gd name="f22" fmla="val 34"/>
                <a:gd name="f23" fmla="val 67"/>
                <a:gd name="f24" fmla="val 151"/>
                <a:gd name="f25" fmla="val 100"/>
                <a:gd name="f26" fmla="val 76"/>
                <a:gd name="f27" fmla="+- 0 0 -90"/>
                <a:gd name="f28" fmla="*/ f3 1 225"/>
                <a:gd name="f29" fmla="*/ f4 1 10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25"/>
                <a:gd name="f38" fmla="*/ f34 1 104"/>
                <a:gd name="f39" fmla="*/ 1 f35 1"/>
                <a:gd name="f40" fmla="*/ 71 f34 1"/>
                <a:gd name="f41" fmla="*/ 68 f35 1"/>
                <a:gd name="f42" fmla="*/ 1 f34 1"/>
                <a:gd name="f43" fmla="*/ 169 f35 1"/>
                <a:gd name="f44" fmla="*/ 7 f34 1"/>
                <a:gd name="f45" fmla="*/ 225 f35 1"/>
                <a:gd name="f46" fmla="*/ 67 f34 1"/>
                <a:gd name="f47" fmla="+- f36 0 f1"/>
                <a:gd name="f48" fmla="*/ f39 1 225"/>
                <a:gd name="f49" fmla="*/ f40 1 104"/>
                <a:gd name="f50" fmla="*/ f41 1 225"/>
                <a:gd name="f51" fmla="*/ f42 1 104"/>
                <a:gd name="f52" fmla="*/ f43 1 225"/>
                <a:gd name="f53" fmla="*/ f44 1 104"/>
                <a:gd name="f54" fmla="*/ f45 1 225"/>
                <a:gd name="f55" fmla="*/ f46 1 10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225" h="104">
                  <a:moveTo>
                    <a:pt x="f8" y="f9"/>
                  </a:moveTo>
                  <a:cubicBezTo>
                    <a:pt x="f5" y="f10"/>
                    <a:pt x="f11" y="f5"/>
                    <a:pt x="f12" y="f8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8" y="f9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F4CB3352-C692-2126-2B60-796156D89A09}"/>
                </a:ext>
              </a:extLst>
            </p:cNvPr>
            <p:cNvSpPr/>
            <p:nvPr/>
          </p:nvSpPr>
          <p:spPr>
            <a:xfrm>
              <a:off x="8539252" y="4771037"/>
              <a:ext cx="116256" cy="608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57"/>
                <a:gd name="f8" fmla="val 139"/>
                <a:gd name="f9" fmla="val 93"/>
                <a:gd name="f10" fmla="val 48"/>
                <a:gd name="f11" fmla="val 11"/>
                <a:gd name="f12" fmla="val 38"/>
                <a:gd name="f13" fmla="val 21"/>
                <a:gd name="f14" fmla="val 32"/>
                <a:gd name="f15" fmla="val 5"/>
                <a:gd name="f16" fmla="val 34"/>
                <a:gd name="f17" fmla="val 2"/>
                <a:gd name="f18" fmla="val 40"/>
                <a:gd name="f19" fmla="val 44"/>
                <a:gd name="f20" fmla="val 72"/>
                <a:gd name="f21" fmla="val 101"/>
                <a:gd name="f22" fmla="val 129"/>
                <a:gd name="f23" fmla="val 132"/>
                <a:gd name="f24" fmla="val 6"/>
                <a:gd name="f25" fmla="val 9"/>
                <a:gd name="f26" fmla="val 24"/>
                <a:gd name="f27" fmla="+- 0 0 -90"/>
                <a:gd name="f28" fmla="*/ f3 1 140"/>
                <a:gd name="f29" fmla="*/ f4 1 57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40"/>
                <a:gd name="f38" fmla="*/ f34 1 57"/>
                <a:gd name="f39" fmla="*/ 139 f35 1"/>
                <a:gd name="f40" fmla="*/ 57 f34 1"/>
                <a:gd name="f41" fmla="*/ 0 f35 1"/>
                <a:gd name="f42" fmla="*/ 32 f35 1"/>
                <a:gd name="f43" fmla="*/ 5 f34 1"/>
                <a:gd name="f44" fmla="*/ 44 f35 1"/>
                <a:gd name="f45" fmla="*/ 0 f34 1"/>
                <a:gd name="f46" fmla="*/ 129 f35 1"/>
                <a:gd name="f47" fmla="*/ 9 f34 1"/>
                <a:gd name="f48" fmla="+- f36 0 f1"/>
                <a:gd name="f49" fmla="*/ f39 1 140"/>
                <a:gd name="f50" fmla="*/ f40 1 57"/>
                <a:gd name="f51" fmla="*/ f41 1 140"/>
                <a:gd name="f52" fmla="*/ f42 1 140"/>
                <a:gd name="f53" fmla="*/ f43 1 57"/>
                <a:gd name="f54" fmla="*/ f44 1 140"/>
                <a:gd name="f55" fmla="*/ f45 1 57"/>
                <a:gd name="f56" fmla="*/ f46 1 140"/>
                <a:gd name="f57" fmla="*/ f47 1 57"/>
                <a:gd name="f58" fmla="*/ 0 1 f37"/>
                <a:gd name="f59" fmla="*/ f31 1 f37"/>
                <a:gd name="f60" fmla="*/ 0 1 f38"/>
                <a:gd name="f61" fmla="*/ f32 1 f38"/>
                <a:gd name="f62" fmla="*/ f49 1 f37"/>
                <a:gd name="f63" fmla="*/ f50 1 f38"/>
                <a:gd name="f64" fmla="*/ f51 1 f37"/>
                <a:gd name="f65" fmla="*/ f52 1 f37"/>
                <a:gd name="f66" fmla="*/ f53 1 f38"/>
                <a:gd name="f67" fmla="*/ f54 1 f37"/>
                <a:gd name="f68" fmla="*/ f55 1 f38"/>
                <a:gd name="f69" fmla="*/ f56 1 f37"/>
                <a:gd name="f70" fmla="*/ f57 1 f38"/>
                <a:gd name="f71" fmla="*/ f58 f28 1"/>
                <a:gd name="f72" fmla="*/ f59 f28 1"/>
                <a:gd name="f73" fmla="*/ f61 f29 1"/>
                <a:gd name="f74" fmla="*/ f60 f29 1"/>
                <a:gd name="f75" fmla="*/ f62 f28 1"/>
                <a:gd name="f76" fmla="*/ f63 f29 1"/>
                <a:gd name="f77" fmla="*/ f64 f28 1"/>
                <a:gd name="f78" fmla="*/ f65 f28 1"/>
                <a:gd name="f79" fmla="*/ f66 f29 1"/>
                <a:gd name="f80" fmla="*/ f67 f28 1"/>
                <a:gd name="f81" fmla="*/ f68 f29 1"/>
                <a:gd name="f82" fmla="*/ f69 f28 1"/>
                <a:gd name="f83" fmla="*/ f70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5" y="f76"/>
                </a:cxn>
                <a:cxn ang="f48">
                  <a:pos x="f77" y="f76"/>
                </a:cxn>
                <a:cxn ang="f48">
                  <a:pos x="f78" y="f79"/>
                </a:cxn>
                <a:cxn ang="f48">
                  <a:pos x="f80" y="f81"/>
                </a:cxn>
                <a:cxn ang="f48">
                  <a:pos x="f82" y="f81"/>
                </a:cxn>
                <a:cxn ang="f48">
                  <a:pos x="f75" y="f83"/>
                </a:cxn>
                <a:cxn ang="f48">
                  <a:pos x="f75" y="f76"/>
                </a:cxn>
              </a:cxnLst>
              <a:rect l="f71" t="f74" r="f72" b="f73"/>
              <a:pathLst>
                <a:path w="140" h="57">
                  <a:moveTo>
                    <a:pt x="f8" y="f7"/>
                  </a:moveTo>
                  <a:cubicBezTo>
                    <a:pt x="f9" y="f7"/>
                    <a:pt x="f10" y="f7"/>
                    <a:pt x="f5" y="f7"/>
                  </a:cubicBezTo>
                  <a:cubicBezTo>
                    <a:pt x="f11" y="f12"/>
                    <a:pt x="f13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8" y="f24"/>
                    <a:pt x="f8" y="f25"/>
                  </a:cubicBezTo>
                  <a:cubicBezTo>
                    <a:pt x="f6" y="f26"/>
                    <a:pt x="f8" y="f18"/>
                    <a:pt x="f8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2D645F5-C9E8-91FD-D835-3E9047E0338B}"/>
                </a:ext>
              </a:extLst>
            </p:cNvPr>
            <p:cNvSpPr/>
            <p:nvPr/>
          </p:nvSpPr>
          <p:spPr>
            <a:xfrm>
              <a:off x="8575032" y="4687287"/>
              <a:ext cx="26490" cy="708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66"/>
                <a:gd name="f8" fmla="val 21"/>
                <a:gd name="f9" fmla="val 18"/>
                <a:gd name="f10" fmla="val 13"/>
                <a:gd name="f11" fmla="val 6"/>
                <a:gd name="f12" fmla="val 61"/>
                <a:gd name="f13" fmla="val 7"/>
                <a:gd name="f14" fmla="val 55"/>
                <a:gd name="f15" fmla="val 50"/>
                <a:gd name="f16" fmla="val 4"/>
                <a:gd name="f17" fmla="val 42"/>
                <a:gd name="f18" fmla="val 1"/>
                <a:gd name="f19" fmla="val 33"/>
                <a:gd name="f20" fmla="val 25"/>
                <a:gd name="f21" fmla="val 9"/>
                <a:gd name="f22" fmla="val 5"/>
                <a:gd name="f23" fmla="val 8"/>
                <a:gd name="f24" fmla="val 23"/>
                <a:gd name="f25" fmla="val 2"/>
                <a:gd name="f26" fmla="val 27"/>
                <a:gd name="f27" fmla="val 15"/>
                <a:gd name="f28" fmla="val 31"/>
                <a:gd name="f29" fmla="val 20"/>
                <a:gd name="f30" fmla="val 30"/>
                <a:gd name="f31" fmla="val 35"/>
                <a:gd name="f32" fmla="val 49"/>
                <a:gd name="f33" fmla="+- 0 0 -90"/>
                <a:gd name="f34" fmla="*/ f3 1 32"/>
                <a:gd name="f35" fmla="*/ f4 1 66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2"/>
                <a:gd name="f44" fmla="*/ f40 1 66"/>
                <a:gd name="f45" fmla="*/ 21 f41 1"/>
                <a:gd name="f46" fmla="*/ 66 f40 1"/>
                <a:gd name="f47" fmla="*/ 6 f41 1"/>
                <a:gd name="f48" fmla="*/ 50 f40 1"/>
                <a:gd name="f49" fmla="*/ 0 f41 1"/>
                <a:gd name="f50" fmla="*/ 25 f40 1"/>
                <a:gd name="f51" fmla="*/ 4 f41 1"/>
                <a:gd name="f52" fmla="*/ 5 f40 1"/>
                <a:gd name="f53" fmla="*/ 23 f41 1"/>
                <a:gd name="f54" fmla="*/ 2 f40 1"/>
                <a:gd name="f55" fmla="*/ 31 f41 1"/>
                <a:gd name="f56" fmla="*/ 20 f40 1"/>
                <a:gd name="f57" fmla="+- f42 0 f1"/>
                <a:gd name="f58" fmla="*/ f45 1 32"/>
                <a:gd name="f59" fmla="*/ f46 1 66"/>
                <a:gd name="f60" fmla="*/ f47 1 32"/>
                <a:gd name="f61" fmla="*/ f48 1 66"/>
                <a:gd name="f62" fmla="*/ f49 1 32"/>
                <a:gd name="f63" fmla="*/ f50 1 66"/>
                <a:gd name="f64" fmla="*/ f51 1 32"/>
                <a:gd name="f65" fmla="*/ f52 1 66"/>
                <a:gd name="f66" fmla="*/ f53 1 32"/>
                <a:gd name="f67" fmla="*/ f54 1 66"/>
                <a:gd name="f68" fmla="*/ f55 1 32"/>
                <a:gd name="f69" fmla="*/ f56 1 66"/>
                <a:gd name="f70" fmla="*/ 0 1 f43"/>
                <a:gd name="f71" fmla="*/ f37 1 f43"/>
                <a:gd name="f72" fmla="*/ 0 1 f44"/>
                <a:gd name="f73" fmla="*/ f38 1 f44"/>
                <a:gd name="f74" fmla="*/ f58 1 f43"/>
                <a:gd name="f75" fmla="*/ f59 1 f44"/>
                <a:gd name="f76" fmla="*/ f60 1 f43"/>
                <a:gd name="f77" fmla="*/ f61 1 f44"/>
                <a:gd name="f78" fmla="*/ f62 1 f43"/>
                <a:gd name="f79" fmla="*/ f63 1 f44"/>
                <a:gd name="f80" fmla="*/ f64 1 f43"/>
                <a:gd name="f81" fmla="*/ f65 1 f44"/>
                <a:gd name="f82" fmla="*/ f66 1 f43"/>
                <a:gd name="f83" fmla="*/ f67 1 f44"/>
                <a:gd name="f84" fmla="*/ f68 1 f43"/>
                <a:gd name="f85" fmla="*/ f69 1 f44"/>
                <a:gd name="f86" fmla="*/ f70 f34 1"/>
                <a:gd name="f87" fmla="*/ f71 f34 1"/>
                <a:gd name="f88" fmla="*/ f73 f35 1"/>
                <a:gd name="f89" fmla="*/ f72 f35 1"/>
                <a:gd name="f90" fmla="*/ f74 f34 1"/>
                <a:gd name="f91" fmla="*/ f75 f35 1"/>
                <a:gd name="f92" fmla="*/ f76 f34 1"/>
                <a:gd name="f93" fmla="*/ f77 f35 1"/>
                <a:gd name="f94" fmla="*/ f78 f34 1"/>
                <a:gd name="f95" fmla="*/ f79 f35 1"/>
                <a:gd name="f96" fmla="*/ f80 f34 1"/>
                <a:gd name="f97" fmla="*/ f81 f35 1"/>
                <a:gd name="f98" fmla="*/ f82 f34 1"/>
                <a:gd name="f99" fmla="*/ f83 f35 1"/>
                <a:gd name="f100" fmla="*/ f84 f34 1"/>
                <a:gd name="f101" fmla="*/ f8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0" y="f91"/>
                </a:cxn>
                <a:cxn ang="f57">
                  <a:pos x="f92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99"/>
                </a:cxn>
                <a:cxn ang="f57">
                  <a:pos x="f100" y="f101"/>
                </a:cxn>
                <a:cxn ang="f57">
                  <a:pos x="f90" y="f91"/>
                </a:cxn>
              </a:cxnLst>
              <a:rect l="f86" t="f89" r="f87" b="f88"/>
              <a:pathLst>
                <a:path w="32" h="66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1" y="f12"/>
                    <a:pt x="f13" y="f14"/>
                    <a:pt x="f11" y="f15"/>
                  </a:cubicBezTo>
                  <a:cubicBezTo>
                    <a:pt x="f16" y="f17"/>
                    <a:pt x="f18" y="f19"/>
                    <a:pt x="f5" y="f20"/>
                  </a:cubicBezTo>
                  <a:cubicBezTo>
                    <a:pt x="f5" y="f9"/>
                    <a:pt x="f5" y="f21"/>
                    <a:pt x="f16" y="f22"/>
                  </a:cubicBezTo>
                  <a:cubicBezTo>
                    <a:pt x="f23" y="f18"/>
                    <a:pt x="f9" y="f5"/>
                    <a:pt x="f24" y="f25"/>
                  </a:cubicBezTo>
                  <a:cubicBezTo>
                    <a:pt x="f26" y="f22"/>
                    <a:pt x="f6" y="f27"/>
                    <a:pt x="f28" y="f29"/>
                  </a:cubicBezTo>
                  <a:cubicBezTo>
                    <a:pt x="f30" y="f31"/>
                    <a:pt x="f20" y="f32"/>
                    <a:pt x="f8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AE45E6E0-9988-5939-6CA6-572394D65F43}"/>
                </a:ext>
              </a:extLst>
            </p:cNvPr>
            <p:cNvSpPr/>
            <p:nvPr/>
          </p:nvSpPr>
          <p:spPr>
            <a:xfrm>
              <a:off x="8053989" y="4840769"/>
              <a:ext cx="29114" cy="630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59"/>
                <a:gd name="f8" fmla="val 39"/>
                <a:gd name="f9" fmla="val 24"/>
                <a:gd name="f10" fmla="val 46"/>
                <a:gd name="f11" fmla="val 13"/>
                <a:gd name="f12" fmla="val 51"/>
                <a:gd name="f13" fmla="val 40"/>
                <a:gd name="f14" fmla="val 23"/>
                <a:gd name="f15" fmla="val 7"/>
                <a:gd name="f16" fmla="val 4"/>
                <a:gd name="f17" fmla="val 6"/>
                <a:gd name="f18" fmla="val 10"/>
                <a:gd name="f19" fmla="val 1"/>
                <a:gd name="f20" fmla="val 16"/>
                <a:gd name="f21" fmla="val 2"/>
                <a:gd name="f22" fmla="val 18"/>
                <a:gd name="f23" fmla="val 29"/>
                <a:gd name="f24" fmla="val 27"/>
                <a:gd name="f25" fmla="+- 0 0 -90"/>
                <a:gd name="f26" fmla="*/ f3 1 35"/>
                <a:gd name="f27" fmla="*/ f4 1 5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5"/>
                <a:gd name="f36" fmla="*/ f32 1 59"/>
                <a:gd name="f37" fmla="*/ 35 f33 1"/>
                <a:gd name="f38" fmla="*/ 39 f32 1"/>
                <a:gd name="f39" fmla="*/ 0 f33 1"/>
                <a:gd name="f40" fmla="*/ 59 f32 1"/>
                <a:gd name="f41" fmla="*/ 7 f32 1"/>
                <a:gd name="f42" fmla="*/ 6 f33 1"/>
                <a:gd name="f43" fmla="*/ 0 f32 1"/>
                <a:gd name="f44" fmla="*/ 18 f33 1"/>
                <a:gd name="f45" fmla="*/ 6 f32 1"/>
                <a:gd name="f46" fmla="+- f34 0 f1"/>
                <a:gd name="f47" fmla="*/ f37 1 35"/>
                <a:gd name="f48" fmla="*/ f38 1 59"/>
                <a:gd name="f49" fmla="*/ f39 1 35"/>
                <a:gd name="f50" fmla="*/ f40 1 59"/>
                <a:gd name="f51" fmla="*/ f41 1 59"/>
                <a:gd name="f52" fmla="*/ f42 1 35"/>
                <a:gd name="f53" fmla="*/ f43 1 59"/>
                <a:gd name="f54" fmla="*/ f44 1 35"/>
                <a:gd name="f55" fmla="*/ f45 1 59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6"/>
                <a:gd name="f65" fmla="*/ f52 1 f35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7 1"/>
                <a:gd name="f78" fmla="*/ f65 f26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5" y="f77"/>
                </a:cxn>
                <a:cxn ang="f46">
                  <a:pos x="f78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35" h="59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9" y="f20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0C1396A-3571-5C65-55A9-30D87B01AF6C}"/>
                </a:ext>
              </a:extLst>
            </p:cNvPr>
            <p:cNvSpPr/>
            <p:nvPr/>
          </p:nvSpPr>
          <p:spPr>
            <a:xfrm>
              <a:off x="8836267" y="4781735"/>
              <a:ext cx="28108" cy="501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7"/>
                <a:gd name="f8" fmla="val 4"/>
                <a:gd name="f9" fmla="val 33"/>
                <a:gd name="f10" fmla="val 6"/>
                <a:gd name="f11" fmla="val 20"/>
                <a:gd name="f12" fmla="val 12"/>
                <a:gd name="f13" fmla="val 8"/>
                <a:gd name="f14" fmla="val 15"/>
                <a:gd name="f15" fmla="val 25"/>
                <a:gd name="f16" fmla="val 3"/>
                <a:gd name="f17" fmla="val 18"/>
                <a:gd name="f18" fmla="val 32"/>
                <a:gd name="f19" fmla="val 23"/>
                <a:gd name="f20" fmla="+- 0 0 -90"/>
                <a:gd name="f21" fmla="*/ f3 1 34"/>
                <a:gd name="f22" fmla="*/ f4 1 4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34"/>
                <a:gd name="f31" fmla="*/ f27 1 47"/>
                <a:gd name="f32" fmla="*/ 0 f28 1"/>
                <a:gd name="f33" fmla="*/ 47 f27 1"/>
                <a:gd name="f34" fmla="*/ 12 f28 1"/>
                <a:gd name="f35" fmla="*/ 8 f27 1"/>
                <a:gd name="f36" fmla="*/ 34 f28 1"/>
                <a:gd name="f37" fmla="*/ 0 f27 1"/>
                <a:gd name="f38" fmla="+- f29 0 f1"/>
                <a:gd name="f39" fmla="*/ f32 1 34"/>
                <a:gd name="f40" fmla="*/ f33 1 47"/>
                <a:gd name="f41" fmla="*/ f34 1 34"/>
                <a:gd name="f42" fmla="*/ f35 1 47"/>
                <a:gd name="f43" fmla="*/ f36 1 34"/>
                <a:gd name="f44" fmla="*/ f37 1 47"/>
                <a:gd name="f45" fmla="*/ 0 1 f30"/>
                <a:gd name="f46" fmla="*/ f24 1 f30"/>
                <a:gd name="f47" fmla="*/ 0 1 f31"/>
                <a:gd name="f48" fmla="*/ f25 1 f31"/>
                <a:gd name="f49" fmla="*/ f39 1 f30"/>
                <a:gd name="f50" fmla="*/ f40 1 f31"/>
                <a:gd name="f51" fmla="*/ f41 1 f30"/>
                <a:gd name="f52" fmla="*/ f42 1 f31"/>
                <a:gd name="f53" fmla="*/ f43 1 f30"/>
                <a:gd name="f54" fmla="*/ f44 1 f31"/>
                <a:gd name="f55" fmla="*/ f45 f21 1"/>
                <a:gd name="f56" fmla="*/ f46 f21 1"/>
                <a:gd name="f57" fmla="*/ f48 f22 1"/>
                <a:gd name="f58" fmla="*/ f47 f22 1"/>
                <a:gd name="f59" fmla="*/ f49 f21 1"/>
                <a:gd name="f60" fmla="*/ f50 f22 1"/>
                <a:gd name="f61" fmla="*/ f51 f21 1"/>
                <a:gd name="f62" fmla="*/ f52 f22 1"/>
                <a:gd name="f63" fmla="*/ f53 f21 1"/>
                <a:gd name="f64" fmla="*/ f54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9" y="f60"/>
                </a:cxn>
                <a:cxn ang="f38">
                  <a:pos x="f61" y="f62"/>
                </a:cxn>
                <a:cxn ang="f38">
                  <a:pos x="f63" y="f64"/>
                </a:cxn>
                <a:cxn ang="f38">
                  <a:pos x="f63" y="f60"/>
                </a:cxn>
                <a:cxn ang="f38">
                  <a:pos x="f59" y="f60"/>
                </a:cxn>
              </a:cxnLst>
              <a:rect l="f55" t="f58" r="f56" b="f57"/>
              <a:pathLst>
                <a:path w="34" h="47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8"/>
                    <a:pt x="f15" y="f16"/>
                    <a:pt x="f6" y="f5"/>
                  </a:cubicBezTo>
                  <a:cubicBezTo>
                    <a:pt x="f6" y="f17"/>
                    <a:pt x="f6" y="f18"/>
                    <a:pt x="f6" y="f7"/>
                  </a:cubicBezTo>
                  <a:cubicBezTo>
                    <a:pt x="f19" y="f7"/>
                    <a:pt x="f12" y="f7"/>
                    <a:pt x="f5" y="f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74EAA7C4-FFB9-DFB1-BC99-E23FE9E829DE}"/>
                </a:ext>
              </a:extLst>
            </p:cNvPr>
            <p:cNvSpPr/>
            <p:nvPr/>
          </p:nvSpPr>
          <p:spPr>
            <a:xfrm>
              <a:off x="8621338" y="4678792"/>
              <a:ext cx="34171" cy="320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0"/>
                <a:gd name="f8" fmla="val 3"/>
                <a:gd name="f9" fmla="val 28"/>
                <a:gd name="f10" fmla="val 14"/>
                <a:gd name="f11" fmla="val 13"/>
                <a:gd name="f12" fmla="val 23"/>
                <a:gd name="f13" fmla="val 27"/>
                <a:gd name="f14" fmla="+- 0 0 -90"/>
                <a:gd name="f15" fmla="*/ f3 1 41"/>
                <a:gd name="f16" fmla="*/ f4 1 3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1"/>
                <a:gd name="f25" fmla="*/ f21 1 30"/>
                <a:gd name="f26" fmla="*/ 0 f22 1"/>
                <a:gd name="f27" fmla="*/ 30 f21 1"/>
                <a:gd name="f28" fmla="*/ 41 f22 1"/>
                <a:gd name="f29" fmla="*/ 0 f21 1"/>
                <a:gd name="f30" fmla="+- f23 0 f1"/>
                <a:gd name="f31" fmla="*/ f26 1 41"/>
                <a:gd name="f32" fmla="*/ f27 1 30"/>
                <a:gd name="f33" fmla="*/ f28 1 41"/>
                <a:gd name="f34" fmla="*/ f29 1 3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9" y="f48"/>
                </a:cxn>
                <a:cxn ang="f30">
                  <a:pos x="f47" y="f48"/>
                </a:cxn>
              </a:cxnLst>
              <a:rect l="f43" t="f46" r="f44" b="f45"/>
              <a:pathLst>
                <a:path w="41" h="30">
                  <a:moveTo>
                    <a:pt x="f5" y="f7"/>
                  </a:moveTo>
                  <a:cubicBezTo>
                    <a:pt x="f8" y="f8"/>
                    <a:pt x="f9" y="f10"/>
                    <a:pt x="f6" y="f5"/>
                  </a:cubicBezTo>
                  <a:cubicBezTo>
                    <a:pt x="f6" y="f11"/>
                    <a:pt x="f6" y="f12"/>
                    <a:pt x="f6" y="f7"/>
                  </a:cubicBezTo>
                  <a:cubicBezTo>
                    <a:pt x="f13" y="f7"/>
                    <a:pt x="f10" y="f7"/>
                    <a:pt x="f5" y="f7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BC86897A-8847-DE75-4534-98BEFBC19059}"/>
                </a:ext>
              </a:extLst>
            </p:cNvPr>
            <p:cNvSpPr/>
            <p:nvPr/>
          </p:nvSpPr>
          <p:spPr>
            <a:xfrm>
              <a:off x="8621338" y="4719382"/>
              <a:ext cx="14154" cy="387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36"/>
                <a:gd name="f8" fmla="val 6"/>
                <a:gd name="f9" fmla="val 11"/>
                <a:gd name="f10" fmla="val 12"/>
                <a:gd name="f11" fmla="val 24"/>
                <a:gd name="f12" fmla="val 13"/>
                <a:gd name="f13" fmla="+- 0 0 -90"/>
                <a:gd name="f14" fmla="*/ f3 1 17"/>
                <a:gd name="f15" fmla="*/ f4 1 36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7"/>
                <a:gd name="f24" fmla="*/ f20 1 36"/>
                <a:gd name="f25" fmla="*/ 0 f21 1"/>
                <a:gd name="f26" fmla="*/ 0 f20 1"/>
                <a:gd name="f27" fmla="*/ 17 f21 1"/>
                <a:gd name="f28" fmla="*/ 36 f20 1"/>
                <a:gd name="f29" fmla="+- f22 0 f1"/>
                <a:gd name="f30" fmla="*/ f25 1 17"/>
                <a:gd name="f31" fmla="*/ f26 1 36"/>
                <a:gd name="f32" fmla="*/ f27 1 17"/>
                <a:gd name="f33" fmla="*/ f28 1 36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7"/>
                </a:cxn>
                <a:cxn ang="f29">
                  <a:pos x="f48" y="f49"/>
                </a:cxn>
                <a:cxn ang="f29">
                  <a:pos x="f46" y="f49"/>
                </a:cxn>
                <a:cxn ang="f29">
                  <a:pos x="f46" y="f47"/>
                </a:cxn>
              </a:cxnLst>
              <a:rect l="f42" t="f45" r="f43" b="f44"/>
              <a:pathLst>
                <a:path w="17" h="36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8" y="f7"/>
                    <a:pt x="f5" y="f7"/>
                  </a:cubicBezTo>
                  <a:cubicBezTo>
                    <a:pt x="f5" y="f11"/>
                    <a:pt x="f5" y="f12"/>
                    <a:pt x="f5" y="f5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3CC860CD-185C-9355-0E94-2F8AD3030E0E}"/>
                </a:ext>
              </a:extLst>
            </p:cNvPr>
            <p:cNvSpPr/>
            <p:nvPr/>
          </p:nvSpPr>
          <p:spPr>
            <a:xfrm>
              <a:off x="8697763" y="4872865"/>
              <a:ext cx="24871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23"/>
                <a:gd name="f8" fmla="val 8"/>
                <a:gd name="f9" fmla="val 21"/>
                <a:gd name="f10" fmla="val 15"/>
                <a:gd name="f11" fmla="val 19"/>
                <a:gd name="f12" fmla="val 9"/>
                <a:gd name="f13" fmla="val 22"/>
                <a:gd name="f14" fmla="val 7"/>
                <a:gd name="f15" fmla="val 3"/>
                <a:gd name="f16" fmla="val 18"/>
                <a:gd name="f17" fmla="val 16"/>
                <a:gd name="f18" fmla="val 5"/>
                <a:gd name="f19" fmla="val 11"/>
                <a:gd name="f20" fmla="val 10"/>
                <a:gd name="f21" fmla="val 1"/>
                <a:gd name="f22" fmla="val 17"/>
                <a:gd name="f23" fmla="val 4"/>
                <a:gd name="f24" fmla="+- 0 0 -90"/>
                <a:gd name="f25" fmla="*/ f3 1 30"/>
                <a:gd name="f26" fmla="*/ f4 1 2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30"/>
                <a:gd name="f35" fmla="*/ f31 1 23"/>
                <a:gd name="f36" fmla="*/ 30 f32 1"/>
                <a:gd name="f37" fmla="*/ 8 f31 1"/>
                <a:gd name="f38" fmla="*/ 9 f32 1"/>
                <a:gd name="f39" fmla="*/ 22 f31 1"/>
                <a:gd name="f40" fmla="*/ 0 f32 1"/>
                <a:gd name="f41" fmla="*/ 16 f31 1"/>
                <a:gd name="f42" fmla="*/ 16 f32 1"/>
                <a:gd name="f43" fmla="*/ 1 f31 1"/>
                <a:gd name="f44" fmla="+- f33 0 f1"/>
                <a:gd name="f45" fmla="*/ f36 1 30"/>
                <a:gd name="f46" fmla="*/ f37 1 23"/>
                <a:gd name="f47" fmla="*/ f38 1 30"/>
                <a:gd name="f48" fmla="*/ f39 1 23"/>
                <a:gd name="f49" fmla="*/ f40 1 30"/>
                <a:gd name="f50" fmla="*/ f41 1 23"/>
                <a:gd name="f51" fmla="*/ f42 1 30"/>
                <a:gd name="f52" fmla="*/ f43 1 23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30" h="23">
                  <a:moveTo>
                    <a:pt x="f6" y="f8"/>
                  </a:moveTo>
                  <a:cubicBezTo>
                    <a:pt x="f9" y="f10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17"/>
                  </a:cubicBezTo>
                  <a:cubicBezTo>
                    <a:pt x="f18" y="f19"/>
                    <a:pt x="f20" y="f18"/>
                    <a:pt x="f17" y="f21"/>
                  </a:cubicBezTo>
                  <a:cubicBezTo>
                    <a:pt x="f22" y="f5"/>
                    <a:pt x="f13" y="f23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BC8051E4-7E3E-F75B-77D6-3FB07B1E0B73}"/>
                </a:ext>
              </a:extLst>
            </p:cNvPr>
            <p:cNvSpPr/>
            <p:nvPr/>
          </p:nvSpPr>
          <p:spPr>
            <a:xfrm>
              <a:off x="8772369" y="4872865"/>
              <a:ext cx="24057" cy="247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3"/>
                <a:gd name="f8" fmla="val 9"/>
                <a:gd name="f9" fmla="val 20"/>
                <a:gd name="f10" fmla="val 15"/>
                <a:gd name="f11" fmla="val 14"/>
                <a:gd name="f12" fmla="val 8"/>
                <a:gd name="f13" fmla="val 6"/>
                <a:gd name="f14" fmla="val 3"/>
                <a:gd name="f15" fmla="val 17"/>
                <a:gd name="f16" fmla="val 5"/>
                <a:gd name="f17" fmla="val 10"/>
                <a:gd name="f18" fmla="val 11"/>
                <a:gd name="f19" fmla="val 1"/>
                <a:gd name="f20" fmla="val 18"/>
                <a:gd name="f21" fmla="val 22"/>
                <a:gd name="f22" fmla="+- 0 0 -90"/>
                <a:gd name="f23" fmla="*/ f3 1 29"/>
                <a:gd name="f24" fmla="*/ f4 1 2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9"/>
                <a:gd name="f33" fmla="*/ f29 1 23"/>
                <a:gd name="f34" fmla="*/ 29 f30 1"/>
                <a:gd name="f35" fmla="*/ 9 f29 1"/>
                <a:gd name="f36" fmla="*/ 8 f30 1"/>
                <a:gd name="f37" fmla="*/ 23 f29 1"/>
                <a:gd name="f38" fmla="*/ 0 f30 1"/>
                <a:gd name="f39" fmla="*/ 15 f29 1"/>
                <a:gd name="f40" fmla="*/ 17 f30 1"/>
                <a:gd name="f41" fmla="*/ 1 f29 1"/>
                <a:gd name="f42" fmla="+- f31 0 f1"/>
                <a:gd name="f43" fmla="*/ f34 1 29"/>
                <a:gd name="f44" fmla="*/ f35 1 23"/>
                <a:gd name="f45" fmla="*/ f36 1 29"/>
                <a:gd name="f46" fmla="*/ f37 1 23"/>
                <a:gd name="f47" fmla="*/ f38 1 29"/>
                <a:gd name="f48" fmla="*/ f39 1 23"/>
                <a:gd name="f49" fmla="*/ f40 1 29"/>
                <a:gd name="f50" fmla="*/ f41 1 2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9" h="23">
                  <a:moveTo>
                    <a:pt x="f6" y="f8"/>
                  </a:moveTo>
                  <a:cubicBezTo>
                    <a:pt x="f9" y="f10"/>
                    <a:pt x="f11" y="f9"/>
                    <a:pt x="f12" y="f7"/>
                  </a:cubicBezTo>
                  <a:cubicBezTo>
                    <a:pt x="f13" y="f7"/>
                    <a:pt x="f14" y="f15"/>
                    <a:pt x="f5" y="f10"/>
                  </a:cubicBezTo>
                  <a:cubicBezTo>
                    <a:pt x="f16" y="f17"/>
                    <a:pt x="f18" y="f16"/>
                    <a:pt x="f15" y="f19"/>
                  </a:cubicBezTo>
                  <a:cubicBezTo>
                    <a:pt x="f20" y="f5"/>
                    <a:pt x="f21" y="f16"/>
                    <a:pt x="f6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rupo 30">
            <a:extLst>
              <a:ext uri="{FF2B5EF4-FFF2-40B4-BE49-F238E27FC236}">
                <a16:creationId xmlns:a16="http://schemas.microsoft.com/office/drawing/2014/main" id="{EA952548-F287-1A2B-BF9F-83BBFF7F5037}"/>
              </a:ext>
            </a:extLst>
          </p:cNvPr>
          <p:cNvGrpSpPr/>
          <p:nvPr/>
        </p:nvGrpSpPr>
        <p:grpSpPr>
          <a:xfrm>
            <a:off x="0" y="4916774"/>
            <a:ext cx="7998083" cy="133785"/>
            <a:chOff x="0" y="4916774"/>
            <a:chExt cx="7998083" cy="133785"/>
          </a:xfrm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0728B963-B32F-80DA-DDFD-B66234DD1651}"/>
                </a:ext>
              </a:extLst>
            </p:cNvPr>
            <p:cNvSpPr/>
            <p:nvPr/>
          </p:nvSpPr>
          <p:spPr>
            <a:xfrm>
              <a:off x="0" y="4960491"/>
              <a:ext cx="7998083" cy="90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5"/>
                <a:gd name="f7" fmla="val 82"/>
                <a:gd name="f8" fmla="val 41"/>
                <a:gd name="f9" fmla="val 32"/>
                <a:gd name="f10" fmla="val 20"/>
                <a:gd name="f11" fmla="val 4"/>
                <a:gd name="f12" fmla="val 26"/>
                <a:gd name="f13" fmla="val 9"/>
                <a:gd name="f14" fmla="val 50"/>
                <a:gd name="f15" fmla="val 10"/>
                <a:gd name="f16" fmla="val 73"/>
                <a:gd name="f17" fmla="val 18"/>
                <a:gd name="f18" fmla="val 141"/>
                <a:gd name="f19" fmla="val 43"/>
                <a:gd name="f20" fmla="val 209"/>
                <a:gd name="f21" fmla="val 42"/>
                <a:gd name="f22" fmla="val 277"/>
                <a:gd name="f23" fmla="val 327"/>
                <a:gd name="f24" fmla="val 378"/>
                <a:gd name="f25" fmla="val 1"/>
                <a:gd name="f26" fmla="val 427"/>
                <a:gd name="f27" fmla="val 19"/>
                <a:gd name="f28" fmla="val 494"/>
                <a:gd name="f29" fmla="val 560"/>
                <a:gd name="f30" fmla="val 626"/>
                <a:gd name="f31" fmla="val 677"/>
                <a:gd name="f32" fmla="val 729"/>
                <a:gd name="f33" fmla="val 779"/>
                <a:gd name="f34" fmla="val 846"/>
                <a:gd name="f35" fmla="val 911"/>
                <a:gd name="f36" fmla="val 978"/>
                <a:gd name="f37" fmla="val 1028"/>
                <a:gd name="f38" fmla="val 1080"/>
                <a:gd name="f39" fmla="val 1131"/>
                <a:gd name="f40" fmla="val 1197"/>
                <a:gd name="f41" fmla="val 1262"/>
                <a:gd name="f42" fmla="val 1328"/>
                <a:gd name="f43" fmla="val 1353"/>
                <a:gd name="f44" fmla="val 1378"/>
                <a:gd name="f45" fmla="val 5"/>
                <a:gd name="f46" fmla="val 8"/>
                <a:gd name="f47" fmla="val 44"/>
                <a:gd name="f48" fmla="val 1387"/>
                <a:gd name="f49" fmla="val 47"/>
                <a:gd name="f50" fmla="val 1369"/>
                <a:gd name="f51" fmla="val 48"/>
                <a:gd name="f52" fmla="val 1352"/>
                <a:gd name="f53" fmla="val 51"/>
                <a:gd name="f54" fmla="val 1323"/>
                <a:gd name="f55" fmla="val 58"/>
                <a:gd name="f56" fmla="val 1296"/>
                <a:gd name="f57" fmla="val 68"/>
                <a:gd name="f58" fmla="val 1267"/>
                <a:gd name="f59" fmla="val 1227"/>
                <a:gd name="f60" fmla="val 80"/>
                <a:gd name="f61" fmla="val 1187"/>
                <a:gd name="f62" fmla="val 77"/>
                <a:gd name="f63" fmla="val 1149"/>
                <a:gd name="f64" fmla="val 63"/>
                <a:gd name="f65" fmla="val 1086"/>
                <a:gd name="f66" fmla="val 40"/>
                <a:gd name="f67" fmla="val 1023"/>
                <a:gd name="f68" fmla="val 960"/>
                <a:gd name="f69" fmla="val 906"/>
                <a:gd name="f70" fmla="val 851"/>
                <a:gd name="f71" fmla="val 797"/>
                <a:gd name="f72" fmla="val 734"/>
                <a:gd name="f73" fmla="val 671"/>
                <a:gd name="f74" fmla="val 608"/>
                <a:gd name="f75" fmla="val 554"/>
                <a:gd name="f76" fmla="val 499"/>
                <a:gd name="f77" fmla="val 445"/>
                <a:gd name="f78" fmla="val 383"/>
                <a:gd name="f79" fmla="val 321"/>
                <a:gd name="f80" fmla="val 258"/>
                <a:gd name="f81" fmla="val 204"/>
                <a:gd name="f82" fmla="val 151"/>
                <a:gd name="f83" fmla="val 81"/>
                <a:gd name="f84" fmla="val 96"/>
                <a:gd name="f85" fmla="val 64"/>
                <a:gd name="f86" fmla="val 66"/>
                <a:gd name="f87" fmla="val 55"/>
                <a:gd name="f88" fmla="val 34"/>
                <a:gd name="f89" fmla="val 49"/>
                <a:gd name="f90" fmla="+- 0 0 -90"/>
                <a:gd name="f91" fmla="*/ f3 1 1405"/>
                <a:gd name="f92" fmla="*/ f4 1 82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1405"/>
                <a:gd name="f101" fmla="*/ f97 1 82"/>
                <a:gd name="f102" fmla="*/ 0 f98 1"/>
                <a:gd name="f103" fmla="*/ 41 f97 1"/>
                <a:gd name="f104" fmla="*/ 4 f97 1"/>
                <a:gd name="f105" fmla="*/ 73 f98 1"/>
                <a:gd name="f106" fmla="*/ 18 f97 1"/>
                <a:gd name="f107" fmla="*/ 277 f98 1"/>
                <a:gd name="f108" fmla="*/ 427 f98 1"/>
                <a:gd name="f109" fmla="*/ 19 f97 1"/>
                <a:gd name="f110" fmla="*/ 626 f98 1"/>
                <a:gd name="f111" fmla="*/ 779 f98 1"/>
                <a:gd name="f112" fmla="*/ 978 f98 1"/>
                <a:gd name="f113" fmla="*/ 1131 f98 1"/>
                <a:gd name="f114" fmla="*/ 1328 f98 1"/>
                <a:gd name="f115" fmla="*/ 1405 f98 1"/>
                <a:gd name="f116" fmla="*/ 8 f97 1"/>
                <a:gd name="f117" fmla="*/ 44 f97 1"/>
                <a:gd name="f118" fmla="*/ 1352 f98 1"/>
                <a:gd name="f119" fmla="*/ 51 f97 1"/>
                <a:gd name="f120" fmla="*/ 1267 f98 1"/>
                <a:gd name="f121" fmla="*/ 73 f97 1"/>
                <a:gd name="f122" fmla="*/ 1149 f98 1"/>
                <a:gd name="f123" fmla="*/ 63 f97 1"/>
                <a:gd name="f124" fmla="*/ 960 f98 1"/>
                <a:gd name="f125" fmla="*/ 797 f98 1"/>
                <a:gd name="f126" fmla="*/ 608 f98 1"/>
                <a:gd name="f127" fmla="*/ 445 f98 1"/>
                <a:gd name="f128" fmla="*/ 258 f98 1"/>
                <a:gd name="f129" fmla="*/ 96 f98 1"/>
                <a:gd name="f130" fmla="*/ 64 f97 1"/>
                <a:gd name="f131" fmla="+- f99 0 f1"/>
                <a:gd name="f132" fmla="*/ f102 1 1405"/>
                <a:gd name="f133" fmla="*/ f103 1 82"/>
                <a:gd name="f134" fmla="*/ f104 1 82"/>
                <a:gd name="f135" fmla="*/ f105 1 1405"/>
                <a:gd name="f136" fmla="*/ f106 1 82"/>
                <a:gd name="f137" fmla="*/ f107 1 1405"/>
                <a:gd name="f138" fmla="*/ f108 1 1405"/>
                <a:gd name="f139" fmla="*/ f109 1 82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1405"/>
                <a:gd name="f145" fmla="*/ f115 1 1405"/>
                <a:gd name="f146" fmla="*/ f116 1 82"/>
                <a:gd name="f147" fmla="*/ f117 1 82"/>
                <a:gd name="f148" fmla="*/ f118 1 1405"/>
                <a:gd name="f149" fmla="*/ f119 1 82"/>
                <a:gd name="f150" fmla="*/ f120 1 1405"/>
                <a:gd name="f151" fmla="*/ f121 1 82"/>
                <a:gd name="f152" fmla="*/ f122 1 1405"/>
                <a:gd name="f153" fmla="*/ f123 1 82"/>
                <a:gd name="f154" fmla="*/ f124 1 1405"/>
                <a:gd name="f155" fmla="*/ f125 1 1405"/>
                <a:gd name="f156" fmla="*/ f126 1 1405"/>
                <a:gd name="f157" fmla="*/ f127 1 1405"/>
                <a:gd name="f158" fmla="*/ f128 1 1405"/>
                <a:gd name="f159" fmla="*/ f129 1 1405"/>
                <a:gd name="f160" fmla="*/ f130 1 82"/>
                <a:gd name="f161" fmla="*/ 0 1 f100"/>
                <a:gd name="f162" fmla="*/ f94 1 f100"/>
                <a:gd name="f163" fmla="*/ 0 1 f101"/>
                <a:gd name="f164" fmla="*/ f95 1 f101"/>
                <a:gd name="f165" fmla="*/ f132 1 f100"/>
                <a:gd name="f166" fmla="*/ f133 1 f101"/>
                <a:gd name="f167" fmla="*/ f134 1 f101"/>
                <a:gd name="f168" fmla="*/ f135 1 f100"/>
                <a:gd name="f169" fmla="*/ f136 1 f101"/>
                <a:gd name="f170" fmla="*/ f137 1 f100"/>
                <a:gd name="f171" fmla="*/ f138 1 f100"/>
                <a:gd name="f172" fmla="*/ f139 1 f101"/>
                <a:gd name="f173" fmla="*/ f140 1 f100"/>
                <a:gd name="f174" fmla="*/ f141 1 f100"/>
                <a:gd name="f175" fmla="*/ f142 1 f100"/>
                <a:gd name="f176" fmla="*/ f143 1 f100"/>
                <a:gd name="f177" fmla="*/ f144 1 f100"/>
                <a:gd name="f178" fmla="*/ f145 1 f100"/>
                <a:gd name="f179" fmla="*/ f146 1 f101"/>
                <a:gd name="f180" fmla="*/ f147 1 f101"/>
                <a:gd name="f181" fmla="*/ f148 1 f100"/>
                <a:gd name="f182" fmla="*/ f149 1 f101"/>
                <a:gd name="f183" fmla="*/ f150 1 f100"/>
                <a:gd name="f184" fmla="*/ f151 1 f101"/>
                <a:gd name="f185" fmla="*/ f152 1 f100"/>
                <a:gd name="f186" fmla="*/ f153 1 f101"/>
                <a:gd name="f187" fmla="*/ f154 1 f100"/>
                <a:gd name="f188" fmla="*/ f155 1 f100"/>
                <a:gd name="f189" fmla="*/ f156 1 f100"/>
                <a:gd name="f190" fmla="*/ f157 1 f100"/>
                <a:gd name="f191" fmla="*/ f158 1 f100"/>
                <a:gd name="f192" fmla="*/ f159 1 f100"/>
                <a:gd name="f193" fmla="*/ f160 1 f101"/>
                <a:gd name="f194" fmla="*/ f161 f91 1"/>
                <a:gd name="f195" fmla="*/ f162 f91 1"/>
                <a:gd name="f196" fmla="*/ f164 f92 1"/>
                <a:gd name="f197" fmla="*/ f163 f92 1"/>
                <a:gd name="f198" fmla="*/ f165 f91 1"/>
                <a:gd name="f199" fmla="*/ f166 f92 1"/>
                <a:gd name="f200" fmla="*/ f167 f92 1"/>
                <a:gd name="f201" fmla="*/ f168 f91 1"/>
                <a:gd name="f202" fmla="*/ f169 f92 1"/>
                <a:gd name="f203" fmla="*/ f170 f91 1"/>
                <a:gd name="f204" fmla="*/ f171 f91 1"/>
                <a:gd name="f205" fmla="*/ f172 f92 1"/>
                <a:gd name="f206" fmla="*/ f173 f91 1"/>
                <a:gd name="f207" fmla="*/ f174 f91 1"/>
                <a:gd name="f208" fmla="*/ f175 f91 1"/>
                <a:gd name="f209" fmla="*/ f176 f91 1"/>
                <a:gd name="f210" fmla="*/ f177 f91 1"/>
                <a:gd name="f211" fmla="*/ f178 f91 1"/>
                <a:gd name="f212" fmla="*/ f179 f92 1"/>
                <a:gd name="f213" fmla="*/ f180 f92 1"/>
                <a:gd name="f214" fmla="*/ f181 f91 1"/>
                <a:gd name="f215" fmla="*/ f182 f92 1"/>
                <a:gd name="f216" fmla="*/ f183 f91 1"/>
                <a:gd name="f217" fmla="*/ f184 f92 1"/>
                <a:gd name="f218" fmla="*/ f185 f91 1"/>
                <a:gd name="f219" fmla="*/ f186 f92 1"/>
                <a:gd name="f220" fmla="*/ f187 f91 1"/>
                <a:gd name="f221" fmla="*/ f188 f91 1"/>
                <a:gd name="f222" fmla="*/ f189 f91 1"/>
                <a:gd name="f223" fmla="*/ f190 f91 1"/>
                <a:gd name="f224" fmla="*/ f191 f91 1"/>
                <a:gd name="f225" fmla="*/ f192 f91 1"/>
                <a:gd name="f226" fmla="*/ f193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98" y="f199"/>
                </a:cxn>
                <a:cxn ang="f131">
                  <a:pos x="f198" y="f200"/>
                </a:cxn>
                <a:cxn ang="f131">
                  <a:pos x="f201" y="f202"/>
                </a:cxn>
                <a:cxn ang="f131">
                  <a:pos x="f203" y="f202"/>
                </a:cxn>
                <a:cxn ang="f131">
                  <a:pos x="f204" y="f205"/>
                </a:cxn>
                <a:cxn ang="f131">
                  <a:pos x="f206" y="f205"/>
                </a:cxn>
                <a:cxn ang="f131">
                  <a:pos x="f207" y="f205"/>
                </a:cxn>
                <a:cxn ang="f131">
                  <a:pos x="f208" y="f205"/>
                </a:cxn>
                <a:cxn ang="f131">
                  <a:pos x="f209" y="f205"/>
                </a:cxn>
                <a:cxn ang="f131">
                  <a:pos x="f210" y="f205"/>
                </a:cxn>
                <a:cxn ang="f131">
                  <a:pos x="f211" y="f212"/>
                </a:cxn>
                <a:cxn ang="f131">
                  <a:pos x="f211" y="f213"/>
                </a:cxn>
                <a:cxn ang="f131">
                  <a:pos x="f214" y="f215"/>
                </a:cxn>
                <a:cxn ang="f131">
                  <a:pos x="f216" y="f217"/>
                </a:cxn>
                <a:cxn ang="f131">
                  <a:pos x="f218" y="f219"/>
                </a:cxn>
                <a:cxn ang="f131">
                  <a:pos x="f220" y="f219"/>
                </a:cxn>
                <a:cxn ang="f131">
                  <a:pos x="f221" y="f219"/>
                </a:cxn>
                <a:cxn ang="f131">
                  <a:pos x="f222" y="f219"/>
                </a:cxn>
                <a:cxn ang="f131">
                  <a:pos x="f223" y="f219"/>
                </a:cxn>
                <a:cxn ang="f131">
                  <a:pos x="f224" y="f219"/>
                </a:cxn>
                <a:cxn ang="f131">
                  <a:pos x="f225" y="f226"/>
                </a:cxn>
                <a:cxn ang="f131">
                  <a:pos x="f198" y="f199"/>
                </a:cxn>
              </a:cxnLst>
              <a:rect l="f194" t="f197" r="f195" b="f196"/>
              <a:pathLst>
                <a:path w="1405" h="82">
                  <a:moveTo>
                    <a:pt x="f5" y="f8"/>
                  </a:moveTo>
                  <a:cubicBezTo>
                    <a:pt x="f5" y="f9"/>
                    <a:pt x="f5" y="f10"/>
                    <a:pt x="f5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17"/>
                  </a:cubicBezTo>
                  <a:cubicBezTo>
                    <a:pt x="f23" y="f5"/>
                    <a:pt x="f24" y="f25"/>
                    <a:pt x="f26" y="f27"/>
                  </a:cubicBezTo>
                  <a:cubicBezTo>
                    <a:pt x="f28" y="f21"/>
                    <a:pt x="f29" y="f21"/>
                    <a:pt x="f30" y="f27"/>
                  </a:cubicBezTo>
                  <a:cubicBezTo>
                    <a:pt x="f31" y="f25"/>
                    <a:pt x="f32" y="f25"/>
                    <a:pt x="f33" y="f27"/>
                  </a:cubicBezTo>
                  <a:cubicBezTo>
                    <a:pt x="f34" y="f19"/>
                    <a:pt x="f35" y="f21"/>
                    <a:pt x="f36" y="f27"/>
                  </a:cubicBezTo>
                  <a:cubicBezTo>
                    <a:pt x="f37" y="f25"/>
                    <a:pt x="f38" y="f25"/>
                    <a:pt x="f39" y="f27"/>
                  </a:cubicBezTo>
                  <a:cubicBezTo>
                    <a:pt x="f40" y="f21"/>
                    <a:pt x="f41" y="f19"/>
                    <a:pt x="f42" y="f27"/>
                  </a:cubicBezTo>
                  <a:cubicBezTo>
                    <a:pt x="f43" y="f15"/>
                    <a:pt x="f44" y="f45"/>
                    <a:pt x="f6" y="f46"/>
                  </a:cubicBezTo>
                  <a:cubicBezTo>
                    <a:pt x="f6" y="f10"/>
                    <a:pt x="f6" y="f9"/>
                    <a:pt x="f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16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6"/>
                    <a:pt x="f68" y="f64"/>
                  </a:cubicBezTo>
                  <a:cubicBezTo>
                    <a:pt x="f69" y="f7"/>
                    <a:pt x="f70" y="f7"/>
                    <a:pt x="f71" y="f64"/>
                  </a:cubicBezTo>
                  <a:cubicBezTo>
                    <a:pt x="f72" y="f66"/>
                    <a:pt x="f73" y="f8"/>
                    <a:pt x="f74" y="f64"/>
                  </a:cubicBezTo>
                  <a:cubicBezTo>
                    <a:pt x="f75" y="f7"/>
                    <a:pt x="f76" y="f7"/>
                    <a:pt x="f77" y="f64"/>
                  </a:cubicBezTo>
                  <a:cubicBezTo>
                    <a:pt x="f78" y="f8"/>
                    <a:pt x="f79" y="f66"/>
                    <a:pt x="f80" y="f64"/>
                  </a:cubicBezTo>
                  <a:cubicBezTo>
                    <a:pt x="f81" y="f7"/>
                    <a:pt x="f82" y="f83"/>
                    <a:pt x="f84" y="f85"/>
                  </a:cubicBezTo>
                  <a:cubicBezTo>
                    <a:pt x="f86" y="f87"/>
                    <a:pt x="f88" y="f89"/>
                    <a:pt x="f5" y="f8"/>
                  </a:cubicBezTo>
                  <a:close/>
                </a:path>
              </a:pathLst>
            </a:custGeom>
            <a:solidFill>
              <a:srgbClr val="00206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2135EAAF-AA1A-3798-4712-D81FFD602D1C}"/>
                </a:ext>
              </a:extLst>
            </p:cNvPr>
            <p:cNvSpPr/>
            <p:nvPr/>
          </p:nvSpPr>
          <p:spPr>
            <a:xfrm>
              <a:off x="0" y="4916774"/>
              <a:ext cx="7998083" cy="7876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405"/>
                <a:gd name="f8" fmla="val 72"/>
                <a:gd name="f9" fmla="val 31"/>
                <a:gd name="f10" fmla="val 25"/>
                <a:gd name="f11" fmla="val 16"/>
                <a:gd name="f12" fmla="val 6"/>
                <a:gd name="f13" fmla="val 29"/>
                <a:gd name="f14" fmla="val 5"/>
                <a:gd name="f15" fmla="val 56"/>
                <a:gd name="f16" fmla="val 10"/>
                <a:gd name="f17" fmla="val 82"/>
                <a:gd name="f18" fmla="val 19"/>
                <a:gd name="f19" fmla="val 144"/>
                <a:gd name="f20" fmla="val 42"/>
                <a:gd name="f21" fmla="val 207"/>
                <a:gd name="f22" fmla="val 269"/>
                <a:gd name="f23" fmla="val 20"/>
                <a:gd name="f24" fmla="val 286"/>
                <a:gd name="f25" fmla="val 14"/>
                <a:gd name="f26" fmla="val 305"/>
                <a:gd name="f27" fmla="val 323"/>
                <a:gd name="f28" fmla="val 7"/>
                <a:gd name="f29" fmla="val 3"/>
                <a:gd name="f30" fmla="val 397"/>
                <a:gd name="f31" fmla="val 432"/>
                <a:gd name="f32" fmla="val 496"/>
                <a:gd name="f33" fmla="val 559"/>
                <a:gd name="f34" fmla="val 41"/>
                <a:gd name="f35" fmla="val 622"/>
                <a:gd name="f36" fmla="val 675"/>
                <a:gd name="f37" fmla="val 729"/>
                <a:gd name="f38" fmla="val 782"/>
                <a:gd name="f39" fmla="val 847"/>
                <a:gd name="f40" fmla="val 910"/>
                <a:gd name="f41" fmla="val 974"/>
                <a:gd name="f42" fmla="val 1027"/>
                <a:gd name="f43" fmla="val 1081"/>
                <a:gd name="f44" fmla="val 1134"/>
                <a:gd name="f45" fmla="val 1198"/>
                <a:gd name="f46" fmla="val 1261"/>
                <a:gd name="f47" fmla="val 1326"/>
                <a:gd name="f48" fmla="val 1350"/>
                <a:gd name="f49" fmla="val 1377"/>
                <a:gd name="f50" fmla="val 8"/>
                <a:gd name="f51" fmla="val 2"/>
                <a:gd name="f52" fmla="val 30"/>
                <a:gd name="f53" fmla="val 1362"/>
                <a:gd name="f54" fmla="val 1321"/>
                <a:gd name="f55" fmla="val 53"/>
                <a:gd name="f56" fmla="val 1280"/>
                <a:gd name="f57" fmla="val 62"/>
                <a:gd name="f58" fmla="val 1236"/>
                <a:gd name="f59" fmla="val 70"/>
                <a:gd name="f60" fmla="val 1191"/>
                <a:gd name="f61" fmla="val 69"/>
                <a:gd name="f62" fmla="val 1148"/>
                <a:gd name="f63" fmla="val 1085"/>
                <a:gd name="f64" fmla="val 1023"/>
                <a:gd name="f65" fmla="val 960"/>
                <a:gd name="f66" fmla="val 906"/>
                <a:gd name="f67" fmla="val 851"/>
                <a:gd name="f68" fmla="val 797"/>
                <a:gd name="f69" fmla="val 734"/>
                <a:gd name="f70" fmla="val 671"/>
                <a:gd name="f71" fmla="val 608"/>
                <a:gd name="f72" fmla="val 554"/>
                <a:gd name="f73" fmla="val 500"/>
                <a:gd name="f74" fmla="val 446"/>
                <a:gd name="f75" fmla="val 383"/>
                <a:gd name="f76" fmla="val 320"/>
                <a:gd name="f77" fmla="val 256"/>
                <a:gd name="f78" fmla="val 203"/>
                <a:gd name="f79" fmla="val 149"/>
                <a:gd name="f80" fmla="val 95"/>
                <a:gd name="f81" fmla="val 54"/>
                <a:gd name="f82" fmla="val 64"/>
                <a:gd name="f83" fmla="val 44"/>
                <a:gd name="f84" fmla="val 33"/>
                <a:gd name="f85" fmla="val 39"/>
                <a:gd name="f86" fmla="+- 0 0 -90"/>
                <a:gd name="f87" fmla="*/ f4 1 1405"/>
                <a:gd name="f88" fmla="*/ f5 1 72"/>
                <a:gd name="f89" fmla="val f6"/>
                <a:gd name="f90" fmla="val f7"/>
                <a:gd name="f91" fmla="val f8"/>
                <a:gd name="f92" fmla="*/ f86 f0 1"/>
                <a:gd name="f93" fmla="+- f91 0 f89"/>
                <a:gd name="f94" fmla="+- f90 0 f89"/>
                <a:gd name="f95" fmla="*/ f92 1 f3"/>
                <a:gd name="f96" fmla="*/ f94 1 1405"/>
                <a:gd name="f97" fmla="*/ f93 1 72"/>
                <a:gd name="f98" fmla="*/ 0 f94 1"/>
                <a:gd name="f99" fmla="*/ 31 f93 1"/>
                <a:gd name="f100" fmla="*/ 6 f93 1"/>
                <a:gd name="f101" fmla="*/ 82 f94 1"/>
                <a:gd name="f102" fmla="*/ 19 f93 1"/>
                <a:gd name="f103" fmla="*/ 269 f94 1"/>
                <a:gd name="f104" fmla="*/ 20 f93 1"/>
                <a:gd name="f105" fmla="*/ 323 f94 1"/>
                <a:gd name="f106" fmla="*/ 7 f93 1"/>
                <a:gd name="f107" fmla="*/ 432 f94 1"/>
                <a:gd name="f108" fmla="*/ 622 f94 1"/>
                <a:gd name="f109" fmla="*/ 782 f94 1"/>
                <a:gd name="f110" fmla="*/ 974 f94 1"/>
                <a:gd name="f111" fmla="*/ 1134 f94 1"/>
                <a:gd name="f112" fmla="*/ 1326 f94 1"/>
                <a:gd name="f113" fmla="*/ 1405 f94 1"/>
                <a:gd name="f114" fmla="*/ 2 f93 1"/>
                <a:gd name="f115" fmla="*/ 30 f93 1"/>
                <a:gd name="f116" fmla="*/ 1280 f94 1"/>
                <a:gd name="f117" fmla="*/ 62 f93 1"/>
                <a:gd name="f118" fmla="*/ 1148 f94 1"/>
                <a:gd name="f119" fmla="*/ 53 f93 1"/>
                <a:gd name="f120" fmla="*/ 960 f94 1"/>
                <a:gd name="f121" fmla="*/ 797 f94 1"/>
                <a:gd name="f122" fmla="*/ 608 f94 1"/>
                <a:gd name="f123" fmla="*/ 446 f94 1"/>
                <a:gd name="f124" fmla="*/ 256 f94 1"/>
                <a:gd name="f125" fmla="*/ 95 f94 1"/>
                <a:gd name="f126" fmla="*/ 54 f93 1"/>
                <a:gd name="f127" fmla="+- f95 0 f1"/>
                <a:gd name="f128" fmla="*/ f98 1 1405"/>
                <a:gd name="f129" fmla="*/ f99 1 72"/>
                <a:gd name="f130" fmla="*/ f100 1 72"/>
                <a:gd name="f131" fmla="*/ f101 1 1405"/>
                <a:gd name="f132" fmla="*/ f102 1 72"/>
                <a:gd name="f133" fmla="*/ f103 1 1405"/>
                <a:gd name="f134" fmla="*/ f104 1 72"/>
                <a:gd name="f135" fmla="*/ f105 1 1405"/>
                <a:gd name="f136" fmla="*/ f106 1 72"/>
                <a:gd name="f137" fmla="*/ f107 1 1405"/>
                <a:gd name="f138" fmla="*/ f108 1 1405"/>
                <a:gd name="f139" fmla="*/ f109 1 1405"/>
                <a:gd name="f140" fmla="*/ f110 1 1405"/>
                <a:gd name="f141" fmla="*/ f111 1 1405"/>
                <a:gd name="f142" fmla="*/ f112 1 1405"/>
                <a:gd name="f143" fmla="*/ f113 1 1405"/>
                <a:gd name="f144" fmla="*/ f114 1 72"/>
                <a:gd name="f145" fmla="*/ f115 1 72"/>
                <a:gd name="f146" fmla="*/ f116 1 1405"/>
                <a:gd name="f147" fmla="*/ f117 1 72"/>
                <a:gd name="f148" fmla="*/ f118 1 1405"/>
                <a:gd name="f149" fmla="*/ f119 1 72"/>
                <a:gd name="f150" fmla="*/ f120 1 1405"/>
                <a:gd name="f151" fmla="*/ f121 1 1405"/>
                <a:gd name="f152" fmla="*/ f122 1 1405"/>
                <a:gd name="f153" fmla="*/ f123 1 1405"/>
                <a:gd name="f154" fmla="*/ f124 1 1405"/>
                <a:gd name="f155" fmla="*/ f125 1 1405"/>
                <a:gd name="f156" fmla="*/ f126 1 72"/>
                <a:gd name="f157" fmla="*/ 0 1 f96"/>
                <a:gd name="f158" fmla="*/ f90 1 f96"/>
                <a:gd name="f159" fmla="*/ 0 1 f97"/>
                <a:gd name="f160" fmla="*/ f91 1 f97"/>
                <a:gd name="f161" fmla="*/ f128 1 f96"/>
                <a:gd name="f162" fmla="*/ f129 1 f97"/>
                <a:gd name="f163" fmla="*/ f130 1 f97"/>
                <a:gd name="f164" fmla="*/ f131 1 f96"/>
                <a:gd name="f165" fmla="*/ f132 1 f97"/>
                <a:gd name="f166" fmla="*/ f133 1 f96"/>
                <a:gd name="f167" fmla="*/ f134 1 f97"/>
                <a:gd name="f168" fmla="*/ f135 1 f96"/>
                <a:gd name="f169" fmla="*/ f136 1 f97"/>
                <a:gd name="f170" fmla="*/ f137 1 f96"/>
                <a:gd name="f171" fmla="*/ f138 1 f96"/>
                <a:gd name="f172" fmla="*/ f139 1 f96"/>
                <a:gd name="f173" fmla="*/ f140 1 f96"/>
                <a:gd name="f174" fmla="*/ f141 1 f96"/>
                <a:gd name="f175" fmla="*/ f142 1 f96"/>
                <a:gd name="f176" fmla="*/ f143 1 f96"/>
                <a:gd name="f177" fmla="*/ f144 1 f97"/>
                <a:gd name="f178" fmla="*/ f145 1 f97"/>
                <a:gd name="f179" fmla="*/ f146 1 f96"/>
                <a:gd name="f180" fmla="*/ f147 1 f97"/>
                <a:gd name="f181" fmla="*/ f148 1 f96"/>
                <a:gd name="f182" fmla="*/ f149 1 f97"/>
                <a:gd name="f183" fmla="*/ f150 1 f96"/>
                <a:gd name="f184" fmla="*/ f151 1 f96"/>
                <a:gd name="f185" fmla="*/ f152 1 f96"/>
                <a:gd name="f186" fmla="*/ f153 1 f96"/>
                <a:gd name="f187" fmla="*/ f154 1 f96"/>
                <a:gd name="f188" fmla="*/ f155 1 f96"/>
                <a:gd name="f189" fmla="*/ f156 1 f97"/>
                <a:gd name="f190" fmla="*/ f157 f87 1"/>
                <a:gd name="f191" fmla="*/ f158 f87 1"/>
                <a:gd name="f192" fmla="*/ f160 f88 1"/>
                <a:gd name="f193" fmla="*/ f159 f88 1"/>
                <a:gd name="f194" fmla="*/ f161 f87 1"/>
                <a:gd name="f195" fmla="*/ f162 f88 1"/>
                <a:gd name="f196" fmla="*/ f163 f88 1"/>
                <a:gd name="f197" fmla="*/ f164 f87 1"/>
                <a:gd name="f198" fmla="*/ f165 f88 1"/>
                <a:gd name="f199" fmla="*/ f166 f87 1"/>
                <a:gd name="f200" fmla="*/ f167 f88 1"/>
                <a:gd name="f201" fmla="*/ f168 f87 1"/>
                <a:gd name="f202" fmla="*/ f169 f88 1"/>
                <a:gd name="f203" fmla="*/ f170 f87 1"/>
                <a:gd name="f204" fmla="*/ f171 f87 1"/>
                <a:gd name="f205" fmla="*/ f172 f87 1"/>
                <a:gd name="f206" fmla="*/ f173 f87 1"/>
                <a:gd name="f207" fmla="*/ f174 f87 1"/>
                <a:gd name="f208" fmla="*/ f175 f87 1"/>
                <a:gd name="f209" fmla="*/ f176 f87 1"/>
                <a:gd name="f210" fmla="*/ f177 f88 1"/>
                <a:gd name="f211" fmla="*/ f178 f88 1"/>
                <a:gd name="f212" fmla="*/ f179 f87 1"/>
                <a:gd name="f213" fmla="*/ f180 f88 1"/>
                <a:gd name="f214" fmla="*/ f181 f87 1"/>
                <a:gd name="f215" fmla="*/ f182 f88 1"/>
                <a:gd name="f216" fmla="*/ f183 f87 1"/>
                <a:gd name="f217" fmla="*/ f184 f87 1"/>
                <a:gd name="f218" fmla="*/ f185 f87 1"/>
                <a:gd name="f219" fmla="*/ f186 f87 1"/>
                <a:gd name="f220" fmla="*/ f187 f87 1"/>
                <a:gd name="f221" fmla="*/ f188 f87 1"/>
                <a:gd name="f222" fmla="*/ f189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7">
                  <a:pos x="f194" y="f195"/>
                </a:cxn>
                <a:cxn ang="f127">
                  <a:pos x="f194" y="f196"/>
                </a:cxn>
                <a:cxn ang="f127">
                  <a:pos x="f197" y="f198"/>
                </a:cxn>
                <a:cxn ang="f127">
                  <a:pos x="f199" y="f200"/>
                </a:cxn>
                <a:cxn ang="f127">
                  <a:pos x="f201" y="f202"/>
                </a:cxn>
                <a:cxn ang="f127">
                  <a:pos x="f203" y="f198"/>
                </a:cxn>
                <a:cxn ang="f127">
                  <a:pos x="f204" y="f198"/>
                </a:cxn>
                <a:cxn ang="f127">
                  <a:pos x="f205" y="f198"/>
                </a:cxn>
                <a:cxn ang="f127">
                  <a:pos x="f206" y="f198"/>
                </a:cxn>
                <a:cxn ang="f127">
                  <a:pos x="f207" y="f198"/>
                </a:cxn>
                <a:cxn ang="f127">
                  <a:pos x="f208" y="f198"/>
                </a:cxn>
                <a:cxn ang="f127">
                  <a:pos x="f209" y="f210"/>
                </a:cxn>
                <a:cxn ang="f127">
                  <a:pos x="f209" y="f211"/>
                </a:cxn>
                <a:cxn ang="f127">
                  <a:pos x="f212" y="f213"/>
                </a:cxn>
                <a:cxn ang="f127">
                  <a:pos x="f214" y="f215"/>
                </a:cxn>
                <a:cxn ang="f127">
                  <a:pos x="f216" y="f215"/>
                </a:cxn>
                <a:cxn ang="f127">
                  <a:pos x="f217" y="f215"/>
                </a:cxn>
                <a:cxn ang="f127">
                  <a:pos x="f218" y="f215"/>
                </a:cxn>
                <a:cxn ang="f127">
                  <a:pos x="f219" y="f215"/>
                </a:cxn>
                <a:cxn ang="f127">
                  <a:pos x="f220" y="f215"/>
                </a:cxn>
                <a:cxn ang="f127">
                  <a:pos x="f221" y="f222"/>
                </a:cxn>
                <a:cxn ang="f127">
                  <a:pos x="f194" y="f195"/>
                </a:cxn>
              </a:cxnLst>
              <a:rect l="f190" t="f193" r="f191" b="f192"/>
              <a:pathLst>
                <a:path w="1405" h="72">
                  <a:moveTo>
                    <a:pt x="f6" y="f9"/>
                  </a:moveTo>
                  <a:cubicBezTo>
                    <a:pt x="f6" y="f10"/>
                    <a:pt x="f6" y="f11"/>
                    <a:pt x="f6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24" y="f25"/>
                    <a:pt x="f26" y="f16"/>
                    <a:pt x="f27" y="f28"/>
                  </a:cubicBezTo>
                  <a:cubicBezTo>
                    <a:pt x="f2" y="f29"/>
                    <a:pt x="f30" y="f12"/>
                    <a:pt x="f31" y="f18"/>
                  </a:cubicBezTo>
                  <a:cubicBezTo>
                    <a:pt x="f32" y="f20"/>
                    <a:pt x="f33" y="f34"/>
                    <a:pt x="f35" y="f18"/>
                  </a:cubicBezTo>
                  <a:cubicBezTo>
                    <a:pt x="f36" y="f6"/>
                    <a:pt x="f37" y="f6"/>
                    <a:pt x="f38" y="f18"/>
                  </a:cubicBezTo>
                  <a:cubicBezTo>
                    <a:pt x="f39" y="f34"/>
                    <a:pt x="f40" y="f20"/>
                    <a:pt x="f41" y="f18"/>
                  </a:cubicBezTo>
                  <a:cubicBezTo>
                    <a:pt x="f42" y="f6"/>
                    <a:pt x="f43" y="f6"/>
                    <a:pt x="f44" y="f18"/>
                  </a:cubicBezTo>
                  <a:cubicBezTo>
                    <a:pt x="f45" y="f34"/>
                    <a:pt x="f46" y="f34"/>
                    <a:pt x="f47" y="f18"/>
                  </a:cubicBezTo>
                  <a:cubicBezTo>
                    <a:pt x="f48" y="f16"/>
                    <a:pt x="f49" y="f50"/>
                    <a:pt x="f7" y="f51"/>
                  </a:cubicBezTo>
                  <a:cubicBezTo>
                    <a:pt x="f7" y="f11"/>
                    <a:pt x="f7" y="f10"/>
                    <a:pt x="f7" y="f52"/>
                  </a:cubicBezTo>
                  <a:cubicBezTo>
                    <a:pt x="f53" y="f34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55"/>
                  </a:cubicBezTo>
                  <a:cubicBezTo>
                    <a:pt x="f63" y="f52"/>
                    <a:pt x="f64" y="f9"/>
                    <a:pt x="f65" y="f55"/>
                  </a:cubicBezTo>
                  <a:cubicBezTo>
                    <a:pt x="f66" y="f8"/>
                    <a:pt x="f67" y="f8"/>
                    <a:pt x="f68" y="f55"/>
                  </a:cubicBezTo>
                  <a:cubicBezTo>
                    <a:pt x="f69" y="f52"/>
                    <a:pt x="f70" y="f9"/>
                    <a:pt x="f71" y="f55"/>
                  </a:cubicBezTo>
                  <a:cubicBezTo>
                    <a:pt x="f72" y="f8"/>
                    <a:pt x="f73" y="f8"/>
                    <a:pt x="f74" y="f55"/>
                  </a:cubicBezTo>
                  <a:cubicBezTo>
                    <a:pt x="f75" y="f9"/>
                    <a:pt x="f76" y="f9"/>
                    <a:pt x="f77" y="f55"/>
                  </a:cubicBezTo>
                  <a:cubicBezTo>
                    <a:pt x="f78" y="f8"/>
                    <a:pt x="f79" y="f59"/>
                    <a:pt x="f80" y="f81"/>
                  </a:cubicBezTo>
                  <a:cubicBezTo>
                    <a:pt x="f82" y="f83"/>
                    <a:pt x="f84" y="f85"/>
                    <a:pt x="f6" y="f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US Submarine Day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985</Words>
  <Application>Microsoft Office PowerPoint</Application>
  <PresentationFormat>Presentación en pantalla (16:9)</PresentationFormat>
  <Paragraphs>184</Paragraphs>
  <Slides>36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0" baseType="lpstr">
      <vt:lpstr>맑은 고딕</vt:lpstr>
      <vt:lpstr>Amiri</vt:lpstr>
      <vt:lpstr>Arial</vt:lpstr>
      <vt:lpstr>Arial </vt:lpstr>
      <vt:lpstr>Calibri</vt:lpstr>
      <vt:lpstr>Cinzel Decorative</vt:lpstr>
      <vt:lpstr>DM Sans</vt:lpstr>
      <vt:lpstr>Montserrat</vt:lpstr>
      <vt:lpstr>Prompt</vt:lpstr>
      <vt:lpstr>Prompt Black</vt:lpstr>
      <vt:lpstr>Prompt ExtraBold</vt:lpstr>
      <vt:lpstr>Roboto</vt:lpstr>
      <vt:lpstr>Rubik</vt:lpstr>
      <vt:lpstr>US Submarine Day by Slidesgo</vt:lpstr>
      <vt:lpstr>SUBMARINE</vt:lpstr>
      <vt:lpstr>WHOA!</vt:lpstr>
      <vt:lpstr>TABLE OF CONTENTS</vt:lpstr>
      <vt:lpstr>INTRODUCTION</vt:lpstr>
      <vt:lpstr>HISTORY</vt:lpstr>
      <vt:lpstr>THE SLIDE TITLE GOES HERE!</vt:lpstr>
      <vt:lpstr>MAYBE YOU NEED TO DIVIDE THE CONTENT</vt:lpstr>
      <vt:lpstr>—SOMEONE FAMOUS</vt:lpstr>
      <vt:lpstr>YOU COULD USE THREE COLUMNS, WHY NOT?</vt:lpstr>
      <vt:lpstr>IMPORTANT FACTS</vt:lpstr>
      <vt:lpstr>A PICTURE IS WORTH A THOUSAND WORDS</vt:lpstr>
      <vt:lpstr>A PICTURE ALWAYS REINFORCES THE CONCEPT</vt:lpstr>
      <vt:lpstr>AWESOME WORDS</vt:lpstr>
      <vt:lpstr>GRAPH</vt:lpstr>
      <vt:lpstr>Presentación de PowerPoint</vt:lpstr>
      <vt:lpstr>SOME DETAILS</vt:lpstr>
      <vt:lpstr>TECHNOLOGICAL ADVANCES</vt:lpstr>
      <vt:lpstr>HOW DOES IT WORK?</vt:lpstr>
      <vt:lpstr>SUBMARINE FORCE</vt:lpstr>
      <vt:lpstr>A TIMELINE ALWAYS WORKS WELL</vt:lpstr>
      <vt:lpstr>PERCENTAGES</vt:lpstr>
      <vt:lpstr>4,498,300,000</vt:lpstr>
      <vt:lpstr>333,000.00</vt:lpstr>
      <vt:lpstr>Roman empire</vt:lpstr>
      <vt:lpstr>OUR TEAM</vt:lpstr>
      <vt:lpstr>NAVY SUBMARINES</vt:lpstr>
      <vt:lpstr>REVIEWS</vt:lpstr>
      <vt:lpstr>NEXT YEAR</vt:lpstr>
      <vt:lpstr>THANKS!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submarino</dc:title>
  <dc:creator>Sr GRYM</dc:creator>
  <cp:lastModifiedBy>eduardo</cp:lastModifiedBy>
  <cp:revision>22</cp:revision>
  <dcterms:modified xsi:type="dcterms:W3CDTF">2025-12-07T21:29:40Z</dcterms:modified>
</cp:coreProperties>
</file>