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13716000" cx="24387025"/>
  <p:notesSz cx="13716000" cy="24387025"/>
  <p:embeddedFontLst>
    <p:embeddedFont>
      <p:font typeface="Quantico"/>
      <p:bold r:id="rId26"/>
      <p:boldItalic r:id="rId27"/>
    </p:embeddedFont>
    <p:embeddedFont>
      <p:font typeface="Lato"/>
      <p:bold r:id="rId28"/>
      <p:boldItalic r:id="rId29"/>
    </p:embeddedFont>
    <p:embeddedFont>
      <p:font typeface="Montserrat"/>
      <p:regular r:id="rId30"/>
      <p:bold r:id="rId31"/>
      <p:italic r:id="rId32"/>
      <p:boldItalic r:id="rId33"/>
    </p:embeddedFont>
    <p:embeddedFont>
      <p:font typeface="Inter"/>
      <p:regular r:id="rId34"/>
      <p:bold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6" roundtripDataSignature="AMtx7mgML4bqsnP4zdy8ET4aNc69jVwqD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Quantico-bold.fntdata"/><Relationship Id="rId25" Type="http://schemas.openxmlformats.org/officeDocument/2006/relationships/slide" Target="slides/slide21.xml"/><Relationship Id="rId28" Type="http://schemas.openxmlformats.org/officeDocument/2006/relationships/font" Target="fonts/Lato-bold.fntdata"/><Relationship Id="rId27" Type="http://schemas.openxmlformats.org/officeDocument/2006/relationships/font" Target="fonts/Quantico-bold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ontserrat-bold.fntdata"/><Relationship Id="rId30" Type="http://schemas.openxmlformats.org/officeDocument/2006/relationships/font" Target="fonts/Montserrat-regular.fntdata"/><Relationship Id="rId11" Type="http://schemas.openxmlformats.org/officeDocument/2006/relationships/slide" Target="slides/slide7.xml"/><Relationship Id="rId33" Type="http://schemas.openxmlformats.org/officeDocument/2006/relationships/font" Target="fonts/Montserrat-boldItalic.fntdata"/><Relationship Id="rId10" Type="http://schemas.openxmlformats.org/officeDocument/2006/relationships/slide" Target="slides/slide6.xml"/><Relationship Id="rId32" Type="http://schemas.openxmlformats.org/officeDocument/2006/relationships/font" Target="fonts/Montserrat-italic.fntdata"/><Relationship Id="rId13" Type="http://schemas.openxmlformats.org/officeDocument/2006/relationships/slide" Target="slides/slide9.xml"/><Relationship Id="rId35" Type="http://schemas.openxmlformats.org/officeDocument/2006/relationships/font" Target="fonts/Inter-bold.fntdata"/><Relationship Id="rId12" Type="http://schemas.openxmlformats.org/officeDocument/2006/relationships/slide" Target="slides/slide8.xml"/><Relationship Id="rId34" Type="http://schemas.openxmlformats.org/officeDocument/2006/relationships/font" Target="fonts/Inter-regular.fntdata"/><Relationship Id="rId15" Type="http://schemas.openxmlformats.org/officeDocument/2006/relationships/slide" Target="slides/slide11.xml"/><Relationship Id="rId14" Type="http://schemas.openxmlformats.org/officeDocument/2006/relationships/slide" Target="slides/slide10.xml"/><Relationship Id="rId36" Type="http://customschemas.google.com/relationships/presentationmetadata" Target="meta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71208e75a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71208e75a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71208e75a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71208e75a5_0_2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g271208e75a5_0_2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g271208e75a5_0_2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71208e75a5_0_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g271208e75a5_0_2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g271208e75a5_0_2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71208e75a5_0_2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g271208e75a5_0_2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g271208e75a5_0_2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71208e75a5_0_3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g271208e75a5_0_3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g271208e75a5_0_3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71208e75a5_0_3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g271208e75a5_0_3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g271208e75a5_0_3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71208e75a5_0_3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g271208e75a5_0_3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g271208e75a5_0_3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71208e75a5_0_3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g271208e75a5_0_3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g271208e75a5_0_3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71208e75a5_0_3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g271208e75a5_0_3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g271208e75a5_0_3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71208e75a5_0_4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g271208e75a5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g271208e75a5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71208e75a5_0_4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g271208e75a5_0_4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g271208e75a5_0_4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g271208e75a5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g271208e75a5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271208e75a5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71208e75a5_0_5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g271208e75a5_0_5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6" name="Google Shape;536;g271208e75a5_0_5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271208e75a5_0_5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5" name="Google Shape;605;g271208e75a5_0_5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6" name="Google Shape;606;g271208e75a5_0_5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g271208e75a5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 name="Google Shape;38;g271208e75a5_0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 name="Google Shape;39;g271208e75a5_0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71208e75a5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g271208e75a5_0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g271208e75a5_0_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71208e75a5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g271208e75a5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g271208e75a5_0_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71208e75a5_0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 name="Google Shape;119;g271208e75a5_0_1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g271208e75a5_0_1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71208e75a5_0_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g271208e75a5_0_1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g271208e75a5_0_1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71208e75a5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271208e75a5_0_1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g271208e75a5_0_1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71208e75a5_0_1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g271208e75a5_0_1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g271208e75a5_0_1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2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37.png"/><Relationship Id="rId5" Type="http://schemas.openxmlformats.org/officeDocument/2006/relationships/image" Target="../media/image2.png"/></Relationships>
</file>

<file path=ppt/slides/_rels/slide12.xml.rels><?xml version="1.0" encoding="UTF-8" standalone="yes"?><Relationships xmlns="http://schemas.openxmlformats.org/package/2006/relationships"><Relationship Id="rId20" Type="http://schemas.openxmlformats.org/officeDocument/2006/relationships/image" Target="../media/image67.png"/><Relationship Id="rId22" Type="http://schemas.openxmlformats.org/officeDocument/2006/relationships/image" Target="../media/image78.png"/><Relationship Id="rId21" Type="http://schemas.openxmlformats.org/officeDocument/2006/relationships/image" Target="../media/image68.png"/><Relationship Id="rId24" Type="http://schemas.openxmlformats.org/officeDocument/2006/relationships/image" Target="../media/image75.png"/><Relationship Id="rId23" Type="http://schemas.openxmlformats.org/officeDocument/2006/relationships/image" Target="../media/image73.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64.png"/><Relationship Id="rId26" Type="http://schemas.openxmlformats.org/officeDocument/2006/relationships/image" Target="../media/image71.png"/><Relationship Id="rId25" Type="http://schemas.openxmlformats.org/officeDocument/2006/relationships/image" Target="../media/image69.png"/><Relationship Id="rId28" Type="http://schemas.openxmlformats.org/officeDocument/2006/relationships/image" Target="../media/image76.png"/><Relationship Id="rId27" Type="http://schemas.openxmlformats.org/officeDocument/2006/relationships/image" Target="../media/image88.png"/><Relationship Id="rId5" Type="http://schemas.openxmlformats.org/officeDocument/2006/relationships/image" Target="../media/image2.png"/><Relationship Id="rId6" Type="http://schemas.openxmlformats.org/officeDocument/2006/relationships/image" Target="../media/image56.png"/><Relationship Id="rId29" Type="http://schemas.openxmlformats.org/officeDocument/2006/relationships/image" Target="../media/image79.png"/><Relationship Id="rId7" Type="http://schemas.openxmlformats.org/officeDocument/2006/relationships/image" Target="../media/image52.png"/><Relationship Id="rId8" Type="http://schemas.openxmlformats.org/officeDocument/2006/relationships/image" Target="../media/image80.png"/><Relationship Id="rId11" Type="http://schemas.openxmlformats.org/officeDocument/2006/relationships/image" Target="../media/image65.png"/><Relationship Id="rId10" Type="http://schemas.openxmlformats.org/officeDocument/2006/relationships/image" Target="../media/image55.png"/><Relationship Id="rId13" Type="http://schemas.openxmlformats.org/officeDocument/2006/relationships/image" Target="../media/image53.png"/><Relationship Id="rId12" Type="http://schemas.openxmlformats.org/officeDocument/2006/relationships/image" Target="../media/image54.png"/><Relationship Id="rId15" Type="http://schemas.openxmlformats.org/officeDocument/2006/relationships/image" Target="../media/image59.png"/><Relationship Id="rId14" Type="http://schemas.openxmlformats.org/officeDocument/2006/relationships/image" Target="../media/image62.png"/><Relationship Id="rId17" Type="http://schemas.openxmlformats.org/officeDocument/2006/relationships/image" Target="../media/image63.png"/><Relationship Id="rId16" Type="http://schemas.openxmlformats.org/officeDocument/2006/relationships/image" Target="../media/image58.png"/><Relationship Id="rId19" Type="http://schemas.openxmlformats.org/officeDocument/2006/relationships/image" Target="../media/image61.png"/><Relationship Id="rId18" Type="http://schemas.openxmlformats.org/officeDocument/2006/relationships/image" Target="../media/image6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81.png"/><Relationship Id="rId7" Type="http://schemas.openxmlformats.org/officeDocument/2006/relationships/image" Target="../media/image9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37.png"/><Relationship Id="rId5" Type="http://schemas.openxmlformats.org/officeDocument/2006/relationships/image" Target="../media/image2.png"/><Relationship Id="rId6" Type="http://schemas.openxmlformats.org/officeDocument/2006/relationships/image" Target="../media/image89.png"/><Relationship Id="rId7" Type="http://schemas.openxmlformats.org/officeDocument/2006/relationships/image" Target="../media/image9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94.png"/><Relationship Id="rId7" Type="http://schemas.openxmlformats.org/officeDocument/2006/relationships/image" Target="../media/image10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05.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37.png"/><Relationship Id="rId5" Type="http://schemas.openxmlformats.org/officeDocument/2006/relationships/image" Target="../media/image2.png"/><Relationship Id="rId6" Type="http://schemas.openxmlformats.org/officeDocument/2006/relationships/image" Target="../media/image1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2.png"/><Relationship Id="rId4" Type="http://schemas.openxmlformats.org/officeDocument/2006/relationships/image" Target="../media/image114.png"/><Relationship Id="rId5" Type="http://schemas.openxmlformats.org/officeDocument/2006/relationships/image" Target="../media/image2.png"/><Relationship Id="rId6" Type="http://schemas.openxmlformats.org/officeDocument/2006/relationships/image" Target="../media/image124.png"/><Relationship Id="rId7" Type="http://schemas.openxmlformats.org/officeDocument/2006/relationships/image" Target="../media/image97.png"/><Relationship Id="rId8" Type="http://schemas.openxmlformats.org/officeDocument/2006/relationships/image" Target="../media/image1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106.png"/><Relationship Id="rId7" Type="http://schemas.openxmlformats.org/officeDocument/2006/relationships/image" Target="../media/image111.png"/><Relationship Id="rId8" Type="http://schemas.openxmlformats.org/officeDocument/2006/relationships/image" Target="../media/image1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2.png"/></Relationships>
</file>

<file path=ppt/slides/_rels/slide20.xml.rels><?xml version="1.0" encoding="UTF-8" standalone="yes"?><Relationships xmlns="http://schemas.openxmlformats.org/package/2006/relationships"><Relationship Id="rId20" Type="http://schemas.openxmlformats.org/officeDocument/2006/relationships/image" Target="../media/image134.png"/><Relationship Id="rId21" Type="http://schemas.openxmlformats.org/officeDocument/2006/relationships/image" Target="../media/image142.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131.png"/><Relationship Id="rId5" Type="http://schemas.openxmlformats.org/officeDocument/2006/relationships/image" Target="../media/image2.png"/><Relationship Id="rId6" Type="http://schemas.openxmlformats.org/officeDocument/2006/relationships/hyperlink" Target="https://eatemp.com/powerpoint-org-chart-template/" TargetMode="External"/><Relationship Id="rId7" Type="http://schemas.openxmlformats.org/officeDocument/2006/relationships/image" Target="../media/image140.png"/><Relationship Id="rId8" Type="http://schemas.openxmlformats.org/officeDocument/2006/relationships/image" Target="../media/image112.png"/><Relationship Id="rId11" Type="http://schemas.openxmlformats.org/officeDocument/2006/relationships/image" Target="../media/image129.png"/><Relationship Id="rId10" Type="http://schemas.openxmlformats.org/officeDocument/2006/relationships/image" Target="../media/image143.png"/><Relationship Id="rId13" Type="http://schemas.openxmlformats.org/officeDocument/2006/relationships/image" Target="../media/image117.png"/><Relationship Id="rId12" Type="http://schemas.openxmlformats.org/officeDocument/2006/relationships/image" Target="../media/image121.png"/><Relationship Id="rId15" Type="http://schemas.openxmlformats.org/officeDocument/2006/relationships/image" Target="../media/image125.png"/><Relationship Id="rId14" Type="http://schemas.openxmlformats.org/officeDocument/2006/relationships/image" Target="../media/image118.png"/><Relationship Id="rId17" Type="http://schemas.openxmlformats.org/officeDocument/2006/relationships/image" Target="../media/image122.png"/><Relationship Id="rId16" Type="http://schemas.openxmlformats.org/officeDocument/2006/relationships/image" Target="../media/image127.png"/><Relationship Id="rId19" Type="http://schemas.openxmlformats.org/officeDocument/2006/relationships/image" Target="../media/image145.png"/><Relationship Id="rId18" Type="http://schemas.openxmlformats.org/officeDocument/2006/relationships/image" Target="../media/image1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38.png"/><Relationship Id="rId4" Type="http://schemas.openxmlformats.org/officeDocument/2006/relationships/image" Target="../media/image139.png"/><Relationship Id="rId5" Type="http://schemas.openxmlformats.org/officeDocument/2006/relationships/image" Target="../media/image2.png"/><Relationship Id="rId6" Type="http://schemas.openxmlformats.org/officeDocument/2006/relationships/hyperlink" Target="https://unsplash.com/" TargetMode="External"/><Relationship Id="rId7" Type="http://schemas.openxmlformats.org/officeDocument/2006/relationships/image" Target="../media/image1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37.png"/><Relationship Id="rId5" Type="http://schemas.openxmlformats.org/officeDocument/2006/relationships/image" Target="../media/image2.png"/><Relationship Id="rId6"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57.png"/><Relationship Id="rId6" Type="http://schemas.openxmlformats.org/officeDocument/2006/relationships/image" Target="../media/image2.png"/><Relationship Id="rId7" Type="http://schemas.openxmlformats.org/officeDocument/2006/relationships/image" Target="../media/image11.png"/><Relationship Id="rId8"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37.png"/><Relationship Id="rId5" Type="http://schemas.openxmlformats.org/officeDocument/2006/relationships/image" Target="../media/image2.png"/><Relationship Id="rId6" Type="http://schemas.openxmlformats.org/officeDocument/2006/relationships/image" Target="../media/image25.png"/><Relationship Id="rId7"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37.png"/><Relationship Id="rId11" Type="http://schemas.openxmlformats.org/officeDocument/2006/relationships/image" Target="../media/image35.png"/><Relationship Id="rId10" Type="http://schemas.openxmlformats.org/officeDocument/2006/relationships/image" Target="../media/image36.png"/><Relationship Id="rId9" Type="http://schemas.openxmlformats.org/officeDocument/2006/relationships/image" Target="../media/image34.png"/><Relationship Id="rId5" Type="http://schemas.openxmlformats.org/officeDocument/2006/relationships/image" Target="../media/image2.png"/><Relationship Id="rId6" Type="http://schemas.openxmlformats.org/officeDocument/2006/relationships/image" Target="../media/image32.png"/><Relationship Id="rId7" Type="http://schemas.openxmlformats.org/officeDocument/2006/relationships/image" Target="../media/image31.png"/><Relationship Id="rId8"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15" name="Shape 15"/>
        <p:cNvGrpSpPr/>
        <p:nvPr/>
      </p:nvGrpSpPr>
      <p:grpSpPr>
        <a:xfrm>
          <a:off x="0" y="0"/>
          <a:ext cx="0" cy="0"/>
          <a:chOff x="0" y="0"/>
          <a:chExt cx="0" cy="0"/>
        </a:xfrm>
      </p:grpSpPr>
      <p:pic>
        <p:nvPicPr>
          <p:cNvPr descr=" " id="16" name="Google Shape;16;g271208e75a5_0_0"/>
          <p:cNvPicPr preferRelativeResize="0"/>
          <p:nvPr/>
        </p:nvPicPr>
        <p:blipFill rotWithShape="1">
          <a:blip r:embed="rId3">
            <a:alphaModFix/>
          </a:blip>
          <a:srcRect b="0" l="0" r="0" t="0"/>
          <a:stretch/>
        </p:blipFill>
        <p:spPr>
          <a:xfrm>
            <a:off x="0" y="457200"/>
            <a:ext cx="2108464" cy="8098932"/>
          </a:xfrm>
          <a:prstGeom prst="rect">
            <a:avLst/>
          </a:prstGeom>
          <a:noFill/>
          <a:ln>
            <a:noFill/>
          </a:ln>
        </p:spPr>
      </p:pic>
      <p:pic>
        <p:nvPicPr>
          <p:cNvPr descr=" " id="17" name="Google Shape;17;g271208e75a5_0_0"/>
          <p:cNvPicPr preferRelativeResize="0"/>
          <p:nvPr/>
        </p:nvPicPr>
        <p:blipFill rotWithShape="1">
          <a:blip r:embed="rId4">
            <a:alphaModFix/>
          </a:blip>
          <a:srcRect b="0" l="0" r="0" t="0"/>
          <a:stretch/>
        </p:blipFill>
        <p:spPr>
          <a:xfrm>
            <a:off x="21376772" y="8559800"/>
            <a:ext cx="3010276" cy="4940300"/>
          </a:xfrm>
          <a:prstGeom prst="rect">
            <a:avLst/>
          </a:prstGeom>
          <a:noFill/>
          <a:ln>
            <a:noFill/>
          </a:ln>
        </p:spPr>
      </p:pic>
      <p:sp>
        <p:nvSpPr>
          <p:cNvPr id="18" name="Google Shape;18;g271208e75a5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 name="Google Shape;19;g271208e75a5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0" name="Google Shape;20;g271208e75a5_0_0"/>
          <p:cNvSpPr/>
          <p:nvPr/>
        </p:nvSpPr>
        <p:spPr>
          <a:xfrm>
            <a:off x="3175397" y="2489200"/>
            <a:ext cx="18048900" cy="2933700"/>
          </a:xfrm>
          <a:prstGeom prst="rect">
            <a:avLst/>
          </a:prstGeom>
          <a:no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g271208e75a5_0_0"/>
          <p:cNvSpPr/>
          <p:nvPr/>
        </p:nvSpPr>
        <p:spPr>
          <a:xfrm>
            <a:off x="3937492" y="2794000"/>
            <a:ext cx="17066700" cy="286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5157"/>
              </a:buClr>
              <a:buSzPts val="12800"/>
              <a:buFont typeface="Quantico"/>
              <a:buNone/>
            </a:pPr>
            <a:r>
              <a:rPr b="1" i="0" lang="en-US" sz="12800" u="none" cap="none" strike="noStrike">
                <a:solidFill>
                  <a:srgbClr val="FF5157"/>
                </a:solidFill>
                <a:latin typeface="Quantico"/>
                <a:ea typeface="Quantico"/>
                <a:cs typeface="Quantico"/>
                <a:sym typeface="Quantico"/>
              </a:rPr>
              <a:t>ELECTRO</a:t>
            </a:r>
            <a:r>
              <a:rPr b="1" i="0" lang="en-US" sz="12800" u="none" cap="none" strike="noStrike">
                <a:solidFill>
                  <a:srgbClr val="455FDD"/>
                </a:solidFill>
                <a:latin typeface="Quantico"/>
                <a:ea typeface="Quantico"/>
                <a:cs typeface="Quantico"/>
                <a:sym typeface="Quantico"/>
              </a:rPr>
              <a:t>MAGNETISM</a:t>
            </a:r>
            <a:endParaRPr b="0" i="0" sz="12800" u="none" cap="none" strike="noStrike">
              <a:solidFill>
                <a:schemeClr val="dk1"/>
              </a:solidFill>
              <a:latin typeface="Calibri"/>
              <a:ea typeface="Calibri"/>
              <a:cs typeface="Calibri"/>
              <a:sym typeface="Calibri"/>
            </a:endParaRPr>
          </a:p>
        </p:txBody>
      </p:sp>
      <p:pic>
        <p:nvPicPr>
          <p:cNvPr descr=" " id="22" name="Google Shape;22;g271208e75a5_0_0"/>
          <p:cNvPicPr preferRelativeResize="0"/>
          <p:nvPr/>
        </p:nvPicPr>
        <p:blipFill rotWithShape="1">
          <a:blip r:embed="rId6">
            <a:alphaModFix/>
          </a:blip>
          <a:srcRect b="0" l="0" r="0" t="0"/>
          <a:stretch/>
        </p:blipFill>
        <p:spPr>
          <a:xfrm>
            <a:off x="7112889" y="5969000"/>
            <a:ext cx="10161270" cy="7747000"/>
          </a:xfrm>
          <a:prstGeom prst="rect">
            <a:avLst/>
          </a:prstGeom>
          <a:noFill/>
          <a:ln>
            <a:noFill/>
          </a:ln>
        </p:spPr>
      </p:pic>
      <p:sp>
        <p:nvSpPr>
          <p:cNvPr id="23" name="Google Shape;23;g271208e75a5_0_0"/>
          <p:cNvSpPr/>
          <p:nvPr/>
        </p:nvSpPr>
        <p:spPr>
          <a:xfrm>
            <a:off x="3052615" y="965200"/>
            <a:ext cx="182817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FREE PRESENTATION TEMPLATE BY EATEMP</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252" name="Shape 252"/>
        <p:cNvGrpSpPr/>
        <p:nvPr/>
      </p:nvGrpSpPr>
      <p:grpSpPr>
        <a:xfrm>
          <a:off x="0" y="0"/>
          <a:ext cx="0" cy="0"/>
          <a:chOff x="0" y="0"/>
          <a:chExt cx="0" cy="0"/>
        </a:xfrm>
      </p:grpSpPr>
      <p:pic>
        <p:nvPicPr>
          <p:cNvPr descr=" " id="253" name="Google Shape;253;g271208e75a5_0_228"/>
          <p:cNvPicPr preferRelativeResize="0"/>
          <p:nvPr/>
        </p:nvPicPr>
        <p:blipFill rotWithShape="1">
          <a:blip r:embed="rId3">
            <a:alphaModFix/>
          </a:blip>
          <a:srcRect b="0" l="0" r="0" t="0"/>
          <a:stretch/>
        </p:blipFill>
        <p:spPr>
          <a:xfrm>
            <a:off x="0" y="0"/>
            <a:ext cx="4174208" cy="7856685"/>
          </a:xfrm>
          <a:prstGeom prst="rect">
            <a:avLst/>
          </a:prstGeom>
          <a:noFill/>
          <a:ln>
            <a:noFill/>
          </a:ln>
        </p:spPr>
      </p:pic>
      <p:pic>
        <p:nvPicPr>
          <p:cNvPr descr=" " id="254" name="Google Shape;254;g271208e75a5_0_228"/>
          <p:cNvPicPr preferRelativeResize="0"/>
          <p:nvPr/>
        </p:nvPicPr>
        <p:blipFill rotWithShape="1">
          <a:blip r:embed="rId4">
            <a:alphaModFix/>
          </a:blip>
          <a:srcRect b="0" l="0" r="0" t="0"/>
          <a:stretch/>
        </p:blipFill>
        <p:spPr>
          <a:xfrm>
            <a:off x="20066027" y="7861300"/>
            <a:ext cx="4321021" cy="5256597"/>
          </a:xfrm>
          <a:prstGeom prst="rect">
            <a:avLst/>
          </a:prstGeom>
          <a:noFill/>
          <a:ln>
            <a:noFill/>
          </a:ln>
        </p:spPr>
      </p:pic>
      <p:sp>
        <p:nvSpPr>
          <p:cNvPr id="255" name="Google Shape;255;g271208e75a5_0_22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6" name="Google Shape;256;g271208e75a5_0_22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57" name="Google Shape;257;g271208e75a5_0_228"/>
          <p:cNvSpPr/>
          <p:nvPr/>
        </p:nvSpPr>
        <p:spPr>
          <a:xfrm>
            <a:off x="4305838" y="3403600"/>
            <a:ext cx="15762600" cy="751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71208e75a5_0_228"/>
          <p:cNvSpPr/>
          <p:nvPr/>
        </p:nvSpPr>
        <p:spPr>
          <a:xfrm>
            <a:off x="4305838" y="3403600"/>
            <a:ext cx="15762600" cy="614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71208e75a5_0_228"/>
          <p:cNvSpPr/>
          <p:nvPr/>
        </p:nvSpPr>
        <p:spPr>
          <a:xfrm>
            <a:off x="4959970" y="3403600"/>
            <a:ext cx="14454300" cy="4965600"/>
          </a:xfrm>
          <a:prstGeom prst="rect">
            <a:avLst/>
          </a:prstGeom>
          <a:solidFill>
            <a:srgbClr val="FFFFFF"/>
          </a:solid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71208e75a5_0_228"/>
          <p:cNvSpPr/>
          <p:nvPr/>
        </p:nvSpPr>
        <p:spPr>
          <a:xfrm>
            <a:off x="5722065" y="3708400"/>
            <a:ext cx="13946400" cy="537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1212"/>
              </a:buClr>
              <a:buSzPts val="24000"/>
              <a:buFont typeface="Quantico"/>
              <a:buNone/>
            </a:pPr>
            <a:r>
              <a:rPr b="1" i="0" lang="en-US" sz="24000" u="none" cap="none" strike="noStrike">
                <a:solidFill>
                  <a:srgbClr val="121212"/>
                </a:solidFill>
                <a:latin typeface="Quantico"/>
                <a:ea typeface="Quantico"/>
                <a:cs typeface="Quantico"/>
                <a:sym typeface="Quantico"/>
              </a:rPr>
              <a:t>234,567</a:t>
            </a:r>
            <a:endParaRPr b="0" i="0" sz="24000" u="none" cap="none" strike="noStrike">
              <a:solidFill>
                <a:schemeClr val="dk1"/>
              </a:solidFill>
              <a:latin typeface="Calibri"/>
              <a:ea typeface="Calibri"/>
              <a:cs typeface="Calibri"/>
              <a:sym typeface="Calibri"/>
            </a:endParaRPr>
          </a:p>
        </p:txBody>
      </p:sp>
      <p:sp>
        <p:nvSpPr>
          <p:cNvPr id="261" name="Google Shape;261;g271208e75a5_0_228"/>
          <p:cNvSpPr/>
          <p:nvPr/>
        </p:nvSpPr>
        <p:spPr>
          <a:xfrm>
            <a:off x="4170355" y="8572500"/>
            <a:ext cx="160335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UNICORN SIGHTINGS</a:t>
            </a:r>
            <a:endParaRPr b="0" i="0" sz="6400" u="none" cap="none" strike="noStrike">
              <a:solidFill>
                <a:schemeClr val="dk1"/>
              </a:solidFill>
              <a:latin typeface="Calibri"/>
              <a:ea typeface="Calibri"/>
              <a:cs typeface="Calibri"/>
              <a:sym typeface="Calibri"/>
            </a:endParaRPr>
          </a:p>
        </p:txBody>
      </p:sp>
      <p:sp>
        <p:nvSpPr>
          <p:cNvPr id="262" name="Google Shape;262;g271208e75a5_0_228"/>
          <p:cNvSpPr/>
          <p:nvPr/>
        </p:nvSpPr>
        <p:spPr>
          <a:xfrm>
            <a:off x="7483352" y="9956800"/>
            <a:ext cx="94077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267" name="Shape 267"/>
        <p:cNvGrpSpPr/>
        <p:nvPr/>
      </p:nvGrpSpPr>
      <p:grpSpPr>
        <a:xfrm>
          <a:off x="0" y="0"/>
          <a:ext cx="0" cy="0"/>
          <a:chOff x="0" y="0"/>
          <a:chExt cx="0" cy="0"/>
        </a:xfrm>
      </p:grpSpPr>
      <p:pic>
        <p:nvPicPr>
          <p:cNvPr descr=" " id="268" name="Google Shape;268;g271208e75a5_0_242"/>
          <p:cNvPicPr preferRelativeResize="0"/>
          <p:nvPr/>
        </p:nvPicPr>
        <p:blipFill rotWithShape="1">
          <a:blip r:embed="rId3">
            <a:alphaModFix/>
          </a:blip>
          <a:srcRect b="0" l="0" r="0" t="0"/>
          <a:stretch/>
        </p:blipFill>
        <p:spPr>
          <a:xfrm>
            <a:off x="18112464" y="0"/>
            <a:ext cx="5614102" cy="2628900"/>
          </a:xfrm>
          <a:prstGeom prst="rect">
            <a:avLst/>
          </a:prstGeom>
          <a:noFill/>
          <a:ln>
            <a:noFill/>
          </a:ln>
        </p:spPr>
      </p:pic>
      <p:pic>
        <p:nvPicPr>
          <p:cNvPr descr=" " id="269" name="Google Shape;269;g271208e75a5_0_242"/>
          <p:cNvPicPr preferRelativeResize="0"/>
          <p:nvPr/>
        </p:nvPicPr>
        <p:blipFill rotWithShape="1">
          <a:blip r:embed="rId4">
            <a:alphaModFix/>
          </a:blip>
          <a:srcRect b="0" l="0" r="0" t="0"/>
          <a:stretch/>
        </p:blipFill>
        <p:spPr>
          <a:xfrm>
            <a:off x="0" y="9804400"/>
            <a:ext cx="5982448" cy="3911600"/>
          </a:xfrm>
          <a:prstGeom prst="rect">
            <a:avLst/>
          </a:prstGeom>
          <a:noFill/>
          <a:ln>
            <a:noFill/>
          </a:ln>
        </p:spPr>
      </p:pic>
      <p:sp>
        <p:nvSpPr>
          <p:cNvPr id="270" name="Google Shape;270;g271208e75a5_0_24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1" name="Google Shape;271;g271208e75a5_0_24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72" name="Google Shape;272;g271208e75a5_0_242"/>
          <p:cNvSpPr/>
          <p:nvPr/>
        </p:nvSpPr>
        <p:spPr>
          <a:xfrm>
            <a:off x="3391324" y="2476500"/>
            <a:ext cx="7875000" cy="372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71208e75a5_0_242"/>
          <p:cNvSpPr/>
          <p:nvPr/>
        </p:nvSpPr>
        <p:spPr>
          <a:xfrm>
            <a:off x="2235479" y="2476500"/>
            <a:ext cx="10186800" cy="2933700"/>
          </a:xfrm>
          <a:prstGeom prst="rect">
            <a:avLst/>
          </a:prstGeom>
          <a:no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71208e75a5_0_242"/>
          <p:cNvSpPr/>
          <p:nvPr/>
        </p:nvSpPr>
        <p:spPr>
          <a:xfrm>
            <a:off x="2455640" y="2781300"/>
            <a:ext cx="9204300" cy="2865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121212"/>
              </a:buClr>
              <a:buSzPts val="12800"/>
              <a:buFont typeface="Quantico"/>
              <a:buNone/>
            </a:pPr>
            <a:r>
              <a:rPr b="1" i="0" lang="en-US" sz="12800" u="none" cap="none" strike="noStrike">
                <a:solidFill>
                  <a:srgbClr val="121212"/>
                </a:solidFill>
                <a:latin typeface="Quantico"/>
                <a:ea typeface="Quantico"/>
                <a:cs typeface="Quantico"/>
                <a:sym typeface="Quantico"/>
              </a:rPr>
              <a:t>233 COINS</a:t>
            </a:r>
            <a:endParaRPr b="0" i="0" sz="12800" u="none" cap="none" strike="noStrike">
              <a:solidFill>
                <a:schemeClr val="dk1"/>
              </a:solidFill>
              <a:latin typeface="Calibri"/>
              <a:ea typeface="Calibri"/>
              <a:cs typeface="Calibri"/>
              <a:sym typeface="Calibri"/>
            </a:endParaRPr>
          </a:p>
        </p:txBody>
      </p:sp>
      <p:sp>
        <p:nvSpPr>
          <p:cNvPr id="275" name="Google Shape;275;g271208e75a5_0_242"/>
          <p:cNvSpPr/>
          <p:nvPr/>
        </p:nvSpPr>
        <p:spPr>
          <a:xfrm>
            <a:off x="3391324" y="57150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71208e75a5_0_242"/>
          <p:cNvSpPr/>
          <p:nvPr/>
        </p:nvSpPr>
        <p:spPr>
          <a:xfrm>
            <a:off x="3323582" y="57150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Treasure Found</a:t>
            </a:r>
            <a:endParaRPr b="0" i="0" sz="3200" u="none" cap="none" strike="noStrike">
              <a:solidFill>
                <a:schemeClr val="dk1"/>
              </a:solidFill>
              <a:latin typeface="Calibri"/>
              <a:ea typeface="Calibri"/>
              <a:cs typeface="Calibri"/>
              <a:sym typeface="Calibri"/>
            </a:endParaRPr>
          </a:p>
        </p:txBody>
      </p:sp>
      <p:sp>
        <p:nvSpPr>
          <p:cNvPr id="277" name="Google Shape;277;g271208e75a5_0_242"/>
          <p:cNvSpPr/>
          <p:nvPr/>
        </p:nvSpPr>
        <p:spPr>
          <a:xfrm>
            <a:off x="3391324" y="7226300"/>
            <a:ext cx="7875000" cy="372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71208e75a5_0_242"/>
          <p:cNvSpPr/>
          <p:nvPr/>
        </p:nvSpPr>
        <p:spPr>
          <a:xfrm>
            <a:off x="1956044" y="7226300"/>
            <a:ext cx="10745400" cy="2933700"/>
          </a:xfrm>
          <a:prstGeom prst="rect">
            <a:avLst/>
          </a:prstGeom>
          <a:solidFill>
            <a:srgbClr val="FFFFFF"/>
          </a:solid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71208e75a5_0_242"/>
          <p:cNvSpPr/>
          <p:nvPr/>
        </p:nvSpPr>
        <p:spPr>
          <a:xfrm>
            <a:off x="2176205" y="7531100"/>
            <a:ext cx="9763200" cy="2865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121212"/>
              </a:buClr>
              <a:buSzPts val="12800"/>
              <a:buFont typeface="Quantico"/>
              <a:buNone/>
            </a:pPr>
            <a:r>
              <a:rPr b="1" i="0" lang="en-US" sz="12800" u="none" cap="none" strike="noStrike">
                <a:solidFill>
                  <a:srgbClr val="121212"/>
                </a:solidFill>
                <a:latin typeface="Quantico"/>
                <a:ea typeface="Quantico"/>
                <a:cs typeface="Quantico"/>
                <a:sym typeface="Quantico"/>
              </a:rPr>
              <a:t>456 HOURS</a:t>
            </a:r>
            <a:endParaRPr b="0" i="0" sz="12800" u="none" cap="none" strike="noStrike">
              <a:solidFill>
                <a:schemeClr val="dk1"/>
              </a:solidFill>
              <a:latin typeface="Calibri"/>
              <a:ea typeface="Calibri"/>
              <a:cs typeface="Calibri"/>
              <a:sym typeface="Calibri"/>
            </a:endParaRPr>
          </a:p>
        </p:txBody>
      </p:sp>
      <p:sp>
        <p:nvSpPr>
          <p:cNvPr id="280" name="Google Shape;280;g271208e75a5_0_242"/>
          <p:cNvSpPr/>
          <p:nvPr/>
        </p:nvSpPr>
        <p:spPr>
          <a:xfrm>
            <a:off x="3391324" y="104648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71208e75a5_0_242"/>
          <p:cNvSpPr/>
          <p:nvPr/>
        </p:nvSpPr>
        <p:spPr>
          <a:xfrm>
            <a:off x="3323582" y="104648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Duration of Spell Casting</a:t>
            </a:r>
            <a:endParaRPr b="0" i="0" sz="3200" u="none" cap="none" strike="noStrike">
              <a:solidFill>
                <a:schemeClr val="dk1"/>
              </a:solidFill>
              <a:latin typeface="Calibri"/>
              <a:ea typeface="Calibri"/>
              <a:cs typeface="Calibri"/>
              <a:sym typeface="Calibri"/>
            </a:endParaRPr>
          </a:p>
        </p:txBody>
      </p:sp>
      <p:sp>
        <p:nvSpPr>
          <p:cNvPr id="282" name="Google Shape;282;g271208e75a5_0_242"/>
          <p:cNvSpPr/>
          <p:nvPr/>
        </p:nvSpPr>
        <p:spPr>
          <a:xfrm>
            <a:off x="13552594" y="2476500"/>
            <a:ext cx="7875000" cy="372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71208e75a5_0_242"/>
          <p:cNvSpPr/>
          <p:nvPr/>
        </p:nvSpPr>
        <p:spPr>
          <a:xfrm>
            <a:off x="14848156" y="2476500"/>
            <a:ext cx="5283900" cy="2933700"/>
          </a:xfrm>
          <a:prstGeom prst="rect">
            <a:avLst/>
          </a:prstGeom>
          <a:solidFill>
            <a:srgbClr val="FFFFFF"/>
          </a:solid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71208e75a5_0_242"/>
          <p:cNvSpPr/>
          <p:nvPr/>
        </p:nvSpPr>
        <p:spPr>
          <a:xfrm>
            <a:off x="15068317" y="2781300"/>
            <a:ext cx="4301700" cy="2865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121212"/>
              </a:buClr>
              <a:buSzPts val="12800"/>
              <a:buFont typeface="Quantico"/>
              <a:buNone/>
            </a:pPr>
            <a:r>
              <a:rPr b="1" i="0" lang="en-US" sz="12800" u="none" cap="none" strike="noStrike">
                <a:solidFill>
                  <a:srgbClr val="121212"/>
                </a:solidFill>
                <a:latin typeface="Quantico"/>
                <a:ea typeface="Quantico"/>
                <a:cs typeface="Quantico"/>
                <a:sym typeface="Quantico"/>
              </a:rPr>
              <a:t>85%</a:t>
            </a:r>
            <a:endParaRPr b="0" i="0" sz="12800" u="none" cap="none" strike="noStrike">
              <a:solidFill>
                <a:schemeClr val="dk1"/>
              </a:solidFill>
              <a:latin typeface="Calibri"/>
              <a:ea typeface="Calibri"/>
              <a:cs typeface="Calibri"/>
              <a:sym typeface="Calibri"/>
            </a:endParaRPr>
          </a:p>
        </p:txBody>
      </p:sp>
      <p:sp>
        <p:nvSpPr>
          <p:cNvPr id="285" name="Google Shape;285;g271208e75a5_0_242"/>
          <p:cNvSpPr/>
          <p:nvPr/>
        </p:nvSpPr>
        <p:spPr>
          <a:xfrm>
            <a:off x="13552594" y="57150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71208e75a5_0_242"/>
          <p:cNvSpPr/>
          <p:nvPr/>
        </p:nvSpPr>
        <p:spPr>
          <a:xfrm>
            <a:off x="13484852" y="57150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Wished Granted</a:t>
            </a:r>
            <a:endParaRPr b="0" i="0" sz="3200" u="none" cap="none" strike="noStrike">
              <a:solidFill>
                <a:schemeClr val="dk1"/>
              </a:solidFill>
              <a:latin typeface="Calibri"/>
              <a:ea typeface="Calibri"/>
              <a:cs typeface="Calibri"/>
              <a:sym typeface="Calibri"/>
            </a:endParaRPr>
          </a:p>
        </p:txBody>
      </p:sp>
      <p:sp>
        <p:nvSpPr>
          <p:cNvPr id="287" name="Google Shape;287;g271208e75a5_0_242"/>
          <p:cNvSpPr/>
          <p:nvPr/>
        </p:nvSpPr>
        <p:spPr>
          <a:xfrm>
            <a:off x="13552594" y="7226300"/>
            <a:ext cx="7875000" cy="372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71208e75a5_0_242"/>
          <p:cNvSpPr/>
          <p:nvPr/>
        </p:nvSpPr>
        <p:spPr>
          <a:xfrm>
            <a:off x="13654207" y="7226300"/>
            <a:ext cx="7671900" cy="2933700"/>
          </a:xfrm>
          <a:prstGeom prst="rect">
            <a:avLst/>
          </a:prstGeom>
          <a:no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71208e75a5_0_242"/>
          <p:cNvSpPr/>
          <p:nvPr/>
        </p:nvSpPr>
        <p:spPr>
          <a:xfrm>
            <a:off x="13874367" y="7531100"/>
            <a:ext cx="6689400" cy="2865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121212"/>
              </a:buClr>
              <a:buSzPts val="12800"/>
              <a:buFont typeface="Quantico"/>
              <a:buNone/>
            </a:pPr>
            <a:r>
              <a:rPr b="1" i="0" lang="en-US" sz="12800" u="none" cap="none" strike="noStrike">
                <a:solidFill>
                  <a:srgbClr val="121212"/>
                </a:solidFill>
                <a:latin typeface="Quantico"/>
                <a:ea typeface="Quantico"/>
                <a:cs typeface="Quantico"/>
                <a:sym typeface="Quantico"/>
              </a:rPr>
              <a:t>434 KM</a:t>
            </a:r>
            <a:endParaRPr b="0" i="0" sz="12800" u="none" cap="none" strike="noStrike">
              <a:solidFill>
                <a:schemeClr val="dk1"/>
              </a:solidFill>
              <a:latin typeface="Calibri"/>
              <a:ea typeface="Calibri"/>
              <a:cs typeface="Calibri"/>
              <a:sym typeface="Calibri"/>
            </a:endParaRPr>
          </a:p>
        </p:txBody>
      </p:sp>
      <p:sp>
        <p:nvSpPr>
          <p:cNvPr id="290" name="Google Shape;290;g271208e75a5_0_242"/>
          <p:cNvSpPr/>
          <p:nvPr/>
        </p:nvSpPr>
        <p:spPr>
          <a:xfrm>
            <a:off x="13552594" y="104648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71208e75a5_0_242"/>
          <p:cNvSpPr/>
          <p:nvPr/>
        </p:nvSpPr>
        <p:spPr>
          <a:xfrm>
            <a:off x="13484852" y="104648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296" name="Shape 296"/>
        <p:cNvGrpSpPr/>
        <p:nvPr/>
      </p:nvGrpSpPr>
      <p:grpSpPr>
        <a:xfrm>
          <a:off x="0" y="0"/>
          <a:ext cx="0" cy="0"/>
          <a:chOff x="0" y="0"/>
          <a:chExt cx="0" cy="0"/>
        </a:xfrm>
      </p:grpSpPr>
      <p:pic>
        <p:nvPicPr>
          <p:cNvPr descr=" " id="297" name="Google Shape;297;g271208e75a5_0_270"/>
          <p:cNvPicPr preferRelativeResize="0"/>
          <p:nvPr/>
        </p:nvPicPr>
        <p:blipFill rotWithShape="1">
          <a:blip r:embed="rId3">
            <a:alphaModFix/>
          </a:blip>
          <a:srcRect b="0" l="0" r="0" t="0"/>
          <a:stretch/>
        </p:blipFill>
        <p:spPr>
          <a:xfrm>
            <a:off x="0" y="10210800"/>
            <a:ext cx="7569966" cy="2819400"/>
          </a:xfrm>
          <a:prstGeom prst="rect">
            <a:avLst/>
          </a:prstGeom>
          <a:noFill/>
          <a:ln>
            <a:noFill/>
          </a:ln>
        </p:spPr>
      </p:pic>
      <p:pic>
        <p:nvPicPr>
          <p:cNvPr descr=" " id="298" name="Google Shape;298;g271208e75a5_0_270"/>
          <p:cNvPicPr preferRelativeResize="0"/>
          <p:nvPr/>
        </p:nvPicPr>
        <p:blipFill rotWithShape="1">
          <a:blip r:embed="rId4">
            <a:alphaModFix/>
          </a:blip>
          <a:srcRect b="0" l="0" r="0" t="0"/>
          <a:stretch/>
        </p:blipFill>
        <p:spPr>
          <a:xfrm>
            <a:off x="13489086" y="889000"/>
            <a:ext cx="10351794" cy="1320800"/>
          </a:xfrm>
          <a:prstGeom prst="rect">
            <a:avLst/>
          </a:prstGeom>
          <a:noFill/>
          <a:ln>
            <a:noFill/>
          </a:ln>
        </p:spPr>
      </p:pic>
      <p:sp>
        <p:nvSpPr>
          <p:cNvPr id="299" name="Google Shape;299;g271208e75a5_0_2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0" name="Google Shape;300;g271208e75a5_0_27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01" name="Google Shape;301;g271208e75a5_0_270"/>
          <p:cNvSpPr/>
          <p:nvPr/>
        </p:nvSpPr>
        <p:spPr>
          <a:xfrm>
            <a:off x="8160770" y="1143000"/>
            <a:ext cx="8065500" cy="2057400"/>
          </a:xfrm>
          <a:prstGeom prst="rect">
            <a:avLst/>
          </a:prstGeom>
          <a:no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71208e75a5_0_270"/>
          <p:cNvSpPr/>
          <p:nvPr/>
        </p:nvSpPr>
        <p:spPr>
          <a:xfrm>
            <a:off x="8922865" y="1447800"/>
            <a:ext cx="68799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1212"/>
              </a:buClr>
              <a:buSzPts val="8000"/>
              <a:buFont typeface="Quantico"/>
              <a:buNone/>
            </a:pPr>
            <a:r>
              <a:rPr b="1" i="0" lang="en-US" sz="8000" u="none" cap="none" strike="noStrike">
                <a:solidFill>
                  <a:srgbClr val="121212"/>
                </a:solidFill>
                <a:latin typeface="Quantico"/>
                <a:ea typeface="Quantico"/>
                <a:cs typeface="Quantico"/>
                <a:sym typeface="Quantico"/>
              </a:rPr>
              <a:t>SOME GRAPH</a:t>
            </a:r>
            <a:endParaRPr b="0" i="0" sz="8000" u="none" cap="none" strike="noStrike">
              <a:solidFill>
                <a:schemeClr val="dk1"/>
              </a:solidFill>
              <a:latin typeface="Calibri"/>
              <a:ea typeface="Calibri"/>
              <a:cs typeface="Calibri"/>
              <a:sym typeface="Calibri"/>
            </a:endParaRPr>
          </a:p>
        </p:txBody>
      </p:sp>
      <p:sp>
        <p:nvSpPr>
          <p:cNvPr id="303" name="Google Shape;303;g271208e75a5_0_270"/>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71208e75a5_0_270"/>
          <p:cNvSpPr/>
          <p:nvPr/>
        </p:nvSpPr>
        <p:spPr>
          <a:xfrm>
            <a:off x="2986455" y="8999500"/>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5281"/>
              </a:buClr>
              <a:buSzPts val="1820"/>
              <a:buFont typeface="Lato"/>
              <a:buNone/>
            </a:pPr>
            <a:r>
              <a:rPr b="0" i="0" lang="en-US" sz="1820" u="none" cap="none" strike="noStrike">
                <a:solidFill>
                  <a:srgbClr val="375281"/>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05" name="Google Shape;305;g271208e75a5_0_270"/>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5281"/>
              </a:buClr>
              <a:buSzPts val="2185"/>
              <a:buFont typeface="Lato"/>
              <a:buNone/>
            </a:pPr>
            <a:r>
              <a:rPr b="0" i="0" lang="en-US" sz="2185" u="none" cap="none" strike="noStrike">
                <a:solidFill>
                  <a:srgbClr val="375281"/>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06" name="Google Shape;306;g271208e75a5_0_270"/>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5281"/>
              </a:buClr>
              <a:buSzPts val="2185"/>
              <a:buFont typeface="Lato"/>
              <a:buNone/>
            </a:pPr>
            <a:r>
              <a:rPr b="0" i="0" lang="en-US" sz="2185" u="none" cap="none" strike="noStrike">
                <a:solidFill>
                  <a:srgbClr val="375281"/>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07" name="Google Shape;307;g271208e75a5_0_270"/>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5281"/>
              </a:buClr>
              <a:buSzPts val="2185"/>
              <a:buFont typeface="Lato"/>
              <a:buNone/>
            </a:pPr>
            <a:r>
              <a:rPr b="0" i="0" lang="en-US" sz="2185" u="none" cap="none" strike="noStrike">
                <a:solidFill>
                  <a:srgbClr val="375281"/>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08" name="Google Shape;308;g271208e75a5_0_270"/>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5281"/>
              </a:buClr>
              <a:buSzPts val="2185"/>
              <a:buFont typeface="Lato"/>
              <a:buNone/>
            </a:pPr>
            <a:r>
              <a:rPr b="0" i="0" lang="en-US" sz="2185" u="none" cap="none" strike="noStrike">
                <a:solidFill>
                  <a:srgbClr val="375281"/>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09" name="Google Shape;309;g271208e75a5_0_270"/>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5281"/>
              </a:buClr>
              <a:buSzPts val="2185"/>
              <a:buFont typeface="Lato"/>
              <a:buNone/>
            </a:pPr>
            <a:r>
              <a:rPr b="0" i="0" lang="en-US" sz="2185" u="none" cap="none" strike="noStrike">
                <a:solidFill>
                  <a:srgbClr val="375281"/>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10" name="Google Shape;310;g271208e75a5_0_270"/>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5281"/>
              </a:buClr>
              <a:buSzPts val="2185"/>
              <a:buFont typeface="Lato"/>
              <a:buNone/>
            </a:pPr>
            <a:r>
              <a:rPr b="0" i="0" lang="en-US" sz="2185" u="none" cap="none" strike="noStrike">
                <a:solidFill>
                  <a:srgbClr val="375281"/>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11" name="Google Shape;311;g271208e75a5_0_270"/>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5281"/>
              </a:buClr>
              <a:buSzPts val="2185"/>
              <a:buFont typeface="Lato"/>
              <a:buNone/>
            </a:pPr>
            <a:r>
              <a:rPr b="0" i="0" lang="en-US" sz="2185" u="none" cap="none" strike="noStrike">
                <a:solidFill>
                  <a:srgbClr val="375281"/>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12" name="Google Shape;312;g271208e75a5_0_270"/>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5281"/>
              </a:buClr>
              <a:buSzPts val="2185"/>
              <a:buFont typeface="Lato"/>
              <a:buNone/>
            </a:pPr>
            <a:r>
              <a:rPr b="0" i="0" lang="en-US" sz="2185" u="none" cap="none" strike="noStrike">
                <a:solidFill>
                  <a:srgbClr val="375281"/>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13" name="Google Shape;313;g271208e75a5_0_270"/>
          <p:cNvSpPr/>
          <p:nvPr/>
        </p:nvSpPr>
        <p:spPr>
          <a:xfrm>
            <a:off x="2852319" y="848209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5281"/>
              </a:buClr>
              <a:buSzPts val="1820"/>
              <a:buFont typeface="Lato"/>
              <a:buNone/>
            </a:pPr>
            <a:r>
              <a:rPr b="0" i="0" lang="en-US" sz="1820" u="none" cap="none" strike="noStrike">
                <a:solidFill>
                  <a:srgbClr val="375281"/>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14" name="Google Shape;314;g271208e75a5_0_270"/>
          <p:cNvSpPr/>
          <p:nvPr/>
        </p:nvSpPr>
        <p:spPr>
          <a:xfrm>
            <a:off x="2852319" y="796459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5281"/>
              </a:buClr>
              <a:buSzPts val="1820"/>
              <a:buFont typeface="Lato"/>
              <a:buNone/>
            </a:pPr>
            <a:r>
              <a:rPr b="0" i="0" lang="en-US" sz="1820" u="none" cap="none" strike="noStrike">
                <a:solidFill>
                  <a:srgbClr val="375281"/>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15" name="Google Shape;315;g271208e75a5_0_270"/>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5281"/>
              </a:buClr>
              <a:buSzPts val="1820"/>
              <a:buFont typeface="Lato"/>
              <a:buNone/>
            </a:pPr>
            <a:r>
              <a:rPr b="0" i="0" lang="en-US" sz="1820" u="none" cap="none" strike="noStrike">
                <a:solidFill>
                  <a:srgbClr val="375281"/>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16" name="Google Shape;316;g271208e75a5_0_270"/>
          <p:cNvSpPr/>
          <p:nvPr/>
        </p:nvSpPr>
        <p:spPr>
          <a:xfrm>
            <a:off x="2852319" y="6929624"/>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5281"/>
              </a:buClr>
              <a:buSzPts val="1820"/>
              <a:buFont typeface="Lato"/>
              <a:buNone/>
            </a:pPr>
            <a:r>
              <a:rPr b="0" i="0" lang="en-US" sz="1820" u="none" cap="none" strike="noStrike">
                <a:solidFill>
                  <a:srgbClr val="375281"/>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17" name="Google Shape;317;g271208e75a5_0_270"/>
          <p:cNvSpPr/>
          <p:nvPr/>
        </p:nvSpPr>
        <p:spPr>
          <a:xfrm>
            <a:off x="2852319" y="641229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5281"/>
              </a:buClr>
              <a:buSzPts val="1820"/>
              <a:buFont typeface="Lato"/>
              <a:buNone/>
            </a:pPr>
            <a:r>
              <a:rPr b="0" i="0" lang="en-US" sz="1820" u="none" cap="none" strike="noStrike">
                <a:solidFill>
                  <a:srgbClr val="375281"/>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18" name="Google Shape;318;g271208e75a5_0_270"/>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5281"/>
              </a:buClr>
              <a:buSzPts val="1820"/>
              <a:buFont typeface="Lato"/>
              <a:buNone/>
            </a:pPr>
            <a:r>
              <a:rPr b="0" i="0" lang="en-US" sz="1820" u="none" cap="none" strike="noStrike">
                <a:solidFill>
                  <a:srgbClr val="375281"/>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19" name="Google Shape;319;g271208e75a5_0_270"/>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5281"/>
              </a:buClr>
              <a:buSzPts val="1820"/>
              <a:buFont typeface="Lato"/>
              <a:buNone/>
            </a:pPr>
            <a:r>
              <a:rPr b="0" i="0" lang="en-US" sz="1820" u="none" cap="none" strike="noStrike">
                <a:solidFill>
                  <a:srgbClr val="375281"/>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20" name="Google Shape;320;g271208e75a5_0_270"/>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5281"/>
              </a:buClr>
              <a:buSzPts val="1820"/>
              <a:buFont typeface="Lato"/>
              <a:buNone/>
            </a:pPr>
            <a:r>
              <a:rPr b="0" i="0" lang="en-US" sz="1820" u="none" cap="none" strike="noStrike">
                <a:solidFill>
                  <a:srgbClr val="375281"/>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21" name="Google Shape;321;g271208e75a5_0_270"/>
          <p:cNvSpPr/>
          <p:nvPr/>
        </p:nvSpPr>
        <p:spPr>
          <a:xfrm>
            <a:off x="2852319" y="434251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5281"/>
              </a:buClr>
              <a:buSzPts val="1820"/>
              <a:buFont typeface="Lato"/>
              <a:buNone/>
            </a:pPr>
            <a:r>
              <a:rPr b="0" i="0" lang="en-US" sz="1820" u="none" cap="none" strike="noStrike">
                <a:solidFill>
                  <a:srgbClr val="375281"/>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22" name="Google Shape;322;g271208e75a5_0_270"/>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75281"/>
              </a:buClr>
              <a:buSzPts val="1820"/>
              <a:buFont typeface="Lato"/>
              <a:buNone/>
            </a:pPr>
            <a:r>
              <a:rPr b="0" i="0" lang="en-US" sz="1820" u="none" cap="none" strike="noStrike">
                <a:solidFill>
                  <a:srgbClr val="375281"/>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23" name="Google Shape;323;g271208e75a5_0_270"/>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24" name="Google Shape;324;g271208e75a5_0_270"/>
          <p:cNvPicPr preferRelativeResize="0"/>
          <p:nvPr/>
        </p:nvPicPr>
        <p:blipFill rotWithShape="1">
          <a:blip r:embed="rId7">
            <a:alphaModFix/>
          </a:blip>
          <a:srcRect b="0" l="0" r="0" t="0"/>
          <a:stretch/>
        </p:blipFill>
        <p:spPr>
          <a:xfrm>
            <a:off x="4512766" y="4185456"/>
            <a:ext cx="11567" cy="5258445"/>
          </a:xfrm>
          <a:prstGeom prst="rect">
            <a:avLst/>
          </a:prstGeom>
          <a:noFill/>
          <a:ln>
            <a:noFill/>
          </a:ln>
        </p:spPr>
      </p:pic>
      <p:pic>
        <p:nvPicPr>
          <p:cNvPr descr=" " id="325" name="Google Shape;325;g271208e75a5_0_270"/>
          <p:cNvPicPr preferRelativeResize="0"/>
          <p:nvPr/>
        </p:nvPicPr>
        <p:blipFill rotWithShape="1">
          <a:blip r:embed="rId8">
            <a:alphaModFix/>
          </a:blip>
          <a:srcRect b="0" l="0" r="0" t="0"/>
          <a:stretch/>
        </p:blipFill>
        <p:spPr>
          <a:xfrm>
            <a:off x="5651279" y="4185456"/>
            <a:ext cx="11567" cy="5258445"/>
          </a:xfrm>
          <a:prstGeom prst="rect">
            <a:avLst/>
          </a:prstGeom>
          <a:noFill/>
          <a:ln>
            <a:noFill/>
          </a:ln>
        </p:spPr>
      </p:pic>
      <p:pic>
        <p:nvPicPr>
          <p:cNvPr descr=" " id="326" name="Google Shape;326;g271208e75a5_0_270"/>
          <p:cNvPicPr preferRelativeResize="0"/>
          <p:nvPr/>
        </p:nvPicPr>
        <p:blipFill rotWithShape="1">
          <a:blip r:embed="rId9">
            <a:alphaModFix/>
          </a:blip>
          <a:srcRect b="0" l="0" r="0" t="0"/>
          <a:stretch/>
        </p:blipFill>
        <p:spPr>
          <a:xfrm>
            <a:off x="6789795" y="4185456"/>
            <a:ext cx="11567" cy="5258445"/>
          </a:xfrm>
          <a:prstGeom prst="rect">
            <a:avLst/>
          </a:prstGeom>
          <a:noFill/>
          <a:ln>
            <a:noFill/>
          </a:ln>
        </p:spPr>
      </p:pic>
      <p:pic>
        <p:nvPicPr>
          <p:cNvPr descr=" " id="327" name="Google Shape;327;g271208e75a5_0_270"/>
          <p:cNvPicPr preferRelativeResize="0"/>
          <p:nvPr/>
        </p:nvPicPr>
        <p:blipFill rotWithShape="1">
          <a:blip r:embed="rId10">
            <a:alphaModFix/>
          </a:blip>
          <a:srcRect b="0" l="0" r="0" t="0"/>
          <a:stretch/>
        </p:blipFill>
        <p:spPr>
          <a:xfrm>
            <a:off x="7928309" y="4185456"/>
            <a:ext cx="11567" cy="5258445"/>
          </a:xfrm>
          <a:prstGeom prst="rect">
            <a:avLst/>
          </a:prstGeom>
          <a:noFill/>
          <a:ln>
            <a:noFill/>
          </a:ln>
        </p:spPr>
      </p:pic>
      <p:pic>
        <p:nvPicPr>
          <p:cNvPr descr=" " id="328" name="Google Shape;328;g271208e75a5_0_270"/>
          <p:cNvPicPr preferRelativeResize="0"/>
          <p:nvPr/>
        </p:nvPicPr>
        <p:blipFill rotWithShape="1">
          <a:blip r:embed="rId11">
            <a:alphaModFix/>
          </a:blip>
          <a:srcRect b="0" l="0" r="0" t="0"/>
          <a:stretch/>
        </p:blipFill>
        <p:spPr>
          <a:xfrm>
            <a:off x="9066828" y="4185456"/>
            <a:ext cx="11567" cy="5258445"/>
          </a:xfrm>
          <a:prstGeom prst="rect">
            <a:avLst/>
          </a:prstGeom>
          <a:noFill/>
          <a:ln>
            <a:noFill/>
          </a:ln>
        </p:spPr>
      </p:pic>
      <p:pic>
        <p:nvPicPr>
          <p:cNvPr descr=" " id="329" name="Google Shape;329;g271208e75a5_0_270"/>
          <p:cNvPicPr preferRelativeResize="0"/>
          <p:nvPr/>
        </p:nvPicPr>
        <p:blipFill rotWithShape="1">
          <a:blip r:embed="rId12">
            <a:alphaModFix/>
          </a:blip>
          <a:srcRect b="0" l="0" r="0" t="0"/>
          <a:stretch/>
        </p:blipFill>
        <p:spPr>
          <a:xfrm>
            <a:off x="10205341" y="4185456"/>
            <a:ext cx="11567" cy="5258445"/>
          </a:xfrm>
          <a:prstGeom prst="rect">
            <a:avLst/>
          </a:prstGeom>
          <a:noFill/>
          <a:ln>
            <a:noFill/>
          </a:ln>
        </p:spPr>
      </p:pic>
      <p:pic>
        <p:nvPicPr>
          <p:cNvPr descr=" " id="330" name="Google Shape;330;g271208e75a5_0_270"/>
          <p:cNvPicPr preferRelativeResize="0"/>
          <p:nvPr/>
        </p:nvPicPr>
        <p:blipFill rotWithShape="1">
          <a:blip r:embed="rId13">
            <a:alphaModFix/>
          </a:blip>
          <a:srcRect b="0" l="0" r="0" t="0"/>
          <a:stretch/>
        </p:blipFill>
        <p:spPr>
          <a:xfrm>
            <a:off x="11343854" y="4185456"/>
            <a:ext cx="11567" cy="5258445"/>
          </a:xfrm>
          <a:prstGeom prst="rect">
            <a:avLst/>
          </a:prstGeom>
          <a:noFill/>
          <a:ln>
            <a:noFill/>
          </a:ln>
        </p:spPr>
      </p:pic>
      <p:pic>
        <p:nvPicPr>
          <p:cNvPr descr=" " id="331" name="Google Shape;331;g271208e75a5_0_270"/>
          <p:cNvPicPr preferRelativeResize="0"/>
          <p:nvPr/>
        </p:nvPicPr>
        <p:blipFill rotWithShape="1">
          <a:blip r:embed="rId14">
            <a:alphaModFix/>
          </a:blip>
          <a:srcRect b="0" l="0" r="0" t="0"/>
          <a:stretch/>
        </p:blipFill>
        <p:spPr>
          <a:xfrm>
            <a:off x="3355539" y="5483858"/>
            <a:ext cx="8050167" cy="2373585"/>
          </a:xfrm>
          <a:prstGeom prst="rect">
            <a:avLst/>
          </a:prstGeom>
          <a:noFill/>
          <a:ln>
            <a:noFill/>
          </a:ln>
        </p:spPr>
      </p:pic>
      <p:pic>
        <p:nvPicPr>
          <p:cNvPr descr=" " id="332" name="Google Shape;332;g271208e75a5_0_270"/>
          <p:cNvPicPr preferRelativeResize="0"/>
          <p:nvPr/>
        </p:nvPicPr>
        <p:blipFill rotWithShape="1">
          <a:blip r:embed="rId15">
            <a:alphaModFix/>
          </a:blip>
          <a:srcRect b="0" l="0" r="0" t="0"/>
          <a:stretch/>
        </p:blipFill>
        <p:spPr>
          <a:xfrm>
            <a:off x="3369143" y="6359537"/>
            <a:ext cx="8044030" cy="2268525"/>
          </a:xfrm>
          <a:prstGeom prst="rect">
            <a:avLst/>
          </a:prstGeom>
          <a:noFill/>
          <a:ln>
            <a:noFill/>
          </a:ln>
        </p:spPr>
      </p:pic>
      <p:pic>
        <p:nvPicPr>
          <p:cNvPr descr=" " id="333" name="Google Shape;333;g271208e75a5_0_270"/>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34" name="Google Shape;334;g271208e75a5_0_270"/>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35" name="Google Shape;335;g271208e75a5_0_270"/>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36" name="Google Shape;336;g271208e75a5_0_270"/>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37" name="Google Shape;337;g271208e75a5_0_270"/>
          <p:cNvPicPr preferRelativeResize="0"/>
          <p:nvPr/>
        </p:nvPicPr>
        <p:blipFill rotWithShape="1">
          <a:blip r:embed="rId20">
            <a:alphaModFix/>
          </a:blip>
          <a:srcRect b="0" l="0" r="0" t="0"/>
          <a:stretch/>
        </p:blipFill>
        <p:spPr>
          <a:xfrm>
            <a:off x="6718783" y="7732799"/>
            <a:ext cx="153591" cy="153566"/>
          </a:xfrm>
          <a:prstGeom prst="rect">
            <a:avLst/>
          </a:prstGeom>
          <a:noFill/>
          <a:ln>
            <a:noFill/>
          </a:ln>
        </p:spPr>
      </p:pic>
      <p:pic>
        <p:nvPicPr>
          <p:cNvPr descr=" " id="338" name="Google Shape;338;g271208e75a5_0_270"/>
          <p:cNvPicPr preferRelativeResize="0"/>
          <p:nvPr/>
        </p:nvPicPr>
        <p:blipFill rotWithShape="1">
          <a:blip r:embed="rId21">
            <a:alphaModFix/>
          </a:blip>
          <a:srcRect b="0" l="0" r="0" t="0"/>
          <a:stretch/>
        </p:blipFill>
        <p:spPr>
          <a:xfrm>
            <a:off x="6718783" y="6311838"/>
            <a:ext cx="153591" cy="153566"/>
          </a:xfrm>
          <a:prstGeom prst="rect">
            <a:avLst/>
          </a:prstGeom>
          <a:noFill/>
          <a:ln>
            <a:noFill/>
          </a:ln>
        </p:spPr>
      </p:pic>
      <p:pic>
        <p:nvPicPr>
          <p:cNvPr descr=" " id="339" name="Google Shape;339;g271208e75a5_0_270"/>
          <p:cNvPicPr preferRelativeResize="0"/>
          <p:nvPr/>
        </p:nvPicPr>
        <p:blipFill rotWithShape="1">
          <a:blip r:embed="rId22">
            <a:alphaModFix/>
          </a:blip>
          <a:srcRect b="0" l="0" r="0" t="0"/>
          <a:stretch/>
        </p:blipFill>
        <p:spPr>
          <a:xfrm>
            <a:off x="7861923" y="6733220"/>
            <a:ext cx="153591" cy="153566"/>
          </a:xfrm>
          <a:prstGeom prst="rect">
            <a:avLst/>
          </a:prstGeom>
          <a:noFill/>
          <a:ln>
            <a:noFill/>
          </a:ln>
        </p:spPr>
      </p:pic>
      <p:pic>
        <p:nvPicPr>
          <p:cNvPr descr=" " id="340" name="Google Shape;340;g271208e75a5_0_270"/>
          <p:cNvPicPr preferRelativeResize="0"/>
          <p:nvPr/>
        </p:nvPicPr>
        <p:blipFill rotWithShape="1">
          <a:blip r:embed="rId23">
            <a:alphaModFix/>
          </a:blip>
          <a:srcRect b="0" l="0" r="0" t="0"/>
          <a:stretch/>
        </p:blipFill>
        <p:spPr>
          <a:xfrm>
            <a:off x="7861923" y="6420631"/>
            <a:ext cx="153591" cy="153566"/>
          </a:xfrm>
          <a:prstGeom prst="rect">
            <a:avLst/>
          </a:prstGeom>
          <a:noFill/>
          <a:ln>
            <a:noFill/>
          </a:ln>
        </p:spPr>
      </p:pic>
      <p:pic>
        <p:nvPicPr>
          <p:cNvPr descr=" " id="341" name="Google Shape;341;g271208e75a5_0_270"/>
          <p:cNvPicPr preferRelativeResize="0"/>
          <p:nvPr/>
        </p:nvPicPr>
        <p:blipFill rotWithShape="1">
          <a:blip r:embed="rId24">
            <a:alphaModFix/>
          </a:blip>
          <a:srcRect b="0" l="0" r="0" t="0"/>
          <a:stretch/>
        </p:blipFill>
        <p:spPr>
          <a:xfrm>
            <a:off x="8995813" y="7667588"/>
            <a:ext cx="153591" cy="153566"/>
          </a:xfrm>
          <a:prstGeom prst="rect">
            <a:avLst/>
          </a:prstGeom>
          <a:noFill/>
          <a:ln>
            <a:noFill/>
          </a:ln>
        </p:spPr>
      </p:pic>
      <p:pic>
        <p:nvPicPr>
          <p:cNvPr descr=" " id="342" name="Google Shape;342;g271208e75a5_0_270"/>
          <p:cNvPicPr preferRelativeResize="0"/>
          <p:nvPr/>
        </p:nvPicPr>
        <p:blipFill rotWithShape="1">
          <a:blip r:embed="rId25">
            <a:alphaModFix/>
          </a:blip>
          <a:srcRect b="0" l="0" r="0" t="0"/>
          <a:stretch/>
        </p:blipFill>
        <p:spPr>
          <a:xfrm>
            <a:off x="8995813" y="7076889"/>
            <a:ext cx="153591" cy="153566"/>
          </a:xfrm>
          <a:prstGeom prst="rect">
            <a:avLst/>
          </a:prstGeom>
          <a:noFill/>
          <a:ln>
            <a:noFill/>
          </a:ln>
        </p:spPr>
      </p:pic>
      <p:pic>
        <p:nvPicPr>
          <p:cNvPr descr=" " id="343" name="Google Shape;343;g271208e75a5_0_270"/>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44" name="Google Shape;344;g271208e75a5_0_270"/>
          <p:cNvPicPr preferRelativeResize="0"/>
          <p:nvPr/>
        </p:nvPicPr>
        <p:blipFill rotWithShape="1">
          <a:blip r:embed="rId27">
            <a:alphaModFix/>
          </a:blip>
          <a:srcRect b="0" l="0" r="0" t="0"/>
          <a:stretch/>
        </p:blipFill>
        <p:spPr>
          <a:xfrm>
            <a:off x="10138955" y="6572783"/>
            <a:ext cx="153591" cy="153566"/>
          </a:xfrm>
          <a:prstGeom prst="rect">
            <a:avLst/>
          </a:prstGeom>
          <a:noFill/>
          <a:ln>
            <a:noFill/>
          </a:ln>
        </p:spPr>
      </p:pic>
      <p:sp>
        <p:nvSpPr>
          <p:cNvPr id="345" name="Google Shape;345;g271208e75a5_0_270"/>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71208e75a5_0_270"/>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7" name="Google Shape;347;g271208e75a5_0_270"/>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48" name="Google Shape;348;g271208e75a5_0_270"/>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349" name="Google Shape;349;g271208e75a5_0_270"/>
          <p:cNvSpPr/>
          <p:nvPr/>
        </p:nvSpPr>
        <p:spPr>
          <a:xfrm>
            <a:off x="16099262" y="6365367"/>
            <a:ext cx="21975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71208e75a5_0_270"/>
          <p:cNvSpPr/>
          <p:nvPr/>
        </p:nvSpPr>
        <p:spPr>
          <a:xfrm>
            <a:off x="16099262" y="6299200"/>
            <a:ext cx="24006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34.574</a:t>
            </a:r>
            <a:endParaRPr b="0" i="0" sz="4800" u="none" cap="none" strike="noStrike">
              <a:solidFill>
                <a:schemeClr val="dk1"/>
              </a:solidFill>
              <a:latin typeface="Calibri"/>
              <a:ea typeface="Calibri"/>
              <a:cs typeface="Calibri"/>
              <a:sym typeface="Calibri"/>
            </a:endParaRPr>
          </a:p>
        </p:txBody>
      </p:sp>
      <p:sp>
        <p:nvSpPr>
          <p:cNvPr id="351" name="Google Shape;351;g271208e75a5_0_270"/>
          <p:cNvSpPr/>
          <p:nvPr/>
        </p:nvSpPr>
        <p:spPr>
          <a:xfrm>
            <a:off x="16753394" y="7175500"/>
            <a:ext cx="10245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Total</a:t>
            </a:r>
            <a:endParaRPr b="0" i="0" sz="3200" u="none" cap="none" strike="noStrike">
              <a:solidFill>
                <a:schemeClr val="dk1"/>
              </a:solidFill>
              <a:latin typeface="Calibri"/>
              <a:ea typeface="Calibri"/>
              <a:cs typeface="Calibri"/>
              <a:sym typeface="Calibri"/>
            </a:endParaRPr>
          </a:p>
        </p:txBody>
      </p:sp>
      <p:sp>
        <p:nvSpPr>
          <p:cNvPr id="352" name="Google Shape;352;g271208e75a5_0_270"/>
          <p:cNvSpPr/>
          <p:nvPr/>
        </p:nvSpPr>
        <p:spPr>
          <a:xfrm>
            <a:off x="13260457" y="10515600"/>
            <a:ext cx="78750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71208e75a5_0_270"/>
          <p:cNvSpPr/>
          <p:nvPr/>
        </p:nvSpPr>
        <p:spPr>
          <a:xfrm>
            <a:off x="13260457" y="10515600"/>
            <a:ext cx="78750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71208e75a5_0_270"/>
          <p:cNvSpPr/>
          <p:nvPr/>
        </p:nvSpPr>
        <p:spPr>
          <a:xfrm>
            <a:off x="13158845" y="10515600"/>
            <a:ext cx="8078100" cy="107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TREASURE FOUND</a:t>
            </a:r>
            <a:endParaRPr b="0" i="0" sz="4800" u="none" cap="none" strike="noStrike">
              <a:solidFill>
                <a:schemeClr val="dk1"/>
              </a:solidFill>
              <a:latin typeface="Calibri"/>
              <a:ea typeface="Calibri"/>
              <a:cs typeface="Calibri"/>
              <a:sym typeface="Calibri"/>
            </a:endParaRPr>
          </a:p>
        </p:txBody>
      </p:sp>
      <p:sp>
        <p:nvSpPr>
          <p:cNvPr id="355" name="Google Shape;355;g271208e75a5_0_270"/>
          <p:cNvSpPr/>
          <p:nvPr/>
        </p:nvSpPr>
        <p:spPr>
          <a:xfrm>
            <a:off x="13192716" y="114935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56" name="Google Shape;356;g271208e75a5_0_270"/>
          <p:cNvSpPr/>
          <p:nvPr/>
        </p:nvSpPr>
        <p:spPr>
          <a:xfrm>
            <a:off x="3251606" y="10515600"/>
            <a:ext cx="78750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71208e75a5_0_270"/>
          <p:cNvSpPr/>
          <p:nvPr/>
        </p:nvSpPr>
        <p:spPr>
          <a:xfrm>
            <a:off x="3251606" y="10515600"/>
            <a:ext cx="78750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271208e75a5_0_270"/>
          <p:cNvSpPr/>
          <p:nvPr/>
        </p:nvSpPr>
        <p:spPr>
          <a:xfrm>
            <a:off x="3149994" y="10515600"/>
            <a:ext cx="8078100" cy="107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SPELLCASTING PROGRESS</a:t>
            </a:r>
            <a:endParaRPr b="0" i="0" sz="4800" u="none" cap="none" strike="noStrike">
              <a:solidFill>
                <a:schemeClr val="dk1"/>
              </a:solidFill>
              <a:latin typeface="Calibri"/>
              <a:ea typeface="Calibri"/>
              <a:cs typeface="Calibri"/>
              <a:sym typeface="Calibri"/>
            </a:endParaRPr>
          </a:p>
        </p:txBody>
      </p:sp>
      <p:sp>
        <p:nvSpPr>
          <p:cNvPr id="359" name="Google Shape;359;g271208e75a5_0_270"/>
          <p:cNvSpPr/>
          <p:nvPr/>
        </p:nvSpPr>
        <p:spPr>
          <a:xfrm>
            <a:off x="3183865" y="114935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364" name="Shape 364"/>
        <p:cNvGrpSpPr/>
        <p:nvPr/>
      </p:nvGrpSpPr>
      <p:grpSpPr>
        <a:xfrm>
          <a:off x="0" y="0"/>
          <a:ext cx="0" cy="0"/>
          <a:chOff x="0" y="0"/>
          <a:chExt cx="0" cy="0"/>
        </a:xfrm>
      </p:grpSpPr>
      <p:pic>
        <p:nvPicPr>
          <p:cNvPr descr=" " id="365" name="Google Shape;365;g271208e75a5_0_337"/>
          <p:cNvPicPr preferRelativeResize="0"/>
          <p:nvPr/>
        </p:nvPicPr>
        <p:blipFill rotWithShape="1">
          <a:blip r:embed="rId3">
            <a:alphaModFix/>
          </a:blip>
          <a:srcRect b="0" l="0" r="0" t="0"/>
          <a:stretch/>
        </p:blipFill>
        <p:spPr>
          <a:xfrm>
            <a:off x="0" y="457200"/>
            <a:ext cx="2108464" cy="8098928"/>
          </a:xfrm>
          <a:prstGeom prst="rect">
            <a:avLst/>
          </a:prstGeom>
          <a:noFill/>
          <a:ln>
            <a:noFill/>
          </a:ln>
        </p:spPr>
      </p:pic>
      <p:pic>
        <p:nvPicPr>
          <p:cNvPr descr=" " id="366" name="Google Shape;366;g271208e75a5_0_337"/>
          <p:cNvPicPr preferRelativeResize="0"/>
          <p:nvPr/>
        </p:nvPicPr>
        <p:blipFill rotWithShape="1">
          <a:blip r:embed="rId4">
            <a:alphaModFix/>
          </a:blip>
          <a:srcRect b="0" l="0" r="0" t="0"/>
          <a:stretch/>
        </p:blipFill>
        <p:spPr>
          <a:xfrm>
            <a:off x="21376772" y="8559800"/>
            <a:ext cx="3010276" cy="4940300"/>
          </a:xfrm>
          <a:prstGeom prst="rect">
            <a:avLst/>
          </a:prstGeom>
          <a:noFill/>
          <a:ln>
            <a:noFill/>
          </a:ln>
        </p:spPr>
      </p:pic>
      <p:sp>
        <p:nvSpPr>
          <p:cNvPr id="367" name="Google Shape;367;g271208e75a5_0_33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8" name="Google Shape;368;g271208e75a5_0_33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69" name="Google Shape;369;g271208e75a5_0_337"/>
          <p:cNvSpPr/>
          <p:nvPr/>
        </p:nvSpPr>
        <p:spPr>
          <a:xfrm>
            <a:off x="13450981" y="5753100"/>
            <a:ext cx="87387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71208e75a5_0_337"/>
          <p:cNvSpPr/>
          <p:nvPr/>
        </p:nvSpPr>
        <p:spPr>
          <a:xfrm>
            <a:off x="13450981" y="5753100"/>
            <a:ext cx="87387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271208e75a5_0_337"/>
          <p:cNvSpPr/>
          <p:nvPr/>
        </p:nvSpPr>
        <p:spPr>
          <a:xfrm>
            <a:off x="13450981" y="5753100"/>
            <a:ext cx="89418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A WEB APPLICATION</a:t>
            </a:r>
            <a:endParaRPr b="0" i="0" sz="4800" u="none" cap="none" strike="noStrike">
              <a:solidFill>
                <a:schemeClr val="dk1"/>
              </a:solidFill>
              <a:latin typeface="Calibri"/>
              <a:ea typeface="Calibri"/>
              <a:cs typeface="Calibri"/>
              <a:sym typeface="Calibri"/>
            </a:endParaRPr>
          </a:p>
        </p:txBody>
      </p:sp>
      <p:sp>
        <p:nvSpPr>
          <p:cNvPr id="372" name="Google Shape;372;g271208e75a5_0_337"/>
          <p:cNvSpPr/>
          <p:nvPr/>
        </p:nvSpPr>
        <p:spPr>
          <a:xfrm>
            <a:off x="13450981" y="68326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373" name="Google Shape;373;g271208e75a5_0_337"/>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374" name="Google Shape;374;g271208e75a5_0_337"/>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375" name="Google Shape;375;g271208e75a5_0_337"/>
          <p:cNvSpPr/>
          <p:nvPr/>
        </p:nvSpPr>
        <p:spPr>
          <a:xfrm>
            <a:off x="5658557" y="1219200"/>
            <a:ext cx="13069800" cy="2057400"/>
          </a:xfrm>
          <a:prstGeom prst="rect">
            <a:avLst/>
          </a:prstGeom>
          <a:no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271208e75a5_0_337"/>
          <p:cNvSpPr/>
          <p:nvPr/>
        </p:nvSpPr>
        <p:spPr>
          <a:xfrm>
            <a:off x="6420652" y="1524000"/>
            <a:ext cx="118845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1212"/>
              </a:buClr>
              <a:buSzPts val="8000"/>
              <a:buFont typeface="Quantico"/>
              <a:buNone/>
            </a:pPr>
            <a:r>
              <a:rPr b="1" i="0" lang="en-US" sz="8000" u="none" cap="none" strike="noStrike">
                <a:solidFill>
                  <a:srgbClr val="121212"/>
                </a:solidFill>
                <a:latin typeface="Quantico"/>
                <a:ea typeface="Quantico"/>
                <a:cs typeface="Quantico"/>
                <a:sym typeface="Quantico"/>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381" name="Shape 381"/>
        <p:cNvGrpSpPr/>
        <p:nvPr/>
      </p:nvGrpSpPr>
      <p:grpSpPr>
        <a:xfrm>
          <a:off x="0" y="0"/>
          <a:ext cx="0" cy="0"/>
          <a:chOff x="0" y="0"/>
          <a:chExt cx="0" cy="0"/>
        </a:xfrm>
      </p:grpSpPr>
      <p:pic>
        <p:nvPicPr>
          <p:cNvPr descr=" " id="382" name="Google Shape;382;g271208e75a5_0_353"/>
          <p:cNvPicPr preferRelativeResize="0"/>
          <p:nvPr/>
        </p:nvPicPr>
        <p:blipFill rotWithShape="1">
          <a:blip r:embed="rId3">
            <a:alphaModFix/>
          </a:blip>
          <a:srcRect b="0" l="0" r="0" t="0"/>
          <a:stretch/>
        </p:blipFill>
        <p:spPr>
          <a:xfrm>
            <a:off x="18112464" y="0"/>
            <a:ext cx="5614102" cy="2628900"/>
          </a:xfrm>
          <a:prstGeom prst="rect">
            <a:avLst/>
          </a:prstGeom>
          <a:noFill/>
          <a:ln>
            <a:noFill/>
          </a:ln>
        </p:spPr>
      </p:pic>
      <p:pic>
        <p:nvPicPr>
          <p:cNvPr descr=" " id="383" name="Google Shape;383;g271208e75a5_0_353"/>
          <p:cNvPicPr preferRelativeResize="0"/>
          <p:nvPr/>
        </p:nvPicPr>
        <p:blipFill rotWithShape="1">
          <a:blip r:embed="rId4">
            <a:alphaModFix/>
          </a:blip>
          <a:srcRect b="0" l="0" r="0" t="0"/>
          <a:stretch/>
        </p:blipFill>
        <p:spPr>
          <a:xfrm>
            <a:off x="0" y="9804400"/>
            <a:ext cx="5982448" cy="3911600"/>
          </a:xfrm>
          <a:prstGeom prst="rect">
            <a:avLst/>
          </a:prstGeom>
          <a:noFill/>
          <a:ln>
            <a:noFill/>
          </a:ln>
        </p:spPr>
      </p:pic>
      <p:sp>
        <p:nvSpPr>
          <p:cNvPr id="384" name="Google Shape;384;g271208e75a5_0_35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5" name="Google Shape;385;g271208e75a5_0_35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86" name="Google Shape;386;g271208e75a5_0_353"/>
          <p:cNvSpPr/>
          <p:nvPr/>
        </p:nvSpPr>
        <p:spPr>
          <a:xfrm>
            <a:off x="2946768" y="4660900"/>
            <a:ext cx="87387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g271208e75a5_0_353"/>
          <p:cNvSpPr/>
          <p:nvPr/>
        </p:nvSpPr>
        <p:spPr>
          <a:xfrm>
            <a:off x="2946768" y="4660900"/>
            <a:ext cx="87387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271208e75a5_0_353"/>
          <p:cNvSpPr/>
          <p:nvPr/>
        </p:nvSpPr>
        <p:spPr>
          <a:xfrm>
            <a:off x="2946768" y="4660900"/>
            <a:ext cx="89418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AN MOBILE APP</a:t>
            </a:r>
            <a:endParaRPr b="0" i="0" sz="4800" u="none" cap="none" strike="noStrike">
              <a:solidFill>
                <a:schemeClr val="dk1"/>
              </a:solidFill>
              <a:latin typeface="Calibri"/>
              <a:ea typeface="Calibri"/>
              <a:cs typeface="Calibri"/>
              <a:sym typeface="Calibri"/>
            </a:endParaRPr>
          </a:p>
        </p:txBody>
      </p:sp>
      <p:sp>
        <p:nvSpPr>
          <p:cNvPr id="389" name="Google Shape;389;g271208e75a5_0_353"/>
          <p:cNvSpPr/>
          <p:nvPr/>
        </p:nvSpPr>
        <p:spPr>
          <a:xfrm>
            <a:off x="2946768" y="57404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390" name="Google Shape;390;g271208e75a5_0_353"/>
          <p:cNvSpPr/>
          <p:nvPr/>
        </p:nvSpPr>
        <p:spPr>
          <a:xfrm>
            <a:off x="2946768" y="7658100"/>
            <a:ext cx="9090000" cy="3361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Live your fantasy dreams</a:t>
            </a:r>
            <a:endParaRPr b="0" i="0" sz="3200" u="none" cap="none" strike="noStrike">
              <a:solidFill>
                <a:schemeClr val="dk1"/>
              </a:solidFill>
              <a:latin typeface="Calibri"/>
              <a:ea typeface="Calibri"/>
              <a:cs typeface="Calibri"/>
              <a:sym typeface="Calibri"/>
            </a:endParaRPr>
          </a:p>
        </p:txBody>
      </p:sp>
      <p:sp>
        <p:nvSpPr>
          <p:cNvPr id="391" name="Google Shape;391;g271208e75a5_0_353"/>
          <p:cNvSpPr/>
          <p:nvPr/>
        </p:nvSpPr>
        <p:spPr>
          <a:xfrm>
            <a:off x="2895962" y="1854200"/>
            <a:ext cx="13781100" cy="2057400"/>
          </a:xfrm>
          <a:prstGeom prst="rect">
            <a:avLst/>
          </a:prstGeom>
          <a:no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271208e75a5_0_353"/>
          <p:cNvSpPr/>
          <p:nvPr/>
        </p:nvSpPr>
        <p:spPr>
          <a:xfrm>
            <a:off x="3658057" y="2159000"/>
            <a:ext cx="125958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1212"/>
              </a:buClr>
              <a:buSzPts val="8000"/>
              <a:buFont typeface="Quantico"/>
              <a:buNone/>
            </a:pPr>
            <a:r>
              <a:rPr b="1" i="0" lang="en-US" sz="8000" u="none" cap="none" strike="noStrike">
                <a:solidFill>
                  <a:srgbClr val="121212"/>
                </a:solidFill>
                <a:latin typeface="Quantico"/>
                <a:ea typeface="Quantico"/>
                <a:cs typeface="Quantico"/>
                <a:sym typeface="Quantico"/>
              </a:rPr>
              <a:t>THE FUTURE OF FANTASY</a:t>
            </a:r>
            <a:endParaRPr b="0" i="0" sz="8000" u="none" cap="none" strike="noStrike">
              <a:solidFill>
                <a:schemeClr val="dk1"/>
              </a:solidFill>
              <a:latin typeface="Calibri"/>
              <a:ea typeface="Calibri"/>
              <a:cs typeface="Calibri"/>
              <a:sym typeface="Calibri"/>
            </a:endParaRPr>
          </a:p>
        </p:txBody>
      </p:sp>
      <p:pic>
        <p:nvPicPr>
          <p:cNvPr descr=" " id="393" name="Google Shape;393;g271208e75a5_0_353"/>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394" name="Google Shape;394;g271208e75a5_0_353"/>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399" name="Shape 399"/>
        <p:cNvGrpSpPr/>
        <p:nvPr/>
      </p:nvGrpSpPr>
      <p:grpSpPr>
        <a:xfrm>
          <a:off x="0" y="0"/>
          <a:ext cx="0" cy="0"/>
          <a:chOff x="0" y="0"/>
          <a:chExt cx="0" cy="0"/>
        </a:xfrm>
      </p:grpSpPr>
      <p:pic>
        <p:nvPicPr>
          <p:cNvPr descr=" " id="400" name="Google Shape;400;g271208e75a5_0_370"/>
          <p:cNvPicPr preferRelativeResize="0"/>
          <p:nvPr/>
        </p:nvPicPr>
        <p:blipFill rotWithShape="1">
          <a:blip r:embed="rId3">
            <a:alphaModFix/>
          </a:blip>
          <a:srcRect b="0" l="0" r="0" t="0"/>
          <a:stretch/>
        </p:blipFill>
        <p:spPr>
          <a:xfrm>
            <a:off x="0" y="10210800"/>
            <a:ext cx="7569966" cy="2819400"/>
          </a:xfrm>
          <a:prstGeom prst="rect">
            <a:avLst/>
          </a:prstGeom>
          <a:noFill/>
          <a:ln>
            <a:noFill/>
          </a:ln>
        </p:spPr>
      </p:pic>
      <p:pic>
        <p:nvPicPr>
          <p:cNvPr descr=" " id="401" name="Google Shape;401;g271208e75a5_0_370"/>
          <p:cNvPicPr preferRelativeResize="0"/>
          <p:nvPr/>
        </p:nvPicPr>
        <p:blipFill rotWithShape="1">
          <a:blip r:embed="rId4">
            <a:alphaModFix/>
          </a:blip>
          <a:srcRect b="0" l="0" r="0" t="0"/>
          <a:stretch/>
        </p:blipFill>
        <p:spPr>
          <a:xfrm>
            <a:off x="13489086" y="889000"/>
            <a:ext cx="10351794" cy="1320800"/>
          </a:xfrm>
          <a:prstGeom prst="rect">
            <a:avLst/>
          </a:prstGeom>
          <a:noFill/>
          <a:ln>
            <a:noFill/>
          </a:ln>
        </p:spPr>
      </p:pic>
      <p:sp>
        <p:nvSpPr>
          <p:cNvPr id="402" name="Google Shape;402;g271208e75a5_0_3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3" name="Google Shape;403;g271208e75a5_0_37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04" name="Google Shape;404;g271208e75a5_0_370"/>
          <p:cNvSpPr/>
          <p:nvPr/>
        </p:nvSpPr>
        <p:spPr>
          <a:xfrm>
            <a:off x="876410" y="8369300"/>
            <a:ext cx="57156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271208e75a5_0_370"/>
          <p:cNvSpPr/>
          <p:nvPr/>
        </p:nvSpPr>
        <p:spPr>
          <a:xfrm>
            <a:off x="876410" y="8369300"/>
            <a:ext cx="57156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271208e75a5_0_370"/>
          <p:cNvSpPr/>
          <p:nvPr/>
        </p:nvSpPr>
        <p:spPr>
          <a:xfrm>
            <a:off x="876410" y="8369300"/>
            <a:ext cx="5919000" cy="195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A WEB APPLICATION</a:t>
            </a:r>
            <a:endParaRPr b="0" i="0" sz="4800" u="none" cap="none" strike="noStrike">
              <a:solidFill>
                <a:schemeClr val="dk1"/>
              </a:solidFill>
              <a:latin typeface="Calibri"/>
              <a:ea typeface="Calibri"/>
              <a:cs typeface="Calibri"/>
              <a:sym typeface="Calibri"/>
            </a:endParaRPr>
          </a:p>
        </p:txBody>
      </p:sp>
      <p:sp>
        <p:nvSpPr>
          <p:cNvPr id="407" name="Google Shape;407;g271208e75a5_0_370"/>
          <p:cNvSpPr/>
          <p:nvPr/>
        </p:nvSpPr>
        <p:spPr>
          <a:xfrm>
            <a:off x="876410" y="10325100"/>
            <a:ext cx="5851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08" name="Google Shape;408;g271208e75a5_0_370"/>
          <p:cNvSpPr/>
          <p:nvPr/>
        </p:nvSpPr>
        <p:spPr>
          <a:xfrm>
            <a:off x="825603" y="1231900"/>
            <a:ext cx="8726100" cy="6400800"/>
          </a:xfrm>
          <a:prstGeom prst="rect">
            <a:avLst/>
          </a:prstGeom>
          <a:no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71208e75a5_0_370"/>
          <p:cNvSpPr/>
          <p:nvPr/>
        </p:nvSpPr>
        <p:spPr>
          <a:xfrm>
            <a:off x="1587698" y="1536700"/>
            <a:ext cx="7540500" cy="612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1212"/>
              </a:buClr>
              <a:buSzPts val="8000"/>
              <a:buFont typeface="Quantico"/>
              <a:buNone/>
            </a:pPr>
            <a:r>
              <a:rPr b="1" i="0" lang="en-US" sz="8000" u="none" cap="none" strike="noStrike">
                <a:solidFill>
                  <a:srgbClr val="121212"/>
                </a:solidFill>
                <a:latin typeface="Quantico"/>
                <a:ea typeface="Quantico"/>
                <a:cs typeface="Quantico"/>
                <a:sym typeface="Quantico"/>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121212"/>
              </a:buClr>
              <a:buSzPts val="8000"/>
              <a:buFont typeface="Quantico"/>
              <a:buNone/>
            </a:pPr>
            <a:r>
              <a:rPr b="1" i="0" lang="en-US" sz="8000" u="none" cap="none" strike="noStrike">
                <a:solidFill>
                  <a:srgbClr val="121212"/>
                </a:solidFill>
                <a:latin typeface="Quantico"/>
                <a:ea typeface="Quantico"/>
                <a:cs typeface="Quantico"/>
                <a:sym typeface="Quantico"/>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121212"/>
              </a:buClr>
              <a:buSzPts val="8000"/>
              <a:buFont typeface="Quantico"/>
              <a:buNone/>
            </a:pPr>
            <a:r>
              <a:rPr b="1" i="0" lang="en-US" sz="8000" u="none" cap="none" strike="noStrike">
                <a:solidFill>
                  <a:srgbClr val="121212"/>
                </a:solidFill>
                <a:latin typeface="Quantico"/>
                <a:ea typeface="Quantico"/>
                <a:cs typeface="Quantico"/>
                <a:sym typeface="Quantico"/>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121212"/>
              </a:buClr>
              <a:buSzPts val="8000"/>
              <a:buFont typeface="Quantico"/>
              <a:buNone/>
            </a:pPr>
            <a:r>
              <a:rPr b="1" i="0" lang="en-US" sz="8000" u="none" cap="none" strike="noStrike">
                <a:solidFill>
                  <a:srgbClr val="121212"/>
                </a:solidFill>
                <a:latin typeface="Quantico"/>
                <a:ea typeface="Quantico"/>
                <a:cs typeface="Quantico"/>
                <a:sym typeface="Quantico"/>
              </a:rPr>
              <a:t>WONDER</a:t>
            </a:r>
            <a:endParaRPr b="0" i="0" sz="8000" u="none" cap="none" strike="noStrike">
              <a:solidFill>
                <a:schemeClr val="dk1"/>
              </a:solidFill>
              <a:latin typeface="Calibri"/>
              <a:ea typeface="Calibri"/>
              <a:cs typeface="Calibri"/>
              <a:sym typeface="Calibri"/>
            </a:endParaRPr>
          </a:p>
        </p:txBody>
      </p:sp>
      <p:sp>
        <p:nvSpPr>
          <p:cNvPr id="410" name="Google Shape;410;g271208e75a5_0_370"/>
          <p:cNvSpPr/>
          <p:nvPr/>
        </p:nvSpPr>
        <p:spPr>
          <a:xfrm>
            <a:off x="18125165" y="4711700"/>
            <a:ext cx="5381100" cy="5571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11" name="Google Shape;411;g271208e75a5_0_370"/>
          <p:cNvPicPr preferRelativeResize="0"/>
          <p:nvPr/>
        </p:nvPicPr>
        <p:blipFill rotWithShape="1">
          <a:blip r:embed="rId6">
            <a:alphaModFix/>
          </a:blip>
          <a:srcRect b="0" l="0" r="0" t="0"/>
          <a:stretch/>
        </p:blipFill>
        <p:spPr>
          <a:xfrm>
            <a:off x="8814902" y="749300"/>
            <a:ext cx="8573572" cy="12331700"/>
          </a:xfrm>
          <a:prstGeom prst="rect">
            <a:avLst/>
          </a:prstGeom>
          <a:noFill/>
          <a:ln>
            <a:noFill/>
          </a:ln>
        </p:spPr>
      </p:pic>
      <p:pic>
        <p:nvPicPr>
          <p:cNvPr descr=" " id="412" name="Google Shape;412;g271208e75a5_0_370"/>
          <p:cNvPicPr preferRelativeResize="0"/>
          <p:nvPr/>
        </p:nvPicPr>
        <p:blipFill rotWithShape="1">
          <a:blip r:embed="rId7">
            <a:alphaModFix/>
          </a:blip>
          <a:srcRect b="0" l="0" r="0" t="0"/>
          <a:stretch/>
        </p:blipFill>
        <p:spPr>
          <a:xfrm>
            <a:off x="9310264" y="1803400"/>
            <a:ext cx="7582848" cy="10236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417" name="Shape 417"/>
        <p:cNvGrpSpPr/>
        <p:nvPr/>
      </p:nvGrpSpPr>
      <p:grpSpPr>
        <a:xfrm>
          <a:off x="0" y="0"/>
          <a:ext cx="0" cy="0"/>
          <a:chOff x="0" y="0"/>
          <a:chExt cx="0" cy="0"/>
        </a:xfrm>
      </p:grpSpPr>
      <p:pic>
        <p:nvPicPr>
          <p:cNvPr descr=" " id="418" name="Google Shape;418;g271208e75a5_0_38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19" name="Google Shape;419;g271208e75a5_0_3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0" name="Google Shape;420;g271208e75a5_0_38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21" name="Google Shape;421;g271208e75a5_0_387"/>
          <p:cNvSpPr/>
          <p:nvPr/>
        </p:nvSpPr>
        <p:spPr>
          <a:xfrm>
            <a:off x="13412876" y="698500"/>
            <a:ext cx="10186800" cy="2057400"/>
          </a:xfrm>
          <a:prstGeom prst="rect">
            <a:avLst/>
          </a:prstGeom>
          <a:no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271208e75a5_0_387"/>
          <p:cNvSpPr/>
          <p:nvPr/>
        </p:nvSpPr>
        <p:spPr>
          <a:xfrm>
            <a:off x="14174972" y="1003300"/>
            <a:ext cx="90012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1212"/>
              </a:buClr>
              <a:buSzPts val="8000"/>
              <a:buFont typeface="Quantico"/>
              <a:buNone/>
            </a:pPr>
            <a:r>
              <a:rPr b="1" i="0" lang="en-US" sz="8000" u="none" cap="none" strike="noStrike">
                <a:solidFill>
                  <a:srgbClr val="121212"/>
                </a:solidFill>
                <a:latin typeface="Quantico"/>
                <a:ea typeface="Quantico"/>
                <a:cs typeface="Quantico"/>
                <a:sym typeface="Quantico"/>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427" name="Shape 427"/>
        <p:cNvGrpSpPr/>
        <p:nvPr/>
      </p:nvGrpSpPr>
      <p:grpSpPr>
        <a:xfrm>
          <a:off x="0" y="0"/>
          <a:ext cx="0" cy="0"/>
          <a:chOff x="0" y="0"/>
          <a:chExt cx="0" cy="0"/>
        </a:xfrm>
      </p:grpSpPr>
      <p:pic>
        <p:nvPicPr>
          <p:cNvPr descr=" " id="428" name="Google Shape;428;g271208e75a5_0_396"/>
          <p:cNvPicPr preferRelativeResize="0"/>
          <p:nvPr/>
        </p:nvPicPr>
        <p:blipFill rotWithShape="1">
          <a:blip r:embed="rId3">
            <a:alphaModFix/>
          </a:blip>
          <a:srcRect b="0" l="0" r="0" t="0"/>
          <a:stretch/>
        </p:blipFill>
        <p:spPr>
          <a:xfrm>
            <a:off x="18112464" y="0"/>
            <a:ext cx="5614102" cy="2628900"/>
          </a:xfrm>
          <a:prstGeom prst="rect">
            <a:avLst/>
          </a:prstGeom>
          <a:noFill/>
          <a:ln>
            <a:noFill/>
          </a:ln>
        </p:spPr>
      </p:pic>
      <p:pic>
        <p:nvPicPr>
          <p:cNvPr descr=" " id="429" name="Google Shape;429;g271208e75a5_0_396"/>
          <p:cNvPicPr preferRelativeResize="0"/>
          <p:nvPr/>
        </p:nvPicPr>
        <p:blipFill rotWithShape="1">
          <a:blip r:embed="rId4">
            <a:alphaModFix/>
          </a:blip>
          <a:srcRect b="0" l="0" r="0" t="0"/>
          <a:stretch/>
        </p:blipFill>
        <p:spPr>
          <a:xfrm>
            <a:off x="0" y="9804400"/>
            <a:ext cx="5982448" cy="3911600"/>
          </a:xfrm>
          <a:prstGeom prst="rect">
            <a:avLst/>
          </a:prstGeom>
          <a:noFill/>
          <a:ln>
            <a:noFill/>
          </a:ln>
        </p:spPr>
      </p:pic>
      <p:sp>
        <p:nvSpPr>
          <p:cNvPr id="430" name="Google Shape;430;g271208e75a5_0_39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1" name="Google Shape;431;g271208e75a5_0_39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32" name="Google Shape;432;g271208e75a5_0_396"/>
          <p:cNvPicPr preferRelativeResize="0"/>
          <p:nvPr/>
        </p:nvPicPr>
        <p:blipFill rotWithShape="1">
          <a:blip r:embed="rId6">
            <a:alphaModFix/>
          </a:blip>
          <a:srcRect b="0" l="0" r="0" t="0"/>
          <a:stretch/>
        </p:blipFill>
        <p:spPr>
          <a:xfrm>
            <a:off x="508063" y="3911600"/>
            <a:ext cx="14479810" cy="7861300"/>
          </a:xfrm>
          <a:prstGeom prst="rect">
            <a:avLst/>
          </a:prstGeom>
          <a:noFill/>
          <a:ln>
            <a:noFill/>
          </a:ln>
        </p:spPr>
      </p:pic>
      <p:sp>
        <p:nvSpPr>
          <p:cNvPr id="433" name="Google Shape;433;g271208e75a5_0_396"/>
          <p:cNvSpPr/>
          <p:nvPr/>
        </p:nvSpPr>
        <p:spPr>
          <a:xfrm>
            <a:off x="4108964" y="857250"/>
            <a:ext cx="16156500" cy="2057400"/>
          </a:xfrm>
          <a:prstGeom prst="rect">
            <a:avLst/>
          </a:prstGeom>
          <a:no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71208e75a5_0_396"/>
          <p:cNvSpPr/>
          <p:nvPr/>
        </p:nvSpPr>
        <p:spPr>
          <a:xfrm>
            <a:off x="4871059" y="1162050"/>
            <a:ext cx="149709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1212"/>
              </a:buClr>
              <a:buSzPts val="8000"/>
              <a:buFont typeface="Quantico"/>
              <a:buNone/>
            </a:pPr>
            <a:r>
              <a:rPr b="1" i="0" lang="en-US" sz="8000" u="none" cap="none" strike="noStrike">
                <a:solidFill>
                  <a:srgbClr val="121212"/>
                </a:solidFill>
                <a:latin typeface="Quantico"/>
                <a:ea typeface="Quantico"/>
                <a:cs typeface="Quantico"/>
                <a:sym typeface="Quantico"/>
              </a:rPr>
              <a:t>FANTASY REALM AT A GLANCE</a:t>
            </a:r>
            <a:endParaRPr b="0" i="0" sz="8000" u="none" cap="none" strike="noStrike">
              <a:solidFill>
                <a:schemeClr val="dk1"/>
              </a:solidFill>
              <a:latin typeface="Calibri"/>
              <a:ea typeface="Calibri"/>
              <a:cs typeface="Calibri"/>
              <a:sym typeface="Calibri"/>
            </a:endParaRPr>
          </a:p>
        </p:txBody>
      </p:sp>
      <p:sp>
        <p:nvSpPr>
          <p:cNvPr id="435" name="Google Shape;435;g271208e75a5_0_396"/>
          <p:cNvSpPr/>
          <p:nvPr/>
        </p:nvSpPr>
        <p:spPr>
          <a:xfrm>
            <a:off x="16118315" y="3644900"/>
            <a:ext cx="69351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71208e75a5_0_396"/>
          <p:cNvSpPr/>
          <p:nvPr/>
        </p:nvSpPr>
        <p:spPr>
          <a:xfrm>
            <a:off x="16118315" y="3644900"/>
            <a:ext cx="69351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71208e75a5_0_396"/>
          <p:cNvSpPr/>
          <p:nvPr/>
        </p:nvSpPr>
        <p:spPr>
          <a:xfrm>
            <a:off x="16118315" y="3644900"/>
            <a:ext cx="71382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THE FOREST</a:t>
            </a:r>
            <a:endParaRPr b="0" i="0" sz="4800" u="none" cap="none" strike="noStrike">
              <a:solidFill>
                <a:schemeClr val="dk1"/>
              </a:solidFill>
              <a:latin typeface="Calibri"/>
              <a:ea typeface="Calibri"/>
              <a:cs typeface="Calibri"/>
              <a:sym typeface="Calibri"/>
            </a:endParaRPr>
          </a:p>
        </p:txBody>
      </p:sp>
      <p:sp>
        <p:nvSpPr>
          <p:cNvPr id="438" name="Google Shape;438;g271208e75a5_0_396"/>
          <p:cNvSpPr/>
          <p:nvPr/>
        </p:nvSpPr>
        <p:spPr>
          <a:xfrm>
            <a:off x="16118315" y="46228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439" name="Google Shape;439;g271208e75a5_0_396"/>
          <p:cNvSpPr/>
          <p:nvPr/>
        </p:nvSpPr>
        <p:spPr>
          <a:xfrm>
            <a:off x="16118315" y="6813550"/>
            <a:ext cx="69351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271208e75a5_0_396"/>
          <p:cNvSpPr/>
          <p:nvPr/>
        </p:nvSpPr>
        <p:spPr>
          <a:xfrm>
            <a:off x="16118315" y="6813550"/>
            <a:ext cx="69351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271208e75a5_0_396"/>
          <p:cNvSpPr/>
          <p:nvPr/>
        </p:nvSpPr>
        <p:spPr>
          <a:xfrm>
            <a:off x="16118315" y="6813550"/>
            <a:ext cx="71382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THE CAVES</a:t>
            </a:r>
            <a:endParaRPr b="0" i="0" sz="4800" u="none" cap="none" strike="noStrike">
              <a:solidFill>
                <a:schemeClr val="dk1"/>
              </a:solidFill>
              <a:latin typeface="Calibri"/>
              <a:ea typeface="Calibri"/>
              <a:cs typeface="Calibri"/>
              <a:sym typeface="Calibri"/>
            </a:endParaRPr>
          </a:p>
        </p:txBody>
      </p:sp>
      <p:sp>
        <p:nvSpPr>
          <p:cNvPr id="442" name="Google Shape;442;g271208e75a5_0_396"/>
          <p:cNvSpPr/>
          <p:nvPr/>
        </p:nvSpPr>
        <p:spPr>
          <a:xfrm>
            <a:off x="16118315" y="779145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443" name="Google Shape;443;g271208e75a5_0_396"/>
          <p:cNvSpPr/>
          <p:nvPr/>
        </p:nvSpPr>
        <p:spPr>
          <a:xfrm>
            <a:off x="16118315" y="9975850"/>
            <a:ext cx="69351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271208e75a5_0_396"/>
          <p:cNvSpPr/>
          <p:nvPr/>
        </p:nvSpPr>
        <p:spPr>
          <a:xfrm>
            <a:off x="16118315" y="9975850"/>
            <a:ext cx="69351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g271208e75a5_0_396"/>
          <p:cNvSpPr/>
          <p:nvPr/>
        </p:nvSpPr>
        <p:spPr>
          <a:xfrm>
            <a:off x="16118315" y="9975850"/>
            <a:ext cx="71382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THE LAIR</a:t>
            </a:r>
            <a:endParaRPr b="0" i="0" sz="4800" u="none" cap="none" strike="noStrike">
              <a:solidFill>
                <a:schemeClr val="dk1"/>
              </a:solidFill>
              <a:latin typeface="Calibri"/>
              <a:ea typeface="Calibri"/>
              <a:cs typeface="Calibri"/>
              <a:sym typeface="Calibri"/>
            </a:endParaRPr>
          </a:p>
        </p:txBody>
      </p:sp>
      <p:sp>
        <p:nvSpPr>
          <p:cNvPr id="446" name="Google Shape;446;g271208e75a5_0_396"/>
          <p:cNvSpPr/>
          <p:nvPr/>
        </p:nvSpPr>
        <p:spPr>
          <a:xfrm>
            <a:off x="16118315" y="1095375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451" name="Shape 451"/>
        <p:cNvGrpSpPr/>
        <p:nvPr/>
      </p:nvGrpSpPr>
      <p:grpSpPr>
        <a:xfrm>
          <a:off x="0" y="0"/>
          <a:ext cx="0" cy="0"/>
          <a:chOff x="0" y="0"/>
          <a:chExt cx="0" cy="0"/>
        </a:xfrm>
      </p:grpSpPr>
      <p:pic>
        <p:nvPicPr>
          <p:cNvPr descr=" " id="452" name="Google Shape;452;g271208e75a5_0_419"/>
          <p:cNvPicPr preferRelativeResize="0"/>
          <p:nvPr/>
        </p:nvPicPr>
        <p:blipFill rotWithShape="1">
          <a:blip r:embed="rId3">
            <a:alphaModFix/>
          </a:blip>
          <a:srcRect b="0" l="0" r="0" t="0"/>
          <a:stretch/>
        </p:blipFill>
        <p:spPr>
          <a:xfrm>
            <a:off x="16817082" y="685800"/>
            <a:ext cx="7569966" cy="2819400"/>
          </a:xfrm>
          <a:prstGeom prst="rect">
            <a:avLst/>
          </a:prstGeom>
          <a:noFill/>
          <a:ln>
            <a:noFill/>
          </a:ln>
        </p:spPr>
      </p:pic>
      <p:pic>
        <p:nvPicPr>
          <p:cNvPr descr=" " id="453" name="Google Shape;453;g271208e75a5_0_419"/>
          <p:cNvPicPr preferRelativeResize="0"/>
          <p:nvPr/>
        </p:nvPicPr>
        <p:blipFill rotWithShape="1">
          <a:blip r:embed="rId4">
            <a:alphaModFix/>
          </a:blip>
          <a:srcRect b="0" l="0" r="0" t="0"/>
          <a:stretch/>
        </p:blipFill>
        <p:spPr>
          <a:xfrm>
            <a:off x="546168" y="11506200"/>
            <a:ext cx="10351794" cy="1320800"/>
          </a:xfrm>
          <a:prstGeom prst="rect">
            <a:avLst/>
          </a:prstGeom>
          <a:noFill/>
          <a:ln>
            <a:noFill/>
          </a:ln>
        </p:spPr>
      </p:pic>
      <p:sp>
        <p:nvSpPr>
          <p:cNvPr id="454" name="Google Shape;454;g271208e75a5_0_4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5" name="Google Shape;455;g271208e75a5_0_41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6" name="Google Shape;456;g271208e75a5_0_419"/>
          <p:cNvSpPr/>
          <p:nvPr/>
        </p:nvSpPr>
        <p:spPr>
          <a:xfrm>
            <a:off x="8116314" y="514350"/>
            <a:ext cx="8154300" cy="2057400"/>
          </a:xfrm>
          <a:prstGeom prst="rect">
            <a:avLst/>
          </a:prstGeom>
          <a:no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g271208e75a5_0_419"/>
          <p:cNvSpPr/>
          <p:nvPr/>
        </p:nvSpPr>
        <p:spPr>
          <a:xfrm>
            <a:off x="8878410" y="819150"/>
            <a:ext cx="69690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1212"/>
              </a:buClr>
              <a:buSzPts val="8000"/>
              <a:buFont typeface="Quantico"/>
              <a:buNone/>
            </a:pPr>
            <a:r>
              <a:rPr b="1" i="0" lang="en-US" sz="8000" u="none" cap="none" strike="noStrike">
                <a:solidFill>
                  <a:srgbClr val="121212"/>
                </a:solidFill>
                <a:latin typeface="Quantico"/>
                <a:ea typeface="Quantico"/>
                <a:cs typeface="Quantico"/>
                <a:sym typeface="Quantico"/>
              </a:rPr>
              <a:t>THE TIMELINE</a:t>
            </a:r>
            <a:endParaRPr b="0" i="0" sz="8000" u="none" cap="none" strike="noStrike">
              <a:solidFill>
                <a:schemeClr val="dk1"/>
              </a:solidFill>
              <a:latin typeface="Calibri"/>
              <a:ea typeface="Calibri"/>
              <a:cs typeface="Calibri"/>
              <a:sym typeface="Calibri"/>
            </a:endParaRPr>
          </a:p>
        </p:txBody>
      </p:sp>
      <p:sp>
        <p:nvSpPr>
          <p:cNvPr id="458" name="Google Shape;458;g271208e75a5_0_419"/>
          <p:cNvSpPr/>
          <p:nvPr/>
        </p:nvSpPr>
        <p:spPr>
          <a:xfrm>
            <a:off x="1143143" y="3213100"/>
            <a:ext cx="22100700" cy="957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271208e75a5_0_419"/>
          <p:cNvSpPr/>
          <p:nvPr/>
        </p:nvSpPr>
        <p:spPr>
          <a:xfrm>
            <a:off x="1143143" y="3213100"/>
            <a:ext cx="4572600" cy="957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271208e75a5_0_419"/>
          <p:cNvSpPr/>
          <p:nvPr/>
        </p:nvSpPr>
        <p:spPr>
          <a:xfrm>
            <a:off x="2616527" y="32131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1" name="Google Shape;461;g271208e75a5_0_419"/>
          <p:cNvPicPr preferRelativeResize="0"/>
          <p:nvPr/>
        </p:nvPicPr>
        <p:blipFill rotWithShape="1">
          <a:blip r:embed="rId6">
            <a:alphaModFix/>
          </a:blip>
          <a:srcRect b="0" l="0" r="0" t="0"/>
          <a:stretch/>
        </p:blipFill>
        <p:spPr>
          <a:xfrm>
            <a:off x="3334167" y="3213100"/>
            <a:ext cx="190524" cy="2603500"/>
          </a:xfrm>
          <a:prstGeom prst="rect">
            <a:avLst/>
          </a:prstGeom>
          <a:noFill/>
          <a:ln>
            <a:noFill/>
          </a:ln>
        </p:spPr>
      </p:pic>
      <p:pic>
        <p:nvPicPr>
          <p:cNvPr descr=" " id="462" name="Google Shape;462;g271208e75a5_0_419"/>
          <p:cNvPicPr preferRelativeResize="0"/>
          <p:nvPr/>
        </p:nvPicPr>
        <p:blipFill rotWithShape="1">
          <a:blip r:embed="rId7">
            <a:alphaModFix/>
          </a:blip>
          <a:srcRect b="0" l="0" r="0" t="0"/>
          <a:stretch/>
        </p:blipFill>
        <p:spPr>
          <a:xfrm>
            <a:off x="2616527" y="5816600"/>
            <a:ext cx="1625803" cy="1625600"/>
          </a:xfrm>
          <a:prstGeom prst="rect">
            <a:avLst/>
          </a:prstGeom>
          <a:noFill/>
          <a:ln>
            <a:noFill/>
          </a:ln>
        </p:spPr>
      </p:pic>
      <p:sp>
        <p:nvSpPr>
          <p:cNvPr id="463" name="Google Shape;463;g271208e75a5_0_419"/>
          <p:cNvSpPr/>
          <p:nvPr/>
        </p:nvSpPr>
        <p:spPr>
          <a:xfrm>
            <a:off x="2616527" y="5816600"/>
            <a:ext cx="1625700" cy="1625700"/>
          </a:xfrm>
          <a:prstGeom prst="roundRect">
            <a:avLst>
              <a:gd fmla="val 12375"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g271208e75a5_0_419"/>
          <p:cNvSpPr/>
          <p:nvPr/>
        </p:nvSpPr>
        <p:spPr>
          <a:xfrm>
            <a:off x="2768946" y="6229350"/>
            <a:ext cx="1320900" cy="800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Quantico"/>
              <a:buNone/>
            </a:pPr>
            <a:r>
              <a:rPr b="1" i="0" lang="en-US" sz="3600" u="none" cap="none" strike="noStrike">
                <a:solidFill>
                  <a:srgbClr val="000000"/>
                </a:solidFill>
                <a:latin typeface="Quantico"/>
                <a:ea typeface="Quantico"/>
                <a:cs typeface="Quantico"/>
                <a:sym typeface="Quantico"/>
              </a:rPr>
              <a:t>2015</a:t>
            </a:r>
            <a:endParaRPr b="0" i="0" sz="3600" u="none" cap="none" strike="noStrike">
              <a:solidFill>
                <a:schemeClr val="dk1"/>
              </a:solidFill>
              <a:latin typeface="Calibri"/>
              <a:ea typeface="Calibri"/>
              <a:cs typeface="Calibri"/>
              <a:sym typeface="Calibri"/>
            </a:endParaRPr>
          </a:p>
        </p:txBody>
      </p:sp>
      <p:sp>
        <p:nvSpPr>
          <p:cNvPr id="465" name="Google Shape;465;g271208e75a5_0_419"/>
          <p:cNvSpPr/>
          <p:nvPr/>
        </p:nvSpPr>
        <p:spPr>
          <a:xfrm>
            <a:off x="1143143" y="80518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271208e75a5_0_419"/>
          <p:cNvSpPr/>
          <p:nvPr/>
        </p:nvSpPr>
        <p:spPr>
          <a:xfrm>
            <a:off x="1143143" y="80518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g271208e75a5_0_419"/>
          <p:cNvSpPr/>
          <p:nvPr/>
        </p:nvSpPr>
        <p:spPr>
          <a:xfrm>
            <a:off x="1143143" y="80518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271208e75a5_0_419"/>
          <p:cNvSpPr/>
          <p:nvPr/>
        </p:nvSpPr>
        <p:spPr>
          <a:xfrm>
            <a:off x="1066933" y="8051800"/>
            <a:ext cx="4725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ECLIPSE</a:t>
            </a:r>
            <a:endParaRPr b="0" i="0" sz="3600" u="none" cap="none" strike="noStrike">
              <a:solidFill>
                <a:schemeClr val="dk1"/>
              </a:solidFill>
              <a:latin typeface="Calibri"/>
              <a:ea typeface="Calibri"/>
              <a:cs typeface="Calibri"/>
              <a:sym typeface="Calibri"/>
            </a:endParaRPr>
          </a:p>
        </p:txBody>
      </p:sp>
      <p:sp>
        <p:nvSpPr>
          <p:cNvPr id="469" name="Google Shape;469;g271208e75a5_0_419"/>
          <p:cNvSpPr/>
          <p:nvPr/>
        </p:nvSpPr>
        <p:spPr>
          <a:xfrm>
            <a:off x="1075401" y="8902700"/>
            <a:ext cx="4708200" cy="402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rare eclipse occurs, causing strange and unpredictable magical effects.</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elf helps humans obtain the Crystal of the Unicorn from the  Forest.</a:t>
            </a:r>
            <a:endParaRPr b="0" i="0" sz="3200" u="none" cap="none" strike="noStrike">
              <a:solidFill>
                <a:schemeClr val="dk1"/>
              </a:solidFill>
              <a:latin typeface="Calibri"/>
              <a:ea typeface="Calibri"/>
              <a:cs typeface="Calibri"/>
              <a:sym typeface="Calibri"/>
            </a:endParaRPr>
          </a:p>
        </p:txBody>
      </p:sp>
      <p:sp>
        <p:nvSpPr>
          <p:cNvPr id="470" name="Google Shape;470;g271208e75a5_0_419"/>
          <p:cNvSpPr/>
          <p:nvPr/>
        </p:nvSpPr>
        <p:spPr>
          <a:xfrm>
            <a:off x="6985873" y="3213100"/>
            <a:ext cx="4572600" cy="957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g271208e75a5_0_419"/>
          <p:cNvSpPr/>
          <p:nvPr/>
        </p:nvSpPr>
        <p:spPr>
          <a:xfrm>
            <a:off x="8459257" y="32131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2" name="Google Shape;472;g271208e75a5_0_419"/>
          <p:cNvPicPr preferRelativeResize="0"/>
          <p:nvPr/>
        </p:nvPicPr>
        <p:blipFill rotWithShape="1">
          <a:blip r:embed="rId6">
            <a:alphaModFix/>
          </a:blip>
          <a:srcRect b="0" l="0" r="0" t="0"/>
          <a:stretch/>
        </p:blipFill>
        <p:spPr>
          <a:xfrm>
            <a:off x="9176897" y="3213100"/>
            <a:ext cx="190524" cy="2603500"/>
          </a:xfrm>
          <a:prstGeom prst="rect">
            <a:avLst/>
          </a:prstGeom>
          <a:noFill/>
          <a:ln>
            <a:noFill/>
          </a:ln>
        </p:spPr>
      </p:pic>
      <p:pic>
        <p:nvPicPr>
          <p:cNvPr descr=" " id="473" name="Google Shape;473;g271208e75a5_0_419"/>
          <p:cNvPicPr preferRelativeResize="0"/>
          <p:nvPr/>
        </p:nvPicPr>
        <p:blipFill rotWithShape="1">
          <a:blip r:embed="rId7">
            <a:alphaModFix/>
          </a:blip>
          <a:srcRect b="0" l="0" r="0" t="0"/>
          <a:stretch/>
        </p:blipFill>
        <p:spPr>
          <a:xfrm>
            <a:off x="8459257" y="5816600"/>
            <a:ext cx="1625803" cy="1625600"/>
          </a:xfrm>
          <a:prstGeom prst="rect">
            <a:avLst/>
          </a:prstGeom>
          <a:noFill/>
          <a:ln>
            <a:noFill/>
          </a:ln>
        </p:spPr>
      </p:pic>
      <p:sp>
        <p:nvSpPr>
          <p:cNvPr id="474" name="Google Shape;474;g271208e75a5_0_419"/>
          <p:cNvSpPr/>
          <p:nvPr/>
        </p:nvSpPr>
        <p:spPr>
          <a:xfrm>
            <a:off x="8459257" y="5816600"/>
            <a:ext cx="1625700" cy="1625700"/>
          </a:xfrm>
          <a:prstGeom prst="roundRect">
            <a:avLst>
              <a:gd fmla="val 12375"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271208e75a5_0_419"/>
          <p:cNvSpPr/>
          <p:nvPr/>
        </p:nvSpPr>
        <p:spPr>
          <a:xfrm>
            <a:off x="8611676" y="6229350"/>
            <a:ext cx="1320900" cy="800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Quantico"/>
              <a:buNone/>
            </a:pPr>
            <a:r>
              <a:rPr b="1" i="0" lang="en-US" sz="3600" u="none" cap="none" strike="noStrike">
                <a:solidFill>
                  <a:srgbClr val="000000"/>
                </a:solidFill>
                <a:latin typeface="Quantico"/>
                <a:ea typeface="Quantico"/>
                <a:cs typeface="Quantico"/>
                <a:sym typeface="Quantico"/>
              </a:rPr>
              <a:t>2015</a:t>
            </a:r>
            <a:endParaRPr b="0" i="0" sz="3600" u="none" cap="none" strike="noStrike">
              <a:solidFill>
                <a:schemeClr val="dk1"/>
              </a:solidFill>
              <a:latin typeface="Calibri"/>
              <a:ea typeface="Calibri"/>
              <a:cs typeface="Calibri"/>
              <a:sym typeface="Calibri"/>
            </a:endParaRPr>
          </a:p>
        </p:txBody>
      </p:sp>
      <p:sp>
        <p:nvSpPr>
          <p:cNvPr id="476" name="Google Shape;476;g271208e75a5_0_419"/>
          <p:cNvSpPr/>
          <p:nvPr/>
        </p:nvSpPr>
        <p:spPr>
          <a:xfrm>
            <a:off x="6985873" y="80518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271208e75a5_0_419"/>
          <p:cNvSpPr/>
          <p:nvPr/>
        </p:nvSpPr>
        <p:spPr>
          <a:xfrm>
            <a:off x="6985873" y="80518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271208e75a5_0_419"/>
          <p:cNvSpPr/>
          <p:nvPr/>
        </p:nvSpPr>
        <p:spPr>
          <a:xfrm>
            <a:off x="6985873" y="80518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271208e75a5_0_419"/>
          <p:cNvSpPr/>
          <p:nvPr/>
        </p:nvSpPr>
        <p:spPr>
          <a:xfrm>
            <a:off x="6909664" y="8051800"/>
            <a:ext cx="4725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WAR</a:t>
            </a:r>
            <a:endParaRPr b="0" i="0" sz="3600" u="none" cap="none" strike="noStrike">
              <a:solidFill>
                <a:schemeClr val="dk1"/>
              </a:solidFill>
              <a:latin typeface="Calibri"/>
              <a:ea typeface="Calibri"/>
              <a:cs typeface="Calibri"/>
              <a:sym typeface="Calibri"/>
            </a:endParaRPr>
          </a:p>
        </p:txBody>
      </p:sp>
      <p:sp>
        <p:nvSpPr>
          <p:cNvPr id="480" name="Google Shape;480;g271208e75a5_0_419"/>
          <p:cNvSpPr/>
          <p:nvPr/>
        </p:nvSpPr>
        <p:spPr>
          <a:xfrm>
            <a:off x="6918131" y="8902700"/>
            <a:ext cx="4708200" cy="402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volcanic eruption devastates a nearby city, forcing its inhabitants.</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civilization of the Shimmering City is founded by a group of powerful wizards.</a:t>
            </a:r>
            <a:endParaRPr b="0" i="0" sz="3200" u="none" cap="none" strike="noStrike">
              <a:solidFill>
                <a:schemeClr val="dk1"/>
              </a:solidFill>
              <a:latin typeface="Calibri"/>
              <a:ea typeface="Calibri"/>
              <a:cs typeface="Calibri"/>
              <a:sym typeface="Calibri"/>
            </a:endParaRPr>
          </a:p>
        </p:txBody>
      </p:sp>
      <p:sp>
        <p:nvSpPr>
          <p:cNvPr id="481" name="Google Shape;481;g271208e75a5_0_419"/>
          <p:cNvSpPr/>
          <p:nvPr/>
        </p:nvSpPr>
        <p:spPr>
          <a:xfrm>
            <a:off x="12828603" y="3213100"/>
            <a:ext cx="4572600" cy="957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71208e75a5_0_419"/>
          <p:cNvSpPr/>
          <p:nvPr/>
        </p:nvSpPr>
        <p:spPr>
          <a:xfrm>
            <a:off x="14301988" y="32131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3" name="Google Shape;483;g271208e75a5_0_419"/>
          <p:cNvPicPr preferRelativeResize="0"/>
          <p:nvPr/>
        </p:nvPicPr>
        <p:blipFill rotWithShape="1">
          <a:blip r:embed="rId6">
            <a:alphaModFix/>
          </a:blip>
          <a:srcRect b="0" l="0" r="0" t="0"/>
          <a:stretch/>
        </p:blipFill>
        <p:spPr>
          <a:xfrm>
            <a:off x="15019627" y="3213100"/>
            <a:ext cx="190524" cy="2603500"/>
          </a:xfrm>
          <a:prstGeom prst="rect">
            <a:avLst/>
          </a:prstGeom>
          <a:noFill/>
          <a:ln>
            <a:noFill/>
          </a:ln>
        </p:spPr>
      </p:pic>
      <p:pic>
        <p:nvPicPr>
          <p:cNvPr descr=" " id="484" name="Google Shape;484;g271208e75a5_0_419"/>
          <p:cNvPicPr preferRelativeResize="0"/>
          <p:nvPr/>
        </p:nvPicPr>
        <p:blipFill rotWithShape="1">
          <a:blip r:embed="rId7">
            <a:alphaModFix/>
          </a:blip>
          <a:srcRect b="0" l="0" r="0" t="0"/>
          <a:stretch/>
        </p:blipFill>
        <p:spPr>
          <a:xfrm>
            <a:off x="14301988" y="5816600"/>
            <a:ext cx="1625803" cy="1625600"/>
          </a:xfrm>
          <a:prstGeom prst="rect">
            <a:avLst/>
          </a:prstGeom>
          <a:noFill/>
          <a:ln>
            <a:noFill/>
          </a:ln>
        </p:spPr>
      </p:pic>
      <p:sp>
        <p:nvSpPr>
          <p:cNvPr id="485" name="Google Shape;485;g271208e75a5_0_419"/>
          <p:cNvSpPr/>
          <p:nvPr/>
        </p:nvSpPr>
        <p:spPr>
          <a:xfrm>
            <a:off x="14301988" y="5816600"/>
            <a:ext cx="1625700" cy="1625700"/>
          </a:xfrm>
          <a:prstGeom prst="roundRect">
            <a:avLst>
              <a:gd fmla="val 12375"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71208e75a5_0_419"/>
          <p:cNvSpPr/>
          <p:nvPr/>
        </p:nvSpPr>
        <p:spPr>
          <a:xfrm>
            <a:off x="14454407" y="6229350"/>
            <a:ext cx="1320900" cy="800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Quantico"/>
              <a:buNone/>
            </a:pPr>
            <a:r>
              <a:rPr b="1" i="0" lang="en-US" sz="3600" u="none" cap="none" strike="noStrike">
                <a:solidFill>
                  <a:srgbClr val="000000"/>
                </a:solidFill>
                <a:latin typeface="Quantico"/>
                <a:ea typeface="Quantico"/>
                <a:cs typeface="Quantico"/>
                <a:sym typeface="Quantico"/>
              </a:rPr>
              <a:t>2015</a:t>
            </a:r>
            <a:endParaRPr b="0" i="0" sz="3600" u="none" cap="none" strike="noStrike">
              <a:solidFill>
                <a:schemeClr val="dk1"/>
              </a:solidFill>
              <a:latin typeface="Calibri"/>
              <a:ea typeface="Calibri"/>
              <a:cs typeface="Calibri"/>
              <a:sym typeface="Calibri"/>
            </a:endParaRPr>
          </a:p>
        </p:txBody>
      </p:sp>
      <p:sp>
        <p:nvSpPr>
          <p:cNvPr id="487" name="Google Shape;487;g271208e75a5_0_419"/>
          <p:cNvSpPr/>
          <p:nvPr/>
        </p:nvSpPr>
        <p:spPr>
          <a:xfrm>
            <a:off x="12828603" y="80518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271208e75a5_0_419"/>
          <p:cNvSpPr/>
          <p:nvPr/>
        </p:nvSpPr>
        <p:spPr>
          <a:xfrm>
            <a:off x="12828603" y="80518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271208e75a5_0_419"/>
          <p:cNvSpPr/>
          <p:nvPr/>
        </p:nvSpPr>
        <p:spPr>
          <a:xfrm>
            <a:off x="12828603" y="80518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271208e75a5_0_419"/>
          <p:cNvSpPr/>
          <p:nvPr/>
        </p:nvSpPr>
        <p:spPr>
          <a:xfrm>
            <a:off x="12752394" y="8051800"/>
            <a:ext cx="4725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OBTAIN</a:t>
            </a:r>
            <a:endParaRPr b="0" i="0" sz="3600" u="none" cap="none" strike="noStrike">
              <a:solidFill>
                <a:schemeClr val="dk1"/>
              </a:solidFill>
              <a:latin typeface="Calibri"/>
              <a:ea typeface="Calibri"/>
              <a:cs typeface="Calibri"/>
              <a:sym typeface="Calibri"/>
            </a:endParaRPr>
          </a:p>
        </p:txBody>
      </p:sp>
      <p:sp>
        <p:nvSpPr>
          <p:cNvPr id="491" name="Google Shape;491;g271208e75a5_0_419"/>
          <p:cNvSpPr/>
          <p:nvPr/>
        </p:nvSpPr>
        <p:spPr>
          <a:xfrm>
            <a:off x="12760862" y="8902700"/>
            <a:ext cx="4708200" cy="402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group of adventurers sets out to recover an ancient artifact.</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p:txBody>
      </p:sp>
      <p:sp>
        <p:nvSpPr>
          <p:cNvPr id="492" name="Google Shape;492;g271208e75a5_0_419"/>
          <p:cNvSpPr/>
          <p:nvPr/>
        </p:nvSpPr>
        <p:spPr>
          <a:xfrm>
            <a:off x="18671334" y="3213100"/>
            <a:ext cx="4572600" cy="957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271208e75a5_0_419"/>
          <p:cNvSpPr/>
          <p:nvPr/>
        </p:nvSpPr>
        <p:spPr>
          <a:xfrm>
            <a:off x="20144718" y="32131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4" name="Google Shape;494;g271208e75a5_0_419"/>
          <p:cNvPicPr preferRelativeResize="0"/>
          <p:nvPr/>
        </p:nvPicPr>
        <p:blipFill rotWithShape="1">
          <a:blip r:embed="rId6">
            <a:alphaModFix/>
          </a:blip>
          <a:srcRect b="0" l="0" r="0" t="0"/>
          <a:stretch/>
        </p:blipFill>
        <p:spPr>
          <a:xfrm>
            <a:off x="20862357" y="3213100"/>
            <a:ext cx="190524" cy="2603500"/>
          </a:xfrm>
          <a:prstGeom prst="rect">
            <a:avLst/>
          </a:prstGeom>
          <a:noFill/>
          <a:ln>
            <a:noFill/>
          </a:ln>
        </p:spPr>
      </p:pic>
      <p:pic>
        <p:nvPicPr>
          <p:cNvPr descr=" " id="495" name="Google Shape;495;g271208e75a5_0_419"/>
          <p:cNvPicPr preferRelativeResize="0"/>
          <p:nvPr/>
        </p:nvPicPr>
        <p:blipFill rotWithShape="1">
          <a:blip r:embed="rId7">
            <a:alphaModFix/>
          </a:blip>
          <a:srcRect b="0" l="0" r="0" t="0"/>
          <a:stretch/>
        </p:blipFill>
        <p:spPr>
          <a:xfrm>
            <a:off x="20144718" y="5816600"/>
            <a:ext cx="1625803" cy="1625600"/>
          </a:xfrm>
          <a:prstGeom prst="rect">
            <a:avLst/>
          </a:prstGeom>
          <a:noFill/>
          <a:ln>
            <a:noFill/>
          </a:ln>
        </p:spPr>
      </p:pic>
      <p:sp>
        <p:nvSpPr>
          <p:cNvPr id="496" name="Google Shape;496;g271208e75a5_0_419"/>
          <p:cNvSpPr/>
          <p:nvPr/>
        </p:nvSpPr>
        <p:spPr>
          <a:xfrm>
            <a:off x="20144718" y="5816600"/>
            <a:ext cx="1625700" cy="1625700"/>
          </a:xfrm>
          <a:prstGeom prst="roundRect">
            <a:avLst>
              <a:gd fmla="val 12375"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271208e75a5_0_419"/>
          <p:cNvSpPr/>
          <p:nvPr/>
        </p:nvSpPr>
        <p:spPr>
          <a:xfrm>
            <a:off x="20297137" y="6229350"/>
            <a:ext cx="1320900" cy="800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Quantico"/>
              <a:buNone/>
            </a:pPr>
            <a:r>
              <a:rPr b="1" i="0" lang="en-US" sz="3600" u="none" cap="none" strike="noStrike">
                <a:solidFill>
                  <a:srgbClr val="000000"/>
                </a:solidFill>
                <a:latin typeface="Quantico"/>
                <a:ea typeface="Quantico"/>
                <a:cs typeface="Quantico"/>
                <a:sym typeface="Quantico"/>
              </a:rPr>
              <a:t>2015</a:t>
            </a:r>
            <a:endParaRPr b="0" i="0" sz="3600" u="none" cap="none" strike="noStrike">
              <a:solidFill>
                <a:schemeClr val="dk1"/>
              </a:solidFill>
              <a:latin typeface="Calibri"/>
              <a:ea typeface="Calibri"/>
              <a:cs typeface="Calibri"/>
              <a:sym typeface="Calibri"/>
            </a:endParaRPr>
          </a:p>
        </p:txBody>
      </p:sp>
      <p:sp>
        <p:nvSpPr>
          <p:cNvPr id="498" name="Google Shape;498;g271208e75a5_0_419"/>
          <p:cNvSpPr/>
          <p:nvPr/>
        </p:nvSpPr>
        <p:spPr>
          <a:xfrm>
            <a:off x="18671334" y="80518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71208e75a5_0_419"/>
          <p:cNvSpPr/>
          <p:nvPr/>
        </p:nvSpPr>
        <p:spPr>
          <a:xfrm>
            <a:off x="18671334" y="80518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71208e75a5_0_419"/>
          <p:cNvSpPr/>
          <p:nvPr/>
        </p:nvSpPr>
        <p:spPr>
          <a:xfrm>
            <a:off x="18671334" y="80518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71208e75a5_0_419"/>
          <p:cNvSpPr/>
          <p:nvPr/>
        </p:nvSpPr>
        <p:spPr>
          <a:xfrm>
            <a:off x="18595124" y="8051800"/>
            <a:ext cx="4725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FOUNDATION</a:t>
            </a:r>
            <a:endParaRPr b="0" i="0" sz="3600" u="none" cap="none" strike="noStrike">
              <a:solidFill>
                <a:schemeClr val="dk1"/>
              </a:solidFill>
              <a:latin typeface="Calibri"/>
              <a:ea typeface="Calibri"/>
              <a:cs typeface="Calibri"/>
              <a:sym typeface="Calibri"/>
            </a:endParaRPr>
          </a:p>
        </p:txBody>
      </p:sp>
      <p:sp>
        <p:nvSpPr>
          <p:cNvPr id="502" name="Google Shape;502;g271208e75a5_0_419"/>
          <p:cNvSpPr/>
          <p:nvPr/>
        </p:nvSpPr>
        <p:spPr>
          <a:xfrm>
            <a:off x="18603592" y="8902700"/>
            <a:ext cx="4708200" cy="402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civilization of the Shimmering City is founded.</a:t>
            </a:r>
            <a:endParaRPr b="0" i="0" sz="3200" u="none" cap="none" strike="noStrike">
              <a:solidFill>
                <a:schemeClr val="dk1"/>
              </a:solidFill>
              <a:latin typeface="Calibri"/>
              <a:ea typeface="Calibri"/>
              <a:cs typeface="Calibri"/>
              <a:sym typeface="Calibri"/>
            </a:endParaRPr>
          </a:p>
        </p:txBody>
      </p:sp>
      <p:pic>
        <p:nvPicPr>
          <p:cNvPr descr=" " id="503" name="Google Shape;503;g271208e75a5_0_419"/>
          <p:cNvPicPr preferRelativeResize="0"/>
          <p:nvPr/>
        </p:nvPicPr>
        <p:blipFill rotWithShape="1">
          <a:blip r:embed="rId8">
            <a:alphaModFix/>
          </a:blip>
          <a:srcRect b="0" l="0" r="0" t="0"/>
          <a:stretch/>
        </p:blipFill>
        <p:spPr>
          <a:xfrm>
            <a:off x="3429429" y="3289300"/>
            <a:ext cx="17528191" cy="381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508" name="Shape 508"/>
        <p:cNvGrpSpPr/>
        <p:nvPr/>
      </p:nvGrpSpPr>
      <p:grpSpPr>
        <a:xfrm>
          <a:off x="0" y="0"/>
          <a:ext cx="0" cy="0"/>
          <a:chOff x="0" y="0"/>
          <a:chExt cx="0" cy="0"/>
        </a:xfrm>
      </p:grpSpPr>
      <p:pic>
        <p:nvPicPr>
          <p:cNvPr descr=" " id="509" name="Google Shape;509;g271208e75a5_0_475"/>
          <p:cNvPicPr preferRelativeResize="0"/>
          <p:nvPr/>
        </p:nvPicPr>
        <p:blipFill rotWithShape="1">
          <a:blip r:embed="rId3">
            <a:alphaModFix/>
          </a:blip>
          <a:srcRect b="0" l="0" r="0" t="0"/>
          <a:stretch/>
        </p:blipFill>
        <p:spPr>
          <a:xfrm>
            <a:off x="0" y="457200"/>
            <a:ext cx="2108464" cy="8098928"/>
          </a:xfrm>
          <a:prstGeom prst="rect">
            <a:avLst/>
          </a:prstGeom>
          <a:noFill/>
          <a:ln>
            <a:noFill/>
          </a:ln>
        </p:spPr>
      </p:pic>
      <p:pic>
        <p:nvPicPr>
          <p:cNvPr descr=" " id="510" name="Google Shape;510;g271208e75a5_0_475"/>
          <p:cNvPicPr preferRelativeResize="0"/>
          <p:nvPr/>
        </p:nvPicPr>
        <p:blipFill rotWithShape="1">
          <a:blip r:embed="rId4">
            <a:alphaModFix/>
          </a:blip>
          <a:srcRect b="0" l="0" r="0" t="0"/>
          <a:stretch/>
        </p:blipFill>
        <p:spPr>
          <a:xfrm>
            <a:off x="21376772" y="8559800"/>
            <a:ext cx="3010276" cy="4940300"/>
          </a:xfrm>
          <a:prstGeom prst="rect">
            <a:avLst/>
          </a:prstGeom>
          <a:noFill/>
          <a:ln>
            <a:noFill/>
          </a:ln>
        </p:spPr>
      </p:pic>
      <p:sp>
        <p:nvSpPr>
          <p:cNvPr id="511" name="Google Shape;511;g271208e75a5_0_4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2" name="Google Shape;512;g271208e75a5_0_47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13" name="Google Shape;513;g271208e75a5_0_475"/>
          <p:cNvSpPr/>
          <p:nvPr/>
        </p:nvSpPr>
        <p:spPr>
          <a:xfrm>
            <a:off x="8865708" y="1143000"/>
            <a:ext cx="6655500" cy="2057400"/>
          </a:xfrm>
          <a:prstGeom prst="rect">
            <a:avLst/>
          </a:prstGeom>
          <a:no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71208e75a5_0_475"/>
          <p:cNvSpPr/>
          <p:nvPr/>
        </p:nvSpPr>
        <p:spPr>
          <a:xfrm>
            <a:off x="9627803" y="1447800"/>
            <a:ext cx="54702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1212"/>
              </a:buClr>
              <a:buSzPts val="8000"/>
              <a:buFont typeface="Quantico"/>
              <a:buNone/>
            </a:pPr>
            <a:r>
              <a:rPr b="1" i="0" lang="en-US" sz="8000" u="none" cap="none" strike="noStrike">
                <a:solidFill>
                  <a:srgbClr val="121212"/>
                </a:solidFill>
                <a:latin typeface="Quantico"/>
                <a:ea typeface="Quantico"/>
                <a:cs typeface="Quantico"/>
                <a:sym typeface="Quantico"/>
              </a:rPr>
              <a:t>OUR TEAM</a:t>
            </a:r>
            <a:endParaRPr b="0" i="0" sz="8000" u="none" cap="none" strike="noStrike">
              <a:solidFill>
                <a:schemeClr val="dk1"/>
              </a:solidFill>
              <a:latin typeface="Calibri"/>
              <a:ea typeface="Calibri"/>
              <a:cs typeface="Calibri"/>
              <a:sym typeface="Calibri"/>
            </a:endParaRPr>
          </a:p>
        </p:txBody>
      </p:sp>
      <p:sp>
        <p:nvSpPr>
          <p:cNvPr id="515" name="Google Shape;515;g271208e75a5_0_475"/>
          <p:cNvSpPr/>
          <p:nvPr/>
        </p:nvSpPr>
        <p:spPr>
          <a:xfrm>
            <a:off x="2070359" y="3905250"/>
            <a:ext cx="6096900" cy="781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6" name="Google Shape;516;g271208e75a5_0_475"/>
          <p:cNvPicPr preferRelativeResize="0"/>
          <p:nvPr/>
        </p:nvPicPr>
        <p:blipFill rotWithShape="1">
          <a:blip r:embed="rId6">
            <a:alphaModFix/>
          </a:blip>
          <a:srcRect b="0" l="0" r="0" t="0"/>
          <a:stretch/>
        </p:blipFill>
        <p:spPr>
          <a:xfrm>
            <a:off x="2070359" y="3905250"/>
            <a:ext cx="6096762" cy="6096000"/>
          </a:xfrm>
          <a:prstGeom prst="rect">
            <a:avLst/>
          </a:prstGeom>
          <a:noFill/>
          <a:ln>
            <a:noFill/>
          </a:ln>
        </p:spPr>
      </p:pic>
      <p:sp>
        <p:nvSpPr>
          <p:cNvPr id="517" name="Google Shape;517;g271208e75a5_0_475"/>
          <p:cNvSpPr/>
          <p:nvPr/>
        </p:nvSpPr>
        <p:spPr>
          <a:xfrm>
            <a:off x="2070359" y="10204450"/>
            <a:ext cx="60969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71208e75a5_0_475"/>
          <p:cNvSpPr/>
          <p:nvPr/>
        </p:nvSpPr>
        <p:spPr>
          <a:xfrm>
            <a:off x="2070359" y="10204450"/>
            <a:ext cx="60969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71208e75a5_0_475"/>
          <p:cNvSpPr/>
          <p:nvPr/>
        </p:nvSpPr>
        <p:spPr>
          <a:xfrm>
            <a:off x="1968746" y="10204450"/>
            <a:ext cx="6300000" cy="107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ELDRUIN</a:t>
            </a:r>
            <a:endParaRPr b="0" i="0" sz="4800" u="none" cap="none" strike="noStrike">
              <a:solidFill>
                <a:schemeClr val="dk1"/>
              </a:solidFill>
              <a:latin typeface="Calibri"/>
              <a:ea typeface="Calibri"/>
              <a:cs typeface="Calibri"/>
              <a:sym typeface="Calibri"/>
            </a:endParaRPr>
          </a:p>
        </p:txBody>
      </p:sp>
      <p:sp>
        <p:nvSpPr>
          <p:cNvPr id="520" name="Google Shape;520;g271208e75a5_0_475"/>
          <p:cNvSpPr/>
          <p:nvPr/>
        </p:nvSpPr>
        <p:spPr>
          <a:xfrm>
            <a:off x="2002617" y="1123315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Fire Mage</a:t>
            </a:r>
            <a:endParaRPr b="0" i="0" sz="3200" u="none" cap="none" strike="noStrike">
              <a:solidFill>
                <a:schemeClr val="dk1"/>
              </a:solidFill>
              <a:latin typeface="Calibri"/>
              <a:ea typeface="Calibri"/>
              <a:cs typeface="Calibri"/>
              <a:sym typeface="Calibri"/>
            </a:endParaRPr>
          </a:p>
        </p:txBody>
      </p:sp>
      <p:sp>
        <p:nvSpPr>
          <p:cNvPr id="521" name="Google Shape;521;g271208e75a5_0_475"/>
          <p:cNvSpPr/>
          <p:nvPr/>
        </p:nvSpPr>
        <p:spPr>
          <a:xfrm>
            <a:off x="9145143" y="3905250"/>
            <a:ext cx="6096900" cy="781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2" name="Google Shape;522;g271208e75a5_0_475"/>
          <p:cNvPicPr preferRelativeResize="0"/>
          <p:nvPr/>
        </p:nvPicPr>
        <p:blipFill rotWithShape="1">
          <a:blip r:embed="rId7">
            <a:alphaModFix/>
          </a:blip>
          <a:srcRect b="0" l="0" r="0" t="0"/>
          <a:stretch/>
        </p:blipFill>
        <p:spPr>
          <a:xfrm>
            <a:off x="9145143" y="3905250"/>
            <a:ext cx="6096762" cy="6096000"/>
          </a:xfrm>
          <a:prstGeom prst="rect">
            <a:avLst/>
          </a:prstGeom>
          <a:noFill/>
          <a:ln>
            <a:noFill/>
          </a:ln>
        </p:spPr>
      </p:pic>
      <p:sp>
        <p:nvSpPr>
          <p:cNvPr id="523" name="Google Shape;523;g271208e75a5_0_475"/>
          <p:cNvSpPr/>
          <p:nvPr/>
        </p:nvSpPr>
        <p:spPr>
          <a:xfrm>
            <a:off x="9145143" y="10204450"/>
            <a:ext cx="60969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71208e75a5_0_475"/>
          <p:cNvSpPr/>
          <p:nvPr/>
        </p:nvSpPr>
        <p:spPr>
          <a:xfrm>
            <a:off x="9145143" y="10204450"/>
            <a:ext cx="60969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71208e75a5_0_475"/>
          <p:cNvSpPr/>
          <p:nvPr/>
        </p:nvSpPr>
        <p:spPr>
          <a:xfrm>
            <a:off x="9043530" y="10204450"/>
            <a:ext cx="6300000" cy="107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ELEMENTALEN</a:t>
            </a:r>
            <a:endParaRPr b="0" i="0" sz="4800" u="none" cap="none" strike="noStrike">
              <a:solidFill>
                <a:schemeClr val="dk1"/>
              </a:solidFill>
              <a:latin typeface="Calibri"/>
              <a:ea typeface="Calibri"/>
              <a:cs typeface="Calibri"/>
              <a:sym typeface="Calibri"/>
            </a:endParaRPr>
          </a:p>
        </p:txBody>
      </p:sp>
      <p:sp>
        <p:nvSpPr>
          <p:cNvPr id="526" name="Google Shape;526;g271208e75a5_0_475"/>
          <p:cNvSpPr/>
          <p:nvPr/>
        </p:nvSpPr>
        <p:spPr>
          <a:xfrm>
            <a:off x="9077401" y="1123315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Guardian</a:t>
            </a:r>
            <a:endParaRPr b="0" i="0" sz="3200" u="none" cap="none" strike="noStrike">
              <a:solidFill>
                <a:schemeClr val="dk1"/>
              </a:solidFill>
              <a:latin typeface="Calibri"/>
              <a:ea typeface="Calibri"/>
              <a:cs typeface="Calibri"/>
              <a:sym typeface="Calibri"/>
            </a:endParaRPr>
          </a:p>
        </p:txBody>
      </p:sp>
      <p:sp>
        <p:nvSpPr>
          <p:cNvPr id="527" name="Google Shape;527;g271208e75a5_0_475"/>
          <p:cNvSpPr/>
          <p:nvPr/>
        </p:nvSpPr>
        <p:spPr>
          <a:xfrm>
            <a:off x="16219927" y="3905250"/>
            <a:ext cx="6096900" cy="781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8" name="Google Shape;528;g271208e75a5_0_475"/>
          <p:cNvPicPr preferRelativeResize="0"/>
          <p:nvPr/>
        </p:nvPicPr>
        <p:blipFill rotWithShape="1">
          <a:blip r:embed="rId8">
            <a:alphaModFix/>
          </a:blip>
          <a:srcRect b="0" l="0" r="0" t="0"/>
          <a:stretch/>
        </p:blipFill>
        <p:spPr>
          <a:xfrm>
            <a:off x="16219927" y="3905250"/>
            <a:ext cx="6096762" cy="6096000"/>
          </a:xfrm>
          <a:prstGeom prst="rect">
            <a:avLst/>
          </a:prstGeom>
          <a:noFill/>
          <a:ln>
            <a:noFill/>
          </a:ln>
        </p:spPr>
      </p:pic>
      <p:sp>
        <p:nvSpPr>
          <p:cNvPr id="529" name="Google Shape;529;g271208e75a5_0_475"/>
          <p:cNvSpPr/>
          <p:nvPr/>
        </p:nvSpPr>
        <p:spPr>
          <a:xfrm>
            <a:off x="16219927" y="10204450"/>
            <a:ext cx="60969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71208e75a5_0_475"/>
          <p:cNvSpPr/>
          <p:nvPr/>
        </p:nvSpPr>
        <p:spPr>
          <a:xfrm>
            <a:off x="16219927" y="10204450"/>
            <a:ext cx="60969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71208e75a5_0_475"/>
          <p:cNvSpPr/>
          <p:nvPr/>
        </p:nvSpPr>
        <p:spPr>
          <a:xfrm>
            <a:off x="16118315" y="10204450"/>
            <a:ext cx="6300000" cy="107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LUNARIA</a:t>
            </a:r>
            <a:endParaRPr b="0" i="0" sz="4800" u="none" cap="none" strike="noStrike">
              <a:solidFill>
                <a:schemeClr val="dk1"/>
              </a:solidFill>
              <a:latin typeface="Calibri"/>
              <a:ea typeface="Calibri"/>
              <a:cs typeface="Calibri"/>
              <a:sym typeface="Calibri"/>
            </a:endParaRPr>
          </a:p>
        </p:txBody>
      </p:sp>
      <p:sp>
        <p:nvSpPr>
          <p:cNvPr id="532" name="Google Shape;532;g271208e75a5_0_475"/>
          <p:cNvSpPr/>
          <p:nvPr/>
        </p:nvSpPr>
        <p:spPr>
          <a:xfrm>
            <a:off x="16152185" y="1123315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28" name="Shape 28"/>
        <p:cNvGrpSpPr/>
        <p:nvPr/>
      </p:nvGrpSpPr>
      <p:grpSpPr>
        <a:xfrm>
          <a:off x="0" y="0"/>
          <a:ext cx="0" cy="0"/>
          <a:chOff x="0" y="0"/>
          <a:chExt cx="0" cy="0"/>
        </a:xfrm>
      </p:grpSpPr>
      <p:pic>
        <p:nvPicPr>
          <p:cNvPr descr=" " id="29" name="Google Shape;29;g271208e75a5_0_12"/>
          <p:cNvPicPr preferRelativeResize="0"/>
          <p:nvPr/>
        </p:nvPicPr>
        <p:blipFill rotWithShape="1">
          <a:blip r:embed="rId3">
            <a:alphaModFix/>
          </a:blip>
          <a:srcRect b="0" l="0" r="0" t="0"/>
          <a:stretch/>
        </p:blipFill>
        <p:spPr>
          <a:xfrm>
            <a:off x="0" y="0"/>
            <a:ext cx="4174208" cy="7856685"/>
          </a:xfrm>
          <a:prstGeom prst="rect">
            <a:avLst/>
          </a:prstGeom>
          <a:noFill/>
          <a:ln>
            <a:noFill/>
          </a:ln>
        </p:spPr>
      </p:pic>
      <p:pic>
        <p:nvPicPr>
          <p:cNvPr descr=" " id="30" name="Google Shape;30;g271208e75a5_0_12"/>
          <p:cNvPicPr preferRelativeResize="0"/>
          <p:nvPr/>
        </p:nvPicPr>
        <p:blipFill rotWithShape="1">
          <a:blip r:embed="rId4">
            <a:alphaModFix/>
          </a:blip>
          <a:srcRect b="0" l="0" r="0" t="0"/>
          <a:stretch/>
        </p:blipFill>
        <p:spPr>
          <a:xfrm>
            <a:off x="20066027" y="7861300"/>
            <a:ext cx="4321021" cy="5256594"/>
          </a:xfrm>
          <a:prstGeom prst="rect">
            <a:avLst/>
          </a:prstGeom>
          <a:noFill/>
          <a:ln>
            <a:noFill/>
          </a:ln>
        </p:spPr>
      </p:pic>
      <p:sp>
        <p:nvSpPr>
          <p:cNvPr id="31" name="Google Shape;31;g271208e75a5_0_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 name="Google Shape;32;g271208e75a5_0_1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3" name="Google Shape;33;g271208e75a5_0_12"/>
          <p:cNvSpPr/>
          <p:nvPr/>
        </p:nvSpPr>
        <p:spPr>
          <a:xfrm>
            <a:off x="7506638" y="3619500"/>
            <a:ext cx="9386400" cy="2933700"/>
          </a:xfrm>
          <a:prstGeom prst="rect">
            <a:avLst/>
          </a:prstGeom>
          <a:no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g271208e75a5_0_12"/>
          <p:cNvSpPr/>
          <p:nvPr/>
        </p:nvSpPr>
        <p:spPr>
          <a:xfrm>
            <a:off x="8268733" y="3924300"/>
            <a:ext cx="8404200" cy="286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1212"/>
              </a:buClr>
              <a:buSzPts val="12800"/>
              <a:buFont typeface="Quantico"/>
              <a:buNone/>
            </a:pPr>
            <a:r>
              <a:rPr b="1" i="0" lang="en-US" sz="12800" u="none" cap="none" strike="noStrike">
                <a:solidFill>
                  <a:srgbClr val="121212"/>
                </a:solidFill>
                <a:latin typeface="Quantico"/>
                <a:ea typeface="Quantico"/>
                <a:cs typeface="Quantico"/>
                <a:sym typeface="Quantico"/>
              </a:rPr>
              <a:t>WELCOME</a:t>
            </a:r>
            <a:endParaRPr b="0" i="0" sz="12800" u="none" cap="none" strike="noStrike">
              <a:solidFill>
                <a:schemeClr val="dk1"/>
              </a:solidFill>
              <a:latin typeface="Calibri"/>
              <a:ea typeface="Calibri"/>
              <a:cs typeface="Calibri"/>
              <a:sym typeface="Calibri"/>
            </a:endParaRPr>
          </a:p>
        </p:txBody>
      </p:sp>
      <p:sp>
        <p:nvSpPr>
          <p:cNvPr id="35" name="Google Shape;35;g271208e75a5_0_12"/>
          <p:cNvSpPr/>
          <p:nvPr/>
        </p:nvSpPr>
        <p:spPr>
          <a:xfrm>
            <a:off x="5000192" y="6921500"/>
            <a:ext cx="14399400" cy="206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537" name="Shape 537"/>
        <p:cNvGrpSpPr/>
        <p:nvPr/>
      </p:nvGrpSpPr>
      <p:grpSpPr>
        <a:xfrm>
          <a:off x="0" y="0"/>
          <a:ext cx="0" cy="0"/>
          <a:chOff x="0" y="0"/>
          <a:chExt cx="0" cy="0"/>
        </a:xfrm>
      </p:grpSpPr>
      <p:pic>
        <p:nvPicPr>
          <p:cNvPr descr=" " id="538" name="Google Shape;538;g271208e75a5_0_503"/>
          <p:cNvPicPr preferRelativeResize="0"/>
          <p:nvPr/>
        </p:nvPicPr>
        <p:blipFill rotWithShape="1">
          <a:blip r:embed="rId3">
            <a:alphaModFix/>
          </a:blip>
          <a:srcRect b="0" l="0" r="0" t="0"/>
          <a:stretch/>
        </p:blipFill>
        <p:spPr>
          <a:xfrm>
            <a:off x="0" y="10210800"/>
            <a:ext cx="7569966" cy="2819400"/>
          </a:xfrm>
          <a:prstGeom prst="rect">
            <a:avLst/>
          </a:prstGeom>
          <a:noFill/>
          <a:ln>
            <a:noFill/>
          </a:ln>
        </p:spPr>
      </p:pic>
      <p:pic>
        <p:nvPicPr>
          <p:cNvPr descr=" " id="539" name="Google Shape;539;g271208e75a5_0_503"/>
          <p:cNvPicPr preferRelativeResize="0"/>
          <p:nvPr/>
        </p:nvPicPr>
        <p:blipFill rotWithShape="1">
          <a:blip r:embed="rId4">
            <a:alphaModFix/>
          </a:blip>
          <a:srcRect b="0" l="0" r="0" t="0"/>
          <a:stretch/>
        </p:blipFill>
        <p:spPr>
          <a:xfrm>
            <a:off x="13489086" y="889000"/>
            <a:ext cx="10351794" cy="1320800"/>
          </a:xfrm>
          <a:prstGeom prst="rect">
            <a:avLst/>
          </a:prstGeom>
          <a:noFill/>
          <a:ln>
            <a:noFill/>
          </a:ln>
        </p:spPr>
      </p:pic>
      <p:sp>
        <p:nvSpPr>
          <p:cNvPr id="540" name="Google Shape;540;g271208e75a5_0_50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1" name="Google Shape;541;g271208e75a5_0_50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42" name="Google Shape;542;g271208e75a5_0_503"/>
          <p:cNvSpPr/>
          <p:nvPr/>
        </p:nvSpPr>
        <p:spPr>
          <a:xfrm>
            <a:off x="7747968" y="12801600"/>
            <a:ext cx="80613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Lato"/>
              <a:buNone/>
            </a:pPr>
            <a:r>
              <a:rPr b="0" i="0" lang="en-US" sz="3200" u="none" cap="none" strike="noStrike">
                <a:solidFill>
                  <a:srgbClr val="000000"/>
                </a:solidFill>
                <a:latin typeface="Lato"/>
                <a:ea typeface="Lato"/>
                <a:cs typeface="Lato"/>
                <a:sym typeface="Lato"/>
              </a:rPr>
              <a:t>To download more editable chart, </a:t>
            </a:r>
            <a:r>
              <a:rPr b="0" i="0" lang="en-US" sz="3200" u="sng" cap="none" strike="noStrike">
                <a:solidFill>
                  <a:srgbClr val="000000"/>
                </a:solidFill>
                <a:latin typeface="Montserrat"/>
                <a:ea typeface="Montserrat"/>
                <a:cs typeface="Montserrat"/>
                <a:sym typeface="Montserrat"/>
                <a:hlinkClick r:id="rId6">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543" name="Google Shape;543;g271208e75a5_0_503"/>
          <p:cNvSpPr/>
          <p:nvPr/>
        </p:nvSpPr>
        <p:spPr>
          <a:xfrm>
            <a:off x="6642930" y="635000"/>
            <a:ext cx="11113800" cy="2057400"/>
          </a:xfrm>
          <a:prstGeom prst="rect">
            <a:avLst/>
          </a:prstGeom>
          <a:no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71208e75a5_0_503"/>
          <p:cNvSpPr/>
          <p:nvPr/>
        </p:nvSpPr>
        <p:spPr>
          <a:xfrm>
            <a:off x="7405026" y="939800"/>
            <a:ext cx="99285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1212"/>
              </a:buClr>
              <a:buSzPts val="8000"/>
              <a:buFont typeface="Quantico"/>
              <a:buNone/>
            </a:pPr>
            <a:r>
              <a:rPr b="1" i="0" lang="en-US" sz="8000" u="none" cap="none" strike="noStrike">
                <a:solidFill>
                  <a:srgbClr val="121212"/>
                </a:solidFill>
                <a:latin typeface="Quantico"/>
                <a:ea typeface="Quantico"/>
                <a:cs typeface="Quantico"/>
                <a:sym typeface="Quantico"/>
              </a:rPr>
              <a:t>THE ORGANIZATION</a:t>
            </a:r>
            <a:endParaRPr b="0" i="0" sz="8000" u="none" cap="none" strike="noStrike">
              <a:solidFill>
                <a:schemeClr val="dk1"/>
              </a:solidFill>
              <a:latin typeface="Calibri"/>
              <a:ea typeface="Calibri"/>
              <a:cs typeface="Calibri"/>
              <a:sym typeface="Calibri"/>
            </a:endParaRPr>
          </a:p>
        </p:txBody>
      </p:sp>
      <p:sp>
        <p:nvSpPr>
          <p:cNvPr id="545" name="Google Shape;545;g271208e75a5_0_503"/>
          <p:cNvSpPr/>
          <p:nvPr/>
        </p:nvSpPr>
        <p:spPr>
          <a:xfrm>
            <a:off x="787498" y="33528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71208e75a5_0_503"/>
          <p:cNvSpPr/>
          <p:nvPr/>
        </p:nvSpPr>
        <p:spPr>
          <a:xfrm>
            <a:off x="10173972" y="3352800"/>
            <a:ext cx="5487000" cy="1638300"/>
          </a:xfrm>
          <a:prstGeom prst="rect">
            <a:avLst/>
          </a:prstGeom>
          <a:solidFill>
            <a:srgbClr val="FFFFFF"/>
          </a:solid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7" name="Google Shape;547;g271208e75a5_0_503"/>
          <p:cNvPicPr preferRelativeResize="0"/>
          <p:nvPr/>
        </p:nvPicPr>
        <p:blipFill rotWithShape="1">
          <a:blip r:embed="rId7">
            <a:alphaModFix/>
          </a:blip>
          <a:srcRect b="0" l="0" r="0" t="0"/>
          <a:stretch/>
        </p:blipFill>
        <p:spPr>
          <a:xfrm>
            <a:off x="10478810" y="3613150"/>
            <a:ext cx="1117740" cy="1117600"/>
          </a:xfrm>
          <a:prstGeom prst="rect">
            <a:avLst/>
          </a:prstGeom>
          <a:noFill/>
          <a:ln>
            <a:noFill/>
          </a:ln>
        </p:spPr>
      </p:pic>
      <p:sp>
        <p:nvSpPr>
          <p:cNvPr id="548" name="Google Shape;548;g271208e75a5_0_503"/>
          <p:cNvSpPr/>
          <p:nvPr/>
        </p:nvSpPr>
        <p:spPr>
          <a:xfrm>
            <a:off x="11799775" y="35560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71208e75a5_0_503"/>
          <p:cNvSpPr/>
          <p:nvPr/>
        </p:nvSpPr>
        <p:spPr>
          <a:xfrm>
            <a:off x="11799775" y="35560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CHLOE NG</a:t>
            </a:r>
            <a:endParaRPr b="0" i="0" sz="3600" u="none" cap="none" strike="noStrike">
              <a:solidFill>
                <a:schemeClr val="dk1"/>
              </a:solidFill>
              <a:latin typeface="Calibri"/>
              <a:ea typeface="Calibri"/>
              <a:cs typeface="Calibri"/>
              <a:sym typeface="Calibri"/>
            </a:endParaRPr>
          </a:p>
        </p:txBody>
      </p:sp>
      <p:sp>
        <p:nvSpPr>
          <p:cNvPr id="550" name="Google Shape;550;g271208e75a5_0_503"/>
          <p:cNvSpPr/>
          <p:nvPr/>
        </p:nvSpPr>
        <p:spPr>
          <a:xfrm>
            <a:off x="11799775" y="43053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Mage</a:t>
            </a:r>
            <a:endParaRPr b="0" i="0" sz="3200" u="none" cap="none" strike="noStrike">
              <a:solidFill>
                <a:schemeClr val="dk1"/>
              </a:solidFill>
              <a:latin typeface="Calibri"/>
              <a:ea typeface="Calibri"/>
              <a:cs typeface="Calibri"/>
              <a:sym typeface="Calibri"/>
            </a:endParaRPr>
          </a:p>
        </p:txBody>
      </p:sp>
      <p:sp>
        <p:nvSpPr>
          <p:cNvPr id="551" name="Google Shape;551;g271208e75a5_0_503"/>
          <p:cNvSpPr/>
          <p:nvPr/>
        </p:nvSpPr>
        <p:spPr>
          <a:xfrm>
            <a:off x="787498" y="5715000"/>
            <a:ext cx="5487000" cy="1638300"/>
          </a:xfrm>
          <a:prstGeom prst="rect">
            <a:avLst/>
          </a:prstGeom>
          <a:solidFill>
            <a:srgbClr val="FFFFFF"/>
          </a:solid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2" name="Google Shape;552;g271208e75a5_0_503"/>
          <p:cNvPicPr preferRelativeResize="0"/>
          <p:nvPr/>
        </p:nvPicPr>
        <p:blipFill rotWithShape="1">
          <a:blip r:embed="rId8">
            <a:alphaModFix/>
          </a:blip>
          <a:srcRect b="0" l="0" r="0" t="0"/>
          <a:stretch/>
        </p:blipFill>
        <p:spPr>
          <a:xfrm>
            <a:off x="1092337" y="5975350"/>
            <a:ext cx="1117740" cy="1117600"/>
          </a:xfrm>
          <a:prstGeom prst="rect">
            <a:avLst/>
          </a:prstGeom>
          <a:noFill/>
          <a:ln>
            <a:noFill/>
          </a:ln>
        </p:spPr>
      </p:pic>
      <p:sp>
        <p:nvSpPr>
          <p:cNvPr id="553" name="Google Shape;553;g271208e75a5_0_503"/>
          <p:cNvSpPr/>
          <p:nvPr/>
        </p:nvSpPr>
        <p:spPr>
          <a:xfrm>
            <a:off x="2413302" y="59182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71208e75a5_0_503"/>
          <p:cNvSpPr/>
          <p:nvPr/>
        </p:nvSpPr>
        <p:spPr>
          <a:xfrm>
            <a:off x="2413302" y="59182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VALTORIN</a:t>
            </a:r>
            <a:endParaRPr b="0" i="0" sz="3600" u="none" cap="none" strike="noStrike">
              <a:solidFill>
                <a:schemeClr val="dk1"/>
              </a:solidFill>
              <a:latin typeface="Calibri"/>
              <a:ea typeface="Calibri"/>
              <a:cs typeface="Calibri"/>
              <a:sym typeface="Calibri"/>
            </a:endParaRPr>
          </a:p>
        </p:txBody>
      </p:sp>
      <p:sp>
        <p:nvSpPr>
          <p:cNvPr id="555" name="Google Shape;555;g271208e75a5_0_503"/>
          <p:cNvSpPr/>
          <p:nvPr/>
        </p:nvSpPr>
        <p:spPr>
          <a:xfrm>
            <a:off x="2413302" y="66675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Assassin</a:t>
            </a:r>
            <a:endParaRPr b="0" i="0" sz="3200" u="none" cap="none" strike="noStrike">
              <a:solidFill>
                <a:schemeClr val="dk1"/>
              </a:solidFill>
              <a:latin typeface="Calibri"/>
              <a:ea typeface="Calibri"/>
              <a:cs typeface="Calibri"/>
              <a:sym typeface="Calibri"/>
            </a:endParaRPr>
          </a:p>
        </p:txBody>
      </p:sp>
      <p:sp>
        <p:nvSpPr>
          <p:cNvPr id="556" name="Google Shape;556;g271208e75a5_0_503"/>
          <p:cNvSpPr/>
          <p:nvPr/>
        </p:nvSpPr>
        <p:spPr>
          <a:xfrm>
            <a:off x="3835879" y="8051800"/>
            <a:ext cx="5487000" cy="1638300"/>
          </a:xfrm>
          <a:prstGeom prst="rect">
            <a:avLst/>
          </a:prstGeom>
          <a:solidFill>
            <a:srgbClr val="FFFFFF"/>
          </a:solid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7" name="Google Shape;557;g271208e75a5_0_503"/>
          <p:cNvPicPr preferRelativeResize="0"/>
          <p:nvPr/>
        </p:nvPicPr>
        <p:blipFill rotWithShape="1">
          <a:blip r:embed="rId9">
            <a:alphaModFix/>
          </a:blip>
          <a:srcRect b="0" l="0" r="0" t="0"/>
          <a:stretch/>
        </p:blipFill>
        <p:spPr>
          <a:xfrm>
            <a:off x="4140718" y="8312150"/>
            <a:ext cx="1117740" cy="1117600"/>
          </a:xfrm>
          <a:prstGeom prst="rect">
            <a:avLst/>
          </a:prstGeom>
          <a:noFill/>
          <a:ln>
            <a:noFill/>
          </a:ln>
        </p:spPr>
      </p:pic>
      <p:sp>
        <p:nvSpPr>
          <p:cNvPr id="558" name="Google Shape;558;g271208e75a5_0_503"/>
          <p:cNvSpPr/>
          <p:nvPr/>
        </p:nvSpPr>
        <p:spPr>
          <a:xfrm>
            <a:off x="5461683" y="82550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71208e75a5_0_503"/>
          <p:cNvSpPr/>
          <p:nvPr/>
        </p:nvSpPr>
        <p:spPr>
          <a:xfrm>
            <a:off x="5461683" y="82550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LUCIAN</a:t>
            </a:r>
            <a:endParaRPr b="0" i="0" sz="3600" u="none" cap="none" strike="noStrike">
              <a:solidFill>
                <a:schemeClr val="dk1"/>
              </a:solidFill>
              <a:latin typeface="Calibri"/>
              <a:ea typeface="Calibri"/>
              <a:cs typeface="Calibri"/>
              <a:sym typeface="Calibri"/>
            </a:endParaRPr>
          </a:p>
        </p:txBody>
      </p:sp>
      <p:sp>
        <p:nvSpPr>
          <p:cNvPr id="560" name="Google Shape;560;g271208e75a5_0_503"/>
          <p:cNvSpPr/>
          <p:nvPr/>
        </p:nvSpPr>
        <p:spPr>
          <a:xfrm>
            <a:off x="5461683" y="90043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Conjurer</a:t>
            </a:r>
            <a:endParaRPr b="0" i="0" sz="3200" u="none" cap="none" strike="noStrike">
              <a:solidFill>
                <a:schemeClr val="dk1"/>
              </a:solidFill>
              <a:latin typeface="Calibri"/>
              <a:ea typeface="Calibri"/>
              <a:cs typeface="Calibri"/>
              <a:sym typeface="Calibri"/>
            </a:endParaRPr>
          </a:p>
        </p:txBody>
      </p:sp>
      <p:sp>
        <p:nvSpPr>
          <p:cNvPr id="561" name="Google Shape;561;g271208e75a5_0_503"/>
          <p:cNvSpPr/>
          <p:nvPr/>
        </p:nvSpPr>
        <p:spPr>
          <a:xfrm>
            <a:off x="3835879" y="10439400"/>
            <a:ext cx="5487000" cy="1638300"/>
          </a:xfrm>
          <a:prstGeom prst="rect">
            <a:avLst/>
          </a:prstGeom>
          <a:solidFill>
            <a:srgbClr val="FFFFFF"/>
          </a:solid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2" name="Google Shape;562;g271208e75a5_0_503"/>
          <p:cNvPicPr preferRelativeResize="0"/>
          <p:nvPr/>
        </p:nvPicPr>
        <p:blipFill rotWithShape="1">
          <a:blip r:embed="rId10">
            <a:alphaModFix/>
          </a:blip>
          <a:srcRect b="0" l="0" r="0" t="0"/>
          <a:stretch/>
        </p:blipFill>
        <p:spPr>
          <a:xfrm>
            <a:off x="4140718" y="10699750"/>
            <a:ext cx="1117740" cy="1117600"/>
          </a:xfrm>
          <a:prstGeom prst="rect">
            <a:avLst/>
          </a:prstGeom>
          <a:noFill/>
          <a:ln>
            <a:noFill/>
          </a:ln>
        </p:spPr>
      </p:pic>
      <p:sp>
        <p:nvSpPr>
          <p:cNvPr id="563" name="Google Shape;563;g271208e75a5_0_503"/>
          <p:cNvSpPr/>
          <p:nvPr/>
        </p:nvSpPr>
        <p:spPr>
          <a:xfrm>
            <a:off x="5461683" y="106426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271208e75a5_0_503"/>
          <p:cNvSpPr/>
          <p:nvPr/>
        </p:nvSpPr>
        <p:spPr>
          <a:xfrm>
            <a:off x="5461683" y="106426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CEDRIC</a:t>
            </a:r>
            <a:endParaRPr b="0" i="0" sz="3600" u="none" cap="none" strike="noStrike">
              <a:solidFill>
                <a:schemeClr val="dk1"/>
              </a:solidFill>
              <a:latin typeface="Calibri"/>
              <a:ea typeface="Calibri"/>
              <a:cs typeface="Calibri"/>
              <a:sym typeface="Calibri"/>
            </a:endParaRPr>
          </a:p>
        </p:txBody>
      </p:sp>
      <p:sp>
        <p:nvSpPr>
          <p:cNvPr id="565" name="Google Shape;565;g271208e75a5_0_503"/>
          <p:cNvSpPr/>
          <p:nvPr/>
        </p:nvSpPr>
        <p:spPr>
          <a:xfrm>
            <a:off x="5461683" y="113919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Timekeeper</a:t>
            </a:r>
            <a:endParaRPr b="0" i="0" sz="3200" u="none" cap="none" strike="noStrike">
              <a:solidFill>
                <a:schemeClr val="dk1"/>
              </a:solidFill>
              <a:latin typeface="Calibri"/>
              <a:ea typeface="Calibri"/>
              <a:cs typeface="Calibri"/>
              <a:sym typeface="Calibri"/>
            </a:endParaRPr>
          </a:p>
        </p:txBody>
      </p:sp>
      <p:sp>
        <p:nvSpPr>
          <p:cNvPr id="566" name="Google Shape;566;g271208e75a5_0_503"/>
          <p:cNvSpPr/>
          <p:nvPr/>
        </p:nvSpPr>
        <p:spPr>
          <a:xfrm>
            <a:off x="15343518" y="8077200"/>
            <a:ext cx="5487000" cy="1638300"/>
          </a:xfrm>
          <a:prstGeom prst="rect">
            <a:avLst/>
          </a:prstGeom>
          <a:solidFill>
            <a:srgbClr val="FFFFFF"/>
          </a:solid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7" name="Google Shape;567;g271208e75a5_0_503"/>
          <p:cNvPicPr preferRelativeResize="0"/>
          <p:nvPr/>
        </p:nvPicPr>
        <p:blipFill rotWithShape="1">
          <a:blip r:embed="rId11">
            <a:alphaModFix/>
          </a:blip>
          <a:srcRect b="0" l="0" r="0" t="0"/>
          <a:stretch/>
        </p:blipFill>
        <p:spPr>
          <a:xfrm>
            <a:off x="15648356" y="8337550"/>
            <a:ext cx="1117740" cy="1117600"/>
          </a:xfrm>
          <a:prstGeom prst="rect">
            <a:avLst/>
          </a:prstGeom>
          <a:noFill/>
          <a:ln>
            <a:noFill/>
          </a:ln>
        </p:spPr>
      </p:pic>
      <p:sp>
        <p:nvSpPr>
          <p:cNvPr id="568" name="Google Shape;568;g271208e75a5_0_503"/>
          <p:cNvSpPr/>
          <p:nvPr/>
        </p:nvSpPr>
        <p:spPr>
          <a:xfrm>
            <a:off x="16969321" y="82804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71208e75a5_0_503"/>
          <p:cNvSpPr/>
          <p:nvPr/>
        </p:nvSpPr>
        <p:spPr>
          <a:xfrm>
            <a:off x="16969321" y="82804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ELVINA</a:t>
            </a:r>
            <a:endParaRPr b="0" i="0" sz="3600" u="none" cap="none" strike="noStrike">
              <a:solidFill>
                <a:schemeClr val="dk1"/>
              </a:solidFill>
              <a:latin typeface="Calibri"/>
              <a:ea typeface="Calibri"/>
              <a:cs typeface="Calibri"/>
              <a:sym typeface="Calibri"/>
            </a:endParaRPr>
          </a:p>
        </p:txBody>
      </p:sp>
      <p:sp>
        <p:nvSpPr>
          <p:cNvPr id="570" name="Google Shape;570;g271208e75a5_0_503"/>
          <p:cNvSpPr/>
          <p:nvPr/>
        </p:nvSpPr>
        <p:spPr>
          <a:xfrm>
            <a:off x="16969321" y="90297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Oracle</a:t>
            </a:r>
            <a:endParaRPr b="0" i="0" sz="3200" u="none" cap="none" strike="noStrike">
              <a:solidFill>
                <a:schemeClr val="dk1"/>
              </a:solidFill>
              <a:latin typeface="Calibri"/>
              <a:ea typeface="Calibri"/>
              <a:cs typeface="Calibri"/>
              <a:sym typeface="Calibri"/>
            </a:endParaRPr>
          </a:p>
        </p:txBody>
      </p:sp>
      <p:sp>
        <p:nvSpPr>
          <p:cNvPr id="571" name="Google Shape;571;g271208e75a5_0_503"/>
          <p:cNvSpPr/>
          <p:nvPr/>
        </p:nvSpPr>
        <p:spPr>
          <a:xfrm>
            <a:off x="15343518" y="10439400"/>
            <a:ext cx="5487000" cy="1638300"/>
          </a:xfrm>
          <a:prstGeom prst="rect">
            <a:avLst/>
          </a:prstGeom>
          <a:solidFill>
            <a:srgbClr val="FFFFFF"/>
          </a:solid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2" name="Google Shape;572;g271208e75a5_0_503"/>
          <p:cNvPicPr preferRelativeResize="0"/>
          <p:nvPr/>
        </p:nvPicPr>
        <p:blipFill rotWithShape="1">
          <a:blip r:embed="rId12">
            <a:alphaModFix/>
          </a:blip>
          <a:srcRect b="0" l="0" r="0" t="0"/>
          <a:stretch/>
        </p:blipFill>
        <p:spPr>
          <a:xfrm>
            <a:off x="15648356" y="10699750"/>
            <a:ext cx="1117740" cy="1117600"/>
          </a:xfrm>
          <a:prstGeom prst="rect">
            <a:avLst/>
          </a:prstGeom>
          <a:noFill/>
          <a:ln>
            <a:noFill/>
          </a:ln>
        </p:spPr>
      </p:pic>
      <p:sp>
        <p:nvSpPr>
          <p:cNvPr id="573" name="Google Shape;573;g271208e75a5_0_503"/>
          <p:cNvSpPr/>
          <p:nvPr/>
        </p:nvSpPr>
        <p:spPr>
          <a:xfrm>
            <a:off x="16969321" y="106426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271208e75a5_0_503"/>
          <p:cNvSpPr/>
          <p:nvPr/>
        </p:nvSpPr>
        <p:spPr>
          <a:xfrm>
            <a:off x="16969321" y="106426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SERAPHINA</a:t>
            </a:r>
            <a:endParaRPr b="0" i="0" sz="3600" u="none" cap="none" strike="noStrike">
              <a:solidFill>
                <a:schemeClr val="dk1"/>
              </a:solidFill>
              <a:latin typeface="Calibri"/>
              <a:ea typeface="Calibri"/>
              <a:cs typeface="Calibri"/>
              <a:sym typeface="Calibri"/>
            </a:endParaRPr>
          </a:p>
        </p:txBody>
      </p:sp>
      <p:sp>
        <p:nvSpPr>
          <p:cNvPr id="575" name="Google Shape;575;g271208e75a5_0_503"/>
          <p:cNvSpPr/>
          <p:nvPr/>
        </p:nvSpPr>
        <p:spPr>
          <a:xfrm>
            <a:off x="16969321" y="113919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Lightbringer</a:t>
            </a:r>
            <a:endParaRPr b="0" i="0" sz="3200" u="none" cap="none" strike="noStrike">
              <a:solidFill>
                <a:schemeClr val="dk1"/>
              </a:solidFill>
              <a:latin typeface="Calibri"/>
              <a:ea typeface="Calibri"/>
              <a:cs typeface="Calibri"/>
              <a:sym typeface="Calibri"/>
            </a:endParaRPr>
          </a:p>
        </p:txBody>
      </p:sp>
      <p:sp>
        <p:nvSpPr>
          <p:cNvPr id="576" name="Google Shape;576;g271208e75a5_0_503"/>
          <p:cNvSpPr/>
          <p:nvPr/>
        </p:nvSpPr>
        <p:spPr>
          <a:xfrm>
            <a:off x="6681035" y="5715000"/>
            <a:ext cx="5487000" cy="1638300"/>
          </a:xfrm>
          <a:prstGeom prst="rect">
            <a:avLst/>
          </a:prstGeom>
          <a:solidFill>
            <a:srgbClr val="FFFFFF"/>
          </a:solid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7" name="Google Shape;577;g271208e75a5_0_503"/>
          <p:cNvPicPr preferRelativeResize="0"/>
          <p:nvPr/>
        </p:nvPicPr>
        <p:blipFill rotWithShape="1">
          <a:blip r:embed="rId13">
            <a:alphaModFix/>
          </a:blip>
          <a:srcRect b="0" l="0" r="0" t="0"/>
          <a:stretch/>
        </p:blipFill>
        <p:spPr>
          <a:xfrm>
            <a:off x="6985873" y="5975350"/>
            <a:ext cx="1117740" cy="1117600"/>
          </a:xfrm>
          <a:prstGeom prst="rect">
            <a:avLst/>
          </a:prstGeom>
          <a:noFill/>
          <a:ln>
            <a:noFill/>
          </a:ln>
        </p:spPr>
      </p:pic>
      <p:sp>
        <p:nvSpPr>
          <p:cNvPr id="578" name="Google Shape;578;g271208e75a5_0_503"/>
          <p:cNvSpPr/>
          <p:nvPr/>
        </p:nvSpPr>
        <p:spPr>
          <a:xfrm>
            <a:off x="8306838" y="59182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271208e75a5_0_503"/>
          <p:cNvSpPr/>
          <p:nvPr/>
        </p:nvSpPr>
        <p:spPr>
          <a:xfrm>
            <a:off x="8306838" y="59182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AURIELLE</a:t>
            </a:r>
            <a:endParaRPr b="0" i="0" sz="3600" u="none" cap="none" strike="noStrike">
              <a:solidFill>
                <a:schemeClr val="dk1"/>
              </a:solidFill>
              <a:latin typeface="Calibri"/>
              <a:ea typeface="Calibri"/>
              <a:cs typeface="Calibri"/>
              <a:sym typeface="Calibri"/>
            </a:endParaRPr>
          </a:p>
        </p:txBody>
      </p:sp>
      <p:sp>
        <p:nvSpPr>
          <p:cNvPr id="580" name="Google Shape;580;g271208e75a5_0_503"/>
          <p:cNvSpPr/>
          <p:nvPr/>
        </p:nvSpPr>
        <p:spPr>
          <a:xfrm>
            <a:off x="8306838" y="66675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Priestess</a:t>
            </a:r>
            <a:endParaRPr b="0" i="0" sz="3200" u="none" cap="none" strike="noStrike">
              <a:solidFill>
                <a:schemeClr val="dk1"/>
              </a:solidFill>
              <a:latin typeface="Calibri"/>
              <a:ea typeface="Calibri"/>
              <a:cs typeface="Calibri"/>
              <a:sym typeface="Calibri"/>
            </a:endParaRPr>
          </a:p>
        </p:txBody>
      </p:sp>
      <p:sp>
        <p:nvSpPr>
          <p:cNvPr id="581" name="Google Shape;581;g271208e75a5_0_503"/>
          <p:cNvSpPr/>
          <p:nvPr/>
        </p:nvSpPr>
        <p:spPr>
          <a:xfrm>
            <a:off x="18468108" y="5715000"/>
            <a:ext cx="5487000" cy="1638300"/>
          </a:xfrm>
          <a:prstGeom prst="rect">
            <a:avLst/>
          </a:prstGeom>
          <a:solidFill>
            <a:srgbClr val="FFFFFF"/>
          </a:solid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2" name="Google Shape;582;g271208e75a5_0_503"/>
          <p:cNvPicPr preferRelativeResize="0"/>
          <p:nvPr/>
        </p:nvPicPr>
        <p:blipFill rotWithShape="1">
          <a:blip r:embed="rId14">
            <a:alphaModFix/>
          </a:blip>
          <a:srcRect b="0" l="0" r="0" t="0"/>
          <a:stretch/>
        </p:blipFill>
        <p:spPr>
          <a:xfrm>
            <a:off x="18772946" y="5975350"/>
            <a:ext cx="1117740" cy="1117600"/>
          </a:xfrm>
          <a:prstGeom prst="rect">
            <a:avLst/>
          </a:prstGeom>
          <a:noFill/>
          <a:ln>
            <a:noFill/>
          </a:ln>
        </p:spPr>
      </p:pic>
      <p:sp>
        <p:nvSpPr>
          <p:cNvPr id="583" name="Google Shape;583;g271208e75a5_0_503"/>
          <p:cNvSpPr/>
          <p:nvPr/>
        </p:nvSpPr>
        <p:spPr>
          <a:xfrm>
            <a:off x="20093911" y="59182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71208e75a5_0_503"/>
          <p:cNvSpPr/>
          <p:nvPr/>
        </p:nvSpPr>
        <p:spPr>
          <a:xfrm>
            <a:off x="20093911" y="59182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DARIANA</a:t>
            </a:r>
            <a:endParaRPr b="0" i="0" sz="3600" u="none" cap="none" strike="noStrike">
              <a:solidFill>
                <a:schemeClr val="dk1"/>
              </a:solidFill>
              <a:latin typeface="Calibri"/>
              <a:ea typeface="Calibri"/>
              <a:cs typeface="Calibri"/>
              <a:sym typeface="Calibri"/>
            </a:endParaRPr>
          </a:p>
        </p:txBody>
      </p:sp>
      <p:sp>
        <p:nvSpPr>
          <p:cNvPr id="585" name="Google Shape;585;g271208e75a5_0_503"/>
          <p:cNvSpPr/>
          <p:nvPr/>
        </p:nvSpPr>
        <p:spPr>
          <a:xfrm>
            <a:off x="20093911" y="66675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Shaman</a:t>
            </a:r>
            <a:endParaRPr b="0" i="0" sz="3200" u="none" cap="none" strike="noStrike">
              <a:solidFill>
                <a:schemeClr val="dk1"/>
              </a:solidFill>
              <a:latin typeface="Calibri"/>
              <a:ea typeface="Calibri"/>
              <a:cs typeface="Calibri"/>
              <a:sym typeface="Calibri"/>
            </a:endParaRPr>
          </a:p>
        </p:txBody>
      </p:sp>
      <p:sp>
        <p:nvSpPr>
          <p:cNvPr id="586" name="Google Shape;586;g271208e75a5_0_503"/>
          <p:cNvSpPr/>
          <p:nvPr/>
        </p:nvSpPr>
        <p:spPr>
          <a:xfrm>
            <a:off x="12574572" y="5715000"/>
            <a:ext cx="5487000" cy="1638300"/>
          </a:xfrm>
          <a:prstGeom prst="rect">
            <a:avLst/>
          </a:prstGeom>
          <a:solidFill>
            <a:srgbClr val="FFFFFF"/>
          </a:solid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7" name="Google Shape;587;g271208e75a5_0_503"/>
          <p:cNvPicPr preferRelativeResize="0"/>
          <p:nvPr/>
        </p:nvPicPr>
        <p:blipFill rotWithShape="1">
          <a:blip r:embed="rId15">
            <a:alphaModFix/>
          </a:blip>
          <a:srcRect b="0" l="0" r="0" t="0"/>
          <a:stretch/>
        </p:blipFill>
        <p:spPr>
          <a:xfrm>
            <a:off x="12879410" y="5975350"/>
            <a:ext cx="1117740" cy="1117600"/>
          </a:xfrm>
          <a:prstGeom prst="rect">
            <a:avLst/>
          </a:prstGeom>
          <a:noFill/>
          <a:ln>
            <a:noFill/>
          </a:ln>
        </p:spPr>
      </p:pic>
      <p:sp>
        <p:nvSpPr>
          <p:cNvPr id="588" name="Google Shape;588;g271208e75a5_0_503"/>
          <p:cNvSpPr/>
          <p:nvPr/>
        </p:nvSpPr>
        <p:spPr>
          <a:xfrm>
            <a:off x="14200375" y="59182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271208e75a5_0_503"/>
          <p:cNvSpPr/>
          <p:nvPr/>
        </p:nvSpPr>
        <p:spPr>
          <a:xfrm>
            <a:off x="14200375" y="59182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THERONIS</a:t>
            </a:r>
            <a:endParaRPr b="0" i="0" sz="3600" u="none" cap="none" strike="noStrike">
              <a:solidFill>
                <a:schemeClr val="dk1"/>
              </a:solidFill>
              <a:latin typeface="Calibri"/>
              <a:ea typeface="Calibri"/>
              <a:cs typeface="Calibri"/>
              <a:sym typeface="Calibri"/>
            </a:endParaRPr>
          </a:p>
        </p:txBody>
      </p:sp>
      <p:sp>
        <p:nvSpPr>
          <p:cNvPr id="590" name="Google Shape;590;g271208e75a5_0_503"/>
          <p:cNvSpPr/>
          <p:nvPr/>
        </p:nvSpPr>
        <p:spPr>
          <a:xfrm>
            <a:off x="14200375" y="66675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Warrior</a:t>
            </a:r>
            <a:endParaRPr b="0" i="0" sz="3200" u="none" cap="none" strike="noStrike">
              <a:solidFill>
                <a:schemeClr val="dk1"/>
              </a:solidFill>
              <a:latin typeface="Calibri"/>
              <a:ea typeface="Calibri"/>
              <a:cs typeface="Calibri"/>
              <a:sym typeface="Calibri"/>
            </a:endParaRPr>
          </a:p>
        </p:txBody>
      </p:sp>
      <p:pic>
        <p:nvPicPr>
          <p:cNvPr descr=" " id="591" name="Google Shape;591;g271208e75a5_0_503"/>
          <p:cNvPicPr preferRelativeResize="0"/>
          <p:nvPr/>
        </p:nvPicPr>
        <p:blipFill rotWithShape="1">
          <a:blip r:embed="rId16">
            <a:alphaModFix/>
          </a:blip>
          <a:srcRect b="0" l="0" r="0" t="0"/>
          <a:stretch/>
        </p:blipFill>
        <p:spPr>
          <a:xfrm>
            <a:off x="3353219" y="5295900"/>
            <a:ext cx="17680610" cy="12700"/>
          </a:xfrm>
          <a:prstGeom prst="rect">
            <a:avLst/>
          </a:prstGeom>
          <a:noFill/>
          <a:ln>
            <a:noFill/>
          </a:ln>
        </p:spPr>
      </p:pic>
      <p:pic>
        <p:nvPicPr>
          <p:cNvPr descr=" " id="592" name="Google Shape;592;g271208e75a5_0_503"/>
          <p:cNvPicPr preferRelativeResize="0"/>
          <p:nvPr/>
        </p:nvPicPr>
        <p:blipFill rotWithShape="1">
          <a:blip r:embed="rId17">
            <a:alphaModFix/>
          </a:blip>
          <a:srcRect b="0" l="0" r="0" t="0"/>
          <a:stretch/>
        </p:blipFill>
        <p:spPr>
          <a:xfrm>
            <a:off x="13006426" y="4902200"/>
            <a:ext cx="12702" cy="406400"/>
          </a:xfrm>
          <a:prstGeom prst="rect">
            <a:avLst/>
          </a:prstGeom>
          <a:noFill/>
          <a:ln>
            <a:noFill/>
          </a:ln>
        </p:spPr>
      </p:pic>
      <p:pic>
        <p:nvPicPr>
          <p:cNvPr descr=" " id="593" name="Google Shape;593;g271208e75a5_0_503"/>
          <p:cNvPicPr preferRelativeResize="0"/>
          <p:nvPr/>
        </p:nvPicPr>
        <p:blipFill rotWithShape="1">
          <a:blip r:embed="rId18">
            <a:alphaModFix/>
          </a:blip>
          <a:srcRect b="0" l="0" r="0" t="0"/>
          <a:stretch/>
        </p:blipFill>
        <p:spPr>
          <a:xfrm>
            <a:off x="3353219" y="5308600"/>
            <a:ext cx="12702" cy="419100"/>
          </a:xfrm>
          <a:prstGeom prst="rect">
            <a:avLst/>
          </a:prstGeom>
          <a:noFill/>
          <a:ln>
            <a:noFill/>
          </a:ln>
        </p:spPr>
      </p:pic>
      <p:pic>
        <p:nvPicPr>
          <p:cNvPr descr=" " id="594" name="Google Shape;594;g271208e75a5_0_503"/>
          <p:cNvPicPr preferRelativeResize="0"/>
          <p:nvPr/>
        </p:nvPicPr>
        <p:blipFill rotWithShape="1">
          <a:blip r:embed="rId18">
            <a:alphaModFix/>
          </a:blip>
          <a:srcRect b="0" l="0" r="0" t="0"/>
          <a:stretch/>
        </p:blipFill>
        <p:spPr>
          <a:xfrm>
            <a:off x="9513489" y="5308600"/>
            <a:ext cx="12702" cy="419100"/>
          </a:xfrm>
          <a:prstGeom prst="rect">
            <a:avLst/>
          </a:prstGeom>
          <a:noFill/>
          <a:ln>
            <a:noFill/>
          </a:ln>
        </p:spPr>
      </p:pic>
      <p:pic>
        <p:nvPicPr>
          <p:cNvPr descr=" " id="595" name="Google Shape;595;g271208e75a5_0_503"/>
          <p:cNvPicPr preferRelativeResize="0"/>
          <p:nvPr/>
        </p:nvPicPr>
        <p:blipFill rotWithShape="1">
          <a:blip r:embed="rId18">
            <a:alphaModFix/>
          </a:blip>
          <a:srcRect b="0" l="0" r="0" t="0"/>
          <a:stretch/>
        </p:blipFill>
        <p:spPr>
          <a:xfrm>
            <a:off x="15407026" y="5308600"/>
            <a:ext cx="12702" cy="419100"/>
          </a:xfrm>
          <a:prstGeom prst="rect">
            <a:avLst/>
          </a:prstGeom>
          <a:noFill/>
          <a:ln>
            <a:noFill/>
          </a:ln>
        </p:spPr>
      </p:pic>
      <p:pic>
        <p:nvPicPr>
          <p:cNvPr descr=" " id="596" name="Google Shape;596;g271208e75a5_0_503"/>
          <p:cNvPicPr preferRelativeResize="0"/>
          <p:nvPr/>
        </p:nvPicPr>
        <p:blipFill rotWithShape="1">
          <a:blip r:embed="rId18">
            <a:alphaModFix/>
          </a:blip>
          <a:srcRect b="0" l="0" r="0" t="0"/>
          <a:stretch/>
        </p:blipFill>
        <p:spPr>
          <a:xfrm>
            <a:off x="21021127" y="5308600"/>
            <a:ext cx="12702" cy="419100"/>
          </a:xfrm>
          <a:prstGeom prst="rect">
            <a:avLst/>
          </a:prstGeom>
          <a:noFill/>
          <a:ln>
            <a:noFill/>
          </a:ln>
        </p:spPr>
      </p:pic>
      <p:pic>
        <p:nvPicPr>
          <p:cNvPr descr=" " id="597" name="Google Shape;597;g271208e75a5_0_503"/>
          <p:cNvPicPr preferRelativeResize="0"/>
          <p:nvPr/>
        </p:nvPicPr>
        <p:blipFill rotWithShape="1">
          <a:blip r:embed="rId19">
            <a:alphaModFix/>
          </a:blip>
          <a:srcRect b="0" l="0" r="0" t="0"/>
          <a:stretch/>
        </p:blipFill>
        <p:spPr>
          <a:xfrm>
            <a:off x="9513489" y="7124700"/>
            <a:ext cx="12702" cy="4165600"/>
          </a:xfrm>
          <a:prstGeom prst="rect">
            <a:avLst/>
          </a:prstGeom>
          <a:noFill/>
          <a:ln>
            <a:noFill/>
          </a:ln>
        </p:spPr>
      </p:pic>
      <p:pic>
        <p:nvPicPr>
          <p:cNvPr descr=" " id="598" name="Google Shape;598;g271208e75a5_0_503"/>
          <p:cNvPicPr preferRelativeResize="0"/>
          <p:nvPr/>
        </p:nvPicPr>
        <p:blipFill rotWithShape="1">
          <a:blip r:embed="rId20">
            <a:alphaModFix/>
          </a:blip>
          <a:srcRect b="0" l="0" r="0" t="0"/>
          <a:stretch/>
        </p:blipFill>
        <p:spPr>
          <a:xfrm>
            <a:off x="9322965" y="8813800"/>
            <a:ext cx="203225" cy="12700"/>
          </a:xfrm>
          <a:prstGeom prst="rect">
            <a:avLst/>
          </a:prstGeom>
          <a:noFill/>
          <a:ln>
            <a:noFill/>
          </a:ln>
        </p:spPr>
      </p:pic>
      <p:pic>
        <p:nvPicPr>
          <p:cNvPr descr=" " id="599" name="Google Shape;599;g271208e75a5_0_503"/>
          <p:cNvPicPr preferRelativeResize="0"/>
          <p:nvPr/>
        </p:nvPicPr>
        <p:blipFill rotWithShape="1">
          <a:blip r:embed="rId20">
            <a:alphaModFix/>
          </a:blip>
          <a:srcRect b="0" l="0" r="0" t="0"/>
          <a:stretch/>
        </p:blipFill>
        <p:spPr>
          <a:xfrm>
            <a:off x="20830603" y="8813800"/>
            <a:ext cx="203225" cy="12700"/>
          </a:xfrm>
          <a:prstGeom prst="rect">
            <a:avLst/>
          </a:prstGeom>
          <a:noFill/>
          <a:ln>
            <a:noFill/>
          </a:ln>
        </p:spPr>
      </p:pic>
      <p:pic>
        <p:nvPicPr>
          <p:cNvPr descr=" " id="600" name="Google Shape;600;g271208e75a5_0_503"/>
          <p:cNvPicPr preferRelativeResize="0"/>
          <p:nvPr/>
        </p:nvPicPr>
        <p:blipFill rotWithShape="1">
          <a:blip r:embed="rId20">
            <a:alphaModFix/>
          </a:blip>
          <a:srcRect b="0" l="0" r="0" t="0"/>
          <a:stretch/>
        </p:blipFill>
        <p:spPr>
          <a:xfrm>
            <a:off x="9322965" y="11277600"/>
            <a:ext cx="203225" cy="12700"/>
          </a:xfrm>
          <a:prstGeom prst="rect">
            <a:avLst/>
          </a:prstGeom>
          <a:noFill/>
          <a:ln>
            <a:noFill/>
          </a:ln>
        </p:spPr>
      </p:pic>
      <p:pic>
        <p:nvPicPr>
          <p:cNvPr descr=" " id="601" name="Google Shape;601;g271208e75a5_0_503"/>
          <p:cNvPicPr preferRelativeResize="0"/>
          <p:nvPr/>
        </p:nvPicPr>
        <p:blipFill rotWithShape="1">
          <a:blip r:embed="rId20">
            <a:alphaModFix/>
          </a:blip>
          <a:srcRect b="0" l="0" r="0" t="0"/>
          <a:stretch/>
        </p:blipFill>
        <p:spPr>
          <a:xfrm>
            <a:off x="20830603" y="11277600"/>
            <a:ext cx="203225" cy="12700"/>
          </a:xfrm>
          <a:prstGeom prst="rect">
            <a:avLst/>
          </a:prstGeom>
          <a:noFill/>
          <a:ln>
            <a:noFill/>
          </a:ln>
        </p:spPr>
      </p:pic>
      <p:pic>
        <p:nvPicPr>
          <p:cNvPr descr=" " id="602" name="Google Shape;602;g271208e75a5_0_503"/>
          <p:cNvPicPr preferRelativeResize="0"/>
          <p:nvPr/>
        </p:nvPicPr>
        <p:blipFill rotWithShape="1">
          <a:blip r:embed="rId21">
            <a:alphaModFix/>
          </a:blip>
          <a:srcRect b="0" l="0" r="0" t="0"/>
          <a:stretch/>
        </p:blipFill>
        <p:spPr>
          <a:xfrm>
            <a:off x="21021127" y="7264400"/>
            <a:ext cx="12702" cy="4025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607" name="Shape 607"/>
        <p:cNvGrpSpPr/>
        <p:nvPr/>
      </p:nvGrpSpPr>
      <p:grpSpPr>
        <a:xfrm>
          <a:off x="0" y="0"/>
          <a:ext cx="0" cy="0"/>
          <a:chOff x="0" y="0"/>
          <a:chExt cx="0" cy="0"/>
        </a:xfrm>
      </p:grpSpPr>
      <p:pic>
        <p:nvPicPr>
          <p:cNvPr descr=" " id="608" name="Google Shape;608;g271208e75a5_0_572"/>
          <p:cNvPicPr preferRelativeResize="0"/>
          <p:nvPr/>
        </p:nvPicPr>
        <p:blipFill rotWithShape="1">
          <a:blip r:embed="rId3">
            <a:alphaModFix/>
          </a:blip>
          <a:srcRect b="0" l="0" r="0" t="0"/>
          <a:stretch/>
        </p:blipFill>
        <p:spPr>
          <a:xfrm>
            <a:off x="20212840" y="0"/>
            <a:ext cx="4174208" cy="7856685"/>
          </a:xfrm>
          <a:prstGeom prst="rect">
            <a:avLst/>
          </a:prstGeom>
          <a:noFill/>
          <a:ln>
            <a:noFill/>
          </a:ln>
        </p:spPr>
      </p:pic>
      <p:pic>
        <p:nvPicPr>
          <p:cNvPr descr=" " id="609" name="Google Shape;609;g271208e75a5_0_572"/>
          <p:cNvPicPr preferRelativeResize="0"/>
          <p:nvPr/>
        </p:nvPicPr>
        <p:blipFill rotWithShape="1">
          <a:blip r:embed="rId4">
            <a:alphaModFix/>
          </a:blip>
          <a:srcRect b="0" l="0" r="0" t="0"/>
          <a:stretch/>
        </p:blipFill>
        <p:spPr>
          <a:xfrm>
            <a:off x="0" y="7861300"/>
            <a:ext cx="4321021" cy="5256585"/>
          </a:xfrm>
          <a:prstGeom prst="rect">
            <a:avLst/>
          </a:prstGeom>
          <a:noFill/>
          <a:ln>
            <a:noFill/>
          </a:ln>
        </p:spPr>
      </p:pic>
      <p:sp>
        <p:nvSpPr>
          <p:cNvPr id="610" name="Google Shape;610;g271208e75a5_0_5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1" name="Google Shape;611;g271208e75a5_0_57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12" name="Google Shape;612;g271208e75a5_0_572"/>
          <p:cNvSpPr/>
          <p:nvPr/>
        </p:nvSpPr>
        <p:spPr>
          <a:xfrm>
            <a:off x="1981448" y="3162300"/>
            <a:ext cx="10948800" cy="3505200"/>
          </a:xfrm>
          <a:prstGeom prst="rect">
            <a:avLst/>
          </a:prstGeom>
          <a:no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271208e75a5_0_572"/>
          <p:cNvSpPr/>
          <p:nvPr/>
        </p:nvSpPr>
        <p:spPr>
          <a:xfrm>
            <a:off x="2743543" y="3467100"/>
            <a:ext cx="9763200" cy="323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1212"/>
              </a:buClr>
              <a:buSzPts val="8000"/>
              <a:buFont typeface="Quantico"/>
              <a:buNone/>
            </a:pPr>
            <a:r>
              <a:rPr b="1" i="0" lang="en-US" sz="8000" u="none" cap="none" strike="noStrike">
                <a:solidFill>
                  <a:srgbClr val="121212"/>
                </a:solidFill>
                <a:latin typeface="Quantico"/>
                <a:ea typeface="Quantico"/>
                <a:cs typeface="Quantico"/>
                <a:sym typeface="Quantico"/>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121212"/>
              </a:buClr>
              <a:buSzPts val="8000"/>
              <a:buFont typeface="Quantico"/>
              <a:buNone/>
            </a:pPr>
            <a:r>
              <a:rPr b="1" i="0" lang="en-US" sz="8000" u="none" cap="none" strike="noStrike">
                <a:solidFill>
                  <a:srgbClr val="121212"/>
                </a:solidFill>
                <a:latin typeface="Quantico"/>
                <a:ea typeface="Quantico"/>
                <a:cs typeface="Quantico"/>
                <a:sym typeface="Quantico"/>
              </a:rPr>
              <a:t>CHOOSING EATEMP</a:t>
            </a:r>
            <a:endParaRPr b="0" i="0" sz="8000" u="none" cap="none" strike="noStrike">
              <a:solidFill>
                <a:schemeClr val="dk1"/>
              </a:solidFill>
              <a:latin typeface="Calibri"/>
              <a:ea typeface="Calibri"/>
              <a:cs typeface="Calibri"/>
              <a:sym typeface="Calibri"/>
            </a:endParaRPr>
          </a:p>
        </p:txBody>
      </p:sp>
      <p:sp>
        <p:nvSpPr>
          <p:cNvPr id="614" name="Google Shape;614;g271208e75a5_0_572"/>
          <p:cNvSpPr/>
          <p:nvPr/>
        </p:nvSpPr>
        <p:spPr>
          <a:xfrm>
            <a:off x="1981448" y="6921500"/>
            <a:ext cx="9636300" cy="3539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15" name="Google Shape;615;g271208e75a5_0_572"/>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6">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16" name="Google Shape;616;g271208e75a5_0_572"/>
          <p:cNvPicPr preferRelativeResize="0"/>
          <p:nvPr/>
        </p:nvPicPr>
        <p:blipFill rotWithShape="1">
          <a:blip r:embed="rId7">
            <a:alphaModFix/>
          </a:blip>
          <a:srcRect b="0" l="0" r="0" t="0"/>
          <a:stretch/>
        </p:blipFill>
        <p:spPr>
          <a:xfrm>
            <a:off x="12638080" y="1231900"/>
            <a:ext cx="10732841" cy="11252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40" name="Shape 40"/>
        <p:cNvGrpSpPr/>
        <p:nvPr/>
      </p:nvGrpSpPr>
      <p:grpSpPr>
        <a:xfrm>
          <a:off x="0" y="0"/>
          <a:ext cx="0" cy="0"/>
          <a:chOff x="0" y="0"/>
          <a:chExt cx="0" cy="0"/>
        </a:xfrm>
      </p:grpSpPr>
      <p:pic>
        <p:nvPicPr>
          <p:cNvPr descr=" " id="41" name="Google Shape;41;g271208e75a5_0_23"/>
          <p:cNvPicPr preferRelativeResize="0"/>
          <p:nvPr/>
        </p:nvPicPr>
        <p:blipFill rotWithShape="1">
          <a:blip r:embed="rId3">
            <a:alphaModFix/>
          </a:blip>
          <a:srcRect b="0" l="0" r="0" t="0"/>
          <a:stretch/>
        </p:blipFill>
        <p:spPr>
          <a:xfrm>
            <a:off x="18112464" y="0"/>
            <a:ext cx="5614102" cy="2628900"/>
          </a:xfrm>
          <a:prstGeom prst="rect">
            <a:avLst/>
          </a:prstGeom>
          <a:noFill/>
          <a:ln>
            <a:noFill/>
          </a:ln>
        </p:spPr>
      </p:pic>
      <p:pic>
        <p:nvPicPr>
          <p:cNvPr descr=" " id="42" name="Google Shape;42;g271208e75a5_0_23"/>
          <p:cNvPicPr preferRelativeResize="0"/>
          <p:nvPr/>
        </p:nvPicPr>
        <p:blipFill rotWithShape="1">
          <a:blip r:embed="rId4">
            <a:alphaModFix/>
          </a:blip>
          <a:srcRect b="0" l="0" r="0" t="0"/>
          <a:stretch/>
        </p:blipFill>
        <p:spPr>
          <a:xfrm>
            <a:off x="0" y="9804400"/>
            <a:ext cx="5982448" cy="3911600"/>
          </a:xfrm>
          <a:prstGeom prst="rect">
            <a:avLst/>
          </a:prstGeom>
          <a:noFill/>
          <a:ln>
            <a:noFill/>
          </a:ln>
        </p:spPr>
      </p:pic>
      <p:sp>
        <p:nvSpPr>
          <p:cNvPr id="43" name="Google Shape;43;g271208e75a5_0_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 name="Google Shape;44;g271208e75a5_0_2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 name="Google Shape;45;g271208e75a5_0_23"/>
          <p:cNvSpPr/>
          <p:nvPr/>
        </p:nvSpPr>
        <p:spPr>
          <a:xfrm>
            <a:off x="3397675" y="476250"/>
            <a:ext cx="17604300" cy="2933700"/>
          </a:xfrm>
          <a:prstGeom prst="rect">
            <a:avLst/>
          </a:prstGeom>
          <a:no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71208e75a5_0_23"/>
          <p:cNvSpPr/>
          <p:nvPr/>
        </p:nvSpPr>
        <p:spPr>
          <a:xfrm>
            <a:off x="4159770" y="781050"/>
            <a:ext cx="16622100" cy="286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1212"/>
              </a:buClr>
              <a:buSzPts val="12800"/>
              <a:buFont typeface="Quantico"/>
              <a:buNone/>
            </a:pPr>
            <a:r>
              <a:rPr b="1" i="0" lang="en-US" sz="12800" u="none" cap="none" strike="noStrike">
                <a:solidFill>
                  <a:srgbClr val="121212"/>
                </a:solidFill>
                <a:latin typeface="Quantico"/>
                <a:ea typeface="Quantico"/>
                <a:cs typeface="Quantico"/>
                <a:sym typeface="Quantico"/>
              </a:rPr>
              <a:t>TABLE OF CONTENTS</a:t>
            </a:r>
            <a:endParaRPr b="0" i="0" sz="12800" u="none" cap="none" strike="noStrike">
              <a:solidFill>
                <a:schemeClr val="dk1"/>
              </a:solidFill>
              <a:latin typeface="Calibri"/>
              <a:ea typeface="Calibri"/>
              <a:cs typeface="Calibri"/>
              <a:sym typeface="Calibri"/>
            </a:endParaRPr>
          </a:p>
        </p:txBody>
      </p:sp>
      <p:sp>
        <p:nvSpPr>
          <p:cNvPr id="47" name="Google Shape;47;g271208e75a5_0_23"/>
          <p:cNvSpPr/>
          <p:nvPr/>
        </p:nvSpPr>
        <p:spPr>
          <a:xfrm>
            <a:off x="9881835" y="4521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271208e75a5_0_23"/>
          <p:cNvSpPr/>
          <p:nvPr/>
        </p:nvSpPr>
        <p:spPr>
          <a:xfrm>
            <a:off x="9881835" y="4521200"/>
            <a:ext cx="1625700" cy="1625700"/>
          </a:xfrm>
          <a:prstGeom prst="roundRect">
            <a:avLst>
              <a:gd fmla="val 781313" name="adj"/>
            </a:avLst>
          </a:prstGeom>
          <a:no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71208e75a5_0_23"/>
          <p:cNvSpPr/>
          <p:nvPr/>
        </p:nvSpPr>
        <p:spPr>
          <a:xfrm>
            <a:off x="10205726" y="4794250"/>
            <a:ext cx="978000" cy="1079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21212"/>
              </a:buClr>
              <a:buSzPts val="4800"/>
              <a:buFont typeface="Quantico"/>
              <a:buNone/>
            </a:pPr>
            <a:r>
              <a:rPr b="1" i="0" lang="en-US" sz="4800" u="none" cap="none" strike="noStrike">
                <a:solidFill>
                  <a:srgbClr val="121212"/>
                </a:solidFill>
                <a:latin typeface="Quantico"/>
                <a:ea typeface="Quantico"/>
                <a:cs typeface="Quantico"/>
                <a:sym typeface="Quantico"/>
              </a:rPr>
              <a:t>01</a:t>
            </a:r>
            <a:endParaRPr b="0" i="0" sz="4800" u="none" cap="none" strike="noStrike">
              <a:solidFill>
                <a:schemeClr val="dk1"/>
              </a:solidFill>
              <a:latin typeface="Calibri"/>
              <a:ea typeface="Calibri"/>
              <a:cs typeface="Calibri"/>
              <a:sym typeface="Calibri"/>
            </a:endParaRPr>
          </a:p>
        </p:txBody>
      </p:sp>
      <p:sp>
        <p:nvSpPr>
          <p:cNvPr id="50" name="Google Shape;50;g271208e75a5_0_23"/>
          <p:cNvSpPr/>
          <p:nvPr/>
        </p:nvSpPr>
        <p:spPr>
          <a:xfrm>
            <a:off x="11710864" y="4603750"/>
            <a:ext cx="54870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71208e75a5_0_23"/>
          <p:cNvSpPr/>
          <p:nvPr/>
        </p:nvSpPr>
        <p:spPr>
          <a:xfrm>
            <a:off x="11710864" y="4603750"/>
            <a:ext cx="56904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INTRODUCTION</a:t>
            </a:r>
            <a:endParaRPr b="0" i="0" sz="4800" u="none" cap="none" strike="noStrike">
              <a:solidFill>
                <a:schemeClr val="dk1"/>
              </a:solidFill>
              <a:latin typeface="Calibri"/>
              <a:ea typeface="Calibri"/>
              <a:cs typeface="Calibri"/>
              <a:sym typeface="Calibri"/>
            </a:endParaRPr>
          </a:p>
        </p:txBody>
      </p:sp>
      <p:sp>
        <p:nvSpPr>
          <p:cNvPr id="52" name="Google Shape;52;g271208e75a5_0_23"/>
          <p:cNvSpPr/>
          <p:nvPr/>
        </p:nvSpPr>
        <p:spPr>
          <a:xfrm>
            <a:off x="11710864" y="558165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Extraordinary Realm</a:t>
            </a:r>
            <a:endParaRPr b="0" i="0" sz="3200" u="none" cap="none" strike="noStrike">
              <a:solidFill>
                <a:schemeClr val="dk1"/>
              </a:solidFill>
              <a:latin typeface="Calibri"/>
              <a:ea typeface="Calibri"/>
              <a:cs typeface="Calibri"/>
              <a:sym typeface="Calibri"/>
            </a:endParaRPr>
          </a:p>
        </p:txBody>
      </p:sp>
      <p:sp>
        <p:nvSpPr>
          <p:cNvPr id="53" name="Google Shape;53;g271208e75a5_0_23"/>
          <p:cNvSpPr/>
          <p:nvPr/>
        </p:nvSpPr>
        <p:spPr>
          <a:xfrm>
            <a:off x="17350369" y="4521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71208e75a5_0_23"/>
          <p:cNvSpPr/>
          <p:nvPr/>
        </p:nvSpPr>
        <p:spPr>
          <a:xfrm>
            <a:off x="17350369" y="4521200"/>
            <a:ext cx="1625700" cy="1625700"/>
          </a:xfrm>
          <a:prstGeom prst="rect">
            <a:avLst/>
          </a:prstGeom>
          <a:no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71208e75a5_0_23"/>
          <p:cNvSpPr/>
          <p:nvPr/>
        </p:nvSpPr>
        <p:spPr>
          <a:xfrm>
            <a:off x="17655207" y="4794250"/>
            <a:ext cx="1016100" cy="1079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21212"/>
              </a:buClr>
              <a:buSzPts val="4800"/>
              <a:buFont typeface="Quantico"/>
              <a:buNone/>
            </a:pPr>
            <a:r>
              <a:rPr b="1" i="0" lang="en-US" sz="4800" u="none" cap="none" strike="noStrike">
                <a:solidFill>
                  <a:srgbClr val="121212"/>
                </a:solidFill>
                <a:latin typeface="Quantico"/>
                <a:ea typeface="Quantico"/>
                <a:cs typeface="Quantico"/>
                <a:sym typeface="Quantico"/>
              </a:rPr>
              <a:t>02</a:t>
            </a:r>
            <a:endParaRPr b="0" i="0" sz="4800" u="none" cap="none" strike="noStrike">
              <a:solidFill>
                <a:schemeClr val="dk1"/>
              </a:solidFill>
              <a:latin typeface="Calibri"/>
              <a:ea typeface="Calibri"/>
              <a:cs typeface="Calibri"/>
              <a:sym typeface="Calibri"/>
            </a:endParaRPr>
          </a:p>
        </p:txBody>
      </p:sp>
      <p:sp>
        <p:nvSpPr>
          <p:cNvPr id="56" name="Google Shape;56;g271208e75a5_0_23"/>
          <p:cNvSpPr/>
          <p:nvPr/>
        </p:nvSpPr>
        <p:spPr>
          <a:xfrm>
            <a:off x="19179397" y="4603750"/>
            <a:ext cx="54870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71208e75a5_0_23"/>
          <p:cNvSpPr/>
          <p:nvPr/>
        </p:nvSpPr>
        <p:spPr>
          <a:xfrm>
            <a:off x="19179397" y="4603750"/>
            <a:ext cx="56904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ENCOUNTERS</a:t>
            </a:r>
            <a:endParaRPr b="0" i="0" sz="4800" u="none" cap="none" strike="noStrike">
              <a:solidFill>
                <a:schemeClr val="dk1"/>
              </a:solidFill>
              <a:latin typeface="Calibri"/>
              <a:ea typeface="Calibri"/>
              <a:cs typeface="Calibri"/>
              <a:sym typeface="Calibri"/>
            </a:endParaRPr>
          </a:p>
        </p:txBody>
      </p:sp>
      <p:sp>
        <p:nvSpPr>
          <p:cNvPr id="58" name="Google Shape;58;g271208e75a5_0_23"/>
          <p:cNvSpPr/>
          <p:nvPr/>
        </p:nvSpPr>
        <p:spPr>
          <a:xfrm>
            <a:off x="19179397" y="558165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Unicorn Sightings</a:t>
            </a:r>
            <a:endParaRPr b="0" i="0" sz="3200" u="none" cap="none" strike="noStrike">
              <a:solidFill>
                <a:schemeClr val="dk1"/>
              </a:solidFill>
              <a:latin typeface="Calibri"/>
              <a:ea typeface="Calibri"/>
              <a:cs typeface="Calibri"/>
              <a:sym typeface="Calibri"/>
            </a:endParaRPr>
          </a:p>
        </p:txBody>
      </p:sp>
      <p:sp>
        <p:nvSpPr>
          <p:cNvPr id="59" name="Google Shape;59;g271208e75a5_0_23"/>
          <p:cNvSpPr/>
          <p:nvPr/>
        </p:nvSpPr>
        <p:spPr>
          <a:xfrm>
            <a:off x="9881835" y="75057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71208e75a5_0_23"/>
          <p:cNvSpPr/>
          <p:nvPr/>
        </p:nvSpPr>
        <p:spPr>
          <a:xfrm>
            <a:off x="9881835" y="7505700"/>
            <a:ext cx="1625700" cy="1625700"/>
          </a:xfrm>
          <a:prstGeom prst="rect">
            <a:avLst/>
          </a:prstGeom>
          <a:noFill/>
          <a:ln cap="flat" cmpd="sng" w="50800">
            <a:solidFill>
              <a:srgbClr val="C55A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71208e75a5_0_23"/>
          <p:cNvSpPr/>
          <p:nvPr/>
        </p:nvSpPr>
        <p:spPr>
          <a:xfrm>
            <a:off x="10180322" y="7778750"/>
            <a:ext cx="1028700" cy="1079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21212"/>
              </a:buClr>
              <a:buSzPts val="4800"/>
              <a:buFont typeface="Quantico"/>
              <a:buNone/>
            </a:pPr>
            <a:r>
              <a:rPr b="1" i="0" lang="en-US" sz="4800" u="none" cap="none" strike="noStrike">
                <a:solidFill>
                  <a:srgbClr val="121212"/>
                </a:solidFill>
                <a:latin typeface="Quantico"/>
                <a:ea typeface="Quantico"/>
                <a:cs typeface="Quantico"/>
                <a:sym typeface="Quantico"/>
              </a:rPr>
              <a:t>03</a:t>
            </a:r>
            <a:endParaRPr b="0" i="0" sz="4800" u="none" cap="none" strike="noStrike">
              <a:solidFill>
                <a:schemeClr val="dk1"/>
              </a:solidFill>
              <a:latin typeface="Calibri"/>
              <a:ea typeface="Calibri"/>
              <a:cs typeface="Calibri"/>
              <a:sym typeface="Calibri"/>
            </a:endParaRPr>
          </a:p>
        </p:txBody>
      </p:sp>
      <p:sp>
        <p:nvSpPr>
          <p:cNvPr id="62" name="Google Shape;62;g271208e75a5_0_23"/>
          <p:cNvSpPr/>
          <p:nvPr/>
        </p:nvSpPr>
        <p:spPr>
          <a:xfrm>
            <a:off x="11710864" y="7588250"/>
            <a:ext cx="54870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71208e75a5_0_23"/>
          <p:cNvSpPr/>
          <p:nvPr/>
        </p:nvSpPr>
        <p:spPr>
          <a:xfrm>
            <a:off x="11710864" y="7588250"/>
            <a:ext cx="56904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WONDERS</a:t>
            </a:r>
            <a:endParaRPr b="0" i="0" sz="4800" u="none" cap="none" strike="noStrike">
              <a:solidFill>
                <a:schemeClr val="dk1"/>
              </a:solidFill>
              <a:latin typeface="Calibri"/>
              <a:ea typeface="Calibri"/>
              <a:cs typeface="Calibri"/>
              <a:sym typeface="Calibri"/>
            </a:endParaRPr>
          </a:p>
        </p:txBody>
      </p:sp>
      <p:sp>
        <p:nvSpPr>
          <p:cNvPr id="64" name="Google Shape;64;g271208e75a5_0_23"/>
          <p:cNvSpPr/>
          <p:nvPr/>
        </p:nvSpPr>
        <p:spPr>
          <a:xfrm>
            <a:off x="11710864" y="856615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Wishes Granted</a:t>
            </a:r>
            <a:endParaRPr b="0" i="0" sz="3200" u="none" cap="none" strike="noStrike">
              <a:solidFill>
                <a:schemeClr val="dk1"/>
              </a:solidFill>
              <a:latin typeface="Calibri"/>
              <a:ea typeface="Calibri"/>
              <a:cs typeface="Calibri"/>
              <a:sym typeface="Calibri"/>
            </a:endParaRPr>
          </a:p>
        </p:txBody>
      </p:sp>
      <p:sp>
        <p:nvSpPr>
          <p:cNvPr id="65" name="Google Shape;65;g271208e75a5_0_23"/>
          <p:cNvSpPr/>
          <p:nvPr/>
        </p:nvSpPr>
        <p:spPr>
          <a:xfrm>
            <a:off x="17350369" y="75057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71208e75a5_0_23"/>
          <p:cNvSpPr/>
          <p:nvPr/>
        </p:nvSpPr>
        <p:spPr>
          <a:xfrm>
            <a:off x="17350369" y="7505700"/>
            <a:ext cx="1625700" cy="1625700"/>
          </a:xfrm>
          <a:prstGeom prst="roundRect">
            <a:avLst>
              <a:gd fmla="val 781313" name="adj"/>
            </a:avLst>
          </a:prstGeom>
          <a:noFill/>
          <a:ln cap="flat" cmpd="sng" w="50800">
            <a:solidFill>
              <a:srgbClr val="C55A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71208e75a5_0_23"/>
          <p:cNvSpPr/>
          <p:nvPr/>
        </p:nvSpPr>
        <p:spPr>
          <a:xfrm>
            <a:off x="17661557" y="7778750"/>
            <a:ext cx="1003500" cy="1079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21212"/>
              </a:buClr>
              <a:buSzPts val="4800"/>
              <a:buFont typeface="Quantico"/>
              <a:buNone/>
            </a:pPr>
            <a:r>
              <a:rPr b="1" i="0" lang="en-US" sz="4800" u="none" cap="none" strike="noStrike">
                <a:solidFill>
                  <a:srgbClr val="121212"/>
                </a:solidFill>
                <a:latin typeface="Quantico"/>
                <a:ea typeface="Quantico"/>
                <a:cs typeface="Quantico"/>
                <a:sym typeface="Quantico"/>
              </a:rPr>
              <a:t>04</a:t>
            </a:r>
            <a:endParaRPr b="0" i="0" sz="4800" u="none" cap="none" strike="noStrike">
              <a:solidFill>
                <a:schemeClr val="dk1"/>
              </a:solidFill>
              <a:latin typeface="Calibri"/>
              <a:ea typeface="Calibri"/>
              <a:cs typeface="Calibri"/>
              <a:sym typeface="Calibri"/>
            </a:endParaRPr>
          </a:p>
        </p:txBody>
      </p:sp>
      <p:sp>
        <p:nvSpPr>
          <p:cNvPr id="68" name="Google Shape;68;g271208e75a5_0_23"/>
          <p:cNvSpPr/>
          <p:nvPr/>
        </p:nvSpPr>
        <p:spPr>
          <a:xfrm>
            <a:off x="19179397" y="7588250"/>
            <a:ext cx="54870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71208e75a5_0_23"/>
          <p:cNvSpPr/>
          <p:nvPr/>
        </p:nvSpPr>
        <p:spPr>
          <a:xfrm>
            <a:off x="19179397" y="7588250"/>
            <a:ext cx="56904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MAGIC</a:t>
            </a:r>
            <a:endParaRPr b="0" i="0" sz="4800" u="none" cap="none" strike="noStrike">
              <a:solidFill>
                <a:schemeClr val="dk1"/>
              </a:solidFill>
              <a:latin typeface="Calibri"/>
              <a:ea typeface="Calibri"/>
              <a:cs typeface="Calibri"/>
              <a:sym typeface="Calibri"/>
            </a:endParaRPr>
          </a:p>
        </p:txBody>
      </p:sp>
      <p:sp>
        <p:nvSpPr>
          <p:cNvPr id="70" name="Google Shape;70;g271208e75a5_0_23"/>
          <p:cNvSpPr/>
          <p:nvPr/>
        </p:nvSpPr>
        <p:spPr>
          <a:xfrm>
            <a:off x="19179397" y="856615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Spellcasting</a:t>
            </a:r>
            <a:endParaRPr b="0" i="0" sz="3200" u="none" cap="none" strike="noStrike">
              <a:solidFill>
                <a:schemeClr val="dk1"/>
              </a:solidFill>
              <a:latin typeface="Calibri"/>
              <a:ea typeface="Calibri"/>
              <a:cs typeface="Calibri"/>
              <a:sym typeface="Calibri"/>
            </a:endParaRPr>
          </a:p>
        </p:txBody>
      </p:sp>
      <p:sp>
        <p:nvSpPr>
          <p:cNvPr id="71" name="Google Shape;71;g271208e75a5_0_23"/>
          <p:cNvSpPr/>
          <p:nvPr/>
        </p:nvSpPr>
        <p:spPr>
          <a:xfrm>
            <a:off x="9881835" y="10490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71208e75a5_0_23"/>
          <p:cNvSpPr/>
          <p:nvPr/>
        </p:nvSpPr>
        <p:spPr>
          <a:xfrm>
            <a:off x="9881835" y="10490200"/>
            <a:ext cx="1625700" cy="1625700"/>
          </a:xfrm>
          <a:prstGeom prst="roundRect">
            <a:avLst>
              <a:gd fmla="val 781313" name="adj"/>
            </a:avLst>
          </a:prstGeom>
          <a:no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71208e75a5_0_23"/>
          <p:cNvSpPr/>
          <p:nvPr/>
        </p:nvSpPr>
        <p:spPr>
          <a:xfrm>
            <a:off x="10186673" y="10763250"/>
            <a:ext cx="1016100" cy="1079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21212"/>
              </a:buClr>
              <a:buSzPts val="4800"/>
              <a:buFont typeface="Quantico"/>
              <a:buNone/>
            </a:pPr>
            <a:r>
              <a:rPr b="1" i="0" lang="en-US" sz="4800" u="none" cap="none" strike="noStrike">
                <a:solidFill>
                  <a:srgbClr val="121212"/>
                </a:solidFill>
                <a:latin typeface="Quantico"/>
                <a:ea typeface="Quantico"/>
                <a:cs typeface="Quantico"/>
                <a:sym typeface="Quantico"/>
              </a:rPr>
              <a:t>05</a:t>
            </a:r>
            <a:endParaRPr b="0" i="0" sz="4800" u="none" cap="none" strike="noStrike">
              <a:solidFill>
                <a:schemeClr val="dk1"/>
              </a:solidFill>
              <a:latin typeface="Calibri"/>
              <a:ea typeface="Calibri"/>
              <a:cs typeface="Calibri"/>
              <a:sym typeface="Calibri"/>
            </a:endParaRPr>
          </a:p>
        </p:txBody>
      </p:sp>
      <p:sp>
        <p:nvSpPr>
          <p:cNvPr id="74" name="Google Shape;74;g271208e75a5_0_23"/>
          <p:cNvSpPr/>
          <p:nvPr/>
        </p:nvSpPr>
        <p:spPr>
          <a:xfrm>
            <a:off x="11710864" y="10572750"/>
            <a:ext cx="54870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71208e75a5_0_23"/>
          <p:cNvSpPr/>
          <p:nvPr/>
        </p:nvSpPr>
        <p:spPr>
          <a:xfrm>
            <a:off x="11710864" y="10572750"/>
            <a:ext cx="56904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ADVENTURE</a:t>
            </a:r>
            <a:endParaRPr b="0" i="0" sz="4800" u="none" cap="none" strike="noStrike">
              <a:solidFill>
                <a:schemeClr val="dk1"/>
              </a:solidFill>
              <a:latin typeface="Calibri"/>
              <a:ea typeface="Calibri"/>
              <a:cs typeface="Calibri"/>
              <a:sym typeface="Calibri"/>
            </a:endParaRPr>
          </a:p>
        </p:txBody>
      </p:sp>
      <p:sp>
        <p:nvSpPr>
          <p:cNvPr id="76" name="Google Shape;76;g271208e75a5_0_23"/>
          <p:cNvSpPr/>
          <p:nvPr/>
        </p:nvSpPr>
        <p:spPr>
          <a:xfrm>
            <a:off x="11710864" y="1155065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Happily Ever After</a:t>
            </a:r>
            <a:endParaRPr b="0" i="0" sz="3200" u="none" cap="none" strike="noStrike">
              <a:solidFill>
                <a:schemeClr val="dk1"/>
              </a:solidFill>
              <a:latin typeface="Calibri"/>
              <a:ea typeface="Calibri"/>
              <a:cs typeface="Calibri"/>
              <a:sym typeface="Calibri"/>
            </a:endParaRPr>
          </a:p>
        </p:txBody>
      </p:sp>
      <p:sp>
        <p:nvSpPr>
          <p:cNvPr id="77" name="Google Shape;77;g271208e75a5_0_23"/>
          <p:cNvSpPr/>
          <p:nvPr/>
        </p:nvSpPr>
        <p:spPr>
          <a:xfrm>
            <a:off x="17350369" y="10490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71208e75a5_0_23"/>
          <p:cNvSpPr/>
          <p:nvPr/>
        </p:nvSpPr>
        <p:spPr>
          <a:xfrm>
            <a:off x="17350369" y="10490200"/>
            <a:ext cx="1625700" cy="1625700"/>
          </a:xfrm>
          <a:prstGeom prst="rect">
            <a:avLst/>
          </a:prstGeom>
          <a:no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71208e75a5_0_23"/>
          <p:cNvSpPr/>
          <p:nvPr/>
        </p:nvSpPr>
        <p:spPr>
          <a:xfrm>
            <a:off x="17655207" y="10763250"/>
            <a:ext cx="1016100" cy="1079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21212"/>
              </a:buClr>
              <a:buSzPts val="4800"/>
              <a:buFont typeface="Quantico"/>
              <a:buNone/>
            </a:pPr>
            <a:r>
              <a:rPr b="1" i="0" lang="en-US" sz="4800" u="none" cap="none" strike="noStrike">
                <a:solidFill>
                  <a:srgbClr val="121212"/>
                </a:solidFill>
                <a:latin typeface="Quantico"/>
                <a:ea typeface="Quantico"/>
                <a:cs typeface="Quantico"/>
                <a:sym typeface="Quantico"/>
              </a:rPr>
              <a:t>06</a:t>
            </a:r>
            <a:endParaRPr b="0" i="0" sz="4800" u="none" cap="none" strike="noStrike">
              <a:solidFill>
                <a:schemeClr val="dk1"/>
              </a:solidFill>
              <a:latin typeface="Calibri"/>
              <a:ea typeface="Calibri"/>
              <a:cs typeface="Calibri"/>
              <a:sym typeface="Calibri"/>
            </a:endParaRPr>
          </a:p>
        </p:txBody>
      </p:sp>
      <p:sp>
        <p:nvSpPr>
          <p:cNvPr id="80" name="Google Shape;80;g271208e75a5_0_23"/>
          <p:cNvSpPr/>
          <p:nvPr/>
        </p:nvSpPr>
        <p:spPr>
          <a:xfrm>
            <a:off x="19179397" y="10572750"/>
            <a:ext cx="54870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71208e75a5_0_23"/>
          <p:cNvSpPr/>
          <p:nvPr/>
        </p:nvSpPr>
        <p:spPr>
          <a:xfrm>
            <a:off x="19179397" y="10572750"/>
            <a:ext cx="56904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CONCLUSION</a:t>
            </a:r>
            <a:endParaRPr b="0" i="0" sz="4800" u="none" cap="none" strike="noStrike">
              <a:solidFill>
                <a:schemeClr val="dk1"/>
              </a:solidFill>
              <a:latin typeface="Calibri"/>
              <a:ea typeface="Calibri"/>
              <a:cs typeface="Calibri"/>
              <a:sym typeface="Calibri"/>
            </a:endParaRPr>
          </a:p>
        </p:txBody>
      </p:sp>
      <p:sp>
        <p:nvSpPr>
          <p:cNvPr id="82" name="Google Shape;82;g271208e75a5_0_23"/>
          <p:cNvSpPr/>
          <p:nvPr/>
        </p:nvSpPr>
        <p:spPr>
          <a:xfrm>
            <a:off x="19179397" y="1155065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Embrace the Fantasy</a:t>
            </a:r>
            <a:endParaRPr b="0" i="0" sz="3200" u="none" cap="none" strike="noStrike">
              <a:solidFill>
                <a:schemeClr val="dk1"/>
              </a:solidFill>
              <a:latin typeface="Calibri"/>
              <a:ea typeface="Calibri"/>
              <a:cs typeface="Calibri"/>
              <a:sym typeface="Calibri"/>
            </a:endParaRPr>
          </a:p>
        </p:txBody>
      </p:sp>
      <p:pic>
        <p:nvPicPr>
          <p:cNvPr descr=" " id="83" name="Google Shape;83;g271208e75a5_0_23"/>
          <p:cNvPicPr preferRelativeResize="0"/>
          <p:nvPr/>
        </p:nvPicPr>
        <p:blipFill rotWithShape="1">
          <a:blip r:embed="rId6">
            <a:alphaModFix/>
          </a:blip>
          <a:srcRect b="0" l="0" r="0" t="0"/>
          <a:stretch/>
        </p:blipFill>
        <p:spPr>
          <a:xfrm>
            <a:off x="508063" y="3568700"/>
            <a:ext cx="9018127" cy="8915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88" name="Shape 88"/>
        <p:cNvGrpSpPr/>
        <p:nvPr/>
      </p:nvGrpSpPr>
      <p:grpSpPr>
        <a:xfrm>
          <a:off x="0" y="0"/>
          <a:ext cx="0" cy="0"/>
          <a:chOff x="0" y="0"/>
          <a:chExt cx="0" cy="0"/>
        </a:xfrm>
      </p:grpSpPr>
      <p:pic>
        <p:nvPicPr>
          <p:cNvPr descr=" " id="89" name="Google Shape;89;g271208e75a5_0_70"/>
          <p:cNvPicPr preferRelativeResize="0"/>
          <p:nvPr/>
        </p:nvPicPr>
        <p:blipFill rotWithShape="1">
          <a:blip r:embed="rId3">
            <a:alphaModFix/>
          </a:blip>
          <a:srcRect b="0" l="0" r="0" t="0"/>
          <a:stretch/>
        </p:blipFill>
        <p:spPr>
          <a:xfrm>
            <a:off x="0" y="10210800"/>
            <a:ext cx="7569966" cy="2819394"/>
          </a:xfrm>
          <a:prstGeom prst="rect">
            <a:avLst/>
          </a:prstGeom>
          <a:noFill/>
          <a:ln>
            <a:noFill/>
          </a:ln>
        </p:spPr>
      </p:pic>
      <p:pic>
        <p:nvPicPr>
          <p:cNvPr descr=" " id="90" name="Google Shape;90;g271208e75a5_0_70"/>
          <p:cNvPicPr preferRelativeResize="0"/>
          <p:nvPr/>
        </p:nvPicPr>
        <p:blipFill rotWithShape="1">
          <a:blip r:embed="rId4">
            <a:alphaModFix/>
          </a:blip>
          <a:srcRect b="0" l="0" r="0" t="0"/>
          <a:stretch/>
        </p:blipFill>
        <p:spPr>
          <a:xfrm>
            <a:off x="13489086" y="889000"/>
            <a:ext cx="10351794" cy="1320800"/>
          </a:xfrm>
          <a:prstGeom prst="rect">
            <a:avLst/>
          </a:prstGeom>
          <a:noFill/>
          <a:ln>
            <a:noFill/>
          </a:ln>
        </p:spPr>
      </p:pic>
      <p:sp>
        <p:nvSpPr>
          <p:cNvPr id="91" name="Google Shape;91;g271208e75a5_0_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2" name="Google Shape;92;g271208e75a5_0_7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3" name="Google Shape;93;g271208e75a5_0_70"/>
          <p:cNvSpPr/>
          <p:nvPr/>
        </p:nvSpPr>
        <p:spPr>
          <a:xfrm>
            <a:off x="2959470" y="2038350"/>
            <a:ext cx="12028500" cy="2057400"/>
          </a:xfrm>
          <a:prstGeom prst="rect">
            <a:avLst/>
          </a:prstGeom>
          <a:no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g271208e75a5_0_70"/>
          <p:cNvSpPr/>
          <p:nvPr/>
        </p:nvSpPr>
        <p:spPr>
          <a:xfrm>
            <a:off x="3721565" y="2343150"/>
            <a:ext cx="108429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1212"/>
              </a:buClr>
              <a:buSzPts val="8000"/>
              <a:buFont typeface="Quantico"/>
              <a:buNone/>
            </a:pPr>
            <a:r>
              <a:rPr b="1" i="0" lang="en-US" sz="8000" u="none" cap="none" strike="noStrike">
                <a:solidFill>
                  <a:srgbClr val="121212"/>
                </a:solidFill>
                <a:latin typeface="Quantico"/>
                <a:ea typeface="Quantico"/>
                <a:cs typeface="Quantico"/>
                <a:sym typeface="Quantico"/>
              </a:rPr>
              <a:t>THE EXTRAORDINARY</a:t>
            </a:r>
            <a:endParaRPr b="0" i="0" sz="8000" u="none" cap="none" strike="noStrike">
              <a:solidFill>
                <a:schemeClr val="dk1"/>
              </a:solidFill>
              <a:latin typeface="Calibri"/>
              <a:ea typeface="Calibri"/>
              <a:cs typeface="Calibri"/>
              <a:sym typeface="Calibri"/>
            </a:endParaRPr>
          </a:p>
        </p:txBody>
      </p:sp>
      <p:sp>
        <p:nvSpPr>
          <p:cNvPr id="95" name="Google Shape;95;g271208e75a5_0_70"/>
          <p:cNvSpPr/>
          <p:nvPr/>
        </p:nvSpPr>
        <p:spPr>
          <a:xfrm>
            <a:off x="2959470"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6" name="Google Shape;96;g271208e75a5_0_70"/>
          <p:cNvSpPr/>
          <p:nvPr/>
        </p:nvSpPr>
        <p:spPr>
          <a:xfrm>
            <a:off x="12701588"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101" name="Shape 101"/>
        <p:cNvGrpSpPr/>
        <p:nvPr/>
      </p:nvGrpSpPr>
      <p:grpSpPr>
        <a:xfrm>
          <a:off x="0" y="0"/>
          <a:ext cx="0" cy="0"/>
          <a:chOff x="0" y="0"/>
          <a:chExt cx="0" cy="0"/>
        </a:xfrm>
      </p:grpSpPr>
      <p:pic>
        <p:nvPicPr>
          <p:cNvPr descr=" " id="102" name="Google Shape;102;g271208e75a5_0_82"/>
          <p:cNvPicPr preferRelativeResize="0"/>
          <p:nvPr/>
        </p:nvPicPr>
        <p:blipFill rotWithShape="1">
          <a:blip r:embed="rId3">
            <a:alphaModFix/>
          </a:blip>
          <a:srcRect b="0" l="0" r="0" t="0"/>
          <a:stretch/>
        </p:blipFill>
        <p:spPr>
          <a:xfrm>
            <a:off x="0" y="457200"/>
            <a:ext cx="2108464" cy="8098928"/>
          </a:xfrm>
          <a:prstGeom prst="rect">
            <a:avLst/>
          </a:prstGeom>
          <a:noFill/>
          <a:ln>
            <a:noFill/>
          </a:ln>
        </p:spPr>
      </p:pic>
      <p:pic>
        <p:nvPicPr>
          <p:cNvPr descr=" " id="103" name="Google Shape;103;g271208e75a5_0_82"/>
          <p:cNvPicPr preferRelativeResize="0"/>
          <p:nvPr/>
        </p:nvPicPr>
        <p:blipFill rotWithShape="1">
          <a:blip r:embed="rId4">
            <a:alphaModFix/>
          </a:blip>
          <a:srcRect b="0" l="0" r="0" t="0"/>
          <a:stretch/>
        </p:blipFill>
        <p:spPr>
          <a:xfrm>
            <a:off x="21376772" y="8559800"/>
            <a:ext cx="3010276" cy="4940300"/>
          </a:xfrm>
          <a:prstGeom prst="rect">
            <a:avLst/>
          </a:prstGeom>
          <a:noFill/>
          <a:ln>
            <a:noFill/>
          </a:ln>
        </p:spPr>
      </p:pic>
      <p:pic>
        <p:nvPicPr>
          <p:cNvPr descr=" " id="104" name="Google Shape;104;g271208e75a5_0_82"/>
          <p:cNvPicPr preferRelativeResize="0"/>
          <p:nvPr/>
        </p:nvPicPr>
        <p:blipFill rotWithShape="1">
          <a:blip r:embed="rId5">
            <a:alphaModFix/>
          </a:blip>
          <a:srcRect b="0" l="0" r="0" t="0"/>
          <a:stretch/>
        </p:blipFill>
        <p:spPr>
          <a:xfrm>
            <a:off x="6274584" y="0"/>
            <a:ext cx="18112464" cy="13716000"/>
          </a:xfrm>
          <a:prstGeom prst="rect">
            <a:avLst/>
          </a:prstGeom>
          <a:noFill/>
          <a:ln>
            <a:noFill/>
          </a:ln>
        </p:spPr>
      </p:pic>
      <p:sp>
        <p:nvSpPr>
          <p:cNvPr id="105" name="Google Shape;105;g271208e75a5_0_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6" name="Google Shape;106;g271208e75a5_0_8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07" name="Google Shape;107;g271208e75a5_0_82"/>
          <p:cNvSpPr/>
          <p:nvPr/>
        </p:nvSpPr>
        <p:spPr>
          <a:xfrm>
            <a:off x="1778222" y="1435100"/>
            <a:ext cx="7875000" cy="5448300"/>
          </a:xfrm>
          <a:prstGeom prst="rect">
            <a:avLst/>
          </a:prstGeom>
          <a:solidFill>
            <a:srgbClr val="FFFFFF"/>
          </a:solid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8" name="Google Shape;108;g271208e75a5_0_82"/>
          <p:cNvPicPr preferRelativeResize="0"/>
          <p:nvPr/>
        </p:nvPicPr>
        <p:blipFill rotWithShape="1">
          <a:blip r:embed="rId7">
            <a:alphaModFix/>
          </a:blip>
          <a:srcRect b="0" l="0" r="0" t="0"/>
          <a:stretch/>
        </p:blipFill>
        <p:spPr>
          <a:xfrm>
            <a:off x="4911309" y="1739900"/>
            <a:ext cx="1608807" cy="1625600"/>
          </a:xfrm>
          <a:prstGeom prst="rect">
            <a:avLst/>
          </a:prstGeom>
          <a:noFill/>
          <a:ln>
            <a:noFill/>
          </a:ln>
        </p:spPr>
      </p:pic>
      <p:sp>
        <p:nvSpPr>
          <p:cNvPr id="109" name="Google Shape;109;g271208e75a5_0_82"/>
          <p:cNvSpPr/>
          <p:nvPr/>
        </p:nvSpPr>
        <p:spPr>
          <a:xfrm>
            <a:off x="2184673" y="3670306"/>
            <a:ext cx="7062000" cy="29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g271208e75a5_0_82"/>
          <p:cNvSpPr/>
          <p:nvPr/>
        </p:nvSpPr>
        <p:spPr>
          <a:xfrm>
            <a:off x="2083060" y="3670306"/>
            <a:ext cx="7265400" cy="107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UNICORN SIGHTINGS</a:t>
            </a:r>
            <a:endParaRPr b="0" i="0" sz="4800" u="none" cap="none" strike="noStrike">
              <a:solidFill>
                <a:schemeClr val="dk1"/>
              </a:solidFill>
              <a:latin typeface="Calibri"/>
              <a:ea typeface="Calibri"/>
              <a:cs typeface="Calibri"/>
              <a:sym typeface="Calibri"/>
            </a:endParaRPr>
          </a:p>
        </p:txBody>
      </p:sp>
      <p:sp>
        <p:nvSpPr>
          <p:cNvPr id="111" name="Google Shape;111;g271208e75a5_0_82"/>
          <p:cNvSpPr/>
          <p:nvPr/>
        </p:nvSpPr>
        <p:spPr>
          <a:xfrm>
            <a:off x="2116931" y="4648206"/>
            <a:ext cx="7197600" cy="206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2" name="Google Shape;112;g271208e75a5_0_82"/>
          <p:cNvSpPr/>
          <p:nvPr/>
        </p:nvSpPr>
        <p:spPr>
          <a:xfrm>
            <a:off x="1778222" y="7797800"/>
            <a:ext cx="7875000" cy="5448300"/>
          </a:xfrm>
          <a:prstGeom prst="rect">
            <a:avLst/>
          </a:prstGeom>
          <a:solidFill>
            <a:srgbClr val="FFFFFF"/>
          </a:solid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3" name="Google Shape;113;g271208e75a5_0_82"/>
          <p:cNvPicPr preferRelativeResize="0"/>
          <p:nvPr/>
        </p:nvPicPr>
        <p:blipFill rotWithShape="1">
          <a:blip r:embed="rId8">
            <a:alphaModFix/>
          </a:blip>
          <a:srcRect b="0" l="0" r="0" t="0"/>
          <a:stretch/>
        </p:blipFill>
        <p:spPr>
          <a:xfrm>
            <a:off x="4955706" y="8102600"/>
            <a:ext cx="1520020" cy="1625606"/>
          </a:xfrm>
          <a:prstGeom prst="rect">
            <a:avLst/>
          </a:prstGeom>
          <a:noFill/>
          <a:ln>
            <a:noFill/>
          </a:ln>
        </p:spPr>
      </p:pic>
      <p:sp>
        <p:nvSpPr>
          <p:cNvPr id="114" name="Google Shape;114;g271208e75a5_0_82"/>
          <p:cNvSpPr/>
          <p:nvPr/>
        </p:nvSpPr>
        <p:spPr>
          <a:xfrm>
            <a:off x="2184673" y="10033006"/>
            <a:ext cx="7062000" cy="29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g271208e75a5_0_82"/>
          <p:cNvSpPr/>
          <p:nvPr/>
        </p:nvSpPr>
        <p:spPr>
          <a:xfrm>
            <a:off x="2083060" y="10033006"/>
            <a:ext cx="7265400" cy="107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DRAGON TAMING</a:t>
            </a:r>
            <a:endParaRPr b="0" i="0" sz="4800" u="none" cap="none" strike="noStrike">
              <a:solidFill>
                <a:schemeClr val="dk1"/>
              </a:solidFill>
              <a:latin typeface="Calibri"/>
              <a:ea typeface="Calibri"/>
              <a:cs typeface="Calibri"/>
              <a:sym typeface="Calibri"/>
            </a:endParaRPr>
          </a:p>
        </p:txBody>
      </p:sp>
      <p:sp>
        <p:nvSpPr>
          <p:cNvPr id="116" name="Google Shape;116;g271208e75a5_0_82"/>
          <p:cNvSpPr/>
          <p:nvPr/>
        </p:nvSpPr>
        <p:spPr>
          <a:xfrm>
            <a:off x="2116931" y="11010906"/>
            <a:ext cx="7197600" cy="206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121" name="Shape 121"/>
        <p:cNvGrpSpPr/>
        <p:nvPr/>
      </p:nvGrpSpPr>
      <p:grpSpPr>
        <a:xfrm>
          <a:off x="0" y="0"/>
          <a:ext cx="0" cy="0"/>
          <a:chOff x="0" y="0"/>
          <a:chExt cx="0" cy="0"/>
        </a:xfrm>
      </p:grpSpPr>
      <p:pic>
        <p:nvPicPr>
          <p:cNvPr descr=" " id="122" name="Google Shape;122;g271208e75a5_0_101"/>
          <p:cNvPicPr preferRelativeResize="0"/>
          <p:nvPr/>
        </p:nvPicPr>
        <p:blipFill rotWithShape="1">
          <a:blip r:embed="rId3">
            <a:alphaModFix/>
          </a:blip>
          <a:srcRect b="0" l="0" r="0" t="0"/>
          <a:stretch/>
        </p:blipFill>
        <p:spPr>
          <a:xfrm>
            <a:off x="18112464" y="0"/>
            <a:ext cx="5614102" cy="2628900"/>
          </a:xfrm>
          <a:prstGeom prst="rect">
            <a:avLst/>
          </a:prstGeom>
          <a:noFill/>
          <a:ln>
            <a:noFill/>
          </a:ln>
        </p:spPr>
      </p:pic>
      <p:pic>
        <p:nvPicPr>
          <p:cNvPr descr=" " id="123" name="Google Shape;123;g271208e75a5_0_101"/>
          <p:cNvPicPr preferRelativeResize="0"/>
          <p:nvPr/>
        </p:nvPicPr>
        <p:blipFill rotWithShape="1">
          <a:blip r:embed="rId4">
            <a:alphaModFix/>
          </a:blip>
          <a:srcRect b="0" l="0" r="0" t="0"/>
          <a:stretch/>
        </p:blipFill>
        <p:spPr>
          <a:xfrm>
            <a:off x="0" y="9804400"/>
            <a:ext cx="5982448" cy="3911600"/>
          </a:xfrm>
          <a:prstGeom prst="rect">
            <a:avLst/>
          </a:prstGeom>
          <a:noFill/>
          <a:ln>
            <a:noFill/>
          </a:ln>
        </p:spPr>
      </p:pic>
      <p:sp>
        <p:nvSpPr>
          <p:cNvPr id="124" name="Google Shape;124;g271208e75a5_0_10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5" name="Google Shape;125;g271208e75a5_0_10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26" name="Google Shape;126;g271208e75a5_0_101"/>
          <p:cNvSpPr/>
          <p:nvPr/>
        </p:nvSpPr>
        <p:spPr>
          <a:xfrm>
            <a:off x="2934067"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7" name="Google Shape;127;g271208e75a5_0_101"/>
          <p:cNvPicPr preferRelativeResize="0"/>
          <p:nvPr/>
        </p:nvPicPr>
        <p:blipFill rotWithShape="1">
          <a:blip r:embed="rId6">
            <a:alphaModFix/>
          </a:blip>
          <a:srcRect b="0" l="0" r="0" t="0"/>
          <a:stretch/>
        </p:blipFill>
        <p:spPr>
          <a:xfrm>
            <a:off x="2934067" y="1384300"/>
            <a:ext cx="8129016" cy="7543800"/>
          </a:xfrm>
          <a:prstGeom prst="rect">
            <a:avLst/>
          </a:prstGeom>
          <a:noFill/>
          <a:ln>
            <a:noFill/>
          </a:ln>
        </p:spPr>
      </p:pic>
      <p:sp>
        <p:nvSpPr>
          <p:cNvPr id="128" name="Google Shape;128;g271208e75a5_0_101"/>
          <p:cNvSpPr/>
          <p:nvPr/>
        </p:nvSpPr>
        <p:spPr>
          <a:xfrm>
            <a:off x="2934067" y="9537700"/>
            <a:ext cx="8129100" cy="1485900"/>
          </a:xfrm>
          <a:prstGeom prst="rect">
            <a:avLst/>
          </a:prstGeom>
          <a:solidFill>
            <a:srgbClr val="FFFFFF"/>
          </a:solid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271208e75a5_0_101"/>
          <p:cNvSpPr/>
          <p:nvPr/>
        </p:nvSpPr>
        <p:spPr>
          <a:xfrm>
            <a:off x="3696162" y="9842500"/>
            <a:ext cx="63888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1212"/>
              </a:buClr>
              <a:buSzPts val="4800"/>
              <a:buFont typeface="Quantico"/>
              <a:buNone/>
            </a:pPr>
            <a:r>
              <a:rPr b="1" i="0" lang="en-US" sz="4800" u="none" cap="none" strike="noStrike">
                <a:solidFill>
                  <a:srgbClr val="121212"/>
                </a:solidFill>
                <a:latin typeface="Quantico"/>
                <a:ea typeface="Quantico"/>
                <a:cs typeface="Quantico"/>
                <a:sym typeface="Quantico"/>
              </a:rPr>
              <a:t>UNICORN SIGHTINGS</a:t>
            </a:r>
            <a:endParaRPr b="0" i="0" sz="4800" u="none" cap="none" strike="noStrike">
              <a:solidFill>
                <a:schemeClr val="dk1"/>
              </a:solidFill>
              <a:latin typeface="Calibri"/>
              <a:ea typeface="Calibri"/>
              <a:cs typeface="Calibri"/>
              <a:sym typeface="Calibri"/>
            </a:endParaRPr>
          </a:p>
        </p:txBody>
      </p:sp>
      <p:sp>
        <p:nvSpPr>
          <p:cNvPr id="130" name="Google Shape;130;g271208e75a5_0_101"/>
          <p:cNvSpPr/>
          <p:nvPr/>
        </p:nvSpPr>
        <p:spPr>
          <a:xfrm>
            <a:off x="2934067"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71208e75a5_0_101"/>
          <p:cNvSpPr/>
          <p:nvPr/>
        </p:nvSpPr>
        <p:spPr>
          <a:xfrm>
            <a:off x="2934067"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2" name="Google Shape;132;g271208e75a5_0_101"/>
          <p:cNvSpPr/>
          <p:nvPr/>
        </p:nvSpPr>
        <p:spPr>
          <a:xfrm>
            <a:off x="13323965"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3" name="Google Shape;133;g271208e75a5_0_101"/>
          <p:cNvPicPr preferRelativeResize="0"/>
          <p:nvPr/>
        </p:nvPicPr>
        <p:blipFill rotWithShape="1">
          <a:blip r:embed="rId7">
            <a:alphaModFix/>
          </a:blip>
          <a:srcRect b="0" l="0" r="0" t="0"/>
          <a:stretch/>
        </p:blipFill>
        <p:spPr>
          <a:xfrm>
            <a:off x="13323965" y="1384300"/>
            <a:ext cx="8129016" cy="7543800"/>
          </a:xfrm>
          <a:prstGeom prst="rect">
            <a:avLst/>
          </a:prstGeom>
          <a:noFill/>
          <a:ln>
            <a:noFill/>
          </a:ln>
        </p:spPr>
      </p:pic>
      <p:sp>
        <p:nvSpPr>
          <p:cNvPr id="134" name="Google Shape;134;g271208e75a5_0_101"/>
          <p:cNvSpPr/>
          <p:nvPr/>
        </p:nvSpPr>
        <p:spPr>
          <a:xfrm>
            <a:off x="13323965" y="9537700"/>
            <a:ext cx="8129100" cy="1485900"/>
          </a:xfrm>
          <a:prstGeom prst="rect">
            <a:avLst/>
          </a:prstGeom>
          <a:solidFill>
            <a:srgbClr val="FFFFFF"/>
          </a:solid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71208e75a5_0_101"/>
          <p:cNvSpPr/>
          <p:nvPr/>
        </p:nvSpPr>
        <p:spPr>
          <a:xfrm>
            <a:off x="14086061" y="9842500"/>
            <a:ext cx="52332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1212"/>
              </a:buClr>
              <a:buSzPts val="4800"/>
              <a:buFont typeface="Quantico"/>
              <a:buNone/>
            </a:pPr>
            <a:r>
              <a:rPr b="1" i="0" lang="en-US" sz="4800" u="none" cap="none" strike="noStrike">
                <a:solidFill>
                  <a:srgbClr val="121212"/>
                </a:solidFill>
                <a:latin typeface="Quantico"/>
                <a:ea typeface="Quantico"/>
                <a:cs typeface="Quantico"/>
                <a:sym typeface="Quantico"/>
              </a:rPr>
              <a:t>DRAGON TAMING</a:t>
            </a:r>
            <a:endParaRPr b="0" i="0" sz="4800" u="none" cap="none" strike="noStrike">
              <a:solidFill>
                <a:schemeClr val="dk1"/>
              </a:solidFill>
              <a:latin typeface="Calibri"/>
              <a:ea typeface="Calibri"/>
              <a:cs typeface="Calibri"/>
              <a:sym typeface="Calibri"/>
            </a:endParaRPr>
          </a:p>
        </p:txBody>
      </p:sp>
      <p:sp>
        <p:nvSpPr>
          <p:cNvPr id="136" name="Google Shape;136;g271208e75a5_0_101"/>
          <p:cNvSpPr/>
          <p:nvPr/>
        </p:nvSpPr>
        <p:spPr>
          <a:xfrm>
            <a:off x="13323965"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71208e75a5_0_101"/>
          <p:cNvSpPr/>
          <p:nvPr/>
        </p:nvSpPr>
        <p:spPr>
          <a:xfrm>
            <a:off x="13323965"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142" name="Shape 142"/>
        <p:cNvGrpSpPr/>
        <p:nvPr/>
      </p:nvGrpSpPr>
      <p:grpSpPr>
        <a:xfrm>
          <a:off x="0" y="0"/>
          <a:ext cx="0" cy="0"/>
          <a:chOff x="0" y="0"/>
          <a:chExt cx="0" cy="0"/>
        </a:xfrm>
      </p:grpSpPr>
      <p:pic>
        <p:nvPicPr>
          <p:cNvPr descr=" " id="143" name="Google Shape;143;g271208e75a5_0_121"/>
          <p:cNvPicPr preferRelativeResize="0"/>
          <p:nvPr/>
        </p:nvPicPr>
        <p:blipFill rotWithShape="1">
          <a:blip r:embed="rId3">
            <a:alphaModFix/>
          </a:blip>
          <a:srcRect b="0" l="0" r="0" t="0"/>
          <a:stretch/>
        </p:blipFill>
        <p:spPr>
          <a:xfrm>
            <a:off x="0" y="0"/>
            <a:ext cx="4174208" cy="7856685"/>
          </a:xfrm>
          <a:prstGeom prst="rect">
            <a:avLst/>
          </a:prstGeom>
          <a:noFill/>
          <a:ln>
            <a:noFill/>
          </a:ln>
        </p:spPr>
      </p:pic>
      <p:pic>
        <p:nvPicPr>
          <p:cNvPr descr=" " id="144" name="Google Shape;144;g271208e75a5_0_121"/>
          <p:cNvPicPr preferRelativeResize="0"/>
          <p:nvPr/>
        </p:nvPicPr>
        <p:blipFill rotWithShape="1">
          <a:blip r:embed="rId4">
            <a:alphaModFix/>
          </a:blip>
          <a:srcRect b="0" l="0" r="0" t="0"/>
          <a:stretch/>
        </p:blipFill>
        <p:spPr>
          <a:xfrm>
            <a:off x="20066027" y="7861300"/>
            <a:ext cx="4321021" cy="5256597"/>
          </a:xfrm>
          <a:prstGeom prst="rect">
            <a:avLst/>
          </a:prstGeom>
          <a:noFill/>
          <a:ln>
            <a:noFill/>
          </a:ln>
        </p:spPr>
      </p:pic>
      <p:sp>
        <p:nvSpPr>
          <p:cNvPr id="145" name="Google Shape;145;g271208e75a5_0_1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6" name="Google Shape;146;g271208e75a5_0_1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47" name="Google Shape;147;g271208e75a5_0_121"/>
          <p:cNvPicPr preferRelativeResize="0"/>
          <p:nvPr/>
        </p:nvPicPr>
        <p:blipFill rotWithShape="1">
          <a:blip r:embed="rId6">
            <a:alphaModFix/>
          </a:blip>
          <a:srcRect b="0" l="0" r="0" t="0"/>
          <a:stretch/>
        </p:blipFill>
        <p:spPr>
          <a:xfrm>
            <a:off x="863708" y="1316515"/>
            <a:ext cx="6068312" cy="4556472"/>
          </a:xfrm>
          <a:prstGeom prst="rect">
            <a:avLst/>
          </a:prstGeom>
          <a:noFill/>
          <a:ln>
            <a:noFill/>
          </a:ln>
        </p:spPr>
      </p:pic>
      <p:sp>
        <p:nvSpPr>
          <p:cNvPr id="148" name="Google Shape;148;g271208e75a5_0_121"/>
          <p:cNvSpPr/>
          <p:nvPr/>
        </p:nvSpPr>
        <p:spPr>
          <a:xfrm>
            <a:off x="5842730" y="4699000"/>
            <a:ext cx="13603500" cy="708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71208e75a5_0_121"/>
          <p:cNvSpPr/>
          <p:nvPr/>
        </p:nvSpPr>
        <p:spPr>
          <a:xfrm>
            <a:off x="5842730" y="4699000"/>
            <a:ext cx="13806600" cy="633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0" name="Google Shape;150;g271208e75a5_0_121"/>
          <p:cNvSpPr/>
          <p:nvPr/>
        </p:nvSpPr>
        <p:spPr>
          <a:xfrm>
            <a:off x="14924365" y="11137900"/>
            <a:ext cx="46743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155" name="Shape 155"/>
        <p:cNvGrpSpPr/>
        <p:nvPr/>
      </p:nvGrpSpPr>
      <p:grpSpPr>
        <a:xfrm>
          <a:off x="0" y="0"/>
          <a:ext cx="0" cy="0"/>
          <a:chOff x="0" y="0"/>
          <a:chExt cx="0" cy="0"/>
        </a:xfrm>
      </p:grpSpPr>
      <p:pic>
        <p:nvPicPr>
          <p:cNvPr descr=" " id="156" name="Google Shape;156;g271208e75a5_0_133"/>
          <p:cNvPicPr preferRelativeResize="0"/>
          <p:nvPr/>
        </p:nvPicPr>
        <p:blipFill rotWithShape="1">
          <a:blip r:embed="rId3">
            <a:alphaModFix/>
          </a:blip>
          <a:srcRect b="0" l="0" r="0" t="0"/>
          <a:stretch/>
        </p:blipFill>
        <p:spPr>
          <a:xfrm>
            <a:off x="18112464" y="0"/>
            <a:ext cx="5614102" cy="2628900"/>
          </a:xfrm>
          <a:prstGeom prst="rect">
            <a:avLst/>
          </a:prstGeom>
          <a:noFill/>
          <a:ln>
            <a:noFill/>
          </a:ln>
        </p:spPr>
      </p:pic>
      <p:pic>
        <p:nvPicPr>
          <p:cNvPr descr=" " id="157" name="Google Shape;157;g271208e75a5_0_133"/>
          <p:cNvPicPr preferRelativeResize="0"/>
          <p:nvPr/>
        </p:nvPicPr>
        <p:blipFill rotWithShape="1">
          <a:blip r:embed="rId4">
            <a:alphaModFix/>
          </a:blip>
          <a:srcRect b="0" l="0" r="0" t="0"/>
          <a:stretch/>
        </p:blipFill>
        <p:spPr>
          <a:xfrm>
            <a:off x="0" y="9804400"/>
            <a:ext cx="5982448" cy="3911600"/>
          </a:xfrm>
          <a:prstGeom prst="rect">
            <a:avLst/>
          </a:prstGeom>
          <a:noFill/>
          <a:ln>
            <a:noFill/>
          </a:ln>
        </p:spPr>
      </p:pic>
      <p:sp>
        <p:nvSpPr>
          <p:cNvPr id="158" name="Google Shape;158;g271208e75a5_0_13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9" name="Google Shape;159;g271208e75a5_0_13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60" name="Google Shape;160;g271208e75a5_0_133"/>
          <p:cNvPicPr preferRelativeResize="0"/>
          <p:nvPr/>
        </p:nvPicPr>
        <p:blipFill rotWithShape="1">
          <a:blip r:embed="rId6">
            <a:alphaModFix/>
          </a:blip>
          <a:srcRect b="0" l="0" r="0" t="0"/>
          <a:stretch/>
        </p:blipFill>
        <p:spPr>
          <a:xfrm>
            <a:off x="381048" y="2146300"/>
            <a:ext cx="23637654" cy="9144000"/>
          </a:xfrm>
          <a:prstGeom prst="rect">
            <a:avLst/>
          </a:prstGeom>
          <a:noFill/>
          <a:ln>
            <a:noFill/>
          </a:ln>
        </p:spPr>
      </p:pic>
      <p:sp>
        <p:nvSpPr>
          <p:cNvPr id="161" name="Google Shape;161;g271208e75a5_0_133"/>
          <p:cNvSpPr/>
          <p:nvPr/>
        </p:nvSpPr>
        <p:spPr>
          <a:xfrm>
            <a:off x="381048" y="3505200"/>
            <a:ext cx="5347500" cy="7785000"/>
          </a:xfrm>
          <a:prstGeom prst="rect">
            <a:avLst/>
          </a:prstGeom>
          <a:solidFill>
            <a:srgbClr val="FFFFFF"/>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71208e75a5_0_133"/>
          <p:cNvSpPr/>
          <p:nvPr/>
        </p:nvSpPr>
        <p:spPr>
          <a:xfrm>
            <a:off x="685886" y="4914900"/>
            <a:ext cx="4737600" cy="607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71208e75a5_0_133"/>
          <p:cNvSpPr/>
          <p:nvPr/>
        </p:nvSpPr>
        <p:spPr>
          <a:xfrm>
            <a:off x="685886"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271208e75a5_0_133"/>
          <p:cNvSpPr/>
          <p:nvPr/>
        </p:nvSpPr>
        <p:spPr>
          <a:xfrm>
            <a:off x="685886"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271208e75a5_0_133"/>
          <p:cNvSpPr/>
          <p:nvPr/>
        </p:nvSpPr>
        <p:spPr>
          <a:xfrm>
            <a:off x="609676" y="4914900"/>
            <a:ext cx="4890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ECLIPSE</a:t>
            </a:r>
            <a:endParaRPr b="0" i="0" sz="3600" u="none" cap="none" strike="noStrike">
              <a:solidFill>
                <a:schemeClr val="dk1"/>
              </a:solidFill>
              <a:latin typeface="Calibri"/>
              <a:ea typeface="Calibri"/>
              <a:cs typeface="Calibri"/>
              <a:sym typeface="Calibri"/>
            </a:endParaRPr>
          </a:p>
        </p:txBody>
      </p:sp>
      <p:sp>
        <p:nvSpPr>
          <p:cNvPr id="166" name="Google Shape;166;g271208e75a5_0_133"/>
          <p:cNvSpPr/>
          <p:nvPr/>
        </p:nvSpPr>
        <p:spPr>
          <a:xfrm>
            <a:off x="618144"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167" name="Google Shape;167;g271208e75a5_0_133"/>
          <p:cNvPicPr preferRelativeResize="0"/>
          <p:nvPr/>
        </p:nvPicPr>
        <p:blipFill rotWithShape="1">
          <a:blip r:embed="rId7">
            <a:alphaModFix/>
          </a:blip>
          <a:srcRect b="0" l="0" r="0" t="0"/>
          <a:stretch/>
        </p:blipFill>
        <p:spPr>
          <a:xfrm>
            <a:off x="2241830" y="7137400"/>
            <a:ext cx="1625803" cy="1625600"/>
          </a:xfrm>
          <a:prstGeom prst="rect">
            <a:avLst/>
          </a:prstGeom>
          <a:noFill/>
          <a:ln>
            <a:noFill/>
          </a:ln>
        </p:spPr>
      </p:pic>
      <p:pic>
        <p:nvPicPr>
          <p:cNvPr descr=" " id="168" name="Google Shape;168;g271208e75a5_0_133"/>
          <p:cNvPicPr preferRelativeResize="0"/>
          <p:nvPr/>
        </p:nvPicPr>
        <p:blipFill rotWithShape="1">
          <a:blip r:embed="rId8">
            <a:alphaModFix/>
          </a:blip>
          <a:srcRect b="0" l="0" r="0" t="0"/>
          <a:stretch/>
        </p:blipFill>
        <p:spPr>
          <a:xfrm>
            <a:off x="2326518" y="7222083"/>
            <a:ext cx="1456422" cy="1456246"/>
          </a:xfrm>
          <a:prstGeom prst="rect">
            <a:avLst/>
          </a:prstGeom>
          <a:noFill/>
          <a:ln>
            <a:noFill/>
          </a:ln>
        </p:spPr>
      </p:pic>
      <p:sp>
        <p:nvSpPr>
          <p:cNvPr id="169" name="Google Shape;169;g271208e75a5_0_133"/>
          <p:cNvSpPr/>
          <p:nvPr/>
        </p:nvSpPr>
        <p:spPr>
          <a:xfrm>
            <a:off x="685886"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271208e75a5_0_133"/>
          <p:cNvSpPr/>
          <p:nvPr/>
        </p:nvSpPr>
        <p:spPr>
          <a:xfrm>
            <a:off x="685886"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71208e75a5_0_133"/>
          <p:cNvSpPr/>
          <p:nvPr/>
        </p:nvSpPr>
        <p:spPr>
          <a:xfrm>
            <a:off x="609676" y="9169400"/>
            <a:ext cx="4890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QUEST</a:t>
            </a:r>
            <a:endParaRPr b="0" i="0" sz="3600" u="none" cap="none" strike="noStrike">
              <a:solidFill>
                <a:schemeClr val="dk1"/>
              </a:solidFill>
              <a:latin typeface="Calibri"/>
              <a:ea typeface="Calibri"/>
              <a:cs typeface="Calibri"/>
              <a:sym typeface="Calibri"/>
            </a:endParaRPr>
          </a:p>
        </p:txBody>
      </p:sp>
      <p:sp>
        <p:nvSpPr>
          <p:cNvPr id="172" name="Google Shape;172;g271208e75a5_0_133"/>
          <p:cNvSpPr/>
          <p:nvPr/>
        </p:nvSpPr>
        <p:spPr>
          <a:xfrm>
            <a:off x="618144" y="100203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173" name="Google Shape;173;g271208e75a5_0_133"/>
          <p:cNvSpPr/>
          <p:nvPr/>
        </p:nvSpPr>
        <p:spPr>
          <a:xfrm>
            <a:off x="6477810" y="3505200"/>
            <a:ext cx="5347500" cy="7785000"/>
          </a:xfrm>
          <a:prstGeom prst="rect">
            <a:avLst/>
          </a:prstGeom>
          <a:solidFill>
            <a:srgbClr val="FFFFFF"/>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71208e75a5_0_133"/>
          <p:cNvSpPr/>
          <p:nvPr/>
        </p:nvSpPr>
        <p:spPr>
          <a:xfrm>
            <a:off x="6782648" y="4914900"/>
            <a:ext cx="4737600" cy="607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71208e75a5_0_133"/>
          <p:cNvSpPr/>
          <p:nvPr/>
        </p:nvSpPr>
        <p:spPr>
          <a:xfrm>
            <a:off x="6782648"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71208e75a5_0_133"/>
          <p:cNvSpPr/>
          <p:nvPr/>
        </p:nvSpPr>
        <p:spPr>
          <a:xfrm>
            <a:off x="6782648"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71208e75a5_0_133"/>
          <p:cNvSpPr/>
          <p:nvPr/>
        </p:nvSpPr>
        <p:spPr>
          <a:xfrm>
            <a:off x="6706438" y="4914900"/>
            <a:ext cx="4890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ECLIPSE</a:t>
            </a:r>
            <a:endParaRPr b="0" i="0" sz="3600" u="none" cap="none" strike="noStrike">
              <a:solidFill>
                <a:schemeClr val="dk1"/>
              </a:solidFill>
              <a:latin typeface="Calibri"/>
              <a:ea typeface="Calibri"/>
              <a:cs typeface="Calibri"/>
              <a:sym typeface="Calibri"/>
            </a:endParaRPr>
          </a:p>
        </p:txBody>
      </p:sp>
      <p:sp>
        <p:nvSpPr>
          <p:cNvPr id="178" name="Google Shape;178;g271208e75a5_0_133"/>
          <p:cNvSpPr/>
          <p:nvPr/>
        </p:nvSpPr>
        <p:spPr>
          <a:xfrm>
            <a:off x="6714906"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179" name="Google Shape;179;g271208e75a5_0_133"/>
          <p:cNvPicPr preferRelativeResize="0"/>
          <p:nvPr/>
        </p:nvPicPr>
        <p:blipFill rotWithShape="1">
          <a:blip r:embed="rId7">
            <a:alphaModFix/>
          </a:blip>
          <a:srcRect b="0" l="0" r="0" t="0"/>
          <a:stretch/>
        </p:blipFill>
        <p:spPr>
          <a:xfrm>
            <a:off x="8338592" y="7137400"/>
            <a:ext cx="1625803" cy="1625600"/>
          </a:xfrm>
          <a:prstGeom prst="rect">
            <a:avLst/>
          </a:prstGeom>
          <a:noFill/>
          <a:ln>
            <a:noFill/>
          </a:ln>
        </p:spPr>
      </p:pic>
      <p:pic>
        <p:nvPicPr>
          <p:cNvPr descr=" " id="180" name="Google Shape;180;g271208e75a5_0_133"/>
          <p:cNvPicPr preferRelativeResize="0"/>
          <p:nvPr/>
        </p:nvPicPr>
        <p:blipFill rotWithShape="1">
          <a:blip r:embed="rId9">
            <a:alphaModFix/>
          </a:blip>
          <a:srcRect b="0" l="0" r="0" t="0"/>
          <a:stretch/>
        </p:blipFill>
        <p:spPr>
          <a:xfrm>
            <a:off x="8541818" y="7340600"/>
            <a:ext cx="1192256" cy="1190414"/>
          </a:xfrm>
          <a:prstGeom prst="rect">
            <a:avLst/>
          </a:prstGeom>
          <a:noFill/>
          <a:ln>
            <a:noFill/>
          </a:ln>
        </p:spPr>
      </p:pic>
      <p:sp>
        <p:nvSpPr>
          <p:cNvPr id="181" name="Google Shape;181;g271208e75a5_0_133"/>
          <p:cNvSpPr/>
          <p:nvPr/>
        </p:nvSpPr>
        <p:spPr>
          <a:xfrm>
            <a:off x="6782648"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71208e75a5_0_133"/>
          <p:cNvSpPr/>
          <p:nvPr/>
        </p:nvSpPr>
        <p:spPr>
          <a:xfrm>
            <a:off x="6782648"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71208e75a5_0_133"/>
          <p:cNvSpPr/>
          <p:nvPr/>
        </p:nvSpPr>
        <p:spPr>
          <a:xfrm>
            <a:off x="6706438" y="9169400"/>
            <a:ext cx="4890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QUEST</a:t>
            </a:r>
            <a:endParaRPr b="0" i="0" sz="3600" u="none" cap="none" strike="noStrike">
              <a:solidFill>
                <a:schemeClr val="dk1"/>
              </a:solidFill>
              <a:latin typeface="Calibri"/>
              <a:ea typeface="Calibri"/>
              <a:cs typeface="Calibri"/>
              <a:sym typeface="Calibri"/>
            </a:endParaRPr>
          </a:p>
        </p:txBody>
      </p:sp>
      <p:sp>
        <p:nvSpPr>
          <p:cNvPr id="184" name="Google Shape;184;g271208e75a5_0_133"/>
          <p:cNvSpPr/>
          <p:nvPr/>
        </p:nvSpPr>
        <p:spPr>
          <a:xfrm>
            <a:off x="6714906" y="100203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185" name="Google Shape;185;g271208e75a5_0_133"/>
          <p:cNvSpPr/>
          <p:nvPr/>
        </p:nvSpPr>
        <p:spPr>
          <a:xfrm>
            <a:off x="12574572" y="3505200"/>
            <a:ext cx="5347500" cy="7785000"/>
          </a:xfrm>
          <a:prstGeom prst="rect">
            <a:avLst/>
          </a:prstGeom>
          <a:solidFill>
            <a:srgbClr val="FFFFFF"/>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71208e75a5_0_133"/>
          <p:cNvSpPr/>
          <p:nvPr/>
        </p:nvSpPr>
        <p:spPr>
          <a:xfrm>
            <a:off x="12879410" y="4914900"/>
            <a:ext cx="4737600" cy="607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71208e75a5_0_133"/>
          <p:cNvSpPr/>
          <p:nvPr/>
        </p:nvSpPr>
        <p:spPr>
          <a:xfrm>
            <a:off x="12879410"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271208e75a5_0_133"/>
          <p:cNvSpPr/>
          <p:nvPr/>
        </p:nvSpPr>
        <p:spPr>
          <a:xfrm>
            <a:off x="12879410"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71208e75a5_0_133"/>
          <p:cNvSpPr/>
          <p:nvPr/>
        </p:nvSpPr>
        <p:spPr>
          <a:xfrm>
            <a:off x="12803200" y="4914900"/>
            <a:ext cx="4890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ECLIPSE</a:t>
            </a:r>
            <a:endParaRPr b="0" i="0" sz="3600" u="none" cap="none" strike="noStrike">
              <a:solidFill>
                <a:schemeClr val="dk1"/>
              </a:solidFill>
              <a:latin typeface="Calibri"/>
              <a:ea typeface="Calibri"/>
              <a:cs typeface="Calibri"/>
              <a:sym typeface="Calibri"/>
            </a:endParaRPr>
          </a:p>
        </p:txBody>
      </p:sp>
      <p:sp>
        <p:nvSpPr>
          <p:cNvPr id="190" name="Google Shape;190;g271208e75a5_0_133"/>
          <p:cNvSpPr/>
          <p:nvPr/>
        </p:nvSpPr>
        <p:spPr>
          <a:xfrm>
            <a:off x="12811668"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191" name="Google Shape;191;g271208e75a5_0_133"/>
          <p:cNvPicPr preferRelativeResize="0"/>
          <p:nvPr/>
        </p:nvPicPr>
        <p:blipFill rotWithShape="1">
          <a:blip r:embed="rId7">
            <a:alphaModFix/>
          </a:blip>
          <a:srcRect b="0" l="0" r="0" t="0"/>
          <a:stretch/>
        </p:blipFill>
        <p:spPr>
          <a:xfrm>
            <a:off x="14435354" y="7137400"/>
            <a:ext cx="1625803" cy="1625600"/>
          </a:xfrm>
          <a:prstGeom prst="rect">
            <a:avLst/>
          </a:prstGeom>
          <a:noFill/>
          <a:ln>
            <a:noFill/>
          </a:ln>
        </p:spPr>
      </p:pic>
      <p:pic>
        <p:nvPicPr>
          <p:cNvPr descr=" " id="192" name="Google Shape;192;g271208e75a5_0_133"/>
          <p:cNvPicPr preferRelativeResize="0"/>
          <p:nvPr/>
        </p:nvPicPr>
        <p:blipFill rotWithShape="1">
          <a:blip r:embed="rId10">
            <a:alphaModFix/>
          </a:blip>
          <a:srcRect b="0" l="0" r="0" t="0"/>
          <a:stretch/>
        </p:blipFill>
        <p:spPr>
          <a:xfrm>
            <a:off x="14536942" y="7142162"/>
            <a:ext cx="1519452" cy="1519262"/>
          </a:xfrm>
          <a:prstGeom prst="rect">
            <a:avLst/>
          </a:prstGeom>
          <a:noFill/>
          <a:ln>
            <a:noFill/>
          </a:ln>
        </p:spPr>
      </p:pic>
      <p:sp>
        <p:nvSpPr>
          <p:cNvPr id="193" name="Google Shape;193;g271208e75a5_0_133"/>
          <p:cNvSpPr/>
          <p:nvPr/>
        </p:nvSpPr>
        <p:spPr>
          <a:xfrm>
            <a:off x="12879410"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71208e75a5_0_133"/>
          <p:cNvSpPr/>
          <p:nvPr/>
        </p:nvSpPr>
        <p:spPr>
          <a:xfrm>
            <a:off x="12879410"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71208e75a5_0_133"/>
          <p:cNvSpPr/>
          <p:nvPr/>
        </p:nvSpPr>
        <p:spPr>
          <a:xfrm>
            <a:off x="12803200" y="9169400"/>
            <a:ext cx="4890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QUEST</a:t>
            </a:r>
            <a:endParaRPr b="0" i="0" sz="3600" u="none" cap="none" strike="noStrike">
              <a:solidFill>
                <a:schemeClr val="dk1"/>
              </a:solidFill>
              <a:latin typeface="Calibri"/>
              <a:ea typeface="Calibri"/>
              <a:cs typeface="Calibri"/>
              <a:sym typeface="Calibri"/>
            </a:endParaRPr>
          </a:p>
        </p:txBody>
      </p:sp>
      <p:sp>
        <p:nvSpPr>
          <p:cNvPr id="196" name="Google Shape;196;g271208e75a5_0_133"/>
          <p:cNvSpPr/>
          <p:nvPr/>
        </p:nvSpPr>
        <p:spPr>
          <a:xfrm>
            <a:off x="12811668" y="100203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197" name="Google Shape;197;g271208e75a5_0_133"/>
          <p:cNvSpPr/>
          <p:nvPr/>
        </p:nvSpPr>
        <p:spPr>
          <a:xfrm>
            <a:off x="18671334" y="3505200"/>
            <a:ext cx="5347500" cy="7785000"/>
          </a:xfrm>
          <a:prstGeom prst="rect">
            <a:avLst/>
          </a:prstGeom>
          <a:solidFill>
            <a:srgbClr val="FFFFFF"/>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71208e75a5_0_133"/>
          <p:cNvSpPr/>
          <p:nvPr/>
        </p:nvSpPr>
        <p:spPr>
          <a:xfrm>
            <a:off x="18976172" y="4914900"/>
            <a:ext cx="4737600" cy="607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71208e75a5_0_133"/>
          <p:cNvSpPr/>
          <p:nvPr/>
        </p:nvSpPr>
        <p:spPr>
          <a:xfrm>
            <a:off x="18976172"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71208e75a5_0_133"/>
          <p:cNvSpPr/>
          <p:nvPr/>
        </p:nvSpPr>
        <p:spPr>
          <a:xfrm>
            <a:off x="18976172"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71208e75a5_0_133"/>
          <p:cNvSpPr/>
          <p:nvPr/>
        </p:nvSpPr>
        <p:spPr>
          <a:xfrm>
            <a:off x="18899962" y="4914900"/>
            <a:ext cx="4890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ECLIPSE</a:t>
            </a:r>
            <a:endParaRPr b="0" i="0" sz="3600" u="none" cap="none" strike="noStrike">
              <a:solidFill>
                <a:schemeClr val="dk1"/>
              </a:solidFill>
              <a:latin typeface="Calibri"/>
              <a:ea typeface="Calibri"/>
              <a:cs typeface="Calibri"/>
              <a:sym typeface="Calibri"/>
            </a:endParaRPr>
          </a:p>
        </p:txBody>
      </p:sp>
      <p:sp>
        <p:nvSpPr>
          <p:cNvPr id="202" name="Google Shape;202;g271208e75a5_0_133"/>
          <p:cNvSpPr/>
          <p:nvPr/>
        </p:nvSpPr>
        <p:spPr>
          <a:xfrm>
            <a:off x="18908430"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03" name="Google Shape;203;g271208e75a5_0_133"/>
          <p:cNvPicPr preferRelativeResize="0"/>
          <p:nvPr/>
        </p:nvPicPr>
        <p:blipFill rotWithShape="1">
          <a:blip r:embed="rId7">
            <a:alphaModFix/>
          </a:blip>
          <a:srcRect b="0" l="0" r="0" t="0"/>
          <a:stretch/>
        </p:blipFill>
        <p:spPr>
          <a:xfrm>
            <a:off x="20532116" y="7137400"/>
            <a:ext cx="1625803" cy="1625600"/>
          </a:xfrm>
          <a:prstGeom prst="rect">
            <a:avLst/>
          </a:prstGeom>
          <a:noFill/>
          <a:ln>
            <a:noFill/>
          </a:ln>
        </p:spPr>
      </p:pic>
      <p:pic>
        <p:nvPicPr>
          <p:cNvPr descr=" " id="204" name="Google Shape;204;g271208e75a5_0_133"/>
          <p:cNvPicPr preferRelativeResize="0"/>
          <p:nvPr/>
        </p:nvPicPr>
        <p:blipFill rotWithShape="1">
          <a:blip r:embed="rId11">
            <a:alphaModFix/>
          </a:blip>
          <a:srcRect b="0" l="0" r="0" t="0"/>
          <a:stretch/>
        </p:blipFill>
        <p:spPr>
          <a:xfrm>
            <a:off x="20599860" y="7137400"/>
            <a:ext cx="1490319" cy="1625600"/>
          </a:xfrm>
          <a:prstGeom prst="rect">
            <a:avLst/>
          </a:prstGeom>
          <a:noFill/>
          <a:ln>
            <a:noFill/>
          </a:ln>
        </p:spPr>
      </p:pic>
      <p:sp>
        <p:nvSpPr>
          <p:cNvPr id="205" name="Google Shape;205;g271208e75a5_0_133"/>
          <p:cNvSpPr/>
          <p:nvPr/>
        </p:nvSpPr>
        <p:spPr>
          <a:xfrm>
            <a:off x="18976172"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71208e75a5_0_133"/>
          <p:cNvSpPr/>
          <p:nvPr/>
        </p:nvSpPr>
        <p:spPr>
          <a:xfrm>
            <a:off x="18976172"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271208e75a5_0_133"/>
          <p:cNvSpPr/>
          <p:nvPr/>
        </p:nvSpPr>
        <p:spPr>
          <a:xfrm>
            <a:off x="18899962" y="9169400"/>
            <a:ext cx="4890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QUEST</a:t>
            </a:r>
            <a:endParaRPr b="0" i="0" sz="3600" u="none" cap="none" strike="noStrike">
              <a:solidFill>
                <a:schemeClr val="dk1"/>
              </a:solidFill>
              <a:latin typeface="Calibri"/>
              <a:ea typeface="Calibri"/>
              <a:cs typeface="Calibri"/>
              <a:sym typeface="Calibri"/>
            </a:endParaRPr>
          </a:p>
        </p:txBody>
      </p:sp>
      <p:sp>
        <p:nvSpPr>
          <p:cNvPr id="208" name="Google Shape;208;g271208e75a5_0_133"/>
          <p:cNvSpPr/>
          <p:nvPr/>
        </p:nvSpPr>
        <p:spPr>
          <a:xfrm>
            <a:off x="18908430" y="100203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09" name="Google Shape;209;g271208e75a5_0_133"/>
          <p:cNvSpPr/>
          <p:nvPr/>
        </p:nvSpPr>
        <p:spPr>
          <a:xfrm>
            <a:off x="1994149" y="2146300"/>
            <a:ext cx="2133900" cy="2133600"/>
          </a:xfrm>
          <a:prstGeom prst="roundRect">
            <a:avLst>
              <a:gd fmla="val 198429" name="adj"/>
            </a:avLst>
          </a:prstGeom>
          <a:solidFill>
            <a:srgbClr val="375281"/>
          </a:solid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271208e75a5_0_133"/>
          <p:cNvSpPr/>
          <p:nvPr/>
        </p:nvSpPr>
        <p:spPr>
          <a:xfrm>
            <a:off x="2724491" y="2489200"/>
            <a:ext cx="10119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Quantico"/>
              <a:buNone/>
            </a:pPr>
            <a:r>
              <a:rPr b="1" i="0" lang="en-US" sz="8000" u="none" cap="none" strike="noStrike">
                <a:solidFill>
                  <a:srgbClr val="FFFFFF"/>
                </a:solidFill>
                <a:latin typeface="Quantico"/>
                <a:ea typeface="Quantico"/>
                <a:cs typeface="Quantico"/>
                <a:sym typeface="Quantico"/>
              </a:rPr>
              <a:t>S</a:t>
            </a:r>
            <a:endParaRPr b="0" i="0" sz="8000" u="none" cap="none" strike="noStrike">
              <a:solidFill>
                <a:schemeClr val="dk1"/>
              </a:solidFill>
              <a:latin typeface="Calibri"/>
              <a:ea typeface="Calibri"/>
              <a:cs typeface="Calibri"/>
              <a:sym typeface="Calibri"/>
            </a:endParaRPr>
          </a:p>
        </p:txBody>
      </p:sp>
      <p:sp>
        <p:nvSpPr>
          <p:cNvPr id="211" name="Google Shape;211;g271208e75a5_0_133"/>
          <p:cNvSpPr/>
          <p:nvPr/>
        </p:nvSpPr>
        <p:spPr>
          <a:xfrm>
            <a:off x="8090911" y="2146300"/>
            <a:ext cx="2133900" cy="2133600"/>
          </a:xfrm>
          <a:prstGeom prst="roundRect">
            <a:avLst>
              <a:gd fmla="val 198429" name="adj"/>
            </a:avLst>
          </a:prstGeom>
          <a:solidFill>
            <a:srgbClr val="C55A5A"/>
          </a:solidFill>
          <a:ln cap="flat" cmpd="sng" w="50800">
            <a:solidFill>
              <a:srgbClr val="C55A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271208e75a5_0_133"/>
          <p:cNvSpPr/>
          <p:nvPr/>
        </p:nvSpPr>
        <p:spPr>
          <a:xfrm>
            <a:off x="8668833" y="2489200"/>
            <a:ext cx="13167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Quantico"/>
              <a:buNone/>
            </a:pPr>
            <a:r>
              <a:rPr b="1" i="0" lang="en-US" sz="8000" u="none" cap="none" strike="noStrike">
                <a:solidFill>
                  <a:srgbClr val="FFFFFF"/>
                </a:solidFill>
                <a:latin typeface="Quantico"/>
                <a:ea typeface="Quantico"/>
                <a:cs typeface="Quantico"/>
                <a:sym typeface="Quantico"/>
              </a:rPr>
              <a:t>W</a:t>
            </a:r>
            <a:endParaRPr b="0" i="0" sz="8000" u="none" cap="none" strike="noStrike">
              <a:solidFill>
                <a:schemeClr val="dk1"/>
              </a:solidFill>
              <a:latin typeface="Calibri"/>
              <a:ea typeface="Calibri"/>
              <a:cs typeface="Calibri"/>
              <a:sym typeface="Calibri"/>
            </a:endParaRPr>
          </a:p>
        </p:txBody>
      </p:sp>
      <p:sp>
        <p:nvSpPr>
          <p:cNvPr id="213" name="Google Shape;213;g271208e75a5_0_133"/>
          <p:cNvSpPr/>
          <p:nvPr/>
        </p:nvSpPr>
        <p:spPr>
          <a:xfrm>
            <a:off x="14187673" y="2146300"/>
            <a:ext cx="2133900" cy="2133600"/>
          </a:xfrm>
          <a:prstGeom prst="roundRect">
            <a:avLst>
              <a:gd fmla="val 198429" name="adj"/>
            </a:avLst>
          </a:prstGeom>
          <a:solidFill>
            <a:srgbClr val="375281"/>
          </a:solid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271208e75a5_0_133"/>
          <p:cNvSpPr/>
          <p:nvPr/>
        </p:nvSpPr>
        <p:spPr>
          <a:xfrm>
            <a:off x="14886261" y="2489200"/>
            <a:ext cx="10755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Quantico"/>
              <a:buNone/>
            </a:pPr>
            <a:r>
              <a:rPr b="1" i="0" lang="en-US" sz="8000" u="none" cap="none" strike="noStrike">
                <a:solidFill>
                  <a:srgbClr val="FFFFFF"/>
                </a:solidFill>
                <a:latin typeface="Quantico"/>
                <a:ea typeface="Quantico"/>
                <a:cs typeface="Quantico"/>
                <a:sym typeface="Quantico"/>
              </a:rPr>
              <a:t>O</a:t>
            </a:r>
            <a:endParaRPr b="0" i="0" sz="8000" u="none" cap="none" strike="noStrike">
              <a:solidFill>
                <a:schemeClr val="dk1"/>
              </a:solidFill>
              <a:latin typeface="Calibri"/>
              <a:ea typeface="Calibri"/>
              <a:cs typeface="Calibri"/>
              <a:sym typeface="Calibri"/>
            </a:endParaRPr>
          </a:p>
        </p:txBody>
      </p:sp>
      <p:sp>
        <p:nvSpPr>
          <p:cNvPr id="215" name="Google Shape;215;g271208e75a5_0_133"/>
          <p:cNvSpPr/>
          <p:nvPr/>
        </p:nvSpPr>
        <p:spPr>
          <a:xfrm>
            <a:off x="20284435" y="2146300"/>
            <a:ext cx="2133900" cy="2133600"/>
          </a:xfrm>
          <a:prstGeom prst="roundRect">
            <a:avLst>
              <a:gd fmla="val 198429" name="adj"/>
            </a:avLst>
          </a:prstGeom>
          <a:solidFill>
            <a:srgbClr val="C55A5A"/>
          </a:solidFill>
          <a:ln cap="flat" cmpd="sng" w="50800">
            <a:solidFill>
              <a:srgbClr val="C55A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71208e75a5_0_133"/>
          <p:cNvSpPr/>
          <p:nvPr/>
        </p:nvSpPr>
        <p:spPr>
          <a:xfrm>
            <a:off x="21059232" y="2489200"/>
            <a:ext cx="9231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Quantico"/>
              <a:buNone/>
            </a:pPr>
            <a:r>
              <a:rPr b="1" i="0" lang="en-US" sz="8000" u="none" cap="none" strike="noStrike">
                <a:solidFill>
                  <a:srgbClr val="FFFFFF"/>
                </a:solidFill>
                <a:latin typeface="Quantico"/>
                <a:ea typeface="Quantico"/>
                <a:cs typeface="Quantico"/>
                <a:sym typeface="Quantico"/>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6E6"/>
        </a:solidFill>
      </p:bgPr>
    </p:bg>
    <p:spTree>
      <p:nvGrpSpPr>
        <p:cNvPr id="221" name="Shape 221"/>
        <p:cNvGrpSpPr/>
        <p:nvPr/>
      </p:nvGrpSpPr>
      <p:grpSpPr>
        <a:xfrm>
          <a:off x="0" y="0"/>
          <a:ext cx="0" cy="0"/>
          <a:chOff x="0" y="0"/>
          <a:chExt cx="0" cy="0"/>
        </a:xfrm>
      </p:grpSpPr>
      <p:pic>
        <p:nvPicPr>
          <p:cNvPr descr=" " id="222" name="Google Shape;222;g271208e75a5_0_198"/>
          <p:cNvPicPr preferRelativeResize="0"/>
          <p:nvPr/>
        </p:nvPicPr>
        <p:blipFill rotWithShape="1">
          <a:blip r:embed="rId3">
            <a:alphaModFix/>
          </a:blip>
          <a:srcRect b="0" l="0" r="0" t="0"/>
          <a:stretch/>
        </p:blipFill>
        <p:spPr>
          <a:xfrm>
            <a:off x="0" y="457200"/>
            <a:ext cx="2108464" cy="8098928"/>
          </a:xfrm>
          <a:prstGeom prst="rect">
            <a:avLst/>
          </a:prstGeom>
          <a:noFill/>
          <a:ln>
            <a:noFill/>
          </a:ln>
        </p:spPr>
      </p:pic>
      <p:pic>
        <p:nvPicPr>
          <p:cNvPr descr=" " id="223" name="Google Shape;223;g271208e75a5_0_198"/>
          <p:cNvPicPr preferRelativeResize="0"/>
          <p:nvPr/>
        </p:nvPicPr>
        <p:blipFill rotWithShape="1">
          <a:blip r:embed="rId4">
            <a:alphaModFix/>
          </a:blip>
          <a:srcRect b="0" l="0" r="0" t="0"/>
          <a:stretch/>
        </p:blipFill>
        <p:spPr>
          <a:xfrm>
            <a:off x="21376772" y="8559800"/>
            <a:ext cx="3010276" cy="4940300"/>
          </a:xfrm>
          <a:prstGeom prst="rect">
            <a:avLst/>
          </a:prstGeom>
          <a:noFill/>
          <a:ln>
            <a:noFill/>
          </a:ln>
        </p:spPr>
      </p:pic>
      <p:sp>
        <p:nvSpPr>
          <p:cNvPr id="224" name="Google Shape;224;g271208e75a5_0_1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5" name="Google Shape;225;g271208e75a5_0_19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6" name="Google Shape;226;g271208e75a5_0_198"/>
          <p:cNvPicPr preferRelativeResize="0"/>
          <p:nvPr/>
        </p:nvPicPr>
        <p:blipFill rotWithShape="1">
          <a:blip r:embed="rId6">
            <a:alphaModFix/>
          </a:blip>
          <a:srcRect b="0" l="0" r="0" t="0"/>
          <a:stretch/>
        </p:blipFill>
        <p:spPr>
          <a:xfrm>
            <a:off x="13209651" y="3073400"/>
            <a:ext cx="10834454" cy="7569200"/>
          </a:xfrm>
          <a:prstGeom prst="rect">
            <a:avLst/>
          </a:prstGeom>
          <a:noFill/>
          <a:ln>
            <a:noFill/>
          </a:ln>
        </p:spPr>
      </p:pic>
      <p:sp>
        <p:nvSpPr>
          <p:cNvPr id="227" name="Google Shape;227;g271208e75a5_0_198"/>
          <p:cNvSpPr/>
          <p:nvPr/>
        </p:nvSpPr>
        <p:spPr>
          <a:xfrm>
            <a:off x="2807051" y="1041400"/>
            <a:ext cx="7227300" cy="2057400"/>
          </a:xfrm>
          <a:prstGeom prst="rect">
            <a:avLst/>
          </a:prstGeom>
          <a:no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271208e75a5_0_198"/>
          <p:cNvSpPr/>
          <p:nvPr/>
        </p:nvSpPr>
        <p:spPr>
          <a:xfrm>
            <a:off x="3569146" y="1346200"/>
            <a:ext cx="60417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1212"/>
              </a:buClr>
              <a:buSzPts val="8000"/>
              <a:buFont typeface="Quantico"/>
              <a:buNone/>
            </a:pPr>
            <a:r>
              <a:rPr b="1" i="0" lang="en-US" sz="8000" u="none" cap="none" strike="noStrike">
                <a:solidFill>
                  <a:srgbClr val="121212"/>
                </a:solidFill>
                <a:latin typeface="Quantico"/>
                <a:ea typeface="Quantico"/>
                <a:cs typeface="Quantico"/>
                <a:sym typeface="Quantico"/>
              </a:rPr>
              <a:t>SOME DATA</a:t>
            </a:r>
            <a:endParaRPr b="0" i="0" sz="8000" u="none" cap="none" strike="noStrike">
              <a:solidFill>
                <a:schemeClr val="dk1"/>
              </a:solidFill>
              <a:latin typeface="Calibri"/>
              <a:ea typeface="Calibri"/>
              <a:cs typeface="Calibri"/>
              <a:sym typeface="Calibri"/>
            </a:endParaRPr>
          </a:p>
        </p:txBody>
      </p:sp>
      <p:sp>
        <p:nvSpPr>
          <p:cNvPr id="229" name="Google Shape;229;g271208e75a5_0_198"/>
          <p:cNvSpPr/>
          <p:nvPr/>
        </p:nvSpPr>
        <p:spPr>
          <a:xfrm>
            <a:off x="2807051" y="4140200"/>
            <a:ext cx="11266200" cy="739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271208e75a5_0_198"/>
          <p:cNvSpPr/>
          <p:nvPr/>
        </p:nvSpPr>
        <p:spPr>
          <a:xfrm>
            <a:off x="2807051" y="4140200"/>
            <a:ext cx="112662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271208e75a5_0_198"/>
          <p:cNvSpPr/>
          <p:nvPr/>
        </p:nvSpPr>
        <p:spPr>
          <a:xfrm>
            <a:off x="2807051" y="4140200"/>
            <a:ext cx="3873900" cy="2057400"/>
          </a:xfrm>
          <a:prstGeom prst="rect">
            <a:avLst/>
          </a:prstGeom>
          <a:solidFill>
            <a:srgbClr val="FFFFFF"/>
          </a:solid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71208e75a5_0_198"/>
          <p:cNvSpPr/>
          <p:nvPr/>
        </p:nvSpPr>
        <p:spPr>
          <a:xfrm>
            <a:off x="3569146" y="4445000"/>
            <a:ext cx="26886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1212"/>
              </a:buClr>
              <a:buSzPts val="8000"/>
              <a:buFont typeface="Quantico"/>
              <a:buNone/>
            </a:pPr>
            <a:r>
              <a:rPr b="1" i="0" lang="en-US" sz="8000" u="none" cap="none" strike="noStrike">
                <a:solidFill>
                  <a:srgbClr val="121212"/>
                </a:solidFill>
                <a:latin typeface="Quantico"/>
                <a:ea typeface="Quantico"/>
                <a:cs typeface="Quantico"/>
                <a:sym typeface="Quantico"/>
              </a:rPr>
              <a:t>70%</a:t>
            </a:r>
            <a:endParaRPr b="0" i="0" sz="8000" u="none" cap="none" strike="noStrike">
              <a:solidFill>
                <a:schemeClr val="dk1"/>
              </a:solidFill>
              <a:latin typeface="Calibri"/>
              <a:ea typeface="Calibri"/>
              <a:cs typeface="Calibri"/>
              <a:sym typeface="Calibri"/>
            </a:endParaRPr>
          </a:p>
        </p:txBody>
      </p:sp>
      <p:sp>
        <p:nvSpPr>
          <p:cNvPr id="233" name="Google Shape;233;g271208e75a5_0_198"/>
          <p:cNvSpPr/>
          <p:nvPr/>
        </p:nvSpPr>
        <p:spPr>
          <a:xfrm>
            <a:off x="6884260" y="4552950"/>
            <a:ext cx="7189200" cy="123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71208e75a5_0_198"/>
          <p:cNvSpPr/>
          <p:nvPr/>
        </p:nvSpPr>
        <p:spPr>
          <a:xfrm>
            <a:off x="6884260" y="4552950"/>
            <a:ext cx="73416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ENCHANTED CREATURES</a:t>
            </a:r>
            <a:endParaRPr b="0" i="0" sz="3600" u="none" cap="none" strike="noStrike">
              <a:solidFill>
                <a:schemeClr val="dk1"/>
              </a:solidFill>
              <a:latin typeface="Calibri"/>
              <a:ea typeface="Calibri"/>
              <a:cs typeface="Calibri"/>
              <a:sym typeface="Calibri"/>
            </a:endParaRPr>
          </a:p>
        </p:txBody>
      </p:sp>
      <p:sp>
        <p:nvSpPr>
          <p:cNvPr id="235" name="Google Shape;235;g271208e75a5_0_198"/>
          <p:cNvSpPr/>
          <p:nvPr/>
        </p:nvSpPr>
        <p:spPr>
          <a:xfrm>
            <a:off x="6884260" y="5302250"/>
            <a:ext cx="73245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possess the ability to cast spells.</a:t>
            </a:r>
            <a:endParaRPr b="0" i="0" sz="3200" u="none" cap="none" strike="noStrike">
              <a:solidFill>
                <a:schemeClr val="dk1"/>
              </a:solidFill>
              <a:latin typeface="Calibri"/>
              <a:ea typeface="Calibri"/>
              <a:cs typeface="Calibri"/>
              <a:sym typeface="Calibri"/>
            </a:endParaRPr>
          </a:p>
        </p:txBody>
      </p:sp>
      <p:sp>
        <p:nvSpPr>
          <p:cNvPr id="236" name="Google Shape;236;g271208e75a5_0_198"/>
          <p:cNvSpPr/>
          <p:nvPr/>
        </p:nvSpPr>
        <p:spPr>
          <a:xfrm>
            <a:off x="2807051" y="6807200"/>
            <a:ext cx="112662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71208e75a5_0_198"/>
          <p:cNvSpPr/>
          <p:nvPr/>
        </p:nvSpPr>
        <p:spPr>
          <a:xfrm>
            <a:off x="2807051" y="6807200"/>
            <a:ext cx="3886800" cy="2057400"/>
          </a:xfrm>
          <a:prstGeom prst="rect">
            <a:avLst/>
          </a:prstGeom>
          <a:solidFill>
            <a:srgbClr val="FFFFFF"/>
          </a:solid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71208e75a5_0_198"/>
          <p:cNvSpPr/>
          <p:nvPr/>
        </p:nvSpPr>
        <p:spPr>
          <a:xfrm>
            <a:off x="3569146" y="7112000"/>
            <a:ext cx="27012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1212"/>
              </a:buClr>
              <a:buSzPts val="8000"/>
              <a:buFont typeface="Quantico"/>
              <a:buNone/>
            </a:pPr>
            <a:r>
              <a:rPr b="1" i="0" lang="en-US" sz="8000" u="none" cap="none" strike="noStrike">
                <a:solidFill>
                  <a:srgbClr val="121212"/>
                </a:solidFill>
                <a:latin typeface="Quantico"/>
                <a:ea typeface="Quantico"/>
                <a:cs typeface="Quantico"/>
                <a:sym typeface="Quantico"/>
              </a:rPr>
              <a:t>60%</a:t>
            </a:r>
            <a:endParaRPr b="0" i="0" sz="8000" u="none" cap="none" strike="noStrike">
              <a:solidFill>
                <a:schemeClr val="dk1"/>
              </a:solidFill>
              <a:latin typeface="Calibri"/>
              <a:ea typeface="Calibri"/>
              <a:cs typeface="Calibri"/>
              <a:sym typeface="Calibri"/>
            </a:endParaRPr>
          </a:p>
        </p:txBody>
      </p:sp>
      <p:sp>
        <p:nvSpPr>
          <p:cNvPr id="239" name="Google Shape;239;g271208e75a5_0_198"/>
          <p:cNvSpPr/>
          <p:nvPr/>
        </p:nvSpPr>
        <p:spPr>
          <a:xfrm>
            <a:off x="6896962" y="7219950"/>
            <a:ext cx="7176300" cy="123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71208e75a5_0_198"/>
          <p:cNvSpPr/>
          <p:nvPr/>
        </p:nvSpPr>
        <p:spPr>
          <a:xfrm>
            <a:off x="6896962" y="7219950"/>
            <a:ext cx="73287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MAGIC-WIELDING INDIVIDUALS</a:t>
            </a:r>
            <a:endParaRPr b="0" i="0" sz="3600" u="none" cap="none" strike="noStrike">
              <a:solidFill>
                <a:schemeClr val="dk1"/>
              </a:solidFill>
              <a:latin typeface="Calibri"/>
              <a:ea typeface="Calibri"/>
              <a:cs typeface="Calibri"/>
              <a:sym typeface="Calibri"/>
            </a:endParaRPr>
          </a:p>
        </p:txBody>
      </p:sp>
      <p:sp>
        <p:nvSpPr>
          <p:cNvPr id="241" name="Google Shape;241;g271208e75a5_0_198"/>
          <p:cNvSpPr/>
          <p:nvPr/>
        </p:nvSpPr>
        <p:spPr>
          <a:xfrm>
            <a:off x="6896962" y="7969250"/>
            <a:ext cx="73119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practice the art of illusions.</a:t>
            </a:r>
            <a:endParaRPr b="0" i="0" sz="3200" u="none" cap="none" strike="noStrike">
              <a:solidFill>
                <a:schemeClr val="dk1"/>
              </a:solidFill>
              <a:latin typeface="Calibri"/>
              <a:ea typeface="Calibri"/>
              <a:cs typeface="Calibri"/>
              <a:sym typeface="Calibri"/>
            </a:endParaRPr>
          </a:p>
        </p:txBody>
      </p:sp>
      <p:sp>
        <p:nvSpPr>
          <p:cNvPr id="242" name="Google Shape;242;g271208e75a5_0_198"/>
          <p:cNvSpPr/>
          <p:nvPr/>
        </p:nvSpPr>
        <p:spPr>
          <a:xfrm>
            <a:off x="2807051" y="9474200"/>
            <a:ext cx="112662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71208e75a5_0_198"/>
          <p:cNvSpPr/>
          <p:nvPr/>
        </p:nvSpPr>
        <p:spPr>
          <a:xfrm>
            <a:off x="2807051" y="9474200"/>
            <a:ext cx="3886800" cy="2057400"/>
          </a:xfrm>
          <a:prstGeom prst="rect">
            <a:avLst/>
          </a:prstGeom>
          <a:solidFill>
            <a:srgbClr val="FFFFFF"/>
          </a:solidFill>
          <a:ln cap="flat" cmpd="sng" w="50800">
            <a:solidFill>
              <a:srgbClr val="37528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71208e75a5_0_198"/>
          <p:cNvSpPr/>
          <p:nvPr/>
        </p:nvSpPr>
        <p:spPr>
          <a:xfrm>
            <a:off x="3569146" y="9779000"/>
            <a:ext cx="27012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1212"/>
              </a:buClr>
              <a:buSzPts val="8000"/>
              <a:buFont typeface="Quantico"/>
              <a:buNone/>
            </a:pPr>
            <a:r>
              <a:rPr b="1" i="0" lang="en-US" sz="8000" u="none" cap="none" strike="noStrike">
                <a:solidFill>
                  <a:srgbClr val="121212"/>
                </a:solidFill>
                <a:latin typeface="Quantico"/>
                <a:ea typeface="Quantico"/>
                <a:cs typeface="Quantico"/>
                <a:sym typeface="Quantico"/>
              </a:rPr>
              <a:t>90%</a:t>
            </a:r>
            <a:endParaRPr b="0" i="0" sz="8000" u="none" cap="none" strike="noStrike">
              <a:solidFill>
                <a:schemeClr val="dk1"/>
              </a:solidFill>
              <a:latin typeface="Calibri"/>
              <a:ea typeface="Calibri"/>
              <a:cs typeface="Calibri"/>
              <a:sym typeface="Calibri"/>
            </a:endParaRPr>
          </a:p>
        </p:txBody>
      </p:sp>
      <p:sp>
        <p:nvSpPr>
          <p:cNvPr id="245" name="Google Shape;245;g271208e75a5_0_198"/>
          <p:cNvSpPr/>
          <p:nvPr/>
        </p:nvSpPr>
        <p:spPr>
          <a:xfrm>
            <a:off x="6896962" y="9886950"/>
            <a:ext cx="7176300" cy="123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71208e75a5_0_198"/>
          <p:cNvSpPr/>
          <p:nvPr/>
        </p:nvSpPr>
        <p:spPr>
          <a:xfrm>
            <a:off x="6896962" y="9886950"/>
            <a:ext cx="73287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SPELLS CAST</a:t>
            </a:r>
            <a:endParaRPr b="0" i="0" sz="3600" u="none" cap="none" strike="noStrike">
              <a:solidFill>
                <a:schemeClr val="dk1"/>
              </a:solidFill>
              <a:latin typeface="Calibri"/>
              <a:ea typeface="Calibri"/>
              <a:cs typeface="Calibri"/>
              <a:sym typeface="Calibri"/>
            </a:endParaRPr>
          </a:p>
        </p:txBody>
      </p:sp>
      <p:sp>
        <p:nvSpPr>
          <p:cNvPr id="247" name="Google Shape;247;g271208e75a5_0_198"/>
          <p:cNvSpPr/>
          <p:nvPr/>
        </p:nvSpPr>
        <p:spPr>
          <a:xfrm>
            <a:off x="6896962" y="10636250"/>
            <a:ext cx="73119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2024-05-13T10:03:41Z</dcterms:created>
  <dc:creator>PptxGenJS</dc:creator>
</cp:coreProperties>
</file>