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5" r:id="rId2"/>
  </p:sldMasterIdLst>
  <p:notesMasterIdLst>
    <p:notesMasterId r:id="rId10"/>
  </p:notesMasterIdLst>
  <p:sldIdLst>
    <p:sldId id="256" r:id="rId3"/>
    <p:sldId id="257" r:id="rId4"/>
    <p:sldId id="291" r:id="rId5"/>
    <p:sldId id="298" r:id="rId6"/>
    <p:sldId id="299" r:id="rId7"/>
    <p:sldId id="300" r:id="rId8"/>
    <p:sldId id="297" r:id="rId9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67B9"/>
    <a:srgbClr val="C8C2AC"/>
    <a:srgbClr val="EB7513"/>
    <a:srgbClr val="76AFAF"/>
    <a:srgbClr val="FFC535"/>
    <a:srgbClr val="F4EFDF"/>
    <a:srgbClr val="FD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72783" autoAdjust="0"/>
  </p:normalViewPr>
  <p:slideViewPr>
    <p:cSldViewPr snapToGrid="0">
      <p:cViewPr varScale="1">
        <p:scale>
          <a:sx n="85" d="100"/>
          <a:sy n="85" d="100"/>
        </p:scale>
        <p:origin x="72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53B400B-13E7-4092-903F-9AB890B23E9A}" type="datetimeFigureOut">
              <a:rPr lang="zh-CN" altLang="en-US"/>
              <a:pPr>
                <a:defRPr/>
              </a:pPr>
              <a:t>2021/10/15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8794712-5904-427E-9D18-2A9E9DE4742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1234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无页码">
    <p:bg>
      <p:bgPr>
        <a:solidFill>
          <a:srgbClr val="FDF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0">
            <a:extLst>
              <a:ext uri="{FF2B5EF4-FFF2-40B4-BE49-F238E27FC236}">
                <a16:creationId xmlns:a16="http://schemas.microsoft.com/office/drawing/2014/main" id="{8CBF16D5-DB8C-4969-A3C9-79A58F4330EB}"/>
              </a:ext>
            </a:extLst>
          </p:cNvPr>
          <p:cNvSpPr>
            <a:spLocks/>
          </p:cNvSpPr>
          <p:nvPr userDrawn="1"/>
        </p:nvSpPr>
        <p:spPr bwMode="auto">
          <a:xfrm rot="382501">
            <a:off x="6838085" y="6853768"/>
            <a:ext cx="5422962" cy="1496684"/>
          </a:xfrm>
          <a:custGeom>
            <a:avLst/>
            <a:gdLst>
              <a:gd name="T0" fmla="*/ 167 w 884"/>
              <a:gd name="T1" fmla="*/ 16 h 327"/>
              <a:gd name="T2" fmla="*/ 70 w 884"/>
              <a:gd name="T3" fmla="*/ 60 h 327"/>
              <a:gd name="T4" fmla="*/ 16 w 884"/>
              <a:gd name="T5" fmla="*/ 166 h 327"/>
              <a:gd name="T6" fmla="*/ 0 w 884"/>
              <a:gd name="T7" fmla="*/ 207 h 327"/>
              <a:gd name="T8" fmla="*/ 102 w 884"/>
              <a:gd name="T9" fmla="*/ 154 h 327"/>
              <a:gd name="T10" fmla="*/ 712 w 884"/>
              <a:gd name="T11" fmla="*/ 286 h 327"/>
              <a:gd name="T12" fmla="*/ 770 w 884"/>
              <a:gd name="T13" fmla="*/ 147 h 327"/>
              <a:gd name="T14" fmla="*/ 167 w 884"/>
              <a:gd name="T15" fmla="*/ 16 h 3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84" h="327">
                <a:moveTo>
                  <a:pt x="167" y="16"/>
                </a:moveTo>
                <a:cubicBezTo>
                  <a:pt x="116" y="22"/>
                  <a:pt x="84" y="38"/>
                  <a:pt x="70" y="60"/>
                </a:cubicBezTo>
                <a:cubicBezTo>
                  <a:pt x="32" y="127"/>
                  <a:pt x="32" y="128"/>
                  <a:pt x="16" y="166"/>
                </a:cubicBezTo>
                <a:cubicBezTo>
                  <a:pt x="0" y="207"/>
                  <a:pt x="0" y="207"/>
                  <a:pt x="0" y="207"/>
                </a:cubicBezTo>
                <a:cubicBezTo>
                  <a:pt x="12" y="179"/>
                  <a:pt x="45" y="161"/>
                  <a:pt x="102" y="154"/>
                </a:cubicBezTo>
                <a:cubicBezTo>
                  <a:pt x="239" y="137"/>
                  <a:pt x="476" y="192"/>
                  <a:pt x="712" y="286"/>
                </a:cubicBezTo>
                <a:cubicBezTo>
                  <a:pt x="820" y="327"/>
                  <a:pt x="884" y="179"/>
                  <a:pt x="770" y="147"/>
                </a:cubicBezTo>
                <a:cubicBezTo>
                  <a:pt x="537" y="54"/>
                  <a:pt x="302" y="0"/>
                  <a:pt x="167" y="16"/>
                </a:cubicBezTo>
                <a:close/>
              </a:path>
            </a:pathLst>
          </a:custGeom>
          <a:solidFill>
            <a:srgbClr val="76AFA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" name="Freeform 6">
            <a:extLst>
              <a:ext uri="{FF2B5EF4-FFF2-40B4-BE49-F238E27FC236}">
                <a16:creationId xmlns:a16="http://schemas.microsoft.com/office/drawing/2014/main" id="{E2729301-132C-4845-AA95-F6E663CDA6C9}"/>
              </a:ext>
            </a:extLst>
          </p:cNvPr>
          <p:cNvSpPr>
            <a:spLocks/>
          </p:cNvSpPr>
          <p:nvPr userDrawn="1"/>
        </p:nvSpPr>
        <p:spPr bwMode="auto">
          <a:xfrm rot="382501">
            <a:off x="-229437" y="921127"/>
            <a:ext cx="1359440" cy="498017"/>
          </a:xfrm>
          <a:custGeom>
            <a:avLst/>
            <a:gdLst>
              <a:gd name="T0" fmla="*/ 72 w 330"/>
              <a:gd name="T1" fmla="*/ 3 h 162"/>
              <a:gd name="T2" fmla="*/ 175 w 330"/>
              <a:gd name="T3" fmla="*/ 9 h 162"/>
              <a:gd name="T4" fmla="*/ 220 w 330"/>
              <a:gd name="T5" fmla="*/ 128 h 162"/>
              <a:gd name="T6" fmla="*/ 102 w 330"/>
              <a:gd name="T7" fmla="*/ 162 h 162"/>
              <a:gd name="T8" fmla="*/ 102 w 330"/>
              <a:gd name="T9" fmla="*/ 162 h 162"/>
              <a:gd name="T10" fmla="*/ 40 w 330"/>
              <a:gd name="T11" fmla="*/ 96 h 162"/>
              <a:gd name="T12" fmla="*/ 72 w 330"/>
              <a:gd name="T13" fmla="*/ 3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0" h="162">
                <a:moveTo>
                  <a:pt x="72" y="3"/>
                </a:moveTo>
                <a:cubicBezTo>
                  <a:pt x="100" y="0"/>
                  <a:pt x="135" y="2"/>
                  <a:pt x="175" y="9"/>
                </a:cubicBezTo>
                <a:cubicBezTo>
                  <a:pt x="281" y="20"/>
                  <a:pt x="330" y="146"/>
                  <a:pt x="220" y="128"/>
                </a:cubicBezTo>
                <a:cubicBezTo>
                  <a:pt x="194" y="124"/>
                  <a:pt x="53" y="110"/>
                  <a:pt x="102" y="162"/>
                </a:cubicBezTo>
                <a:cubicBezTo>
                  <a:pt x="102" y="162"/>
                  <a:pt x="102" y="162"/>
                  <a:pt x="102" y="162"/>
                </a:cubicBezTo>
                <a:cubicBezTo>
                  <a:pt x="102" y="162"/>
                  <a:pt x="54" y="112"/>
                  <a:pt x="40" y="96"/>
                </a:cubicBezTo>
                <a:cubicBezTo>
                  <a:pt x="0" y="47"/>
                  <a:pt x="8" y="11"/>
                  <a:pt x="72" y="3"/>
                </a:cubicBezTo>
                <a:close/>
              </a:path>
            </a:pathLst>
          </a:custGeom>
          <a:solidFill>
            <a:srgbClr val="EB751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" name="Freeform 7">
            <a:extLst>
              <a:ext uri="{FF2B5EF4-FFF2-40B4-BE49-F238E27FC236}">
                <a16:creationId xmlns:a16="http://schemas.microsoft.com/office/drawing/2014/main" id="{1FCB8D98-6673-4EBF-AC16-01EDDC6DEE0A}"/>
              </a:ext>
            </a:extLst>
          </p:cNvPr>
          <p:cNvSpPr>
            <a:spLocks/>
          </p:cNvSpPr>
          <p:nvPr userDrawn="1"/>
        </p:nvSpPr>
        <p:spPr bwMode="auto">
          <a:xfrm rot="382501">
            <a:off x="-518392" y="231440"/>
            <a:ext cx="2266186" cy="734399"/>
          </a:xfrm>
          <a:custGeom>
            <a:avLst/>
            <a:gdLst>
              <a:gd name="T0" fmla="*/ 18 w 550"/>
              <a:gd name="T1" fmla="*/ 94 h 239"/>
              <a:gd name="T2" fmla="*/ 34 w 550"/>
              <a:gd name="T3" fmla="*/ 132 h 239"/>
              <a:gd name="T4" fmla="*/ 95 w 550"/>
              <a:gd name="T5" fmla="*/ 238 h 239"/>
              <a:gd name="T6" fmla="*/ 141 w 550"/>
              <a:gd name="T7" fmla="*/ 151 h 239"/>
              <a:gd name="T8" fmla="*/ 444 w 550"/>
              <a:gd name="T9" fmla="*/ 207 h 239"/>
              <a:gd name="T10" fmla="*/ 466 w 550"/>
              <a:gd name="T11" fmla="*/ 79 h 239"/>
              <a:gd name="T12" fmla="*/ 92 w 550"/>
              <a:gd name="T13" fmla="*/ 11 h 239"/>
              <a:gd name="T14" fmla="*/ 18 w 550"/>
              <a:gd name="T15" fmla="*/ 94 h 2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50" h="239">
                <a:moveTo>
                  <a:pt x="18" y="94"/>
                </a:moveTo>
                <a:cubicBezTo>
                  <a:pt x="34" y="132"/>
                  <a:pt x="34" y="132"/>
                  <a:pt x="34" y="132"/>
                </a:cubicBezTo>
                <a:cubicBezTo>
                  <a:pt x="63" y="188"/>
                  <a:pt x="66" y="195"/>
                  <a:pt x="95" y="238"/>
                </a:cubicBezTo>
                <a:cubicBezTo>
                  <a:pt x="63" y="192"/>
                  <a:pt x="76" y="158"/>
                  <a:pt x="141" y="151"/>
                </a:cubicBezTo>
                <a:cubicBezTo>
                  <a:pt x="211" y="142"/>
                  <a:pt x="325" y="165"/>
                  <a:pt x="444" y="207"/>
                </a:cubicBezTo>
                <a:cubicBezTo>
                  <a:pt x="518" y="239"/>
                  <a:pt x="550" y="114"/>
                  <a:pt x="466" y="79"/>
                </a:cubicBezTo>
                <a:cubicBezTo>
                  <a:pt x="318" y="28"/>
                  <a:pt x="178" y="0"/>
                  <a:pt x="92" y="11"/>
                </a:cubicBezTo>
                <a:cubicBezTo>
                  <a:pt x="23" y="19"/>
                  <a:pt x="0" y="50"/>
                  <a:pt x="18" y="94"/>
                </a:cubicBezTo>
                <a:close/>
              </a:path>
            </a:pathLst>
          </a:custGeom>
          <a:solidFill>
            <a:srgbClr val="76AFA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" name="Freeform 8">
            <a:extLst>
              <a:ext uri="{FF2B5EF4-FFF2-40B4-BE49-F238E27FC236}">
                <a16:creationId xmlns:a16="http://schemas.microsoft.com/office/drawing/2014/main" id="{A9CFE351-C3DF-4221-B283-904A9D71FF0A}"/>
              </a:ext>
            </a:extLst>
          </p:cNvPr>
          <p:cNvSpPr>
            <a:spLocks/>
          </p:cNvSpPr>
          <p:nvPr userDrawn="1"/>
        </p:nvSpPr>
        <p:spPr bwMode="auto">
          <a:xfrm rot="382501">
            <a:off x="-676877" y="-371581"/>
            <a:ext cx="4314156" cy="1431420"/>
          </a:xfrm>
          <a:custGeom>
            <a:avLst/>
            <a:gdLst>
              <a:gd name="T0" fmla="*/ 3 w 1047"/>
              <a:gd name="T1" fmla="*/ 95 h 466"/>
              <a:gd name="T2" fmla="*/ 6 w 1047"/>
              <a:gd name="T3" fmla="*/ 130 h 466"/>
              <a:gd name="T4" fmla="*/ 27 w 1047"/>
              <a:gd name="T5" fmla="*/ 245 h 466"/>
              <a:gd name="T6" fmla="*/ 29 w 1047"/>
              <a:gd name="T7" fmla="*/ 252 h 466"/>
              <a:gd name="T8" fmla="*/ 112 w 1047"/>
              <a:gd name="T9" fmla="*/ 172 h 466"/>
              <a:gd name="T10" fmla="*/ 852 w 1047"/>
              <a:gd name="T11" fmla="*/ 398 h 466"/>
              <a:gd name="T12" fmla="*/ 941 w 1047"/>
              <a:gd name="T13" fmla="*/ 282 h 466"/>
              <a:gd name="T14" fmla="*/ 99 w 1047"/>
              <a:gd name="T15" fmla="*/ 22 h 466"/>
              <a:gd name="T16" fmla="*/ 3 w 1047"/>
              <a:gd name="T17" fmla="*/ 95 h 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47" h="466">
                <a:moveTo>
                  <a:pt x="3" y="95"/>
                </a:moveTo>
                <a:cubicBezTo>
                  <a:pt x="6" y="130"/>
                  <a:pt x="6" y="130"/>
                  <a:pt x="6" y="130"/>
                </a:cubicBezTo>
                <a:cubicBezTo>
                  <a:pt x="16" y="201"/>
                  <a:pt x="16" y="204"/>
                  <a:pt x="27" y="245"/>
                </a:cubicBezTo>
                <a:cubicBezTo>
                  <a:pt x="29" y="252"/>
                  <a:pt x="29" y="252"/>
                  <a:pt x="29" y="252"/>
                </a:cubicBezTo>
                <a:cubicBezTo>
                  <a:pt x="17" y="210"/>
                  <a:pt x="43" y="180"/>
                  <a:pt x="112" y="172"/>
                </a:cubicBezTo>
                <a:cubicBezTo>
                  <a:pt x="272" y="152"/>
                  <a:pt x="602" y="252"/>
                  <a:pt x="852" y="398"/>
                </a:cubicBezTo>
                <a:cubicBezTo>
                  <a:pt x="950" y="466"/>
                  <a:pt x="1047" y="334"/>
                  <a:pt x="941" y="282"/>
                </a:cubicBezTo>
                <a:cubicBezTo>
                  <a:pt x="658" y="116"/>
                  <a:pt x="281" y="0"/>
                  <a:pt x="99" y="22"/>
                </a:cubicBezTo>
                <a:cubicBezTo>
                  <a:pt x="32" y="30"/>
                  <a:pt x="0" y="57"/>
                  <a:pt x="3" y="95"/>
                </a:cubicBezTo>
                <a:close/>
              </a:path>
            </a:pathLst>
          </a:custGeom>
          <a:solidFill>
            <a:srgbClr val="C8C2A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" name="Freeform 9">
            <a:extLst>
              <a:ext uri="{FF2B5EF4-FFF2-40B4-BE49-F238E27FC236}">
                <a16:creationId xmlns:a16="http://schemas.microsoft.com/office/drawing/2014/main" id="{5BBD38EB-E92E-4AFC-B755-918A735B7966}"/>
              </a:ext>
            </a:extLst>
          </p:cNvPr>
          <p:cNvSpPr>
            <a:spLocks/>
          </p:cNvSpPr>
          <p:nvPr userDrawn="1"/>
        </p:nvSpPr>
        <p:spPr bwMode="auto">
          <a:xfrm rot="382501">
            <a:off x="-277352" y="-920779"/>
            <a:ext cx="4075610" cy="1222314"/>
          </a:xfrm>
          <a:custGeom>
            <a:avLst/>
            <a:gdLst>
              <a:gd name="T0" fmla="*/ 20 w 989"/>
              <a:gd name="T1" fmla="*/ 81 h 398"/>
              <a:gd name="T2" fmla="*/ 18 w 989"/>
              <a:gd name="T3" fmla="*/ 93 h 398"/>
              <a:gd name="T4" fmla="*/ 1 w 989"/>
              <a:gd name="T5" fmla="*/ 211 h 398"/>
              <a:gd name="T6" fmla="*/ 0 w 989"/>
              <a:gd name="T7" fmla="*/ 241 h 398"/>
              <a:gd name="T8" fmla="*/ 99 w 989"/>
              <a:gd name="T9" fmla="*/ 170 h 398"/>
              <a:gd name="T10" fmla="*/ 799 w 989"/>
              <a:gd name="T11" fmla="*/ 350 h 398"/>
              <a:gd name="T12" fmla="*/ 873 w 989"/>
              <a:gd name="T13" fmla="*/ 215 h 398"/>
              <a:gd name="T14" fmla="*/ 124 w 989"/>
              <a:gd name="T15" fmla="*/ 20 h 398"/>
              <a:gd name="T16" fmla="*/ 20 w 989"/>
              <a:gd name="T17" fmla="*/ 81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89" h="398">
                <a:moveTo>
                  <a:pt x="20" y="81"/>
                </a:moveTo>
                <a:cubicBezTo>
                  <a:pt x="18" y="93"/>
                  <a:pt x="18" y="93"/>
                  <a:pt x="18" y="93"/>
                </a:cubicBezTo>
                <a:cubicBezTo>
                  <a:pt x="4" y="167"/>
                  <a:pt x="3" y="169"/>
                  <a:pt x="1" y="211"/>
                </a:cubicBezTo>
                <a:cubicBezTo>
                  <a:pt x="0" y="241"/>
                  <a:pt x="0" y="241"/>
                  <a:pt x="0" y="241"/>
                </a:cubicBezTo>
                <a:cubicBezTo>
                  <a:pt x="0" y="204"/>
                  <a:pt x="32" y="179"/>
                  <a:pt x="99" y="170"/>
                </a:cubicBezTo>
                <a:cubicBezTo>
                  <a:pt x="252" y="152"/>
                  <a:pt x="540" y="229"/>
                  <a:pt x="799" y="350"/>
                </a:cubicBezTo>
                <a:cubicBezTo>
                  <a:pt x="894" y="398"/>
                  <a:pt x="989" y="269"/>
                  <a:pt x="873" y="215"/>
                </a:cubicBezTo>
                <a:cubicBezTo>
                  <a:pt x="597" y="83"/>
                  <a:pt x="288" y="0"/>
                  <a:pt x="124" y="20"/>
                </a:cubicBezTo>
                <a:cubicBezTo>
                  <a:pt x="62" y="28"/>
                  <a:pt x="28" y="49"/>
                  <a:pt x="20" y="81"/>
                </a:cubicBezTo>
                <a:close/>
              </a:path>
            </a:pathLst>
          </a:custGeom>
          <a:solidFill>
            <a:srgbClr val="FFC53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" name="Freeform 12">
            <a:extLst>
              <a:ext uri="{FF2B5EF4-FFF2-40B4-BE49-F238E27FC236}">
                <a16:creationId xmlns:a16="http://schemas.microsoft.com/office/drawing/2014/main" id="{7627EDD4-27CA-4515-8EE3-CB7F6D0BDACB}"/>
              </a:ext>
            </a:extLst>
          </p:cNvPr>
          <p:cNvSpPr>
            <a:spLocks/>
          </p:cNvSpPr>
          <p:nvPr userDrawn="1"/>
        </p:nvSpPr>
        <p:spPr bwMode="auto">
          <a:xfrm rot="382501">
            <a:off x="7551815" y="6220883"/>
            <a:ext cx="4393669" cy="1089044"/>
          </a:xfrm>
          <a:custGeom>
            <a:avLst/>
            <a:gdLst>
              <a:gd name="T0" fmla="*/ 185 w 716"/>
              <a:gd name="T1" fmla="*/ 13 h 238"/>
              <a:gd name="T2" fmla="*/ 108 w 716"/>
              <a:gd name="T3" fmla="*/ 40 h 238"/>
              <a:gd name="T4" fmla="*/ 70 w 716"/>
              <a:gd name="T5" fmla="*/ 76 h 238"/>
              <a:gd name="T6" fmla="*/ 0 w 716"/>
              <a:gd name="T7" fmla="*/ 158 h 238"/>
              <a:gd name="T8" fmla="*/ 93 w 716"/>
              <a:gd name="T9" fmla="*/ 118 h 238"/>
              <a:gd name="T10" fmla="*/ 571 w 716"/>
              <a:gd name="T11" fmla="*/ 203 h 238"/>
              <a:gd name="T12" fmla="*/ 629 w 716"/>
              <a:gd name="T13" fmla="*/ 92 h 238"/>
              <a:gd name="T14" fmla="*/ 185 w 716"/>
              <a:gd name="T15" fmla="*/ 13 h 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6" h="238">
                <a:moveTo>
                  <a:pt x="185" y="13"/>
                </a:moveTo>
                <a:cubicBezTo>
                  <a:pt x="150" y="17"/>
                  <a:pt x="124" y="27"/>
                  <a:pt x="108" y="40"/>
                </a:cubicBezTo>
                <a:cubicBezTo>
                  <a:pt x="70" y="76"/>
                  <a:pt x="70" y="76"/>
                  <a:pt x="70" y="76"/>
                </a:cubicBezTo>
                <a:cubicBezTo>
                  <a:pt x="48" y="99"/>
                  <a:pt x="20" y="132"/>
                  <a:pt x="0" y="158"/>
                </a:cubicBezTo>
                <a:cubicBezTo>
                  <a:pt x="15" y="137"/>
                  <a:pt x="45" y="123"/>
                  <a:pt x="93" y="118"/>
                </a:cubicBezTo>
                <a:cubicBezTo>
                  <a:pt x="203" y="104"/>
                  <a:pt x="382" y="139"/>
                  <a:pt x="571" y="203"/>
                </a:cubicBezTo>
                <a:cubicBezTo>
                  <a:pt x="660" y="238"/>
                  <a:pt x="716" y="129"/>
                  <a:pt x="629" y="92"/>
                </a:cubicBezTo>
                <a:cubicBezTo>
                  <a:pt x="454" y="32"/>
                  <a:pt x="288" y="0"/>
                  <a:pt x="185" y="13"/>
                </a:cubicBezTo>
                <a:close/>
              </a:path>
            </a:pathLst>
          </a:custGeom>
          <a:solidFill>
            <a:srgbClr val="EB751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" name="Freeform 13">
            <a:extLst>
              <a:ext uri="{FF2B5EF4-FFF2-40B4-BE49-F238E27FC236}">
                <a16:creationId xmlns:a16="http://schemas.microsoft.com/office/drawing/2014/main" id="{0AC0D698-6BBA-4D9C-890E-FEFDB987C48A}"/>
              </a:ext>
            </a:extLst>
          </p:cNvPr>
          <p:cNvSpPr>
            <a:spLocks/>
          </p:cNvSpPr>
          <p:nvPr userDrawn="1"/>
        </p:nvSpPr>
        <p:spPr bwMode="auto">
          <a:xfrm rot="382501">
            <a:off x="8580718" y="5894872"/>
            <a:ext cx="5209031" cy="1362809"/>
          </a:xfrm>
          <a:custGeom>
            <a:avLst/>
            <a:gdLst>
              <a:gd name="T0" fmla="*/ 769 w 849"/>
              <a:gd name="T1" fmla="*/ 175 h 298"/>
              <a:gd name="T2" fmla="*/ 182 w 849"/>
              <a:gd name="T3" fmla="*/ 16 h 298"/>
              <a:gd name="T4" fmla="*/ 140 w 849"/>
              <a:gd name="T5" fmla="*/ 26 h 298"/>
              <a:gd name="T6" fmla="*/ 98 w 849"/>
              <a:gd name="T7" fmla="*/ 45 h 298"/>
              <a:gd name="T8" fmla="*/ 0 w 849"/>
              <a:gd name="T9" fmla="*/ 103 h 298"/>
              <a:gd name="T10" fmla="*/ 68 w 849"/>
              <a:gd name="T11" fmla="*/ 81 h 298"/>
              <a:gd name="T12" fmla="*/ 754 w 849"/>
              <a:gd name="T13" fmla="*/ 267 h 298"/>
              <a:gd name="T14" fmla="*/ 769 w 849"/>
              <a:gd name="T15" fmla="*/ 175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49" h="298">
                <a:moveTo>
                  <a:pt x="769" y="175"/>
                </a:moveTo>
                <a:cubicBezTo>
                  <a:pt x="556" y="69"/>
                  <a:pt x="310" y="0"/>
                  <a:pt x="182" y="16"/>
                </a:cubicBezTo>
                <a:cubicBezTo>
                  <a:pt x="165" y="18"/>
                  <a:pt x="151" y="21"/>
                  <a:pt x="140" y="26"/>
                </a:cubicBezTo>
                <a:cubicBezTo>
                  <a:pt x="98" y="45"/>
                  <a:pt x="98" y="45"/>
                  <a:pt x="98" y="45"/>
                </a:cubicBezTo>
                <a:cubicBezTo>
                  <a:pt x="36" y="79"/>
                  <a:pt x="33" y="80"/>
                  <a:pt x="0" y="103"/>
                </a:cubicBezTo>
                <a:cubicBezTo>
                  <a:pt x="15" y="93"/>
                  <a:pt x="38" y="85"/>
                  <a:pt x="68" y="81"/>
                </a:cubicBezTo>
                <a:cubicBezTo>
                  <a:pt x="217" y="63"/>
                  <a:pt x="505" y="144"/>
                  <a:pt x="754" y="267"/>
                </a:cubicBezTo>
                <a:cubicBezTo>
                  <a:pt x="817" y="298"/>
                  <a:pt x="849" y="200"/>
                  <a:pt x="769" y="175"/>
                </a:cubicBezTo>
                <a:close/>
              </a:path>
            </a:pathLst>
          </a:custGeom>
          <a:solidFill>
            <a:srgbClr val="C8C2A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" name="Freeform 14">
            <a:extLst>
              <a:ext uri="{FF2B5EF4-FFF2-40B4-BE49-F238E27FC236}">
                <a16:creationId xmlns:a16="http://schemas.microsoft.com/office/drawing/2014/main" id="{CBFA34E4-CD11-40FB-9C61-A15FD60DB506}"/>
              </a:ext>
            </a:extLst>
          </p:cNvPr>
          <p:cNvSpPr>
            <a:spLocks/>
          </p:cNvSpPr>
          <p:nvPr userDrawn="1"/>
        </p:nvSpPr>
        <p:spPr bwMode="auto">
          <a:xfrm rot="382501">
            <a:off x="9807829" y="5765696"/>
            <a:ext cx="3190809" cy="663355"/>
          </a:xfrm>
          <a:custGeom>
            <a:avLst/>
            <a:gdLst>
              <a:gd name="T0" fmla="*/ 478 w 520"/>
              <a:gd name="T1" fmla="*/ 76 h 145"/>
              <a:gd name="T2" fmla="*/ 166 w 520"/>
              <a:gd name="T3" fmla="*/ 6 h 145"/>
              <a:gd name="T4" fmla="*/ 140 w 520"/>
              <a:gd name="T5" fmla="*/ 8 h 145"/>
              <a:gd name="T6" fmla="*/ 18 w 520"/>
              <a:gd name="T7" fmla="*/ 34 h 145"/>
              <a:gd name="T8" fmla="*/ 0 w 520"/>
              <a:gd name="T9" fmla="*/ 40 h 145"/>
              <a:gd name="T10" fmla="*/ 32 w 520"/>
              <a:gd name="T11" fmla="*/ 33 h 145"/>
              <a:gd name="T12" fmla="*/ 452 w 520"/>
              <a:gd name="T13" fmla="*/ 124 h 145"/>
              <a:gd name="T14" fmla="*/ 478 w 520"/>
              <a:gd name="T15" fmla="*/ 76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20" h="145">
                <a:moveTo>
                  <a:pt x="478" y="76"/>
                </a:moveTo>
                <a:cubicBezTo>
                  <a:pt x="359" y="28"/>
                  <a:pt x="239" y="0"/>
                  <a:pt x="166" y="6"/>
                </a:cubicBezTo>
                <a:cubicBezTo>
                  <a:pt x="140" y="8"/>
                  <a:pt x="140" y="8"/>
                  <a:pt x="140" y="8"/>
                </a:cubicBezTo>
                <a:cubicBezTo>
                  <a:pt x="83" y="17"/>
                  <a:pt x="71" y="19"/>
                  <a:pt x="18" y="34"/>
                </a:cubicBezTo>
                <a:cubicBezTo>
                  <a:pt x="0" y="40"/>
                  <a:pt x="0" y="40"/>
                  <a:pt x="0" y="40"/>
                </a:cubicBezTo>
                <a:cubicBezTo>
                  <a:pt x="9" y="37"/>
                  <a:pt x="19" y="35"/>
                  <a:pt x="32" y="33"/>
                </a:cubicBezTo>
                <a:cubicBezTo>
                  <a:pt x="126" y="22"/>
                  <a:pt x="289" y="59"/>
                  <a:pt x="452" y="124"/>
                </a:cubicBezTo>
                <a:cubicBezTo>
                  <a:pt x="505" y="145"/>
                  <a:pt x="520" y="93"/>
                  <a:pt x="478" y="76"/>
                </a:cubicBezTo>
                <a:close/>
              </a:path>
            </a:pathLst>
          </a:custGeom>
          <a:solidFill>
            <a:srgbClr val="FFC53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806F3E4-BE22-441C-A56F-8A24D70BF306}"/>
              </a:ext>
            </a:extLst>
          </p:cNvPr>
          <p:cNvSpPr/>
          <p:nvPr userDrawn="1"/>
        </p:nvSpPr>
        <p:spPr bwMode="auto">
          <a:xfrm>
            <a:off x="11168746" y="336304"/>
            <a:ext cx="401638" cy="4619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5FE1A10F-54F4-4FB9-946E-36AD3DFFBB68}"/>
              </a:ext>
            </a:extLst>
          </p:cNvPr>
          <p:cNvSpPr txBox="1"/>
          <p:nvPr userDrawn="1"/>
        </p:nvSpPr>
        <p:spPr bwMode="auto">
          <a:xfrm>
            <a:off x="8392986" y="344129"/>
            <a:ext cx="277576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YOUR TITLE HERE</a:t>
            </a:r>
          </a:p>
        </p:txBody>
      </p:sp>
    </p:spTree>
    <p:extLst>
      <p:ext uri="{BB962C8B-B14F-4D97-AF65-F5344CB8AC3E}">
        <p14:creationId xmlns:p14="http://schemas.microsoft.com/office/powerpoint/2010/main" val="2985304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8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1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00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491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230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055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6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有页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52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091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710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850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660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854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63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328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75D6424-2A38-4113-8D85-15E0655AD89C}" type="datetime1">
              <a:rPr lang="zh-CN" altLang="en-US"/>
              <a:pPr>
                <a:defRPr/>
              </a:pPr>
              <a:t>2021/10/15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80F63C7-9F3E-43CD-B8B1-682246650FD3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77" r:id="rId3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2021/10/15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34325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椭圆 94"/>
          <p:cNvSpPr/>
          <p:nvPr/>
        </p:nvSpPr>
        <p:spPr>
          <a:xfrm>
            <a:off x="4837115" y="2486025"/>
            <a:ext cx="517525" cy="51911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98" name="椭圆 97"/>
          <p:cNvSpPr/>
          <p:nvPr/>
        </p:nvSpPr>
        <p:spPr>
          <a:xfrm>
            <a:off x="11339513" y="1122364"/>
            <a:ext cx="501650" cy="50006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99" name="椭圆 98"/>
          <p:cNvSpPr/>
          <p:nvPr/>
        </p:nvSpPr>
        <p:spPr>
          <a:xfrm flipV="1">
            <a:off x="10172644" y="2347914"/>
            <a:ext cx="384175" cy="38417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101" name="椭圆 100"/>
          <p:cNvSpPr/>
          <p:nvPr/>
        </p:nvSpPr>
        <p:spPr>
          <a:xfrm>
            <a:off x="5787470" y="5742420"/>
            <a:ext cx="471487" cy="47148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102" name="椭圆 101"/>
          <p:cNvSpPr/>
          <p:nvPr/>
        </p:nvSpPr>
        <p:spPr>
          <a:xfrm>
            <a:off x="10852095" y="2658270"/>
            <a:ext cx="271463" cy="27146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103" name="椭圆 102"/>
          <p:cNvSpPr/>
          <p:nvPr/>
        </p:nvSpPr>
        <p:spPr>
          <a:xfrm>
            <a:off x="10112320" y="3436145"/>
            <a:ext cx="269875" cy="27146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105" name="椭圆 104"/>
          <p:cNvSpPr/>
          <p:nvPr/>
        </p:nvSpPr>
        <p:spPr>
          <a:xfrm>
            <a:off x="7527927" y="5897563"/>
            <a:ext cx="549275" cy="5492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107" name="椭圆 106"/>
          <p:cNvSpPr/>
          <p:nvPr/>
        </p:nvSpPr>
        <p:spPr>
          <a:xfrm>
            <a:off x="10744201" y="336552"/>
            <a:ext cx="282575" cy="28575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108" name="椭圆 107"/>
          <p:cNvSpPr/>
          <p:nvPr/>
        </p:nvSpPr>
        <p:spPr>
          <a:xfrm>
            <a:off x="3354394" y="5622925"/>
            <a:ext cx="550862" cy="5492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109" name="椭圆 108"/>
          <p:cNvSpPr/>
          <p:nvPr/>
        </p:nvSpPr>
        <p:spPr>
          <a:xfrm flipH="1">
            <a:off x="5398532" y="4775633"/>
            <a:ext cx="368300" cy="3683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120" name="椭圆 119"/>
          <p:cNvSpPr/>
          <p:nvPr/>
        </p:nvSpPr>
        <p:spPr>
          <a:xfrm>
            <a:off x="10304463" y="5583238"/>
            <a:ext cx="522287" cy="52228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122" name="椭圆 121"/>
          <p:cNvSpPr/>
          <p:nvPr/>
        </p:nvSpPr>
        <p:spPr>
          <a:xfrm flipH="1">
            <a:off x="4757182" y="3681845"/>
            <a:ext cx="415925" cy="41751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129" name="椭圆 128"/>
          <p:cNvSpPr/>
          <p:nvPr/>
        </p:nvSpPr>
        <p:spPr>
          <a:xfrm>
            <a:off x="11652250" y="4589463"/>
            <a:ext cx="728663" cy="73025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130" name="椭圆 129"/>
          <p:cNvSpPr/>
          <p:nvPr/>
        </p:nvSpPr>
        <p:spPr>
          <a:xfrm>
            <a:off x="10537825" y="6399213"/>
            <a:ext cx="412750" cy="41275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131" name="椭圆 130"/>
          <p:cNvSpPr/>
          <p:nvPr/>
        </p:nvSpPr>
        <p:spPr>
          <a:xfrm>
            <a:off x="4434920" y="5431270"/>
            <a:ext cx="730250" cy="72866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136" name="椭圆 135"/>
          <p:cNvSpPr/>
          <p:nvPr/>
        </p:nvSpPr>
        <p:spPr>
          <a:xfrm>
            <a:off x="6060958" y="1575734"/>
            <a:ext cx="490538" cy="49053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211" name="椭圆 210"/>
          <p:cNvSpPr/>
          <p:nvPr/>
        </p:nvSpPr>
        <p:spPr>
          <a:xfrm flipH="1">
            <a:off x="10634664" y="3398044"/>
            <a:ext cx="444500" cy="4445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212" name="椭圆 211"/>
          <p:cNvSpPr/>
          <p:nvPr/>
        </p:nvSpPr>
        <p:spPr>
          <a:xfrm>
            <a:off x="4667252" y="1325563"/>
            <a:ext cx="628650" cy="62706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213" name="椭圆 212"/>
          <p:cNvSpPr/>
          <p:nvPr/>
        </p:nvSpPr>
        <p:spPr>
          <a:xfrm flipH="1">
            <a:off x="7173858" y="261939"/>
            <a:ext cx="266700" cy="26828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214" name="椭圆 213"/>
          <p:cNvSpPr/>
          <p:nvPr/>
        </p:nvSpPr>
        <p:spPr>
          <a:xfrm rot="11047877" flipV="1">
            <a:off x="9009008" y="607220"/>
            <a:ext cx="149225" cy="1492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215" name="椭圆 214"/>
          <p:cNvSpPr/>
          <p:nvPr/>
        </p:nvSpPr>
        <p:spPr>
          <a:xfrm flipH="1">
            <a:off x="9482139" y="745333"/>
            <a:ext cx="601662" cy="6000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216" name="椭圆 215"/>
          <p:cNvSpPr/>
          <p:nvPr/>
        </p:nvSpPr>
        <p:spPr>
          <a:xfrm>
            <a:off x="9336089" y="1874046"/>
            <a:ext cx="382587" cy="38258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219" name="椭圆 218"/>
          <p:cNvSpPr/>
          <p:nvPr/>
        </p:nvSpPr>
        <p:spPr>
          <a:xfrm>
            <a:off x="10585452" y="5068094"/>
            <a:ext cx="541337" cy="54292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220" name="椭圆 219"/>
          <p:cNvSpPr/>
          <p:nvPr/>
        </p:nvSpPr>
        <p:spPr>
          <a:xfrm flipV="1">
            <a:off x="10807701" y="1617664"/>
            <a:ext cx="274637" cy="2762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pic>
        <p:nvPicPr>
          <p:cNvPr id="196" name="图片 195"/>
          <p:cNvPicPr>
            <a:picLocks noChangeAspect="1"/>
          </p:cNvPicPr>
          <p:nvPr/>
        </p:nvPicPr>
        <p:blipFill>
          <a:blip r:embed="rId2"/>
          <a:srcRect l="36905" t="33759" r="32570" b="22025"/>
          <a:stretch>
            <a:fillRect/>
          </a:stretch>
        </p:blipFill>
        <p:spPr>
          <a:xfrm rot="1501864">
            <a:off x="6982611" y="610389"/>
            <a:ext cx="407562" cy="407562"/>
          </a:xfrm>
          <a:custGeom>
            <a:avLst/>
            <a:gdLst>
              <a:gd name="connsiteX0" fmla="*/ 588998 w 1177996"/>
              <a:gd name="connsiteY0" fmla="*/ 0 h 1177994"/>
              <a:gd name="connsiteX1" fmla="*/ 1177996 w 1177996"/>
              <a:gd name="connsiteY1" fmla="*/ 588997 h 1177994"/>
              <a:gd name="connsiteX2" fmla="*/ 588998 w 1177996"/>
              <a:gd name="connsiteY2" fmla="*/ 1177994 h 1177994"/>
              <a:gd name="connsiteX3" fmla="*/ 0 w 1177996"/>
              <a:gd name="connsiteY3" fmla="*/ 588997 h 1177994"/>
              <a:gd name="connsiteX4" fmla="*/ 588998 w 1177996"/>
              <a:gd name="connsiteY4" fmla="*/ 0 h 117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7996" h="1177994">
                <a:moveTo>
                  <a:pt x="588998" y="0"/>
                </a:moveTo>
                <a:cubicBezTo>
                  <a:pt x="914293" y="0"/>
                  <a:pt x="1177996" y="263703"/>
                  <a:pt x="1177996" y="588997"/>
                </a:cubicBezTo>
                <a:cubicBezTo>
                  <a:pt x="1177996" y="914291"/>
                  <a:pt x="914293" y="1177994"/>
                  <a:pt x="588998" y="1177994"/>
                </a:cubicBezTo>
                <a:cubicBezTo>
                  <a:pt x="263703" y="1177994"/>
                  <a:pt x="0" y="914291"/>
                  <a:pt x="0" y="588997"/>
                </a:cubicBezTo>
                <a:cubicBezTo>
                  <a:pt x="0" y="263703"/>
                  <a:pt x="263703" y="0"/>
                  <a:pt x="588998" y="0"/>
                </a:cubicBezTo>
                <a:close/>
              </a:path>
            </a:pathLst>
          </a:custGeom>
        </p:spPr>
      </p:pic>
      <p:sp>
        <p:nvSpPr>
          <p:cNvPr id="197" name="椭圆 196"/>
          <p:cNvSpPr/>
          <p:nvPr/>
        </p:nvSpPr>
        <p:spPr>
          <a:xfrm>
            <a:off x="11261725" y="5419725"/>
            <a:ext cx="271463" cy="27146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198" name="椭圆 197"/>
          <p:cNvSpPr/>
          <p:nvPr/>
        </p:nvSpPr>
        <p:spPr>
          <a:xfrm flipV="1">
            <a:off x="11339513" y="6289675"/>
            <a:ext cx="276225" cy="2746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201" name="椭圆 200"/>
          <p:cNvSpPr/>
          <p:nvPr/>
        </p:nvSpPr>
        <p:spPr>
          <a:xfrm>
            <a:off x="7436459" y="309416"/>
            <a:ext cx="477838" cy="47783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  <a:sym typeface="微软雅黑" panose="020B0503020204020204" pitchFamily="34" charset="-122"/>
            </a:endParaRPr>
          </a:p>
        </p:txBody>
      </p:sp>
      <p:sp>
        <p:nvSpPr>
          <p:cNvPr id="172" name="Freeform 14">
            <a:extLst>
              <a:ext uri="{FF2B5EF4-FFF2-40B4-BE49-F238E27FC236}">
                <a16:creationId xmlns:a16="http://schemas.microsoft.com/office/drawing/2014/main" id="{9CD8E8F6-3D78-494E-B3DC-BFB4DAC4E79C}"/>
              </a:ext>
            </a:extLst>
          </p:cNvPr>
          <p:cNvSpPr>
            <a:spLocks/>
          </p:cNvSpPr>
          <p:nvPr/>
        </p:nvSpPr>
        <p:spPr bwMode="auto">
          <a:xfrm>
            <a:off x="6868032" y="-114890"/>
            <a:ext cx="30029" cy="6256"/>
          </a:xfrm>
          <a:custGeom>
            <a:avLst/>
            <a:gdLst>
              <a:gd name="T0" fmla="*/ 14 w 14"/>
              <a:gd name="T1" fmla="*/ 3 h 3"/>
              <a:gd name="T2" fmla="*/ 0 w 14"/>
              <a:gd name="T3" fmla="*/ 0 h 3"/>
              <a:gd name="T4" fmla="*/ 14 w 14"/>
              <a:gd name="T5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" h="3">
                <a:moveTo>
                  <a:pt x="14" y="3"/>
                </a:moveTo>
                <a:cubicBezTo>
                  <a:pt x="9" y="2"/>
                  <a:pt x="5" y="1"/>
                  <a:pt x="0" y="0"/>
                </a:cubicBezTo>
                <a:cubicBezTo>
                  <a:pt x="5" y="1"/>
                  <a:pt x="9" y="2"/>
                  <a:pt x="14" y="3"/>
                </a:cubicBezTo>
                <a:close/>
              </a:path>
            </a:pathLst>
          </a:custGeom>
          <a:solidFill>
            <a:srgbClr val="226AB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Freeform 10">
            <a:extLst>
              <a:ext uri="{FF2B5EF4-FFF2-40B4-BE49-F238E27FC236}">
                <a16:creationId xmlns:a16="http://schemas.microsoft.com/office/drawing/2014/main" id="{EFDF50FB-C6D4-4A2D-B2C6-840C84BA98BF}"/>
              </a:ext>
            </a:extLst>
          </p:cNvPr>
          <p:cNvSpPr>
            <a:spLocks/>
          </p:cNvSpPr>
          <p:nvPr/>
        </p:nvSpPr>
        <p:spPr bwMode="auto">
          <a:xfrm rot="382501">
            <a:off x="-1518091" y="619678"/>
            <a:ext cx="5422962" cy="1496684"/>
          </a:xfrm>
          <a:custGeom>
            <a:avLst/>
            <a:gdLst>
              <a:gd name="T0" fmla="*/ 167 w 884"/>
              <a:gd name="T1" fmla="*/ 16 h 327"/>
              <a:gd name="T2" fmla="*/ 70 w 884"/>
              <a:gd name="T3" fmla="*/ 60 h 327"/>
              <a:gd name="T4" fmla="*/ 16 w 884"/>
              <a:gd name="T5" fmla="*/ 166 h 327"/>
              <a:gd name="T6" fmla="*/ 0 w 884"/>
              <a:gd name="T7" fmla="*/ 207 h 327"/>
              <a:gd name="T8" fmla="*/ 102 w 884"/>
              <a:gd name="T9" fmla="*/ 154 h 327"/>
              <a:gd name="T10" fmla="*/ 712 w 884"/>
              <a:gd name="T11" fmla="*/ 286 h 327"/>
              <a:gd name="T12" fmla="*/ 770 w 884"/>
              <a:gd name="T13" fmla="*/ 147 h 327"/>
              <a:gd name="T14" fmla="*/ 167 w 884"/>
              <a:gd name="T15" fmla="*/ 16 h 3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84" h="327">
                <a:moveTo>
                  <a:pt x="167" y="16"/>
                </a:moveTo>
                <a:cubicBezTo>
                  <a:pt x="116" y="22"/>
                  <a:pt x="84" y="38"/>
                  <a:pt x="70" y="60"/>
                </a:cubicBezTo>
                <a:cubicBezTo>
                  <a:pt x="32" y="127"/>
                  <a:pt x="32" y="128"/>
                  <a:pt x="16" y="166"/>
                </a:cubicBezTo>
                <a:cubicBezTo>
                  <a:pt x="0" y="207"/>
                  <a:pt x="0" y="207"/>
                  <a:pt x="0" y="207"/>
                </a:cubicBezTo>
                <a:cubicBezTo>
                  <a:pt x="12" y="179"/>
                  <a:pt x="45" y="161"/>
                  <a:pt x="102" y="154"/>
                </a:cubicBezTo>
                <a:cubicBezTo>
                  <a:pt x="239" y="137"/>
                  <a:pt x="476" y="192"/>
                  <a:pt x="712" y="286"/>
                </a:cubicBezTo>
                <a:cubicBezTo>
                  <a:pt x="820" y="327"/>
                  <a:pt x="884" y="179"/>
                  <a:pt x="770" y="147"/>
                </a:cubicBezTo>
                <a:cubicBezTo>
                  <a:pt x="537" y="54"/>
                  <a:pt x="302" y="0"/>
                  <a:pt x="167" y="16"/>
                </a:cubicBezTo>
                <a:close/>
              </a:path>
            </a:pathLst>
          </a:custGeom>
          <a:solidFill>
            <a:srgbClr val="76AFA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D30229BD-FA80-479B-B377-8B63A0E12AB3}"/>
              </a:ext>
            </a:extLst>
          </p:cNvPr>
          <p:cNvSpPr>
            <a:spLocks/>
          </p:cNvSpPr>
          <p:nvPr/>
        </p:nvSpPr>
        <p:spPr bwMode="auto">
          <a:xfrm rot="382501">
            <a:off x="-1363061" y="4149993"/>
            <a:ext cx="2024276" cy="741573"/>
          </a:xfrm>
          <a:custGeom>
            <a:avLst/>
            <a:gdLst>
              <a:gd name="T0" fmla="*/ 72 w 330"/>
              <a:gd name="T1" fmla="*/ 3 h 162"/>
              <a:gd name="T2" fmla="*/ 175 w 330"/>
              <a:gd name="T3" fmla="*/ 9 h 162"/>
              <a:gd name="T4" fmla="*/ 220 w 330"/>
              <a:gd name="T5" fmla="*/ 128 h 162"/>
              <a:gd name="T6" fmla="*/ 102 w 330"/>
              <a:gd name="T7" fmla="*/ 162 h 162"/>
              <a:gd name="T8" fmla="*/ 102 w 330"/>
              <a:gd name="T9" fmla="*/ 162 h 162"/>
              <a:gd name="T10" fmla="*/ 40 w 330"/>
              <a:gd name="T11" fmla="*/ 96 h 162"/>
              <a:gd name="T12" fmla="*/ 72 w 330"/>
              <a:gd name="T13" fmla="*/ 3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0" h="162">
                <a:moveTo>
                  <a:pt x="72" y="3"/>
                </a:moveTo>
                <a:cubicBezTo>
                  <a:pt x="100" y="0"/>
                  <a:pt x="135" y="2"/>
                  <a:pt x="175" y="9"/>
                </a:cubicBezTo>
                <a:cubicBezTo>
                  <a:pt x="281" y="20"/>
                  <a:pt x="330" y="146"/>
                  <a:pt x="220" y="128"/>
                </a:cubicBezTo>
                <a:cubicBezTo>
                  <a:pt x="194" y="124"/>
                  <a:pt x="53" y="110"/>
                  <a:pt x="102" y="162"/>
                </a:cubicBezTo>
                <a:cubicBezTo>
                  <a:pt x="102" y="162"/>
                  <a:pt x="102" y="162"/>
                  <a:pt x="102" y="162"/>
                </a:cubicBezTo>
                <a:cubicBezTo>
                  <a:pt x="102" y="162"/>
                  <a:pt x="54" y="112"/>
                  <a:pt x="40" y="96"/>
                </a:cubicBezTo>
                <a:cubicBezTo>
                  <a:pt x="0" y="47"/>
                  <a:pt x="8" y="11"/>
                  <a:pt x="72" y="3"/>
                </a:cubicBezTo>
                <a:close/>
              </a:path>
            </a:pathLst>
          </a:custGeom>
          <a:solidFill>
            <a:srgbClr val="EB751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FB8AA4B0-D728-4C3F-AFDF-FC639D2372B7}"/>
              </a:ext>
            </a:extLst>
          </p:cNvPr>
          <p:cNvSpPr>
            <a:spLocks/>
          </p:cNvSpPr>
          <p:nvPr/>
        </p:nvSpPr>
        <p:spPr bwMode="auto">
          <a:xfrm rot="382501">
            <a:off x="-1845330" y="3293252"/>
            <a:ext cx="3374467" cy="1093557"/>
          </a:xfrm>
          <a:custGeom>
            <a:avLst/>
            <a:gdLst>
              <a:gd name="T0" fmla="*/ 18 w 550"/>
              <a:gd name="T1" fmla="*/ 94 h 239"/>
              <a:gd name="T2" fmla="*/ 34 w 550"/>
              <a:gd name="T3" fmla="*/ 132 h 239"/>
              <a:gd name="T4" fmla="*/ 95 w 550"/>
              <a:gd name="T5" fmla="*/ 238 h 239"/>
              <a:gd name="T6" fmla="*/ 141 w 550"/>
              <a:gd name="T7" fmla="*/ 151 h 239"/>
              <a:gd name="T8" fmla="*/ 444 w 550"/>
              <a:gd name="T9" fmla="*/ 207 h 239"/>
              <a:gd name="T10" fmla="*/ 466 w 550"/>
              <a:gd name="T11" fmla="*/ 79 h 239"/>
              <a:gd name="T12" fmla="*/ 92 w 550"/>
              <a:gd name="T13" fmla="*/ 11 h 239"/>
              <a:gd name="T14" fmla="*/ 18 w 550"/>
              <a:gd name="T15" fmla="*/ 94 h 2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50" h="239">
                <a:moveTo>
                  <a:pt x="18" y="94"/>
                </a:moveTo>
                <a:cubicBezTo>
                  <a:pt x="34" y="132"/>
                  <a:pt x="34" y="132"/>
                  <a:pt x="34" y="132"/>
                </a:cubicBezTo>
                <a:cubicBezTo>
                  <a:pt x="63" y="188"/>
                  <a:pt x="66" y="195"/>
                  <a:pt x="95" y="238"/>
                </a:cubicBezTo>
                <a:cubicBezTo>
                  <a:pt x="63" y="192"/>
                  <a:pt x="76" y="158"/>
                  <a:pt x="141" y="151"/>
                </a:cubicBezTo>
                <a:cubicBezTo>
                  <a:pt x="211" y="142"/>
                  <a:pt x="325" y="165"/>
                  <a:pt x="444" y="207"/>
                </a:cubicBezTo>
                <a:cubicBezTo>
                  <a:pt x="518" y="239"/>
                  <a:pt x="550" y="114"/>
                  <a:pt x="466" y="79"/>
                </a:cubicBezTo>
                <a:cubicBezTo>
                  <a:pt x="318" y="28"/>
                  <a:pt x="178" y="0"/>
                  <a:pt x="92" y="11"/>
                </a:cubicBezTo>
                <a:cubicBezTo>
                  <a:pt x="23" y="19"/>
                  <a:pt x="0" y="50"/>
                  <a:pt x="18" y="94"/>
                </a:cubicBezTo>
                <a:close/>
              </a:path>
            </a:pathLst>
          </a:custGeom>
          <a:solidFill>
            <a:srgbClr val="76AFA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Freeform 8">
            <a:extLst>
              <a:ext uri="{FF2B5EF4-FFF2-40B4-BE49-F238E27FC236}">
                <a16:creationId xmlns:a16="http://schemas.microsoft.com/office/drawing/2014/main" id="{039DE70F-A1B0-4B9E-92BB-7C9FFB8D9AA9}"/>
              </a:ext>
            </a:extLst>
          </p:cNvPr>
          <p:cNvSpPr>
            <a:spLocks/>
          </p:cNvSpPr>
          <p:nvPr/>
        </p:nvSpPr>
        <p:spPr bwMode="auto">
          <a:xfrm rot="382501">
            <a:off x="-2004729" y="2413750"/>
            <a:ext cx="6424000" cy="2131458"/>
          </a:xfrm>
          <a:custGeom>
            <a:avLst/>
            <a:gdLst>
              <a:gd name="T0" fmla="*/ 3 w 1047"/>
              <a:gd name="T1" fmla="*/ 95 h 466"/>
              <a:gd name="T2" fmla="*/ 6 w 1047"/>
              <a:gd name="T3" fmla="*/ 130 h 466"/>
              <a:gd name="T4" fmla="*/ 27 w 1047"/>
              <a:gd name="T5" fmla="*/ 245 h 466"/>
              <a:gd name="T6" fmla="*/ 29 w 1047"/>
              <a:gd name="T7" fmla="*/ 252 h 466"/>
              <a:gd name="T8" fmla="*/ 112 w 1047"/>
              <a:gd name="T9" fmla="*/ 172 h 466"/>
              <a:gd name="T10" fmla="*/ 852 w 1047"/>
              <a:gd name="T11" fmla="*/ 398 h 466"/>
              <a:gd name="T12" fmla="*/ 941 w 1047"/>
              <a:gd name="T13" fmla="*/ 282 h 466"/>
              <a:gd name="T14" fmla="*/ 99 w 1047"/>
              <a:gd name="T15" fmla="*/ 22 h 466"/>
              <a:gd name="T16" fmla="*/ 3 w 1047"/>
              <a:gd name="T17" fmla="*/ 95 h 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47" h="466">
                <a:moveTo>
                  <a:pt x="3" y="95"/>
                </a:moveTo>
                <a:cubicBezTo>
                  <a:pt x="6" y="130"/>
                  <a:pt x="6" y="130"/>
                  <a:pt x="6" y="130"/>
                </a:cubicBezTo>
                <a:cubicBezTo>
                  <a:pt x="16" y="201"/>
                  <a:pt x="16" y="204"/>
                  <a:pt x="27" y="245"/>
                </a:cubicBezTo>
                <a:cubicBezTo>
                  <a:pt x="29" y="252"/>
                  <a:pt x="29" y="252"/>
                  <a:pt x="29" y="252"/>
                </a:cubicBezTo>
                <a:cubicBezTo>
                  <a:pt x="17" y="210"/>
                  <a:pt x="43" y="180"/>
                  <a:pt x="112" y="172"/>
                </a:cubicBezTo>
                <a:cubicBezTo>
                  <a:pt x="272" y="152"/>
                  <a:pt x="602" y="252"/>
                  <a:pt x="852" y="398"/>
                </a:cubicBezTo>
                <a:cubicBezTo>
                  <a:pt x="950" y="466"/>
                  <a:pt x="1047" y="334"/>
                  <a:pt x="941" y="282"/>
                </a:cubicBezTo>
                <a:cubicBezTo>
                  <a:pt x="658" y="116"/>
                  <a:pt x="281" y="0"/>
                  <a:pt x="99" y="22"/>
                </a:cubicBezTo>
                <a:cubicBezTo>
                  <a:pt x="32" y="30"/>
                  <a:pt x="0" y="57"/>
                  <a:pt x="3" y="95"/>
                </a:cubicBezTo>
                <a:close/>
              </a:path>
            </a:pathLst>
          </a:custGeom>
          <a:solidFill>
            <a:srgbClr val="C8C2A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Freeform 9">
            <a:extLst>
              <a:ext uri="{FF2B5EF4-FFF2-40B4-BE49-F238E27FC236}">
                <a16:creationId xmlns:a16="http://schemas.microsoft.com/office/drawing/2014/main" id="{6C83CAC7-4DDD-449C-95DA-57CD6D964E1C}"/>
              </a:ext>
            </a:extLst>
          </p:cNvPr>
          <p:cNvSpPr>
            <a:spLocks/>
          </p:cNvSpPr>
          <p:nvPr/>
        </p:nvSpPr>
        <p:spPr bwMode="auto">
          <a:xfrm rot="382501">
            <a:off x="-1873263" y="1491920"/>
            <a:ext cx="6068793" cy="1820088"/>
          </a:xfrm>
          <a:custGeom>
            <a:avLst/>
            <a:gdLst>
              <a:gd name="T0" fmla="*/ 20 w 989"/>
              <a:gd name="T1" fmla="*/ 81 h 398"/>
              <a:gd name="T2" fmla="*/ 18 w 989"/>
              <a:gd name="T3" fmla="*/ 93 h 398"/>
              <a:gd name="T4" fmla="*/ 1 w 989"/>
              <a:gd name="T5" fmla="*/ 211 h 398"/>
              <a:gd name="T6" fmla="*/ 0 w 989"/>
              <a:gd name="T7" fmla="*/ 241 h 398"/>
              <a:gd name="T8" fmla="*/ 99 w 989"/>
              <a:gd name="T9" fmla="*/ 170 h 398"/>
              <a:gd name="T10" fmla="*/ 799 w 989"/>
              <a:gd name="T11" fmla="*/ 350 h 398"/>
              <a:gd name="T12" fmla="*/ 873 w 989"/>
              <a:gd name="T13" fmla="*/ 215 h 398"/>
              <a:gd name="T14" fmla="*/ 124 w 989"/>
              <a:gd name="T15" fmla="*/ 20 h 398"/>
              <a:gd name="T16" fmla="*/ 20 w 989"/>
              <a:gd name="T17" fmla="*/ 81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89" h="398">
                <a:moveTo>
                  <a:pt x="20" y="81"/>
                </a:moveTo>
                <a:cubicBezTo>
                  <a:pt x="18" y="93"/>
                  <a:pt x="18" y="93"/>
                  <a:pt x="18" y="93"/>
                </a:cubicBezTo>
                <a:cubicBezTo>
                  <a:pt x="4" y="167"/>
                  <a:pt x="3" y="169"/>
                  <a:pt x="1" y="211"/>
                </a:cubicBezTo>
                <a:cubicBezTo>
                  <a:pt x="0" y="241"/>
                  <a:pt x="0" y="241"/>
                  <a:pt x="0" y="241"/>
                </a:cubicBezTo>
                <a:cubicBezTo>
                  <a:pt x="0" y="204"/>
                  <a:pt x="32" y="179"/>
                  <a:pt x="99" y="170"/>
                </a:cubicBezTo>
                <a:cubicBezTo>
                  <a:pt x="252" y="152"/>
                  <a:pt x="540" y="229"/>
                  <a:pt x="799" y="350"/>
                </a:cubicBezTo>
                <a:cubicBezTo>
                  <a:pt x="894" y="398"/>
                  <a:pt x="989" y="269"/>
                  <a:pt x="873" y="215"/>
                </a:cubicBezTo>
                <a:cubicBezTo>
                  <a:pt x="597" y="83"/>
                  <a:pt x="288" y="0"/>
                  <a:pt x="124" y="20"/>
                </a:cubicBezTo>
                <a:cubicBezTo>
                  <a:pt x="62" y="28"/>
                  <a:pt x="28" y="49"/>
                  <a:pt x="20" y="81"/>
                </a:cubicBezTo>
                <a:close/>
              </a:path>
            </a:pathLst>
          </a:custGeom>
          <a:solidFill>
            <a:srgbClr val="FFC53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Freeform 12">
            <a:extLst>
              <a:ext uri="{FF2B5EF4-FFF2-40B4-BE49-F238E27FC236}">
                <a16:creationId xmlns:a16="http://schemas.microsoft.com/office/drawing/2014/main" id="{3F049ADD-F69F-4074-B68C-3D34A1ED6488}"/>
              </a:ext>
            </a:extLst>
          </p:cNvPr>
          <p:cNvSpPr>
            <a:spLocks/>
          </p:cNvSpPr>
          <p:nvPr/>
        </p:nvSpPr>
        <p:spPr bwMode="auto">
          <a:xfrm rot="382501">
            <a:off x="-804361" y="-13207"/>
            <a:ext cx="4393669" cy="1089044"/>
          </a:xfrm>
          <a:custGeom>
            <a:avLst/>
            <a:gdLst>
              <a:gd name="T0" fmla="*/ 185 w 716"/>
              <a:gd name="T1" fmla="*/ 13 h 238"/>
              <a:gd name="T2" fmla="*/ 108 w 716"/>
              <a:gd name="T3" fmla="*/ 40 h 238"/>
              <a:gd name="T4" fmla="*/ 70 w 716"/>
              <a:gd name="T5" fmla="*/ 76 h 238"/>
              <a:gd name="T6" fmla="*/ 0 w 716"/>
              <a:gd name="T7" fmla="*/ 158 h 238"/>
              <a:gd name="T8" fmla="*/ 93 w 716"/>
              <a:gd name="T9" fmla="*/ 118 h 238"/>
              <a:gd name="T10" fmla="*/ 571 w 716"/>
              <a:gd name="T11" fmla="*/ 203 h 238"/>
              <a:gd name="T12" fmla="*/ 629 w 716"/>
              <a:gd name="T13" fmla="*/ 92 h 238"/>
              <a:gd name="T14" fmla="*/ 185 w 716"/>
              <a:gd name="T15" fmla="*/ 13 h 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6" h="238">
                <a:moveTo>
                  <a:pt x="185" y="13"/>
                </a:moveTo>
                <a:cubicBezTo>
                  <a:pt x="150" y="17"/>
                  <a:pt x="124" y="27"/>
                  <a:pt x="108" y="40"/>
                </a:cubicBezTo>
                <a:cubicBezTo>
                  <a:pt x="70" y="76"/>
                  <a:pt x="70" y="76"/>
                  <a:pt x="70" y="76"/>
                </a:cubicBezTo>
                <a:cubicBezTo>
                  <a:pt x="48" y="99"/>
                  <a:pt x="20" y="132"/>
                  <a:pt x="0" y="158"/>
                </a:cubicBezTo>
                <a:cubicBezTo>
                  <a:pt x="15" y="137"/>
                  <a:pt x="45" y="123"/>
                  <a:pt x="93" y="118"/>
                </a:cubicBezTo>
                <a:cubicBezTo>
                  <a:pt x="203" y="104"/>
                  <a:pt x="382" y="139"/>
                  <a:pt x="571" y="203"/>
                </a:cubicBezTo>
                <a:cubicBezTo>
                  <a:pt x="660" y="238"/>
                  <a:pt x="716" y="129"/>
                  <a:pt x="629" y="92"/>
                </a:cubicBezTo>
                <a:cubicBezTo>
                  <a:pt x="454" y="32"/>
                  <a:pt x="288" y="0"/>
                  <a:pt x="185" y="13"/>
                </a:cubicBezTo>
                <a:close/>
              </a:path>
            </a:pathLst>
          </a:custGeom>
          <a:solidFill>
            <a:srgbClr val="EB751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Freeform 13">
            <a:extLst>
              <a:ext uri="{FF2B5EF4-FFF2-40B4-BE49-F238E27FC236}">
                <a16:creationId xmlns:a16="http://schemas.microsoft.com/office/drawing/2014/main" id="{818D090C-15C1-4795-A87B-B7B135B655F5}"/>
              </a:ext>
            </a:extLst>
          </p:cNvPr>
          <p:cNvSpPr>
            <a:spLocks/>
          </p:cNvSpPr>
          <p:nvPr/>
        </p:nvSpPr>
        <p:spPr bwMode="auto">
          <a:xfrm rot="382501">
            <a:off x="224542" y="-339218"/>
            <a:ext cx="5209031" cy="1362809"/>
          </a:xfrm>
          <a:custGeom>
            <a:avLst/>
            <a:gdLst>
              <a:gd name="T0" fmla="*/ 769 w 849"/>
              <a:gd name="T1" fmla="*/ 175 h 298"/>
              <a:gd name="T2" fmla="*/ 182 w 849"/>
              <a:gd name="T3" fmla="*/ 16 h 298"/>
              <a:gd name="T4" fmla="*/ 140 w 849"/>
              <a:gd name="T5" fmla="*/ 26 h 298"/>
              <a:gd name="T6" fmla="*/ 98 w 849"/>
              <a:gd name="T7" fmla="*/ 45 h 298"/>
              <a:gd name="T8" fmla="*/ 0 w 849"/>
              <a:gd name="T9" fmla="*/ 103 h 298"/>
              <a:gd name="T10" fmla="*/ 68 w 849"/>
              <a:gd name="T11" fmla="*/ 81 h 298"/>
              <a:gd name="T12" fmla="*/ 754 w 849"/>
              <a:gd name="T13" fmla="*/ 267 h 298"/>
              <a:gd name="T14" fmla="*/ 769 w 849"/>
              <a:gd name="T15" fmla="*/ 175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49" h="298">
                <a:moveTo>
                  <a:pt x="769" y="175"/>
                </a:moveTo>
                <a:cubicBezTo>
                  <a:pt x="556" y="69"/>
                  <a:pt x="310" y="0"/>
                  <a:pt x="182" y="16"/>
                </a:cubicBezTo>
                <a:cubicBezTo>
                  <a:pt x="165" y="18"/>
                  <a:pt x="151" y="21"/>
                  <a:pt x="140" y="26"/>
                </a:cubicBezTo>
                <a:cubicBezTo>
                  <a:pt x="98" y="45"/>
                  <a:pt x="98" y="45"/>
                  <a:pt x="98" y="45"/>
                </a:cubicBezTo>
                <a:cubicBezTo>
                  <a:pt x="36" y="79"/>
                  <a:pt x="33" y="80"/>
                  <a:pt x="0" y="103"/>
                </a:cubicBezTo>
                <a:cubicBezTo>
                  <a:pt x="15" y="93"/>
                  <a:pt x="38" y="85"/>
                  <a:pt x="68" y="81"/>
                </a:cubicBezTo>
                <a:cubicBezTo>
                  <a:pt x="217" y="63"/>
                  <a:pt x="505" y="144"/>
                  <a:pt x="754" y="267"/>
                </a:cubicBezTo>
                <a:cubicBezTo>
                  <a:pt x="817" y="298"/>
                  <a:pt x="849" y="200"/>
                  <a:pt x="769" y="175"/>
                </a:cubicBezTo>
                <a:close/>
              </a:path>
            </a:pathLst>
          </a:custGeom>
          <a:solidFill>
            <a:srgbClr val="C8C2A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" name="Freeform 14">
            <a:extLst>
              <a:ext uri="{FF2B5EF4-FFF2-40B4-BE49-F238E27FC236}">
                <a16:creationId xmlns:a16="http://schemas.microsoft.com/office/drawing/2014/main" id="{AD25A02A-7AE8-48AC-BB65-4C2C5B121074}"/>
              </a:ext>
            </a:extLst>
          </p:cNvPr>
          <p:cNvSpPr>
            <a:spLocks/>
          </p:cNvSpPr>
          <p:nvPr/>
        </p:nvSpPr>
        <p:spPr bwMode="auto">
          <a:xfrm rot="382501">
            <a:off x="1451653" y="-468394"/>
            <a:ext cx="3190809" cy="663355"/>
          </a:xfrm>
          <a:custGeom>
            <a:avLst/>
            <a:gdLst>
              <a:gd name="T0" fmla="*/ 478 w 520"/>
              <a:gd name="T1" fmla="*/ 76 h 145"/>
              <a:gd name="T2" fmla="*/ 166 w 520"/>
              <a:gd name="T3" fmla="*/ 6 h 145"/>
              <a:gd name="T4" fmla="*/ 140 w 520"/>
              <a:gd name="T5" fmla="*/ 8 h 145"/>
              <a:gd name="T6" fmla="*/ 18 w 520"/>
              <a:gd name="T7" fmla="*/ 34 h 145"/>
              <a:gd name="T8" fmla="*/ 0 w 520"/>
              <a:gd name="T9" fmla="*/ 40 h 145"/>
              <a:gd name="T10" fmla="*/ 32 w 520"/>
              <a:gd name="T11" fmla="*/ 33 h 145"/>
              <a:gd name="T12" fmla="*/ 452 w 520"/>
              <a:gd name="T13" fmla="*/ 124 h 145"/>
              <a:gd name="T14" fmla="*/ 478 w 520"/>
              <a:gd name="T15" fmla="*/ 76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20" h="145">
                <a:moveTo>
                  <a:pt x="478" y="76"/>
                </a:moveTo>
                <a:cubicBezTo>
                  <a:pt x="359" y="28"/>
                  <a:pt x="239" y="0"/>
                  <a:pt x="166" y="6"/>
                </a:cubicBezTo>
                <a:cubicBezTo>
                  <a:pt x="140" y="8"/>
                  <a:pt x="140" y="8"/>
                  <a:pt x="140" y="8"/>
                </a:cubicBezTo>
                <a:cubicBezTo>
                  <a:pt x="83" y="17"/>
                  <a:pt x="71" y="19"/>
                  <a:pt x="18" y="34"/>
                </a:cubicBezTo>
                <a:cubicBezTo>
                  <a:pt x="0" y="40"/>
                  <a:pt x="0" y="40"/>
                  <a:pt x="0" y="40"/>
                </a:cubicBezTo>
                <a:cubicBezTo>
                  <a:pt x="9" y="37"/>
                  <a:pt x="19" y="35"/>
                  <a:pt x="32" y="33"/>
                </a:cubicBezTo>
                <a:cubicBezTo>
                  <a:pt x="126" y="22"/>
                  <a:pt x="289" y="59"/>
                  <a:pt x="452" y="124"/>
                </a:cubicBezTo>
                <a:cubicBezTo>
                  <a:pt x="505" y="145"/>
                  <a:pt x="520" y="93"/>
                  <a:pt x="478" y="76"/>
                </a:cubicBezTo>
                <a:close/>
              </a:path>
            </a:pathLst>
          </a:custGeom>
          <a:solidFill>
            <a:srgbClr val="FFC53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" name="椭圆 31">
            <a:extLst>
              <a:ext uri="{FF2B5EF4-FFF2-40B4-BE49-F238E27FC236}">
                <a16:creationId xmlns:a16="http://schemas.microsoft.com/office/drawing/2014/main" id="{87358769-670F-4A93-8573-AC002D9EEB55}"/>
              </a:ext>
            </a:extLst>
          </p:cNvPr>
          <p:cNvSpPr/>
          <p:nvPr/>
        </p:nvSpPr>
        <p:spPr>
          <a:xfrm>
            <a:off x="5953790" y="1098993"/>
            <a:ext cx="4375707" cy="437570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979FC28E-507A-412A-921C-1D6910725B6C}"/>
              </a:ext>
            </a:extLst>
          </p:cNvPr>
          <p:cNvSpPr txBox="1"/>
          <p:nvPr/>
        </p:nvSpPr>
        <p:spPr>
          <a:xfrm>
            <a:off x="6306227" y="2447015"/>
            <a:ext cx="357020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過度汰換手機</a:t>
            </a:r>
            <a:endParaRPr lang="en-US" altLang="zh-TW" sz="4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帶來的影響</a:t>
            </a:r>
            <a:endParaRPr lang="zh-CN" altLang="en-US" sz="44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00635" y="6168189"/>
            <a:ext cx="2528047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516006" y="5474700"/>
            <a:ext cx="2308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製作者</a:t>
            </a:r>
            <a:r>
              <a:rPr lang="en-US" altLang="zh-TW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r>
              <a:rPr lang="zh-TW" alt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李</a:t>
            </a:r>
            <a:r>
              <a:rPr lang="zh-TW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亦</a:t>
            </a:r>
            <a:r>
              <a:rPr lang="zh-TW" alt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儒、陳柏偉</a:t>
            </a:r>
            <a:endParaRPr lang="zh-TW" altLang="en-US" sz="22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DF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Freeform 6">
            <a:extLst>
              <a:ext uri="{FF2B5EF4-FFF2-40B4-BE49-F238E27FC236}">
                <a16:creationId xmlns:a16="http://schemas.microsoft.com/office/drawing/2014/main" id="{F936F5BB-7198-49B4-BB72-B7D17E237E7F}"/>
              </a:ext>
            </a:extLst>
          </p:cNvPr>
          <p:cNvSpPr>
            <a:spLocks/>
          </p:cNvSpPr>
          <p:nvPr/>
        </p:nvSpPr>
        <p:spPr bwMode="auto">
          <a:xfrm rot="382501">
            <a:off x="4802863" y="1147960"/>
            <a:ext cx="1565830" cy="573626"/>
          </a:xfrm>
          <a:custGeom>
            <a:avLst/>
            <a:gdLst>
              <a:gd name="T0" fmla="*/ 72 w 330"/>
              <a:gd name="T1" fmla="*/ 3 h 162"/>
              <a:gd name="T2" fmla="*/ 175 w 330"/>
              <a:gd name="T3" fmla="*/ 9 h 162"/>
              <a:gd name="T4" fmla="*/ 220 w 330"/>
              <a:gd name="T5" fmla="*/ 128 h 162"/>
              <a:gd name="T6" fmla="*/ 102 w 330"/>
              <a:gd name="T7" fmla="*/ 162 h 162"/>
              <a:gd name="T8" fmla="*/ 102 w 330"/>
              <a:gd name="T9" fmla="*/ 162 h 162"/>
              <a:gd name="T10" fmla="*/ 40 w 330"/>
              <a:gd name="T11" fmla="*/ 96 h 162"/>
              <a:gd name="T12" fmla="*/ 72 w 330"/>
              <a:gd name="T13" fmla="*/ 3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0" h="162">
                <a:moveTo>
                  <a:pt x="72" y="3"/>
                </a:moveTo>
                <a:cubicBezTo>
                  <a:pt x="100" y="0"/>
                  <a:pt x="135" y="2"/>
                  <a:pt x="175" y="9"/>
                </a:cubicBezTo>
                <a:cubicBezTo>
                  <a:pt x="281" y="20"/>
                  <a:pt x="330" y="146"/>
                  <a:pt x="220" y="128"/>
                </a:cubicBezTo>
                <a:cubicBezTo>
                  <a:pt x="194" y="124"/>
                  <a:pt x="53" y="110"/>
                  <a:pt x="102" y="162"/>
                </a:cubicBezTo>
                <a:cubicBezTo>
                  <a:pt x="102" y="162"/>
                  <a:pt x="102" y="162"/>
                  <a:pt x="102" y="162"/>
                </a:cubicBezTo>
                <a:cubicBezTo>
                  <a:pt x="102" y="162"/>
                  <a:pt x="54" y="112"/>
                  <a:pt x="40" y="96"/>
                </a:cubicBezTo>
                <a:cubicBezTo>
                  <a:pt x="0" y="47"/>
                  <a:pt x="8" y="11"/>
                  <a:pt x="72" y="3"/>
                </a:cubicBezTo>
                <a:close/>
              </a:path>
            </a:pathLst>
          </a:custGeom>
          <a:solidFill>
            <a:srgbClr val="EB751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7" name="Freeform 7">
            <a:extLst>
              <a:ext uri="{FF2B5EF4-FFF2-40B4-BE49-F238E27FC236}">
                <a16:creationId xmlns:a16="http://schemas.microsoft.com/office/drawing/2014/main" id="{22788025-CF7C-4649-B275-B15818644D40}"/>
              </a:ext>
            </a:extLst>
          </p:cNvPr>
          <p:cNvSpPr>
            <a:spLocks/>
          </p:cNvSpPr>
          <p:nvPr/>
        </p:nvSpPr>
        <p:spPr bwMode="auto">
          <a:xfrm rot="382501">
            <a:off x="4340030" y="466227"/>
            <a:ext cx="2610238" cy="845895"/>
          </a:xfrm>
          <a:custGeom>
            <a:avLst/>
            <a:gdLst>
              <a:gd name="T0" fmla="*/ 18 w 550"/>
              <a:gd name="T1" fmla="*/ 94 h 239"/>
              <a:gd name="T2" fmla="*/ 34 w 550"/>
              <a:gd name="T3" fmla="*/ 132 h 239"/>
              <a:gd name="T4" fmla="*/ 95 w 550"/>
              <a:gd name="T5" fmla="*/ 238 h 239"/>
              <a:gd name="T6" fmla="*/ 141 w 550"/>
              <a:gd name="T7" fmla="*/ 151 h 239"/>
              <a:gd name="T8" fmla="*/ 444 w 550"/>
              <a:gd name="T9" fmla="*/ 207 h 239"/>
              <a:gd name="T10" fmla="*/ 466 w 550"/>
              <a:gd name="T11" fmla="*/ 79 h 239"/>
              <a:gd name="T12" fmla="*/ 92 w 550"/>
              <a:gd name="T13" fmla="*/ 11 h 239"/>
              <a:gd name="T14" fmla="*/ 18 w 550"/>
              <a:gd name="T15" fmla="*/ 94 h 2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50" h="239">
                <a:moveTo>
                  <a:pt x="18" y="94"/>
                </a:moveTo>
                <a:cubicBezTo>
                  <a:pt x="34" y="132"/>
                  <a:pt x="34" y="132"/>
                  <a:pt x="34" y="132"/>
                </a:cubicBezTo>
                <a:cubicBezTo>
                  <a:pt x="63" y="188"/>
                  <a:pt x="66" y="195"/>
                  <a:pt x="95" y="238"/>
                </a:cubicBezTo>
                <a:cubicBezTo>
                  <a:pt x="63" y="192"/>
                  <a:pt x="76" y="158"/>
                  <a:pt x="141" y="151"/>
                </a:cubicBezTo>
                <a:cubicBezTo>
                  <a:pt x="211" y="142"/>
                  <a:pt x="325" y="165"/>
                  <a:pt x="444" y="207"/>
                </a:cubicBezTo>
                <a:cubicBezTo>
                  <a:pt x="518" y="239"/>
                  <a:pt x="550" y="114"/>
                  <a:pt x="466" y="79"/>
                </a:cubicBezTo>
                <a:cubicBezTo>
                  <a:pt x="318" y="28"/>
                  <a:pt x="178" y="0"/>
                  <a:pt x="92" y="11"/>
                </a:cubicBezTo>
                <a:cubicBezTo>
                  <a:pt x="23" y="19"/>
                  <a:pt x="0" y="50"/>
                  <a:pt x="18" y="94"/>
                </a:cubicBezTo>
                <a:close/>
              </a:path>
            </a:pathLst>
          </a:custGeom>
          <a:solidFill>
            <a:srgbClr val="76AFA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8" name="Freeform 8">
            <a:extLst>
              <a:ext uri="{FF2B5EF4-FFF2-40B4-BE49-F238E27FC236}">
                <a16:creationId xmlns:a16="http://schemas.microsoft.com/office/drawing/2014/main" id="{EEBD97C9-C34D-45DA-967F-7DD4F3B921E9}"/>
              </a:ext>
            </a:extLst>
          </p:cNvPr>
          <p:cNvSpPr>
            <a:spLocks/>
          </p:cNvSpPr>
          <p:nvPr/>
        </p:nvSpPr>
        <p:spPr bwMode="auto">
          <a:xfrm rot="382501">
            <a:off x="4130548" y="-138379"/>
            <a:ext cx="4969131" cy="1648738"/>
          </a:xfrm>
          <a:custGeom>
            <a:avLst/>
            <a:gdLst>
              <a:gd name="T0" fmla="*/ 3 w 1047"/>
              <a:gd name="T1" fmla="*/ 95 h 466"/>
              <a:gd name="T2" fmla="*/ 6 w 1047"/>
              <a:gd name="T3" fmla="*/ 130 h 466"/>
              <a:gd name="T4" fmla="*/ 27 w 1047"/>
              <a:gd name="T5" fmla="*/ 245 h 466"/>
              <a:gd name="T6" fmla="*/ 29 w 1047"/>
              <a:gd name="T7" fmla="*/ 252 h 466"/>
              <a:gd name="T8" fmla="*/ 112 w 1047"/>
              <a:gd name="T9" fmla="*/ 172 h 466"/>
              <a:gd name="T10" fmla="*/ 852 w 1047"/>
              <a:gd name="T11" fmla="*/ 398 h 466"/>
              <a:gd name="T12" fmla="*/ 941 w 1047"/>
              <a:gd name="T13" fmla="*/ 282 h 466"/>
              <a:gd name="T14" fmla="*/ 99 w 1047"/>
              <a:gd name="T15" fmla="*/ 22 h 466"/>
              <a:gd name="T16" fmla="*/ 3 w 1047"/>
              <a:gd name="T17" fmla="*/ 95 h 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47" h="466">
                <a:moveTo>
                  <a:pt x="3" y="95"/>
                </a:moveTo>
                <a:cubicBezTo>
                  <a:pt x="6" y="130"/>
                  <a:pt x="6" y="130"/>
                  <a:pt x="6" y="130"/>
                </a:cubicBezTo>
                <a:cubicBezTo>
                  <a:pt x="16" y="201"/>
                  <a:pt x="16" y="204"/>
                  <a:pt x="27" y="245"/>
                </a:cubicBezTo>
                <a:cubicBezTo>
                  <a:pt x="29" y="252"/>
                  <a:pt x="29" y="252"/>
                  <a:pt x="29" y="252"/>
                </a:cubicBezTo>
                <a:cubicBezTo>
                  <a:pt x="17" y="210"/>
                  <a:pt x="43" y="180"/>
                  <a:pt x="112" y="172"/>
                </a:cubicBezTo>
                <a:cubicBezTo>
                  <a:pt x="272" y="152"/>
                  <a:pt x="602" y="252"/>
                  <a:pt x="852" y="398"/>
                </a:cubicBezTo>
                <a:cubicBezTo>
                  <a:pt x="950" y="466"/>
                  <a:pt x="1047" y="334"/>
                  <a:pt x="941" y="282"/>
                </a:cubicBezTo>
                <a:cubicBezTo>
                  <a:pt x="658" y="116"/>
                  <a:pt x="281" y="0"/>
                  <a:pt x="99" y="22"/>
                </a:cubicBezTo>
                <a:cubicBezTo>
                  <a:pt x="32" y="30"/>
                  <a:pt x="0" y="57"/>
                  <a:pt x="3" y="95"/>
                </a:cubicBezTo>
                <a:close/>
              </a:path>
            </a:pathLst>
          </a:custGeom>
          <a:solidFill>
            <a:srgbClr val="C8C2A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9" name="Freeform 9">
            <a:extLst>
              <a:ext uri="{FF2B5EF4-FFF2-40B4-BE49-F238E27FC236}">
                <a16:creationId xmlns:a16="http://schemas.microsoft.com/office/drawing/2014/main" id="{876DC134-2F72-47D6-BB46-D3BE9E224169}"/>
              </a:ext>
            </a:extLst>
          </p:cNvPr>
          <p:cNvSpPr>
            <a:spLocks/>
          </p:cNvSpPr>
          <p:nvPr/>
        </p:nvSpPr>
        <p:spPr bwMode="auto">
          <a:xfrm rot="382501">
            <a:off x="4414556" y="-893384"/>
            <a:ext cx="4694369" cy="1407885"/>
          </a:xfrm>
          <a:custGeom>
            <a:avLst/>
            <a:gdLst>
              <a:gd name="T0" fmla="*/ 20 w 989"/>
              <a:gd name="T1" fmla="*/ 81 h 398"/>
              <a:gd name="T2" fmla="*/ 18 w 989"/>
              <a:gd name="T3" fmla="*/ 93 h 398"/>
              <a:gd name="T4" fmla="*/ 1 w 989"/>
              <a:gd name="T5" fmla="*/ 211 h 398"/>
              <a:gd name="T6" fmla="*/ 0 w 989"/>
              <a:gd name="T7" fmla="*/ 241 h 398"/>
              <a:gd name="T8" fmla="*/ 99 w 989"/>
              <a:gd name="T9" fmla="*/ 170 h 398"/>
              <a:gd name="T10" fmla="*/ 799 w 989"/>
              <a:gd name="T11" fmla="*/ 350 h 398"/>
              <a:gd name="T12" fmla="*/ 873 w 989"/>
              <a:gd name="T13" fmla="*/ 215 h 398"/>
              <a:gd name="T14" fmla="*/ 124 w 989"/>
              <a:gd name="T15" fmla="*/ 20 h 398"/>
              <a:gd name="T16" fmla="*/ 20 w 989"/>
              <a:gd name="T17" fmla="*/ 81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89" h="398">
                <a:moveTo>
                  <a:pt x="20" y="81"/>
                </a:moveTo>
                <a:cubicBezTo>
                  <a:pt x="18" y="93"/>
                  <a:pt x="18" y="93"/>
                  <a:pt x="18" y="93"/>
                </a:cubicBezTo>
                <a:cubicBezTo>
                  <a:pt x="4" y="167"/>
                  <a:pt x="3" y="169"/>
                  <a:pt x="1" y="211"/>
                </a:cubicBezTo>
                <a:cubicBezTo>
                  <a:pt x="0" y="241"/>
                  <a:pt x="0" y="241"/>
                  <a:pt x="0" y="241"/>
                </a:cubicBezTo>
                <a:cubicBezTo>
                  <a:pt x="0" y="204"/>
                  <a:pt x="32" y="179"/>
                  <a:pt x="99" y="170"/>
                </a:cubicBezTo>
                <a:cubicBezTo>
                  <a:pt x="252" y="152"/>
                  <a:pt x="540" y="229"/>
                  <a:pt x="799" y="350"/>
                </a:cubicBezTo>
                <a:cubicBezTo>
                  <a:pt x="894" y="398"/>
                  <a:pt x="989" y="269"/>
                  <a:pt x="873" y="215"/>
                </a:cubicBezTo>
                <a:cubicBezTo>
                  <a:pt x="597" y="83"/>
                  <a:pt x="288" y="0"/>
                  <a:pt x="124" y="20"/>
                </a:cubicBezTo>
                <a:cubicBezTo>
                  <a:pt x="62" y="28"/>
                  <a:pt x="28" y="49"/>
                  <a:pt x="20" y="81"/>
                </a:cubicBezTo>
                <a:close/>
              </a:path>
            </a:pathLst>
          </a:custGeom>
          <a:solidFill>
            <a:srgbClr val="FFC53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大綱</a:t>
            </a:r>
            <a:endParaRPr lang="zh-TW" altLang="en-US" sz="7200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838200" y="1982720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450"/>
              </a:spcBef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前言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00000"/>
              </a:lnSpc>
              <a:spcBef>
                <a:spcPts val="1450"/>
              </a:spcBef>
            </a:pP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</a:p>
          <a:p>
            <a:pPr>
              <a:lnSpc>
                <a:spcPct val="100000"/>
              </a:lnSpc>
              <a:spcBef>
                <a:spcPts val="1450"/>
              </a:spcBef>
            </a:pP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</a:p>
          <a:p>
            <a:pPr>
              <a:lnSpc>
                <a:spcPct val="100000"/>
              </a:lnSpc>
              <a:spcBef>
                <a:spcPts val="1450"/>
              </a:spcBef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00000"/>
              </a:lnSpc>
              <a:spcBef>
                <a:spcPts val="1450"/>
              </a:spcBef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個人見解與看法</a:t>
            </a:r>
          </a:p>
          <a:p>
            <a:pPr>
              <a:lnSpc>
                <a:spcPct val="100000"/>
              </a:lnSpc>
              <a:spcBef>
                <a:spcPts val="1450"/>
              </a:spcBef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心得與感想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00000"/>
              </a:lnSpc>
              <a:spcBef>
                <a:spcPts val="1450"/>
              </a:spcBef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參考資料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69803" y="1376783"/>
            <a:ext cx="11370641" cy="5035306"/>
          </a:xfrm>
        </p:spPr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grpSp>
        <p:nvGrpSpPr>
          <p:cNvPr id="4" name="组合 15"/>
          <p:cNvGrpSpPr>
            <a:grpSpLocks/>
          </p:cNvGrpSpPr>
          <p:nvPr/>
        </p:nvGrpSpPr>
        <p:grpSpPr bwMode="auto">
          <a:xfrm>
            <a:off x="1601961" y="251455"/>
            <a:ext cx="5880292" cy="769441"/>
            <a:chOff x="289006" y="-989601"/>
            <a:chExt cx="5416271" cy="3381376"/>
          </a:xfrm>
        </p:grpSpPr>
        <p:cxnSp>
          <p:nvCxnSpPr>
            <p:cNvPr id="5" name="直接连接符 16"/>
            <p:cNvCxnSpPr/>
            <p:nvPr/>
          </p:nvCxnSpPr>
          <p:spPr>
            <a:xfrm>
              <a:off x="410834" y="2206380"/>
              <a:ext cx="5294443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本框 17"/>
            <p:cNvSpPr txBox="1"/>
            <p:nvPr/>
          </p:nvSpPr>
          <p:spPr>
            <a:xfrm>
              <a:off x="289006" y="-989601"/>
              <a:ext cx="5141865" cy="338137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TW" sz="44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D</a:t>
              </a:r>
              <a:endParaRPr lang="zh-CN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8" name="组合 10">
            <a:extLst>
              <a:ext uri="{FF2B5EF4-FFF2-40B4-BE49-F238E27FC236}">
                <a16:creationId xmlns:a16="http://schemas.microsoft.com/office/drawing/2014/main" id="{0A59D372-7648-45A4-9D52-C24D74DAC30F}"/>
              </a:ext>
            </a:extLst>
          </p:cNvPr>
          <p:cNvGrpSpPr>
            <a:grpSpLocks/>
          </p:cNvGrpSpPr>
          <p:nvPr/>
        </p:nvGrpSpPr>
        <p:grpSpPr bwMode="auto">
          <a:xfrm>
            <a:off x="131885" y="87215"/>
            <a:ext cx="1232158" cy="1082162"/>
            <a:chOff x="1277143" y="1504950"/>
            <a:chExt cx="1085057" cy="1085850"/>
          </a:xfrm>
        </p:grpSpPr>
        <p:sp>
          <p:nvSpPr>
            <p:cNvPr id="9" name="椭圆 45">
              <a:extLst>
                <a:ext uri="{FF2B5EF4-FFF2-40B4-BE49-F238E27FC236}">
                  <a16:creationId xmlns:a16="http://schemas.microsoft.com/office/drawing/2014/main" id="{2CC374B7-9913-43C2-AF91-DC8459F1A4BF}"/>
                </a:ext>
              </a:extLst>
            </p:cNvPr>
            <p:cNvSpPr/>
            <p:nvPr/>
          </p:nvSpPr>
          <p:spPr>
            <a:xfrm>
              <a:off x="1277143" y="1504950"/>
              <a:ext cx="1085057" cy="1085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10" name="文本框 6">
              <a:extLst>
                <a:ext uri="{FF2B5EF4-FFF2-40B4-BE49-F238E27FC236}">
                  <a16:creationId xmlns:a16="http://schemas.microsoft.com/office/drawing/2014/main" id="{21ADCEF4-3CB3-4BBD-9ADF-8758D2FDC0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6657" y="1586210"/>
              <a:ext cx="665240" cy="6219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60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01</a:t>
              </a:r>
              <a:endParaRPr lang="zh-CN" altLang="en-US" sz="6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66490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69803" y="1376783"/>
            <a:ext cx="11370641" cy="5035306"/>
          </a:xfrm>
        </p:spPr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grpSp>
        <p:nvGrpSpPr>
          <p:cNvPr id="4" name="组合 15"/>
          <p:cNvGrpSpPr>
            <a:grpSpLocks/>
          </p:cNvGrpSpPr>
          <p:nvPr/>
        </p:nvGrpSpPr>
        <p:grpSpPr bwMode="auto">
          <a:xfrm>
            <a:off x="1601961" y="251455"/>
            <a:ext cx="5880292" cy="769441"/>
            <a:chOff x="289006" y="-989601"/>
            <a:chExt cx="5416271" cy="3381376"/>
          </a:xfrm>
        </p:grpSpPr>
        <p:cxnSp>
          <p:nvCxnSpPr>
            <p:cNvPr id="5" name="直接连接符 16"/>
            <p:cNvCxnSpPr/>
            <p:nvPr/>
          </p:nvCxnSpPr>
          <p:spPr>
            <a:xfrm>
              <a:off x="410834" y="2206380"/>
              <a:ext cx="5294443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本框 17"/>
            <p:cNvSpPr txBox="1"/>
            <p:nvPr/>
          </p:nvSpPr>
          <p:spPr>
            <a:xfrm>
              <a:off x="289006" y="-989601"/>
              <a:ext cx="5141865" cy="338137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TW" sz="44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C</a:t>
              </a:r>
              <a:endParaRPr lang="zh-CN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8" name="组合 10">
            <a:extLst>
              <a:ext uri="{FF2B5EF4-FFF2-40B4-BE49-F238E27FC236}">
                <a16:creationId xmlns:a16="http://schemas.microsoft.com/office/drawing/2014/main" id="{0A59D372-7648-45A4-9D52-C24D74DAC30F}"/>
              </a:ext>
            </a:extLst>
          </p:cNvPr>
          <p:cNvGrpSpPr>
            <a:grpSpLocks/>
          </p:cNvGrpSpPr>
          <p:nvPr/>
        </p:nvGrpSpPr>
        <p:grpSpPr bwMode="auto">
          <a:xfrm>
            <a:off x="131885" y="87215"/>
            <a:ext cx="1232158" cy="1096647"/>
            <a:chOff x="1277143" y="1504950"/>
            <a:chExt cx="1085057" cy="1100384"/>
          </a:xfrm>
        </p:grpSpPr>
        <p:sp>
          <p:nvSpPr>
            <p:cNvPr id="9" name="椭圆 45">
              <a:extLst>
                <a:ext uri="{FF2B5EF4-FFF2-40B4-BE49-F238E27FC236}">
                  <a16:creationId xmlns:a16="http://schemas.microsoft.com/office/drawing/2014/main" id="{2CC374B7-9913-43C2-AF91-DC8459F1A4BF}"/>
                </a:ext>
              </a:extLst>
            </p:cNvPr>
            <p:cNvSpPr/>
            <p:nvPr/>
          </p:nvSpPr>
          <p:spPr>
            <a:xfrm>
              <a:off x="1277143" y="1504950"/>
              <a:ext cx="1085057" cy="1085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10" name="文本框 6">
              <a:extLst>
                <a:ext uri="{FF2B5EF4-FFF2-40B4-BE49-F238E27FC236}">
                  <a16:creationId xmlns:a16="http://schemas.microsoft.com/office/drawing/2014/main" id="{21ADCEF4-3CB3-4BBD-9ADF-8758D2FDC0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1298" y="1586210"/>
              <a:ext cx="955956" cy="101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60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0</a:t>
              </a:r>
              <a:r>
                <a:rPr lang="en-US" altLang="zh-TW" sz="60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2</a:t>
              </a:r>
              <a:endParaRPr lang="zh-CN" altLang="en-US" sz="6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697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69803" y="1376783"/>
            <a:ext cx="11370641" cy="5035306"/>
          </a:xfrm>
        </p:spPr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grpSp>
        <p:nvGrpSpPr>
          <p:cNvPr id="4" name="组合 15"/>
          <p:cNvGrpSpPr>
            <a:grpSpLocks/>
          </p:cNvGrpSpPr>
          <p:nvPr/>
        </p:nvGrpSpPr>
        <p:grpSpPr bwMode="auto">
          <a:xfrm>
            <a:off x="1601961" y="251455"/>
            <a:ext cx="5880292" cy="769441"/>
            <a:chOff x="289006" y="-989601"/>
            <a:chExt cx="5416271" cy="3381376"/>
          </a:xfrm>
        </p:grpSpPr>
        <p:cxnSp>
          <p:nvCxnSpPr>
            <p:cNvPr id="5" name="直接连接符 16"/>
            <p:cNvCxnSpPr/>
            <p:nvPr/>
          </p:nvCxnSpPr>
          <p:spPr>
            <a:xfrm>
              <a:off x="410834" y="2206380"/>
              <a:ext cx="5294443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本框 17"/>
            <p:cNvSpPr txBox="1"/>
            <p:nvPr/>
          </p:nvSpPr>
          <p:spPr>
            <a:xfrm>
              <a:off x="289006" y="-989601"/>
              <a:ext cx="5141865" cy="338137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TW" sz="44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B</a:t>
              </a:r>
              <a:endParaRPr lang="zh-CN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8" name="组合 10">
            <a:extLst>
              <a:ext uri="{FF2B5EF4-FFF2-40B4-BE49-F238E27FC236}">
                <a16:creationId xmlns:a16="http://schemas.microsoft.com/office/drawing/2014/main" id="{0A59D372-7648-45A4-9D52-C24D74DAC30F}"/>
              </a:ext>
            </a:extLst>
          </p:cNvPr>
          <p:cNvGrpSpPr>
            <a:grpSpLocks/>
          </p:cNvGrpSpPr>
          <p:nvPr/>
        </p:nvGrpSpPr>
        <p:grpSpPr bwMode="auto">
          <a:xfrm>
            <a:off x="131885" y="87215"/>
            <a:ext cx="1232158" cy="1096647"/>
            <a:chOff x="1277143" y="1504950"/>
            <a:chExt cx="1085057" cy="1100384"/>
          </a:xfrm>
        </p:grpSpPr>
        <p:sp>
          <p:nvSpPr>
            <p:cNvPr id="9" name="椭圆 45">
              <a:extLst>
                <a:ext uri="{FF2B5EF4-FFF2-40B4-BE49-F238E27FC236}">
                  <a16:creationId xmlns:a16="http://schemas.microsoft.com/office/drawing/2014/main" id="{2CC374B7-9913-43C2-AF91-DC8459F1A4BF}"/>
                </a:ext>
              </a:extLst>
            </p:cNvPr>
            <p:cNvSpPr/>
            <p:nvPr/>
          </p:nvSpPr>
          <p:spPr>
            <a:xfrm>
              <a:off x="1277143" y="1504950"/>
              <a:ext cx="1085057" cy="1085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10" name="文本框 6">
              <a:extLst>
                <a:ext uri="{FF2B5EF4-FFF2-40B4-BE49-F238E27FC236}">
                  <a16:creationId xmlns:a16="http://schemas.microsoft.com/office/drawing/2014/main" id="{21ADCEF4-3CB3-4BBD-9ADF-8758D2FDC0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1298" y="1586210"/>
              <a:ext cx="955956" cy="101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60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0</a:t>
              </a:r>
              <a:r>
                <a:rPr lang="en-US" altLang="zh-TW" sz="60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3</a:t>
              </a:r>
              <a:endParaRPr lang="zh-CN" altLang="en-US" sz="6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091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69803" y="1376783"/>
            <a:ext cx="11370641" cy="5035306"/>
          </a:xfrm>
        </p:spPr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grpSp>
        <p:nvGrpSpPr>
          <p:cNvPr id="4" name="组合 15"/>
          <p:cNvGrpSpPr>
            <a:grpSpLocks/>
          </p:cNvGrpSpPr>
          <p:nvPr/>
        </p:nvGrpSpPr>
        <p:grpSpPr bwMode="auto">
          <a:xfrm>
            <a:off x="1601961" y="251455"/>
            <a:ext cx="5880292" cy="769441"/>
            <a:chOff x="289006" y="-989601"/>
            <a:chExt cx="5416271" cy="3381376"/>
          </a:xfrm>
        </p:grpSpPr>
        <p:cxnSp>
          <p:nvCxnSpPr>
            <p:cNvPr id="5" name="直接连接符 16"/>
            <p:cNvCxnSpPr/>
            <p:nvPr/>
          </p:nvCxnSpPr>
          <p:spPr>
            <a:xfrm>
              <a:off x="410834" y="2206380"/>
              <a:ext cx="5294443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本框 17"/>
            <p:cNvSpPr txBox="1"/>
            <p:nvPr/>
          </p:nvSpPr>
          <p:spPr>
            <a:xfrm>
              <a:off x="289006" y="-989601"/>
              <a:ext cx="5141865" cy="338137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TW" sz="4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sym typeface="微软雅黑" panose="020B0503020204020204" pitchFamily="34" charset="-122"/>
                </a:rPr>
                <a:t>A</a:t>
              </a:r>
              <a:endParaRPr lang="zh-CN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8" name="组合 10">
            <a:extLst>
              <a:ext uri="{FF2B5EF4-FFF2-40B4-BE49-F238E27FC236}">
                <a16:creationId xmlns:a16="http://schemas.microsoft.com/office/drawing/2014/main" id="{0A59D372-7648-45A4-9D52-C24D74DAC30F}"/>
              </a:ext>
            </a:extLst>
          </p:cNvPr>
          <p:cNvGrpSpPr>
            <a:grpSpLocks/>
          </p:cNvGrpSpPr>
          <p:nvPr/>
        </p:nvGrpSpPr>
        <p:grpSpPr bwMode="auto">
          <a:xfrm>
            <a:off x="131885" y="87215"/>
            <a:ext cx="1232158" cy="1096647"/>
            <a:chOff x="1277143" y="1504950"/>
            <a:chExt cx="1085057" cy="1100384"/>
          </a:xfrm>
        </p:grpSpPr>
        <p:sp>
          <p:nvSpPr>
            <p:cNvPr id="9" name="椭圆 45">
              <a:extLst>
                <a:ext uri="{FF2B5EF4-FFF2-40B4-BE49-F238E27FC236}">
                  <a16:creationId xmlns:a16="http://schemas.microsoft.com/office/drawing/2014/main" id="{2CC374B7-9913-43C2-AF91-DC8459F1A4BF}"/>
                </a:ext>
              </a:extLst>
            </p:cNvPr>
            <p:cNvSpPr/>
            <p:nvPr/>
          </p:nvSpPr>
          <p:spPr>
            <a:xfrm>
              <a:off x="1277143" y="1504950"/>
              <a:ext cx="1085057" cy="1085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10" name="文本框 6">
              <a:extLst>
                <a:ext uri="{FF2B5EF4-FFF2-40B4-BE49-F238E27FC236}">
                  <a16:creationId xmlns:a16="http://schemas.microsoft.com/office/drawing/2014/main" id="{21ADCEF4-3CB3-4BBD-9ADF-8758D2FDC0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1298" y="1586210"/>
              <a:ext cx="955956" cy="1019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微软雅黑 Light" pitchFamily="34" charset="-122"/>
                  <a:ea typeface="微软雅黑 Light" pitchFamily="34" charset="-122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60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0</a:t>
              </a:r>
              <a:r>
                <a:rPr lang="en-US" altLang="zh-TW" sz="60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4</a:t>
              </a:r>
              <a:endParaRPr lang="zh-CN" altLang="en-US" sz="6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6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99746" y="2774218"/>
            <a:ext cx="10515600" cy="1325563"/>
          </a:xfrm>
        </p:spPr>
        <p:txBody>
          <a:bodyPr/>
          <a:lstStyle/>
          <a:p>
            <a:pPr algn="ctr"/>
            <a:r>
              <a:rPr lang="zh-TW" altLang="en-US" sz="9600" dirty="0" smtClean="0"/>
              <a:t>謝謝大家</a:t>
            </a:r>
            <a:endParaRPr lang="zh-TW" altLang="en-US" sz="96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9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微软雅黑">
  <a:themeElements>
    <a:clrScheme name="平面图表4配色(合集配色)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DBCC0"/>
      </a:accent1>
      <a:accent2>
        <a:srgbClr val="FFC535"/>
      </a:accent2>
      <a:accent3>
        <a:srgbClr val="EB7513"/>
      </a:accent3>
      <a:accent4>
        <a:srgbClr val="C8C2AC"/>
      </a:accent4>
      <a:accent5>
        <a:srgbClr val="76AFAF"/>
      </a:accent5>
      <a:accent6>
        <a:srgbClr val="F4EFDF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>
            <a:latin typeface="微软雅黑 Light" panose="020B0502040204020203" pitchFamily="34" charset="-122"/>
            <a:ea typeface="微软雅黑 Light" panose="020B0502040204020203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微软雅黑" id="{3E5E0507-0DD5-4F3F-BEAB-EA1E7E1D7A0F}" vid="{617B5E1D-EDAA-47A6-85A5-3E9FA5C64BE4}"/>
    </a:ext>
  </a:extLst>
</a:theme>
</file>

<file path=ppt/theme/theme2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1228</TotalTime>
  <Words>39</Words>
  <Application>Microsoft Office PowerPoint</Application>
  <PresentationFormat>寬螢幕</PresentationFormat>
  <Paragraphs>22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7</vt:i4>
      </vt:variant>
    </vt:vector>
  </HeadingPairs>
  <TitlesOfParts>
    <vt:vector size="16" baseType="lpstr">
      <vt:lpstr>微软雅黑</vt:lpstr>
      <vt:lpstr>宋体</vt:lpstr>
      <vt:lpstr>微软雅黑 Light</vt:lpstr>
      <vt:lpstr>微軟正黑體</vt:lpstr>
      <vt:lpstr>Arial</vt:lpstr>
      <vt:lpstr>Calibri</vt:lpstr>
      <vt:lpstr>Calibri Light</vt:lpstr>
      <vt:lpstr>微软雅黑</vt:lpstr>
      <vt:lpstr>Office Theme</vt:lpstr>
      <vt:lpstr>PowerPoint 簡報</vt:lpstr>
      <vt:lpstr>大綱</vt:lpstr>
      <vt:lpstr>PowerPoint 簡報</vt:lpstr>
      <vt:lpstr>PowerPoint 簡報</vt:lpstr>
      <vt:lpstr>PowerPoint 簡報</vt:lpstr>
      <vt:lpstr>PowerPoint 簡報</vt:lpstr>
      <vt:lpstr>謝謝大家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cp:lastModifiedBy>sexyfeng</cp:lastModifiedBy>
  <cp:revision>107</cp:revision>
  <dcterms:created xsi:type="dcterms:W3CDTF">2015-02-01T03:08:30Z</dcterms:created>
  <dcterms:modified xsi:type="dcterms:W3CDTF">2021-10-15T01:03:41Z</dcterms:modified>
</cp:coreProperties>
</file>