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63" r:id="rId3"/>
    <p:sldId id="290" r:id="rId4"/>
    <p:sldId id="268" r:id="rId5"/>
    <p:sldId id="277" r:id="rId6"/>
    <p:sldId id="270" r:id="rId7"/>
    <p:sldId id="272" r:id="rId8"/>
    <p:sldId id="273" r:id="rId9"/>
    <p:sldId id="291" r:id="rId10"/>
    <p:sldId id="274" r:id="rId11"/>
    <p:sldId id="275" r:id="rId12"/>
    <p:sldId id="276" r:id="rId13"/>
    <p:sldId id="292" r:id="rId14"/>
    <p:sldId id="279" r:id="rId15"/>
    <p:sldId id="278" r:id="rId16"/>
    <p:sldId id="280" r:id="rId17"/>
    <p:sldId id="282" r:id="rId18"/>
    <p:sldId id="281" r:id="rId19"/>
    <p:sldId id="283" r:id="rId20"/>
    <p:sldId id="284" r:id="rId21"/>
    <p:sldId id="286" r:id="rId22"/>
    <p:sldId id="293" r:id="rId23"/>
    <p:sldId id="266" r:id="rId24"/>
    <p:sldId id="287" r:id="rId25"/>
    <p:sldId id="289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F8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03A5B3-4C30-4A01-869E-04DD027F3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C9BB5-E98D-4A0C-A99F-11F895D61E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1E86-38C4-463B-9A10-E55B6849A37B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619DFD-86DB-445D-B0F6-E8546E66E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BC531-C6B2-4244-ABF0-96DE90D2AA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EC3E-6BFE-4D6F-9236-B95AE54795D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6673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6BD6-7181-45AD-A628-BAFB54AE3463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44B7-391F-47F8-BAE9-20F8136ABD1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95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65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4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6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70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15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84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88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425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99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5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21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95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2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90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79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50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3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96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89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89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86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6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44B7-391F-47F8-BAE9-20F8136ABD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4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4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5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343" cy="6858000"/>
          </a:xfrm>
          <a:prstGeom prst="rect">
            <a:avLst/>
          </a:prstGeom>
        </p:spPr>
      </p:pic>
      <p:sp>
        <p:nvSpPr>
          <p:cNvPr id="3" name="任意多边形 2"/>
          <p:cNvSpPr/>
          <p:nvPr userDrawn="1"/>
        </p:nvSpPr>
        <p:spPr>
          <a:xfrm>
            <a:off x="1417320" y="-121920"/>
            <a:ext cx="2057400" cy="7056120"/>
          </a:xfrm>
          <a:custGeom>
            <a:avLst/>
            <a:gdLst>
              <a:gd name="connsiteX0" fmla="*/ 60960 w 2057400"/>
              <a:gd name="connsiteY0" fmla="*/ 60960 h 7056120"/>
              <a:gd name="connsiteX1" fmla="*/ 198120 w 2057400"/>
              <a:gd name="connsiteY1" fmla="*/ 792480 h 7056120"/>
              <a:gd name="connsiteX2" fmla="*/ 1005840 w 2057400"/>
              <a:gd name="connsiteY2" fmla="*/ 1661160 h 7056120"/>
              <a:gd name="connsiteX3" fmla="*/ 518160 w 2057400"/>
              <a:gd name="connsiteY3" fmla="*/ 2727960 h 7056120"/>
              <a:gd name="connsiteX4" fmla="*/ 1203960 w 2057400"/>
              <a:gd name="connsiteY4" fmla="*/ 4450080 h 7056120"/>
              <a:gd name="connsiteX5" fmla="*/ 0 w 2057400"/>
              <a:gd name="connsiteY5" fmla="*/ 7056120 h 7056120"/>
              <a:gd name="connsiteX6" fmla="*/ 2057400 w 2057400"/>
              <a:gd name="connsiteY6" fmla="*/ 7040880 h 7056120"/>
              <a:gd name="connsiteX7" fmla="*/ 2057400 w 2057400"/>
              <a:gd name="connsiteY7" fmla="*/ 0 h 7056120"/>
              <a:gd name="connsiteX8" fmla="*/ 60960 w 2057400"/>
              <a:gd name="connsiteY8" fmla="*/ 60960 h 705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7056120">
                <a:moveTo>
                  <a:pt x="60960" y="60960"/>
                </a:moveTo>
                <a:lnTo>
                  <a:pt x="198120" y="792480"/>
                </a:lnTo>
                <a:lnTo>
                  <a:pt x="1005840" y="1661160"/>
                </a:lnTo>
                <a:lnTo>
                  <a:pt x="518160" y="2727960"/>
                </a:lnTo>
                <a:lnTo>
                  <a:pt x="1203960" y="4450080"/>
                </a:lnTo>
                <a:lnTo>
                  <a:pt x="0" y="7056120"/>
                </a:lnTo>
                <a:lnTo>
                  <a:pt x="2057400" y="7040880"/>
                </a:lnTo>
                <a:lnTo>
                  <a:pt x="2057400" y="0"/>
                </a:lnTo>
                <a:lnTo>
                  <a:pt x="60960" y="60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64" r:id="rId3"/>
    <p:sldLayoutId id="2147483662" r:id="rId4"/>
    <p:sldLayoutId id="2147483655" r:id="rId5"/>
    <p:sldLayoutId id="2147483663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95400" y="1304477"/>
            <a:ext cx="72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</a:rPr>
              <a:t>Creative low polygon simple universal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682595" y="834789"/>
            <a:ext cx="3343459" cy="1192143"/>
            <a:chOff x="538912" y="1979502"/>
            <a:chExt cx="10151484" cy="1192143"/>
          </a:xfrm>
        </p:grpSpPr>
        <p:sp>
          <p:nvSpPr>
            <p:cNvPr id="42" name="文本占位符 5"/>
            <p:cNvSpPr txBox="1">
              <a:spLocks/>
            </p:cNvSpPr>
            <p:nvPr/>
          </p:nvSpPr>
          <p:spPr>
            <a:xfrm>
              <a:off x="538912" y="2428696"/>
              <a:ext cx="10151484" cy="297508"/>
            </a:xfrm>
            <a:prstGeom prst="rect">
              <a:avLst/>
            </a:prstGeom>
          </p:spPr>
          <p:txBody>
            <a:bodyPr/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Company and signature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副标题 4"/>
            <p:cNvSpPr txBox="1">
              <a:spLocks/>
            </p:cNvSpPr>
            <p:nvPr/>
          </p:nvSpPr>
          <p:spPr>
            <a:xfrm>
              <a:off x="538915" y="1979502"/>
              <a:ext cx="8097604" cy="731789"/>
            </a:xfrm>
            <a:prstGeom prst="rect">
              <a:avLst/>
            </a:prstGeom>
          </p:spPr>
          <p:txBody>
            <a:bodyPr/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DESIGNED BY xx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™</a:t>
              </a:r>
            </a:p>
          </p:txBody>
        </p:sp>
        <p:sp>
          <p:nvSpPr>
            <p:cNvPr id="43" name="文本占位符 6"/>
            <p:cNvSpPr txBox="1">
              <a:spLocks/>
            </p:cNvSpPr>
            <p:nvPr/>
          </p:nvSpPr>
          <p:spPr>
            <a:xfrm>
              <a:off x="538915" y="2800170"/>
              <a:ext cx="8097604" cy="371475"/>
            </a:xfrm>
            <a:prstGeom prst="rect">
              <a:avLst/>
            </a:prstGeom>
          </p:spPr>
          <p:txBody>
            <a:bodyPr/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www.xx.cc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580201" y="541569"/>
            <a:ext cx="4917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chemeClr val="accent1">
                    <a:lumMod val="75000"/>
                  </a:schemeClr>
                </a:solidFill>
              </a:rPr>
              <a:t>2020</a:t>
            </a:r>
            <a:endParaRPr lang="zh-CN" alt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89049"/>
            <a:ext cx="9235440" cy="9002542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7557293" y="685800"/>
            <a:ext cx="0" cy="134113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6688023" y="4692848"/>
            <a:ext cx="1172480" cy="1032989"/>
            <a:chOff x="6688023" y="4692848"/>
            <a:chExt cx="1172480" cy="1032989"/>
          </a:xfrm>
        </p:grpSpPr>
        <p:sp>
          <p:nvSpPr>
            <p:cNvPr id="24" name="iS1ide-Freeform: Shape 5"/>
            <p:cNvSpPr>
              <a:spLocks/>
            </p:cNvSpPr>
            <p:nvPr/>
          </p:nvSpPr>
          <p:spPr bwMode="auto">
            <a:xfrm>
              <a:off x="6688023" y="4692848"/>
              <a:ext cx="1172480" cy="447378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1ide-Freeform: Shape 6"/>
            <p:cNvSpPr>
              <a:spLocks/>
            </p:cNvSpPr>
            <p:nvPr/>
          </p:nvSpPr>
          <p:spPr bwMode="auto">
            <a:xfrm>
              <a:off x="6688024" y="4916536"/>
              <a:ext cx="584355" cy="809301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ide-Freeform: Shape 7"/>
            <p:cNvSpPr>
              <a:spLocks/>
            </p:cNvSpPr>
            <p:nvPr/>
          </p:nvSpPr>
          <p:spPr bwMode="auto">
            <a:xfrm>
              <a:off x="7272378" y="4916536"/>
              <a:ext cx="588125" cy="809301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34897" y="4023038"/>
            <a:ext cx="1877475" cy="917375"/>
            <a:chOff x="6334897" y="4023038"/>
            <a:chExt cx="1877475" cy="917375"/>
          </a:xfrm>
        </p:grpSpPr>
        <p:sp>
          <p:nvSpPr>
            <p:cNvPr id="27" name="iS1ide-Freeform: Shape 8"/>
            <p:cNvSpPr>
              <a:spLocks/>
            </p:cNvSpPr>
            <p:nvPr/>
          </p:nvSpPr>
          <p:spPr bwMode="auto">
            <a:xfrm>
              <a:off x="6334897" y="4023038"/>
              <a:ext cx="1877474" cy="281496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S1ide-Freeform: Shape 9"/>
            <p:cNvSpPr>
              <a:spLocks/>
            </p:cNvSpPr>
            <p:nvPr/>
          </p:nvSpPr>
          <p:spPr bwMode="auto">
            <a:xfrm>
              <a:off x="6334897" y="4163785"/>
              <a:ext cx="937481" cy="776627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1ide-Freeform: Shape 10"/>
            <p:cNvSpPr>
              <a:spLocks/>
            </p:cNvSpPr>
            <p:nvPr/>
          </p:nvSpPr>
          <p:spPr bwMode="auto">
            <a:xfrm>
              <a:off x="7272378" y="4163786"/>
              <a:ext cx="939994" cy="776627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88022" y="1713263"/>
            <a:ext cx="1172481" cy="1032992"/>
            <a:chOff x="6688022" y="1713263"/>
            <a:chExt cx="1172481" cy="1032992"/>
          </a:xfrm>
        </p:grpSpPr>
        <p:sp>
          <p:nvSpPr>
            <p:cNvPr id="30" name="iS1ide-Freeform: Shape 11"/>
            <p:cNvSpPr>
              <a:spLocks/>
            </p:cNvSpPr>
            <p:nvPr/>
          </p:nvSpPr>
          <p:spPr bwMode="auto">
            <a:xfrm>
              <a:off x="6688022" y="2300134"/>
              <a:ext cx="1172480" cy="446121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S1ide-Freeform: Shape 12"/>
            <p:cNvSpPr>
              <a:spLocks/>
            </p:cNvSpPr>
            <p:nvPr/>
          </p:nvSpPr>
          <p:spPr bwMode="auto">
            <a:xfrm>
              <a:off x="6688024" y="1713264"/>
              <a:ext cx="584355" cy="809301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S1ide-Freeform: Shape 13"/>
            <p:cNvSpPr>
              <a:spLocks/>
            </p:cNvSpPr>
            <p:nvPr/>
          </p:nvSpPr>
          <p:spPr bwMode="auto">
            <a:xfrm>
              <a:off x="7272378" y="1713263"/>
              <a:ext cx="588125" cy="809301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34897" y="2499944"/>
            <a:ext cx="1877475" cy="917376"/>
            <a:chOff x="6334897" y="2499944"/>
            <a:chExt cx="1877475" cy="917376"/>
          </a:xfrm>
        </p:grpSpPr>
        <p:sp>
          <p:nvSpPr>
            <p:cNvPr id="33" name="iS1ide-Freeform: Shape 14"/>
            <p:cNvSpPr>
              <a:spLocks/>
            </p:cNvSpPr>
            <p:nvPr/>
          </p:nvSpPr>
          <p:spPr bwMode="auto">
            <a:xfrm>
              <a:off x="6334897" y="3135824"/>
              <a:ext cx="1877474" cy="281496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1ide-Freeform: Shape 15"/>
            <p:cNvSpPr>
              <a:spLocks/>
            </p:cNvSpPr>
            <p:nvPr/>
          </p:nvSpPr>
          <p:spPr bwMode="auto">
            <a:xfrm>
              <a:off x="6334897" y="2499944"/>
              <a:ext cx="937481" cy="775371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S1ide-Freeform: Shape 16"/>
            <p:cNvSpPr>
              <a:spLocks/>
            </p:cNvSpPr>
            <p:nvPr/>
          </p:nvSpPr>
          <p:spPr bwMode="auto">
            <a:xfrm>
              <a:off x="7272378" y="2499944"/>
              <a:ext cx="939994" cy="775371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981770" y="3321812"/>
            <a:ext cx="2583728" cy="805531"/>
            <a:chOff x="5981770" y="3321812"/>
            <a:chExt cx="2583728" cy="805531"/>
          </a:xfrm>
        </p:grpSpPr>
        <p:sp>
          <p:nvSpPr>
            <p:cNvPr id="36" name="iS1ide-Freeform: Shape 17"/>
            <p:cNvSpPr>
              <a:spLocks/>
            </p:cNvSpPr>
            <p:nvPr/>
          </p:nvSpPr>
          <p:spPr bwMode="auto">
            <a:xfrm>
              <a:off x="5981770" y="3321812"/>
              <a:ext cx="1290607" cy="805531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1ide-Freeform: Shape 18"/>
            <p:cNvSpPr>
              <a:spLocks/>
            </p:cNvSpPr>
            <p:nvPr/>
          </p:nvSpPr>
          <p:spPr bwMode="auto">
            <a:xfrm>
              <a:off x="7272377" y="3321812"/>
              <a:ext cx="1293121" cy="805531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8" name="iS1ide-Freeform: Shape 19"/>
          <p:cNvSpPr>
            <a:spLocks/>
          </p:cNvSpPr>
          <p:nvPr/>
        </p:nvSpPr>
        <p:spPr bwMode="auto">
          <a:xfrm>
            <a:off x="7268607" y="1713264"/>
            <a:ext cx="10053" cy="588126"/>
          </a:xfrm>
          <a:custGeom>
            <a:avLst/>
            <a:gdLst>
              <a:gd name="T0" fmla="*/ 8 w 8"/>
              <a:gd name="T1" fmla="*/ 468 h 468"/>
              <a:gd name="T2" fmla="*/ 0 w 8"/>
              <a:gd name="T3" fmla="*/ 468 h 468"/>
              <a:gd name="T4" fmla="*/ 0 w 8"/>
              <a:gd name="T5" fmla="*/ 2 h 468"/>
              <a:gd name="T6" fmla="*/ 3 w 8"/>
              <a:gd name="T7" fmla="*/ 0 h 468"/>
              <a:gd name="T8" fmla="*/ 8 w 8"/>
              <a:gd name="T9" fmla="*/ 2 h 468"/>
              <a:gd name="T10" fmla="*/ 8 w 8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1ide-Freeform: Shape 20"/>
          <p:cNvSpPr>
            <a:spLocks/>
          </p:cNvSpPr>
          <p:nvPr/>
        </p:nvSpPr>
        <p:spPr bwMode="auto">
          <a:xfrm>
            <a:off x="7268607" y="2499945"/>
            <a:ext cx="10053" cy="635879"/>
          </a:xfrm>
          <a:custGeom>
            <a:avLst/>
            <a:gdLst>
              <a:gd name="T0" fmla="*/ 8 w 8"/>
              <a:gd name="T1" fmla="*/ 506 h 506"/>
              <a:gd name="T2" fmla="*/ 0 w 8"/>
              <a:gd name="T3" fmla="*/ 506 h 506"/>
              <a:gd name="T4" fmla="*/ 0 w 8"/>
              <a:gd name="T5" fmla="*/ 1 h 506"/>
              <a:gd name="T6" fmla="*/ 3 w 8"/>
              <a:gd name="T7" fmla="*/ 0 h 506"/>
              <a:gd name="T8" fmla="*/ 8 w 8"/>
              <a:gd name="T9" fmla="*/ 1 h 506"/>
              <a:gd name="T10" fmla="*/ 8 w 8"/>
              <a:gd name="T11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1ide-Freeform: Shape 21"/>
          <p:cNvSpPr>
            <a:spLocks/>
          </p:cNvSpPr>
          <p:nvPr/>
        </p:nvSpPr>
        <p:spPr bwMode="auto">
          <a:xfrm>
            <a:off x="7268607" y="5137712"/>
            <a:ext cx="10053" cy="588126"/>
          </a:xfrm>
          <a:custGeom>
            <a:avLst/>
            <a:gdLst>
              <a:gd name="T0" fmla="*/ 8 w 8"/>
              <a:gd name="T1" fmla="*/ 0 h 468"/>
              <a:gd name="T2" fmla="*/ 0 w 8"/>
              <a:gd name="T3" fmla="*/ 0 h 468"/>
              <a:gd name="T4" fmla="*/ 0 w 8"/>
              <a:gd name="T5" fmla="*/ 467 h 468"/>
              <a:gd name="T6" fmla="*/ 3 w 8"/>
              <a:gd name="T7" fmla="*/ 468 h 468"/>
              <a:gd name="T8" fmla="*/ 8 w 8"/>
              <a:gd name="T9" fmla="*/ 467 h 468"/>
              <a:gd name="T10" fmla="*/ 8 w 8"/>
              <a:gd name="T11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S1ide-Freeform: Shape 22"/>
          <p:cNvSpPr>
            <a:spLocks/>
          </p:cNvSpPr>
          <p:nvPr/>
        </p:nvSpPr>
        <p:spPr bwMode="auto">
          <a:xfrm>
            <a:off x="7268607" y="4304534"/>
            <a:ext cx="10053" cy="635879"/>
          </a:xfrm>
          <a:custGeom>
            <a:avLst/>
            <a:gdLst>
              <a:gd name="T0" fmla="*/ 8 w 8"/>
              <a:gd name="T1" fmla="*/ 0 h 506"/>
              <a:gd name="T2" fmla="*/ 0 w 8"/>
              <a:gd name="T3" fmla="*/ 0 h 506"/>
              <a:gd name="T4" fmla="*/ 0 w 8"/>
              <a:gd name="T5" fmla="*/ 504 h 506"/>
              <a:gd name="T6" fmla="*/ 3 w 8"/>
              <a:gd name="T7" fmla="*/ 506 h 506"/>
              <a:gd name="T8" fmla="*/ 8 w 8"/>
              <a:gd name="T9" fmla="*/ 504 h 506"/>
              <a:gd name="T10" fmla="*/ 8 w 8"/>
              <a:gd name="T11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S1ide-Freeform: Shape 23"/>
          <p:cNvSpPr>
            <a:spLocks/>
          </p:cNvSpPr>
          <p:nvPr/>
        </p:nvSpPr>
        <p:spPr bwMode="auto">
          <a:xfrm>
            <a:off x="7268608" y="3321812"/>
            <a:ext cx="10053" cy="805531"/>
          </a:xfrm>
          <a:custGeom>
            <a:avLst/>
            <a:gdLst>
              <a:gd name="T0" fmla="*/ 8 w 8"/>
              <a:gd name="T1" fmla="*/ 640 h 641"/>
              <a:gd name="T2" fmla="*/ 3 w 8"/>
              <a:gd name="T3" fmla="*/ 641 h 641"/>
              <a:gd name="T4" fmla="*/ 0 w 8"/>
              <a:gd name="T5" fmla="*/ 640 h 641"/>
              <a:gd name="T6" fmla="*/ 0 w 8"/>
              <a:gd name="T7" fmla="*/ 0 h 641"/>
              <a:gd name="T8" fmla="*/ 3 w 8"/>
              <a:gd name="T9" fmla="*/ 0 h 641"/>
              <a:gd name="T10" fmla="*/ 8 w 8"/>
              <a:gd name="T11" fmla="*/ 0 h 641"/>
              <a:gd name="T12" fmla="*/ 8 w 8"/>
              <a:gd name="T13" fmla="*/ 64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S1ide-Freeform: Shape 24"/>
          <p:cNvSpPr>
            <a:spLocks/>
          </p:cNvSpPr>
          <p:nvPr/>
        </p:nvSpPr>
        <p:spPr bwMode="auto">
          <a:xfrm>
            <a:off x="6688023" y="1713263"/>
            <a:ext cx="1172480" cy="358154"/>
          </a:xfrm>
          <a:custGeom>
            <a:avLst/>
            <a:gdLst>
              <a:gd name="T0" fmla="*/ 465 w 933"/>
              <a:gd name="T1" fmla="*/ 0 h 285"/>
              <a:gd name="T2" fmla="*/ 0 w 933"/>
              <a:gd name="T3" fmla="*/ 280 h 285"/>
              <a:gd name="T4" fmla="*/ 0 w 933"/>
              <a:gd name="T5" fmla="*/ 285 h 285"/>
              <a:gd name="T6" fmla="*/ 465 w 933"/>
              <a:gd name="T7" fmla="*/ 10 h 285"/>
              <a:gd name="T8" fmla="*/ 933 w 933"/>
              <a:gd name="T9" fmla="*/ 285 h 285"/>
              <a:gd name="T10" fmla="*/ 933 w 933"/>
              <a:gd name="T11" fmla="*/ 280 h 285"/>
              <a:gd name="T12" fmla="*/ 465 w 933"/>
              <a:gd name="T13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S1ide-Freeform: Shape 25"/>
          <p:cNvSpPr>
            <a:spLocks/>
          </p:cNvSpPr>
          <p:nvPr/>
        </p:nvSpPr>
        <p:spPr bwMode="auto">
          <a:xfrm>
            <a:off x="6688023" y="2292593"/>
            <a:ext cx="1172480" cy="229973"/>
          </a:xfrm>
          <a:custGeom>
            <a:avLst/>
            <a:gdLst>
              <a:gd name="T0" fmla="*/ 0 w 933"/>
              <a:gd name="T1" fmla="*/ 183 h 183"/>
              <a:gd name="T2" fmla="*/ 462 w 933"/>
              <a:gd name="T3" fmla="*/ 7 h 183"/>
              <a:gd name="T4" fmla="*/ 470 w 933"/>
              <a:gd name="T5" fmla="*/ 7 h 183"/>
              <a:gd name="T6" fmla="*/ 933 w 933"/>
              <a:gd name="T7" fmla="*/ 183 h 183"/>
              <a:gd name="T8" fmla="*/ 933 w 933"/>
              <a:gd name="T9" fmla="*/ 178 h 183"/>
              <a:gd name="T10" fmla="*/ 470 w 933"/>
              <a:gd name="T11" fmla="*/ 0 h 183"/>
              <a:gd name="T12" fmla="*/ 462 w 933"/>
              <a:gd name="T13" fmla="*/ 0 h 183"/>
              <a:gd name="T14" fmla="*/ 0 w 933"/>
              <a:gd name="T15" fmla="*/ 178 h 183"/>
              <a:gd name="T16" fmla="*/ 0 w 933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1ide-Freeform: Shape 26"/>
          <p:cNvSpPr>
            <a:spLocks/>
          </p:cNvSpPr>
          <p:nvPr/>
        </p:nvSpPr>
        <p:spPr bwMode="auto">
          <a:xfrm>
            <a:off x="6334897" y="2499944"/>
            <a:ext cx="1877474" cy="291550"/>
          </a:xfrm>
          <a:custGeom>
            <a:avLst/>
            <a:gdLst>
              <a:gd name="T0" fmla="*/ 746 w 1494"/>
              <a:gd name="T1" fmla="*/ 0 h 232"/>
              <a:gd name="T2" fmla="*/ 0 w 1494"/>
              <a:gd name="T3" fmla="*/ 224 h 232"/>
              <a:gd name="T4" fmla="*/ 0 w 1494"/>
              <a:gd name="T5" fmla="*/ 232 h 232"/>
              <a:gd name="T6" fmla="*/ 746 w 1494"/>
              <a:gd name="T7" fmla="*/ 10 h 232"/>
              <a:gd name="T8" fmla="*/ 1494 w 1494"/>
              <a:gd name="T9" fmla="*/ 232 h 232"/>
              <a:gd name="T10" fmla="*/ 1494 w 1494"/>
              <a:gd name="T11" fmla="*/ 224 h 232"/>
              <a:gd name="T12" fmla="*/ 746 w 1494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S1ide-Freeform: Shape 27"/>
          <p:cNvSpPr>
            <a:spLocks/>
          </p:cNvSpPr>
          <p:nvPr/>
        </p:nvSpPr>
        <p:spPr bwMode="auto">
          <a:xfrm>
            <a:off x="6334897" y="3122001"/>
            <a:ext cx="1877474" cy="153314"/>
          </a:xfrm>
          <a:custGeom>
            <a:avLst/>
            <a:gdLst>
              <a:gd name="T0" fmla="*/ 743 w 1494"/>
              <a:gd name="T1" fmla="*/ 0 h 122"/>
              <a:gd name="T2" fmla="*/ 0 w 1494"/>
              <a:gd name="T3" fmla="*/ 113 h 122"/>
              <a:gd name="T4" fmla="*/ 0 w 1494"/>
              <a:gd name="T5" fmla="*/ 122 h 122"/>
              <a:gd name="T6" fmla="*/ 743 w 1494"/>
              <a:gd name="T7" fmla="*/ 11 h 122"/>
              <a:gd name="T8" fmla="*/ 751 w 1494"/>
              <a:gd name="T9" fmla="*/ 11 h 122"/>
              <a:gd name="T10" fmla="*/ 1494 w 1494"/>
              <a:gd name="T11" fmla="*/ 122 h 122"/>
              <a:gd name="T12" fmla="*/ 1494 w 1494"/>
              <a:gd name="T13" fmla="*/ 113 h 122"/>
              <a:gd name="T14" fmla="*/ 751 w 1494"/>
              <a:gd name="T15" fmla="*/ 0 h 122"/>
              <a:gd name="T16" fmla="*/ 743 w 1494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1ide-Freeform: Shape 28"/>
          <p:cNvSpPr>
            <a:spLocks/>
          </p:cNvSpPr>
          <p:nvPr/>
        </p:nvSpPr>
        <p:spPr bwMode="auto">
          <a:xfrm>
            <a:off x="6688023" y="5367683"/>
            <a:ext cx="1172480" cy="358154"/>
          </a:xfrm>
          <a:custGeom>
            <a:avLst/>
            <a:gdLst>
              <a:gd name="T0" fmla="*/ 465 w 933"/>
              <a:gd name="T1" fmla="*/ 285 h 285"/>
              <a:gd name="T2" fmla="*/ 0 w 933"/>
              <a:gd name="T3" fmla="*/ 5 h 285"/>
              <a:gd name="T4" fmla="*/ 0 w 933"/>
              <a:gd name="T5" fmla="*/ 0 h 285"/>
              <a:gd name="T6" fmla="*/ 465 w 933"/>
              <a:gd name="T7" fmla="*/ 275 h 285"/>
              <a:gd name="T8" fmla="*/ 933 w 933"/>
              <a:gd name="T9" fmla="*/ 0 h 285"/>
              <a:gd name="T10" fmla="*/ 933 w 933"/>
              <a:gd name="T11" fmla="*/ 5 h 285"/>
              <a:gd name="T12" fmla="*/ 465 w 933"/>
              <a:gd name="T1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1ide-Freeform: Shape 29"/>
          <p:cNvSpPr>
            <a:spLocks/>
          </p:cNvSpPr>
          <p:nvPr/>
        </p:nvSpPr>
        <p:spPr bwMode="auto">
          <a:xfrm>
            <a:off x="6688023" y="4916537"/>
            <a:ext cx="1172480" cy="229973"/>
          </a:xfrm>
          <a:custGeom>
            <a:avLst/>
            <a:gdLst>
              <a:gd name="T0" fmla="*/ 0 w 933"/>
              <a:gd name="T1" fmla="*/ 0 h 183"/>
              <a:gd name="T2" fmla="*/ 462 w 933"/>
              <a:gd name="T3" fmla="*/ 176 h 183"/>
              <a:gd name="T4" fmla="*/ 470 w 933"/>
              <a:gd name="T5" fmla="*/ 176 h 183"/>
              <a:gd name="T6" fmla="*/ 933 w 933"/>
              <a:gd name="T7" fmla="*/ 0 h 183"/>
              <a:gd name="T8" fmla="*/ 933 w 933"/>
              <a:gd name="T9" fmla="*/ 5 h 183"/>
              <a:gd name="T10" fmla="*/ 470 w 933"/>
              <a:gd name="T11" fmla="*/ 183 h 183"/>
              <a:gd name="T12" fmla="*/ 462 w 933"/>
              <a:gd name="T13" fmla="*/ 183 h 183"/>
              <a:gd name="T14" fmla="*/ 0 w 933"/>
              <a:gd name="T15" fmla="*/ 5 h 183"/>
              <a:gd name="T16" fmla="*/ 0 w 93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1ide-Freeform: Shape 30"/>
          <p:cNvSpPr>
            <a:spLocks/>
          </p:cNvSpPr>
          <p:nvPr/>
        </p:nvSpPr>
        <p:spPr bwMode="auto">
          <a:xfrm>
            <a:off x="6334897" y="4647608"/>
            <a:ext cx="1877474" cy="292807"/>
          </a:xfrm>
          <a:custGeom>
            <a:avLst/>
            <a:gdLst>
              <a:gd name="T0" fmla="*/ 746 w 1494"/>
              <a:gd name="T1" fmla="*/ 233 h 233"/>
              <a:gd name="T2" fmla="*/ 0 w 1494"/>
              <a:gd name="T3" fmla="*/ 9 h 233"/>
              <a:gd name="T4" fmla="*/ 0 w 1494"/>
              <a:gd name="T5" fmla="*/ 0 h 233"/>
              <a:gd name="T6" fmla="*/ 746 w 1494"/>
              <a:gd name="T7" fmla="*/ 222 h 233"/>
              <a:gd name="T8" fmla="*/ 1494 w 1494"/>
              <a:gd name="T9" fmla="*/ 0 h 233"/>
              <a:gd name="T10" fmla="*/ 1494 w 1494"/>
              <a:gd name="T11" fmla="*/ 9 h 233"/>
              <a:gd name="T12" fmla="*/ 746 w 1494"/>
              <a:gd name="T13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1ide-Freeform: Shape 31"/>
          <p:cNvSpPr>
            <a:spLocks/>
          </p:cNvSpPr>
          <p:nvPr/>
        </p:nvSpPr>
        <p:spPr bwMode="auto">
          <a:xfrm>
            <a:off x="6334897" y="4163786"/>
            <a:ext cx="1877474" cy="153314"/>
          </a:xfrm>
          <a:custGeom>
            <a:avLst/>
            <a:gdLst>
              <a:gd name="T0" fmla="*/ 743 w 1494"/>
              <a:gd name="T1" fmla="*/ 122 h 122"/>
              <a:gd name="T2" fmla="*/ 0 w 1494"/>
              <a:gd name="T3" fmla="*/ 9 h 122"/>
              <a:gd name="T4" fmla="*/ 0 w 1494"/>
              <a:gd name="T5" fmla="*/ 0 h 122"/>
              <a:gd name="T6" fmla="*/ 743 w 1494"/>
              <a:gd name="T7" fmla="*/ 112 h 122"/>
              <a:gd name="T8" fmla="*/ 751 w 1494"/>
              <a:gd name="T9" fmla="*/ 112 h 122"/>
              <a:gd name="T10" fmla="*/ 1494 w 1494"/>
              <a:gd name="T11" fmla="*/ 0 h 122"/>
              <a:gd name="T12" fmla="*/ 1494 w 1494"/>
              <a:gd name="T13" fmla="*/ 9 h 122"/>
              <a:gd name="T14" fmla="*/ 751 w 1494"/>
              <a:gd name="T15" fmla="*/ 122 h 122"/>
              <a:gd name="T16" fmla="*/ 743 w 149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1ide-Freeform: Shape 32"/>
          <p:cNvSpPr>
            <a:spLocks/>
          </p:cNvSpPr>
          <p:nvPr/>
        </p:nvSpPr>
        <p:spPr bwMode="auto">
          <a:xfrm>
            <a:off x="5981770" y="3321812"/>
            <a:ext cx="2583727" cy="154571"/>
          </a:xfrm>
          <a:custGeom>
            <a:avLst/>
            <a:gdLst>
              <a:gd name="T0" fmla="*/ 1027 w 2056"/>
              <a:gd name="T1" fmla="*/ 0 h 123"/>
              <a:gd name="T2" fmla="*/ 0 w 2056"/>
              <a:gd name="T3" fmla="*/ 111 h 123"/>
              <a:gd name="T4" fmla="*/ 0 w 2056"/>
              <a:gd name="T5" fmla="*/ 123 h 123"/>
              <a:gd name="T6" fmla="*/ 1027 w 2056"/>
              <a:gd name="T7" fmla="*/ 14 h 123"/>
              <a:gd name="T8" fmla="*/ 2056 w 2056"/>
              <a:gd name="T9" fmla="*/ 123 h 123"/>
              <a:gd name="T10" fmla="*/ 2056 w 2056"/>
              <a:gd name="T11" fmla="*/ 111 h 123"/>
              <a:gd name="T12" fmla="*/ 1027 w 2056"/>
              <a:gd name="T1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S1ide-Freeform: Shape 33"/>
          <p:cNvSpPr>
            <a:spLocks/>
          </p:cNvSpPr>
          <p:nvPr/>
        </p:nvSpPr>
        <p:spPr bwMode="auto">
          <a:xfrm>
            <a:off x="5981771" y="3977798"/>
            <a:ext cx="2583727" cy="149545"/>
          </a:xfrm>
          <a:custGeom>
            <a:avLst/>
            <a:gdLst>
              <a:gd name="T0" fmla="*/ 1027 w 2056"/>
              <a:gd name="T1" fmla="*/ 119 h 119"/>
              <a:gd name="T2" fmla="*/ 0 w 2056"/>
              <a:gd name="T3" fmla="*/ 10 h 119"/>
              <a:gd name="T4" fmla="*/ 0 w 2056"/>
              <a:gd name="T5" fmla="*/ 0 h 119"/>
              <a:gd name="T6" fmla="*/ 1027 w 2056"/>
              <a:gd name="T7" fmla="*/ 104 h 119"/>
              <a:gd name="T8" fmla="*/ 2056 w 2056"/>
              <a:gd name="T9" fmla="*/ 0 h 119"/>
              <a:gd name="T10" fmla="*/ 2056 w 2056"/>
              <a:gd name="T11" fmla="*/ 10 h 119"/>
              <a:gd name="T12" fmla="*/ 1027 w 2056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" name="iS1ide-Freeform: Shape 34"/>
          <p:cNvSpPr>
            <a:spLocks/>
          </p:cNvSpPr>
          <p:nvPr/>
        </p:nvSpPr>
        <p:spPr bwMode="auto">
          <a:xfrm rot="20753229">
            <a:off x="5778905" y="1493988"/>
            <a:ext cx="641988" cy="809214"/>
          </a:xfrm>
          <a:custGeom>
            <a:avLst/>
            <a:gdLst>
              <a:gd name="T0" fmla="*/ 82 w 239"/>
              <a:gd name="T1" fmla="*/ 301 h 301"/>
              <a:gd name="T2" fmla="*/ 64 w 239"/>
              <a:gd name="T3" fmla="*/ 298 h 301"/>
              <a:gd name="T4" fmla="*/ 8 w 239"/>
              <a:gd name="T5" fmla="*/ 212 h 301"/>
              <a:gd name="T6" fmla="*/ 100 w 239"/>
              <a:gd name="T7" fmla="*/ 162 h 301"/>
              <a:gd name="T8" fmla="*/ 153 w 239"/>
              <a:gd name="T9" fmla="*/ 182 h 301"/>
              <a:gd name="T10" fmla="*/ 44 w 239"/>
              <a:gd name="T11" fmla="*/ 17 h 301"/>
              <a:gd name="T12" fmla="*/ 53 w 239"/>
              <a:gd name="T13" fmla="*/ 47 h 301"/>
              <a:gd name="T14" fmla="*/ 51 w 239"/>
              <a:gd name="T15" fmla="*/ 52 h 301"/>
              <a:gd name="T16" fmla="*/ 46 w 239"/>
              <a:gd name="T17" fmla="*/ 50 h 301"/>
              <a:gd name="T18" fmla="*/ 34 w 239"/>
              <a:gd name="T19" fmla="*/ 11 h 301"/>
              <a:gd name="T20" fmla="*/ 33 w 239"/>
              <a:gd name="T21" fmla="*/ 8 h 301"/>
              <a:gd name="T22" fmla="*/ 34 w 239"/>
              <a:gd name="T23" fmla="*/ 3 h 301"/>
              <a:gd name="T24" fmla="*/ 36 w 239"/>
              <a:gd name="T25" fmla="*/ 3 h 301"/>
              <a:gd name="T26" fmla="*/ 44 w 239"/>
              <a:gd name="T27" fmla="*/ 0 h 301"/>
              <a:gd name="T28" fmla="*/ 81 w 239"/>
              <a:gd name="T29" fmla="*/ 6 h 301"/>
              <a:gd name="T30" fmla="*/ 80 w 239"/>
              <a:gd name="T31" fmla="*/ 14 h 301"/>
              <a:gd name="T32" fmla="*/ 47 w 239"/>
              <a:gd name="T33" fmla="*/ 9 h 301"/>
              <a:gd name="T34" fmla="*/ 161 w 239"/>
              <a:gd name="T35" fmla="*/ 187 h 301"/>
              <a:gd name="T36" fmla="*/ 239 w 239"/>
              <a:gd name="T37" fmla="*/ 288 h 301"/>
              <a:gd name="T38" fmla="*/ 236 w 239"/>
              <a:gd name="T39" fmla="*/ 293 h 301"/>
              <a:gd name="T40" fmla="*/ 231 w 239"/>
              <a:gd name="T41" fmla="*/ 291 h 301"/>
              <a:gd name="T42" fmla="*/ 161 w 239"/>
              <a:gd name="T43" fmla="*/ 197 h 301"/>
              <a:gd name="T44" fmla="*/ 149 w 239"/>
              <a:gd name="T45" fmla="*/ 252 h 301"/>
              <a:gd name="T46" fmla="*/ 82 w 239"/>
              <a:gd name="T47" fmla="*/ 301 h 301"/>
              <a:gd name="T48" fmla="*/ 79 w 239"/>
              <a:gd name="T49" fmla="*/ 168 h 301"/>
              <a:gd name="T50" fmla="*/ 16 w 239"/>
              <a:gd name="T51" fmla="*/ 214 h 301"/>
              <a:gd name="T52" fmla="*/ 66 w 239"/>
              <a:gd name="T53" fmla="*/ 291 h 301"/>
              <a:gd name="T54" fmla="*/ 141 w 239"/>
              <a:gd name="T55" fmla="*/ 249 h 301"/>
              <a:gd name="T56" fmla="*/ 153 w 239"/>
              <a:gd name="T57" fmla="*/ 191 h 301"/>
              <a:gd name="T58" fmla="*/ 99 w 239"/>
              <a:gd name="T59" fmla="*/ 170 h 301"/>
              <a:gd name="T60" fmla="*/ 79 w 239"/>
              <a:gd name="T61" fmla="*/ 16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301">
                <a:moveTo>
                  <a:pt x="82" y="301"/>
                </a:moveTo>
                <a:cubicBezTo>
                  <a:pt x="76" y="301"/>
                  <a:pt x="70" y="300"/>
                  <a:pt x="64" y="298"/>
                </a:cubicBezTo>
                <a:cubicBezTo>
                  <a:pt x="17" y="285"/>
                  <a:pt x="0" y="245"/>
                  <a:pt x="8" y="212"/>
                </a:cubicBezTo>
                <a:cubicBezTo>
                  <a:pt x="15" y="180"/>
                  <a:pt x="47" y="152"/>
                  <a:pt x="100" y="162"/>
                </a:cubicBezTo>
                <a:cubicBezTo>
                  <a:pt x="120" y="165"/>
                  <a:pt x="137" y="173"/>
                  <a:pt x="153" y="182"/>
                </a:cubicBezTo>
                <a:cubicBezTo>
                  <a:pt x="148" y="130"/>
                  <a:pt x="116" y="69"/>
                  <a:pt x="44" y="1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9"/>
                  <a:pt x="53" y="51"/>
                  <a:pt x="51" y="52"/>
                </a:cubicBezTo>
                <a:cubicBezTo>
                  <a:pt x="49" y="53"/>
                  <a:pt x="46" y="52"/>
                  <a:pt x="46" y="50"/>
                </a:cubicBezTo>
                <a:cubicBezTo>
                  <a:pt x="41" y="41"/>
                  <a:pt x="33" y="22"/>
                  <a:pt x="34" y="11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6"/>
                  <a:pt x="33" y="4"/>
                  <a:pt x="34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7" y="1"/>
                  <a:pt x="40" y="0"/>
                  <a:pt x="44" y="0"/>
                </a:cubicBezTo>
                <a:cubicBezTo>
                  <a:pt x="59" y="3"/>
                  <a:pt x="81" y="6"/>
                  <a:pt x="81" y="6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62" y="11"/>
                  <a:pt x="47" y="9"/>
                </a:cubicBezTo>
                <a:cubicBezTo>
                  <a:pt x="125" y="66"/>
                  <a:pt x="158" y="131"/>
                  <a:pt x="161" y="187"/>
                </a:cubicBezTo>
                <a:cubicBezTo>
                  <a:pt x="217" y="225"/>
                  <a:pt x="238" y="287"/>
                  <a:pt x="239" y="288"/>
                </a:cubicBezTo>
                <a:cubicBezTo>
                  <a:pt x="239" y="290"/>
                  <a:pt x="238" y="293"/>
                  <a:pt x="236" y="293"/>
                </a:cubicBezTo>
                <a:cubicBezTo>
                  <a:pt x="234" y="294"/>
                  <a:pt x="232" y="293"/>
                  <a:pt x="231" y="291"/>
                </a:cubicBezTo>
                <a:cubicBezTo>
                  <a:pt x="231" y="290"/>
                  <a:pt x="211" y="233"/>
                  <a:pt x="161" y="197"/>
                </a:cubicBezTo>
                <a:cubicBezTo>
                  <a:pt x="161" y="217"/>
                  <a:pt x="156" y="236"/>
                  <a:pt x="149" y="252"/>
                </a:cubicBezTo>
                <a:cubicBezTo>
                  <a:pt x="134" y="283"/>
                  <a:pt x="109" y="301"/>
                  <a:pt x="82" y="301"/>
                </a:cubicBezTo>
                <a:close/>
                <a:moveTo>
                  <a:pt x="79" y="168"/>
                </a:moveTo>
                <a:cubicBezTo>
                  <a:pt x="43" y="168"/>
                  <a:pt x="21" y="189"/>
                  <a:pt x="16" y="214"/>
                </a:cubicBezTo>
                <a:cubicBezTo>
                  <a:pt x="9" y="243"/>
                  <a:pt x="24" y="279"/>
                  <a:pt x="66" y="291"/>
                </a:cubicBezTo>
                <a:cubicBezTo>
                  <a:pt x="96" y="299"/>
                  <a:pt x="125" y="283"/>
                  <a:pt x="141" y="249"/>
                </a:cubicBezTo>
                <a:cubicBezTo>
                  <a:pt x="149" y="232"/>
                  <a:pt x="154" y="212"/>
                  <a:pt x="153" y="191"/>
                </a:cubicBezTo>
                <a:cubicBezTo>
                  <a:pt x="138" y="181"/>
                  <a:pt x="120" y="174"/>
                  <a:pt x="99" y="170"/>
                </a:cubicBezTo>
                <a:cubicBezTo>
                  <a:pt x="92" y="168"/>
                  <a:pt x="85" y="168"/>
                  <a:pt x="79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iS1ide-Freeform: Shape 35"/>
          <p:cNvSpPr>
            <a:spLocks/>
          </p:cNvSpPr>
          <p:nvPr/>
        </p:nvSpPr>
        <p:spPr bwMode="auto">
          <a:xfrm rot="1550989" flipH="1">
            <a:off x="8569977" y="2323758"/>
            <a:ext cx="641988" cy="809214"/>
          </a:xfrm>
          <a:custGeom>
            <a:avLst/>
            <a:gdLst>
              <a:gd name="T0" fmla="*/ 82 w 239"/>
              <a:gd name="T1" fmla="*/ 301 h 301"/>
              <a:gd name="T2" fmla="*/ 64 w 239"/>
              <a:gd name="T3" fmla="*/ 298 h 301"/>
              <a:gd name="T4" fmla="*/ 8 w 239"/>
              <a:gd name="T5" fmla="*/ 212 h 301"/>
              <a:gd name="T6" fmla="*/ 100 w 239"/>
              <a:gd name="T7" fmla="*/ 162 h 301"/>
              <a:gd name="T8" fmla="*/ 153 w 239"/>
              <a:gd name="T9" fmla="*/ 182 h 301"/>
              <a:gd name="T10" fmla="*/ 44 w 239"/>
              <a:gd name="T11" fmla="*/ 17 h 301"/>
              <a:gd name="T12" fmla="*/ 53 w 239"/>
              <a:gd name="T13" fmla="*/ 47 h 301"/>
              <a:gd name="T14" fmla="*/ 51 w 239"/>
              <a:gd name="T15" fmla="*/ 52 h 301"/>
              <a:gd name="T16" fmla="*/ 46 w 239"/>
              <a:gd name="T17" fmla="*/ 50 h 301"/>
              <a:gd name="T18" fmla="*/ 34 w 239"/>
              <a:gd name="T19" fmla="*/ 11 h 301"/>
              <a:gd name="T20" fmla="*/ 33 w 239"/>
              <a:gd name="T21" fmla="*/ 8 h 301"/>
              <a:gd name="T22" fmla="*/ 34 w 239"/>
              <a:gd name="T23" fmla="*/ 3 h 301"/>
              <a:gd name="T24" fmla="*/ 36 w 239"/>
              <a:gd name="T25" fmla="*/ 3 h 301"/>
              <a:gd name="T26" fmla="*/ 44 w 239"/>
              <a:gd name="T27" fmla="*/ 0 h 301"/>
              <a:gd name="T28" fmla="*/ 81 w 239"/>
              <a:gd name="T29" fmla="*/ 6 h 301"/>
              <a:gd name="T30" fmla="*/ 80 w 239"/>
              <a:gd name="T31" fmla="*/ 14 h 301"/>
              <a:gd name="T32" fmla="*/ 47 w 239"/>
              <a:gd name="T33" fmla="*/ 9 h 301"/>
              <a:gd name="T34" fmla="*/ 161 w 239"/>
              <a:gd name="T35" fmla="*/ 187 h 301"/>
              <a:gd name="T36" fmla="*/ 239 w 239"/>
              <a:gd name="T37" fmla="*/ 288 h 301"/>
              <a:gd name="T38" fmla="*/ 236 w 239"/>
              <a:gd name="T39" fmla="*/ 293 h 301"/>
              <a:gd name="T40" fmla="*/ 231 w 239"/>
              <a:gd name="T41" fmla="*/ 291 h 301"/>
              <a:gd name="T42" fmla="*/ 161 w 239"/>
              <a:gd name="T43" fmla="*/ 197 h 301"/>
              <a:gd name="T44" fmla="*/ 149 w 239"/>
              <a:gd name="T45" fmla="*/ 252 h 301"/>
              <a:gd name="T46" fmla="*/ 82 w 239"/>
              <a:gd name="T47" fmla="*/ 301 h 301"/>
              <a:gd name="T48" fmla="*/ 79 w 239"/>
              <a:gd name="T49" fmla="*/ 168 h 301"/>
              <a:gd name="T50" fmla="*/ 16 w 239"/>
              <a:gd name="T51" fmla="*/ 214 h 301"/>
              <a:gd name="T52" fmla="*/ 66 w 239"/>
              <a:gd name="T53" fmla="*/ 291 h 301"/>
              <a:gd name="T54" fmla="*/ 141 w 239"/>
              <a:gd name="T55" fmla="*/ 249 h 301"/>
              <a:gd name="T56" fmla="*/ 153 w 239"/>
              <a:gd name="T57" fmla="*/ 191 h 301"/>
              <a:gd name="T58" fmla="*/ 99 w 239"/>
              <a:gd name="T59" fmla="*/ 170 h 301"/>
              <a:gd name="T60" fmla="*/ 79 w 239"/>
              <a:gd name="T61" fmla="*/ 16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301">
                <a:moveTo>
                  <a:pt x="82" y="301"/>
                </a:moveTo>
                <a:cubicBezTo>
                  <a:pt x="76" y="301"/>
                  <a:pt x="70" y="300"/>
                  <a:pt x="64" y="298"/>
                </a:cubicBezTo>
                <a:cubicBezTo>
                  <a:pt x="17" y="285"/>
                  <a:pt x="0" y="245"/>
                  <a:pt x="8" y="212"/>
                </a:cubicBezTo>
                <a:cubicBezTo>
                  <a:pt x="15" y="180"/>
                  <a:pt x="47" y="152"/>
                  <a:pt x="100" y="162"/>
                </a:cubicBezTo>
                <a:cubicBezTo>
                  <a:pt x="120" y="165"/>
                  <a:pt x="137" y="173"/>
                  <a:pt x="153" y="182"/>
                </a:cubicBezTo>
                <a:cubicBezTo>
                  <a:pt x="148" y="130"/>
                  <a:pt x="116" y="69"/>
                  <a:pt x="44" y="1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9"/>
                  <a:pt x="53" y="51"/>
                  <a:pt x="51" y="52"/>
                </a:cubicBezTo>
                <a:cubicBezTo>
                  <a:pt x="49" y="53"/>
                  <a:pt x="46" y="52"/>
                  <a:pt x="46" y="50"/>
                </a:cubicBezTo>
                <a:cubicBezTo>
                  <a:pt x="41" y="41"/>
                  <a:pt x="33" y="22"/>
                  <a:pt x="34" y="11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6"/>
                  <a:pt x="33" y="4"/>
                  <a:pt x="34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7" y="1"/>
                  <a:pt x="40" y="0"/>
                  <a:pt x="44" y="0"/>
                </a:cubicBezTo>
                <a:cubicBezTo>
                  <a:pt x="59" y="3"/>
                  <a:pt x="81" y="6"/>
                  <a:pt x="81" y="6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62" y="11"/>
                  <a:pt x="47" y="9"/>
                </a:cubicBezTo>
                <a:cubicBezTo>
                  <a:pt x="125" y="66"/>
                  <a:pt x="158" y="131"/>
                  <a:pt x="161" y="187"/>
                </a:cubicBezTo>
                <a:cubicBezTo>
                  <a:pt x="217" y="225"/>
                  <a:pt x="238" y="287"/>
                  <a:pt x="239" y="288"/>
                </a:cubicBezTo>
                <a:cubicBezTo>
                  <a:pt x="239" y="290"/>
                  <a:pt x="238" y="293"/>
                  <a:pt x="236" y="293"/>
                </a:cubicBezTo>
                <a:cubicBezTo>
                  <a:pt x="234" y="294"/>
                  <a:pt x="232" y="293"/>
                  <a:pt x="231" y="291"/>
                </a:cubicBezTo>
                <a:cubicBezTo>
                  <a:pt x="231" y="290"/>
                  <a:pt x="211" y="233"/>
                  <a:pt x="161" y="197"/>
                </a:cubicBezTo>
                <a:cubicBezTo>
                  <a:pt x="161" y="217"/>
                  <a:pt x="156" y="236"/>
                  <a:pt x="149" y="252"/>
                </a:cubicBezTo>
                <a:cubicBezTo>
                  <a:pt x="134" y="283"/>
                  <a:pt x="109" y="301"/>
                  <a:pt x="82" y="301"/>
                </a:cubicBezTo>
                <a:close/>
                <a:moveTo>
                  <a:pt x="79" y="168"/>
                </a:moveTo>
                <a:cubicBezTo>
                  <a:pt x="43" y="168"/>
                  <a:pt x="21" y="189"/>
                  <a:pt x="16" y="214"/>
                </a:cubicBezTo>
                <a:cubicBezTo>
                  <a:pt x="9" y="243"/>
                  <a:pt x="24" y="279"/>
                  <a:pt x="66" y="291"/>
                </a:cubicBezTo>
                <a:cubicBezTo>
                  <a:pt x="96" y="299"/>
                  <a:pt x="125" y="283"/>
                  <a:pt x="141" y="249"/>
                </a:cubicBezTo>
                <a:cubicBezTo>
                  <a:pt x="149" y="232"/>
                  <a:pt x="154" y="212"/>
                  <a:pt x="153" y="191"/>
                </a:cubicBezTo>
                <a:cubicBezTo>
                  <a:pt x="138" y="181"/>
                  <a:pt x="120" y="174"/>
                  <a:pt x="99" y="170"/>
                </a:cubicBezTo>
                <a:cubicBezTo>
                  <a:pt x="92" y="168"/>
                  <a:pt x="85" y="168"/>
                  <a:pt x="79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iS1ide-Freeform: Shape 36"/>
          <p:cNvSpPr>
            <a:spLocks/>
          </p:cNvSpPr>
          <p:nvPr/>
        </p:nvSpPr>
        <p:spPr bwMode="auto">
          <a:xfrm rot="19719786">
            <a:off x="4977232" y="3214753"/>
            <a:ext cx="641988" cy="809214"/>
          </a:xfrm>
          <a:custGeom>
            <a:avLst/>
            <a:gdLst>
              <a:gd name="T0" fmla="*/ 82 w 239"/>
              <a:gd name="T1" fmla="*/ 301 h 301"/>
              <a:gd name="T2" fmla="*/ 64 w 239"/>
              <a:gd name="T3" fmla="*/ 298 h 301"/>
              <a:gd name="T4" fmla="*/ 8 w 239"/>
              <a:gd name="T5" fmla="*/ 212 h 301"/>
              <a:gd name="T6" fmla="*/ 100 w 239"/>
              <a:gd name="T7" fmla="*/ 162 h 301"/>
              <a:gd name="T8" fmla="*/ 153 w 239"/>
              <a:gd name="T9" fmla="*/ 182 h 301"/>
              <a:gd name="T10" fmla="*/ 44 w 239"/>
              <a:gd name="T11" fmla="*/ 17 h 301"/>
              <a:gd name="T12" fmla="*/ 53 w 239"/>
              <a:gd name="T13" fmla="*/ 47 h 301"/>
              <a:gd name="T14" fmla="*/ 51 w 239"/>
              <a:gd name="T15" fmla="*/ 52 h 301"/>
              <a:gd name="T16" fmla="*/ 46 w 239"/>
              <a:gd name="T17" fmla="*/ 50 h 301"/>
              <a:gd name="T18" fmla="*/ 34 w 239"/>
              <a:gd name="T19" fmla="*/ 11 h 301"/>
              <a:gd name="T20" fmla="*/ 33 w 239"/>
              <a:gd name="T21" fmla="*/ 8 h 301"/>
              <a:gd name="T22" fmla="*/ 34 w 239"/>
              <a:gd name="T23" fmla="*/ 3 h 301"/>
              <a:gd name="T24" fmla="*/ 36 w 239"/>
              <a:gd name="T25" fmla="*/ 3 h 301"/>
              <a:gd name="T26" fmla="*/ 44 w 239"/>
              <a:gd name="T27" fmla="*/ 0 h 301"/>
              <a:gd name="T28" fmla="*/ 81 w 239"/>
              <a:gd name="T29" fmla="*/ 6 h 301"/>
              <a:gd name="T30" fmla="*/ 80 w 239"/>
              <a:gd name="T31" fmla="*/ 14 h 301"/>
              <a:gd name="T32" fmla="*/ 47 w 239"/>
              <a:gd name="T33" fmla="*/ 9 h 301"/>
              <a:gd name="T34" fmla="*/ 161 w 239"/>
              <a:gd name="T35" fmla="*/ 187 h 301"/>
              <a:gd name="T36" fmla="*/ 239 w 239"/>
              <a:gd name="T37" fmla="*/ 288 h 301"/>
              <a:gd name="T38" fmla="*/ 236 w 239"/>
              <a:gd name="T39" fmla="*/ 293 h 301"/>
              <a:gd name="T40" fmla="*/ 231 w 239"/>
              <a:gd name="T41" fmla="*/ 291 h 301"/>
              <a:gd name="T42" fmla="*/ 161 w 239"/>
              <a:gd name="T43" fmla="*/ 197 h 301"/>
              <a:gd name="T44" fmla="*/ 149 w 239"/>
              <a:gd name="T45" fmla="*/ 252 h 301"/>
              <a:gd name="T46" fmla="*/ 82 w 239"/>
              <a:gd name="T47" fmla="*/ 301 h 301"/>
              <a:gd name="T48" fmla="*/ 79 w 239"/>
              <a:gd name="T49" fmla="*/ 168 h 301"/>
              <a:gd name="T50" fmla="*/ 16 w 239"/>
              <a:gd name="T51" fmla="*/ 214 h 301"/>
              <a:gd name="T52" fmla="*/ 66 w 239"/>
              <a:gd name="T53" fmla="*/ 291 h 301"/>
              <a:gd name="T54" fmla="*/ 141 w 239"/>
              <a:gd name="T55" fmla="*/ 249 h 301"/>
              <a:gd name="T56" fmla="*/ 153 w 239"/>
              <a:gd name="T57" fmla="*/ 191 h 301"/>
              <a:gd name="T58" fmla="*/ 99 w 239"/>
              <a:gd name="T59" fmla="*/ 170 h 301"/>
              <a:gd name="T60" fmla="*/ 79 w 239"/>
              <a:gd name="T61" fmla="*/ 16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301">
                <a:moveTo>
                  <a:pt x="82" y="301"/>
                </a:moveTo>
                <a:cubicBezTo>
                  <a:pt x="76" y="301"/>
                  <a:pt x="70" y="300"/>
                  <a:pt x="64" y="298"/>
                </a:cubicBezTo>
                <a:cubicBezTo>
                  <a:pt x="17" y="285"/>
                  <a:pt x="0" y="245"/>
                  <a:pt x="8" y="212"/>
                </a:cubicBezTo>
                <a:cubicBezTo>
                  <a:pt x="15" y="180"/>
                  <a:pt x="47" y="152"/>
                  <a:pt x="100" y="162"/>
                </a:cubicBezTo>
                <a:cubicBezTo>
                  <a:pt x="120" y="165"/>
                  <a:pt x="137" y="173"/>
                  <a:pt x="153" y="182"/>
                </a:cubicBezTo>
                <a:cubicBezTo>
                  <a:pt x="148" y="130"/>
                  <a:pt x="116" y="69"/>
                  <a:pt x="44" y="1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9"/>
                  <a:pt x="53" y="51"/>
                  <a:pt x="51" y="52"/>
                </a:cubicBezTo>
                <a:cubicBezTo>
                  <a:pt x="49" y="53"/>
                  <a:pt x="46" y="52"/>
                  <a:pt x="46" y="50"/>
                </a:cubicBezTo>
                <a:cubicBezTo>
                  <a:pt x="41" y="41"/>
                  <a:pt x="33" y="22"/>
                  <a:pt x="34" y="11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6"/>
                  <a:pt x="33" y="4"/>
                  <a:pt x="34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7" y="1"/>
                  <a:pt x="40" y="0"/>
                  <a:pt x="44" y="0"/>
                </a:cubicBezTo>
                <a:cubicBezTo>
                  <a:pt x="59" y="3"/>
                  <a:pt x="81" y="6"/>
                  <a:pt x="81" y="6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62" y="11"/>
                  <a:pt x="47" y="9"/>
                </a:cubicBezTo>
                <a:cubicBezTo>
                  <a:pt x="125" y="66"/>
                  <a:pt x="158" y="131"/>
                  <a:pt x="161" y="187"/>
                </a:cubicBezTo>
                <a:cubicBezTo>
                  <a:pt x="217" y="225"/>
                  <a:pt x="238" y="287"/>
                  <a:pt x="239" y="288"/>
                </a:cubicBezTo>
                <a:cubicBezTo>
                  <a:pt x="239" y="290"/>
                  <a:pt x="238" y="293"/>
                  <a:pt x="236" y="293"/>
                </a:cubicBezTo>
                <a:cubicBezTo>
                  <a:pt x="234" y="294"/>
                  <a:pt x="232" y="293"/>
                  <a:pt x="231" y="291"/>
                </a:cubicBezTo>
                <a:cubicBezTo>
                  <a:pt x="231" y="290"/>
                  <a:pt x="211" y="233"/>
                  <a:pt x="161" y="197"/>
                </a:cubicBezTo>
                <a:cubicBezTo>
                  <a:pt x="161" y="217"/>
                  <a:pt x="156" y="236"/>
                  <a:pt x="149" y="252"/>
                </a:cubicBezTo>
                <a:cubicBezTo>
                  <a:pt x="134" y="283"/>
                  <a:pt x="109" y="301"/>
                  <a:pt x="82" y="301"/>
                </a:cubicBezTo>
                <a:close/>
                <a:moveTo>
                  <a:pt x="79" y="168"/>
                </a:moveTo>
                <a:cubicBezTo>
                  <a:pt x="43" y="168"/>
                  <a:pt x="21" y="189"/>
                  <a:pt x="16" y="214"/>
                </a:cubicBezTo>
                <a:cubicBezTo>
                  <a:pt x="9" y="243"/>
                  <a:pt x="24" y="279"/>
                  <a:pt x="66" y="291"/>
                </a:cubicBezTo>
                <a:cubicBezTo>
                  <a:pt x="96" y="299"/>
                  <a:pt x="125" y="283"/>
                  <a:pt x="141" y="249"/>
                </a:cubicBezTo>
                <a:cubicBezTo>
                  <a:pt x="149" y="232"/>
                  <a:pt x="154" y="212"/>
                  <a:pt x="153" y="191"/>
                </a:cubicBezTo>
                <a:cubicBezTo>
                  <a:pt x="138" y="181"/>
                  <a:pt x="120" y="174"/>
                  <a:pt x="99" y="170"/>
                </a:cubicBezTo>
                <a:cubicBezTo>
                  <a:pt x="92" y="168"/>
                  <a:pt x="85" y="168"/>
                  <a:pt x="79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S1ide-Freeform: Shape 37"/>
          <p:cNvSpPr>
            <a:spLocks/>
          </p:cNvSpPr>
          <p:nvPr/>
        </p:nvSpPr>
        <p:spPr bwMode="auto">
          <a:xfrm rot="19443382">
            <a:off x="5702051" y="4651495"/>
            <a:ext cx="641988" cy="809214"/>
          </a:xfrm>
          <a:custGeom>
            <a:avLst/>
            <a:gdLst>
              <a:gd name="T0" fmla="*/ 82 w 239"/>
              <a:gd name="T1" fmla="*/ 301 h 301"/>
              <a:gd name="T2" fmla="*/ 64 w 239"/>
              <a:gd name="T3" fmla="*/ 298 h 301"/>
              <a:gd name="T4" fmla="*/ 8 w 239"/>
              <a:gd name="T5" fmla="*/ 212 h 301"/>
              <a:gd name="T6" fmla="*/ 100 w 239"/>
              <a:gd name="T7" fmla="*/ 162 h 301"/>
              <a:gd name="T8" fmla="*/ 153 w 239"/>
              <a:gd name="T9" fmla="*/ 182 h 301"/>
              <a:gd name="T10" fmla="*/ 44 w 239"/>
              <a:gd name="T11" fmla="*/ 17 h 301"/>
              <a:gd name="T12" fmla="*/ 53 w 239"/>
              <a:gd name="T13" fmla="*/ 47 h 301"/>
              <a:gd name="T14" fmla="*/ 51 w 239"/>
              <a:gd name="T15" fmla="*/ 52 h 301"/>
              <a:gd name="T16" fmla="*/ 46 w 239"/>
              <a:gd name="T17" fmla="*/ 50 h 301"/>
              <a:gd name="T18" fmla="*/ 34 w 239"/>
              <a:gd name="T19" fmla="*/ 11 h 301"/>
              <a:gd name="T20" fmla="*/ 33 w 239"/>
              <a:gd name="T21" fmla="*/ 8 h 301"/>
              <a:gd name="T22" fmla="*/ 34 w 239"/>
              <a:gd name="T23" fmla="*/ 3 h 301"/>
              <a:gd name="T24" fmla="*/ 36 w 239"/>
              <a:gd name="T25" fmla="*/ 3 h 301"/>
              <a:gd name="T26" fmla="*/ 44 w 239"/>
              <a:gd name="T27" fmla="*/ 0 h 301"/>
              <a:gd name="T28" fmla="*/ 81 w 239"/>
              <a:gd name="T29" fmla="*/ 6 h 301"/>
              <a:gd name="T30" fmla="*/ 80 w 239"/>
              <a:gd name="T31" fmla="*/ 14 h 301"/>
              <a:gd name="T32" fmla="*/ 47 w 239"/>
              <a:gd name="T33" fmla="*/ 9 h 301"/>
              <a:gd name="T34" fmla="*/ 161 w 239"/>
              <a:gd name="T35" fmla="*/ 187 h 301"/>
              <a:gd name="T36" fmla="*/ 239 w 239"/>
              <a:gd name="T37" fmla="*/ 288 h 301"/>
              <a:gd name="T38" fmla="*/ 236 w 239"/>
              <a:gd name="T39" fmla="*/ 293 h 301"/>
              <a:gd name="T40" fmla="*/ 231 w 239"/>
              <a:gd name="T41" fmla="*/ 291 h 301"/>
              <a:gd name="T42" fmla="*/ 161 w 239"/>
              <a:gd name="T43" fmla="*/ 197 h 301"/>
              <a:gd name="T44" fmla="*/ 149 w 239"/>
              <a:gd name="T45" fmla="*/ 252 h 301"/>
              <a:gd name="T46" fmla="*/ 82 w 239"/>
              <a:gd name="T47" fmla="*/ 301 h 301"/>
              <a:gd name="T48" fmla="*/ 79 w 239"/>
              <a:gd name="T49" fmla="*/ 168 h 301"/>
              <a:gd name="T50" fmla="*/ 16 w 239"/>
              <a:gd name="T51" fmla="*/ 214 h 301"/>
              <a:gd name="T52" fmla="*/ 66 w 239"/>
              <a:gd name="T53" fmla="*/ 291 h 301"/>
              <a:gd name="T54" fmla="*/ 141 w 239"/>
              <a:gd name="T55" fmla="*/ 249 h 301"/>
              <a:gd name="T56" fmla="*/ 153 w 239"/>
              <a:gd name="T57" fmla="*/ 191 h 301"/>
              <a:gd name="T58" fmla="*/ 99 w 239"/>
              <a:gd name="T59" fmla="*/ 170 h 301"/>
              <a:gd name="T60" fmla="*/ 79 w 239"/>
              <a:gd name="T61" fmla="*/ 16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301">
                <a:moveTo>
                  <a:pt x="82" y="301"/>
                </a:moveTo>
                <a:cubicBezTo>
                  <a:pt x="76" y="301"/>
                  <a:pt x="70" y="300"/>
                  <a:pt x="64" y="298"/>
                </a:cubicBezTo>
                <a:cubicBezTo>
                  <a:pt x="17" y="285"/>
                  <a:pt x="0" y="245"/>
                  <a:pt x="8" y="212"/>
                </a:cubicBezTo>
                <a:cubicBezTo>
                  <a:pt x="15" y="180"/>
                  <a:pt x="47" y="152"/>
                  <a:pt x="100" y="162"/>
                </a:cubicBezTo>
                <a:cubicBezTo>
                  <a:pt x="120" y="165"/>
                  <a:pt x="137" y="173"/>
                  <a:pt x="153" y="182"/>
                </a:cubicBezTo>
                <a:cubicBezTo>
                  <a:pt x="148" y="130"/>
                  <a:pt x="116" y="69"/>
                  <a:pt x="44" y="1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9"/>
                  <a:pt x="53" y="51"/>
                  <a:pt x="51" y="52"/>
                </a:cubicBezTo>
                <a:cubicBezTo>
                  <a:pt x="49" y="53"/>
                  <a:pt x="46" y="52"/>
                  <a:pt x="46" y="50"/>
                </a:cubicBezTo>
                <a:cubicBezTo>
                  <a:pt x="41" y="41"/>
                  <a:pt x="33" y="22"/>
                  <a:pt x="34" y="11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6"/>
                  <a:pt x="33" y="4"/>
                  <a:pt x="34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7" y="1"/>
                  <a:pt x="40" y="0"/>
                  <a:pt x="44" y="0"/>
                </a:cubicBezTo>
                <a:cubicBezTo>
                  <a:pt x="59" y="3"/>
                  <a:pt x="81" y="6"/>
                  <a:pt x="81" y="6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62" y="11"/>
                  <a:pt x="47" y="9"/>
                </a:cubicBezTo>
                <a:cubicBezTo>
                  <a:pt x="125" y="66"/>
                  <a:pt x="158" y="131"/>
                  <a:pt x="161" y="187"/>
                </a:cubicBezTo>
                <a:cubicBezTo>
                  <a:pt x="217" y="225"/>
                  <a:pt x="238" y="287"/>
                  <a:pt x="239" y="288"/>
                </a:cubicBezTo>
                <a:cubicBezTo>
                  <a:pt x="239" y="290"/>
                  <a:pt x="238" y="293"/>
                  <a:pt x="236" y="293"/>
                </a:cubicBezTo>
                <a:cubicBezTo>
                  <a:pt x="234" y="294"/>
                  <a:pt x="232" y="293"/>
                  <a:pt x="231" y="291"/>
                </a:cubicBezTo>
                <a:cubicBezTo>
                  <a:pt x="231" y="290"/>
                  <a:pt x="211" y="233"/>
                  <a:pt x="161" y="197"/>
                </a:cubicBezTo>
                <a:cubicBezTo>
                  <a:pt x="161" y="217"/>
                  <a:pt x="156" y="236"/>
                  <a:pt x="149" y="252"/>
                </a:cubicBezTo>
                <a:cubicBezTo>
                  <a:pt x="134" y="283"/>
                  <a:pt x="109" y="301"/>
                  <a:pt x="82" y="301"/>
                </a:cubicBezTo>
                <a:close/>
                <a:moveTo>
                  <a:pt x="79" y="168"/>
                </a:moveTo>
                <a:cubicBezTo>
                  <a:pt x="43" y="168"/>
                  <a:pt x="21" y="189"/>
                  <a:pt x="16" y="214"/>
                </a:cubicBezTo>
                <a:cubicBezTo>
                  <a:pt x="9" y="243"/>
                  <a:pt x="24" y="279"/>
                  <a:pt x="66" y="291"/>
                </a:cubicBezTo>
                <a:cubicBezTo>
                  <a:pt x="96" y="299"/>
                  <a:pt x="125" y="283"/>
                  <a:pt x="141" y="249"/>
                </a:cubicBezTo>
                <a:cubicBezTo>
                  <a:pt x="149" y="232"/>
                  <a:pt x="154" y="212"/>
                  <a:pt x="153" y="191"/>
                </a:cubicBezTo>
                <a:cubicBezTo>
                  <a:pt x="138" y="181"/>
                  <a:pt x="120" y="174"/>
                  <a:pt x="99" y="170"/>
                </a:cubicBezTo>
                <a:cubicBezTo>
                  <a:pt x="92" y="168"/>
                  <a:pt x="85" y="168"/>
                  <a:pt x="79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S1ide-Freeform: Shape 38"/>
          <p:cNvSpPr>
            <a:spLocks/>
          </p:cNvSpPr>
          <p:nvPr/>
        </p:nvSpPr>
        <p:spPr bwMode="auto">
          <a:xfrm rot="2378522" flipH="1">
            <a:off x="8637167" y="3908730"/>
            <a:ext cx="641988" cy="809214"/>
          </a:xfrm>
          <a:custGeom>
            <a:avLst/>
            <a:gdLst>
              <a:gd name="T0" fmla="*/ 82 w 239"/>
              <a:gd name="T1" fmla="*/ 301 h 301"/>
              <a:gd name="T2" fmla="*/ 64 w 239"/>
              <a:gd name="T3" fmla="*/ 298 h 301"/>
              <a:gd name="T4" fmla="*/ 8 w 239"/>
              <a:gd name="T5" fmla="*/ 212 h 301"/>
              <a:gd name="T6" fmla="*/ 100 w 239"/>
              <a:gd name="T7" fmla="*/ 162 h 301"/>
              <a:gd name="T8" fmla="*/ 153 w 239"/>
              <a:gd name="T9" fmla="*/ 182 h 301"/>
              <a:gd name="T10" fmla="*/ 44 w 239"/>
              <a:gd name="T11" fmla="*/ 17 h 301"/>
              <a:gd name="T12" fmla="*/ 53 w 239"/>
              <a:gd name="T13" fmla="*/ 47 h 301"/>
              <a:gd name="T14" fmla="*/ 51 w 239"/>
              <a:gd name="T15" fmla="*/ 52 h 301"/>
              <a:gd name="T16" fmla="*/ 46 w 239"/>
              <a:gd name="T17" fmla="*/ 50 h 301"/>
              <a:gd name="T18" fmla="*/ 34 w 239"/>
              <a:gd name="T19" fmla="*/ 11 h 301"/>
              <a:gd name="T20" fmla="*/ 33 w 239"/>
              <a:gd name="T21" fmla="*/ 8 h 301"/>
              <a:gd name="T22" fmla="*/ 34 w 239"/>
              <a:gd name="T23" fmla="*/ 3 h 301"/>
              <a:gd name="T24" fmla="*/ 36 w 239"/>
              <a:gd name="T25" fmla="*/ 3 h 301"/>
              <a:gd name="T26" fmla="*/ 44 w 239"/>
              <a:gd name="T27" fmla="*/ 0 h 301"/>
              <a:gd name="T28" fmla="*/ 81 w 239"/>
              <a:gd name="T29" fmla="*/ 6 h 301"/>
              <a:gd name="T30" fmla="*/ 80 w 239"/>
              <a:gd name="T31" fmla="*/ 14 h 301"/>
              <a:gd name="T32" fmla="*/ 47 w 239"/>
              <a:gd name="T33" fmla="*/ 9 h 301"/>
              <a:gd name="T34" fmla="*/ 161 w 239"/>
              <a:gd name="T35" fmla="*/ 187 h 301"/>
              <a:gd name="T36" fmla="*/ 239 w 239"/>
              <a:gd name="T37" fmla="*/ 288 h 301"/>
              <a:gd name="T38" fmla="*/ 236 w 239"/>
              <a:gd name="T39" fmla="*/ 293 h 301"/>
              <a:gd name="T40" fmla="*/ 231 w 239"/>
              <a:gd name="T41" fmla="*/ 291 h 301"/>
              <a:gd name="T42" fmla="*/ 161 w 239"/>
              <a:gd name="T43" fmla="*/ 197 h 301"/>
              <a:gd name="T44" fmla="*/ 149 w 239"/>
              <a:gd name="T45" fmla="*/ 252 h 301"/>
              <a:gd name="T46" fmla="*/ 82 w 239"/>
              <a:gd name="T47" fmla="*/ 301 h 301"/>
              <a:gd name="T48" fmla="*/ 79 w 239"/>
              <a:gd name="T49" fmla="*/ 168 h 301"/>
              <a:gd name="T50" fmla="*/ 16 w 239"/>
              <a:gd name="T51" fmla="*/ 214 h 301"/>
              <a:gd name="T52" fmla="*/ 66 w 239"/>
              <a:gd name="T53" fmla="*/ 291 h 301"/>
              <a:gd name="T54" fmla="*/ 141 w 239"/>
              <a:gd name="T55" fmla="*/ 249 h 301"/>
              <a:gd name="T56" fmla="*/ 153 w 239"/>
              <a:gd name="T57" fmla="*/ 191 h 301"/>
              <a:gd name="T58" fmla="*/ 99 w 239"/>
              <a:gd name="T59" fmla="*/ 170 h 301"/>
              <a:gd name="T60" fmla="*/ 79 w 239"/>
              <a:gd name="T61" fmla="*/ 16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301">
                <a:moveTo>
                  <a:pt x="82" y="301"/>
                </a:moveTo>
                <a:cubicBezTo>
                  <a:pt x="76" y="301"/>
                  <a:pt x="70" y="300"/>
                  <a:pt x="64" y="298"/>
                </a:cubicBezTo>
                <a:cubicBezTo>
                  <a:pt x="17" y="285"/>
                  <a:pt x="0" y="245"/>
                  <a:pt x="8" y="212"/>
                </a:cubicBezTo>
                <a:cubicBezTo>
                  <a:pt x="15" y="180"/>
                  <a:pt x="47" y="152"/>
                  <a:pt x="100" y="162"/>
                </a:cubicBezTo>
                <a:cubicBezTo>
                  <a:pt x="120" y="165"/>
                  <a:pt x="137" y="173"/>
                  <a:pt x="153" y="182"/>
                </a:cubicBezTo>
                <a:cubicBezTo>
                  <a:pt x="148" y="130"/>
                  <a:pt x="116" y="69"/>
                  <a:pt x="44" y="1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9"/>
                  <a:pt x="53" y="51"/>
                  <a:pt x="51" y="52"/>
                </a:cubicBezTo>
                <a:cubicBezTo>
                  <a:pt x="49" y="53"/>
                  <a:pt x="46" y="52"/>
                  <a:pt x="46" y="50"/>
                </a:cubicBezTo>
                <a:cubicBezTo>
                  <a:pt x="41" y="41"/>
                  <a:pt x="33" y="22"/>
                  <a:pt x="34" y="11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6"/>
                  <a:pt x="33" y="4"/>
                  <a:pt x="34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7" y="1"/>
                  <a:pt x="40" y="0"/>
                  <a:pt x="44" y="0"/>
                </a:cubicBezTo>
                <a:cubicBezTo>
                  <a:pt x="59" y="3"/>
                  <a:pt x="81" y="6"/>
                  <a:pt x="81" y="6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62" y="11"/>
                  <a:pt x="47" y="9"/>
                </a:cubicBezTo>
                <a:cubicBezTo>
                  <a:pt x="125" y="66"/>
                  <a:pt x="158" y="131"/>
                  <a:pt x="161" y="187"/>
                </a:cubicBezTo>
                <a:cubicBezTo>
                  <a:pt x="217" y="225"/>
                  <a:pt x="238" y="287"/>
                  <a:pt x="239" y="288"/>
                </a:cubicBezTo>
                <a:cubicBezTo>
                  <a:pt x="239" y="290"/>
                  <a:pt x="238" y="293"/>
                  <a:pt x="236" y="293"/>
                </a:cubicBezTo>
                <a:cubicBezTo>
                  <a:pt x="234" y="294"/>
                  <a:pt x="232" y="293"/>
                  <a:pt x="231" y="291"/>
                </a:cubicBezTo>
                <a:cubicBezTo>
                  <a:pt x="231" y="290"/>
                  <a:pt x="211" y="233"/>
                  <a:pt x="161" y="197"/>
                </a:cubicBezTo>
                <a:cubicBezTo>
                  <a:pt x="161" y="217"/>
                  <a:pt x="156" y="236"/>
                  <a:pt x="149" y="252"/>
                </a:cubicBezTo>
                <a:cubicBezTo>
                  <a:pt x="134" y="283"/>
                  <a:pt x="109" y="301"/>
                  <a:pt x="82" y="301"/>
                </a:cubicBezTo>
                <a:close/>
                <a:moveTo>
                  <a:pt x="79" y="168"/>
                </a:moveTo>
                <a:cubicBezTo>
                  <a:pt x="43" y="168"/>
                  <a:pt x="21" y="189"/>
                  <a:pt x="16" y="214"/>
                </a:cubicBezTo>
                <a:cubicBezTo>
                  <a:pt x="9" y="243"/>
                  <a:pt x="24" y="279"/>
                  <a:pt x="66" y="291"/>
                </a:cubicBezTo>
                <a:cubicBezTo>
                  <a:pt x="96" y="299"/>
                  <a:pt x="125" y="283"/>
                  <a:pt x="141" y="249"/>
                </a:cubicBezTo>
                <a:cubicBezTo>
                  <a:pt x="149" y="232"/>
                  <a:pt x="154" y="212"/>
                  <a:pt x="153" y="191"/>
                </a:cubicBezTo>
                <a:cubicBezTo>
                  <a:pt x="138" y="181"/>
                  <a:pt x="120" y="174"/>
                  <a:pt x="99" y="170"/>
                </a:cubicBezTo>
                <a:cubicBezTo>
                  <a:pt x="92" y="168"/>
                  <a:pt x="85" y="168"/>
                  <a:pt x="79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" name="Group 1"/>
          <p:cNvGrpSpPr/>
          <p:nvPr/>
        </p:nvGrpSpPr>
        <p:grpSpPr>
          <a:xfrm>
            <a:off x="1485027" y="1234441"/>
            <a:ext cx="3623065" cy="714741"/>
            <a:chOff x="1461831" y="1491491"/>
            <a:chExt cx="2681986" cy="677109"/>
          </a:xfrm>
        </p:grpSpPr>
        <p:sp>
          <p:nvSpPr>
            <p:cNvPr id="22" name="iS1ide-TextBox 52"/>
            <p:cNvSpPr txBox="1">
              <a:spLocks/>
            </p:cNvSpPr>
            <p:nvPr/>
          </p:nvSpPr>
          <p:spPr>
            <a:xfrm>
              <a:off x="3302085" y="1491491"/>
              <a:ext cx="841732" cy="215444"/>
            </a:xfrm>
            <a:prstGeom prst="rect">
              <a:avLst/>
            </a:prstGeom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5"/>
                  </a:solidFill>
                </a:rPr>
                <a:t>Title text preset</a:t>
              </a:r>
              <a:endParaRPr lang="zh-CN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23" name="iS1ide-TextBox 53"/>
            <p:cNvSpPr txBox="1">
              <a:spLocks/>
            </p:cNvSpPr>
            <p:nvPr/>
          </p:nvSpPr>
          <p:spPr>
            <a:xfrm>
              <a:off x="1461831" y="1706935"/>
              <a:ext cx="2681986" cy="46166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/>
                <a:t>This part of the content is displayed as a text layout placeholder </a:t>
              </a:r>
              <a:r>
                <a:rPr lang="zh-CN" altLang="en-US" sz="1000" dirty="0"/>
                <a:t/>
              </a:r>
              <a:br>
                <a:rPr lang="zh-CN" altLang="en-US" sz="1000" dirty="0"/>
              </a:br>
              <a:r>
                <a:rPr lang="en-US" altLang="zh-CN" sz="1000" dirty="0"/>
                <a:t>(recommended to use the theme font)</a:t>
              </a:r>
              <a:endParaRPr lang="zh-CN" altLang="en-US" sz="1000" dirty="0"/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1493637" y="3122008"/>
            <a:ext cx="2909491" cy="714741"/>
            <a:chOff x="1461831" y="1491491"/>
            <a:chExt cx="2681986" cy="677109"/>
          </a:xfrm>
        </p:grpSpPr>
        <p:sp>
          <p:nvSpPr>
            <p:cNvPr id="20" name="iS1ide-TextBox 55"/>
            <p:cNvSpPr txBox="1">
              <a:spLocks/>
            </p:cNvSpPr>
            <p:nvPr/>
          </p:nvSpPr>
          <p:spPr>
            <a:xfrm>
              <a:off x="3095644" y="1491491"/>
              <a:ext cx="1048173" cy="215444"/>
            </a:xfrm>
            <a:prstGeom prst="rect">
              <a:avLst/>
            </a:prstGeom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1" name="iS1ide-TextBox 56"/>
            <p:cNvSpPr txBox="1">
              <a:spLocks/>
            </p:cNvSpPr>
            <p:nvPr/>
          </p:nvSpPr>
          <p:spPr>
            <a:xfrm>
              <a:off x="1461831" y="1706935"/>
              <a:ext cx="2681986" cy="46166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/>
                <a:t>This part of the content is displayed as a text layout placeholder </a:t>
              </a:r>
              <a:r>
                <a:rPr lang="zh-CN" altLang="en-US" sz="1000" dirty="0"/>
                <a:t/>
              </a:r>
              <a:br>
                <a:rPr lang="zh-CN" altLang="en-US" sz="1000" dirty="0"/>
              </a:br>
              <a:r>
                <a:rPr lang="en-US" altLang="zh-CN" sz="1000" dirty="0"/>
                <a:t>(recommended to use the theme font)</a:t>
              </a:r>
              <a:endParaRPr lang="zh-CN" altLang="en-US" sz="1000" dirty="0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1493637" y="4749008"/>
            <a:ext cx="3614283" cy="1337568"/>
            <a:chOff x="1461831" y="1491491"/>
            <a:chExt cx="2681986" cy="1267144"/>
          </a:xfrm>
        </p:grpSpPr>
        <p:sp>
          <p:nvSpPr>
            <p:cNvPr id="18" name="iS1ide-TextBox 58"/>
            <p:cNvSpPr txBox="1">
              <a:spLocks/>
            </p:cNvSpPr>
            <p:nvPr/>
          </p:nvSpPr>
          <p:spPr>
            <a:xfrm>
              <a:off x="1461831" y="1491491"/>
              <a:ext cx="2681986" cy="215444"/>
            </a:xfrm>
            <a:prstGeom prst="rect">
              <a:avLst/>
            </a:prstGeom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5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19" name="iS1ide-TextBox 59"/>
            <p:cNvSpPr txBox="1">
              <a:spLocks/>
            </p:cNvSpPr>
            <p:nvPr/>
          </p:nvSpPr>
          <p:spPr>
            <a:xfrm>
              <a:off x="1461831" y="1706934"/>
              <a:ext cx="2681986" cy="105170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/>
                <a:t>This part of the content is displayed as a text layout placeholder </a:t>
              </a:r>
              <a:r>
                <a:rPr lang="zh-CN" altLang="en-US" sz="1000" dirty="0"/>
                <a:t/>
              </a:r>
              <a:br>
                <a:rPr lang="zh-CN" altLang="en-US" sz="1000" dirty="0"/>
              </a:br>
              <a:r>
                <a:rPr lang="en-US" altLang="zh-CN" sz="1000" dirty="0"/>
                <a:t>(recommended to use the theme font)</a:t>
              </a:r>
              <a:endParaRPr lang="zh-CN" altLang="en-US" sz="1000" dirty="0"/>
            </a:p>
          </p:txBody>
        </p:sp>
      </p:grpSp>
      <p:grpSp>
        <p:nvGrpSpPr>
          <p:cNvPr id="12" name="Group 60"/>
          <p:cNvGrpSpPr/>
          <p:nvPr/>
        </p:nvGrpSpPr>
        <p:grpSpPr>
          <a:xfrm>
            <a:off x="9753110" y="2224285"/>
            <a:ext cx="3091352" cy="746077"/>
            <a:chOff x="1461831" y="1491491"/>
            <a:chExt cx="2681986" cy="706796"/>
          </a:xfrm>
        </p:grpSpPr>
        <p:sp>
          <p:nvSpPr>
            <p:cNvPr id="16" name="iS1ide-TextBox 61"/>
            <p:cNvSpPr txBox="1">
              <a:spLocks/>
            </p:cNvSpPr>
            <p:nvPr/>
          </p:nvSpPr>
          <p:spPr>
            <a:xfrm>
              <a:off x="1461831" y="1491491"/>
              <a:ext cx="986510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4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7" name="iS1ide-TextBox 62"/>
            <p:cNvSpPr txBox="1">
              <a:spLocks/>
            </p:cNvSpPr>
            <p:nvPr/>
          </p:nvSpPr>
          <p:spPr>
            <a:xfrm>
              <a:off x="1461831" y="1736622"/>
              <a:ext cx="268198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This part of the content is displayed as a text layout placeholder </a:t>
              </a:r>
              <a:r>
                <a:rPr lang="zh-CN" altLang="en-US" sz="1000" dirty="0"/>
                <a:t/>
              </a:r>
              <a:br>
                <a:rPr lang="zh-CN" altLang="en-US" sz="1000" dirty="0"/>
              </a:br>
              <a:r>
                <a:rPr lang="en-US" altLang="zh-CN" sz="1000" dirty="0"/>
                <a:t>(recommended to use the theme font)</a:t>
              </a:r>
              <a:endParaRPr lang="zh-CN" altLang="en-US" sz="1000" dirty="0"/>
            </a:p>
          </p:txBody>
        </p:sp>
      </p:grpSp>
      <p:grpSp>
        <p:nvGrpSpPr>
          <p:cNvPr id="13" name="Group 66"/>
          <p:cNvGrpSpPr/>
          <p:nvPr/>
        </p:nvGrpSpPr>
        <p:grpSpPr>
          <a:xfrm>
            <a:off x="9753110" y="3972875"/>
            <a:ext cx="3091353" cy="2143764"/>
            <a:chOff x="8544272" y="4085745"/>
            <a:chExt cx="2928591" cy="2030893"/>
          </a:xfrm>
        </p:grpSpPr>
        <p:sp>
          <p:nvSpPr>
            <p:cNvPr id="14" name="iS1ide-TextBox 64"/>
            <p:cNvSpPr txBox="1">
              <a:spLocks/>
            </p:cNvSpPr>
            <p:nvPr/>
          </p:nvSpPr>
          <p:spPr>
            <a:xfrm>
              <a:off x="8544272" y="4085745"/>
              <a:ext cx="2928591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4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5" name="iS1ide-TextBox 65"/>
            <p:cNvSpPr txBox="1">
              <a:spLocks/>
            </p:cNvSpPr>
            <p:nvPr/>
          </p:nvSpPr>
          <p:spPr>
            <a:xfrm>
              <a:off x="8544272" y="4284710"/>
              <a:ext cx="2928591" cy="183192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This part of the content is displayed as a text layout placeholder </a:t>
              </a:r>
              <a:r>
                <a:rPr lang="zh-CN" altLang="en-US" sz="1000" dirty="0"/>
                <a:t/>
              </a:r>
              <a:br>
                <a:rPr lang="zh-CN" altLang="en-US" sz="1000" dirty="0"/>
              </a:br>
              <a:r>
                <a:rPr lang="en-US" altLang="zh-CN" sz="1000" dirty="0"/>
                <a:t>(recommended to use the theme font)</a:t>
              </a:r>
              <a:endParaRPr lang="zh-CN" altLang="en-US" sz="1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5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84532" y="1890691"/>
            <a:ext cx="7704147" cy="3756631"/>
            <a:chOff x="921693" y="1933687"/>
            <a:chExt cx="6584576" cy="3210715"/>
          </a:xfrm>
        </p:grpSpPr>
        <p:sp>
          <p:nvSpPr>
            <p:cNvPr id="3" name="ïšḻïďê-Isosceles Triangle 118"/>
            <p:cNvSpPr/>
            <p:nvPr/>
          </p:nvSpPr>
          <p:spPr>
            <a:xfrm rot="5400000">
              <a:off x="2293102" y="3546469"/>
              <a:ext cx="734123" cy="931168"/>
            </a:xfrm>
            <a:prstGeom prst="triangle">
              <a:avLst>
                <a:gd name="adj" fmla="val 67564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ïšḻïďê-Rectangle 119"/>
            <p:cNvSpPr/>
            <p:nvPr/>
          </p:nvSpPr>
          <p:spPr>
            <a:xfrm>
              <a:off x="921693" y="2468727"/>
              <a:ext cx="2820538" cy="660811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is displayed as a text layout placeholder </a:t>
              </a:r>
              <a:r>
                <a:rPr lang="zh-CN" altLang="en-US" sz="1200" dirty="0"/>
                <a:t/>
              </a:r>
              <a:br>
                <a:rPr lang="zh-CN" altLang="en-US" sz="1200" dirty="0"/>
              </a:br>
              <a:r>
                <a:rPr lang="en-US" altLang="zh-CN" sz="1200" dirty="0"/>
                <a:t>(recommended to use the theme font)</a:t>
              </a:r>
              <a:endParaRPr lang="zh-CN" altLang="en-US" sz="1200" dirty="0"/>
            </a:p>
          </p:txBody>
        </p:sp>
        <p:sp>
          <p:nvSpPr>
            <p:cNvPr id="5" name="ïšḻïďê-Right Triangle 120"/>
            <p:cNvSpPr/>
            <p:nvPr/>
          </p:nvSpPr>
          <p:spPr>
            <a:xfrm flipH="1" flipV="1">
              <a:off x="921693" y="3129538"/>
              <a:ext cx="2377310" cy="44225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šḻïďê-Isosceles Triangle 121"/>
            <p:cNvSpPr/>
            <p:nvPr/>
          </p:nvSpPr>
          <p:spPr>
            <a:xfrm rot="5400000">
              <a:off x="2016331" y="2561402"/>
              <a:ext cx="631263" cy="1934083"/>
            </a:xfrm>
            <a:prstGeom prst="triangle">
              <a:avLst>
                <a:gd name="adj" fmla="val 56702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šḻïďê-Isosceles Triangle 122"/>
            <p:cNvSpPr/>
            <p:nvPr/>
          </p:nvSpPr>
          <p:spPr>
            <a:xfrm rot="16200000" flipH="1">
              <a:off x="1967649" y="2988175"/>
              <a:ext cx="552688" cy="1758141"/>
            </a:xfrm>
            <a:prstGeom prst="triangle">
              <a:avLst>
                <a:gd name="adj" fmla="val 45027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šḻïďê-Isosceles Triangle 123"/>
            <p:cNvSpPr/>
            <p:nvPr/>
          </p:nvSpPr>
          <p:spPr>
            <a:xfrm rot="5400000">
              <a:off x="6057140" y="3546469"/>
              <a:ext cx="734123" cy="931168"/>
            </a:xfrm>
            <a:prstGeom prst="triangle">
              <a:avLst>
                <a:gd name="adj" fmla="val 67564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šḻïďê-Rectangle 124"/>
            <p:cNvSpPr/>
            <p:nvPr/>
          </p:nvSpPr>
          <p:spPr>
            <a:xfrm>
              <a:off x="4685731" y="2468727"/>
              <a:ext cx="2820538" cy="660811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is displayed as a text layout placeholder </a:t>
              </a:r>
              <a:r>
                <a:rPr lang="zh-CN" altLang="en-US" sz="1200" dirty="0"/>
                <a:t/>
              </a:r>
              <a:br>
                <a:rPr lang="zh-CN" altLang="en-US" sz="1200" dirty="0"/>
              </a:br>
              <a:r>
                <a:rPr lang="en-US" altLang="zh-CN" sz="1200" dirty="0"/>
                <a:t>(recommended to use the theme font)</a:t>
              </a:r>
              <a:endParaRPr lang="zh-CN" altLang="en-US" sz="1200" dirty="0"/>
            </a:p>
          </p:txBody>
        </p:sp>
        <p:sp>
          <p:nvSpPr>
            <p:cNvPr id="10" name="ïšḻïďê-Right Triangle 125"/>
            <p:cNvSpPr/>
            <p:nvPr/>
          </p:nvSpPr>
          <p:spPr>
            <a:xfrm flipH="1" flipV="1">
              <a:off x="4685731" y="3129538"/>
              <a:ext cx="2377310" cy="442251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ḻïďê-Isosceles Triangle 126"/>
            <p:cNvSpPr/>
            <p:nvPr/>
          </p:nvSpPr>
          <p:spPr>
            <a:xfrm rot="5400000">
              <a:off x="5780369" y="2561402"/>
              <a:ext cx="631263" cy="1934083"/>
            </a:xfrm>
            <a:prstGeom prst="triangle">
              <a:avLst>
                <a:gd name="adj" fmla="val 56702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šḻïďê-Isosceles Triangle 127"/>
            <p:cNvSpPr/>
            <p:nvPr/>
          </p:nvSpPr>
          <p:spPr>
            <a:xfrm rot="16200000" flipH="1">
              <a:off x="5731687" y="2988175"/>
              <a:ext cx="552688" cy="1758141"/>
            </a:xfrm>
            <a:prstGeom prst="triangle">
              <a:avLst>
                <a:gd name="adj" fmla="val 4502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ḻïďê-Rectangle 133"/>
            <p:cNvSpPr/>
            <p:nvPr/>
          </p:nvSpPr>
          <p:spPr>
            <a:xfrm>
              <a:off x="1124158" y="1933687"/>
              <a:ext cx="2415607" cy="535041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/>
            </a:bodyPr>
            <a:lstStyle/>
            <a:p>
              <a:pPr lvl="0" algn="ctr" defTabSz="914378">
                <a:defRPr/>
              </a:pPr>
              <a:r>
                <a:rPr lang="en-US" altLang="zh-CN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ïšḻïďê-Rectangle 135"/>
            <p:cNvSpPr/>
            <p:nvPr/>
          </p:nvSpPr>
          <p:spPr>
            <a:xfrm>
              <a:off x="4888196" y="1933687"/>
              <a:ext cx="2415607" cy="535041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/>
            </a:bodyPr>
            <a:lstStyle/>
            <a:p>
              <a:pPr lvl="0" algn="ctr" defTabSz="914378">
                <a:defRPr/>
              </a:pPr>
              <a:r>
                <a:rPr lang="en-US" altLang="zh-CN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ïšḻïďê-Freeform: Shape 136" title="DnHH3qdgWa"/>
            <p:cNvSpPr>
              <a:spLocks/>
            </p:cNvSpPr>
            <p:nvPr/>
          </p:nvSpPr>
          <p:spPr bwMode="auto">
            <a:xfrm>
              <a:off x="2145071" y="4553559"/>
              <a:ext cx="376246" cy="590843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šḻïďê-Freeform: Shape 137" title="BjMffpTKar"/>
            <p:cNvSpPr>
              <a:spLocks noChangeAspect="1"/>
            </p:cNvSpPr>
            <p:nvPr/>
          </p:nvSpPr>
          <p:spPr bwMode="auto">
            <a:xfrm>
              <a:off x="5852764" y="4554841"/>
              <a:ext cx="486469" cy="531374"/>
            </a:xfrm>
            <a:custGeom>
              <a:avLst/>
              <a:gdLst>
                <a:gd name="connsiteX0" fmla="*/ 96838 w 309563"/>
                <a:gd name="connsiteY0" fmla="*/ 300038 h 338138"/>
                <a:gd name="connsiteX1" fmla="*/ 85725 w 309563"/>
                <a:gd name="connsiteY1" fmla="*/ 310357 h 338138"/>
                <a:gd name="connsiteX2" fmla="*/ 96838 w 309563"/>
                <a:gd name="connsiteY2" fmla="*/ 320676 h 338138"/>
                <a:gd name="connsiteX3" fmla="*/ 107951 w 309563"/>
                <a:gd name="connsiteY3" fmla="*/ 310357 h 338138"/>
                <a:gd name="connsiteX4" fmla="*/ 96838 w 309563"/>
                <a:gd name="connsiteY4" fmla="*/ 300038 h 338138"/>
                <a:gd name="connsiteX5" fmla="*/ 206375 w 309563"/>
                <a:gd name="connsiteY5" fmla="*/ 68263 h 338138"/>
                <a:gd name="connsiteX6" fmla="*/ 206375 w 309563"/>
                <a:gd name="connsiteY6" fmla="*/ 112713 h 338138"/>
                <a:gd name="connsiteX7" fmla="*/ 214312 w 309563"/>
                <a:gd name="connsiteY7" fmla="*/ 112713 h 338138"/>
                <a:gd name="connsiteX8" fmla="*/ 214312 w 309563"/>
                <a:gd name="connsiteY8" fmla="*/ 85726 h 338138"/>
                <a:gd name="connsiteX9" fmla="*/ 225425 w 309563"/>
                <a:gd name="connsiteY9" fmla="*/ 107951 h 338138"/>
                <a:gd name="connsiteX10" fmla="*/ 230188 w 309563"/>
                <a:gd name="connsiteY10" fmla="*/ 107951 h 338138"/>
                <a:gd name="connsiteX11" fmla="*/ 241300 w 309563"/>
                <a:gd name="connsiteY11" fmla="*/ 85726 h 338138"/>
                <a:gd name="connsiteX12" fmla="*/ 241300 w 309563"/>
                <a:gd name="connsiteY12" fmla="*/ 112713 h 338138"/>
                <a:gd name="connsiteX13" fmla="*/ 249238 w 309563"/>
                <a:gd name="connsiteY13" fmla="*/ 112713 h 338138"/>
                <a:gd name="connsiteX14" fmla="*/ 249238 w 309563"/>
                <a:gd name="connsiteY14" fmla="*/ 103562 h 338138"/>
                <a:gd name="connsiteX15" fmla="*/ 251925 w 309563"/>
                <a:gd name="connsiteY15" fmla="*/ 106176 h 338138"/>
                <a:gd name="connsiteX16" fmla="*/ 266701 w 309563"/>
                <a:gd name="connsiteY16" fmla="*/ 112713 h 338138"/>
                <a:gd name="connsiteX17" fmla="*/ 284163 w 309563"/>
                <a:gd name="connsiteY17" fmla="*/ 99640 h 338138"/>
                <a:gd name="connsiteX18" fmla="*/ 269387 w 309563"/>
                <a:gd name="connsiteY18" fmla="*/ 85259 h 338138"/>
                <a:gd name="connsiteX19" fmla="*/ 261328 w 309563"/>
                <a:gd name="connsiteY19" fmla="*/ 80029 h 338138"/>
                <a:gd name="connsiteX20" fmla="*/ 268044 w 309563"/>
                <a:gd name="connsiteY20" fmla="*/ 76107 h 338138"/>
                <a:gd name="connsiteX21" fmla="*/ 276104 w 309563"/>
                <a:gd name="connsiteY21" fmla="*/ 77415 h 338138"/>
                <a:gd name="connsiteX22" fmla="*/ 278790 w 309563"/>
                <a:gd name="connsiteY22" fmla="*/ 80029 h 338138"/>
                <a:gd name="connsiteX23" fmla="*/ 284163 w 309563"/>
                <a:gd name="connsiteY23" fmla="*/ 73493 h 338138"/>
                <a:gd name="connsiteX24" fmla="*/ 280133 w 309563"/>
                <a:gd name="connsiteY24" fmla="*/ 70878 h 338138"/>
                <a:gd name="connsiteX25" fmla="*/ 268044 w 309563"/>
                <a:gd name="connsiteY25" fmla="*/ 68263 h 338138"/>
                <a:gd name="connsiteX26" fmla="*/ 251925 w 309563"/>
                <a:gd name="connsiteY26" fmla="*/ 80029 h 338138"/>
                <a:gd name="connsiteX27" fmla="*/ 266701 w 309563"/>
                <a:gd name="connsiteY27" fmla="*/ 93103 h 338138"/>
                <a:gd name="connsiteX28" fmla="*/ 276104 w 309563"/>
                <a:gd name="connsiteY28" fmla="*/ 99640 h 338138"/>
                <a:gd name="connsiteX29" fmla="*/ 266701 w 309563"/>
                <a:gd name="connsiteY29" fmla="*/ 103562 h 338138"/>
                <a:gd name="connsiteX30" fmla="*/ 257298 w 309563"/>
                <a:gd name="connsiteY30" fmla="*/ 100947 h 338138"/>
                <a:gd name="connsiteX31" fmla="*/ 254611 w 309563"/>
                <a:gd name="connsiteY31" fmla="*/ 97025 h 338138"/>
                <a:gd name="connsiteX32" fmla="*/ 249238 w 309563"/>
                <a:gd name="connsiteY32" fmla="*/ 103562 h 338138"/>
                <a:gd name="connsiteX33" fmla="*/ 249238 w 309563"/>
                <a:gd name="connsiteY33" fmla="*/ 68263 h 338138"/>
                <a:gd name="connsiteX34" fmla="*/ 241300 w 309563"/>
                <a:gd name="connsiteY34" fmla="*/ 68263 h 338138"/>
                <a:gd name="connsiteX35" fmla="*/ 227012 w 309563"/>
                <a:gd name="connsiteY35" fmla="*/ 93663 h 338138"/>
                <a:gd name="connsiteX36" fmla="*/ 214312 w 309563"/>
                <a:gd name="connsiteY36" fmla="*/ 68263 h 338138"/>
                <a:gd name="connsiteX37" fmla="*/ 157163 w 309563"/>
                <a:gd name="connsiteY37" fmla="*/ 68263 h 338138"/>
                <a:gd name="connsiteX38" fmla="*/ 157163 w 309563"/>
                <a:gd name="connsiteY38" fmla="*/ 112713 h 338138"/>
                <a:gd name="connsiteX39" fmla="*/ 165100 w 309563"/>
                <a:gd name="connsiteY39" fmla="*/ 112713 h 338138"/>
                <a:gd name="connsiteX40" fmla="*/ 165100 w 309563"/>
                <a:gd name="connsiteY40" fmla="*/ 85726 h 338138"/>
                <a:gd name="connsiteX41" fmla="*/ 176213 w 309563"/>
                <a:gd name="connsiteY41" fmla="*/ 107951 h 338138"/>
                <a:gd name="connsiteX42" fmla="*/ 180976 w 309563"/>
                <a:gd name="connsiteY42" fmla="*/ 107951 h 338138"/>
                <a:gd name="connsiteX43" fmla="*/ 192088 w 309563"/>
                <a:gd name="connsiteY43" fmla="*/ 85726 h 338138"/>
                <a:gd name="connsiteX44" fmla="*/ 192088 w 309563"/>
                <a:gd name="connsiteY44" fmla="*/ 112713 h 338138"/>
                <a:gd name="connsiteX45" fmla="*/ 200026 w 309563"/>
                <a:gd name="connsiteY45" fmla="*/ 112713 h 338138"/>
                <a:gd name="connsiteX46" fmla="*/ 200026 w 309563"/>
                <a:gd name="connsiteY46" fmla="*/ 68263 h 338138"/>
                <a:gd name="connsiteX47" fmla="*/ 192088 w 309563"/>
                <a:gd name="connsiteY47" fmla="*/ 68263 h 338138"/>
                <a:gd name="connsiteX48" fmla="*/ 179388 w 309563"/>
                <a:gd name="connsiteY48" fmla="*/ 93663 h 338138"/>
                <a:gd name="connsiteX49" fmla="*/ 163513 w 309563"/>
                <a:gd name="connsiteY49" fmla="*/ 68263 h 338138"/>
                <a:gd name="connsiteX50" fmla="*/ 221456 w 309563"/>
                <a:gd name="connsiteY50" fmla="*/ 20638 h 338138"/>
                <a:gd name="connsiteX51" fmla="*/ 309563 w 309563"/>
                <a:gd name="connsiteY51" fmla="*/ 89928 h 338138"/>
                <a:gd name="connsiteX52" fmla="*/ 221456 w 309563"/>
                <a:gd name="connsiteY52" fmla="*/ 160525 h 338138"/>
                <a:gd name="connsiteX53" fmla="*/ 216196 w 309563"/>
                <a:gd name="connsiteY53" fmla="*/ 160525 h 338138"/>
                <a:gd name="connsiteX54" fmla="*/ 159650 w 309563"/>
                <a:gd name="connsiteY54" fmla="*/ 176213 h 338138"/>
                <a:gd name="connsiteX55" fmla="*/ 153075 w 309563"/>
                <a:gd name="connsiteY55" fmla="*/ 174906 h 338138"/>
                <a:gd name="connsiteX56" fmla="*/ 150445 w 309563"/>
                <a:gd name="connsiteY56" fmla="*/ 172291 h 338138"/>
                <a:gd name="connsiteX57" fmla="*/ 151760 w 309563"/>
                <a:gd name="connsiteY57" fmla="*/ 168369 h 338138"/>
                <a:gd name="connsiteX58" fmla="*/ 167540 w 309563"/>
                <a:gd name="connsiteY58" fmla="*/ 146144 h 338138"/>
                <a:gd name="connsiteX59" fmla="*/ 133350 w 309563"/>
                <a:gd name="connsiteY59" fmla="*/ 89928 h 338138"/>
                <a:gd name="connsiteX60" fmla="*/ 221456 w 309563"/>
                <a:gd name="connsiteY60" fmla="*/ 20638 h 338138"/>
                <a:gd name="connsiteX61" fmla="*/ 66675 w 309563"/>
                <a:gd name="connsiteY61" fmla="*/ 19050 h 338138"/>
                <a:gd name="connsiteX62" fmla="*/ 66675 w 309563"/>
                <a:gd name="connsiteY62" fmla="*/ 30163 h 338138"/>
                <a:gd name="connsiteX63" fmla="*/ 127000 w 309563"/>
                <a:gd name="connsiteY63" fmla="*/ 30163 h 338138"/>
                <a:gd name="connsiteX64" fmla="*/ 127000 w 309563"/>
                <a:gd name="connsiteY64" fmla="*/ 19050 h 338138"/>
                <a:gd name="connsiteX65" fmla="*/ 26531 w 309563"/>
                <a:gd name="connsiteY65" fmla="*/ 0 h 338138"/>
                <a:gd name="connsiteX66" fmla="*/ 45102 w 309563"/>
                <a:gd name="connsiteY66" fmla="*/ 0 h 338138"/>
                <a:gd name="connsiteX67" fmla="*/ 50408 w 309563"/>
                <a:gd name="connsiteY67" fmla="*/ 5283 h 338138"/>
                <a:gd name="connsiteX68" fmla="*/ 184389 w 309563"/>
                <a:gd name="connsiteY68" fmla="*/ 5283 h 338138"/>
                <a:gd name="connsiteX69" fmla="*/ 193675 w 309563"/>
                <a:gd name="connsiteY69" fmla="*/ 13208 h 338138"/>
                <a:gd name="connsiteX70" fmla="*/ 148572 w 309563"/>
                <a:gd name="connsiteY70" fmla="*/ 33021 h 338138"/>
                <a:gd name="connsiteX71" fmla="*/ 135307 w 309563"/>
                <a:gd name="connsiteY71" fmla="*/ 44909 h 338138"/>
                <a:gd name="connsiteX72" fmla="*/ 30510 w 309563"/>
                <a:gd name="connsiteY72" fmla="*/ 44909 h 338138"/>
                <a:gd name="connsiteX73" fmla="*/ 30510 w 309563"/>
                <a:gd name="connsiteY73" fmla="*/ 283983 h 338138"/>
                <a:gd name="connsiteX74" fmla="*/ 163164 w 309563"/>
                <a:gd name="connsiteY74" fmla="*/ 283983 h 338138"/>
                <a:gd name="connsiteX75" fmla="*/ 163164 w 309563"/>
                <a:gd name="connsiteY75" fmla="*/ 187561 h 338138"/>
                <a:gd name="connsiteX76" fmla="*/ 193675 w 309563"/>
                <a:gd name="connsiteY76" fmla="*/ 180957 h 338138"/>
                <a:gd name="connsiteX77" fmla="*/ 193675 w 309563"/>
                <a:gd name="connsiteY77" fmla="*/ 328892 h 338138"/>
                <a:gd name="connsiteX78" fmla="*/ 184389 w 309563"/>
                <a:gd name="connsiteY78" fmla="*/ 338138 h 338138"/>
                <a:gd name="connsiteX79" fmla="*/ 9286 w 309563"/>
                <a:gd name="connsiteY79" fmla="*/ 338138 h 338138"/>
                <a:gd name="connsiteX80" fmla="*/ 0 w 309563"/>
                <a:gd name="connsiteY80" fmla="*/ 328892 h 338138"/>
                <a:gd name="connsiteX81" fmla="*/ 0 w 309563"/>
                <a:gd name="connsiteY81" fmla="*/ 14529 h 338138"/>
                <a:gd name="connsiteX82" fmla="*/ 9286 w 309563"/>
                <a:gd name="connsiteY82" fmla="*/ 5283 h 338138"/>
                <a:gd name="connsiteX83" fmla="*/ 21224 w 309563"/>
                <a:gd name="connsiteY83" fmla="*/ 5283 h 338138"/>
                <a:gd name="connsiteX84" fmla="*/ 26531 w 309563"/>
                <a:gd name="connsiteY8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63" h="338138">
                  <a:moveTo>
                    <a:pt x="96838" y="300038"/>
                  </a:moveTo>
                  <a:cubicBezTo>
                    <a:pt x="90700" y="300038"/>
                    <a:pt x="85725" y="304658"/>
                    <a:pt x="85725" y="310357"/>
                  </a:cubicBezTo>
                  <a:cubicBezTo>
                    <a:pt x="85725" y="316056"/>
                    <a:pt x="90700" y="320676"/>
                    <a:pt x="96838" y="320676"/>
                  </a:cubicBezTo>
                  <a:cubicBezTo>
                    <a:pt x="102976" y="320676"/>
                    <a:pt x="107951" y="316056"/>
                    <a:pt x="107951" y="310357"/>
                  </a:cubicBezTo>
                  <a:cubicBezTo>
                    <a:pt x="107951" y="304658"/>
                    <a:pt x="102976" y="300038"/>
                    <a:pt x="96838" y="300038"/>
                  </a:cubicBezTo>
                  <a:close/>
                  <a:moveTo>
                    <a:pt x="206375" y="68263"/>
                  </a:moveTo>
                  <a:lnTo>
                    <a:pt x="206375" y="112713"/>
                  </a:lnTo>
                  <a:lnTo>
                    <a:pt x="214312" y="112713"/>
                  </a:lnTo>
                  <a:lnTo>
                    <a:pt x="214312" y="85726"/>
                  </a:lnTo>
                  <a:lnTo>
                    <a:pt x="225425" y="107951"/>
                  </a:lnTo>
                  <a:lnTo>
                    <a:pt x="230188" y="107951"/>
                  </a:lnTo>
                  <a:lnTo>
                    <a:pt x="241300" y="85726"/>
                  </a:lnTo>
                  <a:lnTo>
                    <a:pt x="241300" y="112713"/>
                  </a:lnTo>
                  <a:lnTo>
                    <a:pt x="249238" y="112713"/>
                  </a:lnTo>
                  <a:lnTo>
                    <a:pt x="249238" y="103562"/>
                  </a:lnTo>
                  <a:cubicBezTo>
                    <a:pt x="249238" y="103562"/>
                    <a:pt x="249238" y="103562"/>
                    <a:pt x="251925" y="106176"/>
                  </a:cubicBezTo>
                  <a:cubicBezTo>
                    <a:pt x="255955" y="110099"/>
                    <a:pt x="261328" y="112713"/>
                    <a:pt x="266701" y="112713"/>
                  </a:cubicBezTo>
                  <a:cubicBezTo>
                    <a:pt x="277447" y="112713"/>
                    <a:pt x="284163" y="107484"/>
                    <a:pt x="284163" y="99640"/>
                  </a:cubicBezTo>
                  <a:cubicBezTo>
                    <a:pt x="284163" y="90488"/>
                    <a:pt x="276104" y="87874"/>
                    <a:pt x="269387" y="85259"/>
                  </a:cubicBezTo>
                  <a:cubicBezTo>
                    <a:pt x="262671" y="83951"/>
                    <a:pt x="261328" y="82644"/>
                    <a:pt x="261328" y="80029"/>
                  </a:cubicBezTo>
                  <a:cubicBezTo>
                    <a:pt x="261328" y="77415"/>
                    <a:pt x="265357" y="76107"/>
                    <a:pt x="268044" y="76107"/>
                  </a:cubicBezTo>
                  <a:cubicBezTo>
                    <a:pt x="270731" y="76107"/>
                    <a:pt x="274760" y="76107"/>
                    <a:pt x="276104" y="77415"/>
                  </a:cubicBezTo>
                  <a:cubicBezTo>
                    <a:pt x="276104" y="77415"/>
                    <a:pt x="276104" y="77415"/>
                    <a:pt x="278790" y="80029"/>
                  </a:cubicBezTo>
                  <a:cubicBezTo>
                    <a:pt x="278790" y="80029"/>
                    <a:pt x="278790" y="80029"/>
                    <a:pt x="284163" y="73493"/>
                  </a:cubicBezTo>
                  <a:cubicBezTo>
                    <a:pt x="284163" y="73493"/>
                    <a:pt x="284163" y="73493"/>
                    <a:pt x="280133" y="70878"/>
                  </a:cubicBezTo>
                  <a:cubicBezTo>
                    <a:pt x="277447" y="69571"/>
                    <a:pt x="273417" y="68263"/>
                    <a:pt x="268044" y="68263"/>
                  </a:cubicBezTo>
                  <a:cubicBezTo>
                    <a:pt x="258641" y="68263"/>
                    <a:pt x="251925" y="72185"/>
                    <a:pt x="251925" y="80029"/>
                  </a:cubicBezTo>
                  <a:cubicBezTo>
                    <a:pt x="251925" y="89181"/>
                    <a:pt x="261328" y="91796"/>
                    <a:pt x="266701" y="93103"/>
                  </a:cubicBezTo>
                  <a:cubicBezTo>
                    <a:pt x="273417" y="95718"/>
                    <a:pt x="276104" y="97025"/>
                    <a:pt x="276104" y="99640"/>
                  </a:cubicBezTo>
                  <a:cubicBezTo>
                    <a:pt x="276104" y="103562"/>
                    <a:pt x="270731" y="103562"/>
                    <a:pt x="266701" y="103562"/>
                  </a:cubicBezTo>
                  <a:cubicBezTo>
                    <a:pt x="264014" y="103562"/>
                    <a:pt x="259984" y="102254"/>
                    <a:pt x="257298" y="100947"/>
                  </a:cubicBezTo>
                  <a:cubicBezTo>
                    <a:pt x="257298" y="100947"/>
                    <a:pt x="257298" y="100947"/>
                    <a:pt x="254611" y="97025"/>
                  </a:cubicBezTo>
                  <a:cubicBezTo>
                    <a:pt x="254611" y="97025"/>
                    <a:pt x="254611" y="97025"/>
                    <a:pt x="249238" y="103562"/>
                  </a:cubicBezTo>
                  <a:lnTo>
                    <a:pt x="249238" y="68263"/>
                  </a:lnTo>
                  <a:lnTo>
                    <a:pt x="241300" y="68263"/>
                  </a:lnTo>
                  <a:lnTo>
                    <a:pt x="227012" y="93663"/>
                  </a:lnTo>
                  <a:lnTo>
                    <a:pt x="214312" y="68263"/>
                  </a:lnTo>
                  <a:close/>
                  <a:moveTo>
                    <a:pt x="157163" y="68263"/>
                  </a:moveTo>
                  <a:lnTo>
                    <a:pt x="157163" y="112713"/>
                  </a:lnTo>
                  <a:lnTo>
                    <a:pt x="165100" y="112713"/>
                  </a:lnTo>
                  <a:lnTo>
                    <a:pt x="165100" y="85726"/>
                  </a:lnTo>
                  <a:lnTo>
                    <a:pt x="176213" y="107951"/>
                  </a:lnTo>
                  <a:lnTo>
                    <a:pt x="180976" y="107951"/>
                  </a:lnTo>
                  <a:lnTo>
                    <a:pt x="192088" y="85726"/>
                  </a:lnTo>
                  <a:lnTo>
                    <a:pt x="192088" y="112713"/>
                  </a:lnTo>
                  <a:lnTo>
                    <a:pt x="200026" y="112713"/>
                  </a:lnTo>
                  <a:lnTo>
                    <a:pt x="200026" y="68263"/>
                  </a:lnTo>
                  <a:lnTo>
                    <a:pt x="192088" y="68263"/>
                  </a:lnTo>
                  <a:lnTo>
                    <a:pt x="179388" y="93663"/>
                  </a:lnTo>
                  <a:lnTo>
                    <a:pt x="163513" y="68263"/>
                  </a:lnTo>
                  <a:close/>
                  <a:moveTo>
                    <a:pt x="221456" y="20638"/>
                  </a:moveTo>
                  <a:cubicBezTo>
                    <a:pt x="270113" y="20638"/>
                    <a:pt x="309563" y="52014"/>
                    <a:pt x="309563" y="89928"/>
                  </a:cubicBezTo>
                  <a:cubicBezTo>
                    <a:pt x="309563" y="129149"/>
                    <a:pt x="270113" y="160525"/>
                    <a:pt x="221456" y="160525"/>
                  </a:cubicBezTo>
                  <a:cubicBezTo>
                    <a:pt x="218826" y="160525"/>
                    <a:pt x="217511" y="160525"/>
                    <a:pt x="216196" y="160525"/>
                  </a:cubicBezTo>
                  <a:cubicBezTo>
                    <a:pt x="189896" y="173599"/>
                    <a:pt x="170170" y="176213"/>
                    <a:pt x="159650" y="176213"/>
                  </a:cubicBezTo>
                  <a:cubicBezTo>
                    <a:pt x="155705" y="176213"/>
                    <a:pt x="154390" y="174906"/>
                    <a:pt x="153075" y="174906"/>
                  </a:cubicBezTo>
                  <a:cubicBezTo>
                    <a:pt x="151760" y="174906"/>
                    <a:pt x="150445" y="173599"/>
                    <a:pt x="150445" y="172291"/>
                  </a:cubicBezTo>
                  <a:cubicBezTo>
                    <a:pt x="149130" y="170984"/>
                    <a:pt x="150445" y="169676"/>
                    <a:pt x="151760" y="168369"/>
                  </a:cubicBezTo>
                  <a:cubicBezTo>
                    <a:pt x="163595" y="157910"/>
                    <a:pt x="166225" y="150066"/>
                    <a:pt x="167540" y="146144"/>
                  </a:cubicBezTo>
                  <a:cubicBezTo>
                    <a:pt x="145185" y="133071"/>
                    <a:pt x="133350" y="112153"/>
                    <a:pt x="133350" y="89928"/>
                  </a:cubicBezTo>
                  <a:cubicBezTo>
                    <a:pt x="133350" y="52014"/>
                    <a:pt x="172800" y="20638"/>
                    <a:pt x="221456" y="20638"/>
                  </a:cubicBezTo>
                  <a:close/>
                  <a:moveTo>
                    <a:pt x="66675" y="19050"/>
                  </a:moveTo>
                  <a:lnTo>
                    <a:pt x="66675" y="30163"/>
                  </a:lnTo>
                  <a:lnTo>
                    <a:pt x="127000" y="30163"/>
                  </a:lnTo>
                  <a:lnTo>
                    <a:pt x="127000" y="19050"/>
                  </a:lnTo>
                  <a:close/>
                  <a:moveTo>
                    <a:pt x="26531" y="0"/>
                  </a:moveTo>
                  <a:cubicBezTo>
                    <a:pt x="26531" y="0"/>
                    <a:pt x="26531" y="0"/>
                    <a:pt x="45102" y="0"/>
                  </a:cubicBezTo>
                  <a:cubicBezTo>
                    <a:pt x="47755" y="0"/>
                    <a:pt x="50408" y="2641"/>
                    <a:pt x="50408" y="5283"/>
                  </a:cubicBezTo>
                  <a:cubicBezTo>
                    <a:pt x="50408" y="5283"/>
                    <a:pt x="50408" y="5283"/>
                    <a:pt x="184389" y="5283"/>
                  </a:cubicBezTo>
                  <a:cubicBezTo>
                    <a:pt x="188369" y="5283"/>
                    <a:pt x="192348" y="9246"/>
                    <a:pt x="193675" y="13208"/>
                  </a:cubicBezTo>
                  <a:cubicBezTo>
                    <a:pt x="176430" y="17171"/>
                    <a:pt x="160511" y="23775"/>
                    <a:pt x="148572" y="33021"/>
                  </a:cubicBezTo>
                  <a:cubicBezTo>
                    <a:pt x="143266" y="36984"/>
                    <a:pt x="139287" y="40946"/>
                    <a:pt x="135307" y="44909"/>
                  </a:cubicBezTo>
                  <a:cubicBezTo>
                    <a:pt x="135307" y="44909"/>
                    <a:pt x="135307" y="44909"/>
                    <a:pt x="30510" y="44909"/>
                  </a:cubicBezTo>
                  <a:cubicBezTo>
                    <a:pt x="30510" y="44909"/>
                    <a:pt x="30510" y="44909"/>
                    <a:pt x="30510" y="283983"/>
                  </a:cubicBezTo>
                  <a:cubicBezTo>
                    <a:pt x="30510" y="283983"/>
                    <a:pt x="30510" y="283983"/>
                    <a:pt x="163164" y="283983"/>
                  </a:cubicBezTo>
                  <a:lnTo>
                    <a:pt x="163164" y="187561"/>
                  </a:lnTo>
                  <a:cubicBezTo>
                    <a:pt x="172450" y="187561"/>
                    <a:pt x="181736" y="184919"/>
                    <a:pt x="193675" y="180957"/>
                  </a:cubicBezTo>
                  <a:cubicBezTo>
                    <a:pt x="193675" y="180957"/>
                    <a:pt x="193675" y="180957"/>
                    <a:pt x="193675" y="328892"/>
                  </a:cubicBezTo>
                  <a:cubicBezTo>
                    <a:pt x="193675" y="334176"/>
                    <a:pt x="189695" y="338138"/>
                    <a:pt x="184389" y="338138"/>
                  </a:cubicBezTo>
                  <a:cubicBezTo>
                    <a:pt x="184389" y="338138"/>
                    <a:pt x="184389" y="338138"/>
                    <a:pt x="9286" y="338138"/>
                  </a:cubicBezTo>
                  <a:cubicBezTo>
                    <a:pt x="3979" y="338138"/>
                    <a:pt x="0" y="334176"/>
                    <a:pt x="0" y="328892"/>
                  </a:cubicBezTo>
                  <a:cubicBezTo>
                    <a:pt x="0" y="328892"/>
                    <a:pt x="0" y="328892"/>
                    <a:pt x="0" y="14529"/>
                  </a:cubicBezTo>
                  <a:cubicBezTo>
                    <a:pt x="0" y="9246"/>
                    <a:pt x="3979" y="5283"/>
                    <a:pt x="9286" y="5283"/>
                  </a:cubicBezTo>
                  <a:cubicBezTo>
                    <a:pt x="9286" y="5283"/>
                    <a:pt x="9286" y="5283"/>
                    <a:pt x="21224" y="5283"/>
                  </a:cubicBezTo>
                  <a:cubicBezTo>
                    <a:pt x="21224" y="2641"/>
                    <a:pt x="23877" y="0"/>
                    <a:pt x="26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FF04377B-0B87-4047-8601-B481519644AF}"/>
              </a:ext>
            </a:extLst>
          </p:cNvPr>
          <p:cNvGrpSpPr/>
          <p:nvPr/>
        </p:nvGrpSpPr>
        <p:grpSpPr>
          <a:xfrm>
            <a:off x="695324" y="500584"/>
            <a:ext cx="4476751" cy="672895"/>
            <a:chOff x="695324" y="500584"/>
            <a:chExt cx="4476751" cy="672895"/>
          </a:xfrm>
        </p:grpSpPr>
        <p:sp>
          <p:nvSpPr>
            <p:cNvPr id="19" name="직사각형 45">
              <a:extLst>
                <a:ext uri="{FF2B5EF4-FFF2-40B4-BE49-F238E27FC236}">
                  <a16:creationId xmlns:a16="http://schemas.microsoft.com/office/drawing/2014/main" id="{CEB73667-5A8C-44EC-B140-96EAAE9DF3D0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文本框 3">
              <a:extLst>
                <a:ext uri="{FF2B5EF4-FFF2-40B4-BE49-F238E27FC236}">
                  <a16:creationId xmlns:a16="http://schemas.microsoft.com/office/drawing/2014/main" id="{155548E9-7F9E-4CDB-B1A3-F961E6FF4F2B}"/>
                </a:ext>
              </a:extLst>
            </p:cNvPr>
            <p:cNvSpPr txBox="1"/>
            <p:nvPr userDrawn="1"/>
          </p:nvSpPr>
          <p:spPr>
            <a:xfrm>
              <a:off x="695324" y="500584"/>
              <a:ext cx="4476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25" name="组合 9">
            <a:extLst>
              <a:ext uri="{FF2B5EF4-FFF2-40B4-BE49-F238E27FC236}">
                <a16:creationId xmlns:a16="http://schemas.microsoft.com/office/drawing/2014/main" id="{796225F6-436A-4A91-8A1B-9BB7F8D69850}"/>
              </a:ext>
            </a:extLst>
          </p:cNvPr>
          <p:cNvGrpSpPr/>
          <p:nvPr/>
        </p:nvGrpSpPr>
        <p:grpSpPr>
          <a:xfrm>
            <a:off x="833588" y="6143624"/>
            <a:ext cx="2808771" cy="714375"/>
            <a:chOff x="2122478" y="4850674"/>
            <a:chExt cx="7892380" cy="2007326"/>
          </a:xfrm>
        </p:grpSpPr>
        <p:grpSp>
          <p:nvGrpSpPr>
            <p:cNvPr id="26" name="组合 10">
              <a:extLst>
                <a:ext uri="{FF2B5EF4-FFF2-40B4-BE49-F238E27FC236}">
                  <a16:creationId xmlns:a16="http://schemas.microsoft.com/office/drawing/2014/main" id="{8E9E7450-DCBC-4321-9F5A-DB600917A619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等腰三角形 20">
                <a:extLst>
                  <a:ext uri="{FF2B5EF4-FFF2-40B4-BE49-F238E27FC236}">
                    <a16:creationId xmlns:a16="http://schemas.microsoft.com/office/drawing/2014/main" id="{590A6732-2145-4F57-AD45-2D7AE98AB3FF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直角三角形 21">
                <a:extLst>
                  <a:ext uri="{FF2B5EF4-FFF2-40B4-BE49-F238E27FC236}">
                    <a16:creationId xmlns:a16="http://schemas.microsoft.com/office/drawing/2014/main" id="{B73A41B6-82A2-41B2-9BC6-BB6506B62B80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27" name="组合 11">
              <a:extLst>
                <a:ext uri="{FF2B5EF4-FFF2-40B4-BE49-F238E27FC236}">
                  <a16:creationId xmlns:a16="http://schemas.microsoft.com/office/drawing/2014/main" id="{6FAC9A01-C493-43A1-8514-8CC462514B93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等腰三角形 18">
                <a:extLst>
                  <a:ext uri="{FF2B5EF4-FFF2-40B4-BE49-F238E27FC236}">
                    <a16:creationId xmlns:a16="http://schemas.microsoft.com/office/drawing/2014/main" id="{1325B25F-68A0-442D-8248-7013F49066CE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直角三角形 19">
                <a:extLst>
                  <a:ext uri="{FF2B5EF4-FFF2-40B4-BE49-F238E27FC236}">
                    <a16:creationId xmlns:a16="http://schemas.microsoft.com/office/drawing/2014/main" id="{32054D32-EDF0-4287-885E-FCF7A18E83CF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28" name="组合 12">
              <a:extLst>
                <a:ext uri="{FF2B5EF4-FFF2-40B4-BE49-F238E27FC236}">
                  <a16:creationId xmlns:a16="http://schemas.microsoft.com/office/drawing/2014/main" id="{3EF805FD-126B-4D97-8132-9C1CC41FD947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等腰三角形 16">
                <a:extLst>
                  <a:ext uri="{FF2B5EF4-FFF2-40B4-BE49-F238E27FC236}">
                    <a16:creationId xmlns:a16="http://schemas.microsoft.com/office/drawing/2014/main" id="{722D56F8-C510-4638-9959-72393ACAFDD4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直角三角形 17">
                <a:extLst>
                  <a:ext uri="{FF2B5EF4-FFF2-40B4-BE49-F238E27FC236}">
                    <a16:creationId xmlns:a16="http://schemas.microsoft.com/office/drawing/2014/main" id="{7868655B-4C54-4862-9121-0C0946E18424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0DB31D26-BFDC-46FB-A88E-47DFACDCC82B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30" name="等腰三角形 14">
                <a:extLst>
                  <a:ext uri="{FF2B5EF4-FFF2-40B4-BE49-F238E27FC236}">
                    <a16:creationId xmlns:a16="http://schemas.microsoft.com/office/drawing/2014/main" id="{4BEC2AD0-6B0C-47B4-8AD1-5617E8690977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直角三角形 15">
                <a:extLst>
                  <a:ext uri="{FF2B5EF4-FFF2-40B4-BE49-F238E27FC236}">
                    <a16:creationId xmlns:a16="http://schemas.microsoft.com/office/drawing/2014/main" id="{B3D7704F-B62D-43A4-833E-943FB5A4924E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22">
            <a:extLst>
              <a:ext uri="{FF2B5EF4-FFF2-40B4-BE49-F238E27FC236}">
                <a16:creationId xmlns:a16="http://schemas.microsoft.com/office/drawing/2014/main" id="{E1FE7CC4-D91A-47D6-8DE1-2FC82172C580}"/>
              </a:ext>
            </a:extLst>
          </p:cNvPr>
          <p:cNvGrpSpPr/>
          <p:nvPr/>
        </p:nvGrpSpPr>
        <p:grpSpPr>
          <a:xfrm>
            <a:off x="111564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等腰三角形 23">
              <a:extLst>
                <a:ext uri="{FF2B5EF4-FFF2-40B4-BE49-F238E27FC236}">
                  <a16:creationId xmlns:a16="http://schemas.microsoft.com/office/drawing/2014/main" id="{B0CB581C-C4B1-492C-B4A6-7505ED1A915D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24">
              <a:extLst>
                <a:ext uri="{FF2B5EF4-FFF2-40B4-BE49-F238E27FC236}">
                  <a16:creationId xmlns:a16="http://schemas.microsoft.com/office/drawing/2014/main" id="{0442B066-C5EB-4C76-8C02-E593372180B0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25">
              <a:extLst>
                <a:ext uri="{FF2B5EF4-FFF2-40B4-BE49-F238E27FC236}">
                  <a16:creationId xmlns:a16="http://schemas.microsoft.com/office/drawing/2014/main" id="{54F53139-0C34-43B7-8761-A4646D732882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28">
            <a:extLst>
              <a:ext uri="{FF2B5EF4-FFF2-40B4-BE49-F238E27FC236}">
                <a16:creationId xmlns:a16="http://schemas.microsoft.com/office/drawing/2014/main" id="{2FEC484D-E4A9-4347-B463-8DCA7761ECA2}"/>
              </a:ext>
            </a:extLst>
          </p:cNvPr>
          <p:cNvGrpSpPr/>
          <p:nvPr/>
        </p:nvGrpSpPr>
        <p:grpSpPr>
          <a:xfrm rot="10800000">
            <a:off x="8824988" y="-60960"/>
            <a:ext cx="3474720" cy="7056120"/>
            <a:chOff x="0" y="-121920"/>
            <a:chExt cx="3474720" cy="7056120"/>
          </a:xfrm>
        </p:grpSpPr>
        <p:pic>
          <p:nvPicPr>
            <p:cNvPr id="43" name="图片 26">
              <a:extLst>
                <a:ext uri="{FF2B5EF4-FFF2-40B4-BE49-F238E27FC236}">
                  <a16:creationId xmlns:a16="http://schemas.microsoft.com/office/drawing/2014/main" id="{E3A970B6-5FC5-4AFD-83B1-377DB4233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24343" cy="6858000"/>
            </a:xfrm>
            <a:prstGeom prst="rect">
              <a:avLst/>
            </a:prstGeom>
          </p:spPr>
        </p:pic>
        <p:sp>
          <p:nvSpPr>
            <p:cNvPr id="44" name="任意多边形 27">
              <a:extLst>
                <a:ext uri="{FF2B5EF4-FFF2-40B4-BE49-F238E27FC236}">
                  <a16:creationId xmlns:a16="http://schemas.microsoft.com/office/drawing/2014/main" id="{E1D5A659-D4AB-47E5-8A65-F70EE939C2E1}"/>
                </a:ext>
              </a:extLst>
            </p:cNvPr>
            <p:cNvSpPr/>
            <p:nvPr userDrawn="1"/>
          </p:nvSpPr>
          <p:spPr>
            <a:xfrm>
              <a:off x="1417320" y="-121920"/>
              <a:ext cx="2057400" cy="7056120"/>
            </a:xfrm>
            <a:custGeom>
              <a:avLst/>
              <a:gdLst>
                <a:gd name="connsiteX0" fmla="*/ 60960 w 2057400"/>
                <a:gd name="connsiteY0" fmla="*/ 60960 h 7056120"/>
                <a:gd name="connsiteX1" fmla="*/ 198120 w 2057400"/>
                <a:gd name="connsiteY1" fmla="*/ 792480 h 7056120"/>
                <a:gd name="connsiteX2" fmla="*/ 1005840 w 2057400"/>
                <a:gd name="connsiteY2" fmla="*/ 1661160 h 7056120"/>
                <a:gd name="connsiteX3" fmla="*/ 518160 w 2057400"/>
                <a:gd name="connsiteY3" fmla="*/ 2727960 h 7056120"/>
                <a:gd name="connsiteX4" fmla="*/ 1203960 w 2057400"/>
                <a:gd name="connsiteY4" fmla="*/ 4450080 h 7056120"/>
                <a:gd name="connsiteX5" fmla="*/ 0 w 2057400"/>
                <a:gd name="connsiteY5" fmla="*/ 7056120 h 7056120"/>
                <a:gd name="connsiteX6" fmla="*/ 2057400 w 2057400"/>
                <a:gd name="connsiteY6" fmla="*/ 7040880 h 7056120"/>
                <a:gd name="connsiteX7" fmla="*/ 2057400 w 2057400"/>
                <a:gd name="connsiteY7" fmla="*/ 0 h 7056120"/>
                <a:gd name="connsiteX8" fmla="*/ 60960 w 2057400"/>
                <a:gd name="connsiteY8" fmla="*/ 60960 h 705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00" h="7056120">
                  <a:moveTo>
                    <a:pt x="60960" y="60960"/>
                  </a:moveTo>
                  <a:lnTo>
                    <a:pt x="198120" y="792480"/>
                  </a:lnTo>
                  <a:lnTo>
                    <a:pt x="1005840" y="1661160"/>
                  </a:lnTo>
                  <a:lnTo>
                    <a:pt x="518160" y="2727960"/>
                  </a:lnTo>
                  <a:lnTo>
                    <a:pt x="1203960" y="4450080"/>
                  </a:lnTo>
                  <a:lnTo>
                    <a:pt x="0" y="7056120"/>
                  </a:lnTo>
                  <a:lnTo>
                    <a:pt x="2057400" y="7040880"/>
                  </a:lnTo>
                  <a:lnTo>
                    <a:pt x="2057400" y="0"/>
                  </a:lnTo>
                  <a:lnTo>
                    <a:pt x="60960" y="609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7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941316" y="1673912"/>
            <a:ext cx="2482075" cy="3510177"/>
            <a:chOff x="1941316" y="1673912"/>
            <a:chExt cx="2482075" cy="3510177"/>
          </a:xfrm>
        </p:grpSpPr>
        <p:grpSp>
          <p:nvGrpSpPr>
            <p:cNvPr id="20" name="Group 19"/>
            <p:cNvGrpSpPr/>
            <p:nvPr/>
          </p:nvGrpSpPr>
          <p:grpSpPr>
            <a:xfrm>
              <a:off x="1941316" y="1673912"/>
              <a:ext cx="2111456" cy="1213418"/>
              <a:chOff x="3467100" y="1293813"/>
              <a:chExt cx="1881188" cy="1081087"/>
            </a:xfrm>
          </p:grpSpPr>
          <p:sp>
            <p:nvSpPr>
              <p:cNvPr id="39" name="íṡľíḍè-Freeform: Shape 6"/>
              <p:cNvSpPr>
                <a:spLocks/>
              </p:cNvSpPr>
              <p:nvPr/>
            </p:nvSpPr>
            <p:spPr bwMode="auto">
              <a:xfrm>
                <a:off x="3467100" y="2106613"/>
                <a:ext cx="1881188" cy="268287"/>
              </a:xfrm>
              <a:custGeom>
                <a:avLst/>
                <a:gdLst>
                  <a:gd name="T0" fmla="*/ 0 w 1185"/>
                  <a:gd name="T1" fmla="*/ 77 h 169"/>
                  <a:gd name="T2" fmla="*/ 203 w 1185"/>
                  <a:gd name="T3" fmla="*/ 0 h 169"/>
                  <a:gd name="T4" fmla="*/ 1185 w 1185"/>
                  <a:gd name="T5" fmla="*/ 120 h 169"/>
                  <a:gd name="T6" fmla="*/ 1004 w 1185"/>
                  <a:gd name="T7" fmla="*/ 169 h 169"/>
                  <a:gd name="T8" fmla="*/ 0 w 1185"/>
                  <a:gd name="T9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5" h="169">
                    <a:moveTo>
                      <a:pt x="0" y="77"/>
                    </a:moveTo>
                    <a:lnTo>
                      <a:pt x="203" y="0"/>
                    </a:lnTo>
                    <a:lnTo>
                      <a:pt x="1185" y="120"/>
                    </a:lnTo>
                    <a:lnTo>
                      <a:pt x="1004" y="169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ṡľíḍè-Freeform: Shape 7"/>
              <p:cNvSpPr>
                <a:spLocks/>
              </p:cNvSpPr>
              <p:nvPr/>
            </p:nvSpPr>
            <p:spPr bwMode="auto">
              <a:xfrm>
                <a:off x="3467100" y="1293813"/>
                <a:ext cx="322263" cy="935037"/>
              </a:xfrm>
              <a:custGeom>
                <a:avLst/>
                <a:gdLst>
                  <a:gd name="T0" fmla="*/ 203 w 203"/>
                  <a:gd name="T1" fmla="*/ 512 h 589"/>
                  <a:gd name="T2" fmla="*/ 203 w 203"/>
                  <a:gd name="T3" fmla="*/ 0 h 589"/>
                  <a:gd name="T4" fmla="*/ 0 w 203"/>
                  <a:gd name="T5" fmla="*/ 273 h 589"/>
                  <a:gd name="T6" fmla="*/ 0 w 203"/>
                  <a:gd name="T7" fmla="*/ 589 h 589"/>
                  <a:gd name="T8" fmla="*/ 203 w 203"/>
                  <a:gd name="T9" fmla="*/ 51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589">
                    <a:moveTo>
                      <a:pt x="203" y="512"/>
                    </a:moveTo>
                    <a:lnTo>
                      <a:pt x="203" y="0"/>
                    </a:lnTo>
                    <a:lnTo>
                      <a:pt x="0" y="273"/>
                    </a:lnTo>
                    <a:lnTo>
                      <a:pt x="0" y="589"/>
                    </a:lnTo>
                    <a:lnTo>
                      <a:pt x="203" y="51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ṡľíḍè-Freeform: Shape 8"/>
              <p:cNvSpPr>
                <a:spLocks/>
              </p:cNvSpPr>
              <p:nvPr/>
            </p:nvSpPr>
            <p:spPr bwMode="auto">
              <a:xfrm>
                <a:off x="3789363" y="1293813"/>
                <a:ext cx="1558925" cy="1003300"/>
              </a:xfrm>
              <a:custGeom>
                <a:avLst/>
                <a:gdLst>
                  <a:gd name="T0" fmla="*/ 0 w 982"/>
                  <a:gd name="T1" fmla="*/ 0 h 632"/>
                  <a:gd name="T2" fmla="*/ 982 w 982"/>
                  <a:gd name="T3" fmla="*/ 344 h 632"/>
                  <a:gd name="T4" fmla="*/ 982 w 982"/>
                  <a:gd name="T5" fmla="*/ 632 h 632"/>
                  <a:gd name="T6" fmla="*/ 0 w 982"/>
                  <a:gd name="T7" fmla="*/ 512 h 632"/>
                  <a:gd name="T8" fmla="*/ 0 w 982"/>
                  <a:gd name="T9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632">
                    <a:moveTo>
                      <a:pt x="0" y="0"/>
                    </a:moveTo>
                    <a:lnTo>
                      <a:pt x="982" y="344"/>
                    </a:lnTo>
                    <a:lnTo>
                      <a:pt x="982" y="632"/>
                    </a:lnTo>
                    <a:lnTo>
                      <a:pt x="0" y="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6"/>
            <p:cNvGrpSpPr/>
            <p:nvPr/>
          </p:nvGrpSpPr>
          <p:grpSpPr>
            <a:xfrm>
              <a:off x="2190768" y="4134597"/>
              <a:ext cx="2195201" cy="1049492"/>
              <a:chOff x="3689350" y="3486150"/>
              <a:chExt cx="1955800" cy="935038"/>
            </a:xfrm>
          </p:grpSpPr>
          <p:sp>
            <p:nvSpPr>
              <p:cNvPr id="36" name="íṡľíḍè-Freeform: Shape 13"/>
              <p:cNvSpPr>
                <a:spLocks/>
              </p:cNvSpPr>
              <p:nvPr/>
            </p:nvSpPr>
            <p:spPr bwMode="auto">
              <a:xfrm>
                <a:off x="3689350" y="3486150"/>
                <a:ext cx="1863725" cy="365125"/>
              </a:xfrm>
              <a:custGeom>
                <a:avLst/>
                <a:gdLst>
                  <a:gd name="T0" fmla="*/ 1174 w 1174"/>
                  <a:gd name="T1" fmla="*/ 37 h 230"/>
                  <a:gd name="T2" fmla="*/ 114 w 1174"/>
                  <a:gd name="T3" fmla="*/ 230 h 230"/>
                  <a:gd name="T4" fmla="*/ 0 w 1174"/>
                  <a:gd name="T5" fmla="*/ 171 h 230"/>
                  <a:gd name="T6" fmla="*/ 993 w 1174"/>
                  <a:gd name="T7" fmla="*/ 0 h 230"/>
                  <a:gd name="T8" fmla="*/ 1174 w 1174"/>
                  <a:gd name="T9" fmla="*/ 3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4" h="230">
                    <a:moveTo>
                      <a:pt x="1174" y="37"/>
                    </a:moveTo>
                    <a:lnTo>
                      <a:pt x="114" y="230"/>
                    </a:lnTo>
                    <a:lnTo>
                      <a:pt x="0" y="171"/>
                    </a:lnTo>
                    <a:lnTo>
                      <a:pt x="993" y="0"/>
                    </a:lnTo>
                    <a:lnTo>
                      <a:pt x="1174" y="3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ṡľíḍè-Freeform: Shape 14"/>
              <p:cNvSpPr>
                <a:spLocks/>
              </p:cNvSpPr>
              <p:nvPr/>
            </p:nvSpPr>
            <p:spPr bwMode="auto">
              <a:xfrm>
                <a:off x="3870325" y="3544888"/>
                <a:ext cx="1774825" cy="876300"/>
              </a:xfrm>
              <a:custGeom>
                <a:avLst/>
                <a:gdLst>
                  <a:gd name="T0" fmla="*/ 0 w 1118"/>
                  <a:gd name="T1" fmla="*/ 193 h 552"/>
                  <a:gd name="T2" fmla="*/ 52 w 1118"/>
                  <a:gd name="T3" fmla="*/ 552 h 552"/>
                  <a:gd name="T4" fmla="*/ 1118 w 1118"/>
                  <a:gd name="T5" fmla="*/ 313 h 552"/>
                  <a:gd name="T6" fmla="*/ 1060 w 1118"/>
                  <a:gd name="T7" fmla="*/ 0 h 552"/>
                  <a:gd name="T8" fmla="*/ 0 w 1118"/>
                  <a:gd name="T9" fmla="*/ 19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8" h="552">
                    <a:moveTo>
                      <a:pt x="0" y="193"/>
                    </a:moveTo>
                    <a:lnTo>
                      <a:pt x="52" y="552"/>
                    </a:lnTo>
                    <a:lnTo>
                      <a:pt x="1118" y="313"/>
                    </a:lnTo>
                    <a:lnTo>
                      <a:pt x="1060" y="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ṡľíḍè-Freeform: Shape 15"/>
              <p:cNvSpPr>
                <a:spLocks/>
              </p:cNvSpPr>
              <p:nvPr/>
            </p:nvSpPr>
            <p:spPr bwMode="auto">
              <a:xfrm>
                <a:off x="3689350" y="3757613"/>
                <a:ext cx="263525" cy="663575"/>
              </a:xfrm>
              <a:custGeom>
                <a:avLst/>
                <a:gdLst>
                  <a:gd name="T0" fmla="*/ 0 w 166"/>
                  <a:gd name="T1" fmla="*/ 0 h 418"/>
                  <a:gd name="T2" fmla="*/ 114 w 166"/>
                  <a:gd name="T3" fmla="*/ 59 h 418"/>
                  <a:gd name="T4" fmla="*/ 166 w 166"/>
                  <a:gd name="T5" fmla="*/ 418 h 418"/>
                  <a:gd name="T6" fmla="*/ 50 w 166"/>
                  <a:gd name="T7" fmla="*/ 311 h 418"/>
                  <a:gd name="T8" fmla="*/ 0 w 166"/>
                  <a:gd name="T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418">
                    <a:moveTo>
                      <a:pt x="0" y="0"/>
                    </a:moveTo>
                    <a:lnTo>
                      <a:pt x="114" y="59"/>
                    </a:lnTo>
                    <a:lnTo>
                      <a:pt x="166" y="418"/>
                    </a:lnTo>
                    <a:lnTo>
                      <a:pt x="50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18"/>
            <p:cNvGrpSpPr/>
            <p:nvPr/>
          </p:nvGrpSpPr>
          <p:grpSpPr>
            <a:xfrm>
              <a:off x="2148007" y="2566601"/>
              <a:ext cx="2275384" cy="1108291"/>
              <a:chOff x="3651250" y="2089150"/>
              <a:chExt cx="2027238" cy="987425"/>
            </a:xfrm>
          </p:grpSpPr>
          <p:sp>
            <p:nvSpPr>
              <p:cNvPr id="34" name="íṡľíḍè-Freeform: Shape 9"/>
              <p:cNvSpPr>
                <a:spLocks/>
              </p:cNvSpPr>
              <p:nvPr/>
            </p:nvSpPr>
            <p:spPr bwMode="auto">
              <a:xfrm>
                <a:off x="3651250" y="2089150"/>
                <a:ext cx="2027238" cy="862012"/>
              </a:xfrm>
              <a:custGeom>
                <a:avLst/>
                <a:gdLst>
                  <a:gd name="T0" fmla="*/ 1216 w 1277"/>
                  <a:gd name="T1" fmla="*/ 0 h 543"/>
                  <a:gd name="T2" fmla="*/ 0 w 1277"/>
                  <a:gd name="T3" fmla="*/ 194 h 543"/>
                  <a:gd name="T4" fmla="*/ 52 w 1277"/>
                  <a:gd name="T5" fmla="*/ 543 h 543"/>
                  <a:gd name="T6" fmla="*/ 1277 w 1277"/>
                  <a:gd name="T7" fmla="*/ 342 h 543"/>
                  <a:gd name="T8" fmla="*/ 1216 w 1277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7" h="543">
                    <a:moveTo>
                      <a:pt x="1216" y="0"/>
                    </a:moveTo>
                    <a:lnTo>
                      <a:pt x="0" y="194"/>
                    </a:lnTo>
                    <a:lnTo>
                      <a:pt x="52" y="543"/>
                    </a:lnTo>
                    <a:lnTo>
                      <a:pt x="1277" y="342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ṡľíḍè-Freeform: Shape 10"/>
              <p:cNvSpPr>
                <a:spLocks/>
              </p:cNvSpPr>
              <p:nvPr/>
            </p:nvSpPr>
            <p:spPr bwMode="auto">
              <a:xfrm>
                <a:off x="3733800" y="2632075"/>
                <a:ext cx="1944688" cy="444500"/>
              </a:xfrm>
              <a:custGeom>
                <a:avLst/>
                <a:gdLst>
                  <a:gd name="T0" fmla="*/ 1225 w 1225"/>
                  <a:gd name="T1" fmla="*/ 0 h 280"/>
                  <a:gd name="T2" fmla="*/ 0 w 1225"/>
                  <a:gd name="T3" fmla="*/ 201 h 280"/>
                  <a:gd name="T4" fmla="*/ 118 w 1225"/>
                  <a:gd name="T5" fmla="*/ 280 h 280"/>
                  <a:gd name="T6" fmla="*/ 1026 w 1225"/>
                  <a:gd name="T7" fmla="*/ 99 h 280"/>
                  <a:gd name="T8" fmla="*/ 1225 w 1225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5" h="280">
                    <a:moveTo>
                      <a:pt x="1225" y="0"/>
                    </a:moveTo>
                    <a:lnTo>
                      <a:pt x="0" y="201"/>
                    </a:lnTo>
                    <a:lnTo>
                      <a:pt x="118" y="280"/>
                    </a:lnTo>
                    <a:lnTo>
                      <a:pt x="1026" y="99"/>
                    </a:lnTo>
                    <a:lnTo>
                      <a:pt x="122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7"/>
            <p:cNvGrpSpPr/>
            <p:nvPr/>
          </p:nvGrpSpPr>
          <p:grpSpPr>
            <a:xfrm>
              <a:off x="1944879" y="3537693"/>
              <a:ext cx="2216583" cy="662838"/>
              <a:chOff x="3470275" y="2954338"/>
              <a:chExt cx="1974851" cy="590550"/>
            </a:xfrm>
          </p:grpSpPr>
          <p:sp>
            <p:nvSpPr>
              <p:cNvPr id="32" name="íṡľíḍè-Freeform: Shape 11"/>
              <p:cNvSpPr>
                <a:spLocks/>
              </p:cNvSpPr>
              <p:nvPr/>
            </p:nvSpPr>
            <p:spPr bwMode="auto">
              <a:xfrm>
                <a:off x="3470275" y="2954338"/>
                <a:ext cx="1912938" cy="590550"/>
              </a:xfrm>
              <a:custGeom>
                <a:avLst/>
                <a:gdLst>
                  <a:gd name="T0" fmla="*/ 0 w 1205"/>
                  <a:gd name="T1" fmla="*/ 25 h 372"/>
                  <a:gd name="T2" fmla="*/ 1205 w 1205"/>
                  <a:gd name="T3" fmla="*/ 0 h 372"/>
                  <a:gd name="T4" fmla="*/ 1205 w 1205"/>
                  <a:gd name="T5" fmla="*/ 372 h 372"/>
                  <a:gd name="T6" fmla="*/ 0 w 1205"/>
                  <a:gd name="T7" fmla="*/ 350 h 372"/>
                  <a:gd name="T8" fmla="*/ 0 w 1205"/>
                  <a:gd name="T9" fmla="*/ 2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5" h="372">
                    <a:moveTo>
                      <a:pt x="0" y="25"/>
                    </a:moveTo>
                    <a:lnTo>
                      <a:pt x="1205" y="0"/>
                    </a:lnTo>
                    <a:lnTo>
                      <a:pt x="1205" y="372"/>
                    </a:lnTo>
                    <a:lnTo>
                      <a:pt x="0" y="3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ṡľíḍè-Freeform: Shape 12"/>
              <p:cNvSpPr>
                <a:spLocks/>
              </p:cNvSpPr>
              <p:nvPr/>
            </p:nvSpPr>
            <p:spPr bwMode="auto">
              <a:xfrm>
                <a:off x="5383213" y="2954338"/>
                <a:ext cx="61913" cy="590550"/>
              </a:xfrm>
              <a:custGeom>
                <a:avLst/>
                <a:gdLst>
                  <a:gd name="T0" fmla="*/ 0 w 39"/>
                  <a:gd name="T1" fmla="*/ 0 h 372"/>
                  <a:gd name="T2" fmla="*/ 39 w 39"/>
                  <a:gd name="T3" fmla="*/ 34 h 372"/>
                  <a:gd name="T4" fmla="*/ 39 w 39"/>
                  <a:gd name="T5" fmla="*/ 347 h 372"/>
                  <a:gd name="T6" fmla="*/ 0 w 39"/>
                  <a:gd name="T7" fmla="*/ 372 h 372"/>
                  <a:gd name="T8" fmla="*/ 0 w 39"/>
                  <a:gd name="T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2">
                    <a:moveTo>
                      <a:pt x="0" y="0"/>
                    </a:moveTo>
                    <a:lnTo>
                      <a:pt x="39" y="34"/>
                    </a:lnTo>
                    <a:lnTo>
                      <a:pt x="39" y="347"/>
                    </a:lnTo>
                    <a:lnTo>
                      <a:pt x="0" y="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íṡľíḍè-Oval 32"/>
            <p:cNvSpPr/>
            <p:nvPr/>
          </p:nvSpPr>
          <p:spPr>
            <a:xfrm>
              <a:off x="3533161" y="2235154"/>
              <a:ext cx="360906" cy="3609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ar-SA" sz="1400" b="1" dirty="0"/>
                <a:t>4</a:t>
              </a:r>
            </a:p>
          </p:txBody>
        </p:sp>
        <p:sp>
          <p:nvSpPr>
            <p:cNvPr id="25" name="íṡľíḍè-Oval 33"/>
            <p:cNvSpPr/>
            <p:nvPr/>
          </p:nvSpPr>
          <p:spPr>
            <a:xfrm>
              <a:off x="2387095" y="2962136"/>
              <a:ext cx="360906" cy="3609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ar-SA" sz="1400" b="1"/>
                <a:t>3</a:t>
              </a:r>
            </a:p>
          </p:txBody>
        </p:sp>
        <p:sp>
          <p:nvSpPr>
            <p:cNvPr id="26" name="íṡľíḍè-Oval 34"/>
            <p:cNvSpPr/>
            <p:nvPr/>
          </p:nvSpPr>
          <p:spPr>
            <a:xfrm>
              <a:off x="3627241" y="3689118"/>
              <a:ext cx="360906" cy="3609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ar-SA" sz="1400" b="1"/>
                <a:t>2</a:t>
              </a:r>
            </a:p>
          </p:txBody>
        </p:sp>
        <p:sp>
          <p:nvSpPr>
            <p:cNvPr id="27" name="íṡľíḍè-Oval 35"/>
            <p:cNvSpPr/>
            <p:nvPr/>
          </p:nvSpPr>
          <p:spPr>
            <a:xfrm>
              <a:off x="2626571" y="4612813"/>
              <a:ext cx="360906" cy="3609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ar-SA" sz="1400" b="1"/>
                <a:t>1</a:t>
              </a:r>
            </a:p>
          </p:txBody>
        </p:sp>
        <p:sp>
          <p:nvSpPr>
            <p:cNvPr id="28" name="íṡľíḍè-Freeform: Shape 36"/>
            <p:cNvSpPr>
              <a:spLocks/>
            </p:cNvSpPr>
            <p:nvPr/>
          </p:nvSpPr>
          <p:spPr bwMode="auto">
            <a:xfrm>
              <a:off x="2479036" y="2037828"/>
              <a:ext cx="358670" cy="358766"/>
            </a:xfrm>
            <a:custGeom>
              <a:avLst/>
              <a:gdLst>
                <a:gd name="T0" fmla="*/ 239 w 480"/>
                <a:gd name="T1" fmla="*/ 0 h 480"/>
                <a:gd name="T2" fmla="*/ 239 w 480"/>
                <a:gd name="T3" fmla="*/ 0 h 480"/>
                <a:gd name="T4" fmla="*/ 0 w 480"/>
                <a:gd name="T5" fmla="*/ 248 h 480"/>
                <a:gd name="T6" fmla="*/ 239 w 480"/>
                <a:gd name="T7" fmla="*/ 479 h 480"/>
                <a:gd name="T8" fmla="*/ 479 w 480"/>
                <a:gd name="T9" fmla="*/ 240 h 480"/>
                <a:gd name="T10" fmla="*/ 239 w 480"/>
                <a:gd name="T11" fmla="*/ 0 h 480"/>
                <a:gd name="T12" fmla="*/ 239 w 480"/>
                <a:gd name="T13" fmla="*/ 426 h 480"/>
                <a:gd name="T14" fmla="*/ 239 w 480"/>
                <a:gd name="T15" fmla="*/ 426 h 480"/>
                <a:gd name="T16" fmla="*/ 53 w 480"/>
                <a:gd name="T17" fmla="*/ 248 h 480"/>
                <a:gd name="T18" fmla="*/ 239 w 480"/>
                <a:gd name="T19" fmla="*/ 53 h 480"/>
                <a:gd name="T20" fmla="*/ 426 w 480"/>
                <a:gd name="T21" fmla="*/ 240 h 480"/>
                <a:gd name="T22" fmla="*/ 239 w 480"/>
                <a:gd name="T23" fmla="*/ 426 h 480"/>
                <a:gd name="T24" fmla="*/ 123 w 480"/>
                <a:gd name="T25" fmla="*/ 354 h 480"/>
                <a:gd name="T26" fmla="*/ 123 w 480"/>
                <a:gd name="T27" fmla="*/ 354 h 480"/>
                <a:gd name="T28" fmla="*/ 283 w 480"/>
                <a:gd name="T29" fmla="*/ 293 h 480"/>
                <a:gd name="T30" fmla="*/ 354 w 480"/>
                <a:gd name="T31" fmla="*/ 124 h 480"/>
                <a:gd name="T32" fmla="*/ 186 w 480"/>
                <a:gd name="T33" fmla="*/ 195 h 480"/>
                <a:gd name="T34" fmla="*/ 123 w 480"/>
                <a:gd name="T35" fmla="*/ 354 h 480"/>
                <a:gd name="T36" fmla="*/ 213 w 480"/>
                <a:gd name="T37" fmla="*/ 213 h 480"/>
                <a:gd name="T38" fmla="*/ 213 w 480"/>
                <a:gd name="T39" fmla="*/ 213 h 480"/>
                <a:gd name="T40" fmla="*/ 310 w 480"/>
                <a:gd name="T41" fmla="*/ 169 h 480"/>
                <a:gd name="T42" fmla="*/ 266 w 480"/>
                <a:gd name="T43" fmla="*/ 266 h 480"/>
                <a:gd name="T44" fmla="*/ 213 w 480"/>
                <a:gd name="T45" fmla="*/ 266 h 480"/>
                <a:gd name="T46" fmla="*/ 213 w 480"/>
                <a:gd name="T47" fmla="*/ 21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ṡľíḍè-Freeform: Shape 37"/>
            <p:cNvSpPr>
              <a:spLocks/>
            </p:cNvSpPr>
            <p:nvPr/>
          </p:nvSpPr>
          <p:spPr bwMode="auto">
            <a:xfrm>
              <a:off x="3841188" y="2790875"/>
              <a:ext cx="313837" cy="311279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ṡľíḍè-Freeform: Shape 38"/>
            <p:cNvSpPr>
              <a:spLocks/>
            </p:cNvSpPr>
            <p:nvPr/>
          </p:nvSpPr>
          <p:spPr bwMode="auto">
            <a:xfrm>
              <a:off x="2264052" y="3694849"/>
              <a:ext cx="319113" cy="345575"/>
            </a:xfrm>
            <a:custGeom>
              <a:avLst/>
              <a:gdLst>
                <a:gd name="T0" fmla="*/ 327 w 426"/>
                <a:gd name="T1" fmla="*/ 186 h 462"/>
                <a:gd name="T2" fmla="*/ 327 w 426"/>
                <a:gd name="T3" fmla="*/ 186 h 462"/>
                <a:gd name="T4" fmla="*/ 150 w 426"/>
                <a:gd name="T5" fmla="*/ 18 h 462"/>
                <a:gd name="T6" fmla="*/ 97 w 426"/>
                <a:gd name="T7" fmla="*/ 10 h 462"/>
                <a:gd name="T8" fmla="*/ 70 w 426"/>
                <a:gd name="T9" fmla="*/ 54 h 462"/>
                <a:gd name="T10" fmla="*/ 35 w 426"/>
                <a:gd name="T11" fmla="*/ 293 h 462"/>
                <a:gd name="T12" fmla="*/ 26 w 426"/>
                <a:gd name="T13" fmla="*/ 408 h 462"/>
                <a:gd name="T14" fmla="*/ 248 w 426"/>
                <a:gd name="T15" fmla="*/ 417 h 462"/>
                <a:gd name="T16" fmla="*/ 407 w 426"/>
                <a:gd name="T17" fmla="*/ 266 h 462"/>
                <a:gd name="T18" fmla="*/ 327 w 426"/>
                <a:gd name="T19" fmla="*/ 186 h 462"/>
                <a:gd name="T20" fmla="*/ 238 w 426"/>
                <a:gd name="T21" fmla="*/ 391 h 462"/>
                <a:gd name="T22" fmla="*/ 238 w 426"/>
                <a:gd name="T23" fmla="*/ 391 h 462"/>
                <a:gd name="T24" fmla="*/ 53 w 426"/>
                <a:gd name="T25" fmla="*/ 391 h 462"/>
                <a:gd name="T26" fmla="*/ 194 w 426"/>
                <a:gd name="T27" fmla="*/ 284 h 462"/>
                <a:gd name="T28" fmla="*/ 372 w 426"/>
                <a:gd name="T29" fmla="*/ 275 h 462"/>
                <a:gd name="T30" fmla="*/ 238 w 426"/>
                <a:gd name="T31" fmla="*/ 391 h 462"/>
                <a:gd name="T32" fmla="*/ 203 w 426"/>
                <a:gd name="T33" fmla="*/ 301 h 462"/>
                <a:gd name="T34" fmla="*/ 203 w 426"/>
                <a:gd name="T35" fmla="*/ 301 h 462"/>
                <a:gd name="T36" fmla="*/ 97 w 426"/>
                <a:gd name="T37" fmla="*/ 363 h 462"/>
                <a:gd name="T38" fmla="*/ 167 w 426"/>
                <a:gd name="T39" fmla="*/ 363 h 462"/>
                <a:gd name="T40" fmla="*/ 221 w 426"/>
                <a:gd name="T41" fmla="*/ 293 h 462"/>
                <a:gd name="T42" fmla="*/ 221 w 426"/>
                <a:gd name="T43" fmla="*/ 293 h 462"/>
                <a:gd name="T44" fmla="*/ 203 w 426"/>
                <a:gd name="T45" fmla="*/ 3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462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lnTo>
                    <a:pt x="221" y="293"/>
                  </a:ln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ṡľíḍè-Freeform: Shape 39"/>
            <p:cNvSpPr>
              <a:spLocks/>
            </p:cNvSpPr>
            <p:nvPr/>
          </p:nvSpPr>
          <p:spPr bwMode="auto">
            <a:xfrm>
              <a:off x="3841988" y="4370280"/>
              <a:ext cx="345485" cy="306008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70525" y="1899586"/>
            <a:ext cx="4580159" cy="3241025"/>
            <a:chOff x="5670525" y="1899586"/>
            <a:chExt cx="4580159" cy="3241025"/>
          </a:xfrm>
        </p:grpSpPr>
        <p:sp>
          <p:nvSpPr>
            <p:cNvPr id="3" name="íṡľíḍè-Oval 20"/>
            <p:cNvSpPr>
              <a:spLocks/>
            </p:cNvSpPr>
            <p:nvPr/>
          </p:nvSpPr>
          <p:spPr bwMode="auto">
            <a:xfrm flipH="1">
              <a:off x="5670525" y="1991486"/>
              <a:ext cx="147396" cy="14739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íṡľíḍè-Oval 23"/>
            <p:cNvSpPr>
              <a:spLocks/>
            </p:cNvSpPr>
            <p:nvPr/>
          </p:nvSpPr>
          <p:spPr bwMode="auto">
            <a:xfrm flipH="1">
              <a:off x="5670525" y="2875860"/>
              <a:ext cx="147396" cy="14739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ṡľíḍè-Oval 26"/>
            <p:cNvSpPr>
              <a:spLocks/>
            </p:cNvSpPr>
            <p:nvPr/>
          </p:nvSpPr>
          <p:spPr bwMode="auto">
            <a:xfrm flipH="1">
              <a:off x="5670525" y="3760234"/>
              <a:ext cx="147396" cy="1473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ṡľíḍè-Oval 29"/>
            <p:cNvSpPr>
              <a:spLocks/>
            </p:cNvSpPr>
            <p:nvPr/>
          </p:nvSpPr>
          <p:spPr bwMode="auto">
            <a:xfrm flipH="1">
              <a:off x="5670525" y="4594367"/>
              <a:ext cx="147396" cy="1473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5930546" y="2809212"/>
              <a:ext cx="4320138" cy="658388"/>
              <a:chOff x="6852426" y="3232153"/>
              <a:chExt cx="4320137" cy="658388"/>
            </a:xfrm>
          </p:grpSpPr>
          <p:sp>
            <p:nvSpPr>
              <p:cNvPr id="18" name="íṡľíḍè-TextBox 41"/>
              <p:cNvSpPr txBox="1">
                <a:spLocks/>
              </p:cNvSpPr>
              <p:nvPr/>
            </p:nvSpPr>
            <p:spPr bwMode="auto">
              <a:xfrm>
                <a:off x="6852426" y="323215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3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19" name="íṡľíḍè-TextBox 42"/>
              <p:cNvSpPr txBox="1">
                <a:spLocks/>
              </p:cNvSpPr>
              <p:nvPr/>
            </p:nvSpPr>
            <p:spPr bwMode="auto">
              <a:xfrm>
                <a:off x="6852426" y="3542111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1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(recommended to use the theme font)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5930546" y="3651614"/>
              <a:ext cx="4320138" cy="658388"/>
              <a:chOff x="6852426" y="4074555"/>
              <a:chExt cx="4320137" cy="658388"/>
            </a:xfrm>
          </p:grpSpPr>
          <p:sp>
            <p:nvSpPr>
              <p:cNvPr id="16" name="íṡľíḍè-TextBox 44"/>
              <p:cNvSpPr txBox="1">
                <a:spLocks/>
              </p:cNvSpPr>
              <p:nvPr/>
            </p:nvSpPr>
            <p:spPr bwMode="auto">
              <a:xfrm>
                <a:off x="6852426" y="40745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2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17" name="íṡľíḍè-TextBox 45"/>
              <p:cNvSpPr txBox="1">
                <a:spLocks/>
              </p:cNvSpPr>
              <p:nvPr/>
            </p:nvSpPr>
            <p:spPr bwMode="auto">
              <a:xfrm>
                <a:off x="6852426" y="4384513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1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(recommended to use the theme font)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" name="Group 3"/>
            <p:cNvGrpSpPr/>
            <p:nvPr/>
          </p:nvGrpSpPr>
          <p:grpSpPr>
            <a:xfrm>
              <a:off x="5930546" y="1899586"/>
              <a:ext cx="4320138" cy="658388"/>
              <a:chOff x="6852426" y="2322527"/>
              <a:chExt cx="4320137" cy="658388"/>
            </a:xfrm>
          </p:grpSpPr>
          <p:sp>
            <p:nvSpPr>
              <p:cNvPr id="14" name="íṡľíḍè-TextBox 47"/>
              <p:cNvSpPr txBox="1">
                <a:spLocks/>
              </p:cNvSpPr>
              <p:nvPr/>
            </p:nvSpPr>
            <p:spPr bwMode="auto">
              <a:xfrm>
                <a:off x="6852426" y="232252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4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15" name="íṡľíḍè-TextBox 48"/>
              <p:cNvSpPr txBox="1">
                <a:spLocks/>
              </p:cNvSpPr>
              <p:nvPr/>
            </p:nvSpPr>
            <p:spPr bwMode="auto">
              <a:xfrm>
                <a:off x="6852426" y="2632485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1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(recommended to use the theme font)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1" name="Group 21"/>
            <p:cNvGrpSpPr/>
            <p:nvPr/>
          </p:nvGrpSpPr>
          <p:grpSpPr>
            <a:xfrm>
              <a:off x="5930546" y="4482223"/>
              <a:ext cx="4320138" cy="658388"/>
              <a:chOff x="6852426" y="4905164"/>
              <a:chExt cx="4320137" cy="658388"/>
            </a:xfrm>
          </p:grpSpPr>
          <p:sp>
            <p:nvSpPr>
              <p:cNvPr id="12" name="íṡľíḍè-TextBox 49"/>
              <p:cNvSpPr txBox="1">
                <a:spLocks/>
              </p:cNvSpPr>
              <p:nvPr/>
            </p:nvSpPr>
            <p:spPr bwMode="auto">
              <a:xfrm>
                <a:off x="6852426" y="4905164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1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13" name="íṡľíḍè-TextBox 50"/>
              <p:cNvSpPr txBox="1">
                <a:spLocks/>
              </p:cNvSpPr>
              <p:nvPr/>
            </p:nvSpPr>
            <p:spPr bwMode="auto">
              <a:xfrm>
                <a:off x="6852426" y="5215122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1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(recommended to use the theme font)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44" name="组合 4">
            <a:extLst>
              <a:ext uri="{FF2B5EF4-FFF2-40B4-BE49-F238E27FC236}">
                <a16:creationId xmlns:a16="http://schemas.microsoft.com/office/drawing/2014/main" id="{24CBD122-83AA-4CD4-8471-6DC1BC17FF84}"/>
              </a:ext>
            </a:extLst>
          </p:cNvPr>
          <p:cNvGrpSpPr/>
          <p:nvPr/>
        </p:nvGrpSpPr>
        <p:grpSpPr>
          <a:xfrm>
            <a:off x="695324" y="500584"/>
            <a:ext cx="4476751" cy="672895"/>
            <a:chOff x="695324" y="500584"/>
            <a:chExt cx="4476751" cy="672895"/>
          </a:xfrm>
        </p:grpSpPr>
        <p:sp>
          <p:nvSpPr>
            <p:cNvPr id="45" name="직사각형 45">
              <a:extLst>
                <a:ext uri="{FF2B5EF4-FFF2-40B4-BE49-F238E27FC236}">
                  <a16:creationId xmlns:a16="http://schemas.microsoft.com/office/drawing/2014/main" id="{44FB1FC3-1D95-4525-B960-072C7E2F5806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文本框 3">
              <a:extLst>
                <a:ext uri="{FF2B5EF4-FFF2-40B4-BE49-F238E27FC236}">
                  <a16:creationId xmlns:a16="http://schemas.microsoft.com/office/drawing/2014/main" id="{00BF0662-CF8E-436B-925E-E95AA8D7EB43}"/>
                </a:ext>
              </a:extLst>
            </p:cNvPr>
            <p:cNvSpPr txBox="1"/>
            <p:nvPr userDrawn="1"/>
          </p:nvSpPr>
          <p:spPr>
            <a:xfrm>
              <a:off x="695324" y="500584"/>
              <a:ext cx="4476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47" name="组合 9">
            <a:extLst>
              <a:ext uri="{FF2B5EF4-FFF2-40B4-BE49-F238E27FC236}">
                <a16:creationId xmlns:a16="http://schemas.microsoft.com/office/drawing/2014/main" id="{29BABC90-A28C-4B14-B847-643B8378B6CF}"/>
              </a:ext>
            </a:extLst>
          </p:cNvPr>
          <p:cNvGrpSpPr/>
          <p:nvPr/>
        </p:nvGrpSpPr>
        <p:grpSpPr>
          <a:xfrm>
            <a:off x="833588" y="6143624"/>
            <a:ext cx="2808771" cy="714375"/>
            <a:chOff x="2122478" y="4850674"/>
            <a:chExt cx="7892380" cy="2007326"/>
          </a:xfrm>
        </p:grpSpPr>
        <p:grpSp>
          <p:nvGrpSpPr>
            <p:cNvPr id="48" name="组合 10">
              <a:extLst>
                <a:ext uri="{FF2B5EF4-FFF2-40B4-BE49-F238E27FC236}">
                  <a16:creationId xmlns:a16="http://schemas.microsoft.com/office/drawing/2014/main" id="{8D684099-19C6-412B-A9EA-78EB6BC29DFD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等腰三角形 20">
                <a:extLst>
                  <a:ext uri="{FF2B5EF4-FFF2-40B4-BE49-F238E27FC236}">
                    <a16:creationId xmlns:a16="http://schemas.microsoft.com/office/drawing/2014/main" id="{8951AF67-4994-4FD4-B2F9-266FE56B9A62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21">
                <a:extLst>
                  <a:ext uri="{FF2B5EF4-FFF2-40B4-BE49-F238E27FC236}">
                    <a16:creationId xmlns:a16="http://schemas.microsoft.com/office/drawing/2014/main" id="{A80D9C34-CDC4-4D2B-88E9-D41DF8A406BD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49" name="组合 11">
              <a:extLst>
                <a:ext uri="{FF2B5EF4-FFF2-40B4-BE49-F238E27FC236}">
                  <a16:creationId xmlns:a16="http://schemas.microsoft.com/office/drawing/2014/main" id="{00674E14-CFDE-49DB-A24D-73AF96EDAE59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6" name="等腰三角形 18">
                <a:extLst>
                  <a:ext uri="{FF2B5EF4-FFF2-40B4-BE49-F238E27FC236}">
                    <a16:creationId xmlns:a16="http://schemas.microsoft.com/office/drawing/2014/main" id="{A874ABBD-D2B3-4518-89BF-9E0316C439CA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直角三角形 19">
                <a:extLst>
                  <a:ext uri="{FF2B5EF4-FFF2-40B4-BE49-F238E27FC236}">
                    <a16:creationId xmlns:a16="http://schemas.microsoft.com/office/drawing/2014/main" id="{8427C604-4564-45BB-99E3-44083B74D833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0" name="组合 12">
              <a:extLst>
                <a:ext uri="{FF2B5EF4-FFF2-40B4-BE49-F238E27FC236}">
                  <a16:creationId xmlns:a16="http://schemas.microsoft.com/office/drawing/2014/main" id="{C4872971-D15C-4A70-9CEB-903E282E5050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4" name="等腰三角形 16">
                <a:extLst>
                  <a:ext uri="{FF2B5EF4-FFF2-40B4-BE49-F238E27FC236}">
                    <a16:creationId xmlns:a16="http://schemas.microsoft.com/office/drawing/2014/main" id="{4467D596-0A85-4F86-8764-CDF87718DCB4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直角三角形 17">
                <a:extLst>
                  <a:ext uri="{FF2B5EF4-FFF2-40B4-BE49-F238E27FC236}">
                    <a16:creationId xmlns:a16="http://schemas.microsoft.com/office/drawing/2014/main" id="{B96F57ED-F77A-4583-8947-4D6ED6F3725F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1" name="组合 13">
              <a:extLst>
                <a:ext uri="{FF2B5EF4-FFF2-40B4-BE49-F238E27FC236}">
                  <a16:creationId xmlns:a16="http://schemas.microsoft.com/office/drawing/2014/main" id="{8A9CA3D9-E4F1-49E2-88AF-9C9401A2DF28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2" name="等腰三角形 14">
                <a:extLst>
                  <a:ext uri="{FF2B5EF4-FFF2-40B4-BE49-F238E27FC236}">
                    <a16:creationId xmlns:a16="http://schemas.microsoft.com/office/drawing/2014/main" id="{B58E3BAA-7CE8-43B6-B112-952375EFE8F9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直角三角形 15">
                <a:extLst>
                  <a:ext uri="{FF2B5EF4-FFF2-40B4-BE49-F238E27FC236}">
                    <a16:creationId xmlns:a16="http://schemas.microsoft.com/office/drawing/2014/main" id="{321EA0BD-4879-44F9-A6C4-8C081B32E6C4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" name="组合 22">
            <a:extLst>
              <a:ext uri="{FF2B5EF4-FFF2-40B4-BE49-F238E27FC236}">
                <a16:creationId xmlns:a16="http://schemas.microsoft.com/office/drawing/2014/main" id="{733965DC-E7D2-4F6C-AFDB-66F2D538423A}"/>
              </a:ext>
            </a:extLst>
          </p:cNvPr>
          <p:cNvGrpSpPr/>
          <p:nvPr/>
        </p:nvGrpSpPr>
        <p:grpSpPr>
          <a:xfrm>
            <a:off x="111564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等腰三角形 23">
              <a:extLst>
                <a:ext uri="{FF2B5EF4-FFF2-40B4-BE49-F238E27FC236}">
                  <a16:creationId xmlns:a16="http://schemas.microsoft.com/office/drawing/2014/main" id="{FAE2CE54-C52E-4D90-9CFE-DE72E6755BD0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24">
              <a:extLst>
                <a:ext uri="{FF2B5EF4-FFF2-40B4-BE49-F238E27FC236}">
                  <a16:creationId xmlns:a16="http://schemas.microsoft.com/office/drawing/2014/main" id="{33EB2FF2-4178-46F0-9BAD-ACD4A0F88A95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25">
              <a:extLst>
                <a:ext uri="{FF2B5EF4-FFF2-40B4-BE49-F238E27FC236}">
                  <a16:creationId xmlns:a16="http://schemas.microsoft.com/office/drawing/2014/main" id="{B9CBBEED-2D15-4095-967F-78966C226D66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28">
            <a:extLst>
              <a:ext uri="{FF2B5EF4-FFF2-40B4-BE49-F238E27FC236}">
                <a16:creationId xmlns:a16="http://schemas.microsoft.com/office/drawing/2014/main" id="{4BAEAFF9-DBA0-4304-80F2-043FDCA06A95}"/>
              </a:ext>
            </a:extLst>
          </p:cNvPr>
          <p:cNvGrpSpPr/>
          <p:nvPr/>
        </p:nvGrpSpPr>
        <p:grpSpPr>
          <a:xfrm rot="10800000">
            <a:off x="8824988" y="-60960"/>
            <a:ext cx="3474720" cy="7056120"/>
            <a:chOff x="0" y="-121920"/>
            <a:chExt cx="3474720" cy="7056120"/>
          </a:xfrm>
        </p:grpSpPr>
        <p:pic>
          <p:nvPicPr>
            <p:cNvPr id="65" name="图片 26">
              <a:extLst>
                <a:ext uri="{FF2B5EF4-FFF2-40B4-BE49-F238E27FC236}">
                  <a16:creationId xmlns:a16="http://schemas.microsoft.com/office/drawing/2014/main" id="{DF787600-B914-437D-9810-FF0370CE4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24343" cy="6858000"/>
            </a:xfrm>
            <a:prstGeom prst="rect">
              <a:avLst/>
            </a:prstGeom>
          </p:spPr>
        </p:pic>
        <p:sp>
          <p:nvSpPr>
            <p:cNvPr id="66" name="任意多边形 27">
              <a:extLst>
                <a:ext uri="{FF2B5EF4-FFF2-40B4-BE49-F238E27FC236}">
                  <a16:creationId xmlns:a16="http://schemas.microsoft.com/office/drawing/2014/main" id="{AE64B207-453B-4E35-A274-D791BBCDFB38}"/>
                </a:ext>
              </a:extLst>
            </p:cNvPr>
            <p:cNvSpPr/>
            <p:nvPr userDrawn="1"/>
          </p:nvSpPr>
          <p:spPr>
            <a:xfrm>
              <a:off x="1417320" y="-121920"/>
              <a:ext cx="2057400" cy="7056120"/>
            </a:xfrm>
            <a:custGeom>
              <a:avLst/>
              <a:gdLst>
                <a:gd name="connsiteX0" fmla="*/ 60960 w 2057400"/>
                <a:gd name="connsiteY0" fmla="*/ 60960 h 7056120"/>
                <a:gd name="connsiteX1" fmla="*/ 198120 w 2057400"/>
                <a:gd name="connsiteY1" fmla="*/ 792480 h 7056120"/>
                <a:gd name="connsiteX2" fmla="*/ 1005840 w 2057400"/>
                <a:gd name="connsiteY2" fmla="*/ 1661160 h 7056120"/>
                <a:gd name="connsiteX3" fmla="*/ 518160 w 2057400"/>
                <a:gd name="connsiteY3" fmla="*/ 2727960 h 7056120"/>
                <a:gd name="connsiteX4" fmla="*/ 1203960 w 2057400"/>
                <a:gd name="connsiteY4" fmla="*/ 4450080 h 7056120"/>
                <a:gd name="connsiteX5" fmla="*/ 0 w 2057400"/>
                <a:gd name="connsiteY5" fmla="*/ 7056120 h 7056120"/>
                <a:gd name="connsiteX6" fmla="*/ 2057400 w 2057400"/>
                <a:gd name="connsiteY6" fmla="*/ 7040880 h 7056120"/>
                <a:gd name="connsiteX7" fmla="*/ 2057400 w 2057400"/>
                <a:gd name="connsiteY7" fmla="*/ 0 h 7056120"/>
                <a:gd name="connsiteX8" fmla="*/ 60960 w 2057400"/>
                <a:gd name="connsiteY8" fmla="*/ 60960 h 705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00" h="7056120">
                  <a:moveTo>
                    <a:pt x="60960" y="60960"/>
                  </a:moveTo>
                  <a:lnTo>
                    <a:pt x="198120" y="792480"/>
                  </a:lnTo>
                  <a:lnTo>
                    <a:pt x="1005840" y="1661160"/>
                  </a:lnTo>
                  <a:lnTo>
                    <a:pt x="518160" y="2727960"/>
                  </a:lnTo>
                  <a:lnTo>
                    <a:pt x="1203960" y="4450080"/>
                  </a:lnTo>
                  <a:lnTo>
                    <a:pt x="0" y="7056120"/>
                  </a:lnTo>
                  <a:lnTo>
                    <a:pt x="2057400" y="7040880"/>
                  </a:lnTo>
                  <a:lnTo>
                    <a:pt x="2057400" y="0"/>
                  </a:lnTo>
                  <a:lnTo>
                    <a:pt x="60960" y="609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53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8124B371-E381-4DAC-8F66-B81585D25489}"/>
              </a:ext>
            </a:extLst>
          </p:cNvPr>
          <p:cNvGrpSpPr/>
          <p:nvPr/>
        </p:nvGrpSpPr>
        <p:grpSpPr>
          <a:xfrm>
            <a:off x="-30480" y="1397726"/>
            <a:ext cx="12222480" cy="7381796"/>
            <a:chOff x="0" y="2316480"/>
            <a:chExt cx="12329160" cy="7381796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40290644-F43A-4D2D-8E12-17504AECC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8590"/>
              <a:ext cx="12329160" cy="7059686"/>
            </a:xfrm>
            <a:prstGeom prst="rect">
              <a:avLst/>
            </a:prstGeom>
          </p:spPr>
        </p:pic>
        <p:sp>
          <p:nvSpPr>
            <p:cNvPr id="8" name="任意多边形 6">
              <a:extLst>
                <a:ext uri="{FF2B5EF4-FFF2-40B4-BE49-F238E27FC236}">
                  <a16:creationId xmlns:a16="http://schemas.microsoft.com/office/drawing/2014/main" id="{28064975-D206-4086-9F08-A86FF59204ED}"/>
                </a:ext>
              </a:extLst>
            </p:cNvPr>
            <p:cNvSpPr/>
            <p:nvPr userDrawn="1"/>
          </p:nvSpPr>
          <p:spPr>
            <a:xfrm>
              <a:off x="0" y="2316480"/>
              <a:ext cx="12329160" cy="4038600"/>
            </a:xfrm>
            <a:custGeom>
              <a:avLst/>
              <a:gdLst>
                <a:gd name="connsiteX0" fmla="*/ 0 w 12405360"/>
                <a:gd name="connsiteY0" fmla="*/ 1996440 h 4038600"/>
                <a:gd name="connsiteX1" fmla="*/ 3840480 w 12405360"/>
                <a:gd name="connsiteY1" fmla="*/ 3764280 h 4038600"/>
                <a:gd name="connsiteX2" fmla="*/ 8641080 w 12405360"/>
                <a:gd name="connsiteY2" fmla="*/ 2148840 h 4038600"/>
                <a:gd name="connsiteX3" fmla="*/ 10607040 w 12405360"/>
                <a:gd name="connsiteY3" fmla="*/ 4038600 h 4038600"/>
                <a:gd name="connsiteX4" fmla="*/ 12405360 w 12405360"/>
                <a:gd name="connsiteY4" fmla="*/ 3185160 h 4038600"/>
                <a:gd name="connsiteX5" fmla="*/ 12405360 w 12405360"/>
                <a:gd name="connsiteY5" fmla="*/ 0 h 4038600"/>
                <a:gd name="connsiteX6" fmla="*/ 0 w 12405360"/>
                <a:gd name="connsiteY6" fmla="*/ 0 h 4038600"/>
                <a:gd name="connsiteX7" fmla="*/ 0 w 12405360"/>
                <a:gd name="connsiteY7" fmla="*/ 199644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5360" h="4038600">
                  <a:moveTo>
                    <a:pt x="0" y="1996440"/>
                  </a:moveTo>
                  <a:lnTo>
                    <a:pt x="3840480" y="3764280"/>
                  </a:lnTo>
                  <a:lnTo>
                    <a:pt x="8641080" y="2148840"/>
                  </a:lnTo>
                  <a:lnTo>
                    <a:pt x="10607040" y="4038600"/>
                  </a:lnTo>
                  <a:lnTo>
                    <a:pt x="12405360" y="3185160"/>
                  </a:lnTo>
                  <a:lnTo>
                    <a:pt x="12405360" y="0"/>
                  </a:lnTo>
                  <a:lnTo>
                    <a:pt x="0" y="0"/>
                  </a:lnTo>
                  <a:lnTo>
                    <a:pt x="0" y="1996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329127" y="1456877"/>
            <a:ext cx="854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>
                <a:solidFill>
                  <a:schemeClr val="accent1">
                    <a:lumMod val="75000"/>
                  </a:schemeClr>
                </a:solidFill>
              </a:rPr>
              <a:t>Interval page| PART03</a:t>
            </a:r>
            <a:endParaRPr lang="zh-CN" altLang="en-US" sz="48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占位符 5"/>
          <p:cNvSpPr txBox="1">
            <a:spLocks/>
          </p:cNvSpPr>
          <p:nvPr/>
        </p:nvSpPr>
        <p:spPr>
          <a:xfrm>
            <a:off x="5049954" y="2594622"/>
            <a:ext cx="6822005" cy="42289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Enter the labels, annotations, and text for the split page here</a:t>
            </a:r>
          </a:p>
        </p:txBody>
      </p:sp>
      <p:cxnSp>
        <p:nvCxnSpPr>
          <p:cNvPr id="9" name="直接连接符 10">
            <a:extLst>
              <a:ext uri="{FF2B5EF4-FFF2-40B4-BE49-F238E27FC236}">
                <a16:creationId xmlns:a16="http://schemas.microsoft.com/office/drawing/2014/main" id="{8311022C-8F05-422C-AE6B-5159B710B4DB}"/>
              </a:ext>
            </a:extLst>
          </p:cNvPr>
          <p:cNvCxnSpPr/>
          <p:nvPr/>
        </p:nvCxnSpPr>
        <p:spPr>
          <a:xfrm>
            <a:off x="4632960" y="2407920"/>
            <a:ext cx="755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2122030" y="1660163"/>
            <a:ext cx="1919145" cy="3194299"/>
            <a:chOff x="2122030" y="1660163"/>
            <a:chExt cx="1919145" cy="3194299"/>
          </a:xfrm>
        </p:grpSpPr>
        <p:grpSp>
          <p:nvGrpSpPr>
            <p:cNvPr id="4" name="Group 6"/>
            <p:cNvGrpSpPr/>
            <p:nvPr/>
          </p:nvGrpSpPr>
          <p:grpSpPr>
            <a:xfrm>
              <a:off x="2122030" y="3741244"/>
              <a:ext cx="979128" cy="979948"/>
              <a:chOff x="3287425" y="3613920"/>
              <a:chExt cx="648499" cy="649042"/>
            </a:xfrm>
          </p:grpSpPr>
          <p:sp>
            <p:nvSpPr>
              <p:cNvPr id="59" name="ïṧḷïḓê-Oval 7"/>
              <p:cNvSpPr>
                <a:spLocks noChangeAspect="1"/>
              </p:cNvSpPr>
              <p:nvPr/>
            </p:nvSpPr>
            <p:spPr>
              <a:xfrm>
                <a:off x="3287425" y="3613920"/>
                <a:ext cx="648499" cy="64904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ïṧḷïḓê-Oval 8"/>
              <p:cNvSpPr>
                <a:spLocks noChangeAspect="1"/>
              </p:cNvSpPr>
              <p:nvPr/>
            </p:nvSpPr>
            <p:spPr>
              <a:xfrm>
                <a:off x="3362252" y="3688810"/>
                <a:ext cx="498845" cy="499263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133" b="1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9" name="Group 27"/>
            <p:cNvGrpSpPr/>
            <p:nvPr/>
          </p:nvGrpSpPr>
          <p:grpSpPr>
            <a:xfrm>
              <a:off x="2722377" y="3224595"/>
              <a:ext cx="1142742" cy="1629867"/>
              <a:chOff x="3732213" y="2166938"/>
              <a:chExt cx="1679575" cy="2395538"/>
            </a:xfrm>
          </p:grpSpPr>
          <p:sp>
            <p:nvSpPr>
              <p:cNvPr id="42" name="ïṧḷïḓê-Freeform: Shape 28"/>
              <p:cNvSpPr>
                <a:spLocks/>
              </p:cNvSpPr>
              <p:nvPr/>
            </p:nvSpPr>
            <p:spPr bwMode="auto">
              <a:xfrm>
                <a:off x="4572000" y="2317750"/>
                <a:ext cx="839788" cy="2244725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ṧḷïḓê-Freeform: Shape 29"/>
              <p:cNvSpPr>
                <a:spLocks/>
              </p:cNvSpPr>
              <p:nvPr/>
            </p:nvSpPr>
            <p:spPr bwMode="auto">
              <a:xfrm>
                <a:off x="3732213" y="2306638"/>
                <a:ext cx="839788" cy="2255838"/>
              </a:xfrm>
              <a:custGeom>
                <a:avLst/>
                <a:gdLst/>
                <a:ahLst/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ṧḷïḓê-Freeform: Shape 30"/>
              <p:cNvSpPr>
                <a:spLocks/>
              </p:cNvSpPr>
              <p:nvPr/>
            </p:nvSpPr>
            <p:spPr bwMode="auto">
              <a:xfrm>
                <a:off x="3732213" y="2166938"/>
                <a:ext cx="1679575" cy="293688"/>
              </a:xfrm>
              <a:custGeom>
                <a:avLst/>
                <a:gdLst/>
                <a:ahLst/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2544161" y="2716195"/>
              <a:ext cx="1497014" cy="708544"/>
              <a:chOff x="1576436" y="2533941"/>
              <a:chExt cx="1338219" cy="633386"/>
            </a:xfrm>
          </p:grpSpPr>
          <p:grpSp>
            <p:nvGrpSpPr>
              <p:cNvPr id="36" name="Group 32"/>
              <p:cNvGrpSpPr/>
              <p:nvPr/>
            </p:nvGrpSpPr>
            <p:grpSpPr>
              <a:xfrm>
                <a:off x="1576436" y="2533941"/>
                <a:ext cx="1338219" cy="546488"/>
                <a:chOff x="1576436" y="2571750"/>
                <a:chExt cx="1338219" cy="546488"/>
              </a:xfrm>
            </p:grpSpPr>
            <p:sp>
              <p:nvSpPr>
                <p:cNvPr id="40" name="ïṧḷïḓê-Freeform: Shape 36"/>
                <p:cNvSpPr>
                  <a:spLocks/>
                </p:cNvSpPr>
                <p:nvPr/>
              </p:nvSpPr>
              <p:spPr bwMode="auto">
                <a:xfrm>
                  <a:off x="1576436" y="2571750"/>
                  <a:ext cx="670075" cy="539730"/>
                </a:xfrm>
                <a:custGeom>
                  <a:avLst/>
                  <a:gdLst/>
                  <a:ahLst/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3">
                    <a:alpha val="66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ïṧḷïḓê-Freeform: Shape 37"/>
                <p:cNvSpPr>
                  <a:spLocks/>
                </p:cNvSpPr>
                <p:nvPr/>
              </p:nvSpPr>
              <p:spPr bwMode="auto">
                <a:xfrm>
                  <a:off x="2246511" y="2571750"/>
                  <a:ext cx="668144" cy="546488"/>
                </a:xfrm>
                <a:custGeom>
                  <a:avLst/>
                  <a:gdLst/>
                  <a:ahLst/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49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33"/>
              <p:cNvGrpSpPr/>
              <p:nvPr/>
            </p:nvGrpSpPr>
            <p:grpSpPr>
              <a:xfrm>
                <a:off x="1576436" y="2648839"/>
                <a:ext cx="1338219" cy="518488"/>
                <a:chOff x="1576436" y="2686648"/>
                <a:chExt cx="1338219" cy="518488"/>
              </a:xfrm>
            </p:grpSpPr>
            <p:sp>
              <p:nvSpPr>
                <p:cNvPr id="38" name="ïṧḷïḓê-Freeform: Shape 34"/>
                <p:cNvSpPr>
                  <a:spLocks/>
                </p:cNvSpPr>
                <p:nvPr/>
              </p:nvSpPr>
              <p:spPr bwMode="auto">
                <a:xfrm>
                  <a:off x="2246511" y="2693406"/>
                  <a:ext cx="668144" cy="511729"/>
                </a:xfrm>
                <a:custGeom>
                  <a:avLst/>
                  <a:gdLst/>
                  <a:ahLst/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3">
                    <a:alpha val="57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ïṧḷïḓê-Freeform: Shape 35"/>
                <p:cNvSpPr>
                  <a:spLocks/>
                </p:cNvSpPr>
                <p:nvPr/>
              </p:nvSpPr>
              <p:spPr bwMode="auto">
                <a:xfrm>
                  <a:off x="1576436" y="2686648"/>
                  <a:ext cx="670075" cy="518488"/>
                </a:xfrm>
                <a:custGeom>
                  <a:avLst/>
                  <a:gdLst/>
                  <a:ahLst/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31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Group 45"/>
            <p:cNvGrpSpPr/>
            <p:nvPr/>
          </p:nvGrpSpPr>
          <p:grpSpPr>
            <a:xfrm>
              <a:off x="2852832" y="1660163"/>
              <a:ext cx="874355" cy="874351"/>
              <a:chOff x="846989" y="1401020"/>
              <a:chExt cx="877416" cy="877416"/>
            </a:xfrm>
            <a:effectLst/>
          </p:grpSpPr>
          <p:sp>
            <p:nvSpPr>
              <p:cNvPr id="28" name="ïṧḷïḓê-Teardrop 4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ṧḷïḓê-Oval 4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764021" y="1671656"/>
            <a:ext cx="1933281" cy="3182806"/>
            <a:chOff x="7764021" y="1671656"/>
            <a:chExt cx="1933281" cy="3182806"/>
          </a:xfrm>
        </p:grpSpPr>
        <p:grpSp>
          <p:nvGrpSpPr>
            <p:cNvPr id="5" name="Group 9"/>
            <p:cNvGrpSpPr/>
            <p:nvPr/>
          </p:nvGrpSpPr>
          <p:grpSpPr>
            <a:xfrm>
              <a:off x="7764021" y="3741244"/>
              <a:ext cx="979128" cy="979948"/>
              <a:chOff x="5249342" y="1406453"/>
              <a:chExt cx="648499" cy="649042"/>
            </a:xfrm>
          </p:grpSpPr>
          <p:sp>
            <p:nvSpPr>
              <p:cNvPr id="57" name="ïṧḷïḓê-Oval 10"/>
              <p:cNvSpPr>
                <a:spLocks noChangeAspect="1"/>
              </p:cNvSpPr>
              <p:nvPr/>
            </p:nvSpPr>
            <p:spPr>
              <a:xfrm>
                <a:off x="5249342" y="1406453"/>
                <a:ext cx="648499" cy="64904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ṧḷïḓê-Oval 11"/>
              <p:cNvSpPr>
                <a:spLocks noChangeAspect="1"/>
              </p:cNvSpPr>
              <p:nvPr/>
            </p:nvSpPr>
            <p:spPr>
              <a:xfrm>
                <a:off x="5324169" y="1481343"/>
                <a:ext cx="498845" cy="499263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133" b="1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8" name="Group 23"/>
            <p:cNvGrpSpPr/>
            <p:nvPr/>
          </p:nvGrpSpPr>
          <p:grpSpPr>
            <a:xfrm>
              <a:off x="8378504" y="3224595"/>
              <a:ext cx="1142742" cy="1629867"/>
              <a:chOff x="3732213" y="2166938"/>
              <a:chExt cx="1679575" cy="2395538"/>
            </a:xfrm>
          </p:grpSpPr>
          <p:sp>
            <p:nvSpPr>
              <p:cNvPr id="45" name="ïṧḷïḓê-Freeform: Shape 24"/>
              <p:cNvSpPr>
                <a:spLocks/>
              </p:cNvSpPr>
              <p:nvPr/>
            </p:nvSpPr>
            <p:spPr bwMode="auto">
              <a:xfrm>
                <a:off x="4572000" y="2317750"/>
                <a:ext cx="839788" cy="2244725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ṧḷïḓê-Freeform: Shape 25"/>
              <p:cNvSpPr>
                <a:spLocks/>
              </p:cNvSpPr>
              <p:nvPr/>
            </p:nvSpPr>
            <p:spPr bwMode="auto">
              <a:xfrm>
                <a:off x="3732213" y="2306638"/>
                <a:ext cx="839788" cy="2255838"/>
              </a:xfrm>
              <a:custGeom>
                <a:avLst/>
                <a:gdLst/>
                <a:ahLst/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ṧḷïḓê-Freeform: Shape 26"/>
              <p:cNvSpPr>
                <a:spLocks/>
              </p:cNvSpPr>
              <p:nvPr/>
            </p:nvSpPr>
            <p:spPr bwMode="auto">
              <a:xfrm>
                <a:off x="3732213" y="2166938"/>
                <a:ext cx="1679575" cy="293688"/>
              </a:xfrm>
              <a:custGeom>
                <a:avLst/>
                <a:gdLst/>
                <a:ahLst/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38"/>
            <p:cNvGrpSpPr/>
            <p:nvPr/>
          </p:nvGrpSpPr>
          <p:grpSpPr>
            <a:xfrm>
              <a:off x="8200288" y="2715870"/>
              <a:ext cx="1497014" cy="708544"/>
              <a:chOff x="6533739" y="2526030"/>
              <a:chExt cx="1338219" cy="633386"/>
            </a:xfrm>
          </p:grpSpPr>
          <p:grpSp>
            <p:nvGrpSpPr>
              <p:cNvPr id="30" name="Group 39"/>
              <p:cNvGrpSpPr/>
              <p:nvPr/>
            </p:nvGrpSpPr>
            <p:grpSpPr>
              <a:xfrm>
                <a:off x="6533739" y="2526030"/>
                <a:ext cx="1338219" cy="546488"/>
                <a:chOff x="3470275" y="1419225"/>
                <a:chExt cx="2200275" cy="898525"/>
              </a:xfrm>
            </p:grpSpPr>
            <p:sp>
              <p:nvSpPr>
                <p:cNvPr id="34" name="ïṧḷïḓê-Freeform: Shape 43"/>
                <p:cNvSpPr>
                  <a:spLocks/>
                </p:cNvSpPr>
                <p:nvPr/>
              </p:nvSpPr>
              <p:spPr bwMode="auto">
                <a:xfrm>
                  <a:off x="3470275" y="1419225"/>
                  <a:ext cx="1101725" cy="887413"/>
                </a:xfrm>
                <a:custGeom>
                  <a:avLst/>
                  <a:gdLst/>
                  <a:ahLst/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4">
                    <a:alpha val="66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ṧḷïḓê-Freeform: Shape 44"/>
                <p:cNvSpPr>
                  <a:spLocks/>
                </p:cNvSpPr>
                <p:nvPr/>
              </p:nvSpPr>
              <p:spPr bwMode="auto">
                <a:xfrm>
                  <a:off x="4572000" y="1419225"/>
                  <a:ext cx="1098550" cy="898525"/>
                </a:xfrm>
                <a:custGeom>
                  <a:avLst/>
                  <a:gdLst/>
                  <a:ahLst/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49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Group 40"/>
              <p:cNvGrpSpPr/>
              <p:nvPr/>
            </p:nvGrpSpPr>
            <p:grpSpPr>
              <a:xfrm>
                <a:off x="6533739" y="2640928"/>
                <a:ext cx="1338219" cy="518488"/>
                <a:chOff x="3470275" y="1608138"/>
                <a:chExt cx="2200275" cy="852488"/>
              </a:xfrm>
            </p:grpSpPr>
            <p:sp>
              <p:nvSpPr>
                <p:cNvPr id="32" name="ïṧḷïḓê-Freeform: Shape 41"/>
                <p:cNvSpPr>
                  <a:spLocks/>
                </p:cNvSpPr>
                <p:nvPr/>
              </p:nvSpPr>
              <p:spPr bwMode="auto">
                <a:xfrm>
                  <a:off x="4572000" y="1619250"/>
                  <a:ext cx="1098550" cy="841375"/>
                </a:xfrm>
                <a:custGeom>
                  <a:avLst/>
                  <a:gdLst/>
                  <a:ahLst/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4">
                    <a:alpha val="57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ïṧḷïḓê-Freeform: Shape 42"/>
                <p:cNvSpPr>
                  <a:spLocks/>
                </p:cNvSpPr>
                <p:nvPr/>
              </p:nvSpPr>
              <p:spPr bwMode="auto">
                <a:xfrm>
                  <a:off x="3470275" y="1608138"/>
                  <a:ext cx="1101725" cy="852488"/>
                </a:xfrm>
                <a:custGeom>
                  <a:avLst/>
                  <a:gdLst/>
                  <a:ahLst/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31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48"/>
            <p:cNvGrpSpPr/>
            <p:nvPr/>
          </p:nvGrpSpPr>
          <p:grpSpPr>
            <a:xfrm>
              <a:off x="8513860" y="1671656"/>
              <a:ext cx="874355" cy="874351"/>
              <a:chOff x="846989" y="1401020"/>
              <a:chExt cx="877416" cy="877416"/>
            </a:xfrm>
            <a:effectLst/>
          </p:grpSpPr>
          <p:sp>
            <p:nvSpPr>
              <p:cNvPr id="26" name="ïṧḷïḓê-Teardrop 49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ṧḷïḓê-Oval 50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95%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916053" y="1660163"/>
            <a:ext cx="1925298" cy="3205042"/>
            <a:chOff x="4916053" y="1660163"/>
            <a:chExt cx="1925298" cy="3205042"/>
          </a:xfrm>
        </p:grpSpPr>
        <p:grpSp>
          <p:nvGrpSpPr>
            <p:cNvPr id="3" name="Group 3"/>
            <p:cNvGrpSpPr/>
            <p:nvPr/>
          </p:nvGrpSpPr>
          <p:grpSpPr>
            <a:xfrm>
              <a:off x="4916053" y="3741244"/>
              <a:ext cx="979128" cy="979948"/>
              <a:chOff x="3287425" y="1417883"/>
              <a:chExt cx="648499" cy="649042"/>
            </a:xfrm>
          </p:grpSpPr>
          <p:sp>
            <p:nvSpPr>
              <p:cNvPr id="61" name="ïṧḷïḓê-Oval 4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ṧḷïḓê-Oval 5"/>
              <p:cNvSpPr>
                <a:spLocks noChangeAspect="1"/>
              </p:cNvSpPr>
              <p:nvPr/>
            </p:nvSpPr>
            <p:spPr>
              <a:xfrm>
                <a:off x="3362252" y="1492773"/>
                <a:ext cx="498845" cy="499263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133" b="1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5514918" y="3225902"/>
              <a:ext cx="1149360" cy="1639303"/>
              <a:chOff x="3732213" y="2166938"/>
              <a:chExt cx="1679575" cy="2395538"/>
            </a:xfrm>
          </p:grpSpPr>
          <p:sp>
            <p:nvSpPr>
              <p:cNvPr id="54" name="ïṧḷïḓê-Freeform: Shape 13"/>
              <p:cNvSpPr>
                <a:spLocks/>
              </p:cNvSpPr>
              <p:nvPr/>
            </p:nvSpPr>
            <p:spPr bwMode="auto">
              <a:xfrm>
                <a:off x="4572000" y="2317750"/>
                <a:ext cx="839788" cy="2244725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ḷïḓê-Freeform: Shape 14"/>
              <p:cNvSpPr>
                <a:spLocks/>
              </p:cNvSpPr>
              <p:nvPr/>
            </p:nvSpPr>
            <p:spPr bwMode="auto">
              <a:xfrm>
                <a:off x="3732213" y="2306638"/>
                <a:ext cx="839788" cy="2255838"/>
              </a:xfrm>
              <a:custGeom>
                <a:avLst/>
                <a:gdLst/>
                <a:ahLst/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ṧḷïḓê-Freeform: Shape 15"/>
              <p:cNvSpPr>
                <a:spLocks/>
              </p:cNvSpPr>
              <p:nvPr/>
            </p:nvSpPr>
            <p:spPr bwMode="auto">
              <a:xfrm>
                <a:off x="3732213" y="2166938"/>
                <a:ext cx="1679575" cy="293688"/>
              </a:xfrm>
              <a:custGeom>
                <a:avLst/>
                <a:gdLst/>
                <a:ahLst/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5335669" y="2714231"/>
              <a:ext cx="1505682" cy="712647"/>
              <a:chOff x="3615309" y="1918566"/>
              <a:chExt cx="1913383" cy="905614"/>
            </a:xfrm>
          </p:grpSpPr>
          <p:grpSp>
            <p:nvGrpSpPr>
              <p:cNvPr id="48" name="Group 17"/>
              <p:cNvGrpSpPr/>
              <p:nvPr/>
            </p:nvGrpSpPr>
            <p:grpSpPr>
              <a:xfrm>
                <a:off x="3615309" y="1918566"/>
                <a:ext cx="1913383" cy="781367"/>
                <a:chOff x="3470275" y="1419225"/>
                <a:chExt cx="2200275" cy="898525"/>
              </a:xfrm>
            </p:grpSpPr>
            <p:sp>
              <p:nvSpPr>
                <p:cNvPr id="52" name="ïṧḷïḓê-Freeform: Shape 21"/>
                <p:cNvSpPr>
                  <a:spLocks/>
                </p:cNvSpPr>
                <p:nvPr/>
              </p:nvSpPr>
              <p:spPr bwMode="auto">
                <a:xfrm>
                  <a:off x="3470275" y="1419225"/>
                  <a:ext cx="1101725" cy="887413"/>
                </a:xfrm>
                <a:custGeom>
                  <a:avLst/>
                  <a:gdLst/>
                  <a:ahLst/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ïṧḷïḓê-Freeform: Shape 22"/>
                <p:cNvSpPr>
                  <a:spLocks/>
                </p:cNvSpPr>
                <p:nvPr/>
              </p:nvSpPr>
              <p:spPr bwMode="auto">
                <a:xfrm>
                  <a:off x="4572000" y="1419225"/>
                  <a:ext cx="1098550" cy="898525"/>
                </a:xfrm>
                <a:custGeom>
                  <a:avLst/>
                  <a:gdLst/>
                  <a:ahLst/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49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9" name="Group 18"/>
              <p:cNvGrpSpPr/>
              <p:nvPr/>
            </p:nvGrpSpPr>
            <p:grpSpPr>
              <a:xfrm>
                <a:off x="3615309" y="2082847"/>
                <a:ext cx="1913383" cy="741333"/>
                <a:chOff x="3470275" y="1608138"/>
                <a:chExt cx="2200275" cy="852488"/>
              </a:xfrm>
            </p:grpSpPr>
            <p:sp>
              <p:nvSpPr>
                <p:cNvPr id="50" name="ïṧḷïḓê-Freeform: Shape 19"/>
                <p:cNvSpPr>
                  <a:spLocks/>
                </p:cNvSpPr>
                <p:nvPr/>
              </p:nvSpPr>
              <p:spPr bwMode="auto">
                <a:xfrm>
                  <a:off x="4572000" y="1619250"/>
                  <a:ext cx="1098550" cy="841375"/>
                </a:xfrm>
                <a:custGeom>
                  <a:avLst/>
                  <a:gdLst/>
                  <a:ahLst/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1">
                    <a:alpha val="57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ïṧḷïḓê-Freeform: Shape 20"/>
                <p:cNvSpPr>
                  <a:spLocks/>
                </p:cNvSpPr>
                <p:nvPr/>
              </p:nvSpPr>
              <p:spPr bwMode="auto">
                <a:xfrm>
                  <a:off x="3470275" y="1608138"/>
                  <a:ext cx="1101725" cy="852488"/>
                </a:xfrm>
                <a:custGeom>
                  <a:avLst/>
                  <a:gdLst/>
                  <a:ahLst/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31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4" name="Group 54"/>
            <p:cNvGrpSpPr/>
            <p:nvPr/>
          </p:nvGrpSpPr>
          <p:grpSpPr>
            <a:xfrm>
              <a:off x="5651333" y="1660163"/>
              <a:ext cx="874355" cy="874351"/>
              <a:chOff x="846989" y="1401020"/>
              <a:chExt cx="877416" cy="877416"/>
            </a:xfrm>
            <a:effectLst/>
          </p:grpSpPr>
          <p:sp>
            <p:nvSpPr>
              <p:cNvPr id="24" name="ïṧḷïḓê-Teardrop 55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ṧḷïḓê-Oval 56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90%</a:t>
                </a:r>
              </a:p>
            </p:txBody>
          </p:sp>
        </p:grpSp>
      </p:grpSp>
      <p:grpSp>
        <p:nvGrpSpPr>
          <p:cNvPr id="15" name="Group 66"/>
          <p:cNvGrpSpPr/>
          <p:nvPr/>
        </p:nvGrpSpPr>
        <p:grpSpPr>
          <a:xfrm>
            <a:off x="5061465" y="5058538"/>
            <a:ext cx="2054090" cy="581005"/>
            <a:chOff x="4871864" y="5328867"/>
            <a:chExt cx="2448272" cy="692500"/>
          </a:xfrm>
        </p:grpSpPr>
        <p:sp>
          <p:nvSpPr>
            <p:cNvPr id="22" name="ïṧḷïḓê-TextBox 52"/>
            <p:cNvSpPr txBox="1"/>
            <p:nvPr/>
          </p:nvSpPr>
          <p:spPr>
            <a:xfrm>
              <a:off x="4871864" y="5513536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layout placeholder 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(recommended to use the theme font)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3" name="ïṧḷïḓê-Rectangle 53"/>
            <p:cNvSpPr/>
            <p:nvPr/>
          </p:nvSpPr>
          <p:spPr>
            <a:xfrm>
              <a:off x="4871864" y="5328867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 65"/>
          <p:cNvGrpSpPr/>
          <p:nvPr/>
        </p:nvGrpSpPr>
        <p:grpSpPr>
          <a:xfrm>
            <a:off x="2266702" y="5058538"/>
            <a:ext cx="2054090" cy="581005"/>
            <a:chOff x="1540784" y="5328867"/>
            <a:chExt cx="2448272" cy="692500"/>
          </a:xfrm>
        </p:grpSpPr>
        <p:sp>
          <p:nvSpPr>
            <p:cNvPr id="20" name="ïṧḷïḓê-TextBox 58"/>
            <p:cNvSpPr txBox="1"/>
            <p:nvPr/>
          </p:nvSpPr>
          <p:spPr>
            <a:xfrm>
              <a:off x="1540784" y="5513536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layout placeholder 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(recommended to use the theme font)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1" name="ïṧḷïḓê-Rectangle 59"/>
            <p:cNvSpPr/>
            <p:nvPr/>
          </p:nvSpPr>
          <p:spPr>
            <a:xfrm>
              <a:off x="1540784" y="5328867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accent3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7922830" y="5058536"/>
            <a:ext cx="2054090" cy="581005"/>
            <a:chOff x="8282328" y="5328864"/>
            <a:chExt cx="2448272" cy="692500"/>
          </a:xfrm>
        </p:grpSpPr>
        <p:sp>
          <p:nvSpPr>
            <p:cNvPr id="18" name="ïṧḷïḓê-TextBox 61"/>
            <p:cNvSpPr txBox="1"/>
            <p:nvPr/>
          </p:nvSpPr>
          <p:spPr>
            <a:xfrm>
              <a:off x="8282328" y="5513533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layout placeholder 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(recommended to use the theme font)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9" name="ïṧḷïḓê-Rectangle 62"/>
            <p:cNvSpPr/>
            <p:nvPr/>
          </p:nvSpPr>
          <p:spPr>
            <a:xfrm>
              <a:off x="8282328" y="5328864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accent4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6" name="组合 4">
            <a:extLst>
              <a:ext uri="{FF2B5EF4-FFF2-40B4-BE49-F238E27FC236}">
                <a16:creationId xmlns:a16="http://schemas.microsoft.com/office/drawing/2014/main" id="{EAAEA795-EE48-49E0-B223-791D554ACEA6}"/>
              </a:ext>
            </a:extLst>
          </p:cNvPr>
          <p:cNvGrpSpPr/>
          <p:nvPr/>
        </p:nvGrpSpPr>
        <p:grpSpPr>
          <a:xfrm>
            <a:off x="514349" y="500584"/>
            <a:ext cx="4676776" cy="672895"/>
            <a:chOff x="514349" y="500584"/>
            <a:chExt cx="4676776" cy="672895"/>
          </a:xfrm>
        </p:grpSpPr>
        <p:sp>
          <p:nvSpPr>
            <p:cNvPr id="67" name="직사각형 45">
              <a:extLst>
                <a:ext uri="{FF2B5EF4-FFF2-40B4-BE49-F238E27FC236}">
                  <a16:creationId xmlns:a16="http://schemas.microsoft.com/office/drawing/2014/main" id="{B4798B2D-C828-4B38-A6E0-D6E314A51278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文本框 3">
              <a:extLst>
                <a:ext uri="{FF2B5EF4-FFF2-40B4-BE49-F238E27FC236}">
                  <a16:creationId xmlns:a16="http://schemas.microsoft.com/office/drawing/2014/main" id="{F64ABDD6-0566-4326-BE1B-3CB72E7D73F8}"/>
                </a:ext>
              </a:extLst>
            </p:cNvPr>
            <p:cNvSpPr txBox="1"/>
            <p:nvPr userDrawn="1"/>
          </p:nvSpPr>
          <p:spPr>
            <a:xfrm>
              <a:off x="514349" y="500584"/>
              <a:ext cx="467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69" name="组合 9">
            <a:extLst>
              <a:ext uri="{FF2B5EF4-FFF2-40B4-BE49-F238E27FC236}">
                <a16:creationId xmlns:a16="http://schemas.microsoft.com/office/drawing/2014/main" id="{BDEDD51A-DF1C-4CDA-A6A4-95E5E966B2FA}"/>
              </a:ext>
            </a:extLst>
          </p:cNvPr>
          <p:cNvGrpSpPr/>
          <p:nvPr/>
        </p:nvGrpSpPr>
        <p:grpSpPr>
          <a:xfrm>
            <a:off x="8438348" y="6143624"/>
            <a:ext cx="2808771" cy="714375"/>
            <a:chOff x="2122478" y="4850674"/>
            <a:chExt cx="7892380" cy="2007326"/>
          </a:xfrm>
        </p:grpSpPr>
        <p:grpSp>
          <p:nvGrpSpPr>
            <p:cNvPr id="70" name="组合 10">
              <a:extLst>
                <a:ext uri="{FF2B5EF4-FFF2-40B4-BE49-F238E27FC236}">
                  <a16:creationId xmlns:a16="http://schemas.microsoft.com/office/drawing/2014/main" id="{4FF5E38C-FAC8-438A-BBF9-407FB6C546F2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80" name="等腰三角形 20">
                <a:extLst>
                  <a:ext uri="{FF2B5EF4-FFF2-40B4-BE49-F238E27FC236}">
                    <a16:creationId xmlns:a16="http://schemas.microsoft.com/office/drawing/2014/main" id="{58A589C5-8201-48E7-8AB2-A2BC286D9893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直角三角形 21">
                <a:extLst>
                  <a:ext uri="{FF2B5EF4-FFF2-40B4-BE49-F238E27FC236}">
                    <a16:creationId xmlns:a16="http://schemas.microsoft.com/office/drawing/2014/main" id="{51A50C47-53EE-4CA9-A046-B599C81B7BC3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71" name="组合 11">
              <a:extLst>
                <a:ext uri="{FF2B5EF4-FFF2-40B4-BE49-F238E27FC236}">
                  <a16:creationId xmlns:a16="http://schemas.microsoft.com/office/drawing/2014/main" id="{364DC734-2A3D-4C2D-9CD3-6142A02AC3AF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等腰三角形 18">
                <a:extLst>
                  <a:ext uri="{FF2B5EF4-FFF2-40B4-BE49-F238E27FC236}">
                    <a16:creationId xmlns:a16="http://schemas.microsoft.com/office/drawing/2014/main" id="{1259EFE8-7EB7-4718-A7D6-0A70743333F7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直角三角形 19">
                <a:extLst>
                  <a:ext uri="{FF2B5EF4-FFF2-40B4-BE49-F238E27FC236}">
                    <a16:creationId xmlns:a16="http://schemas.microsoft.com/office/drawing/2014/main" id="{1DEA05AF-6F1A-4B89-B0B4-DC0C5DEC9C4F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72" name="组合 12">
              <a:extLst>
                <a:ext uri="{FF2B5EF4-FFF2-40B4-BE49-F238E27FC236}">
                  <a16:creationId xmlns:a16="http://schemas.microsoft.com/office/drawing/2014/main" id="{84F65235-24EA-4A5D-BCDE-0C03A760DBB8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76" name="等腰三角形 16">
                <a:extLst>
                  <a:ext uri="{FF2B5EF4-FFF2-40B4-BE49-F238E27FC236}">
                    <a16:creationId xmlns:a16="http://schemas.microsoft.com/office/drawing/2014/main" id="{58B2A96A-1890-4DCA-8D9B-E1A7D7B1435D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直角三角形 17">
                <a:extLst>
                  <a:ext uri="{FF2B5EF4-FFF2-40B4-BE49-F238E27FC236}">
                    <a16:creationId xmlns:a16="http://schemas.microsoft.com/office/drawing/2014/main" id="{9FB97E37-4F40-4FD0-82BC-2789745F2745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73" name="组合 13">
              <a:extLst>
                <a:ext uri="{FF2B5EF4-FFF2-40B4-BE49-F238E27FC236}">
                  <a16:creationId xmlns:a16="http://schemas.microsoft.com/office/drawing/2014/main" id="{278C1B9A-D777-4405-951E-D2E00FF6DD2C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74" name="等腰三角形 14">
                <a:extLst>
                  <a:ext uri="{FF2B5EF4-FFF2-40B4-BE49-F238E27FC236}">
                    <a16:creationId xmlns:a16="http://schemas.microsoft.com/office/drawing/2014/main" id="{A9B451F6-A4A9-4301-ADDD-6EBDC2F82D34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直角三角形 15">
                <a:extLst>
                  <a:ext uri="{FF2B5EF4-FFF2-40B4-BE49-F238E27FC236}">
                    <a16:creationId xmlns:a16="http://schemas.microsoft.com/office/drawing/2014/main" id="{7969F15B-1692-4274-AC73-3BAA380246C6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22">
            <a:extLst>
              <a:ext uri="{FF2B5EF4-FFF2-40B4-BE49-F238E27FC236}">
                <a16:creationId xmlns:a16="http://schemas.microsoft.com/office/drawing/2014/main" id="{D6C53B83-7D56-430E-9D84-6936820ACB9C}"/>
              </a:ext>
            </a:extLst>
          </p:cNvPr>
          <p:cNvGrpSpPr/>
          <p:nvPr/>
        </p:nvGrpSpPr>
        <p:grpSpPr>
          <a:xfrm>
            <a:off x="8720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等腰三角形 23">
              <a:extLst>
                <a:ext uri="{FF2B5EF4-FFF2-40B4-BE49-F238E27FC236}">
                  <a16:creationId xmlns:a16="http://schemas.microsoft.com/office/drawing/2014/main" id="{4667808F-A792-4BD8-99FA-9D4915955C99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等腰三角形 24">
              <a:extLst>
                <a:ext uri="{FF2B5EF4-FFF2-40B4-BE49-F238E27FC236}">
                  <a16:creationId xmlns:a16="http://schemas.microsoft.com/office/drawing/2014/main" id="{AF4CCA25-8785-4C79-BB07-FF19FA80AE5A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等腰三角形 25">
              <a:extLst>
                <a:ext uri="{FF2B5EF4-FFF2-40B4-BE49-F238E27FC236}">
                  <a16:creationId xmlns:a16="http://schemas.microsoft.com/office/drawing/2014/main" id="{3FF69B37-D447-4CCC-9E91-28F0DA783A84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13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6122034" y="3739862"/>
            <a:ext cx="1189177" cy="1241317"/>
            <a:chOff x="6122034" y="3739862"/>
            <a:chExt cx="1189177" cy="1241317"/>
          </a:xfrm>
        </p:grpSpPr>
        <p:grpSp>
          <p:nvGrpSpPr>
            <p:cNvPr id="5" name="Group 26"/>
            <p:cNvGrpSpPr/>
            <p:nvPr/>
          </p:nvGrpSpPr>
          <p:grpSpPr>
            <a:xfrm>
              <a:off x="6122034" y="3739862"/>
              <a:ext cx="1189177" cy="1241317"/>
              <a:chOff x="4319588" y="2771775"/>
              <a:chExt cx="1122363" cy="1171570"/>
            </a:xfrm>
          </p:grpSpPr>
          <p:sp>
            <p:nvSpPr>
              <p:cNvPr id="26" name="íślíḋè-Freeform: Shape 14"/>
              <p:cNvSpPr>
                <a:spLocks/>
              </p:cNvSpPr>
              <p:nvPr/>
            </p:nvSpPr>
            <p:spPr bwMode="auto">
              <a:xfrm>
                <a:off x="4968875" y="3100388"/>
                <a:ext cx="361950" cy="190500"/>
              </a:xfrm>
              <a:custGeom>
                <a:avLst/>
                <a:gdLst>
                  <a:gd name="T0" fmla="*/ 228 w 228"/>
                  <a:gd name="T1" fmla="*/ 6 h 120"/>
                  <a:gd name="T2" fmla="*/ 149 w 228"/>
                  <a:gd name="T3" fmla="*/ 120 h 120"/>
                  <a:gd name="T4" fmla="*/ 0 w 228"/>
                  <a:gd name="T5" fmla="*/ 120 h 120"/>
                  <a:gd name="T6" fmla="*/ 59 w 228"/>
                  <a:gd name="T7" fmla="*/ 0 h 120"/>
                  <a:gd name="T8" fmla="*/ 228 w 228"/>
                  <a:gd name="T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0">
                    <a:moveTo>
                      <a:pt x="228" y="6"/>
                    </a:moveTo>
                    <a:lnTo>
                      <a:pt x="149" y="120"/>
                    </a:lnTo>
                    <a:lnTo>
                      <a:pt x="0" y="120"/>
                    </a:lnTo>
                    <a:lnTo>
                      <a:pt x="59" y="0"/>
                    </a:lnTo>
                    <a:lnTo>
                      <a:pt x="228" y="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ślíḋè-Freeform: Shape 15"/>
              <p:cNvSpPr>
                <a:spLocks/>
              </p:cNvSpPr>
              <p:nvPr/>
            </p:nvSpPr>
            <p:spPr bwMode="auto">
              <a:xfrm>
                <a:off x="4581525" y="2771775"/>
                <a:ext cx="860425" cy="1166813"/>
              </a:xfrm>
              <a:custGeom>
                <a:avLst/>
                <a:gdLst>
                  <a:gd name="T0" fmla="*/ 0 w 542"/>
                  <a:gd name="T1" fmla="*/ 195 h 735"/>
                  <a:gd name="T2" fmla="*/ 150 w 542"/>
                  <a:gd name="T3" fmla="*/ 0 h 735"/>
                  <a:gd name="T4" fmla="*/ 393 w 542"/>
                  <a:gd name="T5" fmla="*/ 327 h 735"/>
                  <a:gd name="T6" fmla="*/ 472 w 542"/>
                  <a:gd name="T7" fmla="*/ 213 h 735"/>
                  <a:gd name="T8" fmla="*/ 542 w 542"/>
                  <a:gd name="T9" fmla="*/ 735 h 735"/>
                  <a:gd name="T10" fmla="*/ 158 w 542"/>
                  <a:gd name="T11" fmla="*/ 667 h 735"/>
                  <a:gd name="T12" fmla="*/ 256 w 542"/>
                  <a:gd name="T13" fmla="*/ 533 h 735"/>
                  <a:gd name="T14" fmla="*/ 0 w 542"/>
                  <a:gd name="T15" fmla="*/ 19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735">
                    <a:moveTo>
                      <a:pt x="0" y="195"/>
                    </a:moveTo>
                    <a:lnTo>
                      <a:pt x="150" y="0"/>
                    </a:lnTo>
                    <a:lnTo>
                      <a:pt x="393" y="327"/>
                    </a:lnTo>
                    <a:lnTo>
                      <a:pt x="472" y="213"/>
                    </a:lnTo>
                    <a:lnTo>
                      <a:pt x="542" y="735"/>
                    </a:lnTo>
                    <a:lnTo>
                      <a:pt x="158" y="667"/>
                    </a:lnTo>
                    <a:lnTo>
                      <a:pt x="256" y="533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ślíḋè-Freeform: Shape 16"/>
              <p:cNvSpPr>
                <a:spLocks/>
              </p:cNvSpPr>
              <p:nvPr/>
            </p:nvSpPr>
            <p:spPr bwMode="auto">
              <a:xfrm>
                <a:off x="4319588" y="2771775"/>
                <a:ext cx="500063" cy="309563"/>
              </a:xfrm>
              <a:custGeom>
                <a:avLst/>
                <a:gdLst>
                  <a:gd name="T0" fmla="*/ 315 w 315"/>
                  <a:gd name="T1" fmla="*/ 0 h 195"/>
                  <a:gd name="T2" fmla="*/ 165 w 315"/>
                  <a:gd name="T3" fmla="*/ 195 h 195"/>
                  <a:gd name="T4" fmla="*/ 0 w 315"/>
                  <a:gd name="T5" fmla="*/ 195 h 195"/>
                  <a:gd name="T6" fmla="*/ 147 w 315"/>
                  <a:gd name="T7" fmla="*/ 12 h 195"/>
                  <a:gd name="T8" fmla="*/ 315 w 31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95">
                    <a:moveTo>
                      <a:pt x="315" y="0"/>
                    </a:moveTo>
                    <a:lnTo>
                      <a:pt x="165" y="195"/>
                    </a:lnTo>
                    <a:lnTo>
                      <a:pt x="0" y="195"/>
                    </a:lnTo>
                    <a:lnTo>
                      <a:pt x="147" y="1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ślíḋè-Freeform: Shape 17"/>
              <p:cNvSpPr>
                <a:spLocks/>
              </p:cNvSpPr>
              <p:nvPr/>
            </p:nvSpPr>
            <p:spPr bwMode="auto">
              <a:xfrm>
                <a:off x="4319588" y="3081338"/>
                <a:ext cx="668338" cy="536575"/>
              </a:xfrm>
              <a:custGeom>
                <a:avLst/>
                <a:gdLst>
                  <a:gd name="T0" fmla="*/ 0 w 421"/>
                  <a:gd name="T1" fmla="*/ 0 h 338"/>
                  <a:gd name="T2" fmla="*/ 165 w 421"/>
                  <a:gd name="T3" fmla="*/ 0 h 338"/>
                  <a:gd name="T4" fmla="*/ 421 w 421"/>
                  <a:gd name="T5" fmla="*/ 338 h 338"/>
                  <a:gd name="T6" fmla="*/ 230 w 421"/>
                  <a:gd name="T7" fmla="*/ 328 h 338"/>
                  <a:gd name="T8" fmla="*/ 0 w 421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338">
                    <a:moveTo>
                      <a:pt x="0" y="0"/>
                    </a:moveTo>
                    <a:lnTo>
                      <a:pt x="165" y="0"/>
                    </a:lnTo>
                    <a:lnTo>
                      <a:pt x="421" y="338"/>
                    </a:lnTo>
                    <a:lnTo>
                      <a:pt x="230" y="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ślíḋè-Freeform: Shape 18"/>
              <p:cNvSpPr>
                <a:spLocks/>
              </p:cNvSpPr>
              <p:nvPr/>
            </p:nvSpPr>
            <p:spPr bwMode="auto">
              <a:xfrm>
                <a:off x="4545013" y="3602038"/>
                <a:ext cx="442913" cy="228600"/>
              </a:xfrm>
              <a:custGeom>
                <a:avLst/>
                <a:gdLst>
                  <a:gd name="T0" fmla="*/ 88 w 279"/>
                  <a:gd name="T1" fmla="*/ 0 h 144"/>
                  <a:gd name="T2" fmla="*/ 0 w 279"/>
                  <a:gd name="T3" fmla="*/ 131 h 144"/>
                  <a:gd name="T4" fmla="*/ 181 w 279"/>
                  <a:gd name="T5" fmla="*/ 144 h 144"/>
                  <a:gd name="T6" fmla="*/ 279 w 279"/>
                  <a:gd name="T7" fmla="*/ 10 h 144"/>
                  <a:gd name="T8" fmla="*/ 88 w 279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44">
                    <a:moveTo>
                      <a:pt x="88" y="0"/>
                    </a:moveTo>
                    <a:lnTo>
                      <a:pt x="0" y="131"/>
                    </a:lnTo>
                    <a:lnTo>
                      <a:pt x="181" y="144"/>
                    </a:lnTo>
                    <a:lnTo>
                      <a:pt x="279" y="1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ślíḋè-Freeform: Shape 19"/>
              <p:cNvSpPr>
                <a:spLocks/>
              </p:cNvSpPr>
              <p:nvPr/>
            </p:nvSpPr>
            <p:spPr bwMode="auto">
              <a:xfrm>
                <a:off x="4545013" y="3810000"/>
                <a:ext cx="896938" cy="133345"/>
              </a:xfrm>
              <a:custGeom>
                <a:avLst/>
                <a:gdLst>
                  <a:gd name="T0" fmla="*/ 0 w 565"/>
                  <a:gd name="T1" fmla="*/ 0 h 90"/>
                  <a:gd name="T2" fmla="*/ 181 w 565"/>
                  <a:gd name="T3" fmla="*/ 13 h 90"/>
                  <a:gd name="T4" fmla="*/ 565 w 565"/>
                  <a:gd name="T5" fmla="*/ 81 h 90"/>
                  <a:gd name="T6" fmla="*/ 433 w 565"/>
                  <a:gd name="T7" fmla="*/ 90 h 90"/>
                  <a:gd name="T8" fmla="*/ 0 w 565"/>
                  <a:gd name="T9" fmla="*/ 0 h 90"/>
                  <a:gd name="connsiteX0" fmla="*/ 0 w 10000"/>
                  <a:gd name="connsiteY0" fmla="*/ 0 h 9333"/>
                  <a:gd name="connsiteX1" fmla="*/ 3204 w 10000"/>
                  <a:gd name="connsiteY1" fmla="*/ 1444 h 9333"/>
                  <a:gd name="connsiteX2" fmla="*/ 10000 w 10000"/>
                  <a:gd name="connsiteY2" fmla="*/ 9000 h 9333"/>
                  <a:gd name="connsiteX3" fmla="*/ 7744 w 10000"/>
                  <a:gd name="connsiteY3" fmla="*/ 9333 h 9333"/>
                  <a:gd name="connsiteX4" fmla="*/ 0 w 10000"/>
                  <a:gd name="connsiteY4" fmla="*/ 0 h 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333">
                    <a:moveTo>
                      <a:pt x="0" y="0"/>
                    </a:moveTo>
                    <a:lnTo>
                      <a:pt x="3204" y="1444"/>
                    </a:lnTo>
                    <a:lnTo>
                      <a:pt x="10000" y="9000"/>
                    </a:lnTo>
                    <a:lnTo>
                      <a:pt x="7744" y="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íślíḋè-Freeform: Shape 37"/>
            <p:cNvSpPr>
              <a:spLocks/>
            </p:cNvSpPr>
            <p:nvPr/>
          </p:nvSpPr>
          <p:spPr bwMode="auto">
            <a:xfrm>
              <a:off x="6858625" y="4465284"/>
              <a:ext cx="398759" cy="3987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16985" y="2552358"/>
            <a:ext cx="1140399" cy="1142083"/>
            <a:chOff x="6116985" y="2552358"/>
            <a:chExt cx="1140399" cy="1142083"/>
          </a:xfrm>
        </p:grpSpPr>
        <p:grpSp>
          <p:nvGrpSpPr>
            <p:cNvPr id="3" name="Group 23"/>
            <p:cNvGrpSpPr/>
            <p:nvPr/>
          </p:nvGrpSpPr>
          <p:grpSpPr>
            <a:xfrm>
              <a:off x="6116985" y="2552358"/>
              <a:ext cx="1140399" cy="1142083"/>
              <a:chOff x="4314825" y="1651000"/>
              <a:chExt cx="1076325" cy="1077913"/>
            </a:xfrm>
          </p:grpSpPr>
          <p:sp>
            <p:nvSpPr>
              <p:cNvPr id="35" name="íślíḋè-Freeform: Shape 9"/>
              <p:cNvSpPr>
                <a:spLocks/>
              </p:cNvSpPr>
              <p:nvPr/>
            </p:nvSpPr>
            <p:spPr bwMode="auto">
              <a:xfrm>
                <a:off x="4552950" y="1676400"/>
                <a:ext cx="406400" cy="263525"/>
              </a:xfrm>
              <a:custGeom>
                <a:avLst/>
                <a:gdLst>
                  <a:gd name="T0" fmla="*/ 0 w 256"/>
                  <a:gd name="T1" fmla="*/ 35 h 166"/>
                  <a:gd name="T2" fmla="*/ 170 w 256"/>
                  <a:gd name="T3" fmla="*/ 0 h 166"/>
                  <a:gd name="T4" fmla="*/ 256 w 256"/>
                  <a:gd name="T5" fmla="*/ 135 h 166"/>
                  <a:gd name="T6" fmla="*/ 91 w 256"/>
                  <a:gd name="T7" fmla="*/ 166 h 166"/>
                  <a:gd name="T8" fmla="*/ 0 w 256"/>
                  <a:gd name="T9" fmla="*/ 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66">
                    <a:moveTo>
                      <a:pt x="0" y="35"/>
                    </a:moveTo>
                    <a:lnTo>
                      <a:pt x="170" y="0"/>
                    </a:lnTo>
                    <a:lnTo>
                      <a:pt x="256" y="135"/>
                    </a:lnTo>
                    <a:lnTo>
                      <a:pt x="91" y="16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ślíḋè-Freeform: Shape 10"/>
              <p:cNvSpPr>
                <a:spLocks/>
              </p:cNvSpPr>
              <p:nvPr/>
            </p:nvSpPr>
            <p:spPr bwMode="auto">
              <a:xfrm>
                <a:off x="4938713" y="2225675"/>
                <a:ext cx="377825" cy="260350"/>
              </a:xfrm>
              <a:custGeom>
                <a:avLst/>
                <a:gdLst>
                  <a:gd name="T0" fmla="*/ 85 w 238"/>
                  <a:gd name="T1" fmla="*/ 164 h 164"/>
                  <a:gd name="T2" fmla="*/ 238 w 238"/>
                  <a:gd name="T3" fmla="*/ 123 h 164"/>
                  <a:gd name="T4" fmla="*/ 157 w 238"/>
                  <a:gd name="T5" fmla="*/ 0 h 164"/>
                  <a:gd name="T6" fmla="*/ 0 w 238"/>
                  <a:gd name="T7" fmla="*/ 54 h 164"/>
                  <a:gd name="T8" fmla="*/ 85 w 238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64">
                    <a:moveTo>
                      <a:pt x="85" y="164"/>
                    </a:moveTo>
                    <a:lnTo>
                      <a:pt x="238" y="123"/>
                    </a:lnTo>
                    <a:lnTo>
                      <a:pt x="157" y="0"/>
                    </a:lnTo>
                    <a:lnTo>
                      <a:pt x="0" y="54"/>
                    </a:lnTo>
                    <a:lnTo>
                      <a:pt x="85" y="1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líḋè-Freeform: Shape 11"/>
              <p:cNvSpPr>
                <a:spLocks/>
              </p:cNvSpPr>
              <p:nvPr/>
            </p:nvSpPr>
            <p:spPr bwMode="auto">
              <a:xfrm>
                <a:off x="4584700" y="1651000"/>
                <a:ext cx="806450" cy="1038225"/>
              </a:xfrm>
              <a:custGeom>
                <a:avLst/>
                <a:gdLst>
                  <a:gd name="T0" fmla="*/ 150 w 508"/>
                  <a:gd name="T1" fmla="*/ 16 h 654"/>
                  <a:gd name="T2" fmla="*/ 508 w 508"/>
                  <a:gd name="T3" fmla="*/ 0 h 654"/>
                  <a:gd name="T4" fmla="*/ 461 w 508"/>
                  <a:gd name="T5" fmla="*/ 485 h 654"/>
                  <a:gd name="T6" fmla="*/ 380 w 508"/>
                  <a:gd name="T7" fmla="*/ 362 h 654"/>
                  <a:gd name="T8" fmla="*/ 150 w 508"/>
                  <a:gd name="T9" fmla="*/ 654 h 654"/>
                  <a:gd name="T10" fmla="*/ 0 w 508"/>
                  <a:gd name="T11" fmla="*/ 441 h 654"/>
                  <a:gd name="T12" fmla="*/ 236 w 508"/>
                  <a:gd name="T13" fmla="*/ 154 h 654"/>
                  <a:gd name="T14" fmla="*/ 150 w 508"/>
                  <a:gd name="T15" fmla="*/ 1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8" h="654">
                    <a:moveTo>
                      <a:pt x="150" y="16"/>
                    </a:moveTo>
                    <a:lnTo>
                      <a:pt x="508" y="0"/>
                    </a:lnTo>
                    <a:lnTo>
                      <a:pt x="461" y="485"/>
                    </a:lnTo>
                    <a:lnTo>
                      <a:pt x="380" y="362"/>
                    </a:lnTo>
                    <a:lnTo>
                      <a:pt x="150" y="654"/>
                    </a:lnTo>
                    <a:lnTo>
                      <a:pt x="0" y="441"/>
                    </a:lnTo>
                    <a:lnTo>
                      <a:pt x="236" y="154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ślíḋè-Freeform: Shape 12"/>
              <p:cNvSpPr>
                <a:spLocks/>
              </p:cNvSpPr>
              <p:nvPr/>
            </p:nvSpPr>
            <p:spPr bwMode="auto">
              <a:xfrm>
                <a:off x="4314825" y="1895475"/>
                <a:ext cx="644525" cy="481013"/>
              </a:xfrm>
              <a:custGeom>
                <a:avLst/>
                <a:gdLst>
                  <a:gd name="T0" fmla="*/ 241 w 406"/>
                  <a:gd name="T1" fmla="*/ 28 h 303"/>
                  <a:gd name="T2" fmla="*/ 406 w 406"/>
                  <a:gd name="T3" fmla="*/ 0 h 303"/>
                  <a:gd name="T4" fmla="*/ 170 w 406"/>
                  <a:gd name="T5" fmla="*/ 287 h 303"/>
                  <a:gd name="T6" fmla="*/ 0 w 406"/>
                  <a:gd name="T7" fmla="*/ 303 h 303"/>
                  <a:gd name="T8" fmla="*/ 241 w 406"/>
                  <a:gd name="T9" fmla="*/ 2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303">
                    <a:moveTo>
                      <a:pt x="241" y="28"/>
                    </a:moveTo>
                    <a:lnTo>
                      <a:pt x="406" y="0"/>
                    </a:lnTo>
                    <a:lnTo>
                      <a:pt x="170" y="287"/>
                    </a:lnTo>
                    <a:lnTo>
                      <a:pt x="0" y="303"/>
                    </a:lnTo>
                    <a:lnTo>
                      <a:pt x="241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líḋè-Freeform: Shape 13"/>
              <p:cNvSpPr>
                <a:spLocks/>
              </p:cNvSpPr>
              <p:nvPr/>
            </p:nvSpPr>
            <p:spPr bwMode="auto">
              <a:xfrm>
                <a:off x="4314825" y="2351088"/>
                <a:ext cx="508000" cy="377825"/>
              </a:xfrm>
              <a:custGeom>
                <a:avLst/>
                <a:gdLst>
                  <a:gd name="T0" fmla="*/ 320 w 320"/>
                  <a:gd name="T1" fmla="*/ 213 h 238"/>
                  <a:gd name="T2" fmla="*/ 158 w 320"/>
                  <a:gd name="T3" fmla="*/ 238 h 238"/>
                  <a:gd name="T4" fmla="*/ 0 w 320"/>
                  <a:gd name="T5" fmla="*/ 16 h 238"/>
                  <a:gd name="T6" fmla="*/ 170 w 320"/>
                  <a:gd name="T7" fmla="*/ 0 h 238"/>
                  <a:gd name="T8" fmla="*/ 320 w 320"/>
                  <a:gd name="T9" fmla="*/ 21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38">
                    <a:moveTo>
                      <a:pt x="320" y="213"/>
                    </a:moveTo>
                    <a:lnTo>
                      <a:pt x="158" y="238"/>
                    </a:lnTo>
                    <a:lnTo>
                      <a:pt x="0" y="16"/>
                    </a:lnTo>
                    <a:lnTo>
                      <a:pt x="170" y="0"/>
                    </a:lnTo>
                    <a:lnTo>
                      <a:pt x="320" y="21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íślíḋè-Freeform: Shape 38"/>
            <p:cNvSpPr>
              <a:spLocks/>
            </p:cNvSpPr>
            <p:nvPr/>
          </p:nvSpPr>
          <p:spPr bwMode="auto">
            <a:xfrm>
              <a:off x="6809972" y="2641775"/>
              <a:ext cx="398759" cy="3987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63132" y="3694442"/>
            <a:ext cx="1382608" cy="1411201"/>
            <a:chOff x="4963132" y="3694442"/>
            <a:chExt cx="1382608" cy="1411201"/>
          </a:xfrm>
        </p:grpSpPr>
        <p:grpSp>
          <p:nvGrpSpPr>
            <p:cNvPr id="6" name="Group 25"/>
            <p:cNvGrpSpPr/>
            <p:nvPr/>
          </p:nvGrpSpPr>
          <p:grpSpPr>
            <a:xfrm>
              <a:off x="4963132" y="3694442"/>
              <a:ext cx="1382608" cy="1411201"/>
              <a:chOff x="3225800" y="2738438"/>
              <a:chExt cx="1304925" cy="1331913"/>
            </a:xfrm>
          </p:grpSpPr>
          <p:sp>
            <p:nvSpPr>
              <p:cNvPr id="23" name="íślíḋè-Freeform: Shape 20"/>
              <p:cNvSpPr>
                <a:spLocks/>
              </p:cNvSpPr>
              <p:nvPr/>
            </p:nvSpPr>
            <p:spPr bwMode="auto">
              <a:xfrm>
                <a:off x="3597275" y="2738438"/>
                <a:ext cx="663575" cy="542925"/>
              </a:xfrm>
              <a:custGeom>
                <a:avLst/>
                <a:gdLst>
                  <a:gd name="T0" fmla="*/ 418 w 418"/>
                  <a:gd name="T1" fmla="*/ 0 h 342"/>
                  <a:gd name="T2" fmla="*/ 144 w 418"/>
                  <a:gd name="T3" fmla="*/ 342 h 342"/>
                  <a:gd name="T4" fmla="*/ 0 w 418"/>
                  <a:gd name="T5" fmla="*/ 312 h 342"/>
                  <a:gd name="T6" fmla="*/ 259 w 418"/>
                  <a:gd name="T7" fmla="*/ 10 h 342"/>
                  <a:gd name="T8" fmla="*/ 418 w 418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342">
                    <a:moveTo>
                      <a:pt x="418" y="0"/>
                    </a:moveTo>
                    <a:lnTo>
                      <a:pt x="144" y="342"/>
                    </a:lnTo>
                    <a:lnTo>
                      <a:pt x="0" y="312"/>
                    </a:lnTo>
                    <a:lnTo>
                      <a:pt x="259" y="1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ślíḋè-Freeform: Shape 21"/>
              <p:cNvSpPr>
                <a:spLocks/>
              </p:cNvSpPr>
              <p:nvPr/>
            </p:nvSpPr>
            <p:spPr bwMode="auto">
              <a:xfrm>
                <a:off x="3486150" y="2738438"/>
                <a:ext cx="1044575" cy="1331913"/>
              </a:xfrm>
              <a:custGeom>
                <a:avLst/>
                <a:gdLst>
                  <a:gd name="T0" fmla="*/ 488 w 658"/>
                  <a:gd name="T1" fmla="*/ 0 h 839"/>
                  <a:gd name="T2" fmla="*/ 658 w 658"/>
                  <a:gd name="T3" fmla="*/ 224 h 839"/>
                  <a:gd name="T4" fmla="*/ 382 w 658"/>
                  <a:gd name="T5" fmla="*/ 565 h 839"/>
                  <a:gd name="T6" fmla="*/ 482 w 658"/>
                  <a:gd name="T7" fmla="*/ 691 h 839"/>
                  <a:gd name="T8" fmla="*/ 0 w 658"/>
                  <a:gd name="T9" fmla="*/ 839 h 839"/>
                  <a:gd name="T10" fmla="*/ 94 w 658"/>
                  <a:gd name="T11" fmla="*/ 203 h 839"/>
                  <a:gd name="T12" fmla="*/ 214 w 658"/>
                  <a:gd name="T13" fmla="*/ 342 h 839"/>
                  <a:gd name="T14" fmla="*/ 488 w 658"/>
                  <a:gd name="T15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8" h="839">
                    <a:moveTo>
                      <a:pt x="488" y="0"/>
                    </a:moveTo>
                    <a:lnTo>
                      <a:pt x="658" y="224"/>
                    </a:lnTo>
                    <a:lnTo>
                      <a:pt x="382" y="565"/>
                    </a:lnTo>
                    <a:lnTo>
                      <a:pt x="482" y="691"/>
                    </a:lnTo>
                    <a:lnTo>
                      <a:pt x="0" y="839"/>
                    </a:lnTo>
                    <a:lnTo>
                      <a:pt x="94" y="203"/>
                    </a:lnTo>
                    <a:lnTo>
                      <a:pt x="214" y="34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ślíḋè-Freeform: Shape 22"/>
              <p:cNvSpPr>
                <a:spLocks/>
              </p:cNvSpPr>
              <p:nvPr/>
            </p:nvSpPr>
            <p:spPr bwMode="auto">
              <a:xfrm>
                <a:off x="3225800" y="3060700"/>
                <a:ext cx="409575" cy="1009650"/>
              </a:xfrm>
              <a:custGeom>
                <a:avLst/>
                <a:gdLst>
                  <a:gd name="T0" fmla="*/ 258 w 258"/>
                  <a:gd name="T1" fmla="*/ 0 h 636"/>
                  <a:gd name="T2" fmla="*/ 164 w 258"/>
                  <a:gd name="T3" fmla="*/ 636 h 636"/>
                  <a:gd name="T4" fmla="*/ 0 w 258"/>
                  <a:gd name="T5" fmla="*/ 624 h 636"/>
                  <a:gd name="T6" fmla="*/ 101 w 258"/>
                  <a:gd name="T7" fmla="*/ 0 h 636"/>
                  <a:gd name="T8" fmla="*/ 258 w 258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636">
                    <a:moveTo>
                      <a:pt x="258" y="0"/>
                    </a:moveTo>
                    <a:lnTo>
                      <a:pt x="164" y="636"/>
                    </a:lnTo>
                    <a:lnTo>
                      <a:pt x="0" y="624"/>
                    </a:lnTo>
                    <a:lnTo>
                      <a:pt x="101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íślíḋè-Freeform: Shape 39"/>
            <p:cNvSpPr>
              <a:spLocks/>
            </p:cNvSpPr>
            <p:nvPr/>
          </p:nvSpPr>
          <p:spPr bwMode="auto">
            <a:xfrm>
              <a:off x="5335573" y="4503763"/>
              <a:ext cx="398759" cy="39875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05182" y="2168860"/>
            <a:ext cx="1335511" cy="1471755"/>
            <a:chOff x="5005182" y="2168860"/>
            <a:chExt cx="1335511" cy="1471755"/>
          </a:xfrm>
        </p:grpSpPr>
        <p:grpSp>
          <p:nvGrpSpPr>
            <p:cNvPr id="4" name="Group 24"/>
            <p:cNvGrpSpPr/>
            <p:nvPr/>
          </p:nvGrpSpPr>
          <p:grpSpPr>
            <a:xfrm>
              <a:off x="5005182" y="2168860"/>
              <a:ext cx="1335511" cy="1471755"/>
              <a:chOff x="3265488" y="1289050"/>
              <a:chExt cx="1260475" cy="1389063"/>
            </a:xfrm>
          </p:grpSpPr>
          <p:sp>
            <p:nvSpPr>
              <p:cNvPr id="32" name="íślíḋè-Freeform: Shape 6"/>
              <p:cNvSpPr>
                <a:spLocks/>
              </p:cNvSpPr>
              <p:nvPr/>
            </p:nvSpPr>
            <p:spPr bwMode="auto">
              <a:xfrm>
                <a:off x="3265488" y="1289050"/>
                <a:ext cx="374650" cy="1022350"/>
              </a:xfrm>
              <a:custGeom>
                <a:avLst/>
                <a:gdLst>
                  <a:gd name="T0" fmla="*/ 0 w 236"/>
                  <a:gd name="T1" fmla="*/ 52 h 644"/>
                  <a:gd name="T2" fmla="*/ 162 w 236"/>
                  <a:gd name="T3" fmla="*/ 0 h 644"/>
                  <a:gd name="T4" fmla="*/ 236 w 236"/>
                  <a:gd name="T5" fmla="*/ 608 h 644"/>
                  <a:gd name="T6" fmla="*/ 76 w 236"/>
                  <a:gd name="T7" fmla="*/ 644 h 644"/>
                  <a:gd name="T8" fmla="*/ 0 w 236"/>
                  <a:gd name="T9" fmla="*/ 52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644">
                    <a:moveTo>
                      <a:pt x="0" y="52"/>
                    </a:moveTo>
                    <a:lnTo>
                      <a:pt x="162" y="0"/>
                    </a:lnTo>
                    <a:lnTo>
                      <a:pt x="236" y="608"/>
                    </a:lnTo>
                    <a:lnTo>
                      <a:pt x="76" y="6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ślíḋè-Freeform: Shape 7"/>
              <p:cNvSpPr>
                <a:spLocks/>
              </p:cNvSpPr>
              <p:nvPr/>
            </p:nvSpPr>
            <p:spPr bwMode="auto">
              <a:xfrm>
                <a:off x="3640138" y="2068513"/>
                <a:ext cx="627063" cy="609600"/>
              </a:xfrm>
              <a:custGeom>
                <a:avLst/>
                <a:gdLst>
                  <a:gd name="T0" fmla="*/ 395 w 395"/>
                  <a:gd name="T1" fmla="*/ 367 h 384"/>
                  <a:gd name="T2" fmla="*/ 125 w 395"/>
                  <a:gd name="T3" fmla="*/ 0 h 384"/>
                  <a:gd name="T4" fmla="*/ 0 w 395"/>
                  <a:gd name="T5" fmla="*/ 85 h 384"/>
                  <a:gd name="T6" fmla="*/ 223 w 395"/>
                  <a:gd name="T7" fmla="*/ 384 h 384"/>
                  <a:gd name="T8" fmla="*/ 395 w 395"/>
                  <a:gd name="T9" fmla="*/ 367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84">
                    <a:moveTo>
                      <a:pt x="395" y="367"/>
                    </a:moveTo>
                    <a:lnTo>
                      <a:pt x="125" y="0"/>
                    </a:lnTo>
                    <a:lnTo>
                      <a:pt x="0" y="85"/>
                    </a:lnTo>
                    <a:lnTo>
                      <a:pt x="223" y="384"/>
                    </a:lnTo>
                    <a:lnTo>
                      <a:pt x="395" y="3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ślíḋè-Freeform: Shape 8"/>
              <p:cNvSpPr>
                <a:spLocks/>
              </p:cNvSpPr>
              <p:nvPr/>
            </p:nvSpPr>
            <p:spPr bwMode="auto">
              <a:xfrm>
                <a:off x="3522663" y="1289050"/>
                <a:ext cx="1003300" cy="1362075"/>
              </a:xfrm>
              <a:custGeom>
                <a:avLst/>
                <a:gdLst>
                  <a:gd name="T0" fmla="*/ 0 w 632"/>
                  <a:gd name="T1" fmla="*/ 0 h 858"/>
                  <a:gd name="T2" fmla="*/ 469 w 632"/>
                  <a:gd name="T3" fmla="*/ 188 h 858"/>
                  <a:gd name="T4" fmla="*/ 370 w 632"/>
                  <a:gd name="T5" fmla="*/ 297 h 858"/>
                  <a:gd name="T6" fmla="*/ 632 w 632"/>
                  <a:gd name="T7" fmla="*/ 667 h 858"/>
                  <a:gd name="T8" fmla="*/ 469 w 632"/>
                  <a:gd name="T9" fmla="*/ 858 h 858"/>
                  <a:gd name="T10" fmla="*/ 199 w 632"/>
                  <a:gd name="T11" fmla="*/ 491 h 858"/>
                  <a:gd name="T12" fmla="*/ 74 w 632"/>
                  <a:gd name="T13" fmla="*/ 608 h 858"/>
                  <a:gd name="T14" fmla="*/ 0 w 632"/>
                  <a:gd name="T1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858">
                    <a:moveTo>
                      <a:pt x="0" y="0"/>
                    </a:moveTo>
                    <a:lnTo>
                      <a:pt x="469" y="188"/>
                    </a:lnTo>
                    <a:lnTo>
                      <a:pt x="370" y="297"/>
                    </a:lnTo>
                    <a:lnTo>
                      <a:pt x="632" y="667"/>
                    </a:lnTo>
                    <a:lnTo>
                      <a:pt x="469" y="858"/>
                    </a:lnTo>
                    <a:lnTo>
                      <a:pt x="199" y="491"/>
                    </a:lnTo>
                    <a:lnTo>
                      <a:pt x="74" y="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íślíḋè-Freeform: Shape 40"/>
            <p:cNvSpPr>
              <a:spLocks/>
            </p:cNvSpPr>
            <p:nvPr/>
          </p:nvSpPr>
          <p:spPr bwMode="auto">
            <a:xfrm>
              <a:off x="5397087" y="2457171"/>
              <a:ext cx="398759" cy="39875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2099556" y="2204864"/>
            <a:ext cx="2616696" cy="866137"/>
            <a:chOff x="2099556" y="2204864"/>
            <a:chExt cx="2616696" cy="866137"/>
          </a:xfrm>
        </p:grpSpPr>
        <p:sp>
          <p:nvSpPr>
            <p:cNvPr id="21" name="íślíḋè-TextBox 41"/>
            <p:cNvSpPr txBox="1">
              <a:spLocks/>
            </p:cNvSpPr>
            <p:nvPr/>
          </p:nvSpPr>
          <p:spPr bwMode="auto">
            <a:xfrm>
              <a:off x="3457276" y="220486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2"/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2" name="íślíḋè-TextBox 42"/>
            <p:cNvSpPr txBox="1">
              <a:spLocks/>
            </p:cNvSpPr>
            <p:nvPr/>
          </p:nvSpPr>
          <p:spPr bwMode="auto">
            <a:xfrm>
              <a:off x="2099556" y="2514822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to use the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2099556" y="4236309"/>
            <a:ext cx="2616696" cy="866137"/>
            <a:chOff x="2099556" y="4236309"/>
            <a:chExt cx="2616696" cy="866137"/>
          </a:xfrm>
        </p:grpSpPr>
        <p:sp>
          <p:nvSpPr>
            <p:cNvPr id="19" name="íślíḋè-TextBox 43"/>
            <p:cNvSpPr txBox="1">
              <a:spLocks/>
            </p:cNvSpPr>
            <p:nvPr/>
          </p:nvSpPr>
          <p:spPr bwMode="auto">
            <a:xfrm>
              <a:off x="3457276" y="423630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1"/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0" name="íślíḋè-TextBox 44"/>
            <p:cNvSpPr txBox="1">
              <a:spLocks/>
            </p:cNvSpPr>
            <p:nvPr/>
          </p:nvSpPr>
          <p:spPr bwMode="auto">
            <a:xfrm>
              <a:off x="2099556" y="454626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to use the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7654224" y="2553715"/>
            <a:ext cx="2616696" cy="866137"/>
            <a:chOff x="7654224" y="2553715"/>
            <a:chExt cx="2616696" cy="866137"/>
          </a:xfrm>
        </p:grpSpPr>
        <p:sp>
          <p:nvSpPr>
            <p:cNvPr id="17" name="íślíḋè-TextBox 45"/>
            <p:cNvSpPr txBox="1">
              <a:spLocks/>
            </p:cNvSpPr>
            <p:nvPr/>
          </p:nvSpPr>
          <p:spPr bwMode="auto">
            <a:xfrm>
              <a:off x="7654224" y="255371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3"/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8" name="íślíḋè-TextBox 46"/>
            <p:cNvSpPr txBox="1">
              <a:spLocks/>
            </p:cNvSpPr>
            <p:nvPr/>
          </p:nvSpPr>
          <p:spPr bwMode="auto">
            <a:xfrm>
              <a:off x="7654224" y="2863673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to use the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7654224" y="4103849"/>
            <a:ext cx="2616696" cy="866137"/>
            <a:chOff x="7654224" y="4103849"/>
            <a:chExt cx="2616696" cy="866137"/>
          </a:xfrm>
        </p:grpSpPr>
        <p:sp>
          <p:nvSpPr>
            <p:cNvPr id="15" name="íślíḋè-TextBox 47"/>
            <p:cNvSpPr txBox="1">
              <a:spLocks/>
            </p:cNvSpPr>
            <p:nvPr/>
          </p:nvSpPr>
          <p:spPr bwMode="auto">
            <a:xfrm>
              <a:off x="7654224" y="410384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/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16" name="íślíḋè-TextBox 48"/>
            <p:cNvSpPr txBox="1">
              <a:spLocks/>
            </p:cNvSpPr>
            <p:nvPr/>
          </p:nvSpPr>
          <p:spPr bwMode="auto">
            <a:xfrm>
              <a:off x="7654224" y="441380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to use the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4" name="组合 4">
            <a:extLst>
              <a:ext uri="{FF2B5EF4-FFF2-40B4-BE49-F238E27FC236}">
                <a16:creationId xmlns:a16="http://schemas.microsoft.com/office/drawing/2014/main" id="{514D3767-2881-4B2B-AA3F-EB738CB7A515}"/>
              </a:ext>
            </a:extLst>
          </p:cNvPr>
          <p:cNvGrpSpPr/>
          <p:nvPr/>
        </p:nvGrpSpPr>
        <p:grpSpPr>
          <a:xfrm>
            <a:off x="7134226" y="500585"/>
            <a:ext cx="4493894" cy="672894"/>
            <a:chOff x="-851534" y="500585"/>
            <a:chExt cx="4493894" cy="672894"/>
          </a:xfrm>
        </p:grpSpPr>
        <p:sp>
          <p:nvSpPr>
            <p:cNvPr id="45" name="직사각형 45">
              <a:extLst>
                <a:ext uri="{FF2B5EF4-FFF2-40B4-BE49-F238E27FC236}">
                  <a16:creationId xmlns:a16="http://schemas.microsoft.com/office/drawing/2014/main" id="{9AAE8F67-B17C-48C4-B524-7D82141B693F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文本框 3">
              <a:extLst>
                <a:ext uri="{FF2B5EF4-FFF2-40B4-BE49-F238E27FC236}">
                  <a16:creationId xmlns:a16="http://schemas.microsoft.com/office/drawing/2014/main" id="{4F2734A0-6E0B-494A-AC87-10AACE372340}"/>
                </a:ext>
              </a:extLst>
            </p:cNvPr>
            <p:cNvSpPr txBox="1"/>
            <p:nvPr userDrawn="1"/>
          </p:nvSpPr>
          <p:spPr>
            <a:xfrm>
              <a:off x="-851534" y="500585"/>
              <a:ext cx="449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47" name="组合 5">
            <a:extLst>
              <a:ext uri="{FF2B5EF4-FFF2-40B4-BE49-F238E27FC236}">
                <a16:creationId xmlns:a16="http://schemas.microsoft.com/office/drawing/2014/main" id="{8E80DF8C-3027-40E5-9064-F40591BAC975}"/>
              </a:ext>
            </a:extLst>
          </p:cNvPr>
          <p:cNvGrpSpPr/>
          <p:nvPr/>
        </p:nvGrpSpPr>
        <p:grpSpPr>
          <a:xfrm>
            <a:off x="8819348" y="6143624"/>
            <a:ext cx="2808771" cy="714375"/>
            <a:chOff x="2122478" y="4850674"/>
            <a:chExt cx="7892380" cy="2007326"/>
          </a:xfrm>
        </p:grpSpPr>
        <p:grpSp>
          <p:nvGrpSpPr>
            <p:cNvPr id="48" name="组合 6">
              <a:extLst>
                <a:ext uri="{FF2B5EF4-FFF2-40B4-BE49-F238E27FC236}">
                  <a16:creationId xmlns:a16="http://schemas.microsoft.com/office/drawing/2014/main" id="{AC5C784F-49C1-4DE2-AF77-718C973D1EF6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等腰三角形 17">
                <a:extLst>
                  <a:ext uri="{FF2B5EF4-FFF2-40B4-BE49-F238E27FC236}">
                    <a16:creationId xmlns:a16="http://schemas.microsoft.com/office/drawing/2014/main" id="{690ADE61-752D-4875-8B84-6314E421977F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18">
                <a:extLst>
                  <a:ext uri="{FF2B5EF4-FFF2-40B4-BE49-F238E27FC236}">
                    <a16:creationId xmlns:a16="http://schemas.microsoft.com/office/drawing/2014/main" id="{128013F2-97D8-42BB-89BA-148E49BEF1FF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49" name="组合 7">
              <a:extLst>
                <a:ext uri="{FF2B5EF4-FFF2-40B4-BE49-F238E27FC236}">
                  <a16:creationId xmlns:a16="http://schemas.microsoft.com/office/drawing/2014/main" id="{7AAA5A4F-0036-421A-AA84-BE25800184B2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6" name="等腰三角形 15">
                <a:extLst>
                  <a:ext uri="{FF2B5EF4-FFF2-40B4-BE49-F238E27FC236}">
                    <a16:creationId xmlns:a16="http://schemas.microsoft.com/office/drawing/2014/main" id="{03FB0284-CEB6-425F-9B0B-3C56BF28F0DB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直角三角形 16">
                <a:extLst>
                  <a:ext uri="{FF2B5EF4-FFF2-40B4-BE49-F238E27FC236}">
                    <a16:creationId xmlns:a16="http://schemas.microsoft.com/office/drawing/2014/main" id="{4C9C7F7C-C588-42A4-88E2-F61DC4AFB117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0" name="组合 9">
              <a:extLst>
                <a:ext uri="{FF2B5EF4-FFF2-40B4-BE49-F238E27FC236}">
                  <a16:creationId xmlns:a16="http://schemas.microsoft.com/office/drawing/2014/main" id="{5C1327B5-2F23-4022-80AA-3A9D397A6B09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4" name="等腰三角形 13">
                <a:extLst>
                  <a:ext uri="{FF2B5EF4-FFF2-40B4-BE49-F238E27FC236}">
                    <a16:creationId xmlns:a16="http://schemas.microsoft.com/office/drawing/2014/main" id="{75A76329-9215-41CA-B420-285EFDDAE815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直角三角形 14">
                <a:extLst>
                  <a:ext uri="{FF2B5EF4-FFF2-40B4-BE49-F238E27FC236}">
                    <a16:creationId xmlns:a16="http://schemas.microsoft.com/office/drawing/2014/main" id="{502FA815-6DBD-470A-A677-801170274DBA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1" name="组合 10">
              <a:extLst>
                <a:ext uri="{FF2B5EF4-FFF2-40B4-BE49-F238E27FC236}">
                  <a16:creationId xmlns:a16="http://schemas.microsoft.com/office/drawing/2014/main" id="{0C0BAE63-E367-49E2-B228-512CC0927175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2" name="等腰三角形 11">
                <a:extLst>
                  <a:ext uri="{FF2B5EF4-FFF2-40B4-BE49-F238E27FC236}">
                    <a16:creationId xmlns:a16="http://schemas.microsoft.com/office/drawing/2014/main" id="{BE7F6187-DA63-458C-828E-99F77F63C2D1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直角三角形 12">
                <a:extLst>
                  <a:ext uri="{FF2B5EF4-FFF2-40B4-BE49-F238E27FC236}">
                    <a16:creationId xmlns:a16="http://schemas.microsoft.com/office/drawing/2014/main" id="{42678DE2-5940-4B91-8177-57E6306F684E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" name="组合 19">
            <a:extLst>
              <a:ext uri="{FF2B5EF4-FFF2-40B4-BE49-F238E27FC236}">
                <a16:creationId xmlns:a16="http://schemas.microsoft.com/office/drawing/2014/main" id="{DFE326EE-739F-4491-A924-192BAFD0D14E}"/>
              </a:ext>
            </a:extLst>
          </p:cNvPr>
          <p:cNvGrpSpPr/>
          <p:nvPr/>
        </p:nvGrpSpPr>
        <p:grpSpPr>
          <a:xfrm>
            <a:off x="9101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等腰三角形 20">
              <a:extLst>
                <a:ext uri="{FF2B5EF4-FFF2-40B4-BE49-F238E27FC236}">
                  <a16:creationId xmlns:a16="http://schemas.microsoft.com/office/drawing/2014/main" id="{08838F5A-166D-4C5F-AABB-F58FCF3C752A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21">
              <a:extLst>
                <a:ext uri="{FF2B5EF4-FFF2-40B4-BE49-F238E27FC236}">
                  <a16:creationId xmlns:a16="http://schemas.microsoft.com/office/drawing/2014/main" id="{8B432EFB-65D6-4769-A13C-8FCB1FA23B88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22">
              <a:extLst>
                <a:ext uri="{FF2B5EF4-FFF2-40B4-BE49-F238E27FC236}">
                  <a16:creationId xmlns:a16="http://schemas.microsoft.com/office/drawing/2014/main" id="{AAF4C02F-0D3D-43AE-9904-826058570BEB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4" name="图片 24">
            <a:extLst>
              <a:ext uri="{FF2B5EF4-FFF2-40B4-BE49-F238E27FC236}">
                <a16:creationId xmlns:a16="http://schemas.microsoft.com/office/drawing/2014/main" id="{6BC8FF96-F3DE-4C40-B868-E7E96E738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343" cy="6858000"/>
          </a:xfrm>
          <a:prstGeom prst="rect">
            <a:avLst/>
          </a:prstGeom>
        </p:spPr>
      </p:pic>
      <p:sp>
        <p:nvSpPr>
          <p:cNvPr id="65" name="任意多边形 25">
            <a:extLst>
              <a:ext uri="{FF2B5EF4-FFF2-40B4-BE49-F238E27FC236}">
                <a16:creationId xmlns:a16="http://schemas.microsoft.com/office/drawing/2014/main" id="{16C7662E-4A4D-4B47-941B-4DFF8292B632}"/>
              </a:ext>
            </a:extLst>
          </p:cNvPr>
          <p:cNvSpPr/>
          <p:nvPr/>
        </p:nvSpPr>
        <p:spPr>
          <a:xfrm>
            <a:off x="1417320" y="-121920"/>
            <a:ext cx="2057400" cy="7056120"/>
          </a:xfrm>
          <a:custGeom>
            <a:avLst/>
            <a:gdLst>
              <a:gd name="connsiteX0" fmla="*/ 60960 w 2057400"/>
              <a:gd name="connsiteY0" fmla="*/ 60960 h 7056120"/>
              <a:gd name="connsiteX1" fmla="*/ 198120 w 2057400"/>
              <a:gd name="connsiteY1" fmla="*/ 792480 h 7056120"/>
              <a:gd name="connsiteX2" fmla="*/ 1005840 w 2057400"/>
              <a:gd name="connsiteY2" fmla="*/ 1661160 h 7056120"/>
              <a:gd name="connsiteX3" fmla="*/ 518160 w 2057400"/>
              <a:gd name="connsiteY3" fmla="*/ 2727960 h 7056120"/>
              <a:gd name="connsiteX4" fmla="*/ 1203960 w 2057400"/>
              <a:gd name="connsiteY4" fmla="*/ 4450080 h 7056120"/>
              <a:gd name="connsiteX5" fmla="*/ 0 w 2057400"/>
              <a:gd name="connsiteY5" fmla="*/ 7056120 h 7056120"/>
              <a:gd name="connsiteX6" fmla="*/ 2057400 w 2057400"/>
              <a:gd name="connsiteY6" fmla="*/ 7040880 h 7056120"/>
              <a:gd name="connsiteX7" fmla="*/ 2057400 w 2057400"/>
              <a:gd name="connsiteY7" fmla="*/ 0 h 7056120"/>
              <a:gd name="connsiteX8" fmla="*/ 60960 w 2057400"/>
              <a:gd name="connsiteY8" fmla="*/ 60960 h 705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7056120">
                <a:moveTo>
                  <a:pt x="60960" y="60960"/>
                </a:moveTo>
                <a:lnTo>
                  <a:pt x="198120" y="792480"/>
                </a:lnTo>
                <a:lnTo>
                  <a:pt x="1005840" y="1661160"/>
                </a:lnTo>
                <a:lnTo>
                  <a:pt x="518160" y="2727960"/>
                </a:lnTo>
                <a:lnTo>
                  <a:pt x="1203960" y="4450080"/>
                </a:lnTo>
                <a:lnTo>
                  <a:pt x="0" y="7056120"/>
                </a:lnTo>
                <a:lnTo>
                  <a:pt x="2057400" y="7040880"/>
                </a:lnTo>
                <a:lnTo>
                  <a:pt x="2057400" y="0"/>
                </a:lnTo>
                <a:lnTo>
                  <a:pt x="60960" y="60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3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3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2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cfd6910-d7c8-4344-9453-e8b251a6b857"/>
          <p:cNvGrpSpPr>
            <a:grpSpLocks noChangeAspect="1"/>
          </p:cNvGrpSpPr>
          <p:nvPr/>
        </p:nvGrpSpPr>
        <p:grpSpPr>
          <a:xfrm>
            <a:off x="1584427" y="1680522"/>
            <a:ext cx="9283188" cy="4007913"/>
            <a:chOff x="1584427" y="1680522"/>
            <a:chExt cx="9283188" cy="4007913"/>
          </a:xfrm>
        </p:grpSpPr>
        <p:grpSp>
          <p:nvGrpSpPr>
            <p:cNvPr id="3" name="Group 21"/>
            <p:cNvGrpSpPr/>
            <p:nvPr/>
          </p:nvGrpSpPr>
          <p:grpSpPr>
            <a:xfrm>
              <a:off x="3740244" y="1680522"/>
              <a:ext cx="4711513" cy="3924506"/>
              <a:chOff x="2748101" y="1484714"/>
              <a:chExt cx="3648274" cy="3038870"/>
            </a:xfrm>
          </p:grpSpPr>
          <p:grpSp>
            <p:nvGrpSpPr>
              <p:cNvPr id="16" name="Group 3"/>
              <p:cNvGrpSpPr/>
              <p:nvPr/>
            </p:nvGrpSpPr>
            <p:grpSpPr>
              <a:xfrm rot="5400000">
                <a:off x="3820918" y="1423408"/>
                <a:ext cx="1520667" cy="1643279"/>
                <a:chOff x="547341" y="1861937"/>
                <a:chExt cx="1804289" cy="1949768"/>
              </a:xfrm>
            </p:grpSpPr>
            <p:sp>
              <p:nvSpPr>
                <p:cNvPr id="32" name="íṩľíḍè-Freeform: Shape 4"/>
                <p:cNvSpPr/>
                <p:nvPr/>
              </p:nvSpPr>
              <p:spPr>
                <a:xfrm>
                  <a:off x="1237217" y="1861937"/>
                  <a:ext cx="1114413" cy="1949768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" fmla="*/ 0 w 2727503"/>
                    <a:gd name="connsiteY0" fmla="*/ 0 h 1414156"/>
                    <a:gd name="connsiteX1" fmla="*/ 2419494 w 2727503"/>
                    <a:gd name="connsiteY1" fmla="*/ 0 h 1414156"/>
                    <a:gd name="connsiteX2" fmla="*/ 2727503 w 2727503"/>
                    <a:gd name="connsiteY2" fmla="*/ 1414156 h 1414156"/>
                    <a:gd name="connsiteX3" fmla="*/ 0 w 2727503"/>
                    <a:gd name="connsiteY3" fmla="*/ 605633 h 1414156"/>
                    <a:gd name="connsiteX4" fmla="*/ 0 w 2727503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981777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596766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53637"/>
                    <a:gd name="connsiteY0" fmla="*/ 0 h 961768"/>
                    <a:gd name="connsiteX1" fmla="*/ 2737127 w 2753637"/>
                    <a:gd name="connsiteY1" fmla="*/ 596766 h 961768"/>
                    <a:gd name="connsiteX2" fmla="*/ 2753637 w 2753637"/>
                    <a:gd name="connsiteY2" fmla="*/ 961768 h 961768"/>
                    <a:gd name="connsiteX3" fmla="*/ 0 w 2753637"/>
                    <a:gd name="connsiteY3" fmla="*/ 605633 h 961768"/>
                    <a:gd name="connsiteX4" fmla="*/ 0 w 2753637"/>
                    <a:gd name="connsiteY4" fmla="*/ 0 h 961768"/>
                    <a:gd name="connsiteX0" fmla="*/ 0 w 2737127"/>
                    <a:gd name="connsiteY0" fmla="*/ 0 h 952243"/>
                    <a:gd name="connsiteX1" fmla="*/ 2737127 w 2737127"/>
                    <a:gd name="connsiteY1" fmla="*/ 596766 h 952243"/>
                    <a:gd name="connsiteX2" fmla="*/ 2734242 w 2737127"/>
                    <a:gd name="connsiteY2" fmla="*/ 952243 h 952243"/>
                    <a:gd name="connsiteX3" fmla="*/ 0 w 2737127"/>
                    <a:gd name="connsiteY3" fmla="*/ 605633 h 952243"/>
                    <a:gd name="connsiteX4" fmla="*/ 0 w 2737127"/>
                    <a:gd name="connsiteY4" fmla="*/ 0 h 952243"/>
                    <a:gd name="connsiteX0" fmla="*/ 0 w 2737127"/>
                    <a:gd name="connsiteY0" fmla="*/ 0 h 2404900"/>
                    <a:gd name="connsiteX1" fmla="*/ 2737127 w 2737127"/>
                    <a:gd name="connsiteY1" fmla="*/ 596766 h 2404900"/>
                    <a:gd name="connsiteX2" fmla="*/ 2734242 w 2737127"/>
                    <a:gd name="connsiteY2" fmla="*/ 952243 h 2404900"/>
                    <a:gd name="connsiteX3" fmla="*/ 64793 w 2737127"/>
                    <a:gd name="connsiteY3" fmla="*/ 2404900 h 2404900"/>
                    <a:gd name="connsiteX4" fmla="*/ 0 w 2737127"/>
                    <a:gd name="connsiteY4" fmla="*/ 0 h 2404900"/>
                    <a:gd name="connsiteX0" fmla="*/ 0 w 4683477"/>
                    <a:gd name="connsiteY0" fmla="*/ 0 h 2404900"/>
                    <a:gd name="connsiteX1" fmla="*/ 2737127 w 4683477"/>
                    <a:gd name="connsiteY1" fmla="*/ 596766 h 2404900"/>
                    <a:gd name="connsiteX2" fmla="*/ 4683477 w 4683477"/>
                    <a:gd name="connsiteY2" fmla="*/ 1647291 h 2404900"/>
                    <a:gd name="connsiteX3" fmla="*/ 64793 w 4683477"/>
                    <a:gd name="connsiteY3" fmla="*/ 2404900 h 2404900"/>
                    <a:gd name="connsiteX4" fmla="*/ 0 w 4683477"/>
                    <a:gd name="connsiteY4" fmla="*/ 0 h 2404900"/>
                    <a:gd name="connsiteX0" fmla="*/ 0 w 4683490"/>
                    <a:gd name="connsiteY0" fmla="*/ 0 h 2404900"/>
                    <a:gd name="connsiteX1" fmla="*/ 4635066 w 4683490"/>
                    <a:gd name="connsiteY1" fmla="*/ 974322 h 2404900"/>
                    <a:gd name="connsiteX2" fmla="*/ 4683477 w 4683490"/>
                    <a:gd name="connsiteY2" fmla="*/ 1647291 h 2404900"/>
                    <a:gd name="connsiteX3" fmla="*/ 64793 w 4683490"/>
                    <a:gd name="connsiteY3" fmla="*/ 2404900 h 2404900"/>
                    <a:gd name="connsiteX4" fmla="*/ 0 w 4683490"/>
                    <a:gd name="connsiteY4" fmla="*/ 0 h 2404900"/>
                    <a:gd name="connsiteX0" fmla="*/ 0 w 4683490"/>
                    <a:gd name="connsiteY0" fmla="*/ 0 h 2383448"/>
                    <a:gd name="connsiteX1" fmla="*/ 4635066 w 4683490"/>
                    <a:gd name="connsiteY1" fmla="*/ 974322 h 2383448"/>
                    <a:gd name="connsiteX2" fmla="*/ 4683477 w 4683490"/>
                    <a:gd name="connsiteY2" fmla="*/ 1647291 h 2383448"/>
                    <a:gd name="connsiteX3" fmla="*/ 470883 w 4683490"/>
                    <a:gd name="connsiteY3" fmla="*/ 2383448 h 2383448"/>
                    <a:gd name="connsiteX4" fmla="*/ 0 w 4683490"/>
                    <a:gd name="connsiteY4" fmla="*/ 0 h 2383448"/>
                    <a:gd name="connsiteX0" fmla="*/ 0 w 4683490"/>
                    <a:gd name="connsiteY0" fmla="*/ 0 h 2361996"/>
                    <a:gd name="connsiteX1" fmla="*/ 4635066 w 4683490"/>
                    <a:gd name="connsiteY1" fmla="*/ 974322 h 2361996"/>
                    <a:gd name="connsiteX2" fmla="*/ 4683477 w 4683490"/>
                    <a:gd name="connsiteY2" fmla="*/ 1647291 h 2361996"/>
                    <a:gd name="connsiteX3" fmla="*/ 673 w 4683490"/>
                    <a:gd name="connsiteY3" fmla="*/ 2361996 h 2361996"/>
                    <a:gd name="connsiteX4" fmla="*/ 0 w 4683490"/>
                    <a:gd name="connsiteY4" fmla="*/ 0 h 2361996"/>
                    <a:gd name="connsiteX0" fmla="*/ 0 w 4683490"/>
                    <a:gd name="connsiteY0" fmla="*/ 0 h 2372722"/>
                    <a:gd name="connsiteX1" fmla="*/ 4635066 w 4683490"/>
                    <a:gd name="connsiteY1" fmla="*/ 974322 h 2372722"/>
                    <a:gd name="connsiteX2" fmla="*/ 4683477 w 4683490"/>
                    <a:gd name="connsiteY2" fmla="*/ 1647291 h 2372722"/>
                    <a:gd name="connsiteX3" fmla="*/ 11360 w 4683490"/>
                    <a:gd name="connsiteY3" fmla="*/ 2372722 h 2372722"/>
                    <a:gd name="connsiteX4" fmla="*/ 0 w 4683490"/>
                    <a:gd name="connsiteY4" fmla="*/ 0 h 2372722"/>
                    <a:gd name="connsiteX0" fmla="*/ 0 w 4683490"/>
                    <a:gd name="connsiteY0" fmla="*/ 0 h 2383448"/>
                    <a:gd name="connsiteX1" fmla="*/ 4635066 w 4683490"/>
                    <a:gd name="connsiteY1" fmla="*/ 974322 h 2383448"/>
                    <a:gd name="connsiteX2" fmla="*/ 4683477 w 4683490"/>
                    <a:gd name="connsiteY2" fmla="*/ 1647291 h 2383448"/>
                    <a:gd name="connsiteX3" fmla="*/ 3346 w 4683490"/>
                    <a:gd name="connsiteY3" fmla="*/ 2383448 h 2383448"/>
                    <a:gd name="connsiteX4" fmla="*/ 0 w 4683490"/>
                    <a:gd name="connsiteY4" fmla="*/ 0 h 2383448"/>
                    <a:gd name="connsiteX0" fmla="*/ 0 w 4683722"/>
                    <a:gd name="connsiteY0" fmla="*/ 0 h 2383448"/>
                    <a:gd name="connsiteX1" fmla="*/ 4683157 w 4683722"/>
                    <a:gd name="connsiteY1" fmla="*/ 985049 h 2383448"/>
                    <a:gd name="connsiteX2" fmla="*/ 4683477 w 4683722"/>
                    <a:gd name="connsiteY2" fmla="*/ 1647291 h 2383448"/>
                    <a:gd name="connsiteX3" fmla="*/ 3346 w 4683722"/>
                    <a:gd name="connsiteY3" fmla="*/ 2383448 h 2383448"/>
                    <a:gd name="connsiteX4" fmla="*/ 0 w 4683722"/>
                    <a:gd name="connsiteY4" fmla="*/ 0 h 2383448"/>
                    <a:gd name="connsiteX0" fmla="*/ 0 w 4683722"/>
                    <a:gd name="connsiteY0" fmla="*/ 0 h 2383448"/>
                    <a:gd name="connsiteX1" fmla="*/ 4683157 w 4683722"/>
                    <a:gd name="connsiteY1" fmla="*/ 778572 h 2383448"/>
                    <a:gd name="connsiteX2" fmla="*/ 4683477 w 4683722"/>
                    <a:gd name="connsiteY2" fmla="*/ 1647291 h 2383448"/>
                    <a:gd name="connsiteX3" fmla="*/ 3346 w 4683722"/>
                    <a:gd name="connsiteY3" fmla="*/ 2383448 h 2383448"/>
                    <a:gd name="connsiteX4" fmla="*/ 0 w 4683722"/>
                    <a:gd name="connsiteY4" fmla="*/ 0 h 238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3722" h="2383448">
                      <a:moveTo>
                        <a:pt x="0" y="0"/>
                      </a:moveTo>
                      <a:lnTo>
                        <a:pt x="4683157" y="778572"/>
                      </a:lnTo>
                      <a:cubicBezTo>
                        <a:pt x="4682195" y="897064"/>
                        <a:pt x="4684439" y="1528799"/>
                        <a:pt x="4683477" y="1647291"/>
                      </a:cubicBezTo>
                      <a:lnTo>
                        <a:pt x="3346" y="2383448"/>
                      </a:lnTo>
                      <a:cubicBezTo>
                        <a:pt x="3122" y="1596116"/>
                        <a:pt x="224" y="78733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íṩľíḍè-Rectangle 5"/>
                <p:cNvSpPr/>
                <p:nvPr/>
              </p:nvSpPr>
              <p:spPr>
                <a:xfrm rot="18900000">
                  <a:off x="547341" y="2147692"/>
                  <a:ext cx="1379751" cy="1379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Group 6"/>
              <p:cNvGrpSpPr/>
              <p:nvPr/>
            </p:nvGrpSpPr>
            <p:grpSpPr>
              <a:xfrm rot="5400000">
                <a:off x="3820919" y="2941610"/>
                <a:ext cx="1520668" cy="1643279"/>
                <a:chOff x="2348705" y="1861937"/>
                <a:chExt cx="1804290" cy="1949768"/>
              </a:xfrm>
            </p:grpSpPr>
            <p:sp>
              <p:nvSpPr>
                <p:cNvPr id="30" name="íṩľíḍè-Freeform: Shape 7"/>
                <p:cNvSpPr/>
                <p:nvPr/>
              </p:nvSpPr>
              <p:spPr>
                <a:xfrm flipH="1">
                  <a:off x="2348705" y="1861937"/>
                  <a:ext cx="1114413" cy="1949768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" fmla="*/ 0 w 2727503"/>
                    <a:gd name="connsiteY0" fmla="*/ 0 h 1414156"/>
                    <a:gd name="connsiteX1" fmla="*/ 2419494 w 2727503"/>
                    <a:gd name="connsiteY1" fmla="*/ 0 h 1414156"/>
                    <a:gd name="connsiteX2" fmla="*/ 2727503 w 2727503"/>
                    <a:gd name="connsiteY2" fmla="*/ 1414156 h 1414156"/>
                    <a:gd name="connsiteX3" fmla="*/ 0 w 2727503"/>
                    <a:gd name="connsiteY3" fmla="*/ 605633 h 1414156"/>
                    <a:gd name="connsiteX4" fmla="*/ 0 w 2727503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981777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596766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53637"/>
                    <a:gd name="connsiteY0" fmla="*/ 0 h 961768"/>
                    <a:gd name="connsiteX1" fmla="*/ 2737127 w 2753637"/>
                    <a:gd name="connsiteY1" fmla="*/ 596766 h 961768"/>
                    <a:gd name="connsiteX2" fmla="*/ 2753637 w 2753637"/>
                    <a:gd name="connsiteY2" fmla="*/ 961768 h 961768"/>
                    <a:gd name="connsiteX3" fmla="*/ 0 w 2753637"/>
                    <a:gd name="connsiteY3" fmla="*/ 605633 h 961768"/>
                    <a:gd name="connsiteX4" fmla="*/ 0 w 2753637"/>
                    <a:gd name="connsiteY4" fmla="*/ 0 h 961768"/>
                    <a:gd name="connsiteX0" fmla="*/ 0 w 2737127"/>
                    <a:gd name="connsiteY0" fmla="*/ 0 h 952243"/>
                    <a:gd name="connsiteX1" fmla="*/ 2737127 w 2737127"/>
                    <a:gd name="connsiteY1" fmla="*/ 596766 h 952243"/>
                    <a:gd name="connsiteX2" fmla="*/ 2734242 w 2737127"/>
                    <a:gd name="connsiteY2" fmla="*/ 952243 h 952243"/>
                    <a:gd name="connsiteX3" fmla="*/ 0 w 2737127"/>
                    <a:gd name="connsiteY3" fmla="*/ 605633 h 952243"/>
                    <a:gd name="connsiteX4" fmla="*/ 0 w 2737127"/>
                    <a:gd name="connsiteY4" fmla="*/ 0 h 952243"/>
                    <a:gd name="connsiteX0" fmla="*/ 0 w 2737127"/>
                    <a:gd name="connsiteY0" fmla="*/ 0 h 2404900"/>
                    <a:gd name="connsiteX1" fmla="*/ 2737127 w 2737127"/>
                    <a:gd name="connsiteY1" fmla="*/ 596766 h 2404900"/>
                    <a:gd name="connsiteX2" fmla="*/ 2734242 w 2737127"/>
                    <a:gd name="connsiteY2" fmla="*/ 952243 h 2404900"/>
                    <a:gd name="connsiteX3" fmla="*/ 64793 w 2737127"/>
                    <a:gd name="connsiteY3" fmla="*/ 2404900 h 2404900"/>
                    <a:gd name="connsiteX4" fmla="*/ 0 w 2737127"/>
                    <a:gd name="connsiteY4" fmla="*/ 0 h 2404900"/>
                    <a:gd name="connsiteX0" fmla="*/ 0 w 4683477"/>
                    <a:gd name="connsiteY0" fmla="*/ 0 h 2404900"/>
                    <a:gd name="connsiteX1" fmla="*/ 2737127 w 4683477"/>
                    <a:gd name="connsiteY1" fmla="*/ 596766 h 2404900"/>
                    <a:gd name="connsiteX2" fmla="*/ 4683477 w 4683477"/>
                    <a:gd name="connsiteY2" fmla="*/ 1647291 h 2404900"/>
                    <a:gd name="connsiteX3" fmla="*/ 64793 w 4683477"/>
                    <a:gd name="connsiteY3" fmla="*/ 2404900 h 2404900"/>
                    <a:gd name="connsiteX4" fmla="*/ 0 w 4683477"/>
                    <a:gd name="connsiteY4" fmla="*/ 0 h 2404900"/>
                    <a:gd name="connsiteX0" fmla="*/ 0 w 4683490"/>
                    <a:gd name="connsiteY0" fmla="*/ 0 h 2404900"/>
                    <a:gd name="connsiteX1" fmla="*/ 4635066 w 4683490"/>
                    <a:gd name="connsiteY1" fmla="*/ 974322 h 2404900"/>
                    <a:gd name="connsiteX2" fmla="*/ 4683477 w 4683490"/>
                    <a:gd name="connsiteY2" fmla="*/ 1647291 h 2404900"/>
                    <a:gd name="connsiteX3" fmla="*/ 64793 w 4683490"/>
                    <a:gd name="connsiteY3" fmla="*/ 2404900 h 2404900"/>
                    <a:gd name="connsiteX4" fmla="*/ 0 w 4683490"/>
                    <a:gd name="connsiteY4" fmla="*/ 0 h 2404900"/>
                    <a:gd name="connsiteX0" fmla="*/ 0 w 4683490"/>
                    <a:gd name="connsiteY0" fmla="*/ 0 h 2383448"/>
                    <a:gd name="connsiteX1" fmla="*/ 4635066 w 4683490"/>
                    <a:gd name="connsiteY1" fmla="*/ 974322 h 2383448"/>
                    <a:gd name="connsiteX2" fmla="*/ 4683477 w 4683490"/>
                    <a:gd name="connsiteY2" fmla="*/ 1647291 h 2383448"/>
                    <a:gd name="connsiteX3" fmla="*/ 470883 w 4683490"/>
                    <a:gd name="connsiteY3" fmla="*/ 2383448 h 2383448"/>
                    <a:gd name="connsiteX4" fmla="*/ 0 w 4683490"/>
                    <a:gd name="connsiteY4" fmla="*/ 0 h 2383448"/>
                    <a:gd name="connsiteX0" fmla="*/ 0 w 4683490"/>
                    <a:gd name="connsiteY0" fmla="*/ 0 h 2361996"/>
                    <a:gd name="connsiteX1" fmla="*/ 4635066 w 4683490"/>
                    <a:gd name="connsiteY1" fmla="*/ 974322 h 2361996"/>
                    <a:gd name="connsiteX2" fmla="*/ 4683477 w 4683490"/>
                    <a:gd name="connsiteY2" fmla="*/ 1647291 h 2361996"/>
                    <a:gd name="connsiteX3" fmla="*/ 673 w 4683490"/>
                    <a:gd name="connsiteY3" fmla="*/ 2361996 h 2361996"/>
                    <a:gd name="connsiteX4" fmla="*/ 0 w 4683490"/>
                    <a:gd name="connsiteY4" fmla="*/ 0 h 2361996"/>
                    <a:gd name="connsiteX0" fmla="*/ 0 w 4683490"/>
                    <a:gd name="connsiteY0" fmla="*/ 0 h 2372722"/>
                    <a:gd name="connsiteX1" fmla="*/ 4635066 w 4683490"/>
                    <a:gd name="connsiteY1" fmla="*/ 974322 h 2372722"/>
                    <a:gd name="connsiteX2" fmla="*/ 4683477 w 4683490"/>
                    <a:gd name="connsiteY2" fmla="*/ 1647291 h 2372722"/>
                    <a:gd name="connsiteX3" fmla="*/ 11360 w 4683490"/>
                    <a:gd name="connsiteY3" fmla="*/ 2372722 h 2372722"/>
                    <a:gd name="connsiteX4" fmla="*/ 0 w 4683490"/>
                    <a:gd name="connsiteY4" fmla="*/ 0 h 2372722"/>
                    <a:gd name="connsiteX0" fmla="*/ 0 w 4683490"/>
                    <a:gd name="connsiteY0" fmla="*/ 0 h 2383448"/>
                    <a:gd name="connsiteX1" fmla="*/ 4635066 w 4683490"/>
                    <a:gd name="connsiteY1" fmla="*/ 974322 h 2383448"/>
                    <a:gd name="connsiteX2" fmla="*/ 4683477 w 4683490"/>
                    <a:gd name="connsiteY2" fmla="*/ 1647291 h 2383448"/>
                    <a:gd name="connsiteX3" fmla="*/ 3346 w 4683490"/>
                    <a:gd name="connsiteY3" fmla="*/ 2383448 h 2383448"/>
                    <a:gd name="connsiteX4" fmla="*/ 0 w 4683490"/>
                    <a:gd name="connsiteY4" fmla="*/ 0 h 2383448"/>
                    <a:gd name="connsiteX0" fmla="*/ 0 w 4683722"/>
                    <a:gd name="connsiteY0" fmla="*/ 0 h 2383448"/>
                    <a:gd name="connsiteX1" fmla="*/ 4683157 w 4683722"/>
                    <a:gd name="connsiteY1" fmla="*/ 985049 h 2383448"/>
                    <a:gd name="connsiteX2" fmla="*/ 4683477 w 4683722"/>
                    <a:gd name="connsiteY2" fmla="*/ 1647291 h 2383448"/>
                    <a:gd name="connsiteX3" fmla="*/ 3346 w 4683722"/>
                    <a:gd name="connsiteY3" fmla="*/ 2383448 h 2383448"/>
                    <a:gd name="connsiteX4" fmla="*/ 0 w 4683722"/>
                    <a:gd name="connsiteY4" fmla="*/ 0 h 2383448"/>
                    <a:gd name="connsiteX0" fmla="*/ 0 w 4683722"/>
                    <a:gd name="connsiteY0" fmla="*/ 0 h 2383448"/>
                    <a:gd name="connsiteX1" fmla="*/ 4683157 w 4683722"/>
                    <a:gd name="connsiteY1" fmla="*/ 778572 h 2383448"/>
                    <a:gd name="connsiteX2" fmla="*/ 4683477 w 4683722"/>
                    <a:gd name="connsiteY2" fmla="*/ 1647291 h 2383448"/>
                    <a:gd name="connsiteX3" fmla="*/ 3346 w 4683722"/>
                    <a:gd name="connsiteY3" fmla="*/ 2383448 h 2383448"/>
                    <a:gd name="connsiteX4" fmla="*/ 0 w 4683722"/>
                    <a:gd name="connsiteY4" fmla="*/ 0 h 238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3722" h="2383448">
                      <a:moveTo>
                        <a:pt x="0" y="0"/>
                      </a:moveTo>
                      <a:lnTo>
                        <a:pt x="4683157" y="778572"/>
                      </a:lnTo>
                      <a:cubicBezTo>
                        <a:pt x="4682195" y="897064"/>
                        <a:pt x="4684439" y="1528799"/>
                        <a:pt x="4683477" y="1647291"/>
                      </a:cubicBezTo>
                      <a:lnTo>
                        <a:pt x="3346" y="2383448"/>
                      </a:lnTo>
                      <a:cubicBezTo>
                        <a:pt x="3122" y="1596116"/>
                        <a:pt x="224" y="78733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íṩľíḍè-Rectangle 8"/>
                <p:cNvSpPr/>
                <p:nvPr/>
              </p:nvSpPr>
              <p:spPr>
                <a:xfrm rot="2700000" flipH="1">
                  <a:off x="2773244" y="2147692"/>
                  <a:ext cx="1379751" cy="13797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8" name="Group 9"/>
              <p:cNvGrpSpPr/>
              <p:nvPr/>
            </p:nvGrpSpPr>
            <p:grpSpPr>
              <a:xfrm rot="5400000">
                <a:off x="4756357" y="2273681"/>
                <a:ext cx="1821568" cy="1458469"/>
                <a:chOff x="1268050" y="1014081"/>
                <a:chExt cx="2161310" cy="1730490"/>
              </a:xfrm>
            </p:grpSpPr>
            <p:sp>
              <p:nvSpPr>
                <p:cNvPr id="27" name="íṩľíḍè-Freeform: Shape 10"/>
                <p:cNvSpPr/>
                <p:nvPr/>
              </p:nvSpPr>
              <p:spPr>
                <a:xfrm>
                  <a:off x="1268050" y="1703957"/>
                  <a:ext cx="1080655" cy="1040614"/>
                </a:xfrm>
                <a:custGeom>
                  <a:avLst/>
                  <a:gdLst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0 w 972705"/>
                    <a:gd name="connsiteY3" fmla="*/ 1040614 h 1040614"/>
                    <a:gd name="connsiteX4" fmla="*/ 0 w 972705"/>
                    <a:gd name="connsiteY4" fmla="*/ 0 h 1040614"/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6350 w 972705"/>
                    <a:gd name="connsiteY3" fmla="*/ 411964 h 1040614"/>
                    <a:gd name="connsiteX4" fmla="*/ 0 w 972705"/>
                    <a:gd name="connsiteY4" fmla="*/ 0 h 1040614"/>
                    <a:gd name="connsiteX0" fmla="*/ 107979 w 1080684"/>
                    <a:gd name="connsiteY0" fmla="*/ 0 h 1040614"/>
                    <a:gd name="connsiteX1" fmla="*/ 1080684 w 1080684"/>
                    <a:gd name="connsiteY1" fmla="*/ 0 h 1040614"/>
                    <a:gd name="connsiteX2" fmla="*/ 1080684 w 1080684"/>
                    <a:gd name="connsiteY2" fmla="*/ 1040614 h 1040614"/>
                    <a:gd name="connsiteX3" fmla="*/ 29 w 1080684"/>
                    <a:gd name="connsiteY3" fmla="*/ 450064 h 1040614"/>
                    <a:gd name="connsiteX4" fmla="*/ 107979 w 1080684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655" h="1040614">
                      <a:moveTo>
                        <a:pt x="107950" y="0"/>
                      </a:moveTo>
                      <a:lnTo>
                        <a:pt x="1080655" y="0"/>
                      </a:lnTo>
                      <a:lnTo>
                        <a:pt x="1080655" y="1040614"/>
                      </a:lnTo>
                      <a:lnTo>
                        <a:pt x="0" y="450064"/>
                      </a:lnTo>
                      <a:cubicBezTo>
                        <a:pt x="55033" y="236543"/>
                        <a:pt x="81492" y="132558"/>
                        <a:pt x="10795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íṩľíḍè-Freeform: Shape 11"/>
                <p:cNvSpPr/>
                <p:nvPr/>
              </p:nvSpPr>
              <p:spPr>
                <a:xfrm flipH="1">
                  <a:off x="2348705" y="1703957"/>
                  <a:ext cx="1080655" cy="1040614"/>
                </a:xfrm>
                <a:custGeom>
                  <a:avLst/>
                  <a:gdLst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0 w 972705"/>
                    <a:gd name="connsiteY3" fmla="*/ 1040614 h 1040614"/>
                    <a:gd name="connsiteX4" fmla="*/ 0 w 972705"/>
                    <a:gd name="connsiteY4" fmla="*/ 0 h 1040614"/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6350 w 972705"/>
                    <a:gd name="connsiteY3" fmla="*/ 411964 h 1040614"/>
                    <a:gd name="connsiteX4" fmla="*/ 0 w 972705"/>
                    <a:gd name="connsiteY4" fmla="*/ 0 h 1040614"/>
                    <a:gd name="connsiteX0" fmla="*/ 107979 w 1080684"/>
                    <a:gd name="connsiteY0" fmla="*/ 0 h 1040614"/>
                    <a:gd name="connsiteX1" fmla="*/ 1080684 w 1080684"/>
                    <a:gd name="connsiteY1" fmla="*/ 0 h 1040614"/>
                    <a:gd name="connsiteX2" fmla="*/ 1080684 w 1080684"/>
                    <a:gd name="connsiteY2" fmla="*/ 1040614 h 1040614"/>
                    <a:gd name="connsiteX3" fmla="*/ 29 w 1080684"/>
                    <a:gd name="connsiteY3" fmla="*/ 450064 h 1040614"/>
                    <a:gd name="connsiteX4" fmla="*/ 107979 w 1080684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655" h="1040614">
                      <a:moveTo>
                        <a:pt x="107950" y="0"/>
                      </a:moveTo>
                      <a:lnTo>
                        <a:pt x="1080655" y="0"/>
                      </a:lnTo>
                      <a:lnTo>
                        <a:pt x="1080655" y="1040614"/>
                      </a:lnTo>
                      <a:lnTo>
                        <a:pt x="0" y="450064"/>
                      </a:lnTo>
                      <a:cubicBezTo>
                        <a:pt x="55033" y="236543"/>
                        <a:pt x="81492" y="132558"/>
                        <a:pt x="10795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íṩľíḍè-Rectangle 12"/>
                <p:cNvSpPr/>
                <p:nvPr/>
              </p:nvSpPr>
              <p:spPr>
                <a:xfrm rot="2700000" flipH="1">
                  <a:off x="1661756" y="1014082"/>
                  <a:ext cx="1379751" cy="137975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9" name="Group 13"/>
              <p:cNvGrpSpPr/>
              <p:nvPr/>
            </p:nvGrpSpPr>
            <p:grpSpPr>
              <a:xfrm rot="5400000" flipV="1">
                <a:off x="2566552" y="2273681"/>
                <a:ext cx="1821568" cy="1458469"/>
                <a:chOff x="1268050" y="1014081"/>
                <a:chExt cx="2161310" cy="1730490"/>
              </a:xfrm>
            </p:grpSpPr>
            <p:sp>
              <p:nvSpPr>
                <p:cNvPr id="24" name="íṩľíḍè-Freeform: Shape 14"/>
                <p:cNvSpPr/>
                <p:nvPr/>
              </p:nvSpPr>
              <p:spPr>
                <a:xfrm>
                  <a:off x="1268050" y="1703957"/>
                  <a:ext cx="1080655" cy="1040614"/>
                </a:xfrm>
                <a:custGeom>
                  <a:avLst/>
                  <a:gdLst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0 w 972705"/>
                    <a:gd name="connsiteY3" fmla="*/ 1040614 h 1040614"/>
                    <a:gd name="connsiteX4" fmla="*/ 0 w 972705"/>
                    <a:gd name="connsiteY4" fmla="*/ 0 h 1040614"/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6350 w 972705"/>
                    <a:gd name="connsiteY3" fmla="*/ 411964 h 1040614"/>
                    <a:gd name="connsiteX4" fmla="*/ 0 w 972705"/>
                    <a:gd name="connsiteY4" fmla="*/ 0 h 1040614"/>
                    <a:gd name="connsiteX0" fmla="*/ 107979 w 1080684"/>
                    <a:gd name="connsiteY0" fmla="*/ 0 h 1040614"/>
                    <a:gd name="connsiteX1" fmla="*/ 1080684 w 1080684"/>
                    <a:gd name="connsiteY1" fmla="*/ 0 h 1040614"/>
                    <a:gd name="connsiteX2" fmla="*/ 1080684 w 1080684"/>
                    <a:gd name="connsiteY2" fmla="*/ 1040614 h 1040614"/>
                    <a:gd name="connsiteX3" fmla="*/ 29 w 1080684"/>
                    <a:gd name="connsiteY3" fmla="*/ 450064 h 1040614"/>
                    <a:gd name="connsiteX4" fmla="*/ 107979 w 1080684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655" h="1040614">
                      <a:moveTo>
                        <a:pt x="107950" y="0"/>
                      </a:moveTo>
                      <a:lnTo>
                        <a:pt x="1080655" y="0"/>
                      </a:lnTo>
                      <a:lnTo>
                        <a:pt x="1080655" y="1040614"/>
                      </a:lnTo>
                      <a:lnTo>
                        <a:pt x="0" y="450064"/>
                      </a:lnTo>
                      <a:cubicBezTo>
                        <a:pt x="55033" y="236543"/>
                        <a:pt x="81492" y="132558"/>
                        <a:pt x="10795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íṩľíḍè-Freeform: Shape 15"/>
                <p:cNvSpPr/>
                <p:nvPr/>
              </p:nvSpPr>
              <p:spPr>
                <a:xfrm flipH="1">
                  <a:off x="2348705" y="1703957"/>
                  <a:ext cx="1080655" cy="1040614"/>
                </a:xfrm>
                <a:custGeom>
                  <a:avLst/>
                  <a:gdLst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0 w 972705"/>
                    <a:gd name="connsiteY3" fmla="*/ 1040614 h 1040614"/>
                    <a:gd name="connsiteX4" fmla="*/ 0 w 972705"/>
                    <a:gd name="connsiteY4" fmla="*/ 0 h 1040614"/>
                    <a:gd name="connsiteX0" fmla="*/ 0 w 972705"/>
                    <a:gd name="connsiteY0" fmla="*/ 0 h 1040614"/>
                    <a:gd name="connsiteX1" fmla="*/ 972705 w 972705"/>
                    <a:gd name="connsiteY1" fmla="*/ 0 h 1040614"/>
                    <a:gd name="connsiteX2" fmla="*/ 972705 w 972705"/>
                    <a:gd name="connsiteY2" fmla="*/ 1040614 h 1040614"/>
                    <a:gd name="connsiteX3" fmla="*/ 6350 w 972705"/>
                    <a:gd name="connsiteY3" fmla="*/ 411964 h 1040614"/>
                    <a:gd name="connsiteX4" fmla="*/ 0 w 972705"/>
                    <a:gd name="connsiteY4" fmla="*/ 0 h 1040614"/>
                    <a:gd name="connsiteX0" fmla="*/ 107979 w 1080684"/>
                    <a:gd name="connsiteY0" fmla="*/ 0 h 1040614"/>
                    <a:gd name="connsiteX1" fmla="*/ 1080684 w 1080684"/>
                    <a:gd name="connsiteY1" fmla="*/ 0 h 1040614"/>
                    <a:gd name="connsiteX2" fmla="*/ 1080684 w 1080684"/>
                    <a:gd name="connsiteY2" fmla="*/ 1040614 h 1040614"/>
                    <a:gd name="connsiteX3" fmla="*/ 29 w 1080684"/>
                    <a:gd name="connsiteY3" fmla="*/ 450064 h 1040614"/>
                    <a:gd name="connsiteX4" fmla="*/ 107979 w 1080684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  <a:gd name="connsiteX0" fmla="*/ 107950 w 1080655"/>
                    <a:gd name="connsiteY0" fmla="*/ 0 h 1040614"/>
                    <a:gd name="connsiteX1" fmla="*/ 1080655 w 1080655"/>
                    <a:gd name="connsiteY1" fmla="*/ 0 h 1040614"/>
                    <a:gd name="connsiteX2" fmla="*/ 1080655 w 1080655"/>
                    <a:gd name="connsiteY2" fmla="*/ 1040614 h 1040614"/>
                    <a:gd name="connsiteX3" fmla="*/ 0 w 1080655"/>
                    <a:gd name="connsiteY3" fmla="*/ 450064 h 1040614"/>
                    <a:gd name="connsiteX4" fmla="*/ 107950 w 1080655"/>
                    <a:gd name="connsiteY4" fmla="*/ 0 h 1040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655" h="1040614">
                      <a:moveTo>
                        <a:pt x="107950" y="0"/>
                      </a:moveTo>
                      <a:lnTo>
                        <a:pt x="1080655" y="0"/>
                      </a:lnTo>
                      <a:lnTo>
                        <a:pt x="1080655" y="1040614"/>
                      </a:lnTo>
                      <a:lnTo>
                        <a:pt x="0" y="450064"/>
                      </a:lnTo>
                      <a:cubicBezTo>
                        <a:pt x="55033" y="236543"/>
                        <a:pt x="81492" y="132558"/>
                        <a:pt x="10795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íṩľíḍè-Rectangle 16"/>
                <p:cNvSpPr/>
                <p:nvPr/>
              </p:nvSpPr>
              <p:spPr>
                <a:xfrm rot="2700000" flipH="1">
                  <a:off x="1661756" y="1014082"/>
                  <a:ext cx="1379751" cy="137975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ïšḻïďê-Freeform: Shape 17"/>
              <p:cNvSpPr>
                <a:spLocks/>
              </p:cNvSpPr>
              <p:nvPr/>
            </p:nvSpPr>
            <p:spPr bwMode="auto">
              <a:xfrm>
                <a:off x="4262073" y="1747311"/>
                <a:ext cx="543902" cy="543898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šḻïďê-Freeform: Shape 18"/>
              <p:cNvSpPr>
                <a:spLocks/>
              </p:cNvSpPr>
              <p:nvPr/>
            </p:nvSpPr>
            <p:spPr bwMode="auto">
              <a:xfrm>
                <a:off x="5536333" y="2782545"/>
                <a:ext cx="557466" cy="416134"/>
              </a:xfrm>
              <a:custGeom>
                <a:avLst/>
                <a:gdLst/>
                <a:ahLst/>
                <a:cxnLst>
                  <a:cxn ang="0">
                    <a:pos x="19" y="42"/>
                  </a:cxn>
                  <a:cxn ang="0">
                    <a:pos x="17" y="42"/>
                  </a:cxn>
                  <a:cxn ang="0">
                    <a:pos x="1" y="25"/>
                  </a:cxn>
                  <a:cxn ang="0">
                    <a:pos x="1" y="24"/>
                  </a:cxn>
                  <a:cxn ang="0">
                    <a:pos x="17" y="7"/>
                  </a:cxn>
                  <a:cxn ang="0">
                    <a:pos x="19" y="7"/>
                  </a:cxn>
                  <a:cxn ang="0">
                    <a:pos x="21" y="9"/>
                  </a:cxn>
                  <a:cxn ang="0">
                    <a:pos x="21" y="11"/>
                  </a:cxn>
                  <a:cxn ang="0">
                    <a:pos x="7" y="25"/>
                  </a:cxn>
                  <a:cxn ang="0">
                    <a:pos x="21" y="39"/>
                  </a:cxn>
                  <a:cxn ang="0">
                    <a:pos x="21" y="40"/>
                  </a:cxn>
                  <a:cxn ang="0">
                    <a:pos x="19" y="42"/>
                  </a:cxn>
                  <a:cxn ang="0">
                    <a:pos x="29" y="48"/>
                  </a:cxn>
                  <a:cxn ang="0">
                    <a:pos x="27" y="49"/>
                  </a:cxn>
                  <a:cxn ang="0">
                    <a:pos x="25" y="48"/>
                  </a:cxn>
                  <a:cxn ang="0">
                    <a:pos x="24" y="47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2" y="2"/>
                  </a:cxn>
                  <a:cxn ang="0">
                    <a:pos x="29" y="48"/>
                  </a:cxn>
                  <a:cxn ang="0">
                    <a:pos x="49" y="42"/>
                  </a:cxn>
                  <a:cxn ang="0">
                    <a:pos x="47" y="42"/>
                  </a:cxn>
                  <a:cxn ang="0">
                    <a:pos x="45" y="40"/>
                  </a:cxn>
                  <a:cxn ang="0">
                    <a:pos x="45" y="39"/>
                  </a:cxn>
                  <a:cxn ang="0">
                    <a:pos x="59" y="25"/>
                  </a:cxn>
                  <a:cxn ang="0">
                    <a:pos x="45" y="11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9" y="7"/>
                  </a:cxn>
                  <a:cxn ang="0">
                    <a:pos x="65" y="24"/>
                  </a:cxn>
                  <a:cxn ang="0">
                    <a:pos x="65" y="25"/>
                  </a:cxn>
                  <a:cxn ang="0">
                    <a:pos x="49" y="42"/>
                  </a:cxn>
                </a:cxnLst>
                <a:rect l="0" t="0" r="r" b="b"/>
                <a:pathLst>
                  <a:path w="66" h="49">
                    <a:moveTo>
                      <a:pt x="19" y="42"/>
                    </a:moveTo>
                    <a:cubicBezTo>
                      <a:pt x="19" y="43"/>
                      <a:pt x="18" y="43"/>
                      <a:pt x="17" y="4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1" y="11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40"/>
                      <a:pt x="21" y="40"/>
                    </a:cubicBezTo>
                    <a:lnTo>
                      <a:pt x="19" y="42"/>
                    </a:lnTo>
                    <a:close/>
                    <a:moveTo>
                      <a:pt x="29" y="48"/>
                    </a:moveTo>
                    <a:cubicBezTo>
                      <a:pt x="28" y="49"/>
                      <a:pt x="28" y="49"/>
                      <a:pt x="27" y="49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4" y="48"/>
                      <a:pt x="24" y="48"/>
                      <a:pt x="24" y="47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9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"/>
                      <a:pt x="42" y="2"/>
                      <a:pt x="42" y="2"/>
                    </a:cubicBezTo>
                    <a:lnTo>
                      <a:pt x="29" y="48"/>
                    </a:lnTo>
                    <a:close/>
                    <a:moveTo>
                      <a:pt x="49" y="42"/>
                    </a:moveTo>
                    <a:cubicBezTo>
                      <a:pt x="48" y="43"/>
                      <a:pt x="48" y="43"/>
                      <a:pt x="47" y="42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0"/>
                      <a:pt x="45" y="39"/>
                      <a:pt x="45" y="39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9"/>
                      <a:pt x="45" y="9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8" y="7"/>
                      <a:pt x="48" y="7"/>
                      <a:pt x="49" y="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6" y="24"/>
                      <a:pt x="66" y="25"/>
                      <a:pt x="65" y="25"/>
                    </a:cubicBezTo>
                    <a:lnTo>
                      <a:pt x="49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ïšḻïďê-Freeform: Shape 19"/>
              <p:cNvSpPr>
                <a:spLocks/>
              </p:cNvSpPr>
              <p:nvPr/>
            </p:nvSpPr>
            <p:spPr bwMode="auto">
              <a:xfrm>
                <a:off x="4320795" y="3647875"/>
                <a:ext cx="529298" cy="521624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šḻïďê-Freeform: Shape 20"/>
              <p:cNvSpPr>
                <a:spLocks/>
              </p:cNvSpPr>
              <p:nvPr/>
            </p:nvSpPr>
            <p:spPr bwMode="auto">
              <a:xfrm>
                <a:off x="3091174" y="2754997"/>
                <a:ext cx="457324" cy="457324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8"/>
                  </a:cxn>
                  <a:cxn ang="0">
                    <a:pos x="27" y="0"/>
                  </a:cxn>
                  <a:cxn ang="0">
                    <a:pos x="55" y="28"/>
                  </a:cxn>
                  <a:cxn ang="0">
                    <a:pos x="27" y="55"/>
                  </a:cxn>
                  <a:cxn ang="0">
                    <a:pos x="27" y="5"/>
                  </a:cxn>
                  <a:cxn ang="0">
                    <a:pos x="4" y="28"/>
                  </a:cxn>
                  <a:cxn ang="0">
                    <a:pos x="27" y="51"/>
                  </a:cxn>
                  <a:cxn ang="0">
                    <a:pos x="50" y="28"/>
                  </a:cxn>
                  <a:cxn ang="0">
                    <a:pos x="27" y="5"/>
                  </a:cxn>
                  <a:cxn ang="0">
                    <a:pos x="27" y="46"/>
                  </a:cxn>
                  <a:cxn ang="0">
                    <a:pos x="9" y="28"/>
                  </a:cxn>
                  <a:cxn ang="0">
                    <a:pos x="27" y="9"/>
                  </a:cxn>
                  <a:cxn ang="0">
                    <a:pos x="45" y="28"/>
                  </a:cxn>
                  <a:cxn ang="0">
                    <a:pos x="27" y="46"/>
                  </a:cxn>
                  <a:cxn ang="0">
                    <a:pos x="27" y="14"/>
                  </a:cxn>
                  <a:cxn ang="0">
                    <a:pos x="13" y="28"/>
                  </a:cxn>
                  <a:cxn ang="0">
                    <a:pos x="27" y="41"/>
                  </a:cxn>
                  <a:cxn ang="0">
                    <a:pos x="41" y="28"/>
                  </a:cxn>
                  <a:cxn ang="0">
                    <a:pos x="27" y="14"/>
                  </a:cxn>
                  <a:cxn ang="0">
                    <a:pos x="27" y="37"/>
                  </a:cxn>
                  <a:cxn ang="0">
                    <a:pos x="18" y="28"/>
                  </a:cxn>
                  <a:cxn ang="0">
                    <a:pos x="27" y="19"/>
                  </a:cxn>
                  <a:cxn ang="0">
                    <a:pos x="36" y="28"/>
                  </a:cxn>
                  <a:cxn ang="0">
                    <a:pos x="27" y="37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3"/>
                      <a:pt x="0" y="28"/>
                    </a:cubicBezTo>
                    <a:cubicBezTo>
                      <a:pt x="0" y="13"/>
                      <a:pt x="12" y="0"/>
                      <a:pt x="27" y="0"/>
                    </a:cubicBezTo>
                    <a:cubicBezTo>
                      <a:pt x="42" y="0"/>
                      <a:pt x="55" y="13"/>
                      <a:pt x="55" y="28"/>
                    </a:cubicBezTo>
                    <a:cubicBezTo>
                      <a:pt x="55" y="43"/>
                      <a:pt x="42" y="55"/>
                      <a:pt x="27" y="55"/>
                    </a:cubicBezTo>
                    <a:close/>
                    <a:moveTo>
                      <a:pt x="27" y="5"/>
                    </a:moveTo>
                    <a:cubicBezTo>
                      <a:pt x="15" y="5"/>
                      <a:pt x="4" y="15"/>
                      <a:pt x="4" y="28"/>
                    </a:cubicBezTo>
                    <a:cubicBezTo>
                      <a:pt x="4" y="40"/>
                      <a:pt x="15" y="51"/>
                      <a:pt x="27" y="51"/>
                    </a:cubicBezTo>
                    <a:cubicBezTo>
                      <a:pt x="40" y="51"/>
                      <a:pt x="50" y="40"/>
                      <a:pt x="50" y="28"/>
                    </a:cubicBezTo>
                    <a:cubicBezTo>
                      <a:pt x="50" y="15"/>
                      <a:pt x="40" y="5"/>
                      <a:pt x="27" y="5"/>
                    </a:cubicBezTo>
                    <a:close/>
                    <a:moveTo>
                      <a:pt x="27" y="46"/>
                    </a:moveTo>
                    <a:cubicBezTo>
                      <a:pt x="17" y="46"/>
                      <a:pt x="9" y="38"/>
                      <a:pt x="9" y="28"/>
                    </a:cubicBezTo>
                    <a:cubicBezTo>
                      <a:pt x="9" y="18"/>
                      <a:pt x="17" y="9"/>
                      <a:pt x="27" y="9"/>
                    </a:cubicBezTo>
                    <a:cubicBezTo>
                      <a:pt x="37" y="9"/>
                      <a:pt x="45" y="18"/>
                      <a:pt x="45" y="28"/>
                    </a:cubicBezTo>
                    <a:cubicBezTo>
                      <a:pt x="45" y="38"/>
                      <a:pt x="37" y="46"/>
                      <a:pt x="27" y="46"/>
                    </a:cubicBezTo>
                    <a:close/>
                    <a:moveTo>
                      <a:pt x="27" y="14"/>
                    </a:moveTo>
                    <a:cubicBezTo>
                      <a:pt x="20" y="14"/>
                      <a:pt x="13" y="20"/>
                      <a:pt x="13" y="28"/>
                    </a:cubicBezTo>
                    <a:cubicBezTo>
                      <a:pt x="13" y="35"/>
                      <a:pt x="20" y="41"/>
                      <a:pt x="27" y="41"/>
                    </a:cubicBezTo>
                    <a:cubicBezTo>
                      <a:pt x="35" y="41"/>
                      <a:pt x="41" y="35"/>
                      <a:pt x="41" y="28"/>
                    </a:cubicBezTo>
                    <a:cubicBezTo>
                      <a:pt x="41" y="20"/>
                      <a:pt x="35" y="14"/>
                      <a:pt x="27" y="14"/>
                    </a:cubicBezTo>
                    <a:close/>
                    <a:moveTo>
                      <a:pt x="27" y="37"/>
                    </a:moveTo>
                    <a:cubicBezTo>
                      <a:pt x="22" y="37"/>
                      <a:pt x="18" y="33"/>
                      <a:pt x="18" y="28"/>
                    </a:cubicBezTo>
                    <a:cubicBezTo>
                      <a:pt x="18" y="23"/>
                      <a:pt x="22" y="19"/>
                      <a:pt x="27" y="19"/>
                    </a:cubicBezTo>
                    <a:cubicBezTo>
                      <a:pt x="32" y="19"/>
                      <a:pt x="36" y="23"/>
                      <a:pt x="36" y="28"/>
                    </a:cubicBezTo>
                    <a:cubicBezTo>
                      <a:pt x="36" y="33"/>
                      <a:pt x="32" y="37"/>
                      <a:pt x="2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1584427" y="4826660"/>
              <a:ext cx="2453658" cy="861775"/>
              <a:chOff x="8048479" y="1829593"/>
              <a:chExt cx="2130757" cy="861775"/>
            </a:xfrm>
          </p:grpSpPr>
          <p:sp>
            <p:nvSpPr>
              <p:cNvPr id="14" name="ïšḻïďê-Rectangle 27"/>
              <p:cNvSpPr/>
              <p:nvPr/>
            </p:nvSpPr>
            <p:spPr>
              <a:xfrm>
                <a:off x="8048479" y="2137370"/>
                <a:ext cx="2130757" cy="553998"/>
              </a:xfrm>
              <a:prstGeom prst="rect">
                <a:avLst/>
              </a:prstGeom>
            </p:spPr>
            <p:txBody>
              <a:bodyPr wrap="square" rIns="360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  <p:sp>
            <p:nvSpPr>
              <p:cNvPr id="15" name="ïšḻïďê-TextBox 28"/>
              <p:cNvSpPr txBox="1"/>
              <p:nvPr/>
            </p:nvSpPr>
            <p:spPr>
              <a:xfrm>
                <a:off x="8847919" y="1829593"/>
                <a:ext cx="1331316" cy="307777"/>
              </a:xfrm>
              <a:prstGeom prst="rect">
                <a:avLst/>
              </a:prstGeom>
              <a:noFill/>
            </p:spPr>
            <p:txBody>
              <a:bodyPr wrap="none" rIns="360000" anchor="t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" name="Group 29"/>
            <p:cNvGrpSpPr/>
            <p:nvPr/>
          </p:nvGrpSpPr>
          <p:grpSpPr>
            <a:xfrm>
              <a:off x="8454583" y="1789762"/>
              <a:ext cx="2390062" cy="834588"/>
              <a:chOff x="2100456" y="1829593"/>
              <a:chExt cx="2130757" cy="834588"/>
            </a:xfrm>
          </p:grpSpPr>
          <p:sp>
            <p:nvSpPr>
              <p:cNvPr id="12" name="ïšḻïďê-Rectangle 30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  <p:sp>
            <p:nvSpPr>
              <p:cNvPr id="13" name="ïšḻïďê-TextBox 31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1592086" y="1789762"/>
              <a:ext cx="2453658" cy="861775"/>
              <a:chOff x="8048479" y="1829593"/>
              <a:chExt cx="2130757" cy="861775"/>
            </a:xfrm>
          </p:grpSpPr>
          <p:sp>
            <p:nvSpPr>
              <p:cNvPr id="10" name="ïšḻïďê-Rectangle 33"/>
              <p:cNvSpPr/>
              <p:nvPr/>
            </p:nvSpPr>
            <p:spPr>
              <a:xfrm>
                <a:off x="8048479" y="2137370"/>
                <a:ext cx="2130757" cy="553998"/>
              </a:xfrm>
              <a:prstGeom prst="rect">
                <a:avLst/>
              </a:prstGeom>
            </p:spPr>
            <p:txBody>
              <a:bodyPr wrap="square" rIns="360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  <p:sp>
            <p:nvSpPr>
              <p:cNvPr id="11" name="ïšḻïďê-TextBox 34"/>
              <p:cNvSpPr txBox="1"/>
              <p:nvPr/>
            </p:nvSpPr>
            <p:spPr>
              <a:xfrm>
                <a:off x="8847919" y="1829593"/>
                <a:ext cx="1331316" cy="307777"/>
              </a:xfrm>
              <a:prstGeom prst="rect">
                <a:avLst/>
              </a:prstGeom>
              <a:noFill/>
            </p:spPr>
            <p:txBody>
              <a:bodyPr wrap="none" rIns="360000" anchor="t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6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>
              <a:off x="8477553" y="4826660"/>
              <a:ext cx="2390062" cy="834588"/>
              <a:chOff x="2100456" y="1829593"/>
              <a:chExt cx="2130757" cy="834588"/>
            </a:xfrm>
          </p:grpSpPr>
          <p:sp>
            <p:nvSpPr>
              <p:cNvPr id="8" name="ïšḻïďê-Rectangle 36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  <p:sp>
            <p:nvSpPr>
              <p:cNvPr id="9" name="ïšḻïďê-TextBox 37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03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/>
          <p:nvPr/>
        </p:nvGrpSpPr>
        <p:grpSpPr>
          <a:xfrm rot="16200000">
            <a:off x="5394233" y="3020748"/>
            <a:ext cx="1002484" cy="1380401"/>
            <a:chOff x="5562998" y="1754765"/>
            <a:chExt cx="1073480" cy="912812"/>
          </a:xfrm>
        </p:grpSpPr>
        <p:sp>
          <p:nvSpPr>
            <p:cNvPr id="32" name="îŝḷîḓé-Diamond 35"/>
            <p:cNvSpPr/>
            <p:nvPr/>
          </p:nvSpPr>
          <p:spPr>
            <a:xfrm>
              <a:off x="5825460" y="1754765"/>
              <a:ext cx="811018" cy="912812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ŝḷîḓé-Parallelogram 36"/>
            <p:cNvSpPr/>
            <p:nvPr/>
          </p:nvSpPr>
          <p:spPr>
            <a:xfrm>
              <a:off x="5562998" y="1754765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ŝḷîḓé-Parallelogram 37"/>
            <p:cNvSpPr/>
            <p:nvPr/>
          </p:nvSpPr>
          <p:spPr>
            <a:xfrm flipV="1">
              <a:off x="5562998" y="2211171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Group 38"/>
          <p:cNvGrpSpPr/>
          <p:nvPr/>
        </p:nvGrpSpPr>
        <p:grpSpPr>
          <a:xfrm rot="16200000">
            <a:off x="7080881" y="3020750"/>
            <a:ext cx="1002484" cy="1380401"/>
            <a:chOff x="5562998" y="1754765"/>
            <a:chExt cx="1073480" cy="912812"/>
          </a:xfrm>
        </p:grpSpPr>
        <p:sp>
          <p:nvSpPr>
            <p:cNvPr id="29" name="îŝḷîḓé-Diamond 39"/>
            <p:cNvSpPr/>
            <p:nvPr/>
          </p:nvSpPr>
          <p:spPr>
            <a:xfrm>
              <a:off x="5825460" y="1754765"/>
              <a:ext cx="811018" cy="912812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ŝḷîḓé-Parallelogram 40"/>
            <p:cNvSpPr/>
            <p:nvPr/>
          </p:nvSpPr>
          <p:spPr>
            <a:xfrm>
              <a:off x="5562998" y="1754765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ŝḷîḓé-Parallelogram 41"/>
            <p:cNvSpPr/>
            <p:nvPr/>
          </p:nvSpPr>
          <p:spPr>
            <a:xfrm flipV="1">
              <a:off x="5562998" y="2211171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6"/>
          <p:cNvGrpSpPr/>
          <p:nvPr/>
        </p:nvGrpSpPr>
        <p:grpSpPr>
          <a:xfrm rot="16200000">
            <a:off x="6237555" y="2419231"/>
            <a:ext cx="1002484" cy="1380401"/>
            <a:chOff x="5562998" y="1754765"/>
            <a:chExt cx="1073480" cy="912812"/>
          </a:xfrm>
        </p:grpSpPr>
        <p:sp>
          <p:nvSpPr>
            <p:cNvPr id="26" name="îŝḷîḓé-Diamond 7"/>
            <p:cNvSpPr/>
            <p:nvPr/>
          </p:nvSpPr>
          <p:spPr>
            <a:xfrm>
              <a:off x="5825460" y="1754765"/>
              <a:ext cx="811018" cy="912812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ŝḷîḓé-Parallelogram 8"/>
            <p:cNvSpPr/>
            <p:nvPr/>
          </p:nvSpPr>
          <p:spPr>
            <a:xfrm>
              <a:off x="5562998" y="1754765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ŝḷîḓé-Parallelogram 9"/>
            <p:cNvSpPr/>
            <p:nvPr/>
          </p:nvSpPr>
          <p:spPr>
            <a:xfrm flipV="1">
              <a:off x="5562998" y="2211171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43"/>
          <p:cNvGrpSpPr/>
          <p:nvPr/>
        </p:nvGrpSpPr>
        <p:grpSpPr>
          <a:xfrm rot="16200000">
            <a:off x="6237557" y="3622256"/>
            <a:ext cx="1002484" cy="1380401"/>
            <a:chOff x="5562998" y="1754765"/>
            <a:chExt cx="1073480" cy="912812"/>
          </a:xfrm>
        </p:grpSpPr>
        <p:sp>
          <p:nvSpPr>
            <p:cNvPr id="23" name="îŝḷîḓé-Diamond 44"/>
            <p:cNvSpPr/>
            <p:nvPr/>
          </p:nvSpPr>
          <p:spPr>
            <a:xfrm>
              <a:off x="5825460" y="1754765"/>
              <a:ext cx="811018" cy="91281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ŝḷîḓé-Parallelogram 45"/>
            <p:cNvSpPr/>
            <p:nvPr/>
          </p:nvSpPr>
          <p:spPr>
            <a:xfrm>
              <a:off x="5562998" y="1754765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ŝḷîḓé-Parallelogram 46"/>
            <p:cNvSpPr/>
            <p:nvPr/>
          </p:nvSpPr>
          <p:spPr>
            <a:xfrm flipV="1">
              <a:off x="5562998" y="2211171"/>
              <a:ext cx="669131" cy="456406"/>
            </a:xfrm>
            <a:prstGeom prst="parallelogram">
              <a:avLst>
                <a:gd name="adj" fmla="val 6062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96771" y="4243276"/>
            <a:ext cx="3646338" cy="778465"/>
            <a:chOff x="7596771" y="4243276"/>
            <a:chExt cx="3646338" cy="778465"/>
          </a:xfrm>
        </p:grpSpPr>
        <p:cxnSp>
          <p:nvCxnSpPr>
            <p:cNvPr id="9" name="îŝḷîḓé-Connector: Elbow 68"/>
            <p:cNvCxnSpPr/>
            <p:nvPr/>
          </p:nvCxnSpPr>
          <p:spPr>
            <a:xfrm>
              <a:off x="7596771" y="4243276"/>
              <a:ext cx="1343207" cy="314325"/>
            </a:xfrm>
            <a:prstGeom prst="bentConnector3">
              <a:avLst>
                <a:gd name="adj1" fmla="val 361"/>
              </a:avLst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5"/>
            <p:cNvGrpSpPr/>
            <p:nvPr/>
          </p:nvGrpSpPr>
          <p:grpSpPr>
            <a:xfrm>
              <a:off x="8950345" y="4390799"/>
              <a:ext cx="2292764" cy="630942"/>
              <a:chOff x="8307549" y="4390799"/>
              <a:chExt cx="2292764" cy="630942"/>
            </a:xfrm>
          </p:grpSpPr>
          <p:sp>
            <p:nvSpPr>
              <p:cNvPr id="21" name="îŝḷîḓé-TextBox 31"/>
              <p:cNvSpPr txBox="1">
                <a:spLocks/>
              </p:cNvSpPr>
              <p:nvPr/>
            </p:nvSpPr>
            <p:spPr bwMode="auto">
              <a:xfrm>
                <a:off x="8307549" y="4390799"/>
                <a:ext cx="2292764" cy="215444"/>
              </a:xfrm>
              <a:prstGeom prst="rect">
                <a:avLst/>
              </a:prstGeom>
              <a:noFill/>
            </p:spPr>
            <p:txBody>
              <a:bodyPr wrap="none" lIns="144000" tIns="0" rIns="144000" bIns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3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22" name="îŝḷîḓé-TextBox 32"/>
              <p:cNvSpPr txBox="1">
                <a:spLocks/>
              </p:cNvSpPr>
              <p:nvPr/>
            </p:nvSpPr>
            <p:spPr bwMode="auto">
              <a:xfrm>
                <a:off x="8307549" y="4606243"/>
                <a:ext cx="2292764" cy="415498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(recommended to use the theme font)</a:t>
                </a:r>
                <a:endParaRPr lang="zh-CN" altLang="en-US"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066388" y="4872596"/>
            <a:ext cx="3667624" cy="771522"/>
            <a:chOff x="3066388" y="4872596"/>
            <a:chExt cx="3667624" cy="771522"/>
          </a:xfrm>
        </p:grpSpPr>
        <p:cxnSp>
          <p:nvCxnSpPr>
            <p:cNvPr id="8" name="îŝḷîḓé-Connector: Elbow 60"/>
            <p:cNvCxnSpPr/>
            <p:nvPr/>
          </p:nvCxnSpPr>
          <p:spPr>
            <a:xfrm flipH="1">
              <a:off x="5390805" y="4872596"/>
              <a:ext cx="1343207" cy="314325"/>
            </a:xfrm>
            <a:prstGeom prst="bentConnector3">
              <a:avLst>
                <a:gd name="adj1" fmla="val 361"/>
              </a:avLst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"/>
            <p:cNvGrpSpPr/>
            <p:nvPr/>
          </p:nvGrpSpPr>
          <p:grpSpPr>
            <a:xfrm>
              <a:off x="3066388" y="5013176"/>
              <a:ext cx="2292764" cy="630942"/>
              <a:chOff x="2423592" y="5013176"/>
              <a:chExt cx="2292764" cy="630942"/>
            </a:xfrm>
          </p:grpSpPr>
          <p:sp>
            <p:nvSpPr>
              <p:cNvPr id="19" name="îŝḷîḓé-TextBox 33"/>
              <p:cNvSpPr txBox="1">
                <a:spLocks/>
              </p:cNvSpPr>
              <p:nvPr/>
            </p:nvSpPr>
            <p:spPr bwMode="auto">
              <a:xfrm>
                <a:off x="2423592" y="5013176"/>
                <a:ext cx="2292764" cy="215444"/>
              </a:xfrm>
              <a:prstGeom prst="rect">
                <a:avLst/>
              </a:prstGeom>
              <a:noFill/>
            </p:spPr>
            <p:txBody>
              <a:bodyPr wrap="none" lIns="144000" tIns="0" rIns="144000" bIns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4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20" name="îŝḷîḓé-TextBox 42"/>
              <p:cNvSpPr txBox="1">
                <a:spLocks/>
              </p:cNvSpPr>
              <p:nvPr/>
            </p:nvSpPr>
            <p:spPr bwMode="auto">
              <a:xfrm>
                <a:off x="2423592" y="5228620"/>
                <a:ext cx="2292764" cy="415498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(recommended to use the theme font)</a:t>
                </a:r>
                <a:endParaRPr lang="zh-CN" altLang="en-US"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204548" y="2675842"/>
            <a:ext cx="3689698" cy="630942"/>
            <a:chOff x="2204548" y="2675842"/>
            <a:chExt cx="3689698" cy="630942"/>
          </a:xfrm>
        </p:grpSpPr>
        <p:cxnSp>
          <p:nvCxnSpPr>
            <p:cNvPr id="10" name="îŝḷîḓé-Connector: Elbow 71"/>
            <p:cNvCxnSpPr/>
            <p:nvPr/>
          </p:nvCxnSpPr>
          <p:spPr>
            <a:xfrm flipH="1" flipV="1">
              <a:off x="4551039" y="2833776"/>
              <a:ext cx="1343207" cy="314325"/>
            </a:xfrm>
            <a:prstGeom prst="bentConnector3">
              <a:avLst>
                <a:gd name="adj1" fmla="val 361"/>
              </a:avLst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2"/>
            <p:cNvGrpSpPr/>
            <p:nvPr/>
          </p:nvGrpSpPr>
          <p:grpSpPr>
            <a:xfrm>
              <a:off x="2204548" y="2675842"/>
              <a:ext cx="2292764" cy="630942"/>
              <a:chOff x="1561752" y="2675842"/>
              <a:chExt cx="2292764" cy="630942"/>
            </a:xfrm>
          </p:grpSpPr>
          <p:sp>
            <p:nvSpPr>
              <p:cNvPr id="17" name="îŝḷîḓé-TextBox 47"/>
              <p:cNvSpPr txBox="1">
                <a:spLocks/>
              </p:cNvSpPr>
              <p:nvPr/>
            </p:nvSpPr>
            <p:spPr bwMode="auto">
              <a:xfrm>
                <a:off x="1561752" y="2675842"/>
                <a:ext cx="2292764" cy="215444"/>
              </a:xfrm>
              <a:prstGeom prst="rect">
                <a:avLst/>
              </a:prstGeom>
              <a:noFill/>
            </p:spPr>
            <p:txBody>
              <a:bodyPr wrap="none" lIns="144000" tIns="0" rIns="144000" bIns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1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18" name="îŝḷîḓé-TextBox 48"/>
              <p:cNvSpPr txBox="1">
                <a:spLocks/>
              </p:cNvSpPr>
              <p:nvPr/>
            </p:nvSpPr>
            <p:spPr bwMode="auto">
              <a:xfrm>
                <a:off x="1561752" y="2891286"/>
                <a:ext cx="2292764" cy="415498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(recommended to use the theme font)</a:t>
                </a:r>
                <a:endParaRPr lang="zh-CN" altLang="en-US"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741791" y="2070697"/>
            <a:ext cx="3693925" cy="630942"/>
            <a:chOff x="6741791" y="2070697"/>
            <a:chExt cx="3693925" cy="630942"/>
          </a:xfrm>
        </p:grpSpPr>
        <p:cxnSp>
          <p:nvCxnSpPr>
            <p:cNvPr id="7" name="îŝḷîḓé-Connector: Elbow 54"/>
            <p:cNvCxnSpPr/>
            <p:nvPr/>
          </p:nvCxnSpPr>
          <p:spPr>
            <a:xfrm flipV="1">
              <a:off x="6741791" y="2225676"/>
              <a:ext cx="1343207" cy="314325"/>
            </a:xfrm>
            <a:prstGeom prst="bentConnector3">
              <a:avLst>
                <a:gd name="adj1" fmla="val 361"/>
              </a:avLst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"/>
            <p:cNvGrpSpPr/>
            <p:nvPr/>
          </p:nvGrpSpPr>
          <p:grpSpPr>
            <a:xfrm>
              <a:off x="8142952" y="2070697"/>
              <a:ext cx="2292764" cy="630942"/>
              <a:chOff x="7500156" y="2070697"/>
              <a:chExt cx="2292764" cy="630942"/>
            </a:xfrm>
          </p:grpSpPr>
          <p:sp>
            <p:nvSpPr>
              <p:cNvPr id="15" name="îŝḷîḓé-TextBox 53"/>
              <p:cNvSpPr txBox="1">
                <a:spLocks/>
              </p:cNvSpPr>
              <p:nvPr/>
            </p:nvSpPr>
            <p:spPr bwMode="auto">
              <a:xfrm>
                <a:off x="7500156" y="2070697"/>
                <a:ext cx="2292764" cy="215444"/>
              </a:xfrm>
              <a:prstGeom prst="rect">
                <a:avLst/>
              </a:prstGeom>
              <a:noFill/>
            </p:spPr>
            <p:txBody>
              <a:bodyPr wrap="none" lIns="144000" tIns="0" rIns="144000" bIns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2"/>
                    </a:solidFill>
                    <a:effectLst/>
                  </a:rPr>
                  <a:t>Title text preset</a:t>
                </a:r>
                <a:endParaRPr lang="zh-CN" altLang="en-US" sz="1400" dirty="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16" name="îŝḷîḓé-TextBox 55"/>
              <p:cNvSpPr txBox="1">
                <a:spLocks/>
              </p:cNvSpPr>
              <p:nvPr/>
            </p:nvSpPr>
            <p:spPr bwMode="auto">
              <a:xfrm>
                <a:off x="7500156" y="2286141"/>
                <a:ext cx="2292764" cy="415498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This part of the content is displayed as a text layout placeholder 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altLang="zh-CN" sz="900" b="0" dirty="0">
                    <a:solidFill>
                      <a:schemeClr val="tx1"/>
                    </a:solidFill>
                    <a:effectLst/>
                  </a:rPr>
                  <a:t>(recommended to use the theme font)</a:t>
                </a:r>
                <a:endParaRPr lang="zh-CN" altLang="en-US"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9" name="组合 4">
            <a:extLst>
              <a:ext uri="{FF2B5EF4-FFF2-40B4-BE49-F238E27FC236}">
                <a16:creationId xmlns:a16="http://schemas.microsoft.com/office/drawing/2014/main" id="{EB66B03A-D136-49FA-B14A-C119BCF8C50F}"/>
              </a:ext>
            </a:extLst>
          </p:cNvPr>
          <p:cNvGrpSpPr/>
          <p:nvPr/>
        </p:nvGrpSpPr>
        <p:grpSpPr>
          <a:xfrm>
            <a:off x="7134226" y="500585"/>
            <a:ext cx="4493894" cy="672894"/>
            <a:chOff x="-851534" y="500585"/>
            <a:chExt cx="4493894" cy="672894"/>
          </a:xfrm>
        </p:grpSpPr>
        <p:sp>
          <p:nvSpPr>
            <p:cNvPr id="40" name="직사각형 45">
              <a:extLst>
                <a:ext uri="{FF2B5EF4-FFF2-40B4-BE49-F238E27FC236}">
                  <a16:creationId xmlns:a16="http://schemas.microsoft.com/office/drawing/2014/main" id="{6CDC44AD-206E-433B-9930-57439E596ACB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文本框 3">
              <a:extLst>
                <a:ext uri="{FF2B5EF4-FFF2-40B4-BE49-F238E27FC236}">
                  <a16:creationId xmlns:a16="http://schemas.microsoft.com/office/drawing/2014/main" id="{BE6611A8-0107-4BF9-9E6B-A066453C8B5A}"/>
                </a:ext>
              </a:extLst>
            </p:cNvPr>
            <p:cNvSpPr txBox="1"/>
            <p:nvPr userDrawn="1"/>
          </p:nvSpPr>
          <p:spPr>
            <a:xfrm>
              <a:off x="-851534" y="500585"/>
              <a:ext cx="449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42" name="组合 5">
            <a:extLst>
              <a:ext uri="{FF2B5EF4-FFF2-40B4-BE49-F238E27FC236}">
                <a16:creationId xmlns:a16="http://schemas.microsoft.com/office/drawing/2014/main" id="{71E20448-9D5A-4D36-B0A3-08CB3D12C2B0}"/>
              </a:ext>
            </a:extLst>
          </p:cNvPr>
          <p:cNvGrpSpPr/>
          <p:nvPr/>
        </p:nvGrpSpPr>
        <p:grpSpPr>
          <a:xfrm>
            <a:off x="8819348" y="6143624"/>
            <a:ext cx="2808771" cy="714375"/>
            <a:chOff x="2122478" y="4850674"/>
            <a:chExt cx="7892380" cy="2007326"/>
          </a:xfrm>
        </p:grpSpPr>
        <p:grpSp>
          <p:nvGrpSpPr>
            <p:cNvPr id="43" name="组合 6">
              <a:extLst>
                <a:ext uri="{FF2B5EF4-FFF2-40B4-BE49-F238E27FC236}">
                  <a16:creationId xmlns:a16="http://schemas.microsoft.com/office/drawing/2014/main" id="{E7EA6B6A-1921-402A-87D0-AFC0C91A6A58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等腰三角形 17">
                <a:extLst>
                  <a:ext uri="{FF2B5EF4-FFF2-40B4-BE49-F238E27FC236}">
                    <a16:creationId xmlns:a16="http://schemas.microsoft.com/office/drawing/2014/main" id="{CFFFC7C8-0B93-4F58-8C7D-BF7EBBDB5047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直角三角形 18">
                <a:extLst>
                  <a:ext uri="{FF2B5EF4-FFF2-40B4-BE49-F238E27FC236}">
                    <a16:creationId xmlns:a16="http://schemas.microsoft.com/office/drawing/2014/main" id="{1B7F8420-C656-4FB6-B5A4-4DB0DF0C041A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D1B1037D-FB76-456A-AD30-690ADB50FEF1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1" name="等腰三角形 15">
                <a:extLst>
                  <a:ext uri="{FF2B5EF4-FFF2-40B4-BE49-F238E27FC236}">
                    <a16:creationId xmlns:a16="http://schemas.microsoft.com/office/drawing/2014/main" id="{70E65318-9C00-482D-ADB2-12BBCD1BC516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直角三角形 16">
                <a:extLst>
                  <a:ext uri="{FF2B5EF4-FFF2-40B4-BE49-F238E27FC236}">
                    <a16:creationId xmlns:a16="http://schemas.microsoft.com/office/drawing/2014/main" id="{F93022E6-4BFE-4383-B258-F20CB6BAFDFC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45" name="组合 9">
              <a:extLst>
                <a:ext uri="{FF2B5EF4-FFF2-40B4-BE49-F238E27FC236}">
                  <a16:creationId xmlns:a16="http://schemas.microsoft.com/office/drawing/2014/main" id="{F5C79B9F-959C-400E-B4E3-22E5EAB77131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49" name="等腰三角形 13">
                <a:extLst>
                  <a:ext uri="{FF2B5EF4-FFF2-40B4-BE49-F238E27FC236}">
                    <a16:creationId xmlns:a16="http://schemas.microsoft.com/office/drawing/2014/main" id="{9E204928-BFED-4D45-A47F-D73D511AC149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直角三角形 14">
                <a:extLst>
                  <a:ext uri="{FF2B5EF4-FFF2-40B4-BE49-F238E27FC236}">
                    <a16:creationId xmlns:a16="http://schemas.microsoft.com/office/drawing/2014/main" id="{E9895A85-A239-4C3A-9627-0FE14C7443F8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46" name="组合 10">
              <a:extLst>
                <a:ext uri="{FF2B5EF4-FFF2-40B4-BE49-F238E27FC236}">
                  <a16:creationId xmlns:a16="http://schemas.microsoft.com/office/drawing/2014/main" id="{FE73435F-98E6-4592-A56A-BD7053E4E6C7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47" name="等腰三角形 11">
                <a:extLst>
                  <a:ext uri="{FF2B5EF4-FFF2-40B4-BE49-F238E27FC236}">
                    <a16:creationId xmlns:a16="http://schemas.microsoft.com/office/drawing/2014/main" id="{4EF15910-6811-4E4C-AC18-E938CA06D05E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直角三角形 12">
                <a:extLst>
                  <a:ext uri="{FF2B5EF4-FFF2-40B4-BE49-F238E27FC236}">
                    <a16:creationId xmlns:a16="http://schemas.microsoft.com/office/drawing/2014/main" id="{AFEDACB7-C422-4BD8-8B17-04FF6D975E98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" name="组合 19">
            <a:extLst>
              <a:ext uri="{FF2B5EF4-FFF2-40B4-BE49-F238E27FC236}">
                <a16:creationId xmlns:a16="http://schemas.microsoft.com/office/drawing/2014/main" id="{CAEAD417-01C3-4907-8CAD-3714FD315821}"/>
              </a:ext>
            </a:extLst>
          </p:cNvPr>
          <p:cNvGrpSpPr/>
          <p:nvPr/>
        </p:nvGrpSpPr>
        <p:grpSpPr>
          <a:xfrm>
            <a:off x="9101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等腰三角形 20">
              <a:extLst>
                <a:ext uri="{FF2B5EF4-FFF2-40B4-BE49-F238E27FC236}">
                  <a16:creationId xmlns:a16="http://schemas.microsoft.com/office/drawing/2014/main" id="{1802741E-ADB1-46D0-9328-5BE3E8818902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21">
              <a:extLst>
                <a:ext uri="{FF2B5EF4-FFF2-40B4-BE49-F238E27FC236}">
                  <a16:creationId xmlns:a16="http://schemas.microsoft.com/office/drawing/2014/main" id="{C0F97DE3-872B-43DB-9032-2460CBAF6E1F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22">
              <a:extLst>
                <a:ext uri="{FF2B5EF4-FFF2-40B4-BE49-F238E27FC236}">
                  <a16:creationId xmlns:a16="http://schemas.microsoft.com/office/drawing/2014/main" id="{1E44BACE-A28E-478A-9B73-CF395D49289F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9" name="图片 24">
            <a:extLst>
              <a:ext uri="{FF2B5EF4-FFF2-40B4-BE49-F238E27FC236}">
                <a16:creationId xmlns:a16="http://schemas.microsoft.com/office/drawing/2014/main" id="{E01F59B6-019B-444D-845C-DD3943995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343" cy="6858000"/>
          </a:xfrm>
          <a:prstGeom prst="rect">
            <a:avLst/>
          </a:prstGeom>
        </p:spPr>
      </p:pic>
      <p:sp>
        <p:nvSpPr>
          <p:cNvPr id="60" name="任意多边形 25">
            <a:extLst>
              <a:ext uri="{FF2B5EF4-FFF2-40B4-BE49-F238E27FC236}">
                <a16:creationId xmlns:a16="http://schemas.microsoft.com/office/drawing/2014/main" id="{152EBB11-ECA9-41B2-B459-C580D941C9E5}"/>
              </a:ext>
            </a:extLst>
          </p:cNvPr>
          <p:cNvSpPr/>
          <p:nvPr/>
        </p:nvSpPr>
        <p:spPr>
          <a:xfrm>
            <a:off x="1417320" y="-121920"/>
            <a:ext cx="2057400" cy="7056120"/>
          </a:xfrm>
          <a:custGeom>
            <a:avLst/>
            <a:gdLst>
              <a:gd name="connsiteX0" fmla="*/ 60960 w 2057400"/>
              <a:gd name="connsiteY0" fmla="*/ 60960 h 7056120"/>
              <a:gd name="connsiteX1" fmla="*/ 198120 w 2057400"/>
              <a:gd name="connsiteY1" fmla="*/ 792480 h 7056120"/>
              <a:gd name="connsiteX2" fmla="*/ 1005840 w 2057400"/>
              <a:gd name="connsiteY2" fmla="*/ 1661160 h 7056120"/>
              <a:gd name="connsiteX3" fmla="*/ 518160 w 2057400"/>
              <a:gd name="connsiteY3" fmla="*/ 2727960 h 7056120"/>
              <a:gd name="connsiteX4" fmla="*/ 1203960 w 2057400"/>
              <a:gd name="connsiteY4" fmla="*/ 4450080 h 7056120"/>
              <a:gd name="connsiteX5" fmla="*/ 0 w 2057400"/>
              <a:gd name="connsiteY5" fmla="*/ 7056120 h 7056120"/>
              <a:gd name="connsiteX6" fmla="*/ 2057400 w 2057400"/>
              <a:gd name="connsiteY6" fmla="*/ 7040880 h 7056120"/>
              <a:gd name="connsiteX7" fmla="*/ 2057400 w 2057400"/>
              <a:gd name="connsiteY7" fmla="*/ 0 h 7056120"/>
              <a:gd name="connsiteX8" fmla="*/ 60960 w 2057400"/>
              <a:gd name="connsiteY8" fmla="*/ 60960 h 705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7056120">
                <a:moveTo>
                  <a:pt x="60960" y="60960"/>
                </a:moveTo>
                <a:lnTo>
                  <a:pt x="198120" y="792480"/>
                </a:lnTo>
                <a:lnTo>
                  <a:pt x="1005840" y="1661160"/>
                </a:lnTo>
                <a:lnTo>
                  <a:pt x="518160" y="2727960"/>
                </a:lnTo>
                <a:lnTo>
                  <a:pt x="1203960" y="4450080"/>
                </a:lnTo>
                <a:lnTo>
                  <a:pt x="0" y="7056120"/>
                </a:lnTo>
                <a:lnTo>
                  <a:pt x="2057400" y="7040880"/>
                </a:lnTo>
                <a:lnTo>
                  <a:pt x="2057400" y="0"/>
                </a:lnTo>
                <a:lnTo>
                  <a:pt x="60960" y="60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53458d-ba0b-4d2e-bb13-2c77dfe53ff7"/>
          <p:cNvGrpSpPr>
            <a:grpSpLocks noChangeAspect="1"/>
          </p:cNvGrpSpPr>
          <p:nvPr/>
        </p:nvGrpSpPr>
        <p:grpSpPr>
          <a:xfrm>
            <a:off x="2423592" y="857366"/>
            <a:ext cx="7344817" cy="6000637"/>
            <a:chOff x="2423592" y="857366"/>
            <a:chExt cx="7344817" cy="6000637"/>
          </a:xfrm>
        </p:grpSpPr>
        <p:sp>
          <p:nvSpPr>
            <p:cNvPr id="3" name="is1ide-Oval 42"/>
            <p:cNvSpPr/>
            <p:nvPr/>
          </p:nvSpPr>
          <p:spPr>
            <a:xfrm>
              <a:off x="8041938" y="1714600"/>
              <a:ext cx="628339" cy="628339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is1ide-Freeform: Shape 43"/>
            <p:cNvSpPr/>
            <p:nvPr/>
          </p:nvSpPr>
          <p:spPr>
            <a:xfrm>
              <a:off x="8176582" y="1849242"/>
              <a:ext cx="359051" cy="35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1ide-Rectangle 41"/>
            <p:cNvSpPr/>
            <p:nvPr/>
          </p:nvSpPr>
          <p:spPr>
            <a:xfrm>
              <a:off x="7234074" y="2450865"/>
              <a:ext cx="2244067" cy="628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is displayed as a text layout placeholder 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(recommended to use the theme font)</a:t>
              </a:r>
              <a:r>
                <a:rPr lang="zh-CN" altLang="en-US" sz="1100" dirty="0"/>
                <a:t>。</a:t>
              </a:r>
            </a:p>
          </p:txBody>
        </p:sp>
        <p:sp>
          <p:nvSpPr>
            <p:cNvPr id="6" name="is1ide-Oval 38"/>
            <p:cNvSpPr/>
            <p:nvPr/>
          </p:nvSpPr>
          <p:spPr>
            <a:xfrm>
              <a:off x="8339963" y="3868297"/>
              <a:ext cx="628339" cy="628339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1ide-Freeform: Shape 39"/>
            <p:cNvSpPr/>
            <p:nvPr/>
          </p:nvSpPr>
          <p:spPr>
            <a:xfrm>
              <a:off x="8474606" y="4049182"/>
              <a:ext cx="359052" cy="26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s1ide-Rectangle 37"/>
            <p:cNvSpPr/>
            <p:nvPr/>
          </p:nvSpPr>
          <p:spPr>
            <a:xfrm>
              <a:off x="7524342" y="4587612"/>
              <a:ext cx="2244067" cy="624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is displayed as a text layout placeholder 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(recommended to use the theme font)</a:t>
              </a:r>
              <a:r>
                <a:rPr lang="zh-CN" altLang="en-US" sz="1100" dirty="0"/>
                <a:t>。</a:t>
              </a:r>
            </a:p>
          </p:txBody>
        </p:sp>
        <p:sp>
          <p:nvSpPr>
            <p:cNvPr id="9" name="is1ide-Oval 34"/>
            <p:cNvSpPr/>
            <p:nvPr/>
          </p:nvSpPr>
          <p:spPr>
            <a:xfrm>
              <a:off x="5761593" y="857366"/>
              <a:ext cx="628339" cy="628339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Freeform: Shape 35"/>
            <p:cNvSpPr/>
            <p:nvPr/>
          </p:nvSpPr>
          <p:spPr>
            <a:xfrm>
              <a:off x="5896236" y="1011084"/>
              <a:ext cx="359052" cy="32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s1ide-Rectangle 33"/>
            <p:cNvSpPr/>
            <p:nvPr/>
          </p:nvSpPr>
          <p:spPr>
            <a:xfrm>
              <a:off x="4949005" y="1560418"/>
              <a:ext cx="2244067" cy="628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is displayed as a text layout placeholder 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(recommended to use the theme font)</a:t>
              </a:r>
              <a:r>
                <a:rPr lang="zh-CN" altLang="en-US" sz="1100" dirty="0"/>
                <a:t>。</a:t>
              </a:r>
            </a:p>
          </p:txBody>
        </p:sp>
        <p:sp>
          <p:nvSpPr>
            <p:cNvPr id="12" name="is1ide-Oval 30"/>
            <p:cNvSpPr/>
            <p:nvPr/>
          </p:nvSpPr>
          <p:spPr>
            <a:xfrm>
              <a:off x="3479731" y="1714600"/>
              <a:ext cx="628339" cy="628339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Freeform: Shape 31"/>
            <p:cNvSpPr/>
            <p:nvPr/>
          </p:nvSpPr>
          <p:spPr>
            <a:xfrm>
              <a:off x="3657942" y="1849244"/>
              <a:ext cx="271917" cy="35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s1ide-Rectangle 29"/>
            <p:cNvSpPr/>
            <p:nvPr/>
          </p:nvSpPr>
          <p:spPr>
            <a:xfrm>
              <a:off x="2671867" y="2450865"/>
              <a:ext cx="2244067" cy="628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is displayed as a text layout placeholder 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(recommended to use the theme font)</a:t>
              </a:r>
              <a:r>
                <a:rPr lang="zh-CN" altLang="en-US" sz="1100" dirty="0"/>
                <a:t>。</a:t>
              </a:r>
            </a:p>
          </p:txBody>
        </p:sp>
        <p:sp>
          <p:nvSpPr>
            <p:cNvPr id="15" name="is1ide-Oval 26"/>
            <p:cNvSpPr/>
            <p:nvPr/>
          </p:nvSpPr>
          <p:spPr>
            <a:xfrm>
              <a:off x="3231455" y="3868297"/>
              <a:ext cx="628339" cy="628339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Freeform: Shape 27"/>
            <p:cNvSpPr/>
            <p:nvPr/>
          </p:nvSpPr>
          <p:spPr>
            <a:xfrm>
              <a:off x="3366099" y="4003010"/>
              <a:ext cx="359052" cy="35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s1ide-Rectangle 25"/>
            <p:cNvSpPr/>
            <p:nvPr/>
          </p:nvSpPr>
          <p:spPr>
            <a:xfrm>
              <a:off x="2423592" y="4583505"/>
              <a:ext cx="2244067" cy="628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is displayed as a text layout placeholder 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(recommended to use the theme font)</a:t>
              </a:r>
              <a:r>
                <a:rPr lang="zh-CN" altLang="en-US" sz="1100" dirty="0"/>
                <a:t>。</a:t>
              </a:r>
            </a:p>
          </p:txBody>
        </p:sp>
        <p:sp>
          <p:nvSpPr>
            <p:cNvPr id="18" name="is1ide-Freeform: Shape 17"/>
            <p:cNvSpPr/>
            <p:nvPr/>
          </p:nvSpPr>
          <p:spPr>
            <a:xfrm rot="16200000" flipH="1">
              <a:off x="7854297" y="5137616"/>
              <a:ext cx="686250" cy="27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" y="840"/>
                  </a:lnTo>
                  <a:lnTo>
                    <a:pt x="21600" y="21600"/>
                  </a:lnTo>
                  <a:lnTo>
                    <a:pt x="21591" y="1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1ide-Arrow: Right 18"/>
            <p:cNvSpPr/>
            <p:nvPr/>
          </p:nvSpPr>
          <p:spPr>
            <a:xfrm rot="16200000">
              <a:off x="5976554" y="5147695"/>
              <a:ext cx="1796085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s1ide-Freeform: Shape 15"/>
            <p:cNvSpPr/>
            <p:nvPr/>
          </p:nvSpPr>
          <p:spPr>
            <a:xfrm rot="16200000" flipH="1">
              <a:off x="6874736" y="5707022"/>
              <a:ext cx="685109" cy="161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" y="0"/>
                  </a:moveTo>
                  <a:lnTo>
                    <a:pt x="0" y="1391"/>
                  </a:lnTo>
                  <a:lnTo>
                    <a:pt x="21600" y="21600"/>
                  </a:lnTo>
                  <a:lnTo>
                    <a:pt x="21600" y="120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1ide-Arrow: Right 16"/>
            <p:cNvSpPr/>
            <p:nvPr/>
          </p:nvSpPr>
          <p:spPr>
            <a:xfrm rot="16200000">
              <a:off x="5116084" y="4700840"/>
              <a:ext cx="2689797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1ide-Freeform: Shape 13"/>
            <p:cNvSpPr/>
            <p:nvPr/>
          </p:nvSpPr>
          <p:spPr>
            <a:xfrm rot="16200000" flipH="1">
              <a:off x="5757585" y="6153217"/>
              <a:ext cx="686983" cy="72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" y="8656"/>
                  </a:moveTo>
                  <a:lnTo>
                    <a:pt x="21589" y="0"/>
                  </a:lnTo>
                  <a:lnTo>
                    <a:pt x="21600" y="21600"/>
                  </a:lnTo>
                  <a:lnTo>
                    <a:pt x="0" y="11830"/>
                  </a:lnTo>
                  <a:lnTo>
                    <a:pt x="61" y="865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1ide-Arrow: Right 14"/>
            <p:cNvSpPr/>
            <p:nvPr/>
          </p:nvSpPr>
          <p:spPr>
            <a:xfrm rot="16200000">
              <a:off x="4193550" y="4157361"/>
              <a:ext cx="3776753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s1ide-Freeform: Shape 11"/>
            <p:cNvSpPr/>
            <p:nvPr/>
          </p:nvSpPr>
          <p:spPr>
            <a:xfrm rot="16200000" flipH="1">
              <a:off x="4605858" y="5723663"/>
              <a:ext cx="686294" cy="158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" y="20157"/>
                  </a:moveTo>
                  <a:lnTo>
                    <a:pt x="21588" y="0"/>
                  </a:lnTo>
                  <a:lnTo>
                    <a:pt x="21600" y="9767"/>
                  </a:lnTo>
                  <a:lnTo>
                    <a:pt x="0" y="21600"/>
                  </a:lnTo>
                  <a:lnTo>
                    <a:pt x="27" y="201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1ide-Arrow: Right 12"/>
            <p:cNvSpPr/>
            <p:nvPr/>
          </p:nvSpPr>
          <p:spPr>
            <a:xfrm rot="16200000">
              <a:off x="4340019" y="4700839"/>
              <a:ext cx="2689797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ide-Freeform: Shape 9"/>
            <p:cNvSpPr/>
            <p:nvPr/>
          </p:nvSpPr>
          <p:spPr>
            <a:xfrm rot="16200000" flipH="1">
              <a:off x="3631712" y="5142630"/>
              <a:ext cx="687430" cy="27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28"/>
                  </a:moveTo>
                  <a:lnTo>
                    <a:pt x="21600" y="0"/>
                  </a:lnTo>
                  <a:lnTo>
                    <a:pt x="21591" y="5658"/>
                  </a:lnTo>
                  <a:lnTo>
                    <a:pt x="48" y="21600"/>
                  </a:lnTo>
                  <a:lnTo>
                    <a:pt x="0" y="2072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s1ide-Arrow: Right 10"/>
            <p:cNvSpPr/>
            <p:nvPr/>
          </p:nvSpPr>
          <p:spPr>
            <a:xfrm rot="16200000">
              <a:off x="4391846" y="5147696"/>
              <a:ext cx="1796085" cy="253965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68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7b4ba01-9fee-431d-b1c8-7ee2d996c648"/>
          <p:cNvGrpSpPr>
            <a:grpSpLocks noChangeAspect="1"/>
          </p:cNvGrpSpPr>
          <p:nvPr/>
        </p:nvGrpSpPr>
        <p:grpSpPr>
          <a:xfrm>
            <a:off x="1307468" y="1480792"/>
            <a:ext cx="9613068" cy="3896416"/>
            <a:chOff x="1307468" y="1480790"/>
            <a:chExt cx="9613068" cy="3896416"/>
          </a:xfrm>
        </p:grpSpPr>
        <p:grpSp>
          <p:nvGrpSpPr>
            <p:cNvPr id="3" name="Group 26"/>
            <p:cNvGrpSpPr/>
            <p:nvPr/>
          </p:nvGrpSpPr>
          <p:grpSpPr>
            <a:xfrm>
              <a:off x="3782751" y="1480790"/>
              <a:ext cx="4626499" cy="3896416"/>
              <a:chOff x="3579167" y="1745234"/>
              <a:chExt cx="5120832" cy="4312744"/>
            </a:xfrm>
          </p:grpSpPr>
          <p:sp>
            <p:nvSpPr>
              <p:cNvPr id="23" name="íṩľíḍè-Freeform: Shape 1"/>
              <p:cNvSpPr>
                <a:spLocks/>
              </p:cNvSpPr>
              <p:nvPr/>
            </p:nvSpPr>
            <p:spPr bwMode="auto">
              <a:xfrm>
                <a:off x="4050891" y="3547580"/>
                <a:ext cx="2225453" cy="2207418"/>
              </a:xfrm>
              <a:custGeom>
                <a:avLst/>
                <a:gdLst>
                  <a:gd name="T0" fmla="*/ 240 w 260"/>
                  <a:gd name="T1" fmla="*/ 258 h 258"/>
                  <a:gd name="T2" fmla="*/ 153 w 260"/>
                  <a:gd name="T3" fmla="*/ 215 h 258"/>
                  <a:gd name="T4" fmla="*/ 3 w 260"/>
                  <a:gd name="T5" fmla="*/ 33 h 258"/>
                  <a:gd name="T6" fmla="*/ 5 w 260"/>
                  <a:gd name="T7" fmla="*/ 6 h 258"/>
                  <a:gd name="T8" fmla="*/ 20 w 260"/>
                  <a:gd name="T9" fmla="*/ 0 h 258"/>
                  <a:gd name="T10" fmla="*/ 107 w 260"/>
                  <a:gd name="T11" fmla="*/ 43 h 258"/>
                  <a:gd name="T12" fmla="*/ 256 w 260"/>
                  <a:gd name="T13" fmla="*/ 225 h 258"/>
                  <a:gd name="T14" fmla="*/ 255 w 260"/>
                  <a:gd name="T15" fmla="*/ 252 h 258"/>
                  <a:gd name="T16" fmla="*/ 240 w 260"/>
                  <a:gd name="T1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58">
                    <a:moveTo>
                      <a:pt x="240" y="258"/>
                    </a:moveTo>
                    <a:cubicBezTo>
                      <a:pt x="221" y="258"/>
                      <a:pt x="189" y="242"/>
                      <a:pt x="153" y="215"/>
                    </a:cubicBezTo>
                    <a:cubicBezTo>
                      <a:pt x="84" y="161"/>
                      <a:pt x="16" y="80"/>
                      <a:pt x="3" y="33"/>
                    </a:cubicBezTo>
                    <a:cubicBezTo>
                      <a:pt x="0" y="20"/>
                      <a:pt x="0" y="11"/>
                      <a:pt x="5" y="6"/>
                    </a:cubicBezTo>
                    <a:cubicBezTo>
                      <a:pt x="8" y="2"/>
                      <a:pt x="13" y="0"/>
                      <a:pt x="20" y="0"/>
                    </a:cubicBezTo>
                    <a:cubicBezTo>
                      <a:pt x="39" y="0"/>
                      <a:pt x="70" y="15"/>
                      <a:pt x="107" y="43"/>
                    </a:cubicBezTo>
                    <a:cubicBezTo>
                      <a:pt x="176" y="96"/>
                      <a:pt x="243" y="178"/>
                      <a:pt x="256" y="225"/>
                    </a:cubicBezTo>
                    <a:cubicBezTo>
                      <a:pt x="260" y="237"/>
                      <a:pt x="259" y="246"/>
                      <a:pt x="255" y="252"/>
                    </a:cubicBezTo>
                    <a:cubicBezTo>
                      <a:pt x="252" y="256"/>
                      <a:pt x="247" y="258"/>
                      <a:pt x="240" y="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ṩľíḍè-Freeform: Shape 2"/>
              <p:cNvSpPr>
                <a:spLocks/>
              </p:cNvSpPr>
              <p:nvPr/>
            </p:nvSpPr>
            <p:spPr bwMode="auto">
              <a:xfrm>
                <a:off x="4822766" y="3017365"/>
                <a:ext cx="2701564" cy="2687136"/>
              </a:xfrm>
              <a:custGeom>
                <a:avLst/>
                <a:gdLst>
                  <a:gd name="T0" fmla="*/ 292 w 316"/>
                  <a:gd name="T1" fmla="*/ 314 h 314"/>
                  <a:gd name="T2" fmla="*/ 186 w 316"/>
                  <a:gd name="T3" fmla="*/ 262 h 314"/>
                  <a:gd name="T4" fmla="*/ 4 w 316"/>
                  <a:gd name="T5" fmla="*/ 40 h 314"/>
                  <a:gd name="T6" fmla="*/ 6 w 316"/>
                  <a:gd name="T7" fmla="*/ 7 h 314"/>
                  <a:gd name="T8" fmla="*/ 24 w 316"/>
                  <a:gd name="T9" fmla="*/ 0 h 314"/>
                  <a:gd name="T10" fmla="*/ 130 w 316"/>
                  <a:gd name="T11" fmla="*/ 53 h 314"/>
                  <a:gd name="T12" fmla="*/ 312 w 316"/>
                  <a:gd name="T13" fmla="*/ 274 h 314"/>
                  <a:gd name="T14" fmla="*/ 311 w 316"/>
                  <a:gd name="T15" fmla="*/ 307 h 314"/>
                  <a:gd name="T16" fmla="*/ 292 w 316"/>
                  <a:gd name="T17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314">
                    <a:moveTo>
                      <a:pt x="292" y="314"/>
                    </a:moveTo>
                    <a:cubicBezTo>
                      <a:pt x="269" y="314"/>
                      <a:pt x="230" y="295"/>
                      <a:pt x="186" y="262"/>
                    </a:cubicBezTo>
                    <a:cubicBezTo>
                      <a:pt x="102" y="197"/>
                      <a:pt x="20" y="98"/>
                      <a:pt x="4" y="40"/>
                    </a:cubicBezTo>
                    <a:cubicBezTo>
                      <a:pt x="0" y="25"/>
                      <a:pt x="0" y="14"/>
                      <a:pt x="6" y="7"/>
                    </a:cubicBezTo>
                    <a:cubicBezTo>
                      <a:pt x="9" y="2"/>
                      <a:pt x="16" y="0"/>
                      <a:pt x="24" y="0"/>
                    </a:cubicBezTo>
                    <a:cubicBezTo>
                      <a:pt x="47" y="0"/>
                      <a:pt x="86" y="19"/>
                      <a:pt x="130" y="53"/>
                    </a:cubicBezTo>
                    <a:cubicBezTo>
                      <a:pt x="214" y="117"/>
                      <a:pt x="296" y="217"/>
                      <a:pt x="312" y="274"/>
                    </a:cubicBezTo>
                    <a:cubicBezTo>
                      <a:pt x="316" y="289"/>
                      <a:pt x="316" y="300"/>
                      <a:pt x="311" y="307"/>
                    </a:cubicBezTo>
                    <a:cubicBezTo>
                      <a:pt x="307" y="312"/>
                      <a:pt x="300" y="314"/>
                      <a:pt x="292" y="3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ṩľíḍè-Freeform: Shape 3"/>
              <p:cNvSpPr>
                <a:spLocks/>
              </p:cNvSpPr>
              <p:nvPr/>
            </p:nvSpPr>
            <p:spPr bwMode="auto">
              <a:xfrm>
                <a:off x="5233953" y="2133678"/>
                <a:ext cx="2452687" cy="2441868"/>
              </a:xfrm>
              <a:custGeom>
                <a:avLst/>
                <a:gdLst>
                  <a:gd name="T0" fmla="*/ 265 w 287"/>
                  <a:gd name="T1" fmla="*/ 285 h 285"/>
                  <a:gd name="T2" fmla="*/ 169 w 287"/>
                  <a:gd name="T3" fmla="*/ 237 h 285"/>
                  <a:gd name="T4" fmla="*/ 4 w 287"/>
                  <a:gd name="T5" fmla="*/ 36 h 285"/>
                  <a:gd name="T6" fmla="*/ 5 w 287"/>
                  <a:gd name="T7" fmla="*/ 6 h 285"/>
                  <a:gd name="T8" fmla="*/ 22 w 287"/>
                  <a:gd name="T9" fmla="*/ 0 h 285"/>
                  <a:gd name="T10" fmla="*/ 118 w 287"/>
                  <a:gd name="T11" fmla="*/ 47 h 285"/>
                  <a:gd name="T12" fmla="*/ 283 w 287"/>
                  <a:gd name="T13" fmla="*/ 248 h 285"/>
                  <a:gd name="T14" fmla="*/ 282 w 287"/>
                  <a:gd name="T15" fmla="*/ 278 h 285"/>
                  <a:gd name="T16" fmla="*/ 265 w 287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285">
                    <a:moveTo>
                      <a:pt x="265" y="285"/>
                    </a:moveTo>
                    <a:cubicBezTo>
                      <a:pt x="244" y="285"/>
                      <a:pt x="209" y="267"/>
                      <a:pt x="169" y="237"/>
                    </a:cubicBezTo>
                    <a:cubicBezTo>
                      <a:pt x="92" y="178"/>
                      <a:pt x="18" y="88"/>
                      <a:pt x="4" y="36"/>
                    </a:cubicBezTo>
                    <a:cubicBezTo>
                      <a:pt x="0" y="22"/>
                      <a:pt x="0" y="13"/>
                      <a:pt x="5" y="6"/>
                    </a:cubicBezTo>
                    <a:cubicBezTo>
                      <a:pt x="8" y="2"/>
                      <a:pt x="14" y="0"/>
                      <a:pt x="22" y="0"/>
                    </a:cubicBezTo>
                    <a:cubicBezTo>
                      <a:pt x="43" y="0"/>
                      <a:pt x="78" y="17"/>
                      <a:pt x="118" y="47"/>
                    </a:cubicBezTo>
                    <a:cubicBezTo>
                      <a:pt x="194" y="106"/>
                      <a:pt x="269" y="196"/>
                      <a:pt x="283" y="248"/>
                    </a:cubicBezTo>
                    <a:cubicBezTo>
                      <a:pt x="287" y="262"/>
                      <a:pt x="286" y="272"/>
                      <a:pt x="282" y="278"/>
                    </a:cubicBezTo>
                    <a:cubicBezTo>
                      <a:pt x="278" y="283"/>
                      <a:pt x="273" y="285"/>
                      <a:pt x="265" y="2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ṩľíḍè-Freeform: Shape 4"/>
              <p:cNvSpPr>
                <a:spLocks/>
              </p:cNvSpPr>
              <p:nvPr/>
            </p:nvSpPr>
            <p:spPr bwMode="auto">
              <a:xfrm>
                <a:off x="4043677" y="3666607"/>
                <a:ext cx="2095605" cy="2106426"/>
              </a:xfrm>
              <a:custGeom>
                <a:avLst/>
                <a:gdLst>
                  <a:gd name="T0" fmla="*/ 245 w 245"/>
                  <a:gd name="T1" fmla="*/ 243 h 246"/>
                  <a:gd name="T2" fmla="*/ 154 w 245"/>
                  <a:gd name="T3" fmla="*/ 200 h 246"/>
                  <a:gd name="T4" fmla="*/ 3 w 245"/>
                  <a:gd name="T5" fmla="*/ 0 h 246"/>
                  <a:gd name="T6" fmla="*/ 3 w 245"/>
                  <a:gd name="T7" fmla="*/ 0 h 246"/>
                  <a:gd name="T8" fmla="*/ 1 w 245"/>
                  <a:gd name="T9" fmla="*/ 21 h 246"/>
                  <a:gd name="T10" fmla="*/ 1 w 245"/>
                  <a:gd name="T11" fmla="*/ 23 h 246"/>
                  <a:gd name="T12" fmla="*/ 1 w 245"/>
                  <a:gd name="T13" fmla="*/ 31 h 246"/>
                  <a:gd name="T14" fmla="*/ 1 w 245"/>
                  <a:gd name="T15" fmla="*/ 43 h 246"/>
                  <a:gd name="T16" fmla="*/ 2 w 245"/>
                  <a:gd name="T17" fmla="*/ 53 h 246"/>
                  <a:gd name="T18" fmla="*/ 6 w 245"/>
                  <a:gd name="T19" fmla="*/ 79 h 246"/>
                  <a:gd name="T20" fmla="*/ 7 w 245"/>
                  <a:gd name="T21" fmla="*/ 84 h 246"/>
                  <a:gd name="T22" fmla="*/ 8 w 245"/>
                  <a:gd name="T23" fmla="*/ 86 h 246"/>
                  <a:gd name="T24" fmla="*/ 10 w 245"/>
                  <a:gd name="T25" fmla="*/ 93 h 246"/>
                  <a:gd name="T26" fmla="*/ 11 w 245"/>
                  <a:gd name="T27" fmla="*/ 97 h 246"/>
                  <a:gd name="T28" fmla="*/ 12 w 245"/>
                  <a:gd name="T29" fmla="*/ 101 h 246"/>
                  <a:gd name="T30" fmla="*/ 12 w 245"/>
                  <a:gd name="T31" fmla="*/ 102 h 246"/>
                  <a:gd name="T32" fmla="*/ 15 w 245"/>
                  <a:gd name="T33" fmla="*/ 110 h 246"/>
                  <a:gd name="T34" fmla="*/ 24 w 245"/>
                  <a:gd name="T35" fmla="*/ 129 h 246"/>
                  <a:gd name="T36" fmla="*/ 26 w 245"/>
                  <a:gd name="T37" fmla="*/ 132 h 246"/>
                  <a:gd name="T38" fmla="*/ 30 w 245"/>
                  <a:gd name="T39" fmla="*/ 139 h 246"/>
                  <a:gd name="T40" fmla="*/ 32 w 245"/>
                  <a:gd name="T41" fmla="*/ 143 h 246"/>
                  <a:gd name="T42" fmla="*/ 34 w 245"/>
                  <a:gd name="T43" fmla="*/ 147 h 246"/>
                  <a:gd name="T44" fmla="*/ 36 w 245"/>
                  <a:gd name="T45" fmla="*/ 150 h 246"/>
                  <a:gd name="T46" fmla="*/ 42 w 245"/>
                  <a:gd name="T47" fmla="*/ 158 h 246"/>
                  <a:gd name="T48" fmla="*/ 54 w 245"/>
                  <a:gd name="T49" fmla="*/ 173 h 246"/>
                  <a:gd name="T50" fmla="*/ 56 w 245"/>
                  <a:gd name="T51" fmla="*/ 176 h 246"/>
                  <a:gd name="T52" fmla="*/ 63 w 245"/>
                  <a:gd name="T53" fmla="*/ 183 h 246"/>
                  <a:gd name="T54" fmla="*/ 67 w 245"/>
                  <a:gd name="T55" fmla="*/ 186 h 246"/>
                  <a:gd name="T56" fmla="*/ 80 w 245"/>
                  <a:gd name="T57" fmla="*/ 198 h 246"/>
                  <a:gd name="T58" fmla="*/ 85 w 245"/>
                  <a:gd name="T59" fmla="*/ 202 h 246"/>
                  <a:gd name="T60" fmla="*/ 90 w 245"/>
                  <a:gd name="T61" fmla="*/ 206 h 246"/>
                  <a:gd name="T62" fmla="*/ 98 w 245"/>
                  <a:gd name="T63" fmla="*/ 211 h 246"/>
                  <a:gd name="T64" fmla="*/ 109 w 245"/>
                  <a:gd name="T65" fmla="*/ 218 h 246"/>
                  <a:gd name="T66" fmla="*/ 112 w 245"/>
                  <a:gd name="T67" fmla="*/ 219 h 246"/>
                  <a:gd name="T68" fmla="*/ 116 w 245"/>
                  <a:gd name="T69" fmla="*/ 221 h 246"/>
                  <a:gd name="T70" fmla="*/ 120 w 245"/>
                  <a:gd name="T71" fmla="*/ 223 h 246"/>
                  <a:gd name="T72" fmla="*/ 123 w 245"/>
                  <a:gd name="T73" fmla="*/ 225 h 246"/>
                  <a:gd name="T74" fmla="*/ 137 w 245"/>
                  <a:gd name="T75" fmla="*/ 231 h 246"/>
                  <a:gd name="T76" fmla="*/ 149 w 245"/>
                  <a:gd name="T77" fmla="*/ 235 h 246"/>
                  <a:gd name="T78" fmla="*/ 163 w 245"/>
                  <a:gd name="T79" fmla="*/ 239 h 246"/>
                  <a:gd name="T80" fmla="*/ 166 w 245"/>
                  <a:gd name="T81" fmla="*/ 240 h 246"/>
                  <a:gd name="T82" fmla="*/ 172 w 245"/>
                  <a:gd name="T83" fmla="*/ 241 h 246"/>
                  <a:gd name="T84" fmla="*/ 182 w 245"/>
                  <a:gd name="T85" fmla="*/ 243 h 246"/>
                  <a:gd name="T86" fmla="*/ 190 w 245"/>
                  <a:gd name="T87" fmla="*/ 244 h 246"/>
                  <a:gd name="T88" fmla="*/ 197 w 245"/>
                  <a:gd name="T89" fmla="*/ 245 h 246"/>
                  <a:gd name="T90" fmla="*/ 203 w 245"/>
                  <a:gd name="T91" fmla="*/ 245 h 246"/>
                  <a:gd name="T92" fmla="*/ 222 w 245"/>
                  <a:gd name="T93" fmla="*/ 245 h 246"/>
                  <a:gd name="T94" fmla="*/ 239 w 245"/>
                  <a:gd name="T95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" h="246">
                    <a:moveTo>
                      <a:pt x="245" y="243"/>
                    </a:moveTo>
                    <a:cubicBezTo>
                      <a:pt x="245" y="243"/>
                      <a:pt x="245" y="243"/>
                      <a:pt x="245" y="243"/>
                    </a:cubicBezTo>
                    <a:cubicBezTo>
                      <a:pt x="245" y="243"/>
                      <a:pt x="245" y="243"/>
                      <a:pt x="245" y="243"/>
                    </a:cubicBezTo>
                    <a:cubicBezTo>
                      <a:pt x="227" y="246"/>
                      <a:pt x="195" y="231"/>
                      <a:pt x="154" y="200"/>
                    </a:cubicBezTo>
                    <a:cubicBezTo>
                      <a:pt x="85" y="147"/>
                      <a:pt x="18" y="66"/>
                      <a:pt x="5" y="18"/>
                    </a:cubicBezTo>
                    <a:cubicBezTo>
                      <a:pt x="3" y="11"/>
                      <a:pt x="2" y="5"/>
                      <a:pt x="3" y="0"/>
                    </a:cubicBezTo>
                    <a:cubicBezTo>
                      <a:pt x="2" y="5"/>
                      <a:pt x="2" y="11"/>
                      <a:pt x="1" y="16"/>
                    </a:cubicBezTo>
                    <a:cubicBezTo>
                      <a:pt x="2" y="11"/>
                      <a:pt x="2" y="5"/>
                      <a:pt x="3" y="0"/>
                    </a:cubicBezTo>
                    <a:cubicBezTo>
                      <a:pt x="2" y="7"/>
                      <a:pt x="1" y="1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28"/>
                      <a:pt x="1" y="29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0" y="36"/>
                      <a:pt x="1" y="39"/>
                      <a:pt x="1" y="43"/>
                    </a:cubicBezTo>
                    <a:cubicBezTo>
                      <a:pt x="1" y="44"/>
                      <a:pt x="1" y="44"/>
                      <a:pt x="1" y="45"/>
                    </a:cubicBezTo>
                    <a:cubicBezTo>
                      <a:pt x="1" y="47"/>
                      <a:pt x="1" y="50"/>
                      <a:pt x="2" y="53"/>
                    </a:cubicBezTo>
                    <a:cubicBezTo>
                      <a:pt x="2" y="53"/>
                      <a:pt x="2" y="53"/>
                      <a:pt x="2" y="54"/>
                    </a:cubicBezTo>
                    <a:cubicBezTo>
                      <a:pt x="2" y="55"/>
                      <a:pt x="3" y="65"/>
                      <a:pt x="6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1"/>
                      <a:pt x="7" y="82"/>
                      <a:pt x="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5"/>
                      <a:pt x="8" y="86"/>
                      <a:pt x="8" y="86"/>
                    </a:cubicBezTo>
                    <a:cubicBezTo>
                      <a:pt x="8" y="87"/>
                      <a:pt x="8" y="88"/>
                      <a:pt x="8" y="88"/>
                    </a:cubicBezTo>
                    <a:cubicBezTo>
                      <a:pt x="8" y="89"/>
                      <a:pt x="9" y="90"/>
                      <a:pt x="10" y="93"/>
                    </a:cubicBezTo>
                    <a:cubicBezTo>
                      <a:pt x="10" y="94"/>
                      <a:pt x="10" y="94"/>
                      <a:pt x="10" y="95"/>
                    </a:cubicBezTo>
                    <a:cubicBezTo>
                      <a:pt x="10" y="95"/>
                      <a:pt x="10" y="96"/>
                      <a:pt x="11" y="97"/>
                    </a:cubicBezTo>
                    <a:cubicBezTo>
                      <a:pt x="11" y="97"/>
                      <a:pt x="11" y="97"/>
                      <a:pt x="11" y="98"/>
                    </a:cubicBezTo>
                    <a:cubicBezTo>
                      <a:pt x="11" y="99"/>
                      <a:pt x="12" y="100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4"/>
                      <a:pt x="14" y="106"/>
                      <a:pt x="15" y="109"/>
                    </a:cubicBezTo>
                    <a:cubicBezTo>
                      <a:pt x="15" y="109"/>
                      <a:pt x="15" y="110"/>
                      <a:pt x="15" y="110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7"/>
                      <a:pt x="20" y="120"/>
                      <a:pt x="24" y="129"/>
                    </a:cubicBezTo>
                    <a:cubicBezTo>
                      <a:pt x="24" y="129"/>
                      <a:pt x="24" y="130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7" y="134"/>
                      <a:pt x="28" y="137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40"/>
                      <a:pt x="30" y="140"/>
                    </a:cubicBezTo>
                    <a:cubicBezTo>
                      <a:pt x="31" y="141"/>
                      <a:pt x="31" y="142"/>
                      <a:pt x="32" y="143"/>
                    </a:cubicBezTo>
                    <a:cubicBezTo>
                      <a:pt x="33" y="144"/>
                      <a:pt x="33" y="145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8"/>
                      <a:pt x="35" y="148"/>
                      <a:pt x="36" y="149"/>
                    </a:cubicBezTo>
                    <a:cubicBezTo>
                      <a:pt x="36" y="149"/>
                      <a:pt x="36" y="149"/>
                      <a:pt x="36" y="150"/>
                    </a:cubicBezTo>
                    <a:cubicBezTo>
                      <a:pt x="36" y="150"/>
                      <a:pt x="36" y="150"/>
                      <a:pt x="37" y="150"/>
                    </a:cubicBezTo>
                    <a:cubicBezTo>
                      <a:pt x="38" y="153"/>
                      <a:pt x="40" y="155"/>
                      <a:pt x="42" y="158"/>
                    </a:cubicBezTo>
                    <a:cubicBezTo>
                      <a:pt x="42" y="158"/>
                      <a:pt x="42" y="159"/>
                      <a:pt x="43" y="159"/>
                    </a:cubicBezTo>
                    <a:cubicBezTo>
                      <a:pt x="45" y="163"/>
                      <a:pt x="49" y="168"/>
                      <a:pt x="54" y="173"/>
                    </a:cubicBezTo>
                    <a:cubicBezTo>
                      <a:pt x="55" y="174"/>
                      <a:pt x="55" y="175"/>
                      <a:pt x="56" y="176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8" y="178"/>
                      <a:pt x="60" y="180"/>
                      <a:pt x="62" y="182"/>
                    </a:cubicBezTo>
                    <a:cubicBezTo>
                      <a:pt x="62" y="182"/>
                      <a:pt x="63" y="182"/>
                      <a:pt x="63" y="183"/>
                    </a:cubicBezTo>
                    <a:cubicBezTo>
                      <a:pt x="64" y="184"/>
                      <a:pt x="65" y="185"/>
                      <a:pt x="66" y="185"/>
                    </a:cubicBezTo>
                    <a:cubicBezTo>
                      <a:pt x="66" y="186"/>
                      <a:pt x="67" y="186"/>
                      <a:pt x="67" y="186"/>
                    </a:cubicBezTo>
                    <a:cubicBezTo>
                      <a:pt x="67" y="187"/>
                      <a:pt x="68" y="188"/>
                      <a:pt x="69" y="188"/>
                    </a:cubicBezTo>
                    <a:cubicBezTo>
                      <a:pt x="73" y="192"/>
                      <a:pt x="76" y="195"/>
                      <a:pt x="80" y="198"/>
                    </a:cubicBezTo>
                    <a:cubicBezTo>
                      <a:pt x="80" y="198"/>
                      <a:pt x="80" y="198"/>
                      <a:pt x="81" y="199"/>
                    </a:cubicBezTo>
                    <a:cubicBezTo>
                      <a:pt x="82" y="200"/>
                      <a:pt x="83" y="201"/>
                      <a:pt x="85" y="202"/>
                    </a:cubicBezTo>
                    <a:cubicBezTo>
                      <a:pt x="85" y="202"/>
                      <a:pt x="85" y="202"/>
                      <a:pt x="86" y="202"/>
                    </a:cubicBezTo>
                    <a:cubicBezTo>
                      <a:pt x="87" y="204"/>
                      <a:pt x="89" y="205"/>
                      <a:pt x="90" y="206"/>
                    </a:cubicBezTo>
                    <a:cubicBezTo>
                      <a:pt x="90" y="206"/>
                      <a:pt x="90" y="206"/>
                      <a:pt x="90" y="206"/>
                    </a:cubicBezTo>
                    <a:cubicBezTo>
                      <a:pt x="94" y="208"/>
                      <a:pt x="97" y="210"/>
                      <a:pt x="98" y="211"/>
                    </a:cubicBezTo>
                    <a:cubicBezTo>
                      <a:pt x="102" y="213"/>
                      <a:pt x="105" y="215"/>
                      <a:pt x="108" y="217"/>
                    </a:cubicBezTo>
                    <a:cubicBezTo>
                      <a:pt x="108" y="217"/>
                      <a:pt x="108" y="217"/>
                      <a:pt x="109" y="218"/>
                    </a:cubicBezTo>
                    <a:cubicBezTo>
                      <a:pt x="110" y="218"/>
                      <a:pt x="110" y="218"/>
                      <a:pt x="111" y="219"/>
                    </a:cubicBezTo>
                    <a:cubicBezTo>
                      <a:pt x="112" y="219"/>
                      <a:pt x="112" y="219"/>
                      <a:pt x="112" y="219"/>
                    </a:cubicBezTo>
                    <a:cubicBezTo>
                      <a:pt x="113" y="220"/>
                      <a:pt x="114" y="221"/>
                      <a:pt x="115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7" y="222"/>
                      <a:pt x="118" y="222"/>
                      <a:pt x="119" y="223"/>
                    </a:cubicBezTo>
                    <a:cubicBezTo>
                      <a:pt x="119" y="223"/>
                      <a:pt x="119" y="223"/>
                      <a:pt x="120" y="223"/>
                    </a:cubicBezTo>
                    <a:cubicBezTo>
                      <a:pt x="120" y="224"/>
                      <a:pt x="121" y="224"/>
                      <a:pt x="122" y="224"/>
                    </a:cubicBezTo>
                    <a:cubicBezTo>
                      <a:pt x="122" y="225"/>
                      <a:pt x="123" y="225"/>
                      <a:pt x="123" y="225"/>
                    </a:cubicBezTo>
                    <a:cubicBezTo>
                      <a:pt x="124" y="225"/>
                      <a:pt x="124" y="226"/>
                      <a:pt x="125" y="226"/>
                    </a:cubicBezTo>
                    <a:cubicBezTo>
                      <a:pt x="129" y="228"/>
                      <a:pt x="134" y="230"/>
                      <a:pt x="137" y="231"/>
                    </a:cubicBezTo>
                    <a:cubicBezTo>
                      <a:pt x="140" y="232"/>
                      <a:pt x="145" y="234"/>
                      <a:pt x="148" y="235"/>
                    </a:cubicBezTo>
                    <a:cubicBezTo>
                      <a:pt x="148" y="235"/>
                      <a:pt x="149" y="235"/>
                      <a:pt x="149" y="235"/>
                    </a:cubicBezTo>
                    <a:cubicBezTo>
                      <a:pt x="153" y="236"/>
                      <a:pt x="156" y="237"/>
                      <a:pt x="161" y="239"/>
                    </a:cubicBezTo>
                    <a:cubicBezTo>
                      <a:pt x="162" y="239"/>
                      <a:pt x="162" y="239"/>
                      <a:pt x="163" y="239"/>
                    </a:cubicBezTo>
                    <a:cubicBezTo>
                      <a:pt x="163" y="239"/>
                      <a:pt x="163" y="239"/>
                      <a:pt x="164" y="239"/>
                    </a:cubicBezTo>
                    <a:cubicBezTo>
                      <a:pt x="164" y="239"/>
                      <a:pt x="165" y="240"/>
                      <a:pt x="166" y="240"/>
                    </a:cubicBezTo>
                    <a:cubicBezTo>
                      <a:pt x="166" y="240"/>
                      <a:pt x="166" y="240"/>
                      <a:pt x="167" y="240"/>
                    </a:cubicBezTo>
                    <a:cubicBezTo>
                      <a:pt x="169" y="240"/>
                      <a:pt x="170" y="241"/>
                      <a:pt x="172" y="241"/>
                    </a:cubicBezTo>
                    <a:cubicBezTo>
                      <a:pt x="175" y="242"/>
                      <a:pt x="177" y="242"/>
                      <a:pt x="180" y="243"/>
                    </a:cubicBezTo>
                    <a:cubicBezTo>
                      <a:pt x="180" y="243"/>
                      <a:pt x="181" y="243"/>
                      <a:pt x="182" y="243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6" y="244"/>
                      <a:pt x="190" y="244"/>
                      <a:pt x="190" y="244"/>
                    </a:cubicBezTo>
                    <a:cubicBezTo>
                      <a:pt x="190" y="244"/>
                      <a:pt x="190" y="244"/>
                      <a:pt x="191" y="244"/>
                    </a:cubicBezTo>
                    <a:cubicBezTo>
                      <a:pt x="193" y="244"/>
                      <a:pt x="196" y="245"/>
                      <a:pt x="197" y="245"/>
                    </a:cubicBezTo>
                    <a:cubicBezTo>
                      <a:pt x="198" y="245"/>
                      <a:pt x="199" y="245"/>
                      <a:pt x="200" y="245"/>
                    </a:cubicBezTo>
                    <a:cubicBezTo>
                      <a:pt x="201" y="245"/>
                      <a:pt x="203" y="245"/>
                      <a:pt x="203" y="245"/>
                    </a:cubicBezTo>
                    <a:cubicBezTo>
                      <a:pt x="213" y="245"/>
                      <a:pt x="216" y="245"/>
                      <a:pt x="222" y="245"/>
                    </a:cubicBezTo>
                    <a:cubicBezTo>
                      <a:pt x="222" y="245"/>
                      <a:pt x="222" y="245"/>
                      <a:pt x="222" y="245"/>
                    </a:cubicBezTo>
                    <a:cubicBezTo>
                      <a:pt x="222" y="245"/>
                      <a:pt x="229" y="245"/>
                      <a:pt x="239" y="244"/>
                    </a:cubicBezTo>
                    <a:cubicBezTo>
                      <a:pt x="239" y="244"/>
                      <a:pt x="239" y="244"/>
                      <a:pt x="239" y="244"/>
                    </a:cubicBezTo>
                    <a:cubicBezTo>
                      <a:pt x="241" y="244"/>
                      <a:pt x="243" y="243"/>
                      <a:pt x="245" y="24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ṩľíḍè-Straight Connector 5"/>
              <p:cNvSpPr>
                <a:spLocks/>
              </p:cNvSpPr>
              <p:nvPr/>
            </p:nvSpPr>
            <p:spPr bwMode="auto">
              <a:xfrm>
                <a:off x="6893122" y="53870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ṩľíḍè-Straight Connector 6"/>
              <p:cNvSpPr>
                <a:spLocks/>
              </p:cNvSpPr>
              <p:nvPr/>
            </p:nvSpPr>
            <p:spPr bwMode="auto">
              <a:xfrm>
                <a:off x="6893122" y="53870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ṩľíḍè-Freeform: Shape 7"/>
              <p:cNvSpPr>
                <a:spLocks/>
              </p:cNvSpPr>
              <p:nvPr/>
            </p:nvSpPr>
            <p:spPr bwMode="auto">
              <a:xfrm>
                <a:off x="4512573" y="3075076"/>
                <a:ext cx="2943224" cy="2982902"/>
              </a:xfrm>
              <a:custGeom>
                <a:avLst/>
                <a:gdLst>
                  <a:gd name="T0" fmla="*/ 223 w 344"/>
                  <a:gd name="T1" fmla="*/ 254 h 348"/>
                  <a:gd name="T2" fmla="*/ 40 w 344"/>
                  <a:gd name="T3" fmla="*/ 33 h 348"/>
                  <a:gd name="T4" fmla="*/ 39 w 344"/>
                  <a:gd name="T5" fmla="*/ 6 h 348"/>
                  <a:gd name="T6" fmla="*/ 43 w 344"/>
                  <a:gd name="T7" fmla="*/ 0 h 348"/>
                  <a:gd name="T8" fmla="*/ 39 w 344"/>
                  <a:gd name="T9" fmla="*/ 5 h 348"/>
                  <a:gd name="T10" fmla="*/ 37 w 344"/>
                  <a:gd name="T11" fmla="*/ 6 h 348"/>
                  <a:gd name="T12" fmla="*/ 34 w 344"/>
                  <a:gd name="T13" fmla="*/ 11 h 348"/>
                  <a:gd name="T14" fmla="*/ 33 w 344"/>
                  <a:gd name="T15" fmla="*/ 12 h 348"/>
                  <a:gd name="T16" fmla="*/ 30 w 344"/>
                  <a:gd name="T17" fmla="*/ 17 h 348"/>
                  <a:gd name="T18" fmla="*/ 29 w 344"/>
                  <a:gd name="T19" fmla="*/ 18 h 348"/>
                  <a:gd name="T20" fmla="*/ 26 w 344"/>
                  <a:gd name="T21" fmla="*/ 22 h 348"/>
                  <a:gd name="T22" fmla="*/ 25 w 344"/>
                  <a:gd name="T23" fmla="*/ 23 h 348"/>
                  <a:gd name="T24" fmla="*/ 23 w 344"/>
                  <a:gd name="T25" fmla="*/ 26 h 348"/>
                  <a:gd name="T26" fmla="*/ 22 w 344"/>
                  <a:gd name="T27" fmla="*/ 28 h 348"/>
                  <a:gd name="T28" fmla="*/ 20 w 344"/>
                  <a:gd name="T29" fmla="*/ 31 h 348"/>
                  <a:gd name="T30" fmla="*/ 19 w 344"/>
                  <a:gd name="T31" fmla="*/ 33 h 348"/>
                  <a:gd name="T32" fmla="*/ 18 w 344"/>
                  <a:gd name="T33" fmla="*/ 35 h 348"/>
                  <a:gd name="T34" fmla="*/ 16 w 344"/>
                  <a:gd name="T35" fmla="*/ 39 h 348"/>
                  <a:gd name="T36" fmla="*/ 16 w 344"/>
                  <a:gd name="T37" fmla="*/ 40 h 348"/>
                  <a:gd name="T38" fmla="*/ 13 w 344"/>
                  <a:gd name="T39" fmla="*/ 44 h 348"/>
                  <a:gd name="T40" fmla="*/ 13 w 344"/>
                  <a:gd name="T41" fmla="*/ 45 h 348"/>
                  <a:gd name="T42" fmla="*/ 10 w 344"/>
                  <a:gd name="T43" fmla="*/ 51 h 348"/>
                  <a:gd name="T44" fmla="*/ 10 w 344"/>
                  <a:gd name="T45" fmla="*/ 51 h 348"/>
                  <a:gd name="T46" fmla="*/ 8 w 344"/>
                  <a:gd name="T47" fmla="*/ 57 h 348"/>
                  <a:gd name="T48" fmla="*/ 7 w 344"/>
                  <a:gd name="T49" fmla="*/ 58 h 348"/>
                  <a:gd name="T50" fmla="*/ 5 w 344"/>
                  <a:gd name="T51" fmla="*/ 63 h 348"/>
                  <a:gd name="T52" fmla="*/ 4 w 344"/>
                  <a:gd name="T53" fmla="*/ 65 h 348"/>
                  <a:gd name="T54" fmla="*/ 2 w 344"/>
                  <a:gd name="T55" fmla="*/ 71 h 348"/>
                  <a:gd name="T56" fmla="*/ 3 w 344"/>
                  <a:gd name="T57" fmla="*/ 95 h 348"/>
                  <a:gd name="T58" fmla="*/ 169 w 344"/>
                  <a:gd name="T59" fmla="*/ 296 h 348"/>
                  <a:gd name="T60" fmla="*/ 273 w 344"/>
                  <a:gd name="T61" fmla="*/ 342 h 348"/>
                  <a:gd name="T62" fmla="*/ 279 w 344"/>
                  <a:gd name="T63" fmla="*/ 340 h 348"/>
                  <a:gd name="T64" fmla="*/ 281 w 344"/>
                  <a:gd name="T65" fmla="*/ 339 h 348"/>
                  <a:gd name="T66" fmla="*/ 286 w 344"/>
                  <a:gd name="T67" fmla="*/ 337 h 348"/>
                  <a:gd name="T68" fmla="*/ 287 w 344"/>
                  <a:gd name="T69" fmla="*/ 337 h 348"/>
                  <a:gd name="T70" fmla="*/ 293 w 344"/>
                  <a:gd name="T71" fmla="*/ 334 h 348"/>
                  <a:gd name="T72" fmla="*/ 293 w 344"/>
                  <a:gd name="T73" fmla="*/ 334 h 348"/>
                  <a:gd name="T74" fmla="*/ 299 w 344"/>
                  <a:gd name="T75" fmla="*/ 332 h 348"/>
                  <a:gd name="T76" fmla="*/ 299 w 344"/>
                  <a:gd name="T77" fmla="*/ 331 h 348"/>
                  <a:gd name="T78" fmla="*/ 304 w 344"/>
                  <a:gd name="T79" fmla="*/ 329 h 348"/>
                  <a:gd name="T80" fmla="*/ 305 w 344"/>
                  <a:gd name="T81" fmla="*/ 329 h 348"/>
                  <a:gd name="T82" fmla="*/ 309 w 344"/>
                  <a:gd name="T83" fmla="*/ 327 h 348"/>
                  <a:gd name="T84" fmla="*/ 310 w 344"/>
                  <a:gd name="T85" fmla="*/ 326 h 348"/>
                  <a:gd name="T86" fmla="*/ 313 w 344"/>
                  <a:gd name="T87" fmla="*/ 324 h 348"/>
                  <a:gd name="T88" fmla="*/ 315 w 344"/>
                  <a:gd name="T89" fmla="*/ 323 h 348"/>
                  <a:gd name="T90" fmla="*/ 317 w 344"/>
                  <a:gd name="T91" fmla="*/ 322 h 348"/>
                  <a:gd name="T92" fmla="*/ 321 w 344"/>
                  <a:gd name="T93" fmla="*/ 319 h 348"/>
                  <a:gd name="T94" fmla="*/ 322 w 344"/>
                  <a:gd name="T95" fmla="*/ 318 h 348"/>
                  <a:gd name="T96" fmla="*/ 326 w 344"/>
                  <a:gd name="T97" fmla="*/ 316 h 348"/>
                  <a:gd name="T98" fmla="*/ 327 w 344"/>
                  <a:gd name="T99" fmla="*/ 315 h 348"/>
                  <a:gd name="T100" fmla="*/ 332 w 344"/>
                  <a:gd name="T101" fmla="*/ 312 h 348"/>
                  <a:gd name="T102" fmla="*/ 333 w 344"/>
                  <a:gd name="T103" fmla="*/ 311 h 348"/>
                  <a:gd name="T104" fmla="*/ 337 w 344"/>
                  <a:gd name="T105" fmla="*/ 308 h 348"/>
                  <a:gd name="T106" fmla="*/ 339 w 344"/>
                  <a:gd name="T107" fmla="*/ 306 h 348"/>
                  <a:gd name="T108" fmla="*/ 344 w 344"/>
                  <a:gd name="T109" fmla="*/ 302 h 348"/>
                  <a:gd name="T110" fmla="*/ 338 w 344"/>
                  <a:gd name="T111" fmla="*/ 306 h 348"/>
                  <a:gd name="T112" fmla="*/ 223 w 344"/>
                  <a:gd name="T113" fmla="*/ 25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4" h="348">
                    <a:moveTo>
                      <a:pt x="223" y="254"/>
                    </a:moveTo>
                    <a:cubicBezTo>
                      <a:pt x="138" y="190"/>
                      <a:pt x="56" y="90"/>
                      <a:pt x="40" y="33"/>
                    </a:cubicBezTo>
                    <a:cubicBezTo>
                      <a:pt x="37" y="22"/>
                      <a:pt x="37" y="13"/>
                      <a:pt x="39" y="6"/>
                    </a:cubicBezTo>
                    <a:cubicBezTo>
                      <a:pt x="40" y="4"/>
                      <a:pt x="41" y="2"/>
                      <a:pt x="43" y="0"/>
                    </a:cubicBezTo>
                    <a:cubicBezTo>
                      <a:pt x="41" y="1"/>
                      <a:pt x="40" y="3"/>
                      <a:pt x="39" y="5"/>
                    </a:cubicBezTo>
                    <a:cubicBezTo>
                      <a:pt x="38" y="5"/>
                      <a:pt x="38" y="6"/>
                      <a:pt x="37" y="6"/>
                    </a:cubicBezTo>
                    <a:cubicBezTo>
                      <a:pt x="36" y="8"/>
                      <a:pt x="35" y="9"/>
                      <a:pt x="34" y="11"/>
                    </a:cubicBezTo>
                    <a:cubicBezTo>
                      <a:pt x="34" y="11"/>
                      <a:pt x="33" y="11"/>
                      <a:pt x="33" y="12"/>
                    </a:cubicBezTo>
                    <a:cubicBezTo>
                      <a:pt x="32" y="13"/>
                      <a:pt x="31" y="15"/>
                      <a:pt x="30" y="17"/>
                    </a:cubicBezTo>
                    <a:cubicBezTo>
                      <a:pt x="29" y="17"/>
                      <a:pt x="29" y="17"/>
                      <a:pt x="29" y="18"/>
                    </a:cubicBezTo>
                    <a:cubicBezTo>
                      <a:pt x="28" y="19"/>
                      <a:pt x="27" y="20"/>
                      <a:pt x="26" y="22"/>
                    </a:cubicBezTo>
                    <a:cubicBezTo>
                      <a:pt x="26" y="22"/>
                      <a:pt x="26" y="23"/>
                      <a:pt x="25" y="23"/>
                    </a:cubicBezTo>
                    <a:cubicBezTo>
                      <a:pt x="25" y="24"/>
                      <a:pt x="24" y="25"/>
                      <a:pt x="23" y="26"/>
                    </a:cubicBezTo>
                    <a:cubicBezTo>
                      <a:pt x="23" y="27"/>
                      <a:pt x="22" y="28"/>
                      <a:pt x="22" y="28"/>
                    </a:cubicBezTo>
                    <a:cubicBezTo>
                      <a:pt x="21" y="29"/>
                      <a:pt x="21" y="30"/>
                      <a:pt x="20" y="31"/>
                    </a:cubicBezTo>
                    <a:cubicBezTo>
                      <a:pt x="20" y="32"/>
                      <a:pt x="19" y="33"/>
                      <a:pt x="19" y="33"/>
                    </a:cubicBezTo>
                    <a:cubicBezTo>
                      <a:pt x="19" y="34"/>
                      <a:pt x="18" y="34"/>
                      <a:pt x="18" y="35"/>
                    </a:cubicBezTo>
                    <a:cubicBezTo>
                      <a:pt x="17" y="36"/>
                      <a:pt x="17" y="38"/>
                      <a:pt x="16" y="39"/>
                    </a:cubicBezTo>
                    <a:cubicBezTo>
                      <a:pt x="16" y="39"/>
                      <a:pt x="16" y="39"/>
                      <a:pt x="16" y="40"/>
                    </a:cubicBezTo>
                    <a:cubicBezTo>
                      <a:pt x="15" y="41"/>
                      <a:pt x="14" y="43"/>
                      <a:pt x="13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7"/>
                      <a:pt x="11" y="49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3"/>
                      <a:pt x="8" y="55"/>
                      <a:pt x="8" y="57"/>
                    </a:cubicBezTo>
                    <a:cubicBezTo>
                      <a:pt x="7" y="57"/>
                      <a:pt x="7" y="57"/>
                      <a:pt x="7" y="58"/>
                    </a:cubicBezTo>
                    <a:cubicBezTo>
                      <a:pt x="6" y="59"/>
                      <a:pt x="6" y="61"/>
                      <a:pt x="5" y="63"/>
                    </a:cubicBezTo>
                    <a:cubicBezTo>
                      <a:pt x="5" y="63"/>
                      <a:pt x="5" y="64"/>
                      <a:pt x="4" y="65"/>
                    </a:cubicBezTo>
                    <a:cubicBezTo>
                      <a:pt x="3" y="67"/>
                      <a:pt x="3" y="69"/>
                      <a:pt x="2" y="71"/>
                    </a:cubicBezTo>
                    <a:cubicBezTo>
                      <a:pt x="0" y="76"/>
                      <a:pt x="1" y="85"/>
                      <a:pt x="3" y="95"/>
                    </a:cubicBezTo>
                    <a:cubicBezTo>
                      <a:pt x="18" y="147"/>
                      <a:pt x="92" y="237"/>
                      <a:pt x="169" y="296"/>
                    </a:cubicBezTo>
                    <a:cubicBezTo>
                      <a:pt x="217" y="332"/>
                      <a:pt x="255" y="348"/>
                      <a:pt x="273" y="342"/>
                    </a:cubicBezTo>
                    <a:cubicBezTo>
                      <a:pt x="275" y="342"/>
                      <a:pt x="276" y="341"/>
                      <a:pt x="279" y="340"/>
                    </a:cubicBezTo>
                    <a:cubicBezTo>
                      <a:pt x="279" y="340"/>
                      <a:pt x="280" y="340"/>
                      <a:pt x="281" y="339"/>
                    </a:cubicBezTo>
                    <a:cubicBezTo>
                      <a:pt x="282" y="339"/>
                      <a:pt x="284" y="338"/>
                      <a:pt x="286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289" y="336"/>
                      <a:pt x="291" y="335"/>
                      <a:pt x="293" y="334"/>
                    </a:cubicBezTo>
                    <a:cubicBezTo>
                      <a:pt x="293" y="334"/>
                      <a:pt x="293" y="334"/>
                      <a:pt x="293" y="334"/>
                    </a:cubicBezTo>
                    <a:cubicBezTo>
                      <a:pt x="295" y="334"/>
                      <a:pt x="297" y="333"/>
                      <a:pt x="299" y="332"/>
                    </a:cubicBezTo>
                    <a:cubicBezTo>
                      <a:pt x="299" y="332"/>
                      <a:pt x="299" y="332"/>
                      <a:pt x="299" y="331"/>
                    </a:cubicBezTo>
                    <a:cubicBezTo>
                      <a:pt x="301" y="331"/>
                      <a:pt x="302" y="330"/>
                      <a:pt x="304" y="329"/>
                    </a:cubicBezTo>
                    <a:cubicBezTo>
                      <a:pt x="304" y="329"/>
                      <a:pt x="305" y="329"/>
                      <a:pt x="305" y="329"/>
                    </a:cubicBezTo>
                    <a:cubicBezTo>
                      <a:pt x="306" y="328"/>
                      <a:pt x="307" y="327"/>
                      <a:pt x="309" y="327"/>
                    </a:cubicBezTo>
                    <a:cubicBezTo>
                      <a:pt x="309" y="326"/>
                      <a:pt x="310" y="326"/>
                      <a:pt x="310" y="326"/>
                    </a:cubicBezTo>
                    <a:cubicBezTo>
                      <a:pt x="311" y="325"/>
                      <a:pt x="312" y="325"/>
                      <a:pt x="313" y="324"/>
                    </a:cubicBezTo>
                    <a:cubicBezTo>
                      <a:pt x="314" y="324"/>
                      <a:pt x="315" y="323"/>
                      <a:pt x="315" y="323"/>
                    </a:cubicBezTo>
                    <a:cubicBezTo>
                      <a:pt x="316" y="322"/>
                      <a:pt x="317" y="322"/>
                      <a:pt x="317" y="322"/>
                    </a:cubicBezTo>
                    <a:cubicBezTo>
                      <a:pt x="318" y="321"/>
                      <a:pt x="319" y="320"/>
                      <a:pt x="321" y="319"/>
                    </a:cubicBezTo>
                    <a:cubicBezTo>
                      <a:pt x="321" y="319"/>
                      <a:pt x="322" y="319"/>
                      <a:pt x="322" y="318"/>
                    </a:cubicBezTo>
                    <a:cubicBezTo>
                      <a:pt x="323" y="318"/>
                      <a:pt x="325" y="317"/>
                      <a:pt x="326" y="316"/>
                    </a:cubicBezTo>
                    <a:cubicBezTo>
                      <a:pt x="326" y="316"/>
                      <a:pt x="327" y="315"/>
                      <a:pt x="327" y="315"/>
                    </a:cubicBezTo>
                    <a:cubicBezTo>
                      <a:pt x="329" y="314"/>
                      <a:pt x="330" y="313"/>
                      <a:pt x="332" y="312"/>
                    </a:cubicBezTo>
                    <a:cubicBezTo>
                      <a:pt x="332" y="311"/>
                      <a:pt x="333" y="311"/>
                      <a:pt x="333" y="311"/>
                    </a:cubicBezTo>
                    <a:cubicBezTo>
                      <a:pt x="335" y="310"/>
                      <a:pt x="336" y="308"/>
                      <a:pt x="337" y="308"/>
                    </a:cubicBezTo>
                    <a:cubicBezTo>
                      <a:pt x="338" y="307"/>
                      <a:pt x="339" y="307"/>
                      <a:pt x="339" y="306"/>
                    </a:cubicBezTo>
                    <a:cubicBezTo>
                      <a:pt x="341" y="305"/>
                      <a:pt x="343" y="303"/>
                      <a:pt x="344" y="302"/>
                    </a:cubicBezTo>
                    <a:cubicBezTo>
                      <a:pt x="342" y="304"/>
                      <a:pt x="340" y="305"/>
                      <a:pt x="338" y="306"/>
                    </a:cubicBezTo>
                    <a:cubicBezTo>
                      <a:pt x="318" y="312"/>
                      <a:pt x="276" y="295"/>
                      <a:pt x="223" y="25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ṩľíḍè-Freeform: Shape 8"/>
              <p:cNvSpPr>
                <a:spLocks/>
              </p:cNvSpPr>
              <p:nvPr/>
            </p:nvSpPr>
            <p:spPr bwMode="auto">
              <a:xfrm>
                <a:off x="4667671" y="2140891"/>
                <a:ext cx="2993721" cy="3076681"/>
              </a:xfrm>
              <a:custGeom>
                <a:avLst/>
                <a:gdLst>
                  <a:gd name="T0" fmla="*/ 310 w 350"/>
                  <a:gd name="T1" fmla="*/ 342 h 359"/>
                  <a:gd name="T2" fmla="*/ 350 w 350"/>
                  <a:gd name="T3" fmla="*/ 272 h 359"/>
                  <a:gd name="T4" fmla="*/ 235 w 350"/>
                  <a:gd name="T5" fmla="*/ 236 h 359"/>
                  <a:gd name="T6" fmla="*/ 70 w 350"/>
                  <a:gd name="T7" fmla="*/ 35 h 359"/>
                  <a:gd name="T8" fmla="*/ 79 w 350"/>
                  <a:gd name="T9" fmla="*/ 0 h 359"/>
                  <a:gd name="T10" fmla="*/ 8 w 350"/>
                  <a:gd name="T11" fmla="*/ 40 h 359"/>
                  <a:gd name="T12" fmla="*/ 4 w 350"/>
                  <a:gd name="T13" fmla="*/ 75 h 359"/>
                  <a:gd name="T14" fmla="*/ 187 w 350"/>
                  <a:gd name="T15" fmla="*/ 296 h 359"/>
                  <a:gd name="T16" fmla="*/ 310 w 350"/>
                  <a:gd name="T17" fmla="*/ 34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359">
                    <a:moveTo>
                      <a:pt x="310" y="342"/>
                    </a:moveTo>
                    <a:cubicBezTo>
                      <a:pt x="336" y="312"/>
                      <a:pt x="346" y="283"/>
                      <a:pt x="350" y="272"/>
                    </a:cubicBezTo>
                    <a:cubicBezTo>
                      <a:pt x="342" y="296"/>
                      <a:pt x="297" y="283"/>
                      <a:pt x="235" y="236"/>
                    </a:cubicBezTo>
                    <a:cubicBezTo>
                      <a:pt x="158" y="177"/>
                      <a:pt x="84" y="87"/>
                      <a:pt x="70" y="35"/>
                    </a:cubicBezTo>
                    <a:cubicBezTo>
                      <a:pt x="65" y="15"/>
                      <a:pt x="68" y="4"/>
                      <a:pt x="79" y="0"/>
                    </a:cubicBezTo>
                    <a:cubicBezTo>
                      <a:pt x="41" y="13"/>
                      <a:pt x="17" y="33"/>
                      <a:pt x="8" y="40"/>
                    </a:cubicBezTo>
                    <a:cubicBezTo>
                      <a:pt x="1" y="46"/>
                      <a:pt x="0" y="58"/>
                      <a:pt x="4" y="75"/>
                    </a:cubicBezTo>
                    <a:cubicBezTo>
                      <a:pt x="20" y="133"/>
                      <a:pt x="102" y="232"/>
                      <a:pt x="187" y="296"/>
                    </a:cubicBezTo>
                    <a:cubicBezTo>
                      <a:pt x="249" y="344"/>
                      <a:pt x="295" y="359"/>
                      <a:pt x="310" y="34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ṩľíḍè-Freeform: Shape 9"/>
              <p:cNvSpPr>
                <a:spLocks/>
              </p:cNvSpPr>
              <p:nvPr/>
            </p:nvSpPr>
            <p:spPr bwMode="auto">
              <a:xfrm>
                <a:off x="5908442" y="2382552"/>
                <a:ext cx="2239881" cy="2319233"/>
              </a:xfrm>
              <a:custGeom>
                <a:avLst/>
                <a:gdLst>
                  <a:gd name="T0" fmla="*/ 259 w 262"/>
                  <a:gd name="T1" fmla="*/ 245 h 271"/>
                  <a:gd name="T2" fmla="*/ 261 w 262"/>
                  <a:gd name="T3" fmla="*/ 200 h 271"/>
                  <a:gd name="T4" fmla="*/ 259 w 262"/>
                  <a:gd name="T5" fmla="*/ 180 h 271"/>
                  <a:gd name="T6" fmla="*/ 256 w 262"/>
                  <a:gd name="T7" fmla="*/ 167 h 271"/>
                  <a:gd name="T8" fmla="*/ 254 w 262"/>
                  <a:gd name="T9" fmla="*/ 157 h 271"/>
                  <a:gd name="T10" fmla="*/ 242 w 262"/>
                  <a:gd name="T11" fmla="*/ 124 h 271"/>
                  <a:gd name="T12" fmla="*/ 226 w 262"/>
                  <a:gd name="T13" fmla="*/ 96 h 271"/>
                  <a:gd name="T14" fmla="*/ 203 w 262"/>
                  <a:gd name="T15" fmla="*/ 67 h 271"/>
                  <a:gd name="T16" fmla="*/ 178 w 262"/>
                  <a:gd name="T17" fmla="*/ 44 h 271"/>
                  <a:gd name="T18" fmla="*/ 102 w 262"/>
                  <a:gd name="T19" fmla="*/ 7 h 271"/>
                  <a:gd name="T20" fmla="*/ 60 w 262"/>
                  <a:gd name="T21" fmla="*/ 0 h 271"/>
                  <a:gd name="T22" fmla="*/ 39 w 262"/>
                  <a:gd name="T23" fmla="*/ 0 h 271"/>
                  <a:gd name="T24" fmla="*/ 28 w 262"/>
                  <a:gd name="T25" fmla="*/ 1 h 271"/>
                  <a:gd name="T26" fmla="*/ 17 w 262"/>
                  <a:gd name="T27" fmla="*/ 2 h 271"/>
                  <a:gd name="T28" fmla="*/ 5 w 262"/>
                  <a:gd name="T29" fmla="*/ 34 h 271"/>
                  <a:gd name="T30" fmla="*/ 155 w 262"/>
                  <a:gd name="T31" fmla="*/ 216 h 271"/>
                  <a:gd name="T32" fmla="*/ 259 w 262"/>
                  <a:gd name="T33" fmla="*/ 24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2" h="271">
                    <a:moveTo>
                      <a:pt x="259" y="245"/>
                    </a:moveTo>
                    <a:cubicBezTo>
                      <a:pt x="261" y="232"/>
                      <a:pt x="262" y="217"/>
                      <a:pt x="261" y="200"/>
                    </a:cubicBezTo>
                    <a:cubicBezTo>
                      <a:pt x="261" y="194"/>
                      <a:pt x="260" y="186"/>
                      <a:pt x="259" y="180"/>
                    </a:cubicBezTo>
                    <a:cubicBezTo>
                      <a:pt x="258" y="176"/>
                      <a:pt x="257" y="171"/>
                      <a:pt x="256" y="167"/>
                    </a:cubicBezTo>
                    <a:cubicBezTo>
                      <a:pt x="256" y="164"/>
                      <a:pt x="255" y="160"/>
                      <a:pt x="254" y="157"/>
                    </a:cubicBezTo>
                    <a:cubicBezTo>
                      <a:pt x="251" y="145"/>
                      <a:pt x="247" y="136"/>
                      <a:pt x="242" y="124"/>
                    </a:cubicBezTo>
                    <a:cubicBezTo>
                      <a:pt x="237" y="113"/>
                      <a:pt x="230" y="102"/>
                      <a:pt x="226" y="96"/>
                    </a:cubicBezTo>
                    <a:cubicBezTo>
                      <a:pt x="222" y="90"/>
                      <a:pt x="216" y="80"/>
                      <a:pt x="203" y="67"/>
                    </a:cubicBezTo>
                    <a:cubicBezTo>
                      <a:pt x="196" y="59"/>
                      <a:pt x="187" y="51"/>
                      <a:pt x="178" y="44"/>
                    </a:cubicBezTo>
                    <a:cubicBezTo>
                      <a:pt x="162" y="32"/>
                      <a:pt x="136" y="16"/>
                      <a:pt x="102" y="7"/>
                    </a:cubicBezTo>
                    <a:cubicBezTo>
                      <a:pt x="97" y="6"/>
                      <a:pt x="81" y="2"/>
                      <a:pt x="60" y="0"/>
                    </a:cubicBezTo>
                    <a:cubicBezTo>
                      <a:pt x="57" y="0"/>
                      <a:pt x="49" y="0"/>
                      <a:pt x="39" y="0"/>
                    </a:cubicBezTo>
                    <a:cubicBezTo>
                      <a:pt x="35" y="0"/>
                      <a:pt x="31" y="1"/>
                      <a:pt x="28" y="1"/>
                    </a:cubicBezTo>
                    <a:cubicBezTo>
                      <a:pt x="24" y="1"/>
                      <a:pt x="20" y="2"/>
                      <a:pt x="17" y="2"/>
                    </a:cubicBezTo>
                    <a:cubicBezTo>
                      <a:pt x="5" y="4"/>
                      <a:pt x="0" y="15"/>
                      <a:pt x="5" y="34"/>
                    </a:cubicBezTo>
                    <a:cubicBezTo>
                      <a:pt x="18" y="82"/>
                      <a:pt x="85" y="163"/>
                      <a:pt x="155" y="216"/>
                    </a:cubicBezTo>
                    <a:cubicBezTo>
                      <a:pt x="214" y="261"/>
                      <a:pt x="256" y="271"/>
                      <a:pt x="259" y="24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ṩľíḍè-Oval 10"/>
              <p:cNvSpPr/>
              <p:nvPr/>
            </p:nvSpPr>
            <p:spPr>
              <a:xfrm>
                <a:off x="3579167" y="3297677"/>
                <a:ext cx="1063256" cy="1063256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ṩľíḍè-Oval 11"/>
              <p:cNvSpPr/>
              <p:nvPr/>
            </p:nvSpPr>
            <p:spPr>
              <a:xfrm>
                <a:off x="7160463" y="4840985"/>
                <a:ext cx="811122" cy="81112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ṩľíḍè-Oval 12"/>
              <p:cNvSpPr/>
              <p:nvPr/>
            </p:nvSpPr>
            <p:spPr>
              <a:xfrm>
                <a:off x="5246178" y="1902521"/>
                <a:ext cx="626819" cy="62681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ṩľíḍè-Oval 13"/>
              <p:cNvSpPr/>
              <p:nvPr/>
            </p:nvSpPr>
            <p:spPr>
              <a:xfrm>
                <a:off x="4919233" y="1745234"/>
                <a:ext cx="197404" cy="197404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ṩľíḍè-Oval 14"/>
              <p:cNvSpPr/>
              <p:nvPr/>
            </p:nvSpPr>
            <p:spPr>
              <a:xfrm>
                <a:off x="5246178" y="1764975"/>
                <a:ext cx="92115" cy="92115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ṩľíḍè-Oval 15"/>
              <p:cNvSpPr/>
              <p:nvPr/>
            </p:nvSpPr>
            <p:spPr>
              <a:xfrm>
                <a:off x="5082989" y="2016057"/>
                <a:ext cx="249356" cy="249356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ṩľíḍè-Oval 16"/>
              <p:cNvSpPr/>
              <p:nvPr/>
            </p:nvSpPr>
            <p:spPr>
              <a:xfrm>
                <a:off x="7926895" y="4704182"/>
                <a:ext cx="255496" cy="255496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ṩľíḍè-Oval 17"/>
              <p:cNvSpPr/>
              <p:nvPr/>
            </p:nvSpPr>
            <p:spPr>
              <a:xfrm>
                <a:off x="8028273" y="5066922"/>
                <a:ext cx="120050" cy="120050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ṩľíḍè-Oval 18"/>
              <p:cNvSpPr/>
              <p:nvPr/>
            </p:nvSpPr>
            <p:spPr>
              <a:xfrm>
                <a:off x="7426056" y="4703179"/>
                <a:ext cx="221796" cy="221796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ṩľíḍè-Oval 19"/>
              <p:cNvSpPr/>
              <p:nvPr/>
            </p:nvSpPr>
            <p:spPr>
              <a:xfrm>
                <a:off x="4375511" y="3244600"/>
                <a:ext cx="515768" cy="515768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ṩľíḍè-Oval 20"/>
              <p:cNvSpPr/>
              <p:nvPr/>
            </p:nvSpPr>
            <p:spPr>
              <a:xfrm>
                <a:off x="4419484" y="2910953"/>
                <a:ext cx="163078" cy="163078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ṩľíḍè-Oval 21"/>
              <p:cNvSpPr/>
              <p:nvPr/>
            </p:nvSpPr>
            <p:spPr>
              <a:xfrm>
                <a:off x="4612407" y="3042600"/>
                <a:ext cx="94930" cy="9493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ṩľíḍè-Oval 22"/>
              <p:cNvSpPr/>
              <p:nvPr/>
            </p:nvSpPr>
            <p:spPr>
              <a:xfrm>
                <a:off x="7433840" y="2775653"/>
                <a:ext cx="626819" cy="626819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ṩľíḍè-Oval 23"/>
              <p:cNvSpPr/>
              <p:nvPr/>
            </p:nvSpPr>
            <p:spPr>
              <a:xfrm>
                <a:off x="8202757" y="3089062"/>
                <a:ext cx="241712" cy="24171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ṩľíḍè-Oval 24"/>
              <p:cNvSpPr/>
              <p:nvPr/>
            </p:nvSpPr>
            <p:spPr>
              <a:xfrm>
                <a:off x="8122670" y="2847604"/>
                <a:ext cx="160173" cy="1601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ṩľíḍè-Oval 25"/>
              <p:cNvSpPr/>
              <p:nvPr/>
            </p:nvSpPr>
            <p:spPr>
              <a:xfrm>
                <a:off x="7991171" y="3346145"/>
                <a:ext cx="103485" cy="103485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ṩľíḍè-Oval 34"/>
              <p:cNvSpPr/>
              <p:nvPr/>
            </p:nvSpPr>
            <p:spPr>
              <a:xfrm>
                <a:off x="3591419" y="4411309"/>
                <a:ext cx="94930" cy="9493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ṩľíḍè-Oval 35"/>
              <p:cNvSpPr/>
              <p:nvPr/>
            </p:nvSpPr>
            <p:spPr>
              <a:xfrm>
                <a:off x="4367897" y="2147859"/>
                <a:ext cx="92115" cy="92115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ṩľíḍè-Oval 36"/>
              <p:cNvSpPr/>
              <p:nvPr/>
            </p:nvSpPr>
            <p:spPr>
              <a:xfrm>
                <a:off x="8596514" y="2615476"/>
                <a:ext cx="103485" cy="103485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ṩľíḍè-Oval 37"/>
              <p:cNvSpPr/>
              <p:nvPr/>
            </p:nvSpPr>
            <p:spPr>
              <a:xfrm>
                <a:off x="8394459" y="4754052"/>
                <a:ext cx="120050" cy="120050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116"/>
            <p:cNvGrpSpPr/>
            <p:nvPr/>
          </p:nvGrpSpPr>
          <p:grpSpPr>
            <a:xfrm>
              <a:off x="1307468" y="2624665"/>
              <a:ext cx="9613068" cy="2139516"/>
              <a:chOff x="1307468" y="2624665"/>
              <a:chExt cx="9613068" cy="2139516"/>
            </a:xfrm>
          </p:grpSpPr>
          <p:grpSp>
            <p:nvGrpSpPr>
              <p:cNvPr id="5" name="Group 117"/>
              <p:cNvGrpSpPr/>
              <p:nvPr/>
            </p:nvGrpSpPr>
            <p:grpSpPr>
              <a:xfrm>
                <a:off x="8170814" y="2624665"/>
                <a:ext cx="2749722" cy="2139516"/>
                <a:chOff x="8170814" y="1912116"/>
                <a:chExt cx="2749722" cy="2139516"/>
              </a:xfrm>
            </p:grpSpPr>
            <p:grpSp>
              <p:nvGrpSpPr>
                <p:cNvPr id="15" name="Group 127"/>
                <p:cNvGrpSpPr/>
                <p:nvPr/>
              </p:nvGrpSpPr>
              <p:grpSpPr>
                <a:xfrm>
                  <a:off x="8170814" y="1912116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7" name="Group 129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1" name="íṩľíḍè-TextBox 133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 lnSpcReduction="10000"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altLang="zh-CN" sz="1000" dirty="0"/>
                        <a:t>This part of the content is displayed as a text layout placeholder </a:t>
                      </a:r>
                      <a:r>
                        <a:rPr lang="zh-CN" altLang="en-US" sz="1000" dirty="0"/>
                        <a:t/>
                      </a:r>
                      <a:br>
                        <a:rPr lang="zh-CN" altLang="en-US" sz="1000" dirty="0"/>
                      </a:br>
                      <a:r>
                        <a:rPr lang="en-US" altLang="zh-CN" sz="1000" dirty="0"/>
                        <a:t>(recommended to use the theme font)</a:t>
                      </a:r>
                      <a:endParaRPr lang="zh-CN" altLang="en-US" sz="1000" dirty="0"/>
                    </a:p>
                  </p:txBody>
                </p:sp>
                <p:sp>
                  <p:nvSpPr>
                    <p:cNvPr id="22" name="íṩľíḍè-Rectangle 134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en-US" altLang="zh-CN" sz="1600" b="1" dirty="0">
                          <a:solidFill>
                            <a:schemeClr val="accent1"/>
                          </a:solidFill>
                        </a:rPr>
                        <a:t>Title text preset</a:t>
                      </a:r>
                      <a:endParaRPr lang="zh-CN" altLang="en-US" sz="1600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p:grpSp>
              <p:grpSp>
                <p:nvGrpSpPr>
                  <p:cNvPr id="18" name="Group 130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9" name="íṩľíḍè-TextBox 13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 lnSpcReduction="10000"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altLang="zh-CN" sz="1000" dirty="0"/>
                        <a:t>This part of the content is displayed as a text layout placeholder </a:t>
                      </a:r>
                      <a:r>
                        <a:rPr lang="zh-CN" altLang="en-US" sz="1000" dirty="0"/>
                        <a:t/>
                      </a:r>
                      <a:br>
                        <a:rPr lang="zh-CN" altLang="en-US" sz="1000" dirty="0"/>
                      </a:br>
                      <a:r>
                        <a:rPr lang="en-US" altLang="zh-CN" sz="1000" dirty="0"/>
                        <a:t>(recommended to use the theme font)</a:t>
                      </a:r>
                      <a:endParaRPr lang="zh-CN" altLang="en-US" sz="1000" dirty="0"/>
                    </a:p>
                  </p:txBody>
                </p:sp>
                <p:sp>
                  <p:nvSpPr>
                    <p:cNvPr id="20" name="íṩľíḍè-Rectangle 13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en-US" altLang="zh-CN" sz="1600" b="1" dirty="0">
                          <a:solidFill>
                            <a:schemeClr val="accent2"/>
                          </a:solidFill>
                        </a:rPr>
                        <a:t>Title text preset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16" name="íṩľíḍè-Straight Connector 128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18"/>
              <p:cNvGrpSpPr/>
              <p:nvPr/>
            </p:nvGrpSpPr>
            <p:grpSpPr>
              <a:xfrm>
                <a:off x="1307468" y="2624665"/>
                <a:ext cx="2713719" cy="2139516"/>
                <a:chOff x="1307468" y="1697288"/>
                <a:chExt cx="2713719" cy="2139516"/>
              </a:xfrm>
            </p:grpSpPr>
            <p:grpSp>
              <p:nvGrpSpPr>
                <p:cNvPr id="7" name="Group 119"/>
                <p:cNvGrpSpPr/>
                <p:nvPr/>
              </p:nvGrpSpPr>
              <p:grpSpPr>
                <a:xfrm>
                  <a:off x="1410010" y="1697288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9" name="Group 121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3" name="íṩľíḍè-TextBox 125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 lnSpcReduction="10000"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000" dirty="0"/>
                        <a:t>This part of the content is displayed as a text layout placeholder </a:t>
                      </a:r>
                      <a:r>
                        <a:rPr lang="zh-CN" altLang="en-US" sz="1000" dirty="0"/>
                        <a:t/>
                      </a:r>
                      <a:br>
                        <a:rPr lang="zh-CN" altLang="en-US" sz="1000" dirty="0"/>
                      </a:br>
                      <a:r>
                        <a:rPr lang="en-US" altLang="zh-CN" sz="1000" dirty="0"/>
                        <a:t>(recommended to use the theme font)</a:t>
                      </a:r>
                      <a:endParaRPr lang="zh-CN" altLang="en-US" sz="1000" dirty="0"/>
                    </a:p>
                  </p:txBody>
                </p:sp>
                <p:sp>
                  <p:nvSpPr>
                    <p:cNvPr id="14" name="íṩľíḍè-Rectangle 126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en-US" altLang="zh-CN" sz="1600" b="1" dirty="0">
                          <a:solidFill>
                            <a:schemeClr val="accent1"/>
                          </a:solidFill>
                        </a:rPr>
                        <a:t>Title text preset</a:t>
                      </a:r>
                      <a:endParaRPr lang="zh-CN" altLang="en-US" sz="1600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p:grpSp>
              <p:grpSp>
                <p:nvGrpSpPr>
                  <p:cNvPr id="10" name="Group 122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1" name="íṩľíḍè-TextBox 123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 lnSpcReduction="10000"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000" dirty="0"/>
                        <a:t>This part of the content is displayed as a text layout placeholder </a:t>
                      </a:r>
                      <a:r>
                        <a:rPr lang="zh-CN" altLang="en-US" sz="1000" dirty="0"/>
                        <a:t/>
                      </a:r>
                      <a:br>
                        <a:rPr lang="zh-CN" altLang="en-US" sz="1000" dirty="0"/>
                      </a:br>
                      <a:r>
                        <a:rPr lang="en-US" altLang="zh-CN" sz="1000" dirty="0"/>
                        <a:t>(recommended to use the theme font)</a:t>
                      </a:r>
                      <a:endParaRPr lang="zh-CN" altLang="en-US" sz="1000" dirty="0"/>
                    </a:p>
                  </p:txBody>
                </p:sp>
                <p:sp>
                  <p:nvSpPr>
                    <p:cNvPr id="12" name="íṩľíḍè-Rectangle 124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en-US" altLang="zh-CN" sz="1600" b="1" dirty="0">
                          <a:solidFill>
                            <a:schemeClr val="accent2"/>
                          </a:solidFill>
                        </a:rPr>
                        <a:t>Title text preset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8" name="íṩľíḍè-Straight Connector 120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" name="组合 4">
            <a:extLst>
              <a:ext uri="{FF2B5EF4-FFF2-40B4-BE49-F238E27FC236}">
                <a16:creationId xmlns:a16="http://schemas.microsoft.com/office/drawing/2014/main" id="{A8EAA66E-AB63-4787-B52B-74F6C12F801D}"/>
              </a:ext>
            </a:extLst>
          </p:cNvPr>
          <p:cNvGrpSpPr/>
          <p:nvPr/>
        </p:nvGrpSpPr>
        <p:grpSpPr>
          <a:xfrm>
            <a:off x="514349" y="500584"/>
            <a:ext cx="4676776" cy="672895"/>
            <a:chOff x="514349" y="500584"/>
            <a:chExt cx="4676776" cy="672895"/>
          </a:xfrm>
        </p:grpSpPr>
        <p:sp>
          <p:nvSpPr>
            <p:cNvPr id="53" name="직사각형 45">
              <a:extLst>
                <a:ext uri="{FF2B5EF4-FFF2-40B4-BE49-F238E27FC236}">
                  <a16:creationId xmlns:a16="http://schemas.microsoft.com/office/drawing/2014/main" id="{D075AAF5-0D0E-4694-93BA-B546FB5A17D0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文本框 3">
              <a:extLst>
                <a:ext uri="{FF2B5EF4-FFF2-40B4-BE49-F238E27FC236}">
                  <a16:creationId xmlns:a16="http://schemas.microsoft.com/office/drawing/2014/main" id="{D38DBD2F-0F48-4B1F-AC7B-6A58DF998FE3}"/>
                </a:ext>
              </a:extLst>
            </p:cNvPr>
            <p:cNvSpPr txBox="1"/>
            <p:nvPr userDrawn="1"/>
          </p:nvSpPr>
          <p:spPr>
            <a:xfrm>
              <a:off x="514349" y="500584"/>
              <a:ext cx="467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55" name="组合 9">
            <a:extLst>
              <a:ext uri="{FF2B5EF4-FFF2-40B4-BE49-F238E27FC236}">
                <a16:creationId xmlns:a16="http://schemas.microsoft.com/office/drawing/2014/main" id="{258D4F12-E75B-475D-9553-4F5F1E1D11E4}"/>
              </a:ext>
            </a:extLst>
          </p:cNvPr>
          <p:cNvGrpSpPr/>
          <p:nvPr/>
        </p:nvGrpSpPr>
        <p:grpSpPr>
          <a:xfrm>
            <a:off x="8438348" y="6143624"/>
            <a:ext cx="2808771" cy="714375"/>
            <a:chOff x="2122478" y="4850674"/>
            <a:chExt cx="7892380" cy="2007326"/>
          </a:xfrm>
        </p:grpSpPr>
        <p:grpSp>
          <p:nvGrpSpPr>
            <p:cNvPr id="56" name="组合 10">
              <a:extLst>
                <a:ext uri="{FF2B5EF4-FFF2-40B4-BE49-F238E27FC236}">
                  <a16:creationId xmlns:a16="http://schemas.microsoft.com/office/drawing/2014/main" id="{64D68245-EB05-4C13-91CF-241993EDDF73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66" name="等腰三角形 20">
                <a:extLst>
                  <a:ext uri="{FF2B5EF4-FFF2-40B4-BE49-F238E27FC236}">
                    <a16:creationId xmlns:a16="http://schemas.microsoft.com/office/drawing/2014/main" id="{F373820E-A6CA-4669-94B3-3BD1BA6719CD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直角三角形 21">
                <a:extLst>
                  <a:ext uri="{FF2B5EF4-FFF2-40B4-BE49-F238E27FC236}">
                    <a16:creationId xmlns:a16="http://schemas.microsoft.com/office/drawing/2014/main" id="{9015BF48-B004-4D47-895A-5AD002BDDC6A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7" name="组合 11">
              <a:extLst>
                <a:ext uri="{FF2B5EF4-FFF2-40B4-BE49-F238E27FC236}">
                  <a16:creationId xmlns:a16="http://schemas.microsoft.com/office/drawing/2014/main" id="{EE93BC31-C174-4F74-90E4-D834DC1590A0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64" name="等腰三角形 18">
                <a:extLst>
                  <a:ext uri="{FF2B5EF4-FFF2-40B4-BE49-F238E27FC236}">
                    <a16:creationId xmlns:a16="http://schemas.microsoft.com/office/drawing/2014/main" id="{3B001321-3D5B-411B-A196-13299D093F5E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直角三角形 19">
                <a:extLst>
                  <a:ext uri="{FF2B5EF4-FFF2-40B4-BE49-F238E27FC236}">
                    <a16:creationId xmlns:a16="http://schemas.microsoft.com/office/drawing/2014/main" id="{9560508C-2DE6-4C1B-89B1-96873EF23C72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8" name="组合 12">
              <a:extLst>
                <a:ext uri="{FF2B5EF4-FFF2-40B4-BE49-F238E27FC236}">
                  <a16:creationId xmlns:a16="http://schemas.microsoft.com/office/drawing/2014/main" id="{AB4C3BDC-582F-4589-8259-C65416D7E181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62" name="等腰三角形 16">
                <a:extLst>
                  <a:ext uri="{FF2B5EF4-FFF2-40B4-BE49-F238E27FC236}">
                    <a16:creationId xmlns:a16="http://schemas.microsoft.com/office/drawing/2014/main" id="{82B03802-04B4-458B-832A-B67EE68EC5FF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直角三角形 17">
                <a:extLst>
                  <a:ext uri="{FF2B5EF4-FFF2-40B4-BE49-F238E27FC236}">
                    <a16:creationId xmlns:a16="http://schemas.microsoft.com/office/drawing/2014/main" id="{79BB038E-2F14-472A-8ECD-D9BAE67C0960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9" name="组合 13">
              <a:extLst>
                <a:ext uri="{FF2B5EF4-FFF2-40B4-BE49-F238E27FC236}">
                  <a16:creationId xmlns:a16="http://schemas.microsoft.com/office/drawing/2014/main" id="{051BB92C-937B-4B18-8234-700E8F76ABDC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60" name="等腰三角形 14">
                <a:extLst>
                  <a:ext uri="{FF2B5EF4-FFF2-40B4-BE49-F238E27FC236}">
                    <a16:creationId xmlns:a16="http://schemas.microsoft.com/office/drawing/2014/main" id="{DB34F1C8-D086-46D7-AD4A-4CB7CA57EBC3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直角三角形 15">
                <a:extLst>
                  <a:ext uri="{FF2B5EF4-FFF2-40B4-BE49-F238E27FC236}">
                    <a16:creationId xmlns:a16="http://schemas.microsoft.com/office/drawing/2014/main" id="{456F4192-B5E5-42A4-929B-59DE31CC07EB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" name="组合 22">
            <a:extLst>
              <a:ext uri="{FF2B5EF4-FFF2-40B4-BE49-F238E27FC236}">
                <a16:creationId xmlns:a16="http://schemas.microsoft.com/office/drawing/2014/main" id="{C43C2653-A3D1-4DD5-BC5B-B52B105CF93E}"/>
              </a:ext>
            </a:extLst>
          </p:cNvPr>
          <p:cNvGrpSpPr/>
          <p:nvPr/>
        </p:nvGrpSpPr>
        <p:grpSpPr>
          <a:xfrm>
            <a:off x="8720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" name="等腰三角形 23">
              <a:extLst>
                <a:ext uri="{FF2B5EF4-FFF2-40B4-BE49-F238E27FC236}">
                  <a16:creationId xmlns:a16="http://schemas.microsoft.com/office/drawing/2014/main" id="{69439637-11C2-4498-B093-6C7758F25A35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24">
              <a:extLst>
                <a:ext uri="{FF2B5EF4-FFF2-40B4-BE49-F238E27FC236}">
                  <a16:creationId xmlns:a16="http://schemas.microsoft.com/office/drawing/2014/main" id="{95ADBD5B-4B5B-4159-B1F8-25A862EDC066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25">
              <a:extLst>
                <a:ext uri="{FF2B5EF4-FFF2-40B4-BE49-F238E27FC236}">
                  <a16:creationId xmlns:a16="http://schemas.microsoft.com/office/drawing/2014/main" id="{AE1B62AF-1338-4B4F-BB3D-3BB812B1E300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19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197142" y="1772699"/>
            <a:ext cx="4065278" cy="3470713"/>
            <a:chOff x="405965" y="-3298"/>
            <a:chExt cx="5340624" cy="45595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65" y="-3298"/>
              <a:ext cx="5340624" cy="4559534"/>
            </a:xfrm>
            <a:prstGeom prst="rect">
              <a:avLst/>
            </a:prstGeom>
          </p:spPr>
        </p:pic>
        <p:sp>
          <p:nvSpPr>
            <p:cNvPr id="20" name="îṥļîḑé-TextBox 5"/>
            <p:cNvSpPr txBox="1"/>
            <p:nvPr/>
          </p:nvSpPr>
          <p:spPr>
            <a:xfrm>
              <a:off x="1741966" y="2238255"/>
              <a:ext cx="2275414" cy="23923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21" name="îṥļîḑé-TextBox 6"/>
            <p:cNvSpPr txBox="1"/>
            <p:nvPr/>
          </p:nvSpPr>
          <p:spPr>
            <a:xfrm>
              <a:off x="1741966" y="1135696"/>
              <a:ext cx="2275414" cy="950160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table of Contents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51707" y="0"/>
            <a:ext cx="674682" cy="6858000"/>
            <a:chOff x="6451707" y="0"/>
            <a:chExt cx="674682" cy="6858000"/>
          </a:xfrm>
        </p:grpSpPr>
        <p:cxnSp>
          <p:nvCxnSpPr>
            <p:cNvPr id="22" name="îṥļîḑé-Straight Connector 8"/>
            <p:cNvCxnSpPr/>
            <p:nvPr/>
          </p:nvCxnSpPr>
          <p:spPr>
            <a:xfrm>
              <a:off x="6789048" y="0"/>
              <a:ext cx="0" cy="68580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ṥļîḑé-Freeform: Shape 10"/>
            <p:cNvSpPr>
              <a:spLocks/>
            </p:cNvSpPr>
            <p:nvPr/>
          </p:nvSpPr>
          <p:spPr bwMode="auto">
            <a:xfrm>
              <a:off x="6451707" y="1100049"/>
              <a:ext cx="674682" cy="769470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4" name="îṥļîḑé-Freeform: Shape 11"/>
            <p:cNvSpPr>
              <a:spLocks/>
            </p:cNvSpPr>
            <p:nvPr/>
          </p:nvSpPr>
          <p:spPr bwMode="auto">
            <a:xfrm>
              <a:off x="6451707" y="2396193"/>
              <a:ext cx="674682" cy="769470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5" name="îṥļîḑé-Freeform: Shape 12"/>
            <p:cNvSpPr>
              <a:spLocks/>
            </p:cNvSpPr>
            <p:nvPr/>
          </p:nvSpPr>
          <p:spPr bwMode="auto">
            <a:xfrm>
              <a:off x="6451707" y="3692337"/>
              <a:ext cx="674682" cy="769470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6" name="îṥļîḑé-Freeform: Shape 13"/>
            <p:cNvSpPr>
              <a:spLocks/>
            </p:cNvSpPr>
            <p:nvPr/>
          </p:nvSpPr>
          <p:spPr bwMode="auto">
            <a:xfrm>
              <a:off x="6451707" y="4988481"/>
              <a:ext cx="674682" cy="769470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27" name="Group 15"/>
          <p:cNvGrpSpPr/>
          <p:nvPr/>
        </p:nvGrpSpPr>
        <p:grpSpPr>
          <a:xfrm>
            <a:off x="7463730" y="1209467"/>
            <a:ext cx="3565463" cy="563232"/>
            <a:chOff x="3943834" y="704409"/>
            <a:chExt cx="3962574" cy="563232"/>
          </a:xfrm>
        </p:grpSpPr>
        <p:sp>
          <p:nvSpPr>
            <p:cNvPr id="28" name="îṥļîḑé-TextBox 1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9" name="îṥļîḑé-TextBox 17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0" name="Group 18"/>
          <p:cNvGrpSpPr/>
          <p:nvPr/>
        </p:nvGrpSpPr>
        <p:grpSpPr>
          <a:xfrm>
            <a:off x="7463730" y="2503511"/>
            <a:ext cx="3565463" cy="563232"/>
            <a:chOff x="3943834" y="704409"/>
            <a:chExt cx="3962574" cy="563232"/>
          </a:xfrm>
        </p:grpSpPr>
        <p:sp>
          <p:nvSpPr>
            <p:cNvPr id="31" name="îṥļîḑé-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2" name="îṥļîḑé-TextBox 20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7463730" y="3797555"/>
            <a:ext cx="3565463" cy="563232"/>
            <a:chOff x="3943834" y="704409"/>
            <a:chExt cx="3962574" cy="563232"/>
          </a:xfrm>
        </p:grpSpPr>
        <p:sp>
          <p:nvSpPr>
            <p:cNvPr id="34" name="îṥļîḑé-TextBox 22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35" name="îṥļîḑé-TextBox 23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6" name="Group 24"/>
          <p:cNvGrpSpPr/>
          <p:nvPr/>
        </p:nvGrpSpPr>
        <p:grpSpPr>
          <a:xfrm>
            <a:off x="7463730" y="5091600"/>
            <a:ext cx="3565463" cy="563232"/>
            <a:chOff x="3943834" y="704409"/>
            <a:chExt cx="3962574" cy="563232"/>
          </a:xfrm>
        </p:grpSpPr>
        <p:sp>
          <p:nvSpPr>
            <p:cNvPr id="37" name="îṥļîḑé-TextBox 25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38" name="îṥļîḑé-TextBox 26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8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235575" y="3782708"/>
            <a:ext cx="2673350" cy="1599692"/>
            <a:chOff x="5235575" y="3782708"/>
            <a:chExt cx="2673350" cy="1599692"/>
          </a:xfrm>
        </p:grpSpPr>
        <p:sp>
          <p:nvSpPr>
            <p:cNvPr id="3" name="íṡľíḍè-Right Triangle 9"/>
            <p:cNvSpPr/>
            <p:nvPr/>
          </p:nvSpPr>
          <p:spPr>
            <a:xfrm>
              <a:off x="7623175" y="3782708"/>
              <a:ext cx="285750" cy="792843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ṡľíḍè-Flowchart: Process 3"/>
            <p:cNvSpPr/>
            <p:nvPr/>
          </p:nvSpPr>
          <p:spPr>
            <a:xfrm>
              <a:off x="5235575" y="3782708"/>
              <a:ext cx="2387600" cy="1599692"/>
            </a:xfrm>
            <a:prstGeom prst="flowChartProcess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ṡľíḍè-TextBox 32"/>
            <p:cNvSpPr txBox="1"/>
            <p:nvPr/>
          </p:nvSpPr>
          <p:spPr>
            <a:xfrm>
              <a:off x="5409738" y="469488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typesetting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8" name="íṡľíḍè-Rectangle 33"/>
            <p:cNvSpPr/>
            <p:nvPr/>
          </p:nvSpPr>
          <p:spPr>
            <a:xfrm>
              <a:off x="5409737" y="4437679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Title text preset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íṡľíḍè-Freeform: Shape 37"/>
            <p:cNvSpPr>
              <a:spLocks/>
            </p:cNvSpPr>
            <p:nvPr/>
          </p:nvSpPr>
          <p:spPr bwMode="auto">
            <a:xfrm>
              <a:off x="6246930" y="3944731"/>
              <a:ext cx="422158" cy="34697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50275" y="3782708"/>
            <a:ext cx="2673350" cy="1599692"/>
            <a:chOff x="8550275" y="3782708"/>
            <a:chExt cx="2673350" cy="1599692"/>
          </a:xfrm>
        </p:grpSpPr>
        <p:sp>
          <p:nvSpPr>
            <p:cNvPr id="4" name="íṡľíḍè-Right Triangle 10"/>
            <p:cNvSpPr/>
            <p:nvPr/>
          </p:nvSpPr>
          <p:spPr>
            <a:xfrm>
              <a:off x="10937875" y="3782708"/>
              <a:ext cx="285750" cy="792843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ṡľíḍè-Flowchart: Process 4"/>
            <p:cNvSpPr/>
            <p:nvPr/>
          </p:nvSpPr>
          <p:spPr>
            <a:xfrm>
              <a:off x="8550275" y="3782708"/>
              <a:ext cx="2387600" cy="1599692"/>
            </a:xfrm>
            <a:prstGeom prst="flowChartProcess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ṡľíḍè-TextBox 34"/>
            <p:cNvSpPr txBox="1"/>
            <p:nvPr/>
          </p:nvSpPr>
          <p:spPr>
            <a:xfrm>
              <a:off x="8742738" y="469488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typesetting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" name="íṡľíḍè-Rectangle 35"/>
            <p:cNvSpPr/>
            <p:nvPr/>
          </p:nvSpPr>
          <p:spPr>
            <a:xfrm>
              <a:off x="8742737" y="4437679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Title text preset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íṡľíḍè-Freeform: Shape 38"/>
            <p:cNvSpPr>
              <a:spLocks/>
            </p:cNvSpPr>
            <p:nvPr/>
          </p:nvSpPr>
          <p:spPr bwMode="auto">
            <a:xfrm>
              <a:off x="9466412" y="3858291"/>
              <a:ext cx="535676" cy="49558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50275" y="1916832"/>
            <a:ext cx="2673350" cy="1599693"/>
            <a:chOff x="8550275" y="1916832"/>
            <a:chExt cx="2673350" cy="1599693"/>
          </a:xfrm>
        </p:grpSpPr>
        <p:sp>
          <p:nvSpPr>
            <p:cNvPr id="14" name="íṡľíḍè-Right Triangle 6"/>
            <p:cNvSpPr/>
            <p:nvPr/>
          </p:nvSpPr>
          <p:spPr>
            <a:xfrm>
              <a:off x="10937875" y="1916832"/>
              <a:ext cx="285750" cy="792843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ṡľíḍè-Flowchart: Process 2"/>
            <p:cNvSpPr/>
            <p:nvPr/>
          </p:nvSpPr>
          <p:spPr>
            <a:xfrm>
              <a:off x="8550275" y="1916833"/>
              <a:ext cx="2387600" cy="1599692"/>
            </a:xfrm>
            <a:prstGeom prst="flowChartProcess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ṡľíḍè-TextBox 30"/>
            <p:cNvSpPr txBox="1"/>
            <p:nvPr/>
          </p:nvSpPr>
          <p:spPr>
            <a:xfrm>
              <a:off x="8733588" y="278418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typesetting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íṡľíḍè-Rectangle 31"/>
            <p:cNvSpPr/>
            <p:nvPr/>
          </p:nvSpPr>
          <p:spPr>
            <a:xfrm>
              <a:off x="8733587" y="2526973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Title text preset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ṡľíḍè-Freeform: Shape 36"/>
            <p:cNvSpPr>
              <a:spLocks/>
            </p:cNvSpPr>
            <p:nvPr/>
          </p:nvSpPr>
          <p:spPr bwMode="auto">
            <a:xfrm>
              <a:off x="9495212" y="2008284"/>
              <a:ext cx="418149" cy="4173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35575" y="1916832"/>
            <a:ext cx="2673350" cy="1599693"/>
            <a:chOff x="5235575" y="1916832"/>
            <a:chExt cx="2673350" cy="1599693"/>
          </a:xfrm>
        </p:grpSpPr>
        <p:sp>
          <p:nvSpPr>
            <p:cNvPr id="13" name="íṡľíḍè-Right Triangle 5"/>
            <p:cNvSpPr/>
            <p:nvPr/>
          </p:nvSpPr>
          <p:spPr>
            <a:xfrm>
              <a:off x="7623175" y="1916832"/>
              <a:ext cx="285750" cy="792843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ṡľíḍè-Flowchart: Process 1"/>
            <p:cNvSpPr/>
            <p:nvPr/>
          </p:nvSpPr>
          <p:spPr>
            <a:xfrm>
              <a:off x="5235575" y="1916833"/>
              <a:ext cx="2387600" cy="1599692"/>
            </a:xfrm>
            <a:prstGeom prst="flowChartProcess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ṡľíḍè-TextBox 28"/>
            <p:cNvSpPr txBox="1"/>
            <p:nvPr/>
          </p:nvSpPr>
          <p:spPr>
            <a:xfrm>
              <a:off x="5400588" y="278418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typesetting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íṡľíḍè-Rectangle 29"/>
            <p:cNvSpPr/>
            <p:nvPr/>
          </p:nvSpPr>
          <p:spPr>
            <a:xfrm>
              <a:off x="5400587" y="2526973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</a:rPr>
                <a:t>Title text preset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íṡľíḍè-Freeform: Shape 39"/>
            <p:cNvSpPr>
              <a:spLocks/>
            </p:cNvSpPr>
            <p:nvPr/>
          </p:nvSpPr>
          <p:spPr bwMode="auto">
            <a:xfrm>
              <a:off x="6308698" y="2000317"/>
              <a:ext cx="241355" cy="434440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4">
            <a:extLst>
              <a:ext uri="{FF2B5EF4-FFF2-40B4-BE49-F238E27FC236}">
                <a16:creationId xmlns:a16="http://schemas.microsoft.com/office/drawing/2014/main" id="{CA888DD3-E1D1-4565-A62A-1AF49A4684A8}"/>
              </a:ext>
            </a:extLst>
          </p:cNvPr>
          <p:cNvGrpSpPr/>
          <p:nvPr/>
        </p:nvGrpSpPr>
        <p:grpSpPr>
          <a:xfrm>
            <a:off x="7134226" y="500585"/>
            <a:ext cx="4493894" cy="672894"/>
            <a:chOff x="-851534" y="500585"/>
            <a:chExt cx="4493894" cy="672894"/>
          </a:xfrm>
        </p:grpSpPr>
        <p:sp>
          <p:nvSpPr>
            <p:cNvPr id="28" name="직사각형 45">
              <a:extLst>
                <a:ext uri="{FF2B5EF4-FFF2-40B4-BE49-F238E27FC236}">
                  <a16:creationId xmlns:a16="http://schemas.microsoft.com/office/drawing/2014/main" id="{FDB289D2-60C5-429A-BCB8-D8B7758A270E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文本框 3">
              <a:extLst>
                <a:ext uri="{FF2B5EF4-FFF2-40B4-BE49-F238E27FC236}">
                  <a16:creationId xmlns:a16="http://schemas.microsoft.com/office/drawing/2014/main" id="{FE0FCFA1-7292-4045-BFDD-DB4F504D9C5C}"/>
                </a:ext>
              </a:extLst>
            </p:cNvPr>
            <p:cNvSpPr txBox="1"/>
            <p:nvPr userDrawn="1"/>
          </p:nvSpPr>
          <p:spPr>
            <a:xfrm>
              <a:off x="-851534" y="500585"/>
              <a:ext cx="449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30" name="组合 5">
            <a:extLst>
              <a:ext uri="{FF2B5EF4-FFF2-40B4-BE49-F238E27FC236}">
                <a16:creationId xmlns:a16="http://schemas.microsoft.com/office/drawing/2014/main" id="{48DF911E-8F42-4280-9AB4-73DC0EED87FB}"/>
              </a:ext>
            </a:extLst>
          </p:cNvPr>
          <p:cNvGrpSpPr/>
          <p:nvPr/>
        </p:nvGrpSpPr>
        <p:grpSpPr>
          <a:xfrm>
            <a:off x="8819348" y="6143624"/>
            <a:ext cx="2808771" cy="714375"/>
            <a:chOff x="2122478" y="4850674"/>
            <a:chExt cx="7892380" cy="2007326"/>
          </a:xfrm>
        </p:grpSpPr>
        <p:grpSp>
          <p:nvGrpSpPr>
            <p:cNvPr id="31" name="组合 6">
              <a:extLst>
                <a:ext uri="{FF2B5EF4-FFF2-40B4-BE49-F238E27FC236}">
                  <a16:creationId xmlns:a16="http://schemas.microsoft.com/office/drawing/2014/main" id="{C88D5830-E553-41DB-AB44-9BB63FAE0DF0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41" name="等腰三角形 17">
                <a:extLst>
                  <a:ext uri="{FF2B5EF4-FFF2-40B4-BE49-F238E27FC236}">
                    <a16:creationId xmlns:a16="http://schemas.microsoft.com/office/drawing/2014/main" id="{21824588-7AD7-43BE-85BB-3B333F2E6B42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直角三角形 18">
                <a:extLst>
                  <a:ext uri="{FF2B5EF4-FFF2-40B4-BE49-F238E27FC236}">
                    <a16:creationId xmlns:a16="http://schemas.microsoft.com/office/drawing/2014/main" id="{85A09E7D-6B4A-4BA9-8AF2-58563030E9E7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32" name="组合 7">
              <a:extLst>
                <a:ext uri="{FF2B5EF4-FFF2-40B4-BE49-F238E27FC236}">
                  <a16:creationId xmlns:a16="http://schemas.microsoft.com/office/drawing/2014/main" id="{A9242D3D-B8A5-4E0B-AAF0-3E58A8BE3BA6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等腰三角形 15">
                <a:extLst>
                  <a:ext uri="{FF2B5EF4-FFF2-40B4-BE49-F238E27FC236}">
                    <a16:creationId xmlns:a16="http://schemas.microsoft.com/office/drawing/2014/main" id="{37FD4CA8-05FF-415C-8122-9D01B9F2A988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直角三角形 16">
                <a:extLst>
                  <a:ext uri="{FF2B5EF4-FFF2-40B4-BE49-F238E27FC236}">
                    <a16:creationId xmlns:a16="http://schemas.microsoft.com/office/drawing/2014/main" id="{A1313423-A018-4AC9-9892-8539E7079497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33" name="组合 9">
              <a:extLst>
                <a:ext uri="{FF2B5EF4-FFF2-40B4-BE49-F238E27FC236}">
                  <a16:creationId xmlns:a16="http://schemas.microsoft.com/office/drawing/2014/main" id="{59395B2D-EAF3-4BCB-92D9-F92C98371BBE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等腰三角形 13">
                <a:extLst>
                  <a:ext uri="{FF2B5EF4-FFF2-40B4-BE49-F238E27FC236}">
                    <a16:creationId xmlns:a16="http://schemas.microsoft.com/office/drawing/2014/main" id="{3A3B5909-5CC2-4104-8E57-3E50127511F9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直角三角形 14">
                <a:extLst>
                  <a:ext uri="{FF2B5EF4-FFF2-40B4-BE49-F238E27FC236}">
                    <a16:creationId xmlns:a16="http://schemas.microsoft.com/office/drawing/2014/main" id="{9E008396-7E9F-47C7-BA02-B3F6111F2A03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34" name="组合 10">
              <a:extLst>
                <a:ext uri="{FF2B5EF4-FFF2-40B4-BE49-F238E27FC236}">
                  <a16:creationId xmlns:a16="http://schemas.microsoft.com/office/drawing/2014/main" id="{2694EFA2-1E2E-4D18-A6C7-0BB9A450E1E2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等腰三角形 11">
                <a:extLst>
                  <a:ext uri="{FF2B5EF4-FFF2-40B4-BE49-F238E27FC236}">
                    <a16:creationId xmlns:a16="http://schemas.microsoft.com/office/drawing/2014/main" id="{D3367457-579C-4977-A1D7-671FE2FB49CF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直角三角形 12">
                <a:extLst>
                  <a:ext uri="{FF2B5EF4-FFF2-40B4-BE49-F238E27FC236}">
                    <a16:creationId xmlns:a16="http://schemas.microsoft.com/office/drawing/2014/main" id="{B734BC77-47BE-45EF-AA65-CCEEC5908B45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19">
            <a:extLst>
              <a:ext uri="{FF2B5EF4-FFF2-40B4-BE49-F238E27FC236}">
                <a16:creationId xmlns:a16="http://schemas.microsoft.com/office/drawing/2014/main" id="{AADCFDCF-B55B-40FC-AB02-98BB3D13C7E5}"/>
              </a:ext>
            </a:extLst>
          </p:cNvPr>
          <p:cNvGrpSpPr/>
          <p:nvPr/>
        </p:nvGrpSpPr>
        <p:grpSpPr>
          <a:xfrm>
            <a:off x="9101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等腰三角形 20">
              <a:extLst>
                <a:ext uri="{FF2B5EF4-FFF2-40B4-BE49-F238E27FC236}">
                  <a16:creationId xmlns:a16="http://schemas.microsoft.com/office/drawing/2014/main" id="{66D2D541-FFD9-4B14-9E0F-C3E79C973814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21">
              <a:extLst>
                <a:ext uri="{FF2B5EF4-FFF2-40B4-BE49-F238E27FC236}">
                  <a16:creationId xmlns:a16="http://schemas.microsoft.com/office/drawing/2014/main" id="{0193BDCC-9A92-45A3-A320-A560EC58BB4C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22">
              <a:extLst>
                <a:ext uri="{FF2B5EF4-FFF2-40B4-BE49-F238E27FC236}">
                  <a16:creationId xmlns:a16="http://schemas.microsoft.com/office/drawing/2014/main" id="{1CC237F0-46D3-49EE-9D0E-70CBDE82AB08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24">
            <a:extLst>
              <a:ext uri="{FF2B5EF4-FFF2-40B4-BE49-F238E27FC236}">
                <a16:creationId xmlns:a16="http://schemas.microsoft.com/office/drawing/2014/main" id="{FABF3B05-B31B-44FB-A188-4437945A0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343" cy="6858000"/>
          </a:xfrm>
          <a:prstGeom prst="rect">
            <a:avLst/>
          </a:prstGeom>
        </p:spPr>
      </p:pic>
      <p:sp>
        <p:nvSpPr>
          <p:cNvPr id="48" name="任意多边形 25">
            <a:extLst>
              <a:ext uri="{FF2B5EF4-FFF2-40B4-BE49-F238E27FC236}">
                <a16:creationId xmlns:a16="http://schemas.microsoft.com/office/drawing/2014/main" id="{36365E4E-9A59-4EE1-B20C-9E8ED28C7F2A}"/>
              </a:ext>
            </a:extLst>
          </p:cNvPr>
          <p:cNvSpPr/>
          <p:nvPr/>
        </p:nvSpPr>
        <p:spPr>
          <a:xfrm>
            <a:off x="1417320" y="-121920"/>
            <a:ext cx="2057400" cy="7056120"/>
          </a:xfrm>
          <a:custGeom>
            <a:avLst/>
            <a:gdLst>
              <a:gd name="connsiteX0" fmla="*/ 60960 w 2057400"/>
              <a:gd name="connsiteY0" fmla="*/ 60960 h 7056120"/>
              <a:gd name="connsiteX1" fmla="*/ 198120 w 2057400"/>
              <a:gd name="connsiteY1" fmla="*/ 792480 h 7056120"/>
              <a:gd name="connsiteX2" fmla="*/ 1005840 w 2057400"/>
              <a:gd name="connsiteY2" fmla="*/ 1661160 h 7056120"/>
              <a:gd name="connsiteX3" fmla="*/ 518160 w 2057400"/>
              <a:gd name="connsiteY3" fmla="*/ 2727960 h 7056120"/>
              <a:gd name="connsiteX4" fmla="*/ 1203960 w 2057400"/>
              <a:gd name="connsiteY4" fmla="*/ 4450080 h 7056120"/>
              <a:gd name="connsiteX5" fmla="*/ 0 w 2057400"/>
              <a:gd name="connsiteY5" fmla="*/ 7056120 h 7056120"/>
              <a:gd name="connsiteX6" fmla="*/ 2057400 w 2057400"/>
              <a:gd name="connsiteY6" fmla="*/ 7040880 h 7056120"/>
              <a:gd name="connsiteX7" fmla="*/ 2057400 w 2057400"/>
              <a:gd name="connsiteY7" fmla="*/ 0 h 7056120"/>
              <a:gd name="connsiteX8" fmla="*/ 60960 w 2057400"/>
              <a:gd name="connsiteY8" fmla="*/ 60960 h 705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7056120">
                <a:moveTo>
                  <a:pt x="60960" y="60960"/>
                </a:moveTo>
                <a:lnTo>
                  <a:pt x="198120" y="792480"/>
                </a:lnTo>
                <a:lnTo>
                  <a:pt x="1005840" y="1661160"/>
                </a:lnTo>
                <a:lnTo>
                  <a:pt x="518160" y="2727960"/>
                </a:lnTo>
                <a:lnTo>
                  <a:pt x="1203960" y="4450080"/>
                </a:lnTo>
                <a:lnTo>
                  <a:pt x="0" y="7056120"/>
                </a:lnTo>
                <a:lnTo>
                  <a:pt x="2057400" y="7040880"/>
                </a:lnTo>
                <a:lnTo>
                  <a:pt x="2057400" y="0"/>
                </a:lnTo>
                <a:lnTo>
                  <a:pt x="60960" y="60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íṩľíḍè-Freeform: Shape 2"/>
          <p:cNvSpPr>
            <a:spLocks/>
          </p:cNvSpPr>
          <p:nvPr/>
        </p:nvSpPr>
        <p:spPr bwMode="auto">
          <a:xfrm rot="10800000">
            <a:off x="1891907" y="4845743"/>
            <a:ext cx="2574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6" name="Group 3"/>
          <p:cNvGrpSpPr/>
          <p:nvPr/>
        </p:nvGrpSpPr>
        <p:grpSpPr>
          <a:xfrm>
            <a:off x="2630616" y="1387999"/>
            <a:ext cx="936905" cy="839929"/>
            <a:chOff x="1998028" y="1265209"/>
            <a:chExt cx="608226" cy="629948"/>
          </a:xfrm>
        </p:grpSpPr>
        <p:sp>
          <p:nvSpPr>
            <p:cNvPr id="80" name="íṩľíḍè-Freeform: Shape 38"/>
            <p:cNvSpPr>
              <a:spLocks/>
            </p:cNvSpPr>
            <p:nvPr/>
          </p:nvSpPr>
          <p:spPr bwMode="auto">
            <a:xfrm rot="10800000">
              <a:off x="1998028" y="1265210"/>
              <a:ext cx="275707" cy="511310"/>
            </a:xfrm>
            <a:custGeom>
              <a:avLst/>
              <a:gdLst>
                <a:gd name="T0" fmla="*/ 0 w 165"/>
                <a:gd name="T1" fmla="*/ 306 h 306"/>
                <a:gd name="T2" fmla="*/ 0 w 165"/>
                <a:gd name="T3" fmla="*/ 306 h 306"/>
                <a:gd name="T4" fmla="*/ 165 w 165"/>
                <a:gd name="T5" fmla="*/ 0 h 306"/>
                <a:gd name="T6" fmla="*/ 83 w 165"/>
                <a:gd name="T7" fmla="*/ 21 h 306"/>
                <a:gd name="T8" fmla="*/ 0 w 16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06">
                  <a:moveTo>
                    <a:pt x="0" y="306"/>
                  </a:moveTo>
                  <a:lnTo>
                    <a:pt x="0" y="306"/>
                  </a:lnTo>
                  <a:lnTo>
                    <a:pt x="165" y="0"/>
                  </a:lnTo>
                  <a:lnTo>
                    <a:pt x="83" y="2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ṩľíḍè-Freeform: Shape 39"/>
            <p:cNvSpPr>
              <a:spLocks/>
            </p:cNvSpPr>
            <p:nvPr/>
          </p:nvSpPr>
          <p:spPr bwMode="auto">
            <a:xfrm rot="10800000">
              <a:off x="2135046" y="1265209"/>
              <a:ext cx="471208" cy="616581"/>
            </a:xfrm>
            <a:custGeom>
              <a:avLst/>
              <a:gdLst>
                <a:gd name="T0" fmla="*/ 339 w 340"/>
                <a:gd name="T1" fmla="*/ 102 h 446"/>
                <a:gd name="T2" fmla="*/ 0 w 340"/>
                <a:gd name="T3" fmla="*/ 21 h 446"/>
                <a:gd name="T4" fmla="*/ 240 w 340"/>
                <a:gd name="T5" fmla="*/ 446 h 446"/>
                <a:gd name="T6" fmla="*/ 340 w 340"/>
                <a:gd name="T7" fmla="*/ 102 h 446"/>
                <a:gd name="T8" fmla="*/ 339 w 340"/>
                <a:gd name="T9" fmla="*/ 10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46">
                  <a:moveTo>
                    <a:pt x="339" y="102"/>
                  </a:moveTo>
                  <a:cubicBezTo>
                    <a:pt x="222" y="22"/>
                    <a:pt x="108" y="0"/>
                    <a:pt x="0" y="21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340" y="102"/>
                    <a:pt x="340" y="102"/>
                    <a:pt x="340" y="102"/>
                  </a:cubicBezTo>
                  <a:lnTo>
                    <a:pt x="339" y="1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ṧḷïḓê-Freeform: Shape 40"/>
            <p:cNvSpPr>
              <a:spLocks/>
            </p:cNvSpPr>
            <p:nvPr/>
          </p:nvSpPr>
          <p:spPr bwMode="auto">
            <a:xfrm rot="10800000">
              <a:off x="2123350" y="1741430"/>
              <a:ext cx="467866" cy="153727"/>
            </a:xfrm>
            <a:custGeom>
              <a:avLst/>
              <a:gdLst>
                <a:gd name="T0" fmla="*/ 339 w 339"/>
                <a:gd name="T1" fmla="*/ 78 h 111"/>
                <a:gd name="T2" fmla="*/ 175 w 339"/>
                <a:gd name="T3" fmla="*/ 1 h 111"/>
                <a:gd name="T4" fmla="*/ 0 w 339"/>
                <a:gd name="T5" fmla="*/ 28 h 111"/>
                <a:gd name="T6" fmla="*/ 329 w 339"/>
                <a:gd name="T7" fmla="*/ 111 h 111"/>
                <a:gd name="T8" fmla="*/ 330 w 339"/>
                <a:gd name="T9" fmla="*/ 111 h 111"/>
                <a:gd name="T10" fmla="*/ 339 w 339"/>
                <a:gd name="T11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111">
                  <a:moveTo>
                    <a:pt x="339" y="78"/>
                  </a:moveTo>
                  <a:cubicBezTo>
                    <a:pt x="283" y="41"/>
                    <a:pt x="228" y="15"/>
                    <a:pt x="175" y="1"/>
                  </a:cubicBezTo>
                  <a:cubicBezTo>
                    <a:pt x="95" y="0"/>
                    <a:pt x="38" y="14"/>
                    <a:pt x="0" y="28"/>
                  </a:cubicBezTo>
                  <a:cubicBezTo>
                    <a:pt x="105" y="10"/>
                    <a:pt x="216" y="34"/>
                    <a:pt x="329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9" y="78"/>
                    <a:pt x="339" y="78"/>
                    <a:pt x="339" y="7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ṧḷïḓê-Freeform: Shape 41"/>
            <p:cNvSpPr>
              <a:spLocks/>
            </p:cNvSpPr>
            <p:nvPr/>
          </p:nvSpPr>
          <p:spPr bwMode="auto">
            <a:xfrm rot="10800000">
              <a:off x="1999698" y="1741430"/>
              <a:ext cx="135347" cy="63496"/>
            </a:xfrm>
            <a:custGeom>
              <a:avLst/>
              <a:gdLst>
                <a:gd name="T0" fmla="*/ 9 w 98"/>
                <a:gd name="T1" fmla="*/ 13 h 46"/>
                <a:gd name="T2" fmla="*/ 0 w 98"/>
                <a:gd name="T3" fmla="*/ 46 h 46"/>
                <a:gd name="T4" fmla="*/ 98 w 98"/>
                <a:gd name="T5" fmla="*/ 20 h 46"/>
                <a:gd name="T6" fmla="*/ 53 w 98"/>
                <a:gd name="T7" fmla="*/ 0 h 46"/>
                <a:gd name="T8" fmla="*/ 9 w 98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" y="13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6" y="14"/>
                    <a:pt x="62" y="4"/>
                    <a:pt x="53" y="0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1072" y="4184048"/>
            <a:ext cx="4808074" cy="1993995"/>
            <a:chOff x="731072" y="4184048"/>
            <a:chExt cx="4808074" cy="1993995"/>
          </a:xfrm>
        </p:grpSpPr>
        <p:grpSp>
          <p:nvGrpSpPr>
            <p:cNvPr id="47" name="Group 4"/>
            <p:cNvGrpSpPr/>
            <p:nvPr/>
          </p:nvGrpSpPr>
          <p:grpSpPr>
            <a:xfrm>
              <a:off x="731072" y="4184048"/>
              <a:ext cx="4808074" cy="1993995"/>
              <a:chOff x="764868" y="3362250"/>
              <a:chExt cx="3121332" cy="1495500"/>
            </a:xfrm>
          </p:grpSpPr>
          <p:sp>
            <p:nvSpPr>
              <p:cNvPr id="77" name="ïṧḷïḓê-Freeform: Shape 35"/>
              <p:cNvSpPr>
                <a:spLocks/>
              </p:cNvSpPr>
              <p:nvPr/>
            </p:nvSpPr>
            <p:spPr bwMode="auto">
              <a:xfrm rot="10800000">
                <a:off x="764868" y="3858523"/>
                <a:ext cx="3121332" cy="999227"/>
              </a:xfrm>
              <a:custGeom>
                <a:avLst/>
                <a:gdLst>
                  <a:gd name="T0" fmla="*/ 1710 w 2255"/>
                  <a:gd name="T1" fmla="*/ 722 h 722"/>
                  <a:gd name="T2" fmla="*/ 1711 w 2255"/>
                  <a:gd name="T3" fmla="*/ 722 h 722"/>
                  <a:gd name="T4" fmla="*/ 2255 w 2255"/>
                  <a:gd name="T5" fmla="*/ 571 h 722"/>
                  <a:gd name="T6" fmla="*/ 2255 w 2255"/>
                  <a:gd name="T7" fmla="*/ 571 h 722"/>
                  <a:gd name="T8" fmla="*/ 0 w 2255"/>
                  <a:gd name="T9" fmla="*/ 526 h 722"/>
                  <a:gd name="T10" fmla="*/ 2 w 2255"/>
                  <a:gd name="T11" fmla="*/ 530 h 722"/>
                  <a:gd name="T12" fmla="*/ 1710 w 2255"/>
                  <a:gd name="T13" fmla="*/ 722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5" h="722">
                    <a:moveTo>
                      <a:pt x="1710" y="722"/>
                    </a:moveTo>
                    <a:cubicBezTo>
                      <a:pt x="1711" y="722"/>
                      <a:pt x="1711" y="722"/>
                      <a:pt x="1711" y="722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1140" y="0"/>
                      <a:pt x="0" y="526"/>
                      <a:pt x="0" y="526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799" y="190"/>
                      <a:pt x="1646" y="683"/>
                      <a:pt x="1710" y="72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ïṧḷïḓê-Freeform: Shape 36"/>
              <p:cNvSpPr>
                <a:spLocks/>
              </p:cNvSpPr>
              <p:nvPr/>
            </p:nvSpPr>
            <p:spPr bwMode="auto">
              <a:xfrm rot="10800000">
                <a:off x="764868" y="3362250"/>
                <a:ext cx="898970" cy="705140"/>
              </a:xfrm>
              <a:custGeom>
                <a:avLst/>
                <a:gdLst>
                  <a:gd name="T0" fmla="*/ 105 w 649"/>
                  <a:gd name="T1" fmla="*/ 151 h 509"/>
                  <a:gd name="T2" fmla="*/ 104 w 649"/>
                  <a:gd name="T3" fmla="*/ 151 h 509"/>
                  <a:gd name="T4" fmla="*/ 0 w 649"/>
                  <a:gd name="T5" fmla="*/ 509 h 509"/>
                  <a:gd name="T6" fmla="*/ 1 w 649"/>
                  <a:gd name="T7" fmla="*/ 509 h 509"/>
                  <a:gd name="T8" fmla="*/ 447 w 649"/>
                  <a:gd name="T9" fmla="*/ 375 h 509"/>
                  <a:gd name="T10" fmla="*/ 649 w 649"/>
                  <a:gd name="T11" fmla="*/ 0 h 509"/>
                  <a:gd name="T12" fmla="*/ 105 w 649"/>
                  <a:gd name="T13" fmla="*/ 15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9" h="509">
                    <a:moveTo>
                      <a:pt x="105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0" y="509"/>
                      <a:pt x="0" y="509"/>
                      <a:pt x="0" y="509"/>
                    </a:cubicBezTo>
                    <a:cubicBezTo>
                      <a:pt x="0" y="509"/>
                      <a:pt x="0" y="509"/>
                      <a:pt x="1" y="509"/>
                    </a:cubicBezTo>
                    <a:cubicBezTo>
                      <a:pt x="447" y="375"/>
                      <a:pt x="447" y="375"/>
                      <a:pt x="447" y="375"/>
                    </a:cubicBezTo>
                    <a:cubicBezTo>
                      <a:pt x="649" y="0"/>
                      <a:pt x="649" y="0"/>
                      <a:pt x="649" y="0"/>
                    </a:cubicBezTo>
                    <a:lnTo>
                      <a:pt x="105" y="1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ṧḷïḓê-Freeform: Shape 37"/>
              <p:cNvSpPr>
                <a:spLocks/>
              </p:cNvSpPr>
              <p:nvPr/>
            </p:nvSpPr>
            <p:spPr bwMode="auto">
              <a:xfrm rot="10800000">
                <a:off x="1520137" y="3362250"/>
                <a:ext cx="2362721" cy="1231490"/>
              </a:xfrm>
              <a:custGeom>
                <a:avLst/>
                <a:gdLst>
                  <a:gd name="T0" fmla="*/ 1604 w 1708"/>
                  <a:gd name="T1" fmla="*/ 890 h 890"/>
                  <a:gd name="T2" fmla="*/ 1708 w 1708"/>
                  <a:gd name="T3" fmla="*/ 532 h 890"/>
                  <a:gd name="T4" fmla="*/ 0 w 1708"/>
                  <a:gd name="T5" fmla="*/ 340 h 890"/>
                  <a:gd name="T6" fmla="*/ 198 w 1708"/>
                  <a:gd name="T7" fmla="*/ 691 h 890"/>
                  <a:gd name="T8" fmla="*/ 1604 w 1708"/>
                  <a:gd name="T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8" h="890">
                    <a:moveTo>
                      <a:pt x="1604" y="890"/>
                    </a:moveTo>
                    <a:cubicBezTo>
                      <a:pt x="1708" y="532"/>
                      <a:pt x="1708" y="532"/>
                      <a:pt x="1708" y="532"/>
                    </a:cubicBezTo>
                    <a:cubicBezTo>
                      <a:pt x="1644" y="493"/>
                      <a:pt x="797" y="0"/>
                      <a:pt x="0" y="340"/>
                    </a:cubicBezTo>
                    <a:cubicBezTo>
                      <a:pt x="198" y="691"/>
                      <a:pt x="198" y="691"/>
                      <a:pt x="198" y="691"/>
                    </a:cubicBezTo>
                    <a:cubicBezTo>
                      <a:pt x="278" y="659"/>
                      <a:pt x="854" y="453"/>
                      <a:pt x="1604" y="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1" name="Group 8"/>
            <p:cNvGrpSpPr/>
            <p:nvPr/>
          </p:nvGrpSpPr>
          <p:grpSpPr>
            <a:xfrm>
              <a:off x="3307560" y="4729186"/>
              <a:ext cx="560418" cy="557000"/>
              <a:chOff x="7130814" y="4999578"/>
              <a:chExt cx="257037" cy="357917"/>
            </a:xfrm>
            <a:solidFill>
              <a:schemeClr val="bg1"/>
            </a:solidFill>
          </p:grpSpPr>
          <p:sp>
            <p:nvSpPr>
              <p:cNvPr id="63" name="ïṧḷïḓê-Freeform: Shape 20"/>
              <p:cNvSpPr>
                <a:spLocks/>
              </p:cNvSpPr>
              <p:nvPr/>
            </p:nvSpPr>
            <p:spPr bwMode="auto">
              <a:xfrm>
                <a:off x="7130814" y="4999578"/>
                <a:ext cx="257037" cy="357917"/>
              </a:xfrm>
              <a:custGeom>
                <a:avLst/>
                <a:gdLst>
                  <a:gd name="T0" fmla="*/ 68 w 92"/>
                  <a:gd name="T1" fmla="*/ 36 h 128"/>
                  <a:gd name="T2" fmla="*/ 60 w 92"/>
                  <a:gd name="T3" fmla="*/ 56 h 128"/>
                  <a:gd name="T4" fmla="*/ 44 w 92"/>
                  <a:gd name="T5" fmla="*/ 20 h 128"/>
                  <a:gd name="T6" fmla="*/ 36 w 92"/>
                  <a:gd name="T7" fmla="*/ 44 h 128"/>
                  <a:gd name="T8" fmla="*/ 4 w 92"/>
                  <a:gd name="T9" fmla="*/ 0 h 128"/>
                  <a:gd name="T10" fmla="*/ 0 w 92"/>
                  <a:gd name="T11" fmla="*/ 92 h 128"/>
                  <a:gd name="T12" fmla="*/ 40 w 92"/>
                  <a:gd name="T13" fmla="*/ 128 h 128"/>
                  <a:gd name="T14" fmla="*/ 86 w 92"/>
                  <a:gd name="T15" fmla="*/ 100 h 128"/>
                  <a:gd name="T16" fmla="*/ 68 w 92"/>
                  <a:gd name="T17" fmla="*/ 36 h 128"/>
                  <a:gd name="T18" fmla="*/ 79 w 92"/>
                  <a:gd name="T19" fmla="*/ 98 h 128"/>
                  <a:gd name="T20" fmla="*/ 40 w 92"/>
                  <a:gd name="T21" fmla="*/ 120 h 128"/>
                  <a:gd name="T22" fmla="*/ 8 w 92"/>
                  <a:gd name="T23" fmla="*/ 92 h 128"/>
                  <a:gd name="T24" fmla="*/ 12 w 92"/>
                  <a:gd name="T25" fmla="*/ 63 h 128"/>
                  <a:gd name="T26" fmla="*/ 16 w 92"/>
                  <a:gd name="T27" fmla="*/ 23 h 128"/>
                  <a:gd name="T28" fmla="*/ 33 w 92"/>
                  <a:gd name="T29" fmla="*/ 63 h 128"/>
                  <a:gd name="T30" fmla="*/ 47 w 92"/>
                  <a:gd name="T31" fmla="*/ 39 h 128"/>
                  <a:gd name="T32" fmla="*/ 52 w 92"/>
                  <a:gd name="T33" fmla="*/ 76 h 128"/>
                  <a:gd name="T34" fmla="*/ 71 w 92"/>
                  <a:gd name="T35" fmla="*/ 54 h 128"/>
                  <a:gd name="T36" fmla="*/ 79 w 92"/>
                  <a:gd name="T37" fmla="*/ 9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8">
                    <a:moveTo>
                      <a:pt x="68" y="36"/>
                    </a:moveTo>
                    <a:cubicBezTo>
                      <a:pt x="68" y="47"/>
                      <a:pt x="60" y="56"/>
                      <a:pt x="60" y="56"/>
                    </a:cubicBezTo>
                    <a:cubicBezTo>
                      <a:pt x="60" y="36"/>
                      <a:pt x="44" y="20"/>
                      <a:pt x="44" y="20"/>
                    </a:cubicBezTo>
                    <a:cubicBezTo>
                      <a:pt x="44" y="20"/>
                      <a:pt x="44" y="32"/>
                      <a:pt x="36" y="44"/>
                    </a:cubicBezTo>
                    <a:cubicBezTo>
                      <a:pt x="28" y="16"/>
                      <a:pt x="4" y="0"/>
                      <a:pt x="4" y="0"/>
                    </a:cubicBezTo>
                    <a:cubicBezTo>
                      <a:pt x="16" y="44"/>
                      <a:pt x="0" y="60"/>
                      <a:pt x="0" y="92"/>
                    </a:cubicBezTo>
                    <a:cubicBezTo>
                      <a:pt x="0" y="110"/>
                      <a:pt x="16" y="128"/>
                      <a:pt x="40" y="128"/>
                    </a:cubicBezTo>
                    <a:cubicBezTo>
                      <a:pt x="76" y="128"/>
                      <a:pt x="83" y="115"/>
                      <a:pt x="86" y="100"/>
                    </a:cubicBezTo>
                    <a:cubicBezTo>
                      <a:pt x="92" y="80"/>
                      <a:pt x="84" y="56"/>
                      <a:pt x="68" y="36"/>
                    </a:cubicBezTo>
                    <a:close/>
                    <a:moveTo>
                      <a:pt x="79" y="98"/>
                    </a:moveTo>
                    <a:cubicBezTo>
                      <a:pt x="76" y="108"/>
                      <a:pt x="73" y="120"/>
                      <a:pt x="40" y="120"/>
                    </a:cubicBezTo>
                    <a:cubicBezTo>
                      <a:pt x="20" y="120"/>
                      <a:pt x="8" y="106"/>
                      <a:pt x="8" y="92"/>
                    </a:cubicBezTo>
                    <a:cubicBezTo>
                      <a:pt x="8" y="81"/>
                      <a:pt x="10" y="72"/>
                      <a:pt x="12" y="63"/>
                    </a:cubicBezTo>
                    <a:cubicBezTo>
                      <a:pt x="15" y="51"/>
                      <a:pt x="17" y="39"/>
                      <a:pt x="16" y="23"/>
                    </a:cubicBezTo>
                    <a:cubicBezTo>
                      <a:pt x="29" y="40"/>
                      <a:pt x="33" y="63"/>
                      <a:pt x="33" y="63"/>
                    </a:cubicBezTo>
                    <a:cubicBezTo>
                      <a:pt x="33" y="63"/>
                      <a:pt x="44" y="47"/>
                      <a:pt x="47" y="39"/>
                    </a:cubicBezTo>
                    <a:cubicBezTo>
                      <a:pt x="50" y="44"/>
                      <a:pt x="52" y="60"/>
                      <a:pt x="52" y="76"/>
                    </a:cubicBezTo>
                    <a:cubicBezTo>
                      <a:pt x="52" y="76"/>
                      <a:pt x="63" y="67"/>
                      <a:pt x="71" y="54"/>
                    </a:cubicBezTo>
                    <a:cubicBezTo>
                      <a:pt x="79" y="69"/>
                      <a:pt x="82" y="85"/>
                      <a:pt x="7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ïṧḷïḓê-Freeform: Shape 21"/>
              <p:cNvSpPr>
                <a:spLocks/>
              </p:cNvSpPr>
              <p:nvPr/>
            </p:nvSpPr>
            <p:spPr bwMode="auto">
              <a:xfrm>
                <a:off x="7173653" y="5152971"/>
                <a:ext cx="158921" cy="128518"/>
              </a:xfrm>
              <a:custGeom>
                <a:avLst/>
                <a:gdLst>
                  <a:gd name="T0" fmla="*/ 55 w 57"/>
                  <a:gd name="T1" fmla="*/ 12 h 46"/>
                  <a:gd name="T2" fmla="*/ 51 w 57"/>
                  <a:gd name="T3" fmla="*/ 16 h 46"/>
                  <a:gd name="T4" fmla="*/ 32 w 57"/>
                  <a:gd name="T5" fmla="*/ 31 h 46"/>
                  <a:gd name="T6" fmla="*/ 30 w 57"/>
                  <a:gd name="T7" fmla="*/ 14 h 46"/>
                  <a:gd name="T8" fmla="*/ 30 w 57"/>
                  <a:gd name="T9" fmla="*/ 7 h 46"/>
                  <a:gd name="T10" fmla="*/ 24 w 57"/>
                  <a:gd name="T11" fmla="*/ 16 h 46"/>
                  <a:gd name="T12" fmla="*/ 17 w 57"/>
                  <a:gd name="T13" fmla="*/ 26 h 46"/>
                  <a:gd name="T14" fmla="*/ 9 w 57"/>
                  <a:gd name="T15" fmla="*/ 5 h 46"/>
                  <a:gd name="T16" fmla="*/ 7 w 57"/>
                  <a:gd name="T17" fmla="*/ 0 h 46"/>
                  <a:gd name="T18" fmla="*/ 5 w 57"/>
                  <a:gd name="T19" fmla="*/ 6 h 46"/>
                  <a:gd name="T20" fmla="*/ 0 w 57"/>
                  <a:gd name="T21" fmla="*/ 40 h 46"/>
                  <a:gd name="T22" fmla="*/ 2 w 57"/>
                  <a:gd name="T23" fmla="*/ 42 h 46"/>
                  <a:gd name="T24" fmla="*/ 4 w 57"/>
                  <a:gd name="T25" fmla="*/ 40 h 46"/>
                  <a:gd name="T26" fmla="*/ 7 w 57"/>
                  <a:gd name="T27" fmla="*/ 12 h 46"/>
                  <a:gd name="T28" fmla="*/ 15 w 57"/>
                  <a:gd name="T29" fmla="*/ 31 h 46"/>
                  <a:gd name="T30" fmla="*/ 16 w 57"/>
                  <a:gd name="T31" fmla="*/ 34 h 46"/>
                  <a:gd name="T32" fmla="*/ 18 w 57"/>
                  <a:gd name="T33" fmla="*/ 31 h 46"/>
                  <a:gd name="T34" fmla="*/ 26 w 57"/>
                  <a:gd name="T35" fmla="*/ 20 h 46"/>
                  <a:gd name="T36" fmla="*/ 29 w 57"/>
                  <a:gd name="T37" fmla="*/ 34 h 46"/>
                  <a:gd name="T38" fmla="*/ 30 w 57"/>
                  <a:gd name="T39" fmla="*/ 37 h 46"/>
                  <a:gd name="T40" fmla="*/ 32 w 57"/>
                  <a:gd name="T41" fmla="*/ 36 h 46"/>
                  <a:gd name="T42" fmla="*/ 52 w 57"/>
                  <a:gd name="T43" fmla="*/ 21 h 46"/>
                  <a:gd name="T44" fmla="*/ 49 w 57"/>
                  <a:gd name="T45" fmla="*/ 43 h 46"/>
                  <a:gd name="T46" fmla="*/ 51 w 57"/>
                  <a:gd name="T47" fmla="*/ 45 h 46"/>
                  <a:gd name="T48" fmla="*/ 51 w 57"/>
                  <a:gd name="T49" fmla="*/ 46 h 46"/>
                  <a:gd name="T50" fmla="*/ 53 w 57"/>
                  <a:gd name="T51" fmla="*/ 44 h 46"/>
                  <a:gd name="T52" fmla="*/ 55 w 57"/>
                  <a:gd name="T53" fmla="*/ 16 h 46"/>
                  <a:gd name="T54" fmla="*/ 55 w 57"/>
                  <a:gd name="T55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55" y="12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47" y="21"/>
                      <a:pt x="43" y="26"/>
                      <a:pt x="32" y="31"/>
                    </a:cubicBezTo>
                    <a:cubicBezTo>
                      <a:pt x="31" y="26"/>
                      <a:pt x="30" y="21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1" y="20"/>
                      <a:pt x="20" y="22"/>
                      <a:pt x="17" y="26"/>
                    </a:cubicBezTo>
                    <a:cubicBezTo>
                      <a:pt x="13" y="17"/>
                      <a:pt x="11" y="11"/>
                      <a:pt x="9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13"/>
                      <a:pt x="0" y="21"/>
                      <a:pt x="0" y="40"/>
                    </a:cubicBezTo>
                    <a:cubicBezTo>
                      <a:pt x="0" y="41"/>
                      <a:pt x="0" y="42"/>
                      <a:pt x="2" y="42"/>
                    </a:cubicBezTo>
                    <a:cubicBezTo>
                      <a:pt x="3" y="42"/>
                      <a:pt x="4" y="41"/>
                      <a:pt x="4" y="40"/>
                    </a:cubicBezTo>
                    <a:cubicBezTo>
                      <a:pt x="4" y="25"/>
                      <a:pt x="5" y="18"/>
                      <a:pt x="7" y="12"/>
                    </a:cubicBezTo>
                    <a:cubicBezTo>
                      <a:pt x="9" y="17"/>
                      <a:pt x="12" y="23"/>
                      <a:pt x="15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2" y="27"/>
                      <a:pt x="24" y="24"/>
                      <a:pt x="26" y="20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31"/>
                      <a:pt x="48" y="26"/>
                      <a:pt x="52" y="21"/>
                    </a:cubicBezTo>
                    <a:cubicBezTo>
                      <a:pt x="53" y="29"/>
                      <a:pt x="52" y="37"/>
                      <a:pt x="49" y="43"/>
                    </a:cubicBezTo>
                    <a:cubicBezTo>
                      <a:pt x="49" y="44"/>
                      <a:pt x="49" y="45"/>
                      <a:pt x="51" y="45"/>
                    </a:cubicBezTo>
                    <a:cubicBezTo>
                      <a:pt x="51" y="45"/>
                      <a:pt x="51" y="46"/>
                      <a:pt x="51" y="46"/>
                    </a:cubicBezTo>
                    <a:cubicBezTo>
                      <a:pt x="52" y="46"/>
                      <a:pt x="53" y="45"/>
                      <a:pt x="53" y="44"/>
                    </a:cubicBezTo>
                    <a:cubicBezTo>
                      <a:pt x="56" y="37"/>
                      <a:pt x="57" y="26"/>
                      <a:pt x="55" y="16"/>
                    </a:cubicBezTo>
                    <a:lnTo>
                      <a:pt x="5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222691" y="3486705"/>
            <a:ext cx="3845428" cy="1376857"/>
            <a:chOff x="1222691" y="3486705"/>
            <a:chExt cx="3845428" cy="1376857"/>
          </a:xfrm>
        </p:grpSpPr>
        <p:grpSp>
          <p:nvGrpSpPr>
            <p:cNvPr id="50" name="Group 7"/>
            <p:cNvGrpSpPr/>
            <p:nvPr/>
          </p:nvGrpSpPr>
          <p:grpSpPr>
            <a:xfrm>
              <a:off x="1222691" y="3486705"/>
              <a:ext cx="3845428" cy="1376857"/>
              <a:chOff x="1084020" y="2839244"/>
              <a:chExt cx="2496397" cy="1032646"/>
            </a:xfrm>
          </p:grpSpPr>
          <p:sp>
            <p:nvSpPr>
              <p:cNvPr id="65" name="ïṧḷïḓê-Freeform: Shape 22"/>
              <p:cNvSpPr>
                <a:spLocks/>
              </p:cNvSpPr>
              <p:nvPr/>
            </p:nvSpPr>
            <p:spPr bwMode="auto">
              <a:xfrm rot="10800000">
                <a:off x="1084020" y="2839244"/>
                <a:ext cx="731875" cy="634961"/>
              </a:xfrm>
              <a:custGeom>
                <a:avLst/>
                <a:gdLst>
                  <a:gd name="T0" fmla="*/ 101 w 528"/>
                  <a:gd name="T1" fmla="*/ 113 h 459"/>
                  <a:gd name="T2" fmla="*/ 0 w 528"/>
                  <a:gd name="T3" fmla="*/ 459 h 459"/>
                  <a:gd name="T4" fmla="*/ 0 w 528"/>
                  <a:gd name="T5" fmla="*/ 459 h 459"/>
                  <a:gd name="T6" fmla="*/ 335 w 528"/>
                  <a:gd name="T7" fmla="*/ 359 h 459"/>
                  <a:gd name="T8" fmla="*/ 528 w 528"/>
                  <a:gd name="T9" fmla="*/ 0 h 459"/>
                  <a:gd name="T10" fmla="*/ 101 w 528"/>
                  <a:gd name="T11" fmla="*/ 113 h 459"/>
                  <a:gd name="T12" fmla="*/ 101 w 528"/>
                  <a:gd name="T13" fmla="*/ 11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459">
                    <a:moveTo>
                      <a:pt x="101" y="113"/>
                    </a:move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335" y="359"/>
                      <a:pt x="335" y="359"/>
                      <a:pt x="335" y="359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1" y="113"/>
                      <a:pt x="101" y="113"/>
                      <a:pt x="101" y="1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ṧḷïḓê-Freeform: Shape 23"/>
              <p:cNvSpPr>
                <a:spLocks/>
              </p:cNvSpPr>
              <p:nvPr/>
            </p:nvSpPr>
            <p:spPr bwMode="auto">
              <a:xfrm rot="10800000">
                <a:off x="1675536" y="2839244"/>
                <a:ext cx="1904881" cy="1032646"/>
              </a:xfrm>
              <a:custGeom>
                <a:avLst/>
                <a:gdLst>
                  <a:gd name="T0" fmla="*/ 1275 w 1376"/>
                  <a:gd name="T1" fmla="*/ 747 h 747"/>
                  <a:gd name="T2" fmla="*/ 1376 w 1376"/>
                  <a:gd name="T3" fmla="*/ 401 h 747"/>
                  <a:gd name="T4" fmla="*/ 0 w 1376"/>
                  <a:gd name="T5" fmla="*/ 208 h 747"/>
                  <a:gd name="T6" fmla="*/ 210 w 1376"/>
                  <a:gd name="T7" fmla="*/ 580 h 747"/>
                  <a:gd name="T8" fmla="*/ 1275 w 1376"/>
                  <a:gd name="T9" fmla="*/ 747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747">
                    <a:moveTo>
                      <a:pt x="1275" y="747"/>
                    </a:moveTo>
                    <a:cubicBezTo>
                      <a:pt x="1376" y="401"/>
                      <a:pt x="1376" y="401"/>
                      <a:pt x="1376" y="401"/>
                    </a:cubicBezTo>
                    <a:cubicBezTo>
                      <a:pt x="646" y="0"/>
                      <a:pt x="142" y="150"/>
                      <a:pt x="0" y="208"/>
                    </a:cubicBezTo>
                    <a:cubicBezTo>
                      <a:pt x="210" y="580"/>
                      <a:pt x="210" y="580"/>
                      <a:pt x="210" y="580"/>
                    </a:cubicBezTo>
                    <a:cubicBezTo>
                      <a:pt x="453" y="495"/>
                      <a:pt x="816" y="474"/>
                      <a:pt x="1275" y="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ïṧḷïḓê-Freeform: Shape 24"/>
              <p:cNvSpPr>
                <a:spLocks/>
              </p:cNvSpPr>
              <p:nvPr/>
            </p:nvSpPr>
            <p:spPr bwMode="auto">
              <a:xfrm rot="10800000">
                <a:off x="1663838" y="3317135"/>
                <a:ext cx="1904881" cy="544729"/>
              </a:xfrm>
              <a:custGeom>
                <a:avLst/>
                <a:gdLst>
                  <a:gd name="T0" fmla="*/ 208 w 1377"/>
                  <a:gd name="T1" fmla="*/ 102 h 394"/>
                  <a:gd name="T2" fmla="*/ 0 w 1377"/>
                  <a:gd name="T3" fmla="*/ 198 h 394"/>
                  <a:gd name="T4" fmla="*/ 1368 w 1377"/>
                  <a:gd name="T5" fmla="*/ 394 h 394"/>
                  <a:gd name="T6" fmla="*/ 1377 w 1377"/>
                  <a:gd name="T7" fmla="*/ 361 h 394"/>
                  <a:gd name="T8" fmla="*/ 208 w 1377"/>
                  <a:gd name="T9" fmla="*/ 10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7" h="394">
                    <a:moveTo>
                      <a:pt x="208" y="102"/>
                    </a:moveTo>
                    <a:cubicBezTo>
                      <a:pt x="109" y="137"/>
                      <a:pt x="27" y="182"/>
                      <a:pt x="0" y="198"/>
                    </a:cubicBezTo>
                    <a:cubicBezTo>
                      <a:pt x="151" y="138"/>
                      <a:pt x="650" y="0"/>
                      <a:pt x="1368" y="394"/>
                    </a:cubicBezTo>
                    <a:cubicBezTo>
                      <a:pt x="1377" y="361"/>
                      <a:pt x="1377" y="361"/>
                      <a:pt x="1377" y="361"/>
                    </a:cubicBezTo>
                    <a:cubicBezTo>
                      <a:pt x="880" y="71"/>
                      <a:pt x="459" y="64"/>
                      <a:pt x="208" y="10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ṧḷïḓê-Freeform: Shape 25"/>
              <p:cNvSpPr>
                <a:spLocks/>
              </p:cNvSpPr>
              <p:nvPr/>
            </p:nvSpPr>
            <p:spPr bwMode="auto">
              <a:xfrm rot="10800000">
                <a:off x="1085690" y="3317134"/>
                <a:ext cx="589845" cy="198843"/>
              </a:xfrm>
              <a:custGeom>
                <a:avLst/>
                <a:gdLst>
                  <a:gd name="T0" fmla="*/ 10 w 426"/>
                  <a:gd name="T1" fmla="*/ 111 h 144"/>
                  <a:gd name="T2" fmla="*/ 9 w 426"/>
                  <a:gd name="T3" fmla="*/ 111 h 144"/>
                  <a:gd name="T4" fmla="*/ 0 w 426"/>
                  <a:gd name="T5" fmla="*/ 144 h 144"/>
                  <a:gd name="T6" fmla="*/ 0 w 426"/>
                  <a:gd name="T7" fmla="*/ 144 h 144"/>
                  <a:gd name="T8" fmla="*/ 426 w 426"/>
                  <a:gd name="T9" fmla="*/ 31 h 144"/>
                  <a:gd name="T10" fmla="*/ 379 w 426"/>
                  <a:gd name="T11" fmla="*/ 0 h 144"/>
                  <a:gd name="T12" fmla="*/ 10 w 426"/>
                  <a:gd name="T13" fmla="*/ 11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44">
                    <a:moveTo>
                      <a:pt x="10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426" y="31"/>
                      <a:pt x="426" y="31"/>
                      <a:pt x="426" y="31"/>
                    </a:cubicBezTo>
                    <a:cubicBezTo>
                      <a:pt x="379" y="0"/>
                      <a:pt x="379" y="0"/>
                      <a:pt x="379" y="0"/>
                    </a:cubicBezTo>
                    <a:lnTo>
                      <a:pt x="10" y="11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Group 9"/>
            <p:cNvGrpSpPr/>
            <p:nvPr/>
          </p:nvGrpSpPr>
          <p:grpSpPr>
            <a:xfrm>
              <a:off x="3270745" y="4005750"/>
              <a:ext cx="387955" cy="356534"/>
              <a:chOff x="6372140" y="3573437"/>
              <a:chExt cx="335806" cy="356535"/>
            </a:xfrm>
            <a:solidFill>
              <a:schemeClr val="bg1"/>
            </a:solidFill>
          </p:grpSpPr>
          <p:sp>
            <p:nvSpPr>
              <p:cNvPr id="60" name="ïṧḷïḓê-Freeform: Shape 17"/>
              <p:cNvSpPr>
                <a:spLocks/>
              </p:cNvSpPr>
              <p:nvPr/>
            </p:nvSpPr>
            <p:spPr bwMode="auto">
              <a:xfrm>
                <a:off x="6372140" y="3573437"/>
                <a:ext cx="335806" cy="356535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ṧḷïḓê-Freeform: Shape 18"/>
              <p:cNvSpPr>
                <a:spLocks/>
              </p:cNvSpPr>
              <p:nvPr/>
            </p:nvSpPr>
            <p:spPr bwMode="auto">
              <a:xfrm>
                <a:off x="6417744" y="3617659"/>
                <a:ext cx="244600" cy="222489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ṧḷïḓê-Freeform: Shape 19"/>
              <p:cNvSpPr>
                <a:spLocks/>
              </p:cNvSpPr>
              <p:nvPr/>
            </p:nvSpPr>
            <p:spPr bwMode="auto">
              <a:xfrm>
                <a:off x="6551790" y="3650825"/>
                <a:ext cx="66332" cy="6771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167318" y="2083112"/>
            <a:ext cx="1909846" cy="1004795"/>
            <a:chOff x="2167318" y="2083112"/>
            <a:chExt cx="1909846" cy="1004795"/>
          </a:xfrm>
        </p:grpSpPr>
        <p:grpSp>
          <p:nvGrpSpPr>
            <p:cNvPr id="48" name="Group 5"/>
            <p:cNvGrpSpPr/>
            <p:nvPr/>
          </p:nvGrpSpPr>
          <p:grpSpPr>
            <a:xfrm>
              <a:off x="2167318" y="2083112"/>
              <a:ext cx="1909846" cy="1004795"/>
              <a:chOff x="1697257" y="1786545"/>
              <a:chExt cx="1239844" cy="75359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3" name="ïṧḷïḓê-Freeform: Shape 30"/>
              <p:cNvSpPr>
                <a:spLocks/>
              </p:cNvSpPr>
              <p:nvPr/>
            </p:nvSpPr>
            <p:spPr bwMode="auto">
              <a:xfrm rot="10800000">
                <a:off x="1697257" y="1786546"/>
                <a:ext cx="426092" cy="551413"/>
              </a:xfrm>
              <a:custGeom>
                <a:avLst/>
                <a:gdLst>
                  <a:gd name="T0" fmla="*/ 0 w 255"/>
                  <a:gd name="T1" fmla="*/ 330 h 330"/>
                  <a:gd name="T2" fmla="*/ 92 w 255"/>
                  <a:gd name="T3" fmla="*/ 302 h 330"/>
                  <a:gd name="T4" fmla="*/ 255 w 255"/>
                  <a:gd name="T5" fmla="*/ 0 h 330"/>
                  <a:gd name="T6" fmla="*/ 83 w 255"/>
                  <a:gd name="T7" fmla="*/ 46 h 330"/>
                  <a:gd name="T8" fmla="*/ 0 w 255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30">
                    <a:moveTo>
                      <a:pt x="0" y="330"/>
                    </a:moveTo>
                    <a:lnTo>
                      <a:pt x="92" y="302"/>
                    </a:lnTo>
                    <a:lnTo>
                      <a:pt x="255" y="0"/>
                    </a:lnTo>
                    <a:lnTo>
                      <a:pt x="83" y="46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ṧḷïḓê-Freeform: Shape 31"/>
              <p:cNvSpPr>
                <a:spLocks/>
              </p:cNvSpPr>
              <p:nvPr/>
            </p:nvSpPr>
            <p:spPr bwMode="auto">
              <a:xfrm rot="10800000">
                <a:off x="1984660" y="1786545"/>
                <a:ext cx="952441" cy="736889"/>
              </a:xfrm>
              <a:custGeom>
                <a:avLst/>
                <a:gdLst>
                  <a:gd name="T0" fmla="*/ 588 w 688"/>
                  <a:gd name="T1" fmla="*/ 532 h 532"/>
                  <a:gd name="T2" fmla="*/ 588 w 688"/>
                  <a:gd name="T3" fmla="*/ 532 h 532"/>
                  <a:gd name="T4" fmla="*/ 688 w 688"/>
                  <a:gd name="T5" fmla="*/ 189 h 532"/>
                  <a:gd name="T6" fmla="*/ 688 w 688"/>
                  <a:gd name="T7" fmla="*/ 189 h 532"/>
                  <a:gd name="T8" fmla="*/ 0 w 688"/>
                  <a:gd name="T9" fmla="*/ 58 h 532"/>
                  <a:gd name="T10" fmla="*/ 220 w 688"/>
                  <a:gd name="T11" fmla="*/ 450 h 532"/>
                  <a:gd name="T12" fmla="*/ 588 w 688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532">
                    <a:moveTo>
                      <a:pt x="588" y="532"/>
                    </a:moveTo>
                    <a:cubicBezTo>
                      <a:pt x="588" y="532"/>
                      <a:pt x="588" y="532"/>
                      <a:pt x="588" y="532"/>
                    </a:cubicBezTo>
                    <a:cubicBezTo>
                      <a:pt x="688" y="189"/>
                      <a:pt x="688" y="189"/>
                      <a:pt x="688" y="189"/>
                    </a:cubicBezTo>
                    <a:cubicBezTo>
                      <a:pt x="688" y="189"/>
                      <a:pt x="688" y="189"/>
                      <a:pt x="688" y="189"/>
                    </a:cubicBezTo>
                    <a:cubicBezTo>
                      <a:pt x="435" y="16"/>
                      <a:pt x="201" y="0"/>
                      <a:pt x="0" y="58"/>
                    </a:cubicBezTo>
                    <a:cubicBezTo>
                      <a:pt x="220" y="450"/>
                      <a:pt x="220" y="450"/>
                      <a:pt x="220" y="450"/>
                    </a:cubicBezTo>
                    <a:cubicBezTo>
                      <a:pt x="336" y="424"/>
                      <a:pt x="459" y="445"/>
                      <a:pt x="588" y="5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ḷïḓê-Freeform: Shape 32"/>
              <p:cNvSpPr>
                <a:spLocks/>
              </p:cNvSpPr>
              <p:nvPr/>
            </p:nvSpPr>
            <p:spPr bwMode="auto">
              <a:xfrm rot="10800000">
                <a:off x="1971293" y="2261094"/>
                <a:ext cx="932389" cy="279049"/>
              </a:xfrm>
              <a:custGeom>
                <a:avLst/>
                <a:gdLst>
                  <a:gd name="T0" fmla="*/ 191 w 674"/>
                  <a:gd name="T1" fmla="*/ 0 h 201"/>
                  <a:gd name="T2" fmla="*/ 0 w 674"/>
                  <a:gd name="T3" fmla="*/ 63 h 201"/>
                  <a:gd name="T4" fmla="*/ 664 w 674"/>
                  <a:gd name="T5" fmla="*/ 201 h 201"/>
                  <a:gd name="T6" fmla="*/ 664 w 674"/>
                  <a:gd name="T7" fmla="*/ 201 h 201"/>
                  <a:gd name="T8" fmla="*/ 674 w 674"/>
                  <a:gd name="T9" fmla="*/ 168 h 201"/>
                  <a:gd name="T10" fmla="*/ 191 w 674"/>
                  <a:gd name="T1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01">
                    <a:moveTo>
                      <a:pt x="191" y="0"/>
                    </a:moveTo>
                    <a:cubicBezTo>
                      <a:pt x="86" y="21"/>
                      <a:pt x="26" y="49"/>
                      <a:pt x="0" y="63"/>
                    </a:cubicBezTo>
                    <a:cubicBezTo>
                      <a:pt x="196" y="13"/>
                      <a:pt x="421" y="35"/>
                      <a:pt x="664" y="201"/>
                    </a:cubicBezTo>
                    <a:cubicBezTo>
                      <a:pt x="664" y="201"/>
                      <a:pt x="664" y="201"/>
                      <a:pt x="664" y="201"/>
                    </a:cubicBezTo>
                    <a:cubicBezTo>
                      <a:pt x="674" y="168"/>
                      <a:pt x="674" y="168"/>
                      <a:pt x="674" y="168"/>
                    </a:cubicBezTo>
                    <a:cubicBezTo>
                      <a:pt x="501" y="52"/>
                      <a:pt x="339" y="3"/>
                      <a:pt x="19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ṧḷïḓê-Freeform: Shape 33"/>
              <p:cNvSpPr>
                <a:spLocks/>
              </p:cNvSpPr>
              <p:nvPr/>
            </p:nvSpPr>
            <p:spPr bwMode="auto">
              <a:xfrm rot="10800000">
                <a:off x="1697257" y="2261096"/>
                <a:ext cx="287403" cy="106941"/>
              </a:xfrm>
              <a:custGeom>
                <a:avLst/>
                <a:gdLst>
                  <a:gd name="T0" fmla="*/ 10 w 207"/>
                  <a:gd name="T1" fmla="*/ 44 h 77"/>
                  <a:gd name="T2" fmla="*/ 10 w 207"/>
                  <a:gd name="T3" fmla="*/ 44 h 77"/>
                  <a:gd name="T4" fmla="*/ 0 w 207"/>
                  <a:gd name="T5" fmla="*/ 77 h 77"/>
                  <a:gd name="T6" fmla="*/ 207 w 207"/>
                  <a:gd name="T7" fmla="*/ 22 h 77"/>
                  <a:gd name="T8" fmla="*/ 159 w 207"/>
                  <a:gd name="T9" fmla="*/ 0 h 77"/>
                  <a:gd name="T10" fmla="*/ 10 w 207"/>
                  <a:gd name="T11" fmla="*/ 4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77">
                    <a:moveTo>
                      <a:pt x="10" y="44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07" y="22"/>
                      <a:pt x="207" y="22"/>
                      <a:pt x="207" y="22"/>
                    </a:cubicBezTo>
                    <a:cubicBezTo>
                      <a:pt x="159" y="0"/>
                      <a:pt x="159" y="0"/>
                      <a:pt x="159" y="0"/>
                    </a:cubicBezTo>
                    <a:lnTo>
                      <a:pt x="10" y="4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3" name="Group 10"/>
            <p:cNvGrpSpPr/>
            <p:nvPr/>
          </p:nvGrpSpPr>
          <p:grpSpPr>
            <a:xfrm>
              <a:off x="3119588" y="2497266"/>
              <a:ext cx="411903" cy="310930"/>
              <a:chOff x="4219110" y="5023071"/>
              <a:chExt cx="356535" cy="310931"/>
            </a:xfrm>
            <a:solidFill>
              <a:schemeClr val="bg1"/>
            </a:solidFill>
          </p:grpSpPr>
          <p:sp>
            <p:nvSpPr>
              <p:cNvPr id="57" name="ïṧḷïḓê-Freeform: Shape 14"/>
              <p:cNvSpPr>
                <a:spLocks/>
              </p:cNvSpPr>
              <p:nvPr/>
            </p:nvSpPr>
            <p:spPr bwMode="auto">
              <a:xfrm>
                <a:off x="4219110" y="5023071"/>
                <a:ext cx="356535" cy="255655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ṧḷïḓê-Freeform: Shape 15"/>
              <p:cNvSpPr>
                <a:spLocks/>
              </p:cNvSpPr>
              <p:nvPr/>
            </p:nvSpPr>
            <p:spPr bwMode="auto">
              <a:xfrm>
                <a:off x="4542479" y="5133624"/>
                <a:ext cx="22111" cy="122991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ṧḷïḓê-Oval 16"/>
              <p:cNvSpPr>
                <a:spLocks/>
              </p:cNvSpPr>
              <p:nvPr/>
            </p:nvSpPr>
            <p:spPr bwMode="auto">
              <a:xfrm>
                <a:off x="4531424" y="5267670"/>
                <a:ext cx="44221" cy="66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693716" y="2778227"/>
            <a:ext cx="2887933" cy="1142925"/>
            <a:chOff x="1693716" y="2778227"/>
            <a:chExt cx="2887933" cy="1142925"/>
          </a:xfrm>
        </p:grpSpPr>
        <p:grpSp>
          <p:nvGrpSpPr>
            <p:cNvPr id="49" name="Group 6"/>
            <p:cNvGrpSpPr/>
            <p:nvPr/>
          </p:nvGrpSpPr>
          <p:grpSpPr>
            <a:xfrm>
              <a:off x="1693716" y="2778227"/>
              <a:ext cx="2887933" cy="1142925"/>
              <a:chOff x="1389803" y="2307882"/>
              <a:chExt cx="1874804" cy="857196"/>
            </a:xfrm>
            <a:solidFill>
              <a:schemeClr val="accent3"/>
            </a:solidFill>
          </p:grpSpPr>
          <p:sp>
            <p:nvSpPr>
              <p:cNvPr id="69" name="ïṧḷïḓê-Freeform: Shape 26"/>
              <p:cNvSpPr>
                <a:spLocks/>
              </p:cNvSpPr>
              <p:nvPr/>
            </p:nvSpPr>
            <p:spPr bwMode="auto">
              <a:xfrm rot="10800000">
                <a:off x="1389803" y="2307882"/>
                <a:ext cx="581490" cy="601542"/>
              </a:xfrm>
              <a:custGeom>
                <a:avLst/>
                <a:gdLst>
                  <a:gd name="T0" fmla="*/ 102 w 420"/>
                  <a:gd name="T1" fmla="*/ 84 h 435"/>
                  <a:gd name="T2" fmla="*/ 0 w 420"/>
                  <a:gd name="T3" fmla="*/ 435 h 435"/>
                  <a:gd name="T4" fmla="*/ 0 w 420"/>
                  <a:gd name="T5" fmla="*/ 435 h 435"/>
                  <a:gd name="T6" fmla="*/ 222 w 420"/>
                  <a:gd name="T7" fmla="*/ 369 h 435"/>
                  <a:gd name="T8" fmla="*/ 420 w 420"/>
                  <a:gd name="T9" fmla="*/ 0 h 435"/>
                  <a:gd name="T10" fmla="*/ 102 w 420"/>
                  <a:gd name="T11" fmla="*/ 84 h 435"/>
                  <a:gd name="T12" fmla="*/ 102 w 420"/>
                  <a:gd name="T13" fmla="*/ 84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35">
                    <a:moveTo>
                      <a:pt x="102" y="84"/>
                    </a:move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222" y="369"/>
                      <a:pt x="222" y="369"/>
                      <a:pt x="222" y="369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84"/>
                      <a:pt x="102" y="84"/>
                      <a:pt x="102" y="8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ṧḷïḓê-Freeform: Shape 27"/>
              <p:cNvSpPr>
                <a:spLocks/>
              </p:cNvSpPr>
              <p:nvPr/>
            </p:nvSpPr>
            <p:spPr bwMode="auto">
              <a:xfrm rot="10800000">
                <a:off x="1829262" y="2307882"/>
                <a:ext cx="1435345" cy="845500"/>
              </a:xfrm>
              <a:custGeom>
                <a:avLst/>
                <a:gdLst>
                  <a:gd name="T0" fmla="*/ 935 w 1037"/>
                  <a:gd name="T1" fmla="*/ 612 h 612"/>
                  <a:gd name="T2" fmla="*/ 1037 w 1037"/>
                  <a:gd name="T3" fmla="*/ 261 h 612"/>
                  <a:gd name="T4" fmla="*/ 0 w 1037"/>
                  <a:gd name="T5" fmla="*/ 94 h 612"/>
                  <a:gd name="T6" fmla="*/ 215 w 1037"/>
                  <a:gd name="T7" fmla="*/ 476 h 612"/>
                  <a:gd name="T8" fmla="*/ 935 w 1037"/>
                  <a:gd name="T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12">
                    <a:moveTo>
                      <a:pt x="935" y="612"/>
                    </a:moveTo>
                    <a:cubicBezTo>
                      <a:pt x="1037" y="261"/>
                      <a:pt x="1037" y="261"/>
                      <a:pt x="1037" y="261"/>
                    </a:cubicBezTo>
                    <a:cubicBezTo>
                      <a:pt x="594" y="0"/>
                      <a:pt x="242" y="13"/>
                      <a:pt x="0" y="94"/>
                    </a:cubicBezTo>
                    <a:cubicBezTo>
                      <a:pt x="215" y="476"/>
                      <a:pt x="215" y="476"/>
                      <a:pt x="215" y="476"/>
                    </a:cubicBezTo>
                    <a:cubicBezTo>
                      <a:pt x="421" y="414"/>
                      <a:pt x="665" y="430"/>
                      <a:pt x="935" y="6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ṧḷïḓê-Freeform: Shape 28"/>
              <p:cNvSpPr>
                <a:spLocks/>
              </p:cNvSpPr>
              <p:nvPr/>
            </p:nvSpPr>
            <p:spPr bwMode="auto">
              <a:xfrm rot="10800000">
                <a:off x="1815895" y="2792456"/>
                <a:ext cx="1413623" cy="372622"/>
              </a:xfrm>
              <a:custGeom>
                <a:avLst/>
                <a:gdLst>
                  <a:gd name="T0" fmla="*/ 222 w 1022"/>
                  <a:gd name="T1" fmla="*/ 15 h 269"/>
                  <a:gd name="T2" fmla="*/ 0 w 1022"/>
                  <a:gd name="T3" fmla="*/ 94 h 269"/>
                  <a:gd name="T4" fmla="*/ 1012 w 1022"/>
                  <a:gd name="T5" fmla="*/ 269 h 269"/>
                  <a:gd name="T6" fmla="*/ 1022 w 1022"/>
                  <a:gd name="T7" fmla="*/ 236 h 269"/>
                  <a:gd name="T8" fmla="*/ 222 w 1022"/>
                  <a:gd name="T9" fmla="*/ 1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2" h="269">
                    <a:moveTo>
                      <a:pt x="222" y="15"/>
                    </a:moveTo>
                    <a:cubicBezTo>
                      <a:pt x="119" y="42"/>
                      <a:pt x="41" y="75"/>
                      <a:pt x="0" y="94"/>
                    </a:cubicBezTo>
                    <a:cubicBezTo>
                      <a:pt x="241" y="21"/>
                      <a:pt x="584" y="17"/>
                      <a:pt x="1012" y="269"/>
                    </a:cubicBezTo>
                    <a:cubicBezTo>
                      <a:pt x="1022" y="236"/>
                      <a:pt x="1022" y="236"/>
                      <a:pt x="1022" y="236"/>
                    </a:cubicBezTo>
                    <a:cubicBezTo>
                      <a:pt x="708" y="49"/>
                      <a:pt x="438" y="0"/>
                      <a:pt x="222" y="1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ïṧḷïḓê-Freeform: Shape 29"/>
              <p:cNvSpPr>
                <a:spLocks/>
              </p:cNvSpPr>
              <p:nvPr/>
            </p:nvSpPr>
            <p:spPr bwMode="auto">
              <a:xfrm rot="10800000">
                <a:off x="1389803" y="2792456"/>
                <a:ext cx="439460" cy="152057"/>
              </a:xfrm>
              <a:custGeom>
                <a:avLst/>
                <a:gdLst>
                  <a:gd name="T0" fmla="*/ 10 w 318"/>
                  <a:gd name="T1" fmla="*/ 77 h 110"/>
                  <a:gd name="T2" fmla="*/ 10 w 318"/>
                  <a:gd name="T3" fmla="*/ 77 h 110"/>
                  <a:gd name="T4" fmla="*/ 0 w 318"/>
                  <a:gd name="T5" fmla="*/ 110 h 110"/>
                  <a:gd name="T6" fmla="*/ 0 w 318"/>
                  <a:gd name="T7" fmla="*/ 110 h 110"/>
                  <a:gd name="T8" fmla="*/ 318 w 318"/>
                  <a:gd name="T9" fmla="*/ 26 h 110"/>
                  <a:gd name="T10" fmla="*/ 268 w 318"/>
                  <a:gd name="T11" fmla="*/ 0 h 110"/>
                  <a:gd name="T12" fmla="*/ 10 w 318"/>
                  <a:gd name="T13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110">
                    <a:moveTo>
                      <a:pt x="10" y="77"/>
                    </a:moveTo>
                    <a:cubicBezTo>
                      <a:pt x="10" y="77"/>
                      <a:pt x="10" y="77"/>
                      <a:pt x="10" y="7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18" y="26"/>
                      <a:pt x="318" y="26"/>
                      <a:pt x="318" y="26"/>
                    </a:cubicBezTo>
                    <a:cubicBezTo>
                      <a:pt x="268" y="0"/>
                      <a:pt x="268" y="0"/>
                      <a:pt x="268" y="0"/>
                    </a:cubicBezTo>
                    <a:lnTo>
                      <a:pt x="10" y="7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4" name="Group 11"/>
            <p:cNvGrpSpPr/>
            <p:nvPr/>
          </p:nvGrpSpPr>
          <p:grpSpPr>
            <a:xfrm>
              <a:off x="3171482" y="3259733"/>
              <a:ext cx="424676" cy="345479"/>
              <a:chOff x="5648015" y="5725086"/>
              <a:chExt cx="367591" cy="345480"/>
            </a:xfrm>
            <a:solidFill>
              <a:schemeClr val="bg1"/>
            </a:solidFill>
          </p:grpSpPr>
          <p:sp>
            <p:nvSpPr>
              <p:cNvPr id="55" name="ïṧḷïḓê-Oval 12"/>
              <p:cNvSpPr>
                <a:spLocks/>
              </p:cNvSpPr>
              <p:nvPr/>
            </p:nvSpPr>
            <p:spPr bwMode="auto">
              <a:xfrm>
                <a:off x="5826282" y="5914409"/>
                <a:ext cx="44221" cy="44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ṧḷïḓê-Freeform: Shape 13"/>
              <p:cNvSpPr>
                <a:spLocks/>
              </p:cNvSpPr>
              <p:nvPr/>
            </p:nvSpPr>
            <p:spPr bwMode="auto">
              <a:xfrm>
                <a:off x="5648015" y="5725086"/>
                <a:ext cx="367591" cy="34548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" name="Group 42"/>
          <p:cNvGrpSpPr/>
          <p:nvPr/>
        </p:nvGrpSpPr>
        <p:grpSpPr>
          <a:xfrm>
            <a:off x="6030765" y="1772668"/>
            <a:ext cx="5027310" cy="3588340"/>
            <a:chOff x="8593783" y="1722046"/>
            <a:chExt cx="5027321" cy="3588348"/>
          </a:xfrm>
        </p:grpSpPr>
        <p:sp>
          <p:nvSpPr>
            <p:cNvPr id="5" name="ïṧḷïḓê-Rectangle: Rounded Corners 43"/>
            <p:cNvSpPr/>
            <p:nvPr/>
          </p:nvSpPr>
          <p:spPr>
            <a:xfrm>
              <a:off x="8593784" y="1741304"/>
              <a:ext cx="555387" cy="55093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ṧḷïḓê-Rectangle: Rounded Corners 44"/>
            <p:cNvSpPr/>
            <p:nvPr/>
          </p:nvSpPr>
          <p:spPr>
            <a:xfrm>
              <a:off x="8593784" y="2552609"/>
              <a:ext cx="555387" cy="55093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ṧḷïḓê-Rectangle: Rounded Corners 45"/>
            <p:cNvSpPr/>
            <p:nvPr/>
          </p:nvSpPr>
          <p:spPr>
            <a:xfrm>
              <a:off x="8593784" y="3363914"/>
              <a:ext cx="555387" cy="55093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ṧḷïḓê-Rectangle: Rounded Corners 46"/>
            <p:cNvSpPr/>
            <p:nvPr/>
          </p:nvSpPr>
          <p:spPr>
            <a:xfrm>
              <a:off x="8593783" y="4175219"/>
              <a:ext cx="555387" cy="55093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7"/>
            <p:cNvGrpSpPr/>
            <p:nvPr/>
          </p:nvGrpSpPr>
          <p:grpSpPr>
            <a:xfrm>
              <a:off x="9310536" y="1722046"/>
              <a:ext cx="4297120" cy="810399"/>
              <a:chOff x="8027893" y="2670552"/>
              <a:chExt cx="4297120" cy="810399"/>
            </a:xfrm>
          </p:grpSpPr>
          <p:sp>
            <p:nvSpPr>
              <p:cNvPr id="43" name="ïṧḷïḓê-TextBox 81"/>
              <p:cNvSpPr txBox="1">
                <a:spLocks/>
              </p:cNvSpPr>
              <p:nvPr/>
            </p:nvSpPr>
            <p:spPr>
              <a:xfrm>
                <a:off x="8041341" y="2932971"/>
                <a:ext cx="4283672" cy="547980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This part of the content is displayed as a text layout placeholder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ïṧḷïḓê-TextBox 82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9310536" y="2544109"/>
              <a:ext cx="4297120" cy="763946"/>
              <a:chOff x="8027893" y="2670552"/>
              <a:chExt cx="4297120" cy="763946"/>
            </a:xfrm>
          </p:grpSpPr>
          <p:sp>
            <p:nvSpPr>
              <p:cNvPr id="41" name="ïṧḷïḓê-TextBox 79"/>
              <p:cNvSpPr txBox="1">
                <a:spLocks/>
              </p:cNvSpPr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This part of the content is displayed as a text layout placeholder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ïṧḷïḓê-TextBox 80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50"/>
            <p:cNvGrpSpPr/>
            <p:nvPr/>
          </p:nvGrpSpPr>
          <p:grpSpPr>
            <a:xfrm>
              <a:off x="8738482" y="1832030"/>
              <a:ext cx="265988" cy="386534"/>
              <a:chOff x="3815942" y="4609902"/>
              <a:chExt cx="265988" cy="386534"/>
            </a:xfrm>
            <a:solidFill>
              <a:schemeClr val="bg2"/>
            </a:solidFill>
          </p:grpSpPr>
          <p:sp>
            <p:nvSpPr>
              <p:cNvPr id="37" name="ïṧḷïḓê-Freeform: Shape 75"/>
              <p:cNvSpPr>
                <a:spLocks/>
              </p:cNvSpPr>
              <p:nvPr/>
            </p:nvSpPr>
            <p:spPr bwMode="auto">
              <a:xfrm>
                <a:off x="3815942" y="4609902"/>
                <a:ext cx="265988" cy="386534"/>
              </a:xfrm>
              <a:custGeom>
                <a:avLst/>
                <a:gdLst>
                  <a:gd name="T0" fmla="*/ 8 w 176"/>
                  <a:gd name="T1" fmla="*/ 256 h 256"/>
                  <a:gd name="T2" fmla="*/ 168 w 176"/>
                  <a:gd name="T3" fmla="*/ 256 h 256"/>
                  <a:gd name="T4" fmla="*/ 176 w 176"/>
                  <a:gd name="T5" fmla="*/ 248 h 256"/>
                  <a:gd name="T6" fmla="*/ 176 w 176"/>
                  <a:gd name="T7" fmla="*/ 8 h 256"/>
                  <a:gd name="T8" fmla="*/ 168 w 176"/>
                  <a:gd name="T9" fmla="*/ 0 h 256"/>
                  <a:gd name="T10" fmla="*/ 8 w 176"/>
                  <a:gd name="T11" fmla="*/ 0 h 256"/>
                  <a:gd name="T12" fmla="*/ 0 w 176"/>
                  <a:gd name="T13" fmla="*/ 8 h 256"/>
                  <a:gd name="T14" fmla="*/ 0 w 176"/>
                  <a:gd name="T15" fmla="*/ 248 h 256"/>
                  <a:gd name="T16" fmla="*/ 8 w 176"/>
                  <a:gd name="T17" fmla="*/ 256 h 256"/>
                  <a:gd name="T18" fmla="*/ 16 w 176"/>
                  <a:gd name="T19" fmla="*/ 16 h 256"/>
                  <a:gd name="T20" fmla="*/ 160 w 176"/>
                  <a:gd name="T21" fmla="*/ 16 h 256"/>
                  <a:gd name="T22" fmla="*/ 160 w 176"/>
                  <a:gd name="T23" fmla="*/ 240 h 256"/>
                  <a:gd name="T24" fmla="*/ 16 w 176"/>
                  <a:gd name="T25" fmla="*/ 240 h 256"/>
                  <a:gd name="T26" fmla="*/ 16 w 176"/>
                  <a:gd name="T27" fmla="*/ 1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" h="256">
                    <a:moveTo>
                      <a:pt x="8" y="256"/>
                    </a:moveTo>
                    <a:cubicBezTo>
                      <a:pt x="168" y="256"/>
                      <a:pt x="168" y="256"/>
                      <a:pt x="168" y="256"/>
                    </a:cubicBezTo>
                    <a:cubicBezTo>
                      <a:pt x="172" y="256"/>
                      <a:pt x="176" y="252"/>
                      <a:pt x="176" y="248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6" y="4"/>
                      <a:pt x="172" y="0"/>
                      <a:pt x="16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lose/>
                    <a:moveTo>
                      <a:pt x="16" y="16"/>
                    </a:move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240"/>
                      <a:pt x="160" y="240"/>
                      <a:pt x="160" y="240"/>
                    </a:cubicBezTo>
                    <a:cubicBezTo>
                      <a:pt x="16" y="240"/>
                      <a:pt x="16" y="240"/>
                      <a:pt x="16" y="24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ṧḷïḓê-Freeform: Shape 76"/>
              <p:cNvSpPr>
                <a:spLocks/>
              </p:cNvSpPr>
              <p:nvPr/>
            </p:nvSpPr>
            <p:spPr bwMode="auto">
              <a:xfrm>
                <a:off x="3864422" y="4778929"/>
                <a:ext cx="169027" cy="169027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96 h 112"/>
                  <a:gd name="T12" fmla="*/ 16 w 112"/>
                  <a:gd name="T13" fmla="*/ 56 h 112"/>
                  <a:gd name="T14" fmla="*/ 56 w 112"/>
                  <a:gd name="T15" fmla="*/ 16 h 112"/>
                  <a:gd name="T16" fmla="*/ 96 w 112"/>
                  <a:gd name="T17" fmla="*/ 56 h 112"/>
                  <a:gd name="T18" fmla="*/ 56 w 112"/>
                  <a:gd name="T19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96"/>
                    </a:moveTo>
                    <a:cubicBezTo>
                      <a:pt x="34" y="96"/>
                      <a:pt x="16" y="78"/>
                      <a:pt x="16" y="56"/>
                    </a:cubicBezTo>
                    <a:cubicBezTo>
                      <a:pt x="16" y="34"/>
                      <a:pt x="34" y="16"/>
                      <a:pt x="56" y="16"/>
                    </a:cubicBezTo>
                    <a:cubicBezTo>
                      <a:pt x="78" y="16"/>
                      <a:pt x="96" y="34"/>
                      <a:pt x="96" y="56"/>
                    </a:cubicBezTo>
                    <a:cubicBezTo>
                      <a:pt x="96" y="78"/>
                      <a:pt x="78" y="96"/>
                      <a:pt x="5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ṧḷïḓê-Freeform: Shape 77"/>
              <p:cNvSpPr>
                <a:spLocks/>
              </p:cNvSpPr>
              <p:nvPr/>
            </p:nvSpPr>
            <p:spPr bwMode="auto">
              <a:xfrm>
                <a:off x="3901110" y="4658382"/>
                <a:ext cx="95651" cy="96961"/>
              </a:xfrm>
              <a:custGeom>
                <a:avLst/>
                <a:gdLst>
                  <a:gd name="T0" fmla="*/ 32 w 64"/>
                  <a:gd name="T1" fmla="*/ 64 h 64"/>
                  <a:gd name="T2" fmla="*/ 64 w 64"/>
                  <a:gd name="T3" fmla="*/ 32 h 64"/>
                  <a:gd name="T4" fmla="*/ 32 w 64"/>
                  <a:gd name="T5" fmla="*/ 0 h 64"/>
                  <a:gd name="T6" fmla="*/ 0 w 64"/>
                  <a:gd name="T7" fmla="*/ 32 h 64"/>
                  <a:gd name="T8" fmla="*/ 32 w 64"/>
                  <a:gd name="T9" fmla="*/ 64 h 64"/>
                  <a:gd name="T10" fmla="*/ 32 w 64"/>
                  <a:gd name="T11" fmla="*/ 16 h 64"/>
                  <a:gd name="T12" fmla="*/ 48 w 64"/>
                  <a:gd name="T13" fmla="*/ 32 h 64"/>
                  <a:gd name="T14" fmla="*/ 32 w 64"/>
                  <a:gd name="T15" fmla="*/ 48 h 64"/>
                  <a:gd name="T16" fmla="*/ 16 w 64"/>
                  <a:gd name="T17" fmla="*/ 32 h 64"/>
                  <a:gd name="T18" fmla="*/ 32 w 64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lose/>
                    <a:moveTo>
                      <a:pt x="32" y="16"/>
                    </a:moveTo>
                    <a:cubicBezTo>
                      <a:pt x="41" y="16"/>
                      <a:pt x="48" y="23"/>
                      <a:pt x="48" y="32"/>
                    </a:cubicBezTo>
                    <a:cubicBezTo>
                      <a:pt x="48" y="41"/>
                      <a:pt x="41" y="48"/>
                      <a:pt x="32" y="48"/>
                    </a:cubicBezTo>
                    <a:cubicBezTo>
                      <a:pt x="23" y="48"/>
                      <a:pt x="16" y="41"/>
                      <a:pt x="16" y="32"/>
                    </a:cubicBezTo>
                    <a:cubicBezTo>
                      <a:pt x="16" y="23"/>
                      <a:pt x="23" y="16"/>
                      <a:pt x="3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ïṧḷïḓê-Freeform: Shape 78"/>
              <p:cNvSpPr>
                <a:spLocks/>
              </p:cNvSpPr>
              <p:nvPr/>
            </p:nvSpPr>
            <p:spPr bwMode="auto">
              <a:xfrm>
                <a:off x="3931247" y="4845753"/>
                <a:ext cx="35378" cy="36688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6 h 24"/>
                  <a:gd name="T12" fmla="*/ 8 w 24"/>
                  <a:gd name="T13" fmla="*/ 12 h 24"/>
                  <a:gd name="T14" fmla="*/ 12 w 24"/>
                  <a:gd name="T15" fmla="*/ 8 h 24"/>
                  <a:gd name="T16" fmla="*/ 16 w 24"/>
                  <a:gd name="T17" fmla="*/ 12 h 24"/>
                  <a:gd name="T18" fmla="*/ 12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4" y="8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ïṧḷïḓê-Freeform: Shape 51"/>
            <p:cNvSpPr>
              <a:spLocks/>
            </p:cNvSpPr>
            <p:nvPr/>
          </p:nvSpPr>
          <p:spPr bwMode="auto">
            <a:xfrm>
              <a:off x="8699173" y="2621294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52"/>
            <p:cNvGrpSpPr/>
            <p:nvPr/>
          </p:nvGrpSpPr>
          <p:grpSpPr>
            <a:xfrm>
              <a:off x="8678781" y="3478882"/>
              <a:ext cx="386534" cy="314469"/>
              <a:chOff x="6369689" y="2031259"/>
              <a:chExt cx="386534" cy="314469"/>
            </a:xfrm>
            <a:solidFill>
              <a:schemeClr val="bg2"/>
            </a:solidFill>
          </p:grpSpPr>
          <p:sp>
            <p:nvSpPr>
              <p:cNvPr id="35" name="ïṧḷïḓê-Freeform: Shape 73"/>
              <p:cNvSpPr>
                <a:spLocks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ṧḷïḓê-Freeform: Shape 74"/>
              <p:cNvSpPr>
                <a:spLocks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53"/>
            <p:cNvGrpSpPr/>
            <p:nvPr/>
          </p:nvGrpSpPr>
          <p:grpSpPr>
            <a:xfrm>
              <a:off x="8670223" y="4257417"/>
              <a:ext cx="386534" cy="386534"/>
              <a:chOff x="8103197" y="5479932"/>
              <a:chExt cx="386534" cy="386534"/>
            </a:xfrm>
            <a:solidFill>
              <a:schemeClr val="bg2"/>
            </a:solidFill>
          </p:grpSpPr>
          <p:sp>
            <p:nvSpPr>
              <p:cNvPr id="30" name="ïṧḷïḓê-Freeform: Shape 68"/>
              <p:cNvSpPr>
                <a:spLocks/>
              </p:cNvSpPr>
              <p:nvPr/>
            </p:nvSpPr>
            <p:spPr bwMode="auto">
              <a:xfrm>
                <a:off x="8103197" y="5479932"/>
                <a:ext cx="386534" cy="386534"/>
              </a:xfrm>
              <a:custGeom>
                <a:avLst/>
                <a:gdLst>
                  <a:gd name="T0" fmla="*/ 8 w 256"/>
                  <a:gd name="T1" fmla="*/ 216 h 256"/>
                  <a:gd name="T2" fmla="*/ 56 w 256"/>
                  <a:gd name="T3" fmla="*/ 216 h 256"/>
                  <a:gd name="T4" fmla="*/ 56 w 256"/>
                  <a:gd name="T5" fmla="*/ 248 h 256"/>
                  <a:gd name="T6" fmla="*/ 64 w 256"/>
                  <a:gd name="T7" fmla="*/ 256 h 256"/>
                  <a:gd name="T8" fmla="*/ 192 w 256"/>
                  <a:gd name="T9" fmla="*/ 256 h 256"/>
                  <a:gd name="T10" fmla="*/ 200 w 256"/>
                  <a:gd name="T11" fmla="*/ 248 h 256"/>
                  <a:gd name="T12" fmla="*/ 200 w 256"/>
                  <a:gd name="T13" fmla="*/ 216 h 256"/>
                  <a:gd name="T14" fmla="*/ 248 w 256"/>
                  <a:gd name="T15" fmla="*/ 216 h 256"/>
                  <a:gd name="T16" fmla="*/ 256 w 256"/>
                  <a:gd name="T17" fmla="*/ 208 h 256"/>
                  <a:gd name="T18" fmla="*/ 256 w 256"/>
                  <a:gd name="T19" fmla="*/ 80 h 256"/>
                  <a:gd name="T20" fmla="*/ 248 w 256"/>
                  <a:gd name="T21" fmla="*/ 72 h 256"/>
                  <a:gd name="T22" fmla="*/ 200 w 256"/>
                  <a:gd name="T23" fmla="*/ 72 h 256"/>
                  <a:gd name="T24" fmla="*/ 200 w 256"/>
                  <a:gd name="T25" fmla="*/ 8 h 256"/>
                  <a:gd name="T26" fmla="*/ 192 w 256"/>
                  <a:gd name="T27" fmla="*/ 0 h 256"/>
                  <a:gd name="T28" fmla="*/ 64 w 256"/>
                  <a:gd name="T29" fmla="*/ 0 h 256"/>
                  <a:gd name="T30" fmla="*/ 56 w 256"/>
                  <a:gd name="T31" fmla="*/ 8 h 256"/>
                  <a:gd name="T32" fmla="*/ 56 w 256"/>
                  <a:gd name="T33" fmla="*/ 72 h 256"/>
                  <a:gd name="T34" fmla="*/ 8 w 256"/>
                  <a:gd name="T35" fmla="*/ 72 h 256"/>
                  <a:gd name="T36" fmla="*/ 0 w 256"/>
                  <a:gd name="T37" fmla="*/ 80 h 256"/>
                  <a:gd name="T38" fmla="*/ 0 w 256"/>
                  <a:gd name="T39" fmla="*/ 208 h 256"/>
                  <a:gd name="T40" fmla="*/ 8 w 256"/>
                  <a:gd name="T41" fmla="*/ 216 h 256"/>
                  <a:gd name="T42" fmla="*/ 184 w 256"/>
                  <a:gd name="T43" fmla="*/ 240 h 256"/>
                  <a:gd name="T44" fmla="*/ 72 w 256"/>
                  <a:gd name="T45" fmla="*/ 240 h 256"/>
                  <a:gd name="T46" fmla="*/ 72 w 256"/>
                  <a:gd name="T47" fmla="*/ 160 h 256"/>
                  <a:gd name="T48" fmla="*/ 184 w 256"/>
                  <a:gd name="T49" fmla="*/ 160 h 256"/>
                  <a:gd name="T50" fmla="*/ 184 w 256"/>
                  <a:gd name="T51" fmla="*/ 240 h 256"/>
                  <a:gd name="T52" fmla="*/ 72 w 256"/>
                  <a:gd name="T53" fmla="*/ 16 h 256"/>
                  <a:gd name="T54" fmla="*/ 184 w 256"/>
                  <a:gd name="T55" fmla="*/ 16 h 256"/>
                  <a:gd name="T56" fmla="*/ 184 w 256"/>
                  <a:gd name="T57" fmla="*/ 72 h 256"/>
                  <a:gd name="T58" fmla="*/ 72 w 256"/>
                  <a:gd name="T59" fmla="*/ 72 h 256"/>
                  <a:gd name="T60" fmla="*/ 72 w 256"/>
                  <a:gd name="T61" fmla="*/ 16 h 256"/>
                  <a:gd name="T62" fmla="*/ 16 w 256"/>
                  <a:gd name="T63" fmla="*/ 88 h 256"/>
                  <a:gd name="T64" fmla="*/ 64 w 256"/>
                  <a:gd name="T65" fmla="*/ 88 h 256"/>
                  <a:gd name="T66" fmla="*/ 192 w 256"/>
                  <a:gd name="T67" fmla="*/ 88 h 256"/>
                  <a:gd name="T68" fmla="*/ 240 w 256"/>
                  <a:gd name="T69" fmla="*/ 88 h 256"/>
                  <a:gd name="T70" fmla="*/ 240 w 256"/>
                  <a:gd name="T71" fmla="*/ 200 h 256"/>
                  <a:gd name="T72" fmla="*/ 200 w 256"/>
                  <a:gd name="T73" fmla="*/ 200 h 256"/>
                  <a:gd name="T74" fmla="*/ 200 w 256"/>
                  <a:gd name="T75" fmla="*/ 152 h 256"/>
                  <a:gd name="T76" fmla="*/ 192 w 256"/>
                  <a:gd name="T77" fmla="*/ 144 h 256"/>
                  <a:gd name="T78" fmla="*/ 64 w 256"/>
                  <a:gd name="T79" fmla="*/ 144 h 256"/>
                  <a:gd name="T80" fmla="*/ 56 w 256"/>
                  <a:gd name="T81" fmla="*/ 152 h 256"/>
                  <a:gd name="T82" fmla="*/ 56 w 256"/>
                  <a:gd name="T83" fmla="*/ 200 h 256"/>
                  <a:gd name="T84" fmla="*/ 16 w 256"/>
                  <a:gd name="T85" fmla="*/ 200 h 256"/>
                  <a:gd name="T86" fmla="*/ 16 w 256"/>
                  <a:gd name="T87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256">
                    <a:moveTo>
                      <a:pt x="8" y="216"/>
                    </a:moveTo>
                    <a:cubicBezTo>
                      <a:pt x="56" y="216"/>
                      <a:pt x="56" y="216"/>
                      <a:pt x="56" y="216"/>
                    </a:cubicBezTo>
                    <a:cubicBezTo>
                      <a:pt x="56" y="248"/>
                      <a:pt x="56" y="248"/>
                      <a:pt x="56" y="248"/>
                    </a:cubicBezTo>
                    <a:cubicBezTo>
                      <a:pt x="56" y="252"/>
                      <a:pt x="60" y="256"/>
                      <a:pt x="64" y="256"/>
                    </a:cubicBezTo>
                    <a:cubicBezTo>
                      <a:pt x="192" y="256"/>
                      <a:pt x="192" y="256"/>
                      <a:pt x="192" y="256"/>
                    </a:cubicBezTo>
                    <a:cubicBezTo>
                      <a:pt x="196" y="256"/>
                      <a:pt x="200" y="252"/>
                      <a:pt x="200" y="248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52" y="216"/>
                      <a:pt x="256" y="212"/>
                      <a:pt x="256" y="208"/>
                    </a:cubicBezTo>
                    <a:cubicBezTo>
                      <a:pt x="256" y="80"/>
                      <a:pt x="256" y="80"/>
                      <a:pt x="256" y="80"/>
                    </a:cubicBezTo>
                    <a:cubicBezTo>
                      <a:pt x="256" y="76"/>
                      <a:pt x="252" y="72"/>
                      <a:pt x="248" y="72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200" y="4"/>
                      <a:pt x="196" y="0"/>
                      <a:pt x="19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0"/>
                      <a:pt x="56" y="4"/>
                      <a:pt x="56" y="8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76"/>
                      <a:pt x="0" y="8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12"/>
                      <a:pt x="4" y="216"/>
                      <a:pt x="8" y="216"/>
                    </a:cubicBezTo>
                    <a:close/>
                    <a:moveTo>
                      <a:pt x="184" y="240"/>
                    </a:moveTo>
                    <a:cubicBezTo>
                      <a:pt x="72" y="240"/>
                      <a:pt x="72" y="240"/>
                      <a:pt x="72" y="24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lnTo>
                      <a:pt x="184" y="240"/>
                    </a:lnTo>
                    <a:close/>
                    <a:moveTo>
                      <a:pt x="72" y="16"/>
                    </a:move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72" y="72"/>
                      <a:pt x="72" y="72"/>
                      <a:pt x="72" y="72"/>
                    </a:cubicBezTo>
                    <a:lnTo>
                      <a:pt x="72" y="16"/>
                    </a:lnTo>
                    <a:close/>
                    <a:moveTo>
                      <a:pt x="16" y="88"/>
                    </a:moveTo>
                    <a:cubicBezTo>
                      <a:pt x="64" y="88"/>
                      <a:pt x="64" y="88"/>
                      <a:pt x="64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0" y="200"/>
                      <a:pt x="240" y="200"/>
                      <a:pt x="240" y="200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48"/>
                      <a:pt x="196" y="144"/>
                      <a:pt x="192" y="144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0" y="144"/>
                      <a:pt x="56" y="148"/>
                      <a:pt x="56" y="152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16" y="200"/>
                      <a:pt x="16" y="200"/>
                      <a:pt x="16" y="200"/>
                    </a:cubicBezTo>
                    <a:lnTo>
                      <a:pt x="16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ṧḷïḓê-Freeform: Shape 69"/>
              <p:cNvSpPr>
                <a:spLocks/>
              </p:cNvSpPr>
              <p:nvPr/>
            </p:nvSpPr>
            <p:spPr bwMode="auto">
              <a:xfrm>
                <a:off x="8150367" y="5629304"/>
                <a:ext cx="24895" cy="26206"/>
              </a:xfrm>
              <a:custGeom>
                <a:avLst/>
                <a:gdLst>
                  <a:gd name="T0" fmla="*/ 14 w 16"/>
                  <a:gd name="T1" fmla="*/ 3 h 17"/>
                  <a:gd name="T2" fmla="*/ 2 w 16"/>
                  <a:gd name="T3" fmla="*/ 3 h 17"/>
                  <a:gd name="T4" fmla="*/ 0 w 16"/>
                  <a:gd name="T5" fmla="*/ 9 h 17"/>
                  <a:gd name="T6" fmla="*/ 2 w 16"/>
                  <a:gd name="T7" fmla="*/ 15 h 17"/>
                  <a:gd name="T8" fmla="*/ 8 w 16"/>
                  <a:gd name="T9" fmla="*/ 17 h 17"/>
                  <a:gd name="T10" fmla="*/ 14 w 16"/>
                  <a:gd name="T11" fmla="*/ 15 h 17"/>
                  <a:gd name="T12" fmla="*/ 16 w 16"/>
                  <a:gd name="T13" fmla="*/ 9 h 17"/>
                  <a:gd name="T14" fmla="*/ 14 w 16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4" y="3"/>
                    </a:moveTo>
                    <a:cubicBezTo>
                      <a:pt x="11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4" y="16"/>
                      <a:pt x="6" y="17"/>
                      <a:pt x="8" y="17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7"/>
                      <a:pt x="15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ṧḷïḓê-Freeform: Shape 70"/>
              <p:cNvSpPr>
                <a:spLocks/>
              </p:cNvSpPr>
              <p:nvPr/>
            </p:nvSpPr>
            <p:spPr bwMode="auto">
              <a:xfrm>
                <a:off x="8187055" y="5629304"/>
                <a:ext cx="24895" cy="26206"/>
              </a:xfrm>
              <a:custGeom>
                <a:avLst/>
                <a:gdLst>
                  <a:gd name="T0" fmla="*/ 8 w 16"/>
                  <a:gd name="T1" fmla="*/ 17 h 17"/>
                  <a:gd name="T2" fmla="*/ 14 w 16"/>
                  <a:gd name="T3" fmla="*/ 15 h 17"/>
                  <a:gd name="T4" fmla="*/ 16 w 16"/>
                  <a:gd name="T5" fmla="*/ 9 h 17"/>
                  <a:gd name="T6" fmla="*/ 14 w 16"/>
                  <a:gd name="T7" fmla="*/ 3 h 17"/>
                  <a:gd name="T8" fmla="*/ 2 w 16"/>
                  <a:gd name="T9" fmla="*/ 3 h 17"/>
                  <a:gd name="T10" fmla="*/ 0 w 16"/>
                  <a:gd name="T11" fmla="*/ 9 h 17"/>
                  <a:gd name="T12" fmla="*/ 2 w 16"/>
                  <a:gd name="T13" fmla="*/ 15 h 17"/>
                  <a:gd name="T14" fmla="*/ 8 w 1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0" y="17"/>
                      <a:pt x="12" y="16"/>
                      <a:pt x="14" y="15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7"/>
                      <a:pt x="15" y="5"/>
                      <a:pt x="14" y="3"/>
                    </a:cubicBezTo>
                    <a:cubicBezTo>
                      <a:pt x="11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4" y="16"/>
                      <a:pt x="6" y="17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ṧḷïḓê-Freeform: Shape 71"/>
              <p:cNvSpPr>
                <a:spLocks/>
              </p:cNvSpPr>
              <p:nvPr/>
            </p:nvSpPr>
            <p:spPr bwMode="auto">
              <a:xfrm>
                <a:off x="8223743" y="5745920"/>
                <a:ext cx="144131" cy="23585"/>
              </a:xfrm>
              <a:custGeom>
                <a:avLst/>
                <a:gdLst>
                  <a:gd name="T0" fmla="*/ 88 w 96"/>
                  <a:gd name="T1" fmla="*/ 0 h 16"/>
                  <a:gd name="T2" fmla="*/ 8 w 96"/>
                  <a:gd name="T3" fmla="*/ 0 h 16"/>
                  <a:gd name="T4" fmla="*/ 0 w 96"/>
                  <a:gd name="T5" fmla="*/ 8 h 16"/>
                  <a:gd name="T6" fmla="*/ 8 w 96"/>
                  <a:gd name="T7" fmla="*/ 16 h 16"/>
                  <a:gd name="T8" fmla="*/ 88 w 96"/>
                  <a:gd name="T9" fmla="*/ 16 h 16"/>
                  <a:gd name="T10" fmla="*/ 96 w 96"/>
                  <a:gd name="T11" fmla="*/ 8 h 16"/>
                  <a:gd name="T12" fmla="*/ 88 w 9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6">
                    <a:moveTo>
                      <a:pt x="8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6"/>
                      <a:pt x="96" y="12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ṧḷïḓê-Freeform: Shape 72"/>
              <p:cNvSpPr>
                <a:spLocks/>
              </p:cNvSpPr>
              <p:nvPr/>
            </p:nvSpPr>
            <p:spPr bwMode="auto">
              <a:xfrm>
                <a:off x="8223743" y="5794400"/>
                <a:ext cx="144131" cy="23585"/>
              </a:xfrm>
              <a:custGeom>
                <a:avLst/>
                <a:gdLst>
                  <a:gd name="T0" fmla="*/ 88 w 96"/>
                  <a:gd name="T1" fmla="*/ 0 h 16"/>
                  <a:gd name="T2" fmla="*/ 8 w 96"/>
                  <a:gd name="T3" fmla="*/ 0 h 16"/>
                  <a:gd name="T4" fmla="*/ 0 w 96"/>
                  <a:gd name="T5" fmla="*/ 8 h 16"/>
                  <a:gd name="T6" fmla="*/ 8 w 96"/>
                  <a:gd name="T7" fmla="*/ 16 h 16"/>
                  <a:gd name="T8" fmla="*/ 88 w 96"/>
                  <a:gd name="T9" fmla="*/ 16 h 16"/>
                  <a:gd name="T10" fmla="*/ 96 w 96"/>
                  <a:gd name="T11" fmla="*/ 8 h 16"/>
                  <a:gd name="T12" fmla="*/ 88 w 9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6">
                    <a:moveTo>
                      <a:pt x="8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6"/>
                      <a:pt x="96" y="12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54"/>
            <p:cNvGrpSpPr/>
            <p:nvPr/>
          </p:nvGrpSpPr>
          <p:grpSpPr>
            <a:xfrm>
              <a:off x="8787535" y="5189848"/>
              <a:ext cx="169027" cy="120546"/>
              <a:chOff x="9955941" y="2913082"/>
              <a:chExt cx="169027" cy="120546"/>
            </a:xfrm>
            <a:solidFill>
              <a:schemeClr val="bg2"/>
            </a:solidFill>
          </p:grpSpPr>
          <p:sp>
            <p:nvSpPr>
              <p:cNvPr id="27" name="ïṧḷïḓê-Freeform: Shape 65"/>
              <p:cNvSpPr>
                <a:spLocks/>
              </p:cNvSpPr>
              <p:nvPr/>
            </p:nvSpPr>
            <p:spPr bwMode="auto">
              <a:xfrm>
                <a:off x="10052902" y="2913082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ṧḷïḓê-Freeform: Shape 66"/>
              <p:cNvSpPr>
                <a:spLocks/>
              </p:cNvSpPr>
              <p:nvPr/>
            </p:nvSpPr>
            <p:spPr bwMode="auto">
              <a:xfrm>
                <a:off x="9955941" y="2961562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ṧḷïḓê-Freeform: Shape 67"/>
              <p:cNvSpPr>
                <a:spLocks/>
              </p:cNvSpPr>
              <p:nvPr/>
            </p:nvSpPr>
            <p:spPr bwMode="auto">
              <a:xfrm>
                <a:off x="9955941" y="3010043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55"/>
            <p:cNvGrpSpPr/>
            <p:nvPr/>
          </p:nvGrpSpPr>
          <p:grpSpPr>
            <a:xfrm>
              <a:off x="9323984" y="3350659"/>
              <a:ext cx="4297120" cy="810399"/>
              <a:chOff x="8027893" y="2670552"/>
              <a:chExt cx="4297120" cy="810399"/>
            </a:xfrm>
          </p:grpSpPr>
          <p:sp>
            <p:nvSpPr>
              <p:cNvPr id="24" name="ïṧḷïḓê-TextBox 62"/>
              <p:cNvSpPr txBox="1">
                <a:spLocks/>
              </p:cNvSpPr>
              <p:nvPr/>
            </p:nvSpPr>
            <p:spPr>
              <a:xfrm>
                <a:off x="8041341" y="2932971"/>
                <a:ext cx="4283672" cy="547980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This part of the content is displayed as a text layout placeholder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ïṧḷïḓê-TextBox 63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Group 56"/>
            <p:cNvGrpSpPr/>
            <p:nvPr/>
          </p:nvGrpSpPr>
          <p:grpSpPr>
            <a:xfrm>
              <a:off x="9323984" y="4172722"/>
              <a:ext cx="4297120" cy="763946"/>
              <a:chOff x="8027893" y="2670552"/>
              <a:chExt cx="4297120" cy="763946"/>
            </a:xfrm>
          </p:grpSpPr>
          <p:sp>
            <p:nvSpPr>
              <p:cNvPr id="22" name="ïṧḷïḓê-TextBox 60"/>
              <p:cNvSpPr txBox="1">
                <a:spLocks/>
              </p:cNvSpPr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This part of the content is displayed as a text layout placeholder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ïṧḷïḓê-TextBox 61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4" name="组合 4">
            <a:extLst>
              <a:ext uri="{FF2B5EF4-FFF2-40B4-BE49-F238E27FC236}">
                <a16:creationId xmlns:a16="http://schemas.microsoft.com/office/drawing/2014/main" id="{7A561A91-2595-4883-956C-E9836B038379}"/>
              </a:ext>
            </a:extLst>
          </p:cNvPr>
          <p:cNvGrpSpPr/>
          <p:nvPr/>
        </p:nvGrpSpPr>
        <p:grpSpPr>
          <a:xfrm>
            <a:off x="695324" y="500584"/>
            <a:ext cx="4476751" cy="672895"/>
            <a:chOff x="695324" y="500584"/>
            <a:chExt cx="4476751" cy="672895"/>
          </a:xfrm>
        </p:grpSpPr>
        <p:sp>
          <p:nvSpPr>
            <p:cNvPr id="85" name="직사각형 45">
              <a:extLst>
                <a:ext uri="{FF2B5EF4-FFF2-40B4-BE49-F238E27FC236}">
                  <a16:creationId xmlns:a16="http://schemas.microsoft.com/office/drawing/2014/main" id="{BBA01B44-A01C-476F-81FD-1A00C71DFFA9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文本框 3">
              <a:extLst>
                <a:ext uri="{FF2B5EF4-FFF2-40B4-BE49-F238E27FC236}">
                  <a16:creationId xmlns:a16="http://schemas.microsoft.com/office/drawing/2014/main" id="{D5DCDEEE-7B46-480B-AC10-14B8063549C0}"/>
                </a:ext>
              </a:extLst>
            </p:cNvPr>
            <p:cNvSpPr txBox="1"/>
            <p:nvPr userDrawn="1"/>
          </p:nvSpPr>
          <p:spPr>
            <a:xfrm>
              <a:off x="695324" y="500584"/>
              <a:ext cx="4476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87" name="组合 9">
            <a:extLst>
              <a:ext uri="{FF2B5EF4-FFF2-40B4-BE49-F238E27FC236}">
                <a16:creationId xmlns:a16="http://schemas.microsoft.com/office/drawing/2014/main" id="{21DA07C7-9647-447E-97D1-B1AD634AD3CE}"/>
              </a:ext>
            </a:extLst>
          </p:cNvPr>
          <p:cNvGrpSpPr/>
          <p:nvPr/>
        </p:nvGrpSpPr>
        <p:grpSpPr>
          <a:xfrm>
            <a:off x="833588" y="6143624"/>
            <a:ext cx="2808771" cy="714375"/>
            <a:chOff x="2122478" y="4850674"/>
            <a:chExt cx="7892380" cy="2007326"/>
          </a:xfrm>
        </p:grpSpPr>
        <p:grpSp>
          <p:nvGrpSpPr>
            <p:cNvPr id="88" name="组合 10">
              <a:extLst>
                <a:ext uri="{FF2B5EF4-FFF2-40B4-BE49-F238E27FC236}">
                  <a16:creationId xmlns:a16="http://schemas.microsoft.com/office/drawing/2014/main" id="{8AF4FE22-8321-488A-9992-7858552AA444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98" name="等腰三角形 20">
                <a:extLst>
                  <a:ext uri="{FF2B5EF4-FFF2-40B4-BE49-F238E27FC236}">
                    <a16:creationId xmlns:a16="http://schemas.microsoft.com/office/drawing/2014/main" id="{AD18A530-708D-41B9-9E7B-C811B98E6AFC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直角三角形 21">
                <a:extLst>
                  <a:ext uri="{FF2B5EF4-FFF2-40B4-BE49-F238E27FC236}">
                    <a16:creationId xmlns:a16="http://schemas.microsoft.com/office/drawing/2014/main" id="{B17D12D2-9628-4372-9D09-8BB799DB8E62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89" name="组合 11">
              <a:extLst>
                <a:ext uri="{FF2B5EF4-FFF2-40B4-BE49-F238E27FC236}">
                  <a16:creationId xmlns:a16="http://schemas.microsoft.com/office/drawing/2014/main" id="{5A71AA0D-E8DA-4CAC-9770-1A2BA0B375A7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96" name="等腰三角形 18">
                <a:extLst>
                  <a:ext uri="{FF2B5EF4-FFF2-40B4-BE49-F238E27FC236}">
                    <a16:creationId xmlns:a16="http://schemas.microsoft.com/office/drawing/2014/main" id="{845B116C-92D5-4B1A-AB30-795B2455D342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直角三角形 19">
                <a:extLst>
                  <a:ext uri="{FF2B5EF4-FFF2-40B4-BE49-F238E27FC236}">
                    <a16:creationId xmlns:a16="http://schemas.microsoft.com/office/drawing/2014/main" id="{BB2FD087-C1E9-4EA5-AF99-0C48E54A0410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90" name="组合 12">
              <a:extLst>
                <a:ext uri="{FF2B5EF4-FFF2-40B4-BE49-F238E27FC236}">
                  <a16:creationId xmlns:a16="http://schemas.microsoft.com/office/drawing/2014/main" id="{BBA92598-BEE7-4420-A2D4-D6F4AD77832E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等腰三角形 16">
                <a:extLst>
                  <a:ext uri="{FF2B5EF4-FFF2-40B4-BE49-F238E27FC236}">
                    <a16:creationId xmlns:a16="http://schemas.microsoft.com/office/drawing/2014/main" id="{FCF54C37-3BDC-4E64-A7BD-E93C6E662C2A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直角三角形 17">
                <a:extLst>
                  <a:ext uri="{FF2B5EF4-FFF2-40B4-BE49-F238E27FC236}">
                    <a16:creationId xmlns:a16="http://schemas.microsoft.com/office/drawing/2014/main" id="{18DBB212-546C-482D-8181-ABADEDFD8AC5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91" name="组合 13">
              <a:extLst>
                <a:ext uri="{FF2B5EF4-FFF2-40B4-BE49-F238E27FC236}">
                  <a16:creationId xmlns:a16="http://schemas.microsoft.com/office/drawing/2014/main" id="{ACD46F38-F625-46ED-BF52-96A0B45C6B83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92" name="等腰三角形 14">
                <a:extLst>
                  <a:ext uri="{FF2B5EF4-FFF2-40B4-BE49-F238E27FC236}">
                    <a16:creationId xmlns:a16="http://schemas.microsoft.com/office/drawing/2014/main" id="{D6E223EF-ED60-4C04-AB03-49276F9F805B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直角三角形 15">
                <a:extLst>
                  <a:ext uri="{FF2B5EF4-FFF2-40B4-BE49-F238E27FC236}">
                    <a16:creationId xmlns:a16="http://schemas.microsoft.com/office/drawing/2014/main" id="{DA21CF77-0649-4275-B003-ACCCF377118D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0" name="组合 22">
            <a:extLst>
              <a:ext uri="{FF2B5EF4-FFF2-40B4-BE49-F238E27FC236}">
                <a16:creationId xmlns:a16="http://schemas.microsoft.com/office/drawing/2014/main" id="{DA763E9E-EA0E-4BCF-85D9-24233DB4D353}"/>
              </a:ext>
            </a:extLst>
          </p:cNvPr>
          <p:cNvGrpSpPr/>
          <p:nvPr/>
        </p:nvGrpSpPr>
        <p:grpSpPr>
          <a:xfrm>
            <a:off x="111564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1" name="等腰三角形 23">
              <a:extLst>
                <a:ext uri="{FF2B5EF4-FFF2-40B4-BE49-F238E27FC236}">
                  <a16:creationId xmlns:a16="http://schemas.microsoft.com/office/drawing/2014/main" id="{F78E9650-9CBC-47FD-B3BC-8FF0DD9509E3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等腰三角形 24">
              <a:extLst>
                <a:ext uri="{FF2B5EF4-FFF2-40B4-BE49-F238E27FC236}">
                  <a16:creationId xmlns:a16="http://schemas.microsoft.com/office/drawing/2014/main" id="{F3F84613-41D6-4D21-AD41-F63114A22AB8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等腰三角形 25">
              <a:extLst>
                <a:ext uri="{FF2B5EF4-FFF2-40B4-BE49-F238E27FC236}">
                  <a16:creationId xmlns:a16="http://schemas.microsoft.com/office/drawing/2014/main" id="{C8CD55F2-6348-43F1-A42C-B798D3BC17CB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28">
            <a:extLst>
              <a:ext uri="{FF2B5EF4-FFF2-40B4-BE49-F238E27FC236}">
                <a16:creationId xmlns:a16="http://schemas.microsoft.com/office/drawing/2014/main" id="{24AAB59C-C167-4C7B-9E44-436E7E0ACD99}"/>
              </a:ext>
            </a:extLst>
          </p:cNvPr>
          <p:cNvGrpSpPr/>
          <p:nvPr/>
        </p:nvGrpSpPr>
        <p:grpSpPr>
          <a:xfrm rot="10800000">
            <a:off x="8824988" y="-60960"/>
            <a:ext cx="3474720" cy="7056120"/>
            <a:chOff x="0" y="-121920"/>
            <a:chExt cx="3474720" cy="7056120"/>
          </a:xfrm>
        </p:grpSpPr>
        <p:pic>
          <p:nvPicPr>
            <p:cNvPr id="105" name="图片 26">
              <a:extLst>
                <a:ext uri="{FF2B5EF4-FFF2-40B4-BE49-F238E27FC236}">
                  <a16:creationId xmlns:a16="http://schemas.microsoft.com/office/drawing/2014/main" id="{E4A4B1AE-49C3-4971-85D8-04EADD567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24343" cy="6858000"/>
            </a:xfrm>
            <a:prstGeom prst="rect">
              <a:avLst/>
            </a:prstGeom>
          </p:spPr>
        </p:pic>
        <p:sp>
          <p:nvSpPr>
            <p:cNvPr id="106" name="任意多边形 27">
              <a:extLst>
                <a:ext uri="{FF2B5EF4-FFF2-40B4-BE49-F238E27FC236}">
                  <a16:creationId xmlns:a16="http://schemas.microsoft.com/office/drawing/2014/main" id="{89324D7E-2033-4F5B-9BAF-1508D98774F7}"/>
                </a:ext>
              </a:extLst>
            </p:cNvPr>
            <p:cNvSpPr/>
            <p:nvPr userDrawn="1"/>
          </p:nvSpPr>
          <p:spPr>
            <a:xfrm>
              <a:off x="1417320" y="-121920"/>
              <a:ext cx="2057400" cy="7056120"/>
            </a:xfrm>
            <a:custGeom>
              <a:avLst/>
              <a:gdLst>
                <a:gd name="connsiteX0" fmla="*/ 60960 w 2057400"/>
                <a:gd name="connsiteY0" fmla="*/ 60960 h 7056120"/>
                <a:gd name="connsiteX1" fmla="*/ 198120 w 2057400"/>
                <a:gd name="connsiteY1" fmla="*/ 792480 h 7056120"/>
                <a:gd name="connsiteX2" fmla="*/ 1005840 w 2057400"/>
                <a:gd name="connsiteY2" fmla="*/ 1661160 h 7056120"/>
                <a:gd name="connsiteX3" fmla="*/ 518160 w 2057400"/>
                <a:gd name="connsiteY3" fmla="*/ 2727960 h 7056120"/>
                <a:gd name="connsiteX4" fmla="*/ 1203960 w 2057400"/>
                <a:gd name="connsiteY4" fmla="*/ 4450080 h 7056120"/>
                <a:gd name="connsiteX5" fmla="*/ 0 w 2057400"/>
                <a:gd name="connsiteY5" fmla="*/ 7056120 h 7056120"/>
                <a:gd name="connsiteX6" fmla="*/ 2057400 w 2057400"/>
                <a:gd name="connsiteY6" fmla="*/ 7040880 h 7056120"/>
                <a:gd name="connsiteX7" fmla="*/ 2057400 w 2057400"/>
                <a:gd name="connsiteY7" fmla="*/ 0 h 7056120"/>
                <a:gd name="connsiteX8" fmla="*/ 60960 w 2057400"/>
                <a:gd name="connsiteY8" fmla="*/ 60960 h 705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00" h="7056120">
                  <a:moveTo>
                    <a:pt x="60960" y="60960"/>
                  </a:moveTo>
                  <a:lnTo>
                    <a:pt x="198120" y="792480"/>
                  </a:lnTo>
                  <a:lnTo>
                    <a:pt x="1005840" y="1661160"/>
                  </a:lnTo>
                  <a:lnTo>
                    <a:pt x="518160" y="2727960"/>
                  </a:lnTo>
                  <a:lnTo>
                    <a:pt x="1203960" y="4450080"/>
                  </a:lnTo>
                  <a:lnTo>
                    <a:pt x="0" y="7056120"/>
                  </a:lnTo>
                  <a:lnTo>
                    <a:pt x="2057400" y="7040880"/>
                  </a:lnTo>
                  <a:lnTo>
                    <a:pt x="2057400" y="0"/>
                  </a:lnTo>
                  <a:lnTo>
                    <a:pt x="60960" y="609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84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6D9CBFA5-1B2B-42FD-B301-E2DBEB8D3694}"/>
              </a:ext>
            </a:extLst>
          </p:cNvPr>
          <p:cNvGrpSpPr/>
          <p:nvPr/>
        </p:nvGrpSpPr>
        <p:grpSpPr>
          <a:xfrm>
            <a:off x="-30480" y="1397726"/>
            <a:ext cx="12222480" cy="7381796"/>
            <a:chOff x="0" y="2316480"/>
            <a:chExt cx="12329160" cy="7381796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5BFDEABC-40E6-46A6-8466-22CCF3B71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8590"/>
              <a:ext cx="12329160" cy="7059686"/>
            </a:xfrm>
            <a:prstGeom prst="rect">
              <a:avLst/>
            </a:prstGeom>
          </p:spPr>
        </p:pic>
        <p:sp>
          <p:nvSpPr>
            <p:cNvPr id="8" name="任意多边形 6">
              <a:extLst>
                <a:ext uri="{FF2B5EF4-FFF2-40B4-BE49-F238E27FC236}">
                  <a16:creationId xmlns:a16="http://schemas.microsoft.com/office/drawing/2014/main" id="{1EC3944D-EE04-4E89-99A5-11386A55B3BE}"/>
                </a:ext>
              </a:extLst>
            </p:cNvPr>
            <p:cNvSpPr/>
            <p:nvPr userDrawn="1"/>
          </p:nvSpPr>
          <p:spPr>
            <a:xfrm>
              <a:off x="0" y="2316480"/>
              <a:ext cx="12329160" cy="4038600"/>
            </a:xfrm>
            <a:custGeom>
              <a:avLst/>
              <a:gdLst>
                <a:gd name="connsiteX0" fmla="*/ 0 w 12405360"/>
                <a:gd name="connsiteY0" fmla="*/ 1996440 h 4038600"/>
                <a:gd name="connsiteX1" fmla="*/ 3840480 w 12405360"/>
                <a:gd name="connsiteY1" fmla="*/ 3764280 h 4038600"/>
                <a:gd name="connsiteX2" fmla="*/ 8641080 w 12405360"/>
                <a:gd name="connsiteY2" fmla="*/ 2148840 h 4038600"/>
                <a:gd name="connsiteX3" fmla="*/ 10607040 w 12405360"/>
                <a:gd name="connsiteY3" fmla="*/ 4038600 h 4038600"/>
                <a:gd name="connsiteX4" fmla="*/ 12405360 w 12405360"/>
                <a:gd name="connsiteY4" fmla="*/ 3185160 h 4038600"/>
                <a:gd name="connsiteX5" fmla="*/ 12405360 w 12405360"/>
                <a:gd name="connsiteY5" fmla="*/ 0 h 4038600"/>
                <a:gd name="connsiteX6" fmla="*/ 0 w 12405360"/>
                <a:gd name="connsiteY6" fmla="*/ 0 h 4038600"/>
                <a:gd name="connsiteX7" fmla="*/ 0 w 12405360"/>
                <a:gd name="connsiteY7" fmla="*/ 199644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5360" h="4038600">
                  <a:moveTo>
                    <a:pt x="0" y="1996440"/>
                  </a:moveTo>
                  <a:lnTo>
                    <a:pt x="3840480" y="3764280"/>
                  </a:lnTo>
                  <a:lnTo>
                    <a:pt x="8641080" y="2148840"/>
                  </a:lnTo>
                  <a:lnTo>
                    <a:pt x="10607040" y="4038600"/>
                  </a:lnTo>
                  <a:lnTo>
                    <a:pt x="12405360" y="3185160"/>
                  </a:lnTo>
                  <a:lnTo>
                    <a:pt x="12405360" y="0"/>
                  </a:lnTo>
                  <a:lnTo>
                    <a:pt x="0" y="0"/>
                  </a:lnTo>
                  <a:lnTo>
                    <a:pt x="0" y="1996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594101" y="1456877"/>
            <a:ext cx="827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>
                <a:solidFill>
                  <a:schemeClr val="accent1">
                    <a:lumMod val="75000"/>
                  </a:schemeClr>
                </a:solidFill>
              </a:rPr>
              <a:t>Interval page| PART04</a:t>
            </a:r>
            <a:endParaRPr lang="zh-CN" altLang="en-US" sz="48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占位符 5"/>
          <p:cNvSpPr txBox="1">
            <a:spLocks/>
          </p:cNvSpPr>
          <p:nvPr/>
        </p:nvSpPr>
        <p:spPr>
          <a:xfrm>
            <a:off x="5049954" y="2594622"/>
            <a:ext cx="6822005" cy="42289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Enter the labels, annotations, and text for the split page here</a:t>
            </a:r>
          </a:p>
        </p:txBody>
      </p:sp>
      <p:cxnSp>
        <p:nvCxnSpPr>
          <p:cNvPr id="9" name="直接连接符 10">
            <a:extLst>
              <a:ext uri="{FF2B5EF4-FFF2-40B4-BE49-F238E27FC236}">
                <a16:creationId xmlns:a16="http://schemas.microsoft.com/office/drawing/2014/main" id="{6DECC392-B945-406B-B49E-5C5ED4CB2313}"/>
              </a:ext>
            </a:extLst>
          </p:cNvPr>
          <p:cNvCxnSpPr/>
          <p:nvPr/>
        </p:nvCxnSpPr>
        <p:spPr>
          <a:xfrm>
            <a:off x="4632960" y="2407920"/>
            <a:ext cx="755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14755" y="2887341"/>
            <a:ext cx="1464013" cy="1621674"/>
            <a:chOff x="5403850" y="2404837"/>
            <a:chExt cx="928688" cy="1028701"/>
          </a:xfrm>
        </p:grpSpPr>
        <p:sp>
          <p:nvSpPr>
            <p:cNvPr id="40" name="is1ide-Freeform: Shape 4"/>
            <p:cNvSpPr>
              <a:spLocks/>
            </p:cNvSpPr>
            <p:nvPr/>
          </p:nvSpPr>
          <p:spPr bwMode="auto">
            <a:xfrm rot="5400000">
              <a:off x="5715794" y="2816793"/>
              <a:ext cx="515938" cy="717550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0" y="0"/>
                </a:cxn>
                <a:cxn ang="0">
                  <a:pos x="325" y="199"/>
                </a:cxn>
                <a:cxn ang="0">
                  <a:pos x="325" y="452"/>
                </a:cxn>
                <a:cxn ang="0">
                  <a:pos x="0" y="322"/>
                </a:cxn>
              </a:cxnLst>
              <a:rect l="0" t="0" r="r" b="b"/>
              <a:pathLst>
                <a:path w="325" h="452">
                  <a:moveTo>
                    <a:pt x="0" y="322"/>
                  </a:moveTo>
                  <a:lnTo>
                    <a:pt x="0" y="0"/>
                  </a:lnTo>
                  <a:lnTo>
                    <a:pt x="325" y="199"/>
                  </a:lnTo>
                  <a:lnTo>
                    <a:pt x="325" y="45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s1ide-Freeform: Shape 5"/>
            <p:cNvSpPr>
              <a:spLocks/>
            </p:cNvSpPr>
            <p:nvPr/>
          </p:nvSpPr>
          <p:spPr bwMode="auto">
            <a:xfrm rot="5400000">
              <a:off x="509825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263"/>
                </a:cxn>
                <a:cxn ang="0">
                  <a:pos x="0" y="128"/>
                </a:cxn>
                <a:cxn ang="0">
                  <a:pos x="323" y="0"/>
                </a:cxn>
                <a:cxn ang="0">
                  <a:pos x="648" y="130"/>
                </a:cxn>
                <a:cxn ang="0">
                  <a:pos x="323" y="263"/>
                </a:cxn>
              </a:cxnLst>
              <a:rect l="0" t="0" r="r" b="b"/>
              <a:pathLst>
                <a:path w="648" h="263">
                  <a:moveTo>
                    <a:pt x="323" y="263"/>
                  </a:moveTo>
                  <a:lnTo>
                    <a:pt x="0" y="128"/>
                  </a:lnTo>
                  <a:lnTo>
                    <a:pt x="323" y="0"/>
                  </a:lnTo>
                  <a:lnTo>
                    <a:pt x="648" y="130"/>
                  </a:lnTo>
                  <a:lnTo>
                    <a:pt x="323" y="26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1ide-Freeform: Shape 6"/>
            <p:cNvSpPr>
              <a:spLocks/>
            </p:cNvSpPr>
            <p:nvPr/>
          </p:nvSpPr>
          <p:spPr bwMode="auto">
            <a:xfrm rot="5400000">
              <a:off x="5718969" y="2304031"/>
              <a:ext cx="512763" cy="714375"/>
            </a:xfrm>
            <a:custGeom>
              <a:avLst/>
              <a:gdLst/>
              <a:ahLst/>
              <a:cxnLst>
                <a:cxn ang="0">
                  <a:pos x="323" y="322"/>
                </a:cxn>
                <a:cxn ang="0">
                  <a:pos x="0" y="450"/>
                </a:cxn>
                <a:cxn ang="0">
                  <a:pos x="0" y="192"/>
                </a:cxn>
                <a:cxn ang="0">
                  <a:pos x="323" y="0"/>
                </a:cxn>
                <a:cxn ang="0">
                  <a:pos x="323" y="322"/>
                </a:cxn>
              </a:cxnLst>
              <a:rect l="0" t="0" r="r" b="b"/>
              <a:pathLst>
                <a:path w="323" h="450">
                  <a:moveTo>
                    <a:pt x="323" y="322"/>
                  </a:moveTo>
                  <a:lnTo>
                    <a:pt x="0" y="450"/>
                  </a:lnTo>
                  <a:lnTo>
                    <a:pt x="0" y="192"/>
                  </a:lnTo>
                  <a:lnTo>
                    <a:pt x="323" y="0"/>
                  </a:lnTo>
                  <a:lnTo>
                    <a:pt x="323" y="32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6501305" y="2401842"/>
            <a:ext cx="1268811" cy="2557638"/>
            <a:chOff x="4824412" y="2096862"/>
            <a:chExt cx="804863" cy="1622425"/>
          </a:xfrm>
        </p:grpSpPr>
        <p:sp>
          <p:nvSpPr>
            <p:cNvPr id="37" name="is1ide-Freeform: Shape 8"/>
            <p:cNvSpPr>
              <a:spLocks/>
            </p:cNvSpPr>
            <p:nvPr/>
          </p:nvSpPr>
          <p:spPr bwMode="auto">
            <a:xfrm rot="5400000">
              <a:off x="4893469" y="2181794"/>
              <a:ext cx="820738" cy="650875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0" y="147"/>
                </a:cxn>
                <a:cxn ang="0">
                  <a:pos x="517" y="0"/>
                </a:cxn>
                <a:cxn ang="0">
                  <a:pos x="517" y="336"/>
                </a:cxn>
                <a:cxn ang="0">
                  <a:pos x="0" y="410"/>
                </a:cxn>
              </a:cxnLst>
              <a:rect l="0" t="0" r="r" b="b"/>
              <a:pathLst>
                <a:path w="517" h="410">
                  <a:moveTo>
                    <a:pt x="0" y="410"/>
                  </a:moveTo>
                  <a:lnTo>
                    <a:pt x="0" y="147"/>
                  </a:lnTo>
                  <a:lnTo>
                    <a:pt x="517" y="0"/>
                  </a:lnTo>
                  <a:lnTo>
                    <a:pt x="517" y="336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s1ide-Freeform: Shape 9"/>
            <p:cNvSpPr>
              <a:spLocks/>
            </p:cNvSpPr>
            <p:nvPr/>
          </p:nvSpPr>
          <p:spPr bwMode="auto">
            <a:xfrm rot="5400000">
              <a:off x="48974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417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503" y="149"/>
                </a:cxn>
                <a:cxn ang="0">
                  <a:pos x="505" y="417"/>
                </a:cxn>
                <a:cxn ang="0">
                  <a:pos x="505" y="417"/>
                </a:cxn>
              </a:cxnLst>
              <a:rect l="0" t="0" r="r" b="b"/>
              <a:pathLst>
                <a:path w="505" h="417">
                  <a:moveTo>
                    <a:pt x="505" y="417"/>
                  </a:moveTo>
                  <a:lnTo>
                    <a:pt x="0" y="336"/>
                  </a:lnTo>
                  <a:lnTo>
                    <a:pt x="0" y="0"/>
                  </a:lnTo>
                  <a:lnTo>
                    <a:pt x="503" y="149"/>
                  </a:lnTo>
                  <a:lnTo>
                    <a:pt x="505" y="417"/>
                  </a:lnTo>
                  <a:lnTo>
                    <a:pt x="505" y="41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s1ide-Freeform: Shape 10"/>
            <p:cNvSpPr>
              <a:spLocks/>
            </p:cNvSpPr>
            <p:nvPr/>
          </p:nvSpPr>
          <p:spPr bwMode="auto">
            <a:xfrm rot="5400000">
              <a:off x="4148931" y="2772343"/>
              <a:ext cx="1622425" cy="271463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1022" y="81"/>
                </a:cxn>
                <a:cxn ang="0">
                  <a:pos x="517" y="171"/>
                </a:cxn>
                <a:cxn ang="0">
                  <a:pos x="0" y="74"/>
                </a:cxn>
                <a:cxn ang="0">
                  <a:pos x="517" y="0"/>
                </a:cxn>
              </a:cxnLst>
              <a:rect l="0" t="0" r="r" b="b"/>
              <a:pathLst>
                <a:path w="1022" h="171">
                  <a:moveTo>
                    <a:pt x="517" y="0"/>
                  </a:moveTo>
                  <a:lnTo>
                    <a:pt x="1022" y="81"/>
                  </a:lnTo>
                  <a:lnTo>
                    <a:pt x="517" y="171"/>
                  </a:lnTo>
                  <a:lnTo>
                    <a:pt x="0" y="7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3328031" y="2887341"/>
            <a:ext cx="1471520" cy="1621674"/>
            <a:chOff x="2811462" y="2404837"/>
            <a:chExt cx="933451" cy="1028701"/>
          </a:xfrm>
        </p:grpSpPr>
        <p:sp>
          <p:nvSpPr>
            <p:cNvPr id="34" name="is1ide-Freeform: Shape 12"/>
            <p:cNvSpPr>
              <a:spLocks/>
            </p:cNvSpPr>
            <p:nvPr/>
          </p:nvSpPr>
          <p:spPr bwMode="auto">
            <a:xfrm rot="5400000">
              <a:off x="2914650" y="2814412"/>
              <a:ext cx="515938" cy="72231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455"/>
                </a:cxn>
                <a:cxn ang="0">
                  <a:pos x="325" y="253"/>
                </a:cxn>
                <a:cxn ang="0">
                  <a:pos x="325" y="0"/>
                </a:cxn>
                <a:cxn ang="0">
                  <a:pos x="0" y="130"/>
                </a:cxn>
              </a:cxnLst>
              <a:rect l="0" t="0" r="r" b="b"/>
              <a:pathLst>
                <a:path w="325" h="455">
                  <a:moveTo>
                    <a:pt x="0" y="130"/>
                  </a:moveTo>
                  <a:lnTo>
                    <a:pt x="0" y="455"/>
                  </a:lnTo>
                  <a:lnTo>
                    <a:pt x="325" y="253"/>
                  </a:lnTo>
                  <a:lnTo>
                    <a:pt x="325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s1ide-Freeform: Shape 13"/>
            <p:cNvSpPr>
              <a:spLocks/>
            </p:cNvSpPr>
            <p:nvPr/>
          </p:nvSpPr>
          <p:spPr bwMode="auto">
            <a:xfrm rot="5400000">
              <a:off x="302180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135"/>
                </a:cxn>
                <a:cxn ang="0">
                  <a:pos x="323" y="263"/>
                </a:cxn>
                <a:cxn ang="0">
                  <a:pos x="648" y="133"/>
                </a:cxn>
                <a:cxn ang="0">
                  <a:pos x="323" y="0"/>
                </a:cxn>
              </a:cxnLst>
              <a:rect l="0" t="0" r="r" b="b"/>
              <a:pathLst>
                <a:path w="648" h="263">
                  <a:moveTo>
                    <a:pt x="323" y="0"/>
                  </a:moveTo>
                  <a:lnTo>
                    <a:pt x="0" y="135"/>
                  </a:lnTo>
                  <a:lnTo>
                    <a:pt x="323" y="263"/>
                  </a:lnTo>
                  <a:lnTo>
                    <a:pt x="648" y="13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1ide-Freeform: Shape 14"/>
            <p:cNvSpPr>
              <a:spLocks/>
            </p:cNvSpPr>
            <p:nvPr/>
          </p:nvSpPr>
          <p:spPr bwMode="auto">
            <a:xfrm rot="5400000">
              <a:off x="2914650" y="2301650"/>
              <a:ext cx="512763" cy="719138"/>
            </a:xfrm>
            <a:custGeom>
              <a:avLst/>
              <a:gdLst/>
              <a:ahLst/>
              <a:cxnLst>
                <a:cxn ang="0">
                  <a:pos x="323" y="128"/>
                </a:cxn>
                <a:cxn ang="0">
                  <a:pos x="0" y="0"/>
                </a:cxn>
                <a:cxn ang="0">
                  <a:pos x="0" y="258"/>
                </a:cxn>
                <a:cxn ang="0">
                  <a:pos x="323" y="453"/>
                </a:cxn>
                <a:cxn ang="0">
                  <a:pos x="323" y="128"/>
                </a:cxn>
              </a:cxnLst>
              <a:rect l="0" t="0" r="r" b="b"/>
              <a:pathLst>
                <a:path w="323" h="453">
                  <a:moveTo>
                    <a:pt x="323" y="128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323" y="453"/>
                  </a:lnTo>
                  <a:lnTo>
                    <a:pt x="323" y="1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4444183" y="2401842"/>
            <a:ext cx="1268811" cy="2557638"/>
            <a:chOff x="3519487" y="2096862"/>
            <a:chExt cx="804863" cy="1622425"/>
          </a:xfrm>
        </p:grpSpPr>
        <p:sp>
          <p:nvSpPr>
            <p:cNvPr id="31" name="is1ide-Freeform: Shape 16"/>
            <p:cNvSpPr>
              <a:spLocks/>
            </p:cNvSpPr>
            <p:nvPr/>
          </p:nvSpPr>
          <p:spPr bwMode="auto">
            <a:xfrm rot="5400000">
              <a:off x="3434557" y="2181794"/>
              <a:ext cx="820738" cy="650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  <a:cxn ang="0">
                  <a:pos x="517" y="410"/>
                </a:cxn>
                <a:cxn ang="0">
                  <a:pos x="517" y="74"/>
                </a:cxn>
                <a:cxn ang="0">
                  <a:pos x="0" y="0"/>
                </a:cxn>
              </a:cxnLst>
              <a:rect l="0" t="0" r="r" b="b"/>
              <a:pathLst>
                <a:path w="517" h="410">
                  <a:moveTo>
                    <a:pt x="0" y="0"/>
                  </a:moveTo>
                  <a:lnTo>
                    <a:pt x="0" y="263"/>
                  </a:lnTo>
                  <a:lnTo>
                    <a:pt x="517" y="410"/>
                  </a:lnTo>
                  <a:lnTo>
                    <a:pt x="51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s1ide-Freeform: Shape 17"/>
            <p:cNvSpPr>
              <a:spLocks/>
            </p:cNvSpPr>
            <p:nvPr/>
          </p:nvSpPr>
          <p:spPr bwMode="auto">
            <a:xfrm rot="5400000">
              <a:off x="34496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0" y="81"/>
                </a:cxn>
                <a:cxn ang="0">
                  <a:pos x="0" y="417"/>
                </a:cxn>
                <a:cxn ang="0">
                  <a:pos x="503" y="270"/>
                </a:cxn>
                <a:cxn ang="0">
                  <a:pos x="505" y="0"/>
                </a:cxn>
                <a:cxn ang="0">
                  <a:pos x="505" y="0"/>
                </a:cxn>
              </a:cxnLst>
              <a:rect l="0" t="0" r="r" b="b"/>
              <a:pathLst>
                <a:path w="505" h="417">
                  <a:moveTo>
                    <a:pt x="505" y="0"/>
                  </a:moveTo>
                  <a:lnTo>
                    <a:pt x="0" y="81"/>
                  </a:lnTo>
                  <a:lnTo>
                    <a:pt x="0" y="417"/>
                  </a:lnTo>
                  <a:lnTo>
                    <a:pt x="503" y="270"/>
                  </a:lnTo>
                  <a:lnTo>
                    <a:pt x="505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s1ide-Freeform: Shape 18"/>
            <p:cNvSpPr>
              <a:spLocks/>
            </p:cNvSpPr>
            <p:nvPr/>
          </p:nvSpPr>
          <p:spPr bwMode="auto">
            <a:xfrm rot="5400000">
              <a:off x="3377406" y="2772343"/>
              <a:ext cx="1622425" cy="271463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517" y="171"/>
                </a:cxn>
                <a:cxn ang="0">
                  <a:pos x="1022" y="90"/>
                </a:cxn>
                <a:cxn ang="0">
                  <a:pos x="517" y="0"/>
                </a:cxn>
                <a:cxn ang="0">
                  <a:pos x="0" y="97"/>
                </a:cxn>
              </a:cxnLst>
              <a:rect l="0" t="0" r="r" b="b"/>
              <a:pathLst>
                <a:path w="1022" h="171">
                  <a:moveTo>
                    <a:pt x="0" y="97"/>
                  </a:moveTo>
                  <a:lnTo>
                    <a:pt x="517" y="171"/>
                  </a:lnTo>
                  <a:lnTo>
                    <a:pt x="1022" y="90"/>
                  </a:lnTo>
                  <a:lnTo>
                    <a:pt x="517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5527803" y="1908832"/>
            <a:ext cx="1121158" cy="3563677"/>
            <a:chOff x="4206876" y="1784124"/>
            <a:chExt cx="711200" cy="2260600"/>
          </a:xfrm>
        </p:grpSpPr>
        <p:sp>
          <p:nvSpPr>
            <p:cNvPr id="29" name="is1ide-Freeform: Shape 20"/>
            <p:cNvSpPr>
              <a:spLocks/>
            </p:cNvSpPr>
            <p:nvPr/>
          </p:nvSpPr>
          <p:spPr bwMode="auto">
            <a:xfrm rot="5400000">
              <a:off x="3998913" y="3125562"/>
              <a:ext cx="1127125" cy="711200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0" y="0"/>
                </a:cxn>
                <a:cxn ang="0">
                  <a:pos x="710" y="78"/>
                </a:cxn>
                <a:cxn ang="0">
                  <a:pos x="710" y="369"/>
                </a:cxn>
                <a:cxn ang="0">
                  <a:pos x="0" y="448"/>
                </a:cxn>
              </a:cxnLst>
              <a:rect l="0" t="0" r="r" b="b"/>
              <a:pathLst>
                <a:path w="710" h="448">
                  <a:moveTo>
                    <a:pt x="0" y="448"/>
                  </a:moveTo>
                  <a:lnTo>
                    <a:pt x="0" y="0"/>
                  </a:lnTo>
                  <a:lnTo>
                    <a:pt x="710" y="78"/>
                  </a:lnTo>
                  <a:lnTo>
                    <a:pt x="710" y="369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1ide-Freeform: Shape 21"/>
            <p:cNvSpPr>
              <a:spLocks/>
            </p:cNvSpPr>
            <p:nvPr/>
          </p:nvSpPr>
          <p:spPr bwMode="auto">
            <a:xfrm rot="5400000">
              <a:off x="3995738" y="1995262"/>
              <a:ext cx="1133475" cy="71120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714" y="448"/>
                </a:cxn>
                <a:cxn ang="0">
                  <a:pos x="0" y="369"/>
                </a:cxn>
                <a:cxn ang="0">
                  <a:pos x="0" y="83"/>
                </a:cxn>
                <a:cxn ang="0">
                  <a:pos x="714" y="0"/>
                </a:cxn>
              </a:cxnLst>
              <a:rect l="0" t="0" r="r" b="b"/>
              <a:pathLst>
                <a:path w="714" h="448">
                  <a:moveTo>
                    <a:pt x="714" y="0"/>
                  </a:moveTo>
                  <a:lnTo>
                    <a:pt x="714" y="448"/>
                  </a:lnTo>
                  <a:lnTo>
                    <a:pt x="0" y="369"/>
                  </a:lnTo>
                  <a:lnTo>
                    <a:pt x="0" y="8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86782" y="5288202"/>
            <a:ext cx="3524042" cy="343279"/>
            <a:chOff x="4386782" y="5288202"/>
            <a:chExt cx="3524042" cy="343279"/>
          </a:xfrm>
        </p:grpSpPr>
        <p:grpSp>
          <p:nvGrpSpPr>
            <p:cNvPr id="8" name="Group 22"/>
            <p:cNvGrpSpPr/>
            <p:nvPr/>
          </p:nvGrpSpPr>
          <p:grpSpPr>
            <a:xfrm flipV="1">
              <a:off x="4386782" y="5288202"/>
              <a:ext cx="717676" cy="343279"/>
              <a:chOff x="3376482" y="1459073"/>
              <a:chExt cx="455253" cy="221445"/>
            </a:xfrm>
          </p:grpSpPr>
          <p:cxnSp>
            <p:nvCxnSpPr>
              <p:cNvPr id="27" name="is1ide-Straight Connector 2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is1ide-Straight Connector 24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0"/>
            <p:cNvGrpSpPr/>
            <p:nvPr/>
          </p:nvGrpSpPr>
          <p:grpSpPr>
            <a:xfrm flipH="1" flipV="1">
              <a:off x="7193148" y="5288202"/>
              <a:ext cx="717676" cy="343279"/>
              <a:chOff x="3376482" y="1459073"/>
              <a:chExt cx="455253" cy="221445"/>
            </a:xfrm>
          </p:grpSpPr>
          <p:cxnSp>
            <p:nvCxnSpPr>
              <p:cNvPr id="25" name="is1ide-Straight Connector 41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is1ide-Straight Connector 42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组合 42"/>
          <p:cNvGrpSpPr/>
          <p:nvPr/>
        </p:nvGrpSpPr>
        <p:grpSpPr>
          <a:xfrm>
            <a:off x="1006017" y="1202574"/>
            <a:ext cx="10296500" cy="4741026"/>
            <a:chOff x="1006017" y="1202574"/>
            <a:chExt cx="10296500" cy="4741026"/>
          </a:xfrm>
        </p:grpSpPr>
        <p:grpSp>
          <p:nvGrpSpPr>
            <p:cNvPr id="10" name="Group 43"/>
            <p:cNvGrpSpPr/>
            <p:nvPr/>
          </p:nvGrpSpPr>
          <p:grpSpPr>
            <a:xfrm>
              <a:off x="4929874" y="1202574"/>
              <a:ext cx="2347043" cy="704434"/>
              <a:chOff x="3445836" y="1336677"/>
              <a:chExt cx="1985112" cy="595805"/>
            </a:xfrm>
          </p:grpSpPr>
          <p:sp>
            <p:nvSpPr>
              <p:cNvPr id="23" name="is1ide-TextBox 44"/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05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is1ide-TextBox 45"/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8028547" y="5239166"/>
              <a:ext cx="2347043" cy="704434"/>
              <a:chOff x="3445836" y="1336677"/>
              <a:chExt cx="1985112" cy="595805"/>
            </a:xfrm>
          </p:grpSpPr>
          <p:sp>
            <p:nvSpPr>
              <p:cNvPr id="21" name="is1ide-TextBox 47"/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05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" name="is1ide-TextBox 48"/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2" name="Group 49"/>
            <p:cNvGrpSpPr/>
            <p:nvPr/>
          </p:nvGrpSpPr>
          <p:grpSpPr>
            <a:xfrm>
              <a:off x="1912177" y="5239166"/>
              <a:ext cx="2347043" cy="704434"/>
              <a:chOff x="3445836" y="1336677"/>
              <a:chExt cx="1985112" cy="595805"/>
            </a:xfrm>
          </p:grpSpPr>
          <p:sp>
            <p:nvSpPr>
              <p:cNvPr id="19" name="is1ide-TextBox 50"/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05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is1ide-TextBox 51"/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Group 52"/>
            <p:cNvGrpSpPr/>
            <p:nvPr/>
          </p:nvGrpSpPr>
          <p:grpSpPr>
            <a:xfrm>
              <a:off x="1006017" y="3328444"/>
              <a:ext cx="2347043" cy="704434"/>
              <a:chOff x="3445836" y="1336677"/>
              <a:chExt cx="1985112" cy="595805"/>
            </a:xfrm>
          </p:grpSpPr>
          <p:sp>
            <p:nvSpPr>
              <p:cNvPr id="17" name="is1ide-TextBox 53"/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05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is1ide-TextBox 54"/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4" name="Group 55"/>
            <p:cNvGrpSpPr/>
            <p:nvPr/>
          </p:nvGrpSpPr>
          <p:grpSpPr>
            <a:xfrm>
              <a:off x="8955474" y="3328444"/>
              <a:ext cx="2347043" cy="704434"/>
              <a:chOff x="3445836" y="1336677"/>
              <a:chExt cx="1985112" cy="595805"/>
            </a:xfrm>
          </p:grpSpPr>
          <p:sp>
            <p:nvSpPr>
              <p:cNvPr id="15" name="is1ide-TextBox 56"/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accent6"/>
                    </a:solidFill>
                  </a:rPr>
                  <a:t>Title text preset</a:t>
                </a:r>
                <a:endParaRPr lang="zh-CN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is1ide-TextBox 57"/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组合 4">
            <a:extLst>
              <a:ext uri="{FF2B5EF4-FFF2-40B4-BE49-F238E27FC236}">
                <a16:creationId xmlns:a16="http://schemas.microsoft.com/office/drawing/2014/main" id="{25FDA498-05E5-4C38-BE41-88DAFB7A8FAC}"/>
              </a:ext>
            </a:extLst>
          </p:cNvPr>
          <p:cNvGrpSpPr/>
          <p:nvPr/>
        </p:nvGrpSpPr>
        <p:grpSpPr>
          <a:xfrm>
            <a:off x="514349" y="500584"/>
            <a:ext cx="4676776" cy="672895"/>
            <a:chOff x="514349" y="500584"/>
            <a:chExt cx="4676776" cy="672895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AECD302-A8F5-4E22-A362-51D12AA91986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文本框 3">
              <a:extLst>
                <a:ext uri="{FF2B5EF4-FFF2-40B4-BE49-F238E27FC236}">
                  <a16:creationId xmlns:a16="http://schemas.microsoft.com/office/drawing/2014/main" id="{5013F880-B450-407F-BEBE-EB01B929F5F1}"/>
                </a:ext>
              </a:extLst>
            </p:cNvPr>
            <p:cNvSpPr txBox="1"/>
            <p:nvPr userDrawn="1"/>
          </p:nvSpPr>
          <p:spPr>
            <a:xfrm>
              <a:off x="514349" y="500584"/>
              <a:ext cx="467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48" name="组合 9">
            <a:extLst>
              <a:ext uri="{FF2B5EF4-FFF2-40B4-BE49-F238E27FC236}">
                <a16:creationId xmlns:a16="http://schemas.microsoft.com/office/drawing/2014/main" id="{16BA783F-632A-4CDE-8F24-E857541105E7}"/>
              </a:ext>
            </a:extLst>
          </p:cNvPr>
          <p:cNvGrpSpPr/>
          <p:nvPr/>
        </p:nvGrpSpPr>
        <p:grpSpPr>
          <a:xfrm>
            <a:off x="8438348" y="6143624"/>
            <a:ext cx="2808771" cy="714375"/>
            <a:chOff x="2122478" y="4850674"/>
            <a:chExt cx="7892380" cy="2007326"/>
          </a:xfrm>
        </p:grpSpPr>
        <p:grpSp>
          <p:nvGrpSpPr>
            <p:cNvPr id="49" name="组合 10">
              <a:extLst>
                <a:ext uri="{FF2B5EF4-FFF2-40B4-BE49-F238E27FC236}">
                  <a16:creationId xmlns:a16="http://schemas.microsoft.com/office/drawing/2014/main" id="{5A9DF608-F14D-42CE-B495-D2A419F4FDFA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等腰三角形 20">
                <a:extLst>
                  <a:ext uri="{FF2B5EF4-FFF2-40B4-BE49-F238E27FC236}">
                    <a16:creationId xmlns:a16="http://schemas.microsoft.com/office/drawing/2014/main" id="{C30BF76E-A96E-4AED-B715-86941519E8DF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直角三角形 21">
                <a:extLst>
                  <a:ext uri="{FF2B5EF4-FFF2-40B4-BE49-F238E27FC236}">
                    <a16:creationId xmlns:a16="http://schemas.microsoft.com/office/drawing/2014/main" id="{1ECF4B94-86C8-4AA3-8FC8-0FA7354DECD9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0" name="组合 11">
              <a:extLst>
                <a:ext uri="{FF2B5EF4-FFF2-40B4-BE49-F238E27FC236}">
                  <a16:creationId xmlns:a16="http://schemas.microsoft.com/office/drawing/2014/main" id="{F0514AA4-8426-45F2-9372-E5E319790C35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7" name="等腰三角形 18">
                <a:extLst>
                  <a:ext uri="{FF2B5EF4-FFF2-40B4-BE49-F238E27FC236}">
                    <a16:creationId xmlns:a16="http://schemas.microsoft.com/office/drawing/2014/main" id="{61BDC46E-B89B-4D53-B730-448924A9F4F8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直角三角形 19">
                <a:extLst>
                  <a:ext uri="{FF2B5EF4-FFF2-40B4-BE49-F238E27FC236}">
                    <a16:creationId xmlns:a16="http://schemas.microsoft.com/office/drawing/2014/main" id="{0CB07D05-9EAA-4F88-B4F5-5B113B41FE7F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1" name="组合 12">
              <a:extLst>
                <a:ext uri="{FF2B5EF4-FFF2-40B4-BE49-F238E27FC236}">
                  <a16:creationId xmlns:a16="http://schemas.microsoft.com/office/drawing/2014/main" id="{74483F3C-AA28-4A82-B4DF-FC6E73C006B0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等腰三角形 16">
                <a:extLst>
                  <a:ext uri="{FF2B5EF4-FFF2-40B4-BE49-F238E27FC236}">
                    <a16:creationId xmlns:a16="http://schemas.microsoft.com/office/drawing/2014/main" id="{6C1A6549-126F-4479-A626-36308A1F8FFF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直角三角形 17">
                <a:extLst>
                  <a:ext uri="{FF2B5EF4-FFF2-40B4-BE49-F238E27FC236}">
                    <a16:creationId xmlns:a16="http://schemas.microsoft.com/office/drawing/2014/main" id="{3AA658AF-49A8-48ED-8A28-C9BB39B941E4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2" name="组合 13">
              <a:extLst>
                <a:ext uri="{FF2B5EF4-FFF2-40B4-BE49-F238E27FC236}">
                  <a16:creationId xmlns:a16="http://schemas.microsoft.com/office/drawing/2014/main" id="{A8F78EF3-9440-4057-9C1C-357F22069341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等腰三角形 14">
                <a:extLst>
                  <a:ext uri="{FF2B5EF4-FFF2-40B4-BE49-F238E27FC236}">
                    <a16:creationId xmlns:a16="http://schemas.microsoft.com/office/drawing/2014/main" id="{A964DB66-6D6B-45FC-9B27-3E1AD41CD6EC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直角三角形 15">
                <a:extLst>
                  <a:ext uri="{FF2B5EF4-FFF2-40B4-BE49-F238E27FC236}">
                    <a16:creationId xmlns:a16="http://schemas.microsoft.com/office/drawing/2014/main" id="{44399AC5-DC77-4993-9436-20A7FDEAA1BD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22">
            <a:extLst>
              <a:ext uri="{FF2B5EF4-FFF2-40B4-BE49-F238E27FC236}">
                <a16:creationId xmlns:a16="http://schemas.microsoft.com/office/drawing/2014/main" id="{7DEC783C-5D28-4E01-ACD8-05FC7E8C3632}"/>
              </a:ext>
            </a:extLst>
          </p:cNvPr>
          <p:cNvGrpSpPr/>
          <p:nvPr/>
        </p:nvGrpSpPr>
        <p:grpSpPr>
          <a:xfrm>
            <a:off x="8720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2" name="等腰三角形 23">
              <a:extLst>
                <a:ext uri="{FF2B5EF4-FFF2-40B4-BE49-F238E27FC236}">
                  <a16:creationId xmlns:a16="http://schemas.microsoft.com/office/drawing/2014/main" id="{BE1EC488-99C0-455C-B808-26161071FAD9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24">
              <a:extLst>
                <a:ext uri="{FF2B5EF4-FFF2-40B4-BE49-F238E27FC236}">
                  <a16:creationId xmlns:a16="http://schemas.microsoft.com/office/drawing/2014/main" id="{92D7E19E-6921-4A2F-8F51-2C8ADC516D4F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25">
              <a:extLst>
                <a:ext uri="{FF2B5EF4-FFF2-40B4-BE49-F238E27FC236}">
                  <a16:creationId xmlns:a16="http://schemas.microsoft.com/office/drawing/2014/main" id="{436469CF-322B-47E7-85F2-FEA8D3C52E1B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6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4f3fb20-21e5-4131-9163-25c4d3a5e749"/>
          <p:cNvGrpSpPr>
            <a:grpSpLocks noChangeAspect="1"/>
          </p:cNvGrpSpPr>
          <p:nvPr/>
        </p:nvGrpSpPr>
        <p:grpSpPr>
          <a:xfrm>
            <a:off x="680959" y="2151194"/>
            <a:ext cx="10469680" cy="3324197"/>
            <a:chOff x="787639" y="1693994"/>
            <a:chExt cx="10469680" cy="3324197"/>
          </a:xfrm>
        </p:grpSpPr>
        <p:sp>
          <p:nvSpPr>
            <p:cNvPr id="3" name="iS1ide-Rectangle 31"/>
            <p:cNvSpPr/>
            <p:nvPr/>
          </p:nvSpPr>
          <p:spPr>
            <a:xfrm>
              <a:off x="3263823" y="3706531"/>
              <a:ext cx="6909746" cy="79653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Group 32"/>
            <p:cNvGrpSpPr/>
            <p:nvPr/>
          </p:nvGrpSpPr>
          <p:grpSpPr>
            <a:xfrm>
              <a:off x="3392009" y="3576542"/>
              <a:ext cx="348481" cy="348481"/>
              <a:chOff x="2251625" y="3145478"/>
              <a:chExt cx="200021" cy="200021"/>
            </a:xfrm>
          </p:grpSpPr>
          <p:sp>
            <p:nvSpPr>
              <p:cNvPr id="28" name="iS1ide-Oval 33"/>
              <p:cNvSpPr/>
              <p:nvPr/>
            </p:nvSpPr>
            <p:spPr>
              <a:xfrm>
                <a:off x="2251625" y="3145478"/>
                <a:ext cx="200021" cy="20002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ide-Freeform: Shape 34"/>
              <p:cNvSpPr>
                <a:spLocks/>
              </p:cNvSpPr>
              <p:nvPr/>
            </p:nvSpPr>
            <p:spPr bwMode="auto">
              <a:xfrm>
                <a:off x="2283157" y="3169067"/>
                <a:ext cx="144899" cy="144900"/>
              </a:xfrm>
              <a:custGeom>
                <a:avLst/>
                <a:gdLst>
                  <a:gd name="T0" fmla="*/ 230941 w 21591"/>
                  <a:gd name="T1" fmla="*/ 88335 h 21594"/>
                  <a:gd name="T2" fmla="*/ 224359 w 21591"/>
                  <a:gd name="T3" fmla="*/ 84207 h 21594"/>
                  <a:gd name="T4" fmla="*/ 218663 w 21591"/>
                  <a:gd name="T5" fmla="*/ 83526 h 21594"/>
                  <a:gd name="T6" fmla="*/ 153089 w 21591"/>
                  <a:gd name="T7" fmla="*/ 83494 h 21594"/>
                  <a:gd name="T8" fmla="*/ 149900 w 21591"/>
                  <a:gd name="T9" fmla="*/ 82208 h 21594"/>
                  <a:gd name="T10" fmla="*/ 147814 w 21591"/>
                  <a:gd name="T11" fmla="*/ 79495 h 21594"/>
                  <a:gd name="T12" fmla="*/ 128813 w 21591"/>
                  <a:gd name="T13" fmla="*/ 11380 h 21594"/>
                  <a:gd name="T14" fmla="*/ 126068 w 21591"/>
                  <a:gd name="T15" fmla="*/ 5187 h 21594"/>
                  <a:gd name="T16" fmla="*/ 116686 w 21591"/>
                  <a:gd name="T17" fmla="*/ 0 h 21594"/>
                  <a:gd name="T18" fmla="*/ 107305 w 21591"/>
                  <a:gd name="T19" fmla="*/ 5198 h 21594"/>
                  <a:gd name="T20" fmla="*/ 104570 w 21591"/>
                  <a:gd name="T21" fmla="*/ 11412 h 21594"/>
                  <a:gd name="T22" fmla="*/ 85569 w 21591"/>
                  <a:gd name="T23" fmla="*/ 79484 h 21594"/>
                  <a:gd name="T24" fmla="*/ 83472 w 21591"/>
                  <a:gd name="T25" fmla="*/ 82208 h 21594"/>
                  <a:gd name="T26" fmla="*/ 80306 w 21591"/>
                  <a:gd name="T27" fmla="*/ 83494 h 21594"/>
                  <a:gd name="T28" fmla="*/ 14721 w 21591"/>
                  <a:gd name="T29" fmla="*/ 83526 h 21594"/>
                  <a:gd name="T30" fmla="*/ 6971 w 21591"/>
                  <a:gd name="T31" fmla="*/ 84931 h 21594"/>
                  <a:gd name="T32" fmla="*/ 2453 w 21591"/>
                  <a:gd name="T33" fmla="*/ 88324 h 21594"/>
                  <a:gd name="T34" fmla="*/ 11 w 21591"/>
                  <a:gd name="T35" fmla="*/ 95187 h 21594"/>
                  <a:gd name="T36" fmla="*/ 3070 w 21591"/>
                  <a:gd name="T37" fmla="*/ 103065 h 21594"/>
                  <a:gd name="T38" fmla="*/ 7652 w 21591"/>
                  <a:gd name="T39" fmla="*/ 107009 h 21594"/>
                  <a:gd name="T40" fmla="*/ 60505 w 21591"/>
                  <a:gd name="T41" fmla="*/ 141764 h 21594"/>
                  <a:gd name="T42" fmla="*/ 62958 w 21591"/>
                  <a:gd name="T43" fmla="*/ 147038 h 21594"/>
                  <a:gd name="T44" fmla="*/ 62807 w 21591"/>
                  <a:gd name="T45" fmla="*/ 148216 h 21594"/>
                  <a:gd name="T46" fmla="*/ 42260 w 21591"/>
                  <a:gd name="T47" fmla="*/ 215391 h 21594"/>
                  <a:gd name="T48" fmla="*/ 41234 w 21591"/>
                  <a:gd name="T49" fmla="*/ 221497 h 21594"/>
                  <a:gd name="T50" fmla="*/ 43439 w 21591"/>
                  <a:gd name="T51" fmla="*/ 228727 h 21594"/>
                  <a:gd name="T52" fmla="*/ 52345 w 21591"/>
                  <a:gd name="T53" fmla="*/ 233255 h 21594"/>
                  <a:gd name="T54" fmla="*/ 62677 w 21591"/>
                  <a:gd name="T55" fmla="*/ 228803 h 21594"/>
                  <a:gd name="T56" fmla="*/ 114352 w 21591"/>
                  <a:gd name="T57" fmla="*/ 184894 h 21594"/>
                  <a:gd name="T58" fmla="*/ 117065 w 21591"/>
                  <a:gd name="T59" fmla="*/ 184051 h 21594"/>
                  <a:gd name="T60" fmla="*/ 119680 w 21591"/>
                  <a:gd name="T61" fmla="*/ 184829 h 21594"/>
                  <a:gd name="T62" fmla="*/ 174143 w 21591"/>
                  <a:gd name="T63" fmla="*/ 229094 h 21594"/>
                  <a:gd name="T64" fmla="*/ 184346 w 21591"/>
                  <a:gd name="T65" fmla="*/ 233352 h 21594"/>
                  <a:gd name="T66" fmla="*/ 184725 w 21591"/>
                  <a:gd name="T67" fmla="*/ 233363 h 21594"/>
                  <a:gd name="T68" fmla="*/ 193112 w 21591"/>
                  <a:gd name="T69" fmla="*/ 228975 h 21594"/>
                  <a:gd name="T70" fmla="*/ 195371 w 21591"/>
                  <a:gd name="T71" fmla="*/ 221767 h 21594"/>
                  <a:gd name="T72" fmla="*/ 194171 w 21591"/>
                  <a:gd name="T73" fmla="*/ 215240 h 21594"/>
                  <a:gd name="T74" fmla="*/ 171074 w 21591"/>
                  <a:gd name="T75" fmla="*/ 147632 h 21594"/>
                  <a:gd name="T76" fmla="*/ 170901 w 21591"/>
                  <a:gd name="T77" fmla="*/ 146433 h 21594"/>
                  <a:gd name="T78" fmla="*/ 173127 w 21591"/>
                  <a:gd name="T79" fmla="*/ 141635 h 21594"/>
                  <a:gd name="T80" fmla="*/ 225721 w 21591"/>
                  <a:gd name="T81" fmla="*/ 107009 h 21594"/>
                  <a:gd name="T82" fmla="*/ 230314 w 21591"/>
                  <a:gd name="T83" fmla="*/ 103065 h 21594"/>
                  <a:gd name="T84" fmla="*/ 233362 w 21591"/>
                  <a:gd name="T85" fmla="*/ 95176 h 21594"/>
                  <a:gd name="T86" fmla="*/ 230941 w 21591"/>
                  <a:gd name="T87" fmla="*/ 88335 h 21594"/>
                  <a:gd name="T88" fmla="*/ 230941 w 21591"/>
                  <a:gd name="T89" fmla="*/ 88335 h 215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91" h="21594">
                    <a:moveTo>
                      <a:pt x="21367" y="8174"/>
                    </a:moveTo>
                    <a:cubicBezTo>
                      <a:pt x="21159" y="7927"/>
                      <a:pt x="20937" y="7845"/>
                      <a:pt x="20758" y="7792"/>
                    </a:cubicBezTo>
                    <a:cubicBezTo>
                      <a:pt x="20574" y="7743"/>
                      <a:pt x="20407" y="7730"/>
                      <a:pt x="20231" y="7729"/>
                    </a:cubicBezTo>
                    <a:lnTo>
                      <a:pt x="14164" y="7726"/>
                    </a:lnTo>
                    <a:cubicBezTo>
                      <a:pt x="14107" y="7729"/>
                      <a:pt x="13977" y="7691"/>
                      <a:pt x="13869" y="7607"/>
                    </a:cubicBezTo>
                    <a:cubicBezTo>
                      <a:pt x="13759" y="7525"/>
                      <a:pt x="13688" y="7411"/>
                      <a:pt x="13676" y="7356"/>
                    </a:cubicBezTo>
                    <a:lnTo>
                      <a:pt x="11918" y="1053"/>
                    </a:lnTo>
                    <a:cubicBezTo>
                      <a:pt x="11861" y="855"/>
                      <a:pt x="11797" y="675"/>
                      <a:pt x="11664" y="480"/>
                    </a:cubicBezTo>
                    <a:cubicBezTo>
                      <a:pt x="11544" y="304"/>
                      <a:pt x="11278" y="12"/>
                      <a:pt x="10796" y="0"/>
                    </a:cubicBezTo>
                    <a:cubicBezTo>
                      <a:pt x="10316" y="10"/>
                      <a:pt x="10048" y="303"/>
                      <a:pt x="9928" y="481"/>
                    </a:cubicBezTo>
                    <a:cubicBezTo>
                      <a:pt x="9796" y="677"/>
                      <a:pt x="9731" y="858"/>
                      <a:pt x="9675" y="1056"/>
                    </a:cubicBezTo>
                    <a:lnTo>
                      <a:pt x="7917" y="7355"/>
                    </a:lnTo>
                    <a:cubicBezTo>
                      <a:pt x="7905" y="7411"/>
                      <a:pt x="7834" y="7525"/>
                      <a:pt x="7723" y="7607"/>
                    </a:cubicBezTo>
                    <a:cubicBezTo>
                      <a:pt x="7616" y="7691"/>
                      <a:pt x="7486" y="7729"/>
                      <a:pt x="7430" y="7726"/>
                    </a:cubicBezTo>
                    <a:lnTo>
                      <a:pt x="1362" y="7729"/>
                    </a:lnTo>
                    <a:cubicBezTo>
                      <a:pt x="1127" y="7732"/>
                      <a:pt x="909" y="7748"/>
                      <a:pt x="645" y="7859"/>
                    </a:cubicBezTo>
                    <a:cubicBezTo>
                      <a:pt x="514" y="7917"/>
                      <a:pt x="363" y="8007"/>
                      <a:pt x="227" y="8173"/>
                    </a:cubicBezTo>
                    <a:cubicBezTo>
                      <a:pt x="89" y="8334"/>
                      <a:pt x="-4" y="8584"/>
                      <a:pt x="1" y="8808"/>
                    </a:cubicBezTo>
                    <a:cubicBezTo>
                      <a:pt x="8" y="9167"/>
                      <a:pt x="160" y="9386"/>
                      <a:pt x="284" y="9537"/>
                    </a:cubicBezTo>
                    <a:cubicBezTo>
                      <a:pt x="415" y="9691"/>
                      <a:pt x="554" y="9799"/>
                      <a:pt x="708" y="9902"/>
                    </a:cubicBezTo>
                    <a:lnTo>
                      <a:pt x="5598" y="13118"/>
                    </a:lnTo>
                    <a:cubicBezTo>
                      <a:pt x="5685" y="13155"/>
                      <a:pt x="5839" y="13426"/>
                      <a:pt x="5825" y="13606"/>
                    </a:cubicBezTo>
                    <a:cubicBezTo>
                      <a:pt x="5825" y="13651"/>
                      <a:pt x="5819" y="13688"/>
                      <a:pt x="5811" y="13715"/>
                    </a:cubicBezTo>
                    <a:lnTo>
                      <a:pt x="3910" y="19931"/>
                    </a:lnTo>
                    <a:cubicBezTo>
                      <a:pt x="3857" y="20111"/>
                      <a:pt x="3817" y="20284"/>
                      <a:pt x="3815" y="20496"/>
                    </a:cubicBezTo>
                    <a:cubicBezTo>
                      <a:pt x="3818" y="20674"/>
                      <a:pt x="3839" y="20905"/>
                      <a:pt x="4019" y="21165"/>
                    </a:cubicBezTo>
                    <a:cubicBezTo>
                      <a:pt x="4193" y="21433"/>
                      <a:pt x="4580" y="21600"/>
                      <a:pt x="4843" y="21584"/>
                    </a:cubicBezTo>
                    <a:cubicBezTo>
                      <a:pt x="5343" y="21556"/>
                      <a:pt x="5551" y="21359"/>
                      <a:pt x="5799" y="21172"/>
                    </a:cubicBezTo>
                    <a:lnTo>
                      <a:pt x="10580" y="17109"/>
                    </a:lnTo>
                    <a:cubicBezTo>
                      <a:pt x="10619" y="17073"/>
                      <a:pt x="10719" y="17031"/>
                      <a:pt x="10831" y="17031"/>
                    </a:cubicBezTo>
                    <a:cubicBezTo>
                      <a:pt x="10940" y="17031"/>
                      <a:pt x="11034" y="17069"/>
                      <a:pt x="11073" y="17103"/>
                    </a:cubicBezTo>
                    <a:lnTo>
                      <a:pt x="16112" y="21199"/>
                    </a:lnTo>
                    <a:cubicBezTo>
                      <a:pt x="16361" y="21380"/>
                      <a:pt x="16567" y="21567"/>
                      <a:pt x="17056" y="21593"/>
                    </a:cubicBezTo>
                    <a:cubicBezTo>
                      <a:pt x="17067" y="21594"/>
                      <a:pt x="17079" y="21594"/>
                      <a:pt x="17091" y="21594"/>
                    </a:cubicBezTo>
                    <a:cubicBezTo>
                      <a:pt x="17342" y="21594"/>
                      <a:pt x="17695" y="21442"/>
                      <a:pt x="17867" y="21188"/>
                    </a:cubicBezTo>
                    <a:cubicBezTo>
                      <a:pt x="18051" y="20931"/>
                      <a:pt x="18074" y="20695"/>
                      <a:pt x="18076" y="20521"/>
                    </a:cubicBezTo>
                    <a:cubicBezTo>
                      <a:pt x="18074" y="20293"/>
                      <a:pt x="18028" y="20110"/>
                      <a:pt x="17965" y="19917"/>
                    </a:cubicBezTo>
                    <a:lnTo>
                      <a:pt x="15828" y="13661"/>
                    </a:lnTo>
                    <a:cubicBezTo>
                      <a:pt x="15819" y="13635"/>
                      <a:pt x="15812" y="13597"/>
                      <a:pt x="15812" y="13550"/>
                    </a:cubicBezTo>
                    <a:cubicBezTo>
                      <a:pt x="15800" y="13381"/>
                      <a:pt x="15938" y="13140"/>
                      <a:pt x="16018" y="13106"/>
                    </a:cubicBezTo>
                    <a:lnTo>
                      <a:pt x="20884" y="9902"/>
                    </a:lnTo>
                    <a:cubicBezTo>
                      <a:pt x="21039" y="9799"/>
                      <a:pt x="21177" y="9690"/>
                      <a:pt x="21309" y="9537"/>
                    </a:cubicBezTo>
                    <a:cubicBezTo>
                      <a:pt x="21432" y="9384"/>
                      <a:pt x="21584" y="9166"/>
                      <a:pt x="21591" y="8807"/>
                    </a:cubicBezTo>
                    <a:cubicBezTo>
                      <a:pt x="21596" y="8585"/>
                      <a:pt x="21503" y="8335"/>
                      <a:pt x="21367" y="8174"/>
                    </a:cubicBezTo>
                    <a:close/>
                    <a:moveTo>
                      <a:pt x="21367" y="817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5"/>
            <p:cNvGrpSpPr/>
            <p:nvPr/>
          </p:nvGrpSpPr>
          <p:grpSpPr>
            <a:xfrm>
              <a:off x="6629099" y="3576542"/>
              <a:ext cx="348481" cy="348481"/>
              <a:chOff x="2251625" y="3145478"/>
              <a:chExt cx="200021" cy="200021"/>
            </a:xfrm>
          </p:grpSpPr>
          <p:sp>
            <p:nvSpPr>
              <p:cNvPr id="26" name="iS1ide-Oval 36"/>
              <p:cNvSpPr/>
              <p:nvPr/>
            </p:nvSpPr>
            <p:spPr>
              <a:xfrm>
                <a:off x="2251625" y="3145478"/>
                <a:ext cx="200021" cy="20002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de-Freeform: Shape 37"/>
              <p:cNvSpPr>
                <a:spLocks/>
              </p:cNvSpPr>
              <p:nvPr/>
            </p:nvSpPr>
            <p:spPr bwMode="auto">
              <a:xfrm>
                <a:off x="2283157" y="3169067"/>
                <a:ext cx="144899" cy="144900"/>
              </a:xfrm>
              <a:custGeom>
                <a:avLst/>
                <a:gdLst>
                  <a:gd name="T0" fmla="*/ 230941 w 21591"/>
                  <a:gd name="T1" fmla="*/ 88335 h 21594"/>
                  <a:gd name="T2" fmla="*/ 224359 w 21591"/>
                  <a:gd name="T3" fmla="*/ 84207 h 21594"/>
                  <a:gd name="T4" fmla="*/ 218663 w 21591"/>
                  <a:gd name="T5" fmla="*/ 83526 h 21594"/>
                  <a:gd name="T6" fmla="*/ 153089 w 21591"/>
                  <a:gd name="T7" fmla="*/ 83494 h 21594"/>
                  <a:gd name="T8" fmla="*/ 149900 w 21591"/>
                  <a:gd name="T9" fmla="*/ 82208 h 21594"/>
                  <a:gd name="T10" fmla="*/ 147814 w 21591"/>
                  <a:gd name="T11" fmla="*/ 79495 h 21594"/>
                  <a:gd name="T12" fmla="*/ 128813 w 21591"/>
                  <a:gd name="T13" fmla="*/ 11380 h 21594"/>
                  <a:gd name="T14" fmla="*/ 126068 w 21591"/>
                  <a:gd name="T15" fmla="*/ 5187 h 21594"/>
                  <a:gd name="T16" fmla="*/ 116686 w 21591"/>
                  <a:gd name="T17" fmla="*/ 0 h 21594"/>
                  <a:gd name="T18" fmla="*/ 107305 w 21591"/>
                  <a:gd name="T19" fmla="*/ 5198 h 21594"/>
                  <a:gd name="T20" fmla="*/ 104570 w 21591"/>
                  <a:gd name="T21" fmla="*/ 11412 h 21594"/>
                  <a:gd name="T22" fmla="*/ 85569 w 21591"/>
                  <a:gd name="T23" fmla="*/ 79484 h 21594"/>
                  <a:gd name="T24" fmla="*/ 83472 w 21591"/>
                  <a:gd name="T25" fmla="*/ 82208 h 21594"/>
                  <a:gd name="T26" fmla="*/ 80306 w 21591"/>
                  <a:gd name="T27" fmla="*/ 83494 h 21594"/>
                  <a:gd name="T28" fmla="*/ 14721 w 21591"/>
                  <a:gd name="T29" fmla="*/ 83526 h 21594"/>
                  <a:gd name="T30" fmla="*/ 6971 w 21591"/>
                  <a:gd name="T31" fmla="*/ 84931 h 21594"/>
                  <a:gd name="T32" fmla="*/ 2453 w 21591"/>
                  <a:gd name="T33" fmla="*/ 88324 h 21594"/>
                  <a:gd name="T34" fmla="*/ 11 w 21591"/>
                  <a:gd name="T35" fmla="*/ 95187 h 21594"/>
                  <a:gd name="T36" fmla="*/ 3070 w 21591"/>
                  <a:gd name="T37" fmla="*/ 103065 h 21594"/>
                  <a:gd name="T38" fmla="*/ 7652 w 21591"/>
                  <a:gd name="T39" fmla="*/ 107009 h 21594"/>
                  <a:gd name="T40" fmla="*/ 60505 w 21591"/>
                  <a:gd name="T41" fmla="*/ 141764 h 21594"/>
                  <a:gd name="T42" fmla="*/ 62958 w 21591"/>
                  <a:gd name="T43" fmla="*/ 147038 h 21594"/>
                  <a:gd name="T44" fmla="*/ 62807 w 21591"/>
                  <a:gd name="T45" fmla="*/ 148216 h 21594"/>
                  <a:gd name="T46" fmla="*/ 42260 w 21591"/>
                  <a:gd name="T47" fmla="*/ 215391 h 21594"/>
                  <a:gd name="T48" fmla="*/ 41234 w 21591"/>
                  <a:gd name="T49" fmla="*/ 221497 h 21594"/>
                  <a:gd name="T50" fmla="*/ 43439 w 21591"/>
                  <a:gd name="T51" fmla="*/ 228727 h 21594"/>
                  <a:gd name="T52" fmla="*/ 52345 w 21591"/>
                  <a:gd name="T53" fmla="*/ 233255 h 21594"/>
                  <a:gd name="T54" fmla="*/ 62677 w 21591"/>
                  <a:gd name="T55" fmla="*/ 228803 h 21594"/>
                  <a:gd name="T56" fmla="*/ 114352 w 21591"/>
                  <a:gd name="T57" fmla="*/ 184894 h 21594"/>
                  <a:gd name="T58" fmla="*/ 117065 w 21591"/>
                  <a:gd name="T59" fmla="*/ 184051 h 21594"/>
                  <a:gd name="T60" fmla="*/ 119680 w 21591"/>
                  <a:gd name="T61" fmla="*/ 184829 h 21594"/>
                  <a:gd name="T62" fmla="*/ 174143 w 21591"/>
                  <a:gd name="T63" fmla="*/ 229094 h 21594"/>
                  <a:gd name="T64" fmla="*/ 184346 w 21591"/>
                  <a:gd name="T65" fmla="*/ 233352 h 21594"/>
                  <a:gd name="T66" fmla="*/ 184725 w 21591"/>
                  <a:gd name="T67" fmla="*/ 233363 h 21594"/>
                  <a:gd name="T68" fmla="*/ 193112 w 21591"/>
                  <a:gd name="T69" fmla="*/ 228975 h 21594"/>
                  <a:gd name="T70" fmla="*/ 195371 w 21591"/>
                  <a:gd name="T71" fmla="*/ 221767 h 21594"/>
                  <a:gd name="T72" fmla="*/ 194171 w 21591"/>
                  <a:gd name="T73" fmla="*/ 215240 h 21594"/>
                  <a:gd name="T74" fmla="*/ 171074 w 21591"/>
                  <a:gd name="T75" fmla="*/ 147632 h 21594"/>
                  <a:gd name="T76" fmla="*/ 170901 w 21591"/>
                  <a:gd name="T77" fmla="*/ 146433 h 21594"/>
                  <a:gd name="T78" fmla="*/ 173127 w 21591"/>
                  <a:gd name="T79" fmla="*/ 141635 h 21594"/>
                  <a:gd name="T80" fmla="*/ 225721 w 21591"/>
                  <a:gd name="T81" fmla="*/ 107009 h 21594"/>
                  <a:gd name="T82" fmla="*/ 230314 w 21591"/>
                  <a:gd name="T83" fmla="*/ 103065 h 21594"/>
                  <a:gd name="T84" fmla="*/ 233362 w 21591"/>
                  <a:gd name="T85" fmla="*/ 95176 h 21594"/>
                  <a:gd name="T86" fmla="*/ 230941 w 21591"/>
                  <a:gd name="T87" fmla="*/ 88335 h 21594"/>
                  <a:gd name="T88" fmla="*/ 230941 w 21591"/>
                  <a:gd name="T89" fmla="*/ 88335 h 215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91" h="21594">
                    <a:moveTo>
                      <a:pt x="21367" y="8174"/>
                    </a:moveTo>
                    <a:cubicBezTo>
                      <a:pt x="21159" y="7927"/>
                      <a:pt x="20937" y="7845"/>
                      <a:pt x="20758" y="7792"/>
                    </a:cubicBezTo>
                    <a:cubicBezTo>
                      <a:pt x="20574" y="7743"/>
                      <a:pt x="20407" y="7730"/>
                      <a:pt x="20231" y="7729"/>
                    </a:cubicBezTo>
                    <a:lnTo>
                      <a:pt x="14164" y="7726"/>
                    </a:lnTo>
                    <a:cubicBezTo>
                      <a:pt x="14107" y="7729"/>
                      <a:pt x="13977" y="7691"/>
                      <a:pt x="13869" y="7607"/>
                    </a:cubicBezTo>
                    <a:cubicBezTo>
                      <a:pt x="13759" y="7525"/>
                      <a:pt x="13688" y="7411"/>
                      <a:pt x="13676" y="7356"/>
                    </a:cubicBezTo>
                    <a:lnTo>
                      <a:pt x="11918" y="1053"/>
                    </a:lnTo>
                    <a:cubicBezTo>
                      <a:pt x="11861" y="855"/>
                      <a:pt x="11797" y="675"/>
                      <a:pt x="11664" y="480"/>
                    </a:cubicBezTo>
                    <a:cubicBezTo>
                      <a:pt x="11544" y="304"/>
                      <a:pt x="11278" y="12"/>
                      <a:pt x="10796" y="0"/>
                    </a:cubicBezTo>
                    <a:cubicBezTo>
                      <a:pt x="10316" y="10"/>
                      <a:pt x="10048" y="303"/>
                      <a:pt x="9928" y="481"/>
                    </a:cubicBezTo>
                    <a:cubicBezTo>
                      <a:pt x="9796" y="677"/>
                      <a:pt x="9731" y="858"/>
                      <a:pt x="9675" y="1056"/>
                    </a:cubicBezTo>
                    <a:lnTo>
                      <a:pt x="7917" y="7355"/>
                    </a:lnTo>
                    <a:cubicBezTo>
                      <a:pt x="7905" y="7411"/>
                      <a:pt x="7834" y="7525"/>
                      <a:pt x="7723" y="7607"/>
                    </a:cubicBezTo>
                    <a:cubicBezTo>
                      <a:pt x="7616" y="7691"/>
                      <a:pt x="7486" y="7729"/>
                      <a:pt x="7430" y="7726"/>
                    </a:cubicBezTo>
                    <a:lnTo>
                      <a:pt x="1362" y="7729"/>
                    </a:lnTo>
                    <a:cubicBezTo>
                      <a:pt x="1127" y="7732"/>
                      <a:pt x="909" y="7748"/>
                      <a:pt x="645" y="7859"/>
                    </a:cubicBezTo>
                    <a:cubicBezTo>
                      <a:pt x="514" y="7917"/>
                      <a:pt x="363" y="8007"/>
                      <a:pt x="227" y="8173"/>
                    </a:cubicBezTo>
                    <a:cubicBezTo>
                      <a:pt x="89" y="8334"/>
                      <a:pt x="-4" y="8584"/>
                      <a:pt x="1" y="8808"/>
                    </a:cubicBezTo>
                    <a:cubicBezTo>
                      <a:pt x="8" y="9167"/>
                      <a:pt x="160" y="9386"/>
                      <a:pt x="284" y="9537"/>
                    </a:cubicBezTo>
                    <a:cubicBezTo>
                      <a:pt x="415" y="9691"/>
                      <a:pt x="554" y="9799"/>
                      <a:pt x="708" y="9902"/>
                    </a:cubicBezTo>
                    <a:lnTo>
                      <a:pt x="5598" y="13118"/>
                    </a:lnTo>
                    <a:cubicBezTo>
                      <a:pt x="5685" y="13155"/>
                      <a:pt x="5839" y="13426"/>
                      <a:pt x="5825" y="13606"/>
                    </a:cubicBezTo>
                    <a:cubicBezTo>
                      <a:pt x="5825" y="13651"/>
                      <a:pt x="5819" y="13688"/>
                      <a:pt x="5811" y="13715"/>
                    </a:cubicBezTo>
                    <a:lnTo>
                      <a:pt x="3910" y="19931"/>
                    </a:lnTo>
                    <a:cubicBezTo>
                      <a:pt x="3857" y="20111"/>
                      <a:pt x="3817" y="20284"/>
                      <a:pt x="3815" y="20496"/>
                    </a:cubicBezTo>
                    <a:cubicBezTo>
                      <a:pt x="3818" y="20674"/>
                      <a:pt x="3839" y="20905"/>
                      <a:pt x="4019" y="21165"/>
                    </a:cubicBezTo>
                    <a:cubicBezTo>
                      <a:pt x="4193" y="21433"/>
                      <a:pt x="4580" y="21600"/>
                      <a:pt x="4843" y="21584"/>
                    </a:cubicBezTo>
                    <a:cubicBezTo>
                      <a:pt x="5343" y="21556"/>
                      <a:pt x="5551" y="21359"/>
                      <a:pt x="5799" y="21172"/>
                    </a:cubicBezTo>
                    <a:lnTo>
                      <a:pt x="10580" y="17109"/>
                    </a:lnTo>
                    <a:cubicBezTo>
                      <a:pt x="10619" y="17073"/>
                      <a:pt x="10719" y="17031"/>
                      <a:pt x="10831" y="17031"/>
                    </a:cubicBezTo>
                    <a:cubicBezTo>
                      <a:pt x="10940" y="17031"/>
                      <a:pt x="11034" y="17069"/>
                      <a:pt x="11073" y="17103"/>
                    </a:cubicBezTo>
                    <a:lnTo>
                      <a:pt x="16112" y="21199"/>
                    </a:lnTo>
                    <a:cubicBezTo>
                      <a:pt x="16361" y="21380"/>
                      <a:pt x="16567" y="21567"/>
                      <a:pt x="17056" y="21593"/>
                    </a:cubicBezTo>
                    <a:cubicBezTo>
                      <a:pt x="17067" y="21594"/>
                      <a:pt x="17079" y="21594"/>
                      <a:pt x="17091" y="21594"/>
                    </a:cubicBezTo>
                    <a:cubicBezTo>
                      <a:pt x="17342" y="21594"/>
                      <a:pt x="17695" y="21442"/>
                      <a:pt x="17867" y="21188"/>
                    </a:cubicBezTo>
                    <a:cubicBezTo>
                      <a:pt x="18051" y="20931"/>
                      <a:pt x="18074" y="20695"/>
                      <a:pt x="18076" y="20521"/>
                    </a:cubicBezTo>
                    <a:cubicBezTo>
                      <a:pt x="18074" y="20293"/>
                      <a:pt x="18028" y="20110"/>
                      <a:pt x="17965" y="19917"/>
                    </a:cubicBezTo>
                    <a:lnTo>
                      <a:pt x="15828" y="13661"/>
                    </a:lnTo>
                    <a:cubicBezTo>
                      <a:pt x="15819" y="13635"/>
                      <a:pt x="15812" y="13597"/>
                      <a:pt x="15812" y="13550"/>
                    </a:cubicBezTo>
                    <a:cubicBezTo>
                      <a:pt x="15800" y="13381"/>
                      <a:pt x="15938" y="13140"/>
                      <a:pt x="16018" y="13106"/>
                    </a:cubicBezTo>
                    <a:lnTo>
                      <a:pt x="20884" y="9902"/>
                    </a:lnTo>
                    <a:cubicBezTo>
                      <a:pt x="21039" y="9799"/>
                      <a:pt x="21177" y="9690"/>
                      <a:pt x="21309" y="9537"/>
                    </a:cubicBezTo>
                    <a:cubicBezTo>
                      <a:pt x="21432" y="9384"/>
                      <a:pt x="21584" y="9166"/>
                      <a:pt x="21591" y="8807"/>
                    </a:cubicBezTo>
                    <a:cubicBezTo>
                      <a:pt x="21596" y="8585"/>
                      <a:pt x="21503" y="8335"/>
                      <a:pt x="21367" y="8174"/>
                    </a:cubicBezTo>
                    <a:close/>
                    <a:moveTo>
                      <a:pt x="21367" y="817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38"/>
            <p:cNvGrpSpPr/>
            <p:nvPr/>
          </p:nvGrpSpPr>
          <p:grpSpPr>
            <a:xfrm>
              <a:off x="9866188" y="3576542"/>
              <a:ext cx="348481" cy="348481"/>
              <a:chOff x="2251625" y="3145478"/>
              <a:chExt cx="200021" cy="200021"/>
            </a:xfrm>
          </p:grpSpPr>
          <p:sp>
            <p:nvSpPr>
              <p:cNvPr id="24" name="iS1ide-Oval 39"/>
              <p:cNvSpPr/>
              <p:nvPr/>
            </p:nvSpPr>
            <p:spPr>
              <a:xfrm>
                <a:off x="2251625" y="3145478"/>
                <a:ext cx="200021" cy="20002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S1ide-Freeform: Shape 40"/>
              <p:cNvSpPr>
                <a:spLocks/>
              </p:cNvSpPr>
              <p:nvPr/>
            </p:nvSpPr>
            <p:spPr bwMode="auto">
              <a:xfrm>
                <a:off x="2283157" y="3169067"/>
                <a:ext cx="144899" cy="144900"/>
              </a:xfrm>
              <a:custGeom>
                <a:avLst/>
                <a:gdLst>
                  <a:gd name="T0" fmla="*/ 230941 w 21591"/>
                  <a:gd name="T1" fmla="*/ 88335 h 21594"/>
                  <a:gd name="T2" fmla="*/ 224359 w 21591"/>
                  <a:gd name="T3" fmla="*/ 84207 h 21594"/>
                  <a:gd name="T4" fmla="*/ 218663 w 21591"/>
                  <a:gd name="T5" fmla="*/ 83526 h 21594"/>
                  <a:gd name="T6" fmla="*/ 153089 w 21591"/>
                  <a:gd name="T7" fmla="*/ 83494 h 21594"/>
                  <a:gd name="T8" fmla="*/ 149900 w 21591"/>
                  <a:gd name="T9" fmla="*/ 82208 h 21594"/>
                  <a:gd name="T10" fmla="*/ 147814 w 21591"/>
                  <a:gd name="T11" fmla="*/ 79495 h 21594"/>
                  <a:gd name="T12" fmla="*/ 128813 w 21591"/>
                  <a:gd name="T13" fmla="*/ 11380 h 21594"/>
                  <a:gd name="T14" fmla="*/ 126068 w 21591"/>
                  <a:gd name="T15" fmla="*/ 5187 h 21594"/>
                  <a:gd name="T16" fmla="*/ 116686 w 21591"/>
                  <a:gd name="T17" fmla="*/ 0 h 21594"/>
                  <a:gd name="T18" fmla="*/ 107305 w 21591"/>
                  <a:gd name="T19" fmla="*/ 5198 h 21594"/>
                  <a:gd name="T20" fmla="*/ 104570 w 21591"/>
                  <a:gd name="T21" fmla="*/ 11412 h 21594"/>
                  <a:gd name="T22" fmla="*/ 85569 w 21591"/>
                  <a:gd name="T23" fmla="*/ 79484 h 21594"/>
                  <a:gd name="T24" fmla="*/ 83472 w 21591"/>
                  <a:gd name="T25" fmla="*/ 82208 h 21594"/>
                  <a:gd name="T26" fmla="*/ 80306 w 21591"/>
                  <a:gd name="T27" fmla="*/ 83494 h 21594"/>
                  <a:gd name="T28" fmla="*/ 14721 w 21591"/>
                  <a:gd name="T29" fmla="*/ 83526 h 21594"/>
                  <a:gd name="T30" fmla="*/ 6971 w 21591"/>
                  <a:gd name="T31" fmla="*/ 84931 h 21594"/>
                  <a:gd name="T32" fmla="*/ 2453 w 21591"/>
                  <a:gd name="T33" fmla="*/ 88324 h 21594"/>
                  <a:gd name="T34" fmla="*/ 11 w 21591"/>
                  <a:gd name="T35" fmla="*/ 95187 h 21594"/>
                  <a:gd name="T36" fmla="*/ 3070 w 21591"/>
                  <a:gd name="T37" fmla="*/ 103065 h 21594"/>
                  <a:gd name="T38" fmla="*/ 7652 w 21591"/>
                  <a:gd name="T39" fmla="*/ 107009 h 21594"/>
                  <a:gd name="T40" fmla="*/ 60505 w 21591"/>
                  <a:gd name="T41" fmla="*/ 141764 h 21594"/>
                  <a:gd name="T42" fmla="*/ 62958 w 21591"/>
                  <a:gd name="T43" fmla="*/ 147038 h 21594"/>
                  <a:gd name="T44" fmla="*/ 62807 w 21591"/>
                  <a:gd name="T45" fmla="*/ 148216 h 21594"/>
                  <a:gd name="T46" fmla="*/ 42260 w 21591"/>
                  <a:gd name="T47" fmla="*/ 215391 h 21594"/>
                  <a:gd name="T48" fmla="*/ 41234 w 21591"/>
                  <a:gd name="T49" fmla="*/ 221497 h 21594"/>
                  <a:gd name="T50" fmla="*/ 43439 w 21591"/>
                  <a:gd name="T51" fmla="*/ 228727 h 21594"/>
                  <a:gd name="T52" fmla="*/ 52345 w 21591"/>
                  <a:gd name="T53" fmla="*/ 233255 h 21594"/>
                  <a:gd name="T54" fmla="*/ 62677 w 21591"/>
                  <a:gd name="T55" fmla="*/ 228803 h 21594"/>
                  <a:gd name="T56" fmla="*/ 114352 w 21591"/>
                  <a:gd name="T57" fmla="*/ 184894 h 21594"/>
                  <a:gd name="T58" fmla="*/ 117065 w 21591"/>
                  <a:gd name="T59" fmla="*/ 184051 h 21594"/>
                  <a:gd name="T60" fmla="*/ 119680 w 21591"/>
                  <a:gd name="T61" fmla="*/ 184829 h 21594"/>
                  <a:gd name="T62" fmla="*/ 174143 w 21591"/>
                  <a:gd name="T63" fmla="*/ 229094 h 21594"/>
                  <a:gd name="T64" fmla="*/ 184346 w 21591"/>
                  <a:gd name="T65" fmla="*/ 233352 h 21594"/>
                  <a:gd name="T66" fmla="*/ 184725 w 21591"/>
                  <a:gd name="T67" fmla="*/ 233363 h 21594"/>
                  <a:gd name="T68" fmla="*/ 193112 w 21591"/>
                  <a:gd name="T69" fmla="*/ 228975 h 21594"/>
                  <a:gd name="T70" fmla="*/ 195371 w 21591"/>
                  <a:gd name="T71" fmla="*/ 221767 h 21594"/>
                  <a:gd name="T72" fmla="*/ 194171 w 21591"/>
                  <a:gd name="T73" fmla="*/ 215240 h 21594"/>
                  <a:gd name="T74" fmla="*/ 171074 w 21591"/>
                  <a:gd name="T75" fmla="*/ 147632 h 21594"/>
                  <a:gd name="T76" fmla="*/ 170901 w 21591"/>
                  <a:gd name="T77" fmla="*/ 146433 h 21594"/>
                  <a:gd name="T78" fmla="*/ 173127 w 21591"/>
                  <a:gd name="T79" fmla="*/ 141635 h 21594"/>
                  <a:gd name="T80" fmla="*/ 225721 w 21591"/>
                  <a:gd name="T81" fmla="*/ 107009 h 21594"/>
                  <a:gd name="T82" fmla="*/ 230314 w 21591"/>
                  <a:gd name="T83" fmla="*/ 103065 h 21594"/>
                  <a:gd name="T84" fmla="*/ 233362 w 21591"/>
                  <a:gd name="T85" fmla="*/ 95176 h 21594"/>
                  <a:gd name="T86" fmla="*/ 230941 w 21591"/>
                  <a:gd name="T87" fmla="*/ 88335 h 21594"/>
                  <a:gd name="T88" fmla="*/ 230941 w 21591"/>
                  <a:gd name="T89" fmla="*/ 88335 h 215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91" h="21594">
                    <a:moveTo>
                      <a:pt x="21367" y="8174"/>
                    </a:moveTo>
                    <a:cubicBezTo>
                      <a:pt x="21159" y="7927"/>
                      <a:pt x="20937" y="7845"/>
                      <a:pt x="20758" y="7792"/>
                    </a:cubicBezTo>
                    <a:cubicBezTo>
                      <a:pt x="20574" y="7743"/>
                      <a:pt x="20407" y="7730"/>
                      <a:pt x="20231" y="7729"/>
                    </a:cubicBezTo>
                    <a:lnTo>
                      <a:pt x="14164" y="7726"/>
                    </a:lnTo>
                    <a:cubicBezTo>
                      <a:pt x="14107" y="7729"/>
                      <a:pt x="13977" y="7691"/>
                      <a:pt x="13869" y="7607"/>
                    </a:cubicBezTo>
                    <a:cubicBezTo>
                      <a:pt x="13759" y="7525"/>
                      <a:pt x="13688" y="7411"/>
                      <a:pt x="13676" y="7356"/>
                    </a:cubicBezTo>
                    <a:lnTo>
                      <a:pt x="11918" y="1053"/>
                    </a:lnTo>
                    <a:cubicBezTo>
                      <a:pt x="11861" y="855"/>
                      <a:pt x="11797" y="675"/>
                      <a:pt x="11664" y="480"/>
                    </a:cubicBezTo>
                    <a:cubicBezTo>
                      <a:pt x="11544" y="304"/>
                      <a:pt x="11278" y="12"/>
                      <a:pt x="10796" y="0"/>
                    </a:cubicBezTo>
                    <a:cubicBezTo>
                      <a:pt x="10316" y="10"/>
                      <a:pt x="10048" y="303"/>
                      <a:pt x="9928" y="481"/>
                    </a:cubicBezTo>
                    <a:cubicBezTo>
                      <a:pt x="9796" y="677"/>
                      <a:pt x="9731" y="858"/>
                      <a:pt x="9675" y="1056"/>
                    </a:cubicBezTo>
                    <a:lnTo>
                      <a:pt x="7917" y="7355"/>
                    </a:lnTo>
                    <a:cubicBezTo>
                      <a:pt x="7905" y="7411"/>
                      <a:pt x="7834" y="7525"/>
                      <a:pt x="7723" y="7607"/>
                    </a:cubicBezTo>
                    <a:cubicBezTo>
                      <a:pt x="7616" y="7691"/>
                      <a:pt x="7486" y="7729"/>
                      <a:pt x="7430" y="7726"/>
                    </a:cubicBezTo>
                    <a:lnTo>
                      <a:pt x="1362" y="7729"/>
                    </a:lnTo>
                    <a:cubicBezTo>
                      <a:pt x="1127" y="7732"/>
                      <a:pt x="909" y="7748"/>
                      <a:pt x="645" y="7859"/>
                    </a:cubicBezTo>
                    <a:cubicBezTo>
                      <a:pt x="514" y="7917"/>
                      <a:pt x="363" y="8007"/>
                      <a:pt x="227" y="8173"/>
                    </a:cubicBezTo>
                    <a:cubicBezTo>
                      <a:pt x="89" y="8334"/>
                      <a:pt x="-4" y="8584"/>
                      <a:pt x="1" y="8808"/>
                    </a:cubicBezTo>
                    <a:cubicBezTo>
                      <a:pt x="8" y="9167"/>
                      <a:pt x="160" y="9386"/>
                      <a:pt x="284" y="9537"/>
                    </a:cubicBezTo>
                    <a:cubicBezTo>
                      <a:pt x="415" y="9691"/>
                      <a:pt x="554" y="9799"/>
                      <a:pt x="708" y="9902"/>
                    </a:cubicBezTo>
                    <a:lnTo>
                      <a:pt x="5598" y="13118"/>
                    </a:lnTo>
                    <a:cubicBezTo>
                      <a:pt x="5685" y="13155"/>
                      <a:pt x="5839" y="13426"/>
                      <a:pt x="5825" y="13606"/>
                    </a:cubicBezTo>
                    <a:cubicBezTo>
                      <a:pt x="5825" y="13651"/>
                      <a:pt x="5819" y="13688"/>
                      <a:pt x="5811" y="13715"/>
                    </a:cubicBezTo>
                    <a:lnTo>
                      <a:pt x="3910" y="19931"/>
                    </a:lnTo>
                    <a:cubicBezTo>
                      <a:pt x="3857" y="20111"/>
                      <a:pt x="3817" y="20284"/>
                      <a:pt x="3815" y="20496"/>
                    </a:cubicBezTo>
                    <a:cubicBezTo>
                      <a:pt x="3818" y="20674"/>
                      <a:pt x="3839" y="20905"/>
                      <a:pt x="4019" y="21165"/>
                    </a:cubicBezTo>
                    <a:cubicBezTo>
                      <a:pt x="4193" y="21433"/>
                      <a:pt x="4580" y="21600"/>
                      <a:pt x="4843" y="21584"/>
                    </a:cubicBezTo>
                    <a:cubicBezTo>
                      <a:pt x="5343" y="21556"/>
                      <a:pt x="5551" y="21359"/>
                      <a:pt x="5799" y="21172"/>
                    </a:cubicBezTo>
                    <a:lnTo>
                      <a:pt x="10580" y="17109"/>
                    </a:lnTo>
                    <a:cubicBezTo>
                      <a:pt x="10619" y="17073"/>
                      <a:pt x="10719" y="17031"/>
                      <a:pt x="10831" y="17031"/>
                    </a:cubicBezTo>
                    <a:cubicBezTo>
                      <a:pt x="10940" y="17031"/>
                      <a:pt x="11034" y="17069"/>
                      <a:pt x="11073" y="17103"/>
                    </a:cubicBezTo>
                    <a:lnTo>
                      <a:pt x="16112" y="21199"/>
                    </a:lnTo>
                    <a:cubicBezTo>
                      <a:pt x="16361" y="21380"/>
                      <a:pt x="16567" y="21567"/>
                      <a:pt x="17056" y="21593"/>
                    </a:cubicBezTo>
                    <a:cubicBezTo>
                      <a:pt x="17067" y="21594"/>
                      <a:pt x="17079" y="21594"/>
                      <a:pt x="17091" y="21594"/>
                    </a:cubicBezTo>
                    <a:cubicBezTo>
                      <a:pt x="17342" y="21594"/>
                      <a:pt x="17695" y="21442"/>
                      <a:pt x="17867" y="21188"/>
                    </a:cubicBezTo>
                    <a:cubicBezTo>
                      <a:pt x="18051" y="20931"/>
                      <a:pt x="18074" y="20695"/>
                      <a:pt x="18076" y="20521"/>
                    </a:cubicBezTo>
                    <a:cubicBezTo>
                      <a:pt x="18074" y="20293"/>
                      <a:pt x="18028" y="20110"/>
                      <a:pt x="17965" y="19917"/>
                    </a:cubicBezTo>
                    <a:lnTo>
                      <a:pt x="15828" y="13661"/>
                    </a:lnTo>
                    <a:cubicBezTo>
                      <a:pt x="15819" y="13635"/>
                      <a:pt x="15812" y="13597"/>
                      <a:pt x="15812" y="13550"/>
                    </a:cubicBezTo>
                    <a:cubicBezTo>
                      <a:pt x="15800" y="13381"/>
                      <a:pt x="15938" y="13140"/>
                      <a:pt x="16018" y="13106"/>
                    </a:cubicBezTo>
                    <a:lnTo>
                      <a:pt x="20884" y="9902"/>
                    </a:lnTo>
                    <a:cubicBezTo>
                      <a:pt x="21039" y="9799"/>
                      <a:pt x="21177" y="9690"/>
                      <a:pt x="21309" y="9537"/>
                    </a:cubicBezTo>
                    <a:cubicBezTo>
                      <a:pt x="21432" y="9384"/>
                      <a:pt x="21584" y="9166"/>
                      <a:pt x="21591" y="8807"/>
                    </a:cubicBezTo>
                    <a:cubicBezTo>
                      <a:pt x="21596" y="8585"/>
                      <a:pt x="21503" y="8335"/>
                      <a:pt x="21367" y="8174"/>
                    </a:cubicBezTo>
                    <a:close/>
                    <a:moveTo>
                      <a:pt x="21367" y="817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41"/>
            <p:cNvGrpSpPr/>
            <p:nvPr/>
          </p:nvGrpSpPr>
          <p:grpSpPr>
            <a:xfrm>
              <a:off x="787639" y="1693994"/>
              <a:ext cx="2476229" cy="2257093"/>
              <a:chOff x="787400" y="2205038"/>
              <a:chExt cx="1255713" cy="1144588"/>
            </a:xfrm>
          </p:grpSpPr>
          <p:sp>
            <p:nvSpPr>
              <p:cNvPr id="18" name="iS1ide-Freeform: Shape 42"/>
              <p:cNvSpPr>
                <a:spLocks/>
              </p:cNvSpPr>
              <p:nvPr/>
            </p:nvSpPr>
            <p:spPr bwMode="auto">
              <a:xfrm>
                <a:off x="787400" y="29289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11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5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iS1ide-Freeform: Shape 43"/>
              <p:cNvSpPr>
                <a:spLocks/>
              </p:cNvSpPr>
              <p:nvPr/>
            </p:nvSpPr>
            <p:spPr bwMode="auto">
              <a:xfrm>
                <a:off x="1219200" y="29289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30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6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S1ide-Freeform: Shape 44"/>
              <p:cNvSpPr>
                <a:spLocks/>
              </p:cNvSpPr>
              <p:nvPr/>
            </p:nvSpPr>
            <p:spPr bwMode="auto">
              <a:xfrm>
                <a:off x="1651000" y="29289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30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6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S1ide-Freeform: Shape 47"/>
              <p:cNvSpPr>
                <a:spLocks/>
              </p:cNvSpPr>
              <p:nvPr/>
            </p:nvSpPr>
            <p:spPr bwMode="auto">
              <a:xfrm>
                <a:off x="1219200" y="2205038"/>
                <a:ext cx="392113" cy="420688"/>
              </a:xfrm>
              <a:custGeom>
                <a:avLst/>
                <a:gdLst>
                  <a:gd name="T0" fmla="*/ 19370 w 21600"/>
                  <a:gd name="T1" fmla="*/ 84469 h 21600"/>
                  <a:gd name="T2" fmla="*/ 192008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70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58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11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7" y="4337"/>
                    </a:moveTo>
                    <a:lnTo>
                      <a:pt x="10577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7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6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5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S1ide-Freeform: Shape 48"/>
              <p:cNvSpPr>
                <a:spLocks/>
              </p:cNvSpPr>
              <p:nvPr/>
            </p:nvSpPr>
            <p:spPr bwMode="auto">
              <a:xfrm>
                <a:off x="1003300" y="25733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30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6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1ide-Freeform: Shape 50"/>
              <p:cNvSpPr>
                <a:spLocks/>
              </p:cNvSpPr>
              <p:nvPr/>
            </p:nvSpPr>
            <p:spPr bwMode="auto">
              <a:xfrm>
                <a:off x="1435100" y="25733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11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5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iS1ide-TextBox 27"/>
            <p:cNvSpPr txBox="1"/>
            <p:nvPr/>
          </p:nvSpPr>
          <p:spPr>
            <a:xfrm>
              <a:off x="3387807" y="1919920"/>
              <a:ext cx="7324226" cy="856143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/>
                <a:t>This part of the content is displayed as a text layout placeholder (recommended to use the theme font)</a:t>
              </a:r>
              <a:r>
                <a:rPr lang="zh-CN" altLang="en-US" sz="1400" dirty="0"/>
                <a:t/>
              </a:r>
              <a:br>
                <a:rPr lang="zh-CN" altLang="en-US" sz="1400" dirty="0"/>
              </a:br>
              <a:r>
                <a:rPr lang="en-US" altLang="zh-CN" sz="1400" dirty="0"/>
                <a:t>If you need to change, please adjust it under the (Set Shape Format) menu (text option)</a:t>
              </a:r>
              <a:endParaRPr lang="zh-CN" altLang="en-US" sz="1400" dirty="0"/>
            </a:p>
          </p:txBody>
        </p:sp>
        <p:grpSp>
          <p:nvGrpSpPr>
            <p:cNvPr id="9" name="Group 25"/>
            <p:cNvGrpSpPr/>
            <p:nvPr/>
          </p:nvGrpSpPr>
          <p:grpSpPr>
            <a:xfrm>
              <a:off x="2494438" y="4054038"/>
              <a:ext cx="2277172" cy="964153"/>
              <a:chOff x="3387808" y="4491719"/>
              <a:chExt cx="2277172" cy="964153"/>
            </a:xfrm>
          </p:grpSpPr>
          <p:sp>
            <p:nvSpPr>
              <p:cNvPr id="16" name="iS1ide-TextBox 26"/>
              <p:cNvSpPr txBox="1">
                <a:spLocks/>
              </p:cNvSpPr>
              <p:nvPr/>
            </p:nvSpPr>
            <p:spPr>
              <a:xfrm>
                <a:off x="3388836" y="4491719"/>
                <a:ext cx="2276144" cy="415861"/>
              </a:xfrm>
              <a:prstGeom prst="rect">
                <a:avLst/>
              </a:prstGeom>
            </p:spPr>
            <p:txBody>
              <a:bodyPr vert="horz" wrap="none">
                <a:norm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5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iS1ide-TextBox 28"/>
              <p:cNvSpPr txBox="1"/>
              <p:nvPr/>
            </p:nvSpPr>
            <p:spPr>
              <a:xfrm>
                <a:off x="3387808" y="4907580"/>
                <a:ext cx="2276144" cy="548292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/>
                  <a:t>This part of the content is displayed as a text layout placeholder </a:t>
                </a:r>
                <a:r>
                  <a:rPr lang="zh-CN" altLang="en-US" sz="900" dirty="0"/>
                  <a:t/>
                </a:r>
                <a:br>
                  <a:rPr lang="zh-CN" altLang="en-US" sz="900" dirty="0"/>
                </a:br>
                <a:r>
                  <a:rPr lang="en-US" altLang="zh-CN" sz="900" dirty="0"/>
                  <a:t>(recommended to use the theme font)</a:t>
                </a:r>
                <a:endParaRPr lang="zh-CN" altLang="en-US" sz="900" dirty="0"/>
              </a:p>
            </p:txBody>
          </p:sp>
        </p:grpSp>
        <p:grpSp>
          <p:nvGrpSpPr>
            <p:cNvPr id="10" name="Group 29"/>
            <p:cNvGrpSpPr/>
            <p:nvPr/>
          </p:nvGrpSpPr>
          <p:grpSpPr>
            <a:xfrm>
              <a:off x="5744033" y="4054038"/>
              <a:ext cx="2277173" cy="964153"/>
              <a:chOff x="6575869" y="4491719"/>
              <a:chExt cx="2277173" cy="964153"/>
            </a:xfrm>
          </p:grpSpPr>
          <p:sp>
            <p:nvSpPr>
              <p:cNvPr id="14" name="iS1ide-TextBox 30"/>
              <p:cNvSpPr txBox="1">
                <a:spLocks/>
              </p:cNvSpPr>
              <p:nvPr/>
            </p:nvSpPr>
            <p:spPr>
              <a:xfrm>
                <a:off x="6576898" y="4491719"/>
                <a:ext cx="2276144" cy="415861"/>
              </a:xfrm>
              <a:prstGeom prst="rect">
                <a:avLst/>
              </a:prstGeom>
            </p:spPr>
            <p:txBody>
              <a:bodyPr vert="horz" wrap="none">
                <a:norm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5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5" name="iS1ide-TextBox 45"/>
              <p:cNvSpPr txBox="1"/>
              <p:nvPr/>
            </p:nvSpPr>
            <p:spPr>
              <a:xfrm>
                <a:off x="6575869" y="4907580"/>
                <a:ext cx="2276144" cy="548292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rgbClr val="000000"/>
                    </a:solidFill>
                  </a:rPr>
                  <a:t>This part of the content is displayed as a text layout placeholder </a:t>
                </a:r>
                <a:r>
                  <a:rPr lang="zh-CN" altLang="en-US" sz="900" dirty="0">
                    <a:solidFill>
                      <a:srgbClr val="000000"/>
                    </a:solidFill>
                  </a:rPr>
                  <a:t/>
                </a:r>
                <a:br>
                  <a:rPr lang="zh-CN" altLang="en-US" sz="900" dirty="0">
                    <a:solidFill>
                      <a:srgbClr val="000000"/>
                    </a:solidFill>
                  </a:rPr>
                </a:br>
                <a:r>
                  <a:rPr lang="en-US" altLang="zh-CN" sz="900" dirty="0">
                    <a:solidFill>
                      <a:srgbClr val="000000"/>
                    </a:solidFill>
                  </a:rPr>
                  <a:t>(recommended to use the theme font)</a:t>
                </a:r>
                <a:endParaRPr lang="zh-CN" altLang="en-US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8980147" y="4054038"/>
              <a:ext cx="2277172" cy="964153"/>
              <a:chOff x="9821969" y="4491719"/>
              <a:chExt cx="2277172" cy="964153"/>
            </a:xfrm>
          </p:grpSpPr>
          <p:sp>
            <p:nvSpPr>
              <p:cNvPr id="12" name="iS1ide-TextBox 49"/>
              <p:cNvSpPr txBox="1">
                <a:spLocks/>
              </p:cNvSpPr>
              <p:nvPr/>
            </p:nvSpPr>
            <p:spPr>
              <a:xfrm>
                <a:off x="9822997" y="4491719"/>
                <a:ext cx="2276144" cy="415861"/>
              </a:xfrm>
              <a:prstGeom prst="rect">
                <a:avLst/>
              </a:prstGeom>
            </p:spPr>
            <p:txBody>
              <a:bodyPr vert="horz" wrap="none">
                <a:norm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accent5"/>
                    </a:solidFill>
                  </a:rPr>
                  <a:t>Title text preset</a:t>
                </a:r>
                <a:endParaRPr lang="zh-CN" altLang="en-US" sz="15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3" name="iS1ide-TextBox 56"/>
              <p:cNvSpPr txBox="1"/>
              <p:nvPr/>
            </p:nvSpPr>
            <p:spPr>
              <a:xfrm>
                <a:off x="9821969" y="4907580"/>
                <a:ext cx="2276144" cy="548292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rgbClr val="000000"/>
                    </a:solidFill>
                  </a:rPr>
                  <a:t>This part of the content is displayed as a text layout placeholder </a:t>
                </a:r>
                <a:r>
                  <a:rPr lang="zh-CN" altLang="en-US" sz="900" dirty="0">
                    <a:solidFill>
                      <a:srgbClr val="000000"/>
                    </a:solidFill>
                  </a:rPr>
                  <a:t/>
                </a:r>
                <a:br>
                  <a:rPr lang="zh-CN" altLang="en-US" sz="900" dirty="0">
                    <a:solidFill>
                      <a:srgbClr val="000000"/>
                    </a:solidFill>
                  </a:rPr>
                </a:br>
                <a:r>
                  <a:rPr lang="en-US" altLang="zh-CN" sz="900" dirty="0">
                    <a:solidFill>
                      <a:srgbClr val="000000"/>
                    </a:solidFill>
                  </a:rPr>
                  <a:t>(recommended to use the theme font)</a:t>
                </a:r>
                <a:endParaRPr lang="zh-CN" altLang="en-US" sz="9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9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7800" y="1342948"/>
            <a:ext cx="657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</a:rPr>
              <a:t>thanks for watching!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752956" y="895749"/>
            <a:ext cx="3254643" cy="1192143"/>
            <a:chOff x="538912" y="1979502"/>
            <a:chExt cx="9881819" cy="1192143"/>
          </a:xfrm>
        </p:grpSpPr>
        <p:sp>
          <p:nvSpPr>
            <p:cNvPr id="42" name="文本占位符 5"/>
            <p:cNvSpPr txBox="1">
              <a:spLocks/>
            </p:cNvSpPr>
            <p:nvPr/>
          </p:nvSpPr>
          <p:spPr>
            <a:xfrm>
              <a:off x="538912" y="2428696"/>
              <a:ext cx="9881819" cy="282596"/>
            </a:xfrm>
            <a:prstGeom prst="rect">
              <a:avLst/>
            </a:prstGeom>
          </p:spPr>
          <p:txBody>
            <a:bodyPr/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Company and signature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副标题 4"/>
            <p:cNvSpPr txBox="1">
              <a:spLocks/>
            </p:cNvSpPr>
            <p:nvPr/>
          </p:nvSpPr>
          <p:spPr>
            <a:xfrm>
              <a:off x="538915" y="1979502"/>
              <a:ext cx="8097604" cy="731789"/>
            </a:xfrm>
            <a:prstGeom prst="rect">
              <a:avLst/>
            </a:prstGeom>
          </p:spPr>
          <p:txBody>
            <a:bodyPr/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DESIGNED BY xx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™</a:t>
              </a:r>
            </a:p>
          </p:txBody>
        </p:sp>
        <p:sp>
          <p:nvSpPr>
            <p:cNvPr id="43" name="文本占位符 6"/>
            <p:cNvSpPr txBox="1">
              <a:spLocks/>
            </p:cNvSpPr>
            <p:nvPr/>
          </p:nvSpPr>
          <p:spPr>
            <a:xfrm>
              <a:off x="538915" y="2800170"/>
              <a:ext cx="8097604" cy="371475"/>
            </a:xfrm>
            <a:prstGeom prst="rect">
              <a:avLst/>
            </a:prstGeom>
          </p:spPr>
          <p:txBody>
            <a:bodyPr/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www.xx.cc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685296" y="584861"/>
            <a:ext cx="4851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89049"/>
            <a:ext cx="9235440" cy="9002542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6627654" y="746760"/>
            <a:ext cx="0" cy="134113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566FB5D4-181C-4FD4-9E97-D2D64765B785}"/>
              </a:ext>
            </a:extLst>
          </p:cNvPr>
          <p:cNvGrpSpPr/>
          <p:nvPr/>
        </p:nvGrpSpPr>
        <p:grpSpPr>
          <a:xfrm>
            <a:off x="-30480" y="1397726"/>
            <a:ext cx="12222480" cy="7381796"/>
            <a:chOff x="0" y="2316480"/>
            <a:chExt cx="12329160" cy="7381796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E4ADD8B8-58C2-4451-AFB5-CDC062ADF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8590"/>
              <a:ext cx="12329160" cy="7059686"/>
            </a:xfrm>
            <a:prstGeom prst="rect">
              <a:avLst/>
            </a:prstGeom>
          </p:spPr>
        </p:pic>
        <p:sp>
          <p:nvSpPr>
            <p:cNvPr id="8" name="任意多边形 6">
              <a:extLst>
                <a:ext uri="{FF2B5EF4-FFF2-40B4-BE49-F238E27FC236}">
                  <a16:creationId xmlns:a16="http://schemas.microsoft.com/office/drawing/2014/main" id="{7254D8DA-72DE-4DB2-8AC8-C7E4C527D9E9}"/>
                </a:ext>
              </a:extLst>
            </p:cNvPr>
            <p:cNvSpPr/>
            <p:nvPr userDrawn="1"/>
          </p:nvSpPr>
          <p:spPr>
            <a:xfrm>
              <a:off x="0" y="2316480"/>
              <a:ext cx="12329160" cy="4038600"/>
            </a:xfrm>
            <a:custGeom>
              <a:avLst/>
              <a:gdLst>
                <a:gd name="connsiteX0" fmla="*/ 0 w 12405360"/>
                <a:gd name="connsiteY0" fmla="*/ 1996440 h 4038600"/>
                <a:gd name="connsiteX1" fmla="*/ 3840480 w 12405360"/>
                <a:gd name="connsiteY1" fmla="*/ 3764280 h 4038600"/>
                <a:gd name="connsiteX2" fmla="*/ 8641080 w 12405360"/>
                <a:gd name="connsiteY2" fmla="*/ 2148840 h 4038600"/>
                <a:gd name="connsiteX3" fmla="*/ 10607040 w 12405360"/>
                <a:gd name="connsiteY3" fmla="*/ 4038600 h 4038600"/>
                <a:gd name="connsiteX4" fmla="*/ 12405360 w 12405360"/>
                <a:gd name="connsiteY4" fmla="*/ 3185160 h 4038600"/>
                <a:gd name="connsiteX5" fmla="*/ 12405360 w 12405360"/>
                <a:gd name="connsiteY5" fmla="*/ 0 h 4038600"/>
                <a:gd name="connsiteX6" fmla="*/ 0 w 12405360"/>
                <a:gd name="connsiteY6" fmla="*/ 0 h 4038600"/>
                <a:gd name="connsiteX7" fmla="*/ 0 w 12405360"/>
                <a:gd name="connsiteY7" fmla="*/ 199644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5360" h="4038600">
                  <a:moveTo>
                    <a:pt x="0" y="1996440"/>
                  </a:moveTo>
                  <a:lnTo>
                    <a:pt x="3840480" y="3764280"/>
                  </a:lnTo>
                  <a:lnTo>
                    <a:pt x="8641080" y="2148840"/>
                  </a:lnTo>
                  <a:lnTo>
                    <a:pt x="10607040" y="4038600"/>
                  </a:lnTo>
                  <a:lnTo>
                    <a:pt x="12405360" y="3185160"/>
                  </a:lnTo>
                  <a:lnTo>
                    <a:pt x="12405360" y="0"/>
                  </a:lnTo>
                  <a:lnTo>
                    <a:pt x="0" y="0"/>
                  </a:lnTo>
                  <a:lnTo>
                    <a:pt x="0" y="1996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86051" y="1456877"/>
            <a:ext cx="918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>
                <a:solidFill>
                  <a:schemeClr val="accent1">
                    <a:lumMod val="75000"/>
                  </a:schemeClr>
                </a:solidFill>
              </a:rPr>
              <a:t>Interval page | PART01</a:t>
            </a:r>
            <a:endParaRPr lang="zh-CN" altLang="en-US" sz="48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占位符 5"/>
          <p:cNvSpPr txBox="1">
            <a:spLocks/>
          </p:cNvSpPr>
          <p:nvPr/>
        </p:nvSpPr>
        <p:spPr>
          <a:xfrm>
            <a:off x="4191000" y="2594621"/>
            <a:ext cx="7680959" cy="424803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Enter the labels, annotations, and text for the split page here</a:t>
            </a:r>
          </a:p>
        </p:txBody>
      </p:sp>
      <p:cxnSp>
        <p:nvCxnSpPr>
          <p:cNvPr id="9" name="直接连接符 10">
            <a:extLst>
              <a:ext uri="{FF2B5EF4-FFF2-40B4-BE49-F238E27FC236}">
                <a16:creationId xmlns:a16="http://schemas.microsoft.com/office/drawing/2014/main" id="{C916654A-C44C-4415-AC87-F2F55436BD7C}"/>
              </a:ext>
            </a:extLst>
          </p:cNvPr>
          <p:cNvCxnSpPr/>
          <p:nvPr/>
        </p:nvCxnSpPr>
        <p:spPr>
          <a:xfrm>
            <a:off x="4632960" y="2407920"/>
            <a:ext cx="755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692881" y="1600780"/>
            <a:ext cx="1779987" cy="1753725"/>
            <a:chOff x="2806700" y="1498598"/>
            <a:chExt cx="2787651" cy="2746522"/>
          </a:xfrm>
        </p:grpSpPr>
        <p:sp>
          <p:nvSpPr>
            <p:cNvPr id="43" name="îŝḷîḓé-任意多边形: 形状 23"/>
            <p:cNvSpPr/>
            <p:nvPr/>
          </p:nvSpPr>
          <p:spPr>
            <a:xfrm>
              <a:off x="2806700" y="2547937"/>
              <a:ext cx="2787651" cy="1697183"/>
            </a:xfrm>
            <a:custGeom>
              <a:avLst/>
              <a:gdLst>
                <a:gd name="connsiteX0" fmla="*/ 0 w 2787651"/>
                <a:gd name="connsiteY0" fmla="*/ 0 h 1697183"/>
                <a:gd name="connsiteX1" fmla="*/ 986427 w 2787651"/>
                <a:gd name="connsiteY1" fmla="*/ 0 h 1697183"/>
                <a:gd name="connsiteX2" fmla="*/ 2787651 w 2787651"/>
                <a:gd name="connsiteY2" fmla="*/ 1466955 h 1697183"/>
                <a:gd name="connsiteX3" fmla="*/ 2787651 w 2787651"/>
                <a:gd name="connsiteY3" fmla="*/ 1697183 h 1697183"/>
                <a:gd name="connsiteX4" fmla="*/ 0 w 2787651"/>
                <a:gd name="connsiteY4" fmla="*/ 284163 h 1697183"/>
                <a:gd name="connsiteX5" fmla="*/ 0 w 2787651"/>
                <a:gd name="connsiteY5" fmla="*/ 0 h 16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651" h="1697183">
                  <a:moveTo>
                    <a:pt x="0" y="0"/>
                  </a:moveTo>
                  <a:lnTo>
                    <a:pt x="986427" y="0"/>
                  </a:lnTo>
                  <a:lnTo>
                    <a:pt x="2787651" y="1466955"/>
                  </a:lnTo>
                  <a:lnTo>
                    <a:pt x="2787651" y="1697183"/>
                  </a:lnTo>
                  <a:lnTo>
                    <a:pt x="0" y="284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ŝḷîḓé-Rectangle 43"/>
            <p:cNvSpPr/>
            <p:nvPr/>
          </p:nvSpPr>
          <p:spPr>
            <a:xfrm>
              <a:off x="2806700" y="1498600"/>
              <a:ext cx="1333500" cy="13335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ŝḷîḓé-任意多边形: 形状 6"/>
            <p:cNvSpPr/>
            <p:nvPr/>
          </p:nvSpPr>
          <p:spPr>
            <a:xfrm rot="11379122">
              <a:off x="4139870" y="1499101"/>
              <a:ext cx="6265" cy="3399"/>
            </a:xfrm>
            <a:custGeom>
              <a:avLst/>
              <a:gdLst>
                <a:gd name="connsiteX0" fmla="*/ 6265 w 6265"/>
                <a:gd name="connsiteY0" fmla="*/ 3399 h 3399"/>
                <a:gd name="connsiteX1" fmla="*/ 0 w 6265"/>
                <a:gd name="connsiteY1" fmla="*/ 0 h 3399"/>
                <a:gd name="connsiteX2" fmla="*/ 5687 w 6265"/>
                <a:gd name="connsiteY2" fmla="*/ 0 h 3399"/>
                <a:gd name="connsiteX3" fmla="*/ 6265 w 6265"/>
                <a:gd name="connsiteY3" fmla="*/ 3399 h 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5" h="3399">
                  <a:moveTo>
                    <a:pt x="6265" y="3399"/>
                  </a:moveTo>
                  <a:lnTo>
                    <a:pt x="0" y="0"/>
                  </a:lnTo>
                  <a:lnTo>
                    <a:pt x="5687" y="0"/>
                  </a:lnTo>
                  <a:lnTo>
                    <a:pt x="6265" y="3399"/>
                  </a:ln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ŝḷîḓé-任意多边形: 形状 19"/>
            <p:cNvSpPr/>
            <p:nvPr/>
          </p:nvSpPr>
          <p:spPr>
            <a:xfrm>
              <a:off x="4130886" y="1498598"/>
              <a:ext cx="1463465" cy="2517751"/>
            </a:xfrm>
            <a:custGeom>
              <a:avLst/>
              <a:gdLst>
                <a:gd name="connsiteX0" fmla="*/ 9315 w 1463465"/>
                <a:gd name="connsiteY0" fmla="*/ 0 h 2517751"/>
                <a:gd name="connsiteX1" fmla="*/ 1463465 w 1463465"/>
                <a:gd name="connsiteY1" fmla="*/ 1936472 h 2517751"/>
                <a:gd name="connsiteX2" fmla="*/ 1463465 w 1463465"/>
                <a:gd name="connsiteY2" fmla="*/ 2517751 h 2517751"/>
                <a:gd name="connsiteX3" fmla="*/ 0 w 1463465"/>
                <a:gd name="connsiteY3" fmla="*/ 1324869 h 2517751"/>
                <a:gd name="connsiteX4" fmla="*/ 9315 w 1463465"/>
                <a:gd name="connsiteY4" fmla="*/ 0 h 25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465" h="2517751">
                  <a:moveTo>
                    <a:pt x="9315" y="0"/>
                  </a:moveTo>
                  <a:lnTo>
                    <a:pt x="1463465" y="1936472"/>
                  </a:lnTo>
                  <a:lnTo>
                    <a:pt x="1463465" y="2517751"/>
                  </a:lnTo>
                  <a:lnTo>
                    <a:pt x="0" y="1324869"/>
                  </a:lnTo>
                  <a:lnTo>
                    <a:pt x="931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9132" y="1600781"/>
            <a:ext cx="1779987" cy="1753725"/>
            <a:chOff x="6854360" y="1201310"/>
            <a:chExt cx="2168918" cy="2136918"/>
          </a:xfrm>
        </p:grpSpPr>
        <p:sp>
          <p:nvSpPr>
            <p:cNvPr id="39" name="îŝḷîḓé-任意多边形: 形状 27"/>
            <p:cNvSpPr/>
            <p:nvPr/>
          </p:nvSpPr>
          <p:spPr>
            <a:xfrm flipH="1">
              <a:off x="6854360" y="2017743"/>
              <a:ext cx="2168918" cy="1320485"/>
            </a:xfrm>
            <a:custGeom>
              <a:avLst/>
              <a:gdLst>
                <a:gd name="connsiteX0" fmla="*/ 0 w 2787651"/>
                <a:gd name="connsiteY0" fmla="*/ 0 h 1697183"/>
                <a:gd name="connsiteX1" fmla="*/ 986427 w 2787651"/>
                <a:gd name="connsiteY1" fmla="*/ 0 h 1697183"/>
                <a:gd name="connsiteX2" fmla="*/ 2787651 w 2787651"/>
                <a:gd name="connsiteY2" fmla="*/ 1466955 h 1697183"/>
                <a:gd name="connsiteX3" fmla="*/ 2787651 w 2787651"/>
                <a:gd name="connsiteY3" fmla="*/ 1697183 h 1697183"/>
                <a:gd name="connsiteX4" fmla="*/ 0 w 2787651"/>
                <a:gd name="connsiteY4" fmla="*/ 284163 h 1697183"/>
                <a:gd name="connsiteX5" fmla="*/ 0 w 2787651"/>
                <a:gd name="connsiteY5" fmla="*/ 0 h 16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651" h="1697183">
                  <a:moveTo>
                    <a:pt x="0" y="0"/>
                  </a:moveTo>
                  <a:lnTo>
                    <a:pt x="986427" y="0"/>
                  </a:lnTo>
                  <a:lnTo>
                    <a:pt x="2787651" y="1466955"/>
                  </a:lnTo>
                  <a:lnTo>
                    <a:pt x="2787651" y="1697183"/>
                  </a:lnTo>
                  <a:lnTo>
                    <a:pt x="0" y="284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ḷîḓé-Rectangle 39"/>
            <p:cNvSpPr/>
            <p:nvPr/>
          </p:nvSpPr>
          <p:spPr>
            <a:xfrm flipH="1">
              <a:off x="7985755" y="1201312"/>
              <a:ext cx="1037523" cy="1037523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ŝḷîḓé-任意多边形: 形状 29"/>
            <p:cNvSpPr/>
            <p:nvPr/>
          </p:nvSpPr>
          <p:spPr>
            <a:xfrm rot="10220878" flipH="1">
              <a:off x="7981137" y="1201701"/>
              <a:ext cx="4874" cy="2645"/>
            </a:xfrm>
            <a:custGeom>
              <a:avLst/>
              <a:gdLst>
                <a:gd name="connsiteX0" fmla="*/ 6265 w 6265"/>
                <a:gd name="connsiteY0" fmla="*/ 3399 h 3399"/>
                <a:gd name="connsiteX1" fmla="*/ 0 w 6265"/>
                <a:gd name="connsiteY1" fmla="*/ 0 h 3399"/>
                <a:gd name="connsiteX2" fmla="*/ 5687 w 6265"/>
                <a:gd name="connsiteY2" fmla="*/ 0 h 3399"/>
                <a:gd name="connsiteX3" fmla="*/ 6265 w 6265"/>
                <a:gd name="connsiteY3" fmla="*/ 3399 h 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5" h="3399">
                  <a:moveTo>
                    <a:pt x="6265" y="3399"/>
                  </a:moveTo>
                  <a:lnTo>
                    <a:pt x="0" y="0"/>
                  </a:lnTo>
                  <a:lnTo>
                    <a:pt x="5687" y="0"/>
                  </a:lnTo>
                  <a:lnTo>
                    <a:pt x="6265" y="3399"/>
                  </a:ln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ŝḷîḓé-任意多边形: 形状 30"/>
            <p:cNvSpPr/>
            <p:nvPr/>
          </p:nvSpPr>
          <p:spPr>
            <a:xfrm flipH="1">
              <a:off x="6854360" y="1201310"/>
              <a:ext cx="1138642" cy="1958924"/>
            </a:xfrm>
            <a:custGeom>
              <a:avLst/>
              <a:gdLst>
                <a:gd name="connsiteX0" fmla="*/ 9315 w 1463465"/>
                <a:gd name="connsiteY0" fmla="*/ 0 h 2517751"/>
                <a:gd name="connsiteX1" fmla="*/ 1463465 w 1463465"/>
                <a:gd name="connsiteY1" fmla="*/ 1936472 h 2517751"/>
                <a:gd name="connsiteX2" fmla="*/ 1463465 w 1463465"/>
                <a:gd name="connsiteY2" fmla="*/ 2517751 h 2517751"/>
                <a:gd name="connsiteX3" fmla="*/ 0 w 1463465"/>
                <a:gd name="connsiteY3" fmla="*/ 1324869 h 2517751"/>
                <a:gd name="connsiteX4" fmla="*/ 9315 w 1463465"/>
                <a:gd name="connsiteY4" fmla="*/ 0 h 25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465" h="2517751">
                  <a:moveTo>
                    <a:pt x="9315" y="0"/>
                  </a:moveTo>
                  <a:lnTo>
                    <a:pt x="1463465" y="1936472"/>
                  </a:lnTo>
                  <a:lnTo>
                    <a:pt x="1463465" y="2517751"/>
                  </a:lnTo>
                  <a:lnTo>
                    <a:pt x="0" y="1324869"/>
                  </a:lnTo>
                  <a:lnTo>
                    <a:pt x="931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92881" y="3503495"/>
            <a:ext cx="1779987" cy="1753725"/>
            <a:chOff x="3166867" y="3519772"/>
            <a:chExt cx="2168918" cy="2136918"/>
          </a:xfrm>
        </p:grpSpPr>
        <p:sp>
          <p:nvSpPr>
            <p:cNvPr id="35" name="îŝḷîḓé-任意多边形: 形状 32"/>
            <p:cNvSpPr/>
            <p:nvPr/>
          </p:nvSpPr>
          <p:spPr>
            <a:xfrm flipV="1">
              <a:off x="3166867" y="3519772"/>
              <a:ext cx="2168918" cy="1320485"/>
            </a:xfrm>
            <a:custGeom>
              <a:avLst/>
              <a:gdLst>
                <a:gd name="connsiteX0" fmla="*/ 0 w 2787651"/>
                <a:gd name="connsiteY0" fmla="*/ 0 h 1697183"/>
                <a:gd name="connsiteX1" fmla="*/ 986427 w 2787651"/>
                <a:gd name="connsiteY1" fmla="*/ 0 h 1697183"/>
                <a:gd name="connsiteX2" fmla="*/ 2787651 w 2787651"/>
                <a:gd name="connsiteY2" fmla="*/ 1466955 h 1697183"/>
                <a:gd name="connsiteX3" fmla="*/ 2787651 w 2787651"/>
                <a:gd name="connsiteY3" fmla="*/ 1697183 h 1697183"/>
                <a:gd name="connsiteX4" fmla="*/ 0 w 2787651"/>
                <a:gd name="connsiteY4" fmla="*/ 284163 h 1697183"/>
                <a:gd name="connsiteX5" fmla="*/ 0 w 2787651"/>
                <a:gd name="connsiteY5" fmla="*/ 0 h 16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651" h="1697183">
                  <a:moveTo>
                    <a:pt x="0" y="0"/>
                  </a:moveTo>
                  <a:lnTo>
                    <a:pt x="986427" y="0"/>
                  </a:lnTo>
                  <a:lnTo>
                    <a:pt x="2787651" y="1466955"/>
                  </a:lnTo>
                  <a:lnTo>
                    <a:pt x="2787651" y="1697183"/>
                  </a:lnTo>
                  <a:lnTo>
                    <a:pt x="0" y="284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ŝḷîḓé-Rectangle 35"/>
            <p:cNvSpPr/>
            <p:nvPr/>
          </p:nvSpPr>
          <p:spPr>
            <a:xfrm flipV="1">
              <a:off x="3166867" y="4619165"/>
              <a:ext cx="1037523" cy="1037523"/>
            </a:xfrm>
            <a:prstGeom prst="rect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ḷîḓé-任意多边形: 形状 34"/>
            <p:cNvSpPr/>
            <p:nvPr/>
          </p:nvSpPr>
          <p:spPr>
            <a:xfrm rot="10220878" flipV="1">
              <a:off x="4204133" y="5653654"/>
              <a:ext cx="4874" cy="2645"/>
            </a:xfrm>
            <a:custGeom>
              <a:avLst/>
              <a:gdLst>
                <a:gd name="connsiteX0" fmla="*/ 6265 w 6265"/>
                <a:gd name="connsiteY0" fmla="*/ 3399 h 3399"/>
                <a:gd name="connsiteX1" fmla="*/ 0 w 6265"/>
                <a:gd name="connsiteY1" fmla="*/ 0 h 3399"/>
                <a:gd name="connsiteX2" fmla="*/ 5687 w 6265"/>
                <a:gd name="connsiteY2" fmla="*/ 0 h 3399"/>
                <a:gd name="connsiteX3" fmla="*/ 6265 w 6265"/>
                <a:gd name="connsiteY3" fmla="*/ 3399 h 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5" h="3399">
                  <a:moveTo>
                    <a:pt x="6265" y="3399"/>
                  </a:moveTo>
                  <a:lnTo>
                    <a:pt x="0" y="0"/>
                  </a:lnTo>
                  <a:lnTo>
                    <a:pt x="5687" y="0"/>
                  </a:lnTo>
                  <a:lnTo>
                    <a:pt x="6265" y="3399"/>
                  </a:ln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ŝḷîḓé-任意多边形: 形状 35"/>
            <p:cNvSpPr/>
            <p:nvPr/>
          </p:nvSpPr>
          <p:spPr>
            <a:xfrm flipV="1">
              <a:off x="4197143" y="3697766"/>
              <a:ext cx="1138642" cy="1958924"/>
            </a:xfrm>
            <a:custGeom>
              <a:avLst/>
              <a:gdLst>
                <a:gd name="connsiteX0" fmla="*/ 9315 w 1463465"/>
                <a:gd name="connsiteY0" fmla="*/ 0 h 2517751"/>
                <a:gd name="connsiteX1" fmla="*/ 1463465 w 1463465"/>
                <a:gd name="connsiteY1" fmla="*/ 1936472 h 2517751"/>
                <a:gd name="connsiteX2" fmla="*/ 1463465 w 1463465"/>
                <a:gd name="connsiteY2" fmla="*/ 2517751 h 2517751"/>
                <a:gd name="connsiteX3" fmla="*/ 0 w 1463465"/>
                <a:gd name="connsiteY3" fmla="*/ 1324869 h 2517751"/>
                <a:gd name="connsiteX4" fmla="*/ 9315 w 1463465"/>
                <a:gd name="connsiteY4" fmla="*/ 0 h 25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465" h="2517751">
                  <a:moveTo>
                    <a:pt x="9315" y="0"/>
                  </a:moveTo>
                  <a:lnTo>
                    <a:pt x="1463465" y="1936472"/>
                  </a:lnTo>
                  <a:lnTo>
                    <a:pt x="1463465" y="2517751"/>
                  </a:lnTo>
                  <a:lnTo>
                    <a:pt x="0" y="1324869"/>
                  </a:lnTo>
                  <a:lnTo>
                    <a:pt x="931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19132" y="3503495"/>
            <a:ext cx="1779987" cy="1753725"/>
            <a:chOff x="6854360" y="3519772"/>
            <a:chExt cx="2168918" cy="2136918"/>
          </a:xfrm>
        </p:grpSpPr>
        <p:sp>
          <p:nvSpPr>
            <p:cNvPr id="31" name="îŝḷîḓé-任意多边形: 形状 37"/>
            <p:cNvSpPr/>
            <p:nvPr/>
          </p:nvSpPr>
          <p:spPr>
            <a:xfrm flipH="1" flipV="1">
              <a:off x="6854360" y="3519772"/>
              <a:ext cx="2168918" cy="1320485"/>
            </a:xfrm>
            <a:custGeom>
              <a:avLst/>
              <a:gdLst>
                <a:gd name="connsiteX0" fmla="*/ 0 w 2787651"/>
                <a:gd name="connsiteY0" fmla="*/ 0 h 1697183"/>
                <a:gd name="connsiteX1" fmla="*/ 986427 w 2787651"/>
                <a:gd name="connsiteY1" fmla="*/ 0 h 1697183"/>
                <a:gd name="connsiteX2" fmla="*/ 2787651 w 2787651"/>
                <a:gd name="connsiteY2" fmla="*/ 1466955 h 1697183"/>
                <a:gd name="connsiteX3" fmla="*/ 2787651 w 2787651"/>
                <a:gd name="connsiteY3" fmla="*/ 1697183 h 1697183"/>
                <a:gd name="connsiteX4" fmla="*/ 0 w 2787651"/>
                <a:gd name="connsiteY4" fmla="*/ 284163 h 1697183"/>
                <a:gd name="connsiteX5" fmla="*/ 0 w 2787651"/>
                <a:gd name="connsiteY5" fmla="*/ 0 h 16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651" h="1697183">
                  <a:moveTo>
                    <a:pt x="0" y="0"/>
                  </a:moveTo>
                  <a:lnTo>
                    <a:pt x="986427" y="0"/>
                  </a:lnTo>
                  <a:lnTo>
                    <a:pt x="2787651" y="1466955"/>
                  </a:lnTo>
                  <a:lnTo>
                    <a:pt x="2787651" y="1697183"/>
                  </a:lnTo>
                  <a:lnTo>
                    <a:pt x="0" y="284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ŝḷîḓé-Rectangle 31"/>
            <p:cNvSpPr/>
            <p:nvPr/>
          </p:nvSpPr>
          <p:spPr>
            <a:xfrm flipH="1" flipV="1">
              <a:off x="7985755" y="4619165"/>
              <a:ext cx="1037523" cy="1037523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ŝḷîḓé-任意多边形: 形状 39"/>
            <p:cNvSpPr/>
            <p:nvPr/>
          </p:nvSpPr>
          <p:spPr>
            <a:xfrm rot="11379122" flipH="1" flipV="1">
              <a:off x="7981137" y="5653654"/>
              <a:ext cx="4874" cy="2645"/>
            </a:xfrm>
            <a:custGeom>
              <a:avLst/>
              <a:gdLst>
                <a:gd name="connsiteX0" fmla="*/ 6265 w 6265"/>
                <a:gd name="connsiteY0" fmla="*/ 3399 h 3399"/>
                <a:gd name="connsiteX1" fmla="*/ 0 w 6265"/>
                <a:gd name="connsiteY1" fmla="*/ 0 h 3399"/>
                <a:gd name="connsiteX2" fmla="*/ 5687 w 6265"/>
                <a:gd name="connsiteY2" fmla="*/ 0 h 3399"/>
                <a:gd name="connsiteX3" fmla="*/ 6265 w 6265"/>
                <a:gd name="connsiteY3" fmla="*/ 3399 h 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5" h="3399">
                  <a:moveTo>
                    <a:pt x="6265" y="3399"/>
                  </a:moveTo>
                  <a:lnTo>
                    <a:pt x="0" y="0"/>
                  </a:lnTo>
                  <a:lnTo>
                    <a:pt x="5687" y="0"/>
                  </a:lnTo>
                  <a:lnTo>
                    <a:pt x="6265" y="3399"/>
                  </a:ln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ŝḷîḓé-任意多边形: 形状 40"/>
            <p:cNvSpPr/>
            <p:nvPr/>
          </p:nvSpPr>
          <p:spPr>
            <a:xfrm flipH="1" flipV="1">
              <a:off x="6854360" y="3697766"/>
              <a:ext cx="1138642" cy="1958924"/>
            </a:xfrm>
            <a:custGeom>
              <a:avLst/>
              <a:gdLst>
                <a:gd name="connsiteX0" fmla="*/ 9315 w 1463465"/>
                <a:gd name="connsiteY0" fmla="*/ 0 h 2517751"/>
                <a:gd name="connsiteX1" fmla="*/ 1463465 w 1463465"/>
                <a:gd name="connsiteY1" fmla="*/ 1936472 h 2517751"/>
                <a:gd name="connsiteX2" fmla="*/ 1463465 w 1463465"/>
                <a:gd name="connsiteY2" fmla="*/ 2517751 h 2517751"/>
                <a:gd name="connsiteX3" fmla="*/ 0 w 1463465"/>
                <a:gd name="connsiteY3" fmla="*/ 1324869 h 2517751"/>
                <a:gd name="connsiteX4" fmla="*/ 9315 w 1463465"/>
                <a:gd name="connsiteY4" fmla="*/ 0 h 25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465" h="2517751">
                  <a:moveTo>
                    <a:pt x="9315" y="0"/>
                  </a:moveTo>
                  <a:lnTo>
                    <a:pt x="1463465" y="1936472"/>
                  </a:lnTo>
                  <a:lnTo>
                    <a:pt x="1463465" y="2517751"/>
                  </a:lnTo>
                  <a:lnTo>
                    <a:pt x="0" y="1324869"/>
                  </a:lnTo>
                  <a:lnTo>
                    <a:pt x="931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15359" y="1597269"/>
            <a:ext cx="2457329" cy="897321"/>
            <a:chOff x="1518803" y="3430058"/>
            <a:chExt cx="2457329" cy="897321"/>
          </a:xfrm>
        </p:grpSpPr>
        <p:sp>
          <p:nvSpPr>
            <p:cNvPr id="19" name="îŝḷîḓé-文本框 36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050" dirty="0"/>
                <a:t>This part of the content is displayed as a text layout placeholder </a:t>
              </a:r>
              <a:r>
                <a:rPr lang="zh-CN" altLang="en-US" sz="1050" dirty="0"/>
                <a:t/>
              </a:r>
              <a:br>
                <a:rPr lang="zh-CN" altLang="en-US" sz="1050" dirty="0"/>
              </a:br>
              <a:r>
                <a:rPr lang="en-US" altLang="zh-CN" sz="1050" dirty="0"/>
                <a:t>(recommended to use the theme font)</a:t>
              </a:r>
              <a:endParaRPr lang="zh-CN" altLang="en-US" sz="1050" dirty="0"/>
            </a:p>
          </p:txBody>
        </p:sp>
        <p:sp>
          <p:nvSpPr>
            <p:cNvPr id="20" name="îŝḷîḓé-Rectangle 19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378">
                <a:defRPr/>
              </a:pPr>
              <a:r>
                <a:rPr lang="en-US" altLang="zh-CN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29164" y="1597269"/>
            <a:ext cx="2457329" cy="897321"/>
            <a:chOff x="8268607" y="3017352"/>
            <a:chExt cx="2457329" cy="897321"/>
          </a:xfrm>
        </p:grpSpPr>
        <p:sp>
          <p:nvSpPr>
            <p:cNvPr id="17" name="îŝḷîḓé-文本框 53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50" dirty="0"/>
                <a:t>This part of the content is displayed as a text layout placeholder </a:t>
              </a:r>
              <a:r>
                <a:rPr lang="zh-CN" altLang="en-US" sz="1050" dirty="0"/>
                <a:t/>
              </a:r>
              <a:br>
                <a:rPr lang="zh-CN" altLang="en-US" sz="1050" dirty="0"/>
              </a:br>
              <a:r>
                <a:rPr lang="en-US" altLang="zh-CN" sz="1050" dirty="0"/>
                <a:t>(recommended to use the theme font)</a:t>
              </a:r>
              <a:endParaRPr lang="zh-CN" altLang="en-US" sz="1050" dirty="0"/>
            </a:p>
          </p:txBody>
        </p:sp>
        <p:sp>
          <p:nvSpPr>
            <p:cNvPr id="18" name="îŝḷîḓé-Rectangle 17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5359" y="4395717"/>
            <a:ext cx="2457329" cy="897321"/>
            <a:chOff x="1518803" y="3430058"/>
            <a:chExt cx="2457329" cy="897321"/>
          </a:xfrm>
        </p:grpSpPr>
        <p:sp>
          <p:nvSpPr>
            <p:cNvPr id="15" name="îŝḷîḓé-文本框 56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050" dirty="0"/>
                <a:t>This part of the content is displayed as a text layout placeholder </a:t>
              </a:r>
              <a:r>
                <a:rPr lang="zh-CN" altLang="en-US" sz="1050" dirty="0"/>
                <a:t/>
              </a:r>
              <a:br>
                <a:rPr lang="zh-CN" altLang="en-US" sz="1050" dirty="0"/>
              </a:br>
              <a:r>
                <a:rPr lang="en-US" altLang="zh-CN" sz="1050" dirty="0"/>
                <a:t>(recommended to use the theme font)</a:t>
              </a:r>
              <a:endParaRPr lang="zh-CN" altLang="en-US" sz="1050" dirty="0"/>
            </a:p>
          </p:txBody>
        </p:sp>
        <p:sp>
          <p:nvSpPr>
            <p:cNvPr id="16" name="îŝḷîḓé-Rectangle 15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378">
                <a:defRPr/>
              </a:pPr>
              <a:r>
                <a:rPr lang="en-US" altLang="zh-CN" b="1" dirty="0">
                  <a:solidFill>
                    <a:schemeClr val="accent6"/>
                  </a:solidFill>
                </a:rPr>
                <a:t>Title text preset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29164" y="4395717"/>
            <a:ext cx="2457329" cy="897321"/>
            <a:chOff x="8268607" y="3017352"/>
            <a:chExt cx="2457329" cy="897321"/>
          </a:xfrm>
        </p:grpSpPr>
        <p:sp>
          <p:nvSpPr>
            <p:cNvPr id="13" name="îŝḷîḓé-文本框 59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50" dirty="0"/>
                <a:t>This part of the content is displayed as a text layout placeholder </a:t>
              </a:r>
              <a:r>
                <a:rPr lang="zh-CN" altLang="en-US" sz="1050" dirty="0"/>
                <a:t/>
              </a:r>
              <a:br>
                <a:rPr lang="zh-CN" altLang="en-US" sz="1050" dirty="0"/>
              </a:br>
              <a:r>
                <a:rPr lang="en-US" altLang="zh-CN" sz="1050" dirty="0"/>
                <a:t>(recommended to use the theme font)</a:t>
              </a:r>
              <a:endParaRPr lang="zh-CN" altLang="en-US" sz="1050" dirty="0"/>
            </a:p>
          </p:txBody>
        </p:sp>
        <p:sp>
          <p:nvSpPr>
            <p:cNvPr id="14" name="îŝḷîḓé-Rectangle 13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4"/>
                  </a:solidFill>
                </a:rPr>
                <a:t>Title text preset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8" name="îŝḷîḓé-任意多边形: 形状 61"/>
          <p:cNvSpPr>
            <a:spLocks/>
          </p:cNvSpPr>
          <p:nvPr/>
        </p:nvSpPr>
        <p:spPr bwMode="auto">
          <a:xfrm>
            <a:off x="7899557" y="1805424"/>
            <a:ext cx="390823" cy="39009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ŝḷîḓé-任意多边形: 形状 62"/>
          <p:cNvSpPr>
            <a:spLocks/>
          </p:cNvSpPr>
          <p:nvPr/>
        </p:nvSpPr>
        <p:spPr bwMode="auto">
          <a:xfrm>
            <a:off x="3899580" y="1809855"/>
            <a:ext cx="490015" cy="402752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ŝḷîḓé-任意多边形: 形状 63"/>
          <p:cNvSpPr>
            <a:spLocks/>
          </p:cNvSpPr>
          <p:nvPr/>
        </p:nvSpPr>
        <p:spPr bwMode="auto">
          <a:xfrm>
            <a:off x="7885058" y="4593708"/>
            <a:ext cx="419820" cy="404552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ŝḷîḓé-任意多边形: 形状 64"/>
          <p:cNvSpPr>
            <a:spLocks noChangeAspect="1"/>
          </p:cNvSpPr>
          <p:nvPr/>
        </p:nvSpPr>
        <p:spPr bwMode="auto">
          <a:xfrm>
            <a:off x="3914426" y="4587190"/>
            <a:ext cx="460321" cy="459834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010255" y="2342440"/>
            <a:ext cx="2173299" cy="2173112"/>
            <a:chOff x="5010255" y="2342440"/>
            <a:chExt cx="2173299" cy="2173112"/>
          </a:xfrm>
        </p:grpSpPr>
        <p:sp>
          <p:nvSpPr>
            <p:cNvPr id="25" name="îŝḷîḓé-Rectangle 24"/>
            <p:cNvSpPr/>
            <p:nvPr/>
          </p:nvSpPr>
          <p:spPr>
            <a:xfrm>
              <a:off x="5390441" y="2722679"/>
              <a:ext cx="1412641" cy="1412641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010255" y="2342440"/>
              <a:ext cx="2173299" cy="2173112"/>
              <a:chOff x="4252408" y="1481919"/>
              <a:chExt cx="3362199" cy="3361911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îŝḷîḓé-Trapezoid 26"/>
              <p:cNvSpPr/>
              <p:nvPr/>
            </p:nvSpPr>
            <p:spPr>
              <a:xfrm flipV="1">
                <a:off x="4395429" y="1481919"/>
                <a:ext cx="3079746" cy="588238"/>
              </a:xfrm>
              <a:prstGeom prst="trapezoid">
                <a:avLst>
                  <a:gd name="adj" fmla="val 7465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ḷîḓé-Trapezoid 27"/>
              <p:cNvSpPr/>
              <p:nvPr/>
            </p:nvSpPr>
            <p:spPr>
              <a:xfrm>
                <a:off x="4389855" y="4255592"/>
                <a:ext cx="3079746" cy="588238"/>
              </a:xfrm>
              <a:prstGeom prst="trapezoid">
                <a:avLst>
                  <a:gd name="adj" fmla="val 7465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ŝḷîḓé-Trapezoid 28"/>
              <p:cNvSpPr/>
              <p:nvPr/>
            </p:nvSpPr>
            <p:spPr>
              <a:xfrm rot="16200000">
                <a:off x="6840239" y="2868945"/>
                <a:ext cx="960498" cy="588238"/>
              </a:xfrm>
              <a:prstGeom prst="trapezoid">
                <a:avLst>
                  <a:gd name="adj" fmla="val 504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ŝḷîḓé-Trapezoid 29"/>
              <p:cNvSpPr/>
              <p:nvPr/>
            </p:nvSpPr>
            <p:spPr>
              <a:xfrm rot="5400000" flipH="1">
                <a:off x="4066278" y="2868945"/>
                <a:ext cx="960498" cy="588238"/>
              </a:xfrm>
              <a:prstGeom prst="trapezoid">
                <a:avLst>
                  <a:gd name="adj" fmla="val 504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îŝḷîḓé-任意多边形: 形状 66"/>
            <p:cNvSpPr>
              <a:spLocks/>
            </p:cNvSpPr>
            <p:nvPr/>
          </p:nvSpPr>
          <p:spPr bwMode="auto">
            <a:xfrm>
              <a:off x="5659819" y="3061638"/>
              <a:ext cx="813348" cy="68733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">
            <a:extLst>
              <a:ext uri="{FF2B5EF4-FFF2-40B4-BE49-F238E27FC236}">
                <a16:creationId xmlns:a16="http://schemas.microsoft.com/office/drawing/2014/main" id="{F28812A1-86B5-4A18-A076-B3E38A36366E}"/>
              </a:ext>
            </a:extLst>
          </p:cNvPr>
          <p:cNvGrpSpPr/>
          <p:nvPr/>
        </p:nvGrpSpPr>
        <p:grpSpPr>
          <a:xfrm>
            <a:off x="514349" y="500584"/>
            <a:ext cx="4676776" cy="672895"/>
            <a:chOff x="514349" y="500584"/>
            <a:chExt cx="4676776" cy="672895"/>
          </a:xfrm>
        </p:grpSpPr>
        <p:sp>
          <p:nvSpPr>
            <p:cNvPr id="49" name="직사각형 45">
              <a:extLst>
                <a:ext uri="{FF2B5EF4-FFF2-40B4-BE49-F238E27FC236}">
                  <a16:creationId xmlns:a16="http://schemas.microsoft.com/office/drawing/2014/main" id="{22324E3D-E1B9-422A-9AB2-63BDDF29A019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文本框 3">
              <a:extLst>
                <a:ext uri="{FF2B5EF4-FFF2-40B4-BE49-F238E27FC236}">
                  <a16:creationId xmlns:a16="http://schemas.microsoft.com/office/drawing/2014/main" id="{55FC74B2-2C78-4433-96F9-AB8069ECC1CF}"/>
                </a:ext>
              </a:extLst>
            </p:cNvPr>
            <p:cNvSpPr txBox="1"/>
            <p:nvPr userDrawn="1"/>
          </p:nvSpPr>
          <p:spPr>
            <a:xfrm>
              <a:off x="514349" y="500584"/>
              <a:ext cx="467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51" name="组合 9">
            <a:extLst>
              <a:ext uri="{FF2B5EF4-FFF2-40B4-BE49-F238E27FC236}">
                <a16:creationId xmlns:a16="http://schemas.microsoft.com/office/drawing/2014/main" id="{852F41E2-06BA-416A-B34C-5832EA7ED5D0}"/>
              </a:ext>
            </a:extLst>
          </p:cNvPr>
          <p:cNvGrpSpPr/>
          <p:nvPr/>
        </p:nvGrpSpPr>
        <p:grpSpPr>
          <a:xfrm>
            <a:off x="8438348" y="6143624"/>
            <a:ext cx="2808771" cy="714375"/>
            <a:chOff x="2122478" y="4850674"/>
            <a:chExt cx="7892380" cy="2007326"/>
          </a:xfrm>
        </p:grpSpPr>
        <p:grpSp>
          <p:nvGrpSpPr>
            <p:cNvPr id="52" name="组合 10">
              <a:extLst>
                <a:ext uri="{FF2B5EF4-FFF2-40B4-BE49-F238E27FC236}">
                  <a16:creationId xmlns:a16="http://schemas.microsoft.com/office/drawing/2014/main" id="{32B9326B-B988-4F8B-81DB-7C933DB36284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62" name="等腰三角形 20">
                <a:extLst>
                  <a:ext uri="{FF2B5EF4-FFF2-40B4-BE49-F238E27FC236}">
                    <a16:creationId xmlns:a16="http://schemas.microsoft.com/office/drawing/2014/main" id="{67D3CE77-1822-41F5-B061-DC9D36D38697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直角三角形 21">
                <a:extLst>
                  <a:ext uri="{FF2B5EF4-FFF2-40B4-BE49-F238E27FC236}">
                    <a16:creationId xmlns:a16="http://schemas.microsoft.com/office/drawing/2014/main" id="{BB547BA2-BB01-4BB7-8890-99547452CD6B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3" name="组合 11">
              <a:extLst>
                <a:ext uri="{FF2B5EF4-FFF2-40B4-BE49-F238E27FC236}">
                  <a16:creationId xmlns:a16="http://schemas.microsoft.com/office/drawing/2014/main" id="{D4B745ED-8FB1-4C68-B4A6-B7A092CCB33F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60" name="等腰三角形 18">
                <a:extLst>
                  <a:ext uri="{FF2B5EF4-FFF2-40B4-BE49-F238E27FC236}">
                    <a16:creationId xmlns:a16="http://schemas.microsoft.com/office/drawing/2014/main" id="{6BC89F89-2D8D-4122-8C72-2B1B185A474E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直角三角形 19">
                <a:extLst>
                  <a:ext uri="{FF2B5EF4-FFF2-40B4-BE49-F238E27FC236}">
                    <a16:creationId xmlns:a16="http://schemas.microsoft.com/office/drawing/2014/main" id="{0B16D23C-7B1F-4D99-8DBB-110AF41290F3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4" name="组合 12">
              <a:extLst>
                <a:ext uri="{FF2B5EF4-FFF2-40B4-BE49-F238E27FC236}">
                  <a16:creationId xmlns:a16="http://schemas.microsoft.com/office/drawing/2014/main" id="{ACE59222-4E58-439E-B0D7-0D9017251809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等腰三角形 16">
                <a:extLst>
                  <a:ext uri="{FF2B5EF4-FFF2-40B4-BE49-F238E27FC236}">
                    <a16:creationId xmlns:a16="http://schemas.microsoft.com/office/drawing/2014/main" id="{D9EF8DA6-9FBC-49D1-AB56-952A39ED6220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17">
                <a:extLst>
                  <a:ext uri="{FF2B5EF4-FFF2-40B4-BE49-F238E27FC236}">
                    <a16:creationId xmlns:a16="http://schemas.microsoft.com/office/drawing/2014/main" id="{4426E5D3-AFB0-42EA-BA1F-DCAEB579EB46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5" name="组合 13">
              <a:extLst>
                <a:ext uri="{FF2B5EF4-FFF2-40B4-BE49-F238E27FC236}">
                  <a16:creationId xmlns:a16="http://schemas.microsoft.com/office/drawing/2014/main" id="{74AD2322-195A-4930-A30E-8E26FC2000E7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6" name="等腰三角形 14">
                <a:extLst>
                  <a:ext uri="{FF2B5EF4-FFF2-40B4-BE49-F238E27FC236}">
                    <a16:creationId xmlns:a16="http://schemas.microsoft.com/office/drawing/2014/main" id="{28A580EA-6AFC-4AF3-A696-99A290B164FF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直角三角形 15">
                <a:extLst>
                  <a:ext uri="{FF2B5EF4-FFF2-40B4-BE49-F238E27FC236}">
                    <a16:creationId xmlns:a16="http://schemas.microsoft.com/office/drawing/2014/main" id="{62E273D6-C164-4FDB-B81B-2AE73B421CDF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" name="组合 22">
            <a:extLst>
              <a:ext uri="{FF2B5EF4-FFF2-40B4-BE49-F238E27FC236}">
                <a16:creationId xmlns:a16="http://schemas.microsoft.com/office/drawing/2014/main" id="{53022E7D-9C25-4952-BC40-7F2CFD1660CA}"/>
              </a:ext>
            </a:extLst>
          </p:cNvPr>
          <p:cNvGrpSpPr/>
          <p:nvPr/>
        </p:nvGrpSpPr>
        <p:grpSpPr>
          <a:xfrm>
            <a:off x="8720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等腰三角形 23">
              <a:extLst>
                <a:ext uri="{FF2B5EF4-FFF2-40B4-BE49-F238E27FC236}">
                  <a16:creationId xmlns:a16="http://schemas.microsoft.com/office/drawing/2014/main" id="{2174B4C7-513C-499D-B846-C897C24D4783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24">
              <a:extLst>
                <a:ext uri="{FF2B5EF4-FFF2-40B4-BE49-F238E27FC236}">
                  <a16:creationId xmlns:a16="http://schemas.microsoft.com/office/drawing/2014/main" id="{7486A1B8-007D-4EFF-BC2B-47AFEC64E1DA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25">
              <a:extLst>
                <a:ext uri="{FF2B5EF4-FFF2-40B4-BE49-F238E27FC236}">
                  <a16:creationId xmlns:a16="http://schemas.microsoft.com/office/drawing/2014/main" id="{2F9599A7-B815-4119-A1FC-997A18CB41B9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63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8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5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51246" y="1701590"/>
            <a:ext cx="1499840" cy="1721161"/>
            <a:chOff x="-1" y="-1"/>
            <a:chExt cx="3157375" cy="3622666"/>
          </a:xfrm>
        </p:grpSpPr>
        <p:sp>
          <p:nvSpPr>
            <p:cNvPr id="41" name="ïšḻïďê-Freeform: Shape 40"/>
            <p:cNvSpPr>
              <a:spLocks/>
            </p:cNvSpPr>
            <p:nvPr/>
          </p:nvSpPr>
          <p:spPr bwMode="auto">
            <a:xfrm rot="5400000">
              <a:off x="662901" y="1127400"/>
              <a:ext cx="1814110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šḻïďê-Freeform: Shape 41"/>
            <p:cNvSpPr>
              <a:spLocks/>
            </p:cNvSpPr>
            <p:nvPr/>
          </p:nvSpPr>
          <p:spPr bwMode="auto">
            <a:xfrm rot="10800000">
              <a:off x="1579480" y="-1"/>
              <a:ext cx="1577894" cy="27156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šḻïďê-Freeform: Shape 42"/>
            <p:cNvSpPr>
              <a:spLocks/>
            </p:cNvSpPr>
            <p:nvPr/>
          </p:nvSpPr>
          <p:spPr bwMode="auto">
            <a:xfrm rot="10800000" flipH="1">
              <a:off x="-1" y="-1"/>
              <a:ext cx="1579481" cy="27156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šḻïďê-Freeform: Shape 43"/>
            <p:cNvSpPr>
              <a:spLocks/>
            </p:cNvSpPr>
            <p:nvPr/>
          </p:nvSpPr>
          <p:spPr bwMode="auto">
            <a:xfrm rot="5400000">
              <a:off x="662902" y="1145654"/>
              <a:ext cx="1814109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13674" y="2774628"/>
            <a:ext cx="883390" cy="1017238"/>
            <a:chOff x="-1" y="-1"/>
            <a:chExt cx="1860308" cy="2141949"/>
          </a:xfrm>
        </p:grpSpPr>
        <p:sp>
          <p:nvSpPr>
            <p:cNvPr id="37" name="ïšḻïďê-Freeform: Shape 36"/>
            <p:cNvSpPr>
              <a:spLocks/>
            </p:cNvSpPr>
            <p:nvPr/>
          </p:nvSpPr>
          <p:spPr bwMode="auto">
            <a:xfrm rot="5400000">
              <a:off x="392284" y="665192"/>
              <a:ext cx="1071768" cy="1856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šḻïďê-Freeform: Shape 37"/>
            <p:cNvSpPr>
              <a:spLocks/>
            </p:cNvSpPr>
            <p:nvPr/>
          </p:nvSpPr>
          <p:spPr bwMode="auto">
            <a:xfrm rot="10800000">
              <a:off x="928168" y="-1"/>
              <a:ext cx="932139" cy="1603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šḻïďê-Freeform: Shape 38"/>
            <p:cNvSpPr>
              <a:spLocks/>
            </p:cNvSpPr>
            <p:nvPr/>
          </p:nvSpPr>
          <p:spPr bwMode="auto">
            <a:xfrm rot="10800000" flipH="1">
              <a:off x="-1" y="-1"/>
              <a:ext cx="933727" cy="1603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šḻïďê-Freeform: Shape 39"/>
            <p:cNvSpPr>
              <a:spLocks/>
            </p:cNvSpPr>
            <p:nvPr/>
          </p:nvSpPr>
          <p:spPr bwMode="auto">
            <a:xfrm rot="5400000">
              <a:off x="392283" y="677895"/>
              <a:ext cx="1071769" cy="1856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55082" y="3505320"/>
            <a:ext cx="1167297" cy="1338848"/>
            <a:chOff x="-1" y="-1"/>
            <a:chExt cx="2457168" cy="2819447"/>
          </a:xfrm>
        </p:grpSpPr>
        <p:sp>
          <p:nvSpPr>
            <p:cNvPr id="33" name="ïšḻïďê-Freeform: Shape 32"/>
            <p:cNvSpPr>
              <a:spLocks/>
            </p:cNvSpPr>
            <p:nvPr/>
          </p:nvSpPr>
          <p:spPr bwMode="auto">
            <a:xfrm rot="5400000">
              <a:off x="517173" y="877065"/>
              <a:ext cx="1410120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šḻïďê-Freeform: Shape 33"/>
            <p:cNvSpPr>
              <a:spLocks/>
            </p:cNvSpPr>
            <p:nvPr/>
          </p:nvSpPr>
          <p:spPr bwMode="auto">
            <a:xfrm rot="10800000">
              <a:off x="1228583" y="-1"/>
              <a:ext cx="1228584" cy="2113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šḻïďê-Freeform: Shape 34"/>
            <p:cNvSpPr>
              <a:spLocks/>
            </p:cNvSpPr>
            <p:nvPr/>
          </p:nvSpPr>
          <p:spPr bwMode="auto">
            <a:xfrm rot="10800000" flipH="1">
              <a:off x="-1" y="-1"/>
              <a:ext cx="1228584" cy="2113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šḻïďê-Freeform: Shape 35"/>
            <p:cNvSpPr>
              <a:spLocks/>
            </p:cNvSpPr>
            <p:nvPr/>
          </p:nvSpPr>
          <p:spPr bwMode="auto">
            <a:xfrm rot="5400000">
              <a:off x="516379" y="891358"/>
              <a:ext cx="1411708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78180" y="3411062"/>
            <a:ext cx="1499840" cy="1721160"/>
            <a:chOff x="-1" y="-1"/>
            <a:chExt cx="3157375" cy="3622665"/>
          </a:xfrm>
        </p:grpSpPr>
        <p:sp>
          <p:nvSpPr>
            <p:cNvPr id="29" name="ïšḻïďê-Freeform: Shape 28"/>
            <p:cNvSpPr>
              <a:spLocks/>
            </p:cNvSpPr>
            <p:nvPr/>
          </p:nvSpPr>
          <p:spPr bwMode="auto">
            <a:xfrm rot="5400000">
              <a:off x="662902" y="1127399"/>
              <a:ext cx="1814109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šḻïďê-Freeform: Shape 29"/>
            <p:cNvSpPr>
              <a:spLocks/>
            </p:cNvSpPr>
            <p:nvPr/>
          </p:nvSpPr>
          <p:spPr bwMode="auto">
            <a:xfrm rot="10800000">
              <a:off x="1579480" y="-1"/>
              <a:ext cx="1577894" cy="2715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šḻïďê-Freeform: Shape 30"/>
            <p:cNvSpPr>
              <a:spLocks/>
            </p:cNvSpPr>
            <p:nvPr/>
          </p:nvSpPr>
          <p:spPr bwMode="auto">
            <a:xfrm rot="10800000" flipH="1">
              <a:off x="-1" y="-1"/>
              <a:ext cx="1579481" cy="2715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ḻïďê-Freeform: Shape 31"/>
            <p:cNvSpPr>
              <a:spLocks/>
            </p:cNvSpPr>
            <p:nvPr/>
          </p:nvSpPr>
          <p:spPr bwMode="auto">
            <a:xfrm rot="5400000">
              <a:off x="662901" y="1145652"/>
              <a:ext cx="1814110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21890" y="2877935"/>
            <a:ext cx="499193" cy="581765"/>
            <a:chOff x="-1" y="-1"/>
            <a:chExt cx="1051915" cy="1224927"/>
          </a:xfrm>
        </p:grpSpPr>
        <p:sp>
          <p:nvSpPr>
            <p:cNvPr id="25" name="ïšḻïďê-Freeform: Shape 24"/>
            <p:cNvSpPr>
              <a:spLocks/>
            </p:cNvSpPr>
            <p:nvPr/>
          </p:nvSpPr>
          <p:spPr bwMode="auto">
            <a:xfrm rot="5400000">
              <a:off x="221054" y="375489"/>
              <a:ext cx="604234" cy="1046344"/>
            </a:xfrm>
            <a:custGeom>
              <a:avLst/>
              <a:gdLst>
                <a:gd name="T0" fmla="*/ 302117 w 21600"/>
                <a:gd name="T1" fmla="*/ 523172 h 21600"/>
                <a:gd name="T2" fmla="*/ 302117 w 21600"/>
                <a:gd name="T3" fmla="*/ 523172 h 21600"/>
                <a:gd name="T4" fmla="*/ 302117 w 21600"/>
                <a:gd name="T5" fmla="*/ 523172 h 21600"/>
                <a:gd name="T6" fmla="*/ 302117 w 21600"/>
                <a:gd name="T7" fmla="*/ 5231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šḻïďê-Freeform: Shape 25"/>
            <p:cNvSpPr>
              <a:spLocks/>
            </p:cNvSpPr>
            <p:nvPr/>
          </p:nvSpPr>
          <p:spPr bwMode="auto">
            <a:xfrm rot="5400000">
              <a:off x="221054" y="399638"/>
              <a:ext cx="604234" cy="1046342"/>
            </a:xfrm>
            <a:custGeom>
              <a:avLst/>
              <a:gdLst>
                <a:gd name="T0" fmla="*/ 302117 w 21600"/>
                <a:gd name="T1" fmla="*/ 523171 h 21600"/>
                <a:gd name="T2" fmla="*/ 302117 w 21600"/>
                <a:gd name="T3" fmla="*/ 523171 h 21600"/>
                <a:gd name="T4" fmla="*/ 302117 w 21600"/>
                <a:gd name="T5" fmla="*/ 523171 h 21600"/>
                <a:gd name="T6" fmla="*/ 302117 w 21600"/>
                <a:gd name="T7" fmla="*/ 52317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70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šḻïďê-Freeform: Shape 26"/>
            <p:cNvSpPr>
              <a:spLocks/>
            </p:cNvSpPr>
            <p:nvPr/>
          </p:nvSpPr>
          <p:spPr bwMode="auto">
            <a:xfrm rot="10800000">
              <a:off x="525956" y="-1"/>
              <a:ext cx="525958" cy="904550"/>
            </a:xfrm>
            <a:custGeom>
              <a:avLst/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ḻïďê-Freeform: Shape 27"/>
            <p:cNvSpPr>
              <a:spLocks/>
            </p:cNvSpPr>
            <p:nvPr/>
          </p:nvSpPr>
          <p:spPr bwMode="auto">
            <a:xfrm rot="10800000" flipH="1">
              <a:off x="0" y="-1"/>
              <a:ext cx="525957" cy="904550"/>
            </a:xfrm>
            <a:custGeom>
              <a:avLst/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324431" y="1986627"/>
            <a:ext cx="1167297" cy="1337339"/>
            <a:chOff x="-1" y="-1"/>
            <a:chExt cx="2457168" cy="2814684"/>
          </a:xfrm>
        </p:grpSpPr>
        <p:sp>
          <p:nvSpPr>
            <p:cNvPr id="21" name="ïšḻïďê-Freeform: Shape 20"/>
            <p:cNvSpPr>
              <a:spLocks/>
            </p:cNvSpPr>
            <p:nvPr/>
          </p:nvSpPr>
          <p:spPr bwMode="auto">
            <a:xfrm rot="5400000">
              <a:off x="516776" y="876677"/>
              <a:ext cx="1410914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šḻïďê-Freeform: Shape 21"/>
            <p:cNvSpPr>
              <a:spLocks/>
            </p:cNvSpPr>
            <p:nvPr/>
          </p:nvSpPr>
          <p:spPr bwMode="auto">
            <a:xfrm rot="10800000">
              <a:off x="1228583" y="-1"/>
              <a:ext cx="1228584" cy="21124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šḻïďê-Freeform: Shape 22"/>
            <p:cNvSpPr>
              <a:spLocks/>
            </p:cNvSpPr>
            <p:nvPr/>
          </p:nvSpPr>
          <p:spPr bwMode="auto">
            <a:xfrm rot="10800000" flipH="1">
              <a:off x="-1" y="-1"/>
              <a:ext cx="1228584" cy="21124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šḻïďê-Freeform: Shape 23"/>
            <p:cNvSpPr>
              <a:spLocks/>
            </p:cNvSpPr>
            <p:nvPr/>
          </p:nvSpPr>
          <p:spPr bwMode="auto">
            <a:xfrm rot="5400000">
              <a:off x="516776" y="886993"/>
              <a:ext cx="1410913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tx1">
                <a:alpha val="2453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ïšḻïďê-Freeform: Shape 10"/>
          <p:cNvSpPr>
            <a:spLocks/>
          </p:cNvSpPr>
          <p:nvPr/>
        </p:nvSpPr>
        <p:spPr bwMode="auto">
          <a:xfrm>
            <a:off x="3319391" y="3621446"/>
            <a:ext cx="1955812" cy="253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4D4E4C"/>
                </a:solidFill>
              </a:rPr>
              <a:t>Title text preset</a:t>
            </a:r>
            <a:endParaRPr lang="zh-CN" altLang="en-US" sz="1600" b="1" dirty="0">
              <a:solidFill>
                <a:srgbClr val="4D4E4C"/>
              </a:solidFill>
            </a:endParaRPr>
          </a:p>
        </p:txBody>
      </p:sp>
      <p:sp>
        <p:nvSpPr>
          <p:cNvPr id="12" name="ïšḻïďê-Freeform: Shape 11"/>
          <p:cNvSpPr>
            <a:spLocks/>
          </p:cNvSpPr>
          <p:nvPr/>
        </p:nvSpPr>
        <p:spPr bwMode="auto">
          <a:xfrm>
            <a:off x="3165322" y="3892157"/>
            <a:ext cx="2109881" cy="6424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rgbClr val="4D4E4C"/>
                </a:solidFill>
              </a:rPr>
              <a:t>This part of the content is displayed as a text layout placeholder </a:t>
            </a:r>
            <a:r>
              <a:rPr lang="zh-CN" altLang="en-US" sz="1100" dirty="0">
                <a:solidFill>
                  <a:srgbClr val="4D4E4C"/>
                </a:solidFill>
              </a:rPr>
              <a:t/>
            </a:r>
            <a:br>
              <a:rPr lang="zh-CN" altLang="en-US" sz="1100" dirty="0">
                <a:solidFill>
                  <a:srgbClr val="4D4E4C"/>
                </a:solidFill>
              </a:rPr>
            </a:br>
            <a:r>
              <a:rPr lang="en-US" altLang="zh-CN" sz="1100" dirty="0">
                <a:solidFill>
                  <a:srgbClr val="4D4E4C"/>
                </a:solidFill>
              </a:rPr>
              <a:t>(recommended to use the theme font)</a:t>
            </a:r>
            <a:r>
              <a:rPr lang="zh-CN" altLang="en-US" sz="1100" dirty="0">
                <a:solidFill>
                  <a:srgbClr val="4D4E4C"/>
                </a:solidFill>
              </a:rPr>
              <a:t>。</a:t>
            </a:r>
          </a:p>
        </p:txBody>
      </p:sp>
      <p:sp>
        <p:nvSpPr>
          <p:cNvPr id="13" name="ïšḻïďê-Freeform: Shape 12"/>
          <p:cNvSpPr>
            <a:spLocks/>
          </p:cNvSpPr>
          <p:nvPr/>
        </p:nvSpPr>
        <p:spPr bwMode="auto">
          <a:xfrm>
            <a:off x="7839787" y="2417200"/>
            <a:ext cx="1713501" cy="205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pPr algn="l">
              <a:defRPr/>
            </a:pPr>
            <a:r>
              <a:rPr lang="en-US" altLang="zh-CN" sz="1600" b="1" dirty="0">
                <a:solidFill>
                  <a:srgbClr val="4D4E4C"/>
                </a:solidFill>
              </a:rPr>
              <a:t>Title text preset</a:t>
            </a:r>
            <a:endParaRPr lang="zh-CN" altLang="en-US" sz="1600" b="1" dirty="0">
              <a:solidFill>
                <a:srgbClr val="4D4E4C"/>
              </a:solidFill>
            </a:endParaRPr>
          </a:p>
        </p:txBody>
      </p:sp>
      <p:sp>
        <p:nvSpPr>
          <p:cNvPr id="14" name="ïšḻïďê-Freeform: Shape 13"/>
          <p:cNvSpPr>
            <a:spLocks/>
          </p:cNvSpPr>
          <p:nvPr/>
        </p:nvSpPr>
        <p:spPr bwMode="auto">
          <a:xfrm>
            <a:off x="7827723" y="2639650"/>
            <a:ext cx="2109881" cy="6432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2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rgbClr val="4D4E4C"/>
                </a:solidFill>
              </a:rPr>
              <a:t>This part of the content is displayed as a text layout placeholder </a:t>
            </a:r>
            <a:r>
              <a:rPr lang="zh-CN" altLang="en-US" sz="1100" dirty="0">
                <a:solidFill>
                  <a:srgbClr val="4D4E4C"/>
                </a:solidFill>
              </a:rPr>
              <a:t/>
            </a:r>
            <a:br>
              <a:rPr lang="zh-CN" altLang="en-US" sz="1100" dirty="0">
                <a:solidFill>
                  <a:srgbClr val="4D4E4C"/>
                </a:solidFill>
              </a:rPr>
            </a:br>
            <a:r>
              <a:rPr lang="en-US" altLang="zh-CN" sz="1100" dirty="0">
                <a:solidFill>
                  <a:srgbClr val="4D4E4C"/>
                </a:solidFill>
              </a:rPr>
              <a:t>(recommended to use the theme font)</a:t>
            </a:r>
            <a:r>
              <a:rPr lang="zh-CN" altLang="en-US" sz="1100" dirty="0">
                <a:solidFill>
                  <a:srgbClr val="4D4E4C"/>
                </a:solidFill>
              </a:rPr>
              <a:t>。</a:t>
            </a:r>
          </a:p>
        </p:txBody>
      </p:sp>
      <p:sp>
        <p:nvSpPr>
          <p:cNvPr id="15" name="ïšḻïďê-Freeform: Shape 14"/>
          <p:cNvSpPr>
            <a:spLocks/>
          </p:cNvSpPr>
          <p:nvPr/>
        </p:nvSpPr>
        <p:spPr bwMode="auto">
          <a:xfrm>
            <a:off x="6785601" y="1412782"/>
            <a:ext cx="2379015" cy="205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pPr algn="l">
              <a:defRPr/>
            </a:pPr>
            <a:r>
              <a:rPr lang="en-US" altLang="zh-CN" sz="1600" b="1" dirty="0">
                <a:solidFill>
                  <a:srgbClr val="4D4E4C"/>
                </a:solidFill>
              </a:rPr>
              <a:t>Title text preset</a:t>
            </a:r>
            <a:endParaRPr lang="zh-CN" altLang="en-US" sz="1600" b="1" dirty="0">
              <a:solidFill>
                <a:srgbClr val="4D4E4C"/>
              </a:solidFill>
            </a:endParaRPr>
          </a:p>
        </p:txBody>
      </p:sp>
      <p:sp>
        <p:nvSpPr>
          <p:cNvPr id="16" name="ïšḻïďê-Freeform: Shape 15"/>
          <p:cNvSpPr>
            <a:spLocks/>
          </p:cNvSpPr>
          <p:nvPr/>
        </p:nvSpPr>
        <p:spPr bwMode="auto">
          <a:xfrm>
            <a:off x="6773536" y="1629199"/>
            <a:ext cx="2109127" cy="6432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2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rgbClr val="4D4E4C"/>
                </a:solidFill>
              </a:rPr>
              <a:t>This part of the content is displayed as a text layout placeholder </a:t>
            </a:r>
            <a:r>
              <a:rPr lang="zh-CN" altLang="en-US" sz="1100" dirty="0">
                <a:solidFill>
                  <a:srgbClr val="4D4E4C"/>
                </a:solidFill>
              </a:rPr>
              <a:t/>
            </a:r>
            <a:br>
              <a:rPr lang="zh-CN" altLang="en-US" sz="1100" dirty="0">
                <a:solidFill>
                  <a:srgbClr val="4D4E4C"/>
                </a:solidFill>
              </a:rPr>
            </a:br>
            <a:r>
              <a:rPr lang="en-US" altLang="zh-CN" sz="1100" dirty="0">
                <a:solidFill>
                  <a:srgbClr val="4D4E4C"/>
                </a:solidFill>
              </a:rPr>
              <a:t>(recommended to use the theme font)</a:t>
            </a:r>
            <a:r>
              <a:rPr lang="zh-CN" altLang="en-US" sz="1100" dirty="0">
                <a:solidFill>
                  <a:srgbClr val="4D4E4C"/>
                </a:solidFill>
              </a:rPr>
              <a:t>。</a:t>
            </a:r>
          </a:p>
        </p:txBody>
      </p:sp>
      <p:sp>
        <p:nvSpPr>
          <p:cNvPr id="17" name="ïšḻïďê-Freeform: Shape 16"/>
          <p:cNvSpPr>
            <a:spLocks/>
          </p:cNvSpPr>
          <p:nvPr/>
        </p:nvSpPr>
        <p:spPr bwMode="auto">
          <a:xfrm>
            <a:off x="4619837" y="4740483"/>
            <a:ext cx="1397369" cy="253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4D4E4C"/>
                </a:solidFill>
              </a:rPr>
              <a:t>Title text preset</a:t>
            </a:r>
            <a:endParaRPr lang="zh-CN" altLang="en-US" sz="1600" b="1" dirty="0">
              <a:solidFill>
                <a:srgbClr val="4D4E4C"/>
              </a:solidFill>
            </a:endParaRPr>
          </a:p>
        </p:txBody>
      </p:sp>
      <p:sp>
        <p:nvSpPr>
          <p:cNvPr id="18" name="ïšḻïďê-Freeform: Shape 17"/>
          <p:cNvSpPr>
            <a:spLocks/>
          </p:cNvSpPr>
          <p:nvPr/>
        </p:nvSpPr>
        <p:spPr bwMode="auto">
          <a:xfrm>
            <a:off x="3908079" y="5011193"/>
            <a:ext cx="2109127" cy="6432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rgbClr val="4D4E4C"/>
                </a:solidFill>
              </a:rPr>
              <a:t>This part of the content is displayed as a text layout placeholder </a:t>
            </a:r>
            <a:r>
              <a:rPr lang="zh-CN" altLang="en-US" sz="1100" dirty="0">
                <a:solidFill>
                  <a:srgbClr val="4D4E4C"/>
                </a:solidFill>
              </a:rPr>
              <a:t/>
            </a:r>
            <a:br>
              <a:rPr lang="zh-CN" altLang="en-US" sz="1100" dirty="0">
                <a:solidFill>
                  <a:srgbClr val="4D4E4C"/>
                </a:solidFill>
              </a:rPr>
            </a:br>
            <a:r>
              <a:rPr lang="en-US" altLang="zh-CN" sz="1100" dirty="0">
                <a:solidFill>
                  <a:srgbClr val="4D4E4C"/>
                </a:solidFill>
              </a:rPr>
              <a:t>(recommended to use the theme font)</a:t>
            </a:r>
            <a:r>
              <a:rPr lang="zh-CN" altLang="en-US" sz="1100" dirty="0">
                <a:solidFill>
                  <a:srgbClr val="4D4E4C"/>
                </a:solidFill>
              </a:rPr>
              <a:t>。</a:t>
            </a:r>
          </a:p>
        </p:txBody>
      </p:sp>
      <p:sp>
        <p:nvSpPr>
          <p:cNvPr id="19" name="ïšḻïďê-Freeform: Shape 18"/>
          <p:cNvSpPr>
            <a:spLocks/>
          </p:cNvSpPr>
          <p:nvPr/>
        </p:nvSpPr>
        <p:spPr bwMode="auto">
          <a:xfrm>
            <a:off x="8894729" y="4331778"/>
            <a:ext cx="1881792" cy="205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pPr algn="l">
              <a:defRPr/>
            </a:pPr>
            <a:r>
              <a:rPr lang="en-US" altLang="zh-CN" sz="1600" b="1" dirty="0">
                <a:solidFill>
                  <a:srgbClr val="4D4E4C"/>
                </a:solidFill>
              </a:rPr>
              <a:t>Title text preset</a:t>
            </a:r>
            <a:endParaRPr lang="zh-CN" altLang="en-US" sz="1600" b="1" dirty="0">
              <a:solidFill>
                <a:srgbClr val="4D4E4C"/>
              </a:solidFill>
            </a:endParaRPr>
          </a:p>
        </p:txBody>
      </p:sp>
      <p:sp>
        <p:nvSpPr>
          <p:cNvPr id="20" name="ïšḻïďê-Freeform: Shape 19"/>
          <p:cNvSpPr>
            <a:spLocks/>
          </p:cNvSpPr>
          <p:nvPr/>
        </p:nvSpPr>
        <p:spPr bwMode="auto">
          <a:xfrm>
            <a:off x="8882664" y="4554228"/>
            <a:ext cx="2109881" cy="6432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2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rgbClr val="4D4E4C"/>
                </a:solidFill>
              </a:rPr>
              <a:t>This part of the content is displayed as a text layout placeholder </a:t>
            </a:r>
            <a:r>
              <a:rPr lang="zh-CN" altLang="en-US" sz="1100" dirty="0">
                <a:solidFill>
                  <a:srgbClr val="4D4E4C"/>
                </a:solidFill>
              </a:rPr>
              <a:t/>
            </a:r>
            <a:br>
              <a:rPr lang="zh-CN" altLang="en-US" sz="1100" dirty="0">
                <a:solidFill>
                  <a:srgbClr val="4D4E4C"/>
                </a:solidFill>
              </a:rPr>
            </a:br>
            <a:r>
              <a:rPr lang="en-US" altLang="zh-CN" sz="1100" dirty="0">
                <a:solidFill>
                  <a:srgbClr val="4D4E4C"/>
                </a:solidFill>
              </a:rPr>
              <a:t>(recommended to use the theme font)</a:t>
            </a:r>
            <a:r>
              <a:rPr lang="zh-CN" altLang="en-US" sz="1100" dirty="0">
                <a:solidFill>
                  <a:srgbClr val="4D4E4C"/>
                </a:solidFill>
              </a:rPr>
              <a:t>。</a:t>
            </a:r>
          </a:p>
        </p:txBody>
      </p:sp>
      <p:grpSp>
        <p:nvGrpSpPr>
          <p:cNvPr id="45" name="组合 4">
            <a:extLst>
              <a:ext uri="{FF2B5EF4-FFF2-40B4-BE49-F238E27FC236}">
                <a16:creationId xmlns:a16="http://schemas.microsoft.com/office/drawing/2014/main" id="{5C66D86E-912C-471D-A6DD-8A824358CB33}"/>
              </a:ext>
            </a:extLst>
          </p:cNvPr>
          <p:cNvGrpSpPr/>
          <p:nvPr/>
        </p:nvGrpSpPr>
        <p:grpSpPr>
          <a:xfrm>
            <a:off x="7134226" y="500585"/>
            <a:ext cx="4493894" cy="672894"/>
            <a:chOff x="-851534" y="500585"/>
            <a:chExt cx="4493894" cy="672894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302AD15C-4D14-4621-897D-B70434137178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文本框 3">
              <a:extLst>
                <a:ext uri="{FF2B5EF4-FFF2-40B4-BE49-F238E27FC236}">
                  <a16:creationId xmlns:a16="http://schemas.microsoft.com/office/drawing/2014/main" id="{82B85B63-C515-4618-9CB1-EF115B2E7CCC}"/>
                </a:ext>
              </a:extLst>
            </p:cNvPr>
            <p:cNvSpPr txBox="1"/>
            <p:nvPr userDrawn="1"/>
          </p:nvSpPr>
          <p:spPr>
            <a:xfrm>
              <a:off x="-851534" y="500585"/>
              <a:ext cx="449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id="{D0F258C2-2B49-4910-955B-A82C7A5FDCBB}"/>
              </a:ext>
            </a:extLst>
          </p:cNvPr>
          <p:cNvGrpSpPr/>
          <p:nvPr/>
        </p:nvGrpSpPr>
        <p:grpSpPr>
          <a:xfrm>
            <a:off x="8819348" y="6143624"/>
            <a:ext cx="2808771" cy="714375"/>
            <a:chOff x="2122478" y="4850674"/>
            <a:chExt cx="7892380" cy="2007326"/>
          </a:xfrm>
        </p:grpSpPr>
        <p:grpSp>
          <p:nvGrpSpPr>
            <p:cNvPr id="49" name="组合 6">
              <a:extLst>
                <a:ext uri="{FF2B5EF4-FFF2-40B4-BE49-F238E27FC236}">
                  <a16:creationId xmlns:a16="http://schemas.microsoft.com/office/drawing/2014/main" id="{85BBE2D8-115F-43DE-B5E6-2226B85E0509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等腰三角形 17">
                <a:extLst>
                  <a:ext uri="{FF2B5EF4-FFF2-40B4-BE49-F238E27FC236}">
                    <a16:creationId xmlns:a16="http://schemas.microsoft.com/office/drawing/2014/main" id="{6D93654D-A5A7-4494-AD8B-5AECB746A8A3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直角三角形 18">
                <a:extLst>
                  <a:ext uri="{FF2B5EF4-FFF2-40B4-BE49-F238E27FC236}">
                    <a16:creationId xmlns:a16="http://schemas.microsoft.com/office/drawing/2014/main" id="{A8B77AEB-7081-491A-A69A-F1CC18A0A582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0" name="组合 7">
              <a:extLst>
                <a:ext uri="{FF2B5EF4-FFF2-40B4-BE49-F238E27FC236}">
                  <a16:creationId xmlns:a16="http://schemas.microsoft.com/office/drawing/2014/main" id="{2DAE9D32-B30C-4B87-80DB-07AE5E6D8D71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7" name="等腰三角形 15">
                <a:extLst>
                  <a:ext uri="{FF2B5EF4-FFF2-40B4-BE49-F238E27FC236}">
                    <a16:creationId xmlns:a16="http://schemas.microsoft.com/office/drawing/2014/main" id="{289C4B39-8BB3-4F1C-A004-E28B16E02D64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直角三角形 16">
                <a:extLst>
                  <a:ext uri="{FF2B5EF4-FFF2-40B4-BE49-F238E27FC236}">
                    <a16:creationId xmlns:a16="http://schemas.microsoft.com/office/drawing/2014/main" id="{64A4FA9C-75C5-498C-86F2-C209AB541B30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1" name="组合 9">
              <a:extLst>
                <a:ext uri="{FF2B5EF4-FFF2-40B4-BE49-F238E27FC236}">
                  <a16:creationId xmlns:a16="http://schemas.microsoft.com/office/drawing/2014/main" id="{8FEC1560-7F7C-467D-8A25-D81B8C466678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等腰三角形 13">
                <a:extLst>
                  <a:ext uri="{FF2B5EF4-FFF2-40B4-BE49-F238E27FC236}">
                    <a16:creationId xmlns:a16="http://schemas.microsoft.com/office/drawing/2014/main" id="{EABAD991-BC79-458F-A719-211B466FA7DE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直角三角形 14">
                <a:extLst>
                  <a:ext uri="{FF2B5EF4-FFF2-40B4-BE49-F238E27FC236}">
                    <a16:creationId xmlns:a16="http://schemas.microsoft.com/office/drawing/2014/main" id="{4226999F-5D5F-4DFE-8D02-EF801CF4AC99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2" name="组合 10">
              <a:extLst>
                <a:ext uri="{FF2B5EF4-FFF2-40B4-BE49-F238E27FC236}">
                  <a16:creationId xmlns:a16="http://schemas.microsoft.com/office/drawing/2014/main" id="{A3E901B7-565A-4BD5-A0BE-6DC594439411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等腰三角形 11">
                <a:extLst>
                  <a:ext uri="{FF2B5EF4-FFF2-40B4-BE49-F238E27FC236}">
                    <a16:creationId xmlns:a16="http://schemas.microsoft.com/office/drawing/2014/main" id="{62E10BAB-2FC0-4B2F-8053-73BF6CF1B2C8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直角三角形 12">
                <a:extLst>
                  <a:ext uri="{FF2B5EF4-FFF2-40B4-BE49-F238E27FC236}">
                    <a16:creationId xmlns:a16="http://schemas.microsoft.com/office/drawing/2014/main" id="{39E97C7A-E506-45EC-8499-FEE2666B4923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19">
            <a:extLst>
              <a:ext uri="{FF2B5EF4-FFF2-40B4-BE49-F238E27FC236}">
                <a16:creationId xmlns:a16="http://schemas.microsoft.com/office/drawing/2014/main" id="{7EEC3073-2724-4F83-A499-B8A4E2A974E6}"/>
              </a:ext>
            </a:extLst>
          </p:cNvPr>
          <p:cNvGrpSpPr/>
          <p:nvPr/>
        </p:nvGrpSpPr>
        <p:grpSpPr>
          <a:xfrm>
            <a:off x="9101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2" name="等腰三角形 20">
              <a:extLst>
                <a:ext uri="{FF2B5EF4-FFF2-40B4-BE49-F238E27FC236}">
                  <a16:creationId xmlns:a16="http://schemas.microsoft.com/office/drawing/2014/main" id="{036A6500-B9D4-47D8-8ABD-E0A6C00BE070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21">
              <a:extLst>
                <a:ext uri="{FF2B5EF4-FFF2-40B4-BE49-F238E27FC236}">
                  <a16:creationId xmlns:a16="http://schemas.microsoft.com/office/drawing/2014/main" id="{2B713DF2-C0BA-4C43-9744-4119B506942A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22">
              <a:extLst>
                <a:ext uri="{FF2B5EF4-FFF2-40B4-BE49-F238E27FC236}">
                  <a16:creationId xmlns:a16="http://schemas.microsoft.com/office/drawing/2014/main" id="{55430CB4-583D-4E27-97CA-27325840073C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5" name="图片 24">
            <a:extLst>
              <a:ext uri="{FF2B5EF4-FFF2-40B4-BE49-F238E27FC236}">
                <a16:creationId xmlns:a16="http://schemas.microsoft.com/office/drawing/2014/main" id="{05FF6BB0-1A98-4886-A5EB-6B5DA660C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343" cy="6858000"/>
          </a:xfrm>
          <a:prstGeom prst="rect">
            <a:avLst/>
          </a:prstGeom>
        </p:spPr>
      </p:pic>
      <p:sp>
        <p:nvSpPr>
          <p:cNvPr id="66" name="任意多边形 25">
            <a:extLst>
              <a:ext uri="{FF2B5EF4-FFF2-40B4-BE49-F238E27FC236}">
                <a16:creationId xmlns:a16="http://schemas.microsoft.com/office/drawing/2014/main" id="{0DDD9467-73BF-42F7-8E25-55B990DAE629}"/>
              </a:ext>
            </a:extLst>
          </p:cNvPr>
          <p:cNvSpPr/>
          <p:nvPr/>
        </p:nvSpPr>
        <p:spPr>
          <a:xfrm>
            <a:off x="1417320" y="-121920"/>
            <a:ext cx="2057400" cy="7056120"/>
          </a:xfrm>
          <a:custGeom>
            <a:avLst/>
            <a:gdLst>
              <a:gd name="connsiteX0" fmla="*/ 60960 w 2057400"/>
              <a:gd name="connsiteY0" fmla="*/ 60960 h 7056120"/>
              <a:gd name="connsiteX1" fmla="*/ 198120 w 2057400"/>
              <a:gd name="connsiteY1" fmla="*/ 792480 h 7056120"/>
              <a:gd name="connsiteX2" fmla="*/ 1005840 w 2057400"/>
              <a:gd name="connsiteY2" fmla="*/ 1661160 h 7056120"/>
              <a:gd name="connsiteX3" fmla="*/ 518160 w 2057400"/>
              <a:gd name="connsiteY3" fmla="*/ 2727960 h 7056120"/>
              <a:gd name="connsiteX4" fmla="*/ 1203960 w 2057400"/>
              <a:gd name="connsiteY4" fmla="*/ 4450080 h 7056120"/>
              <a:gd name="connsiteX5" fmla="*/ 0 w 2057400"/>
              <a:gd name="connsiteY5" fmla="*/ 7056120 h 7056120"/>
              <a:gd name="connsiteX6" fmla="*/ 2057400 w 2057400"/>
              <a:gd name="connsiteY6" fmla="*/ 7040880 h 7056120"/>
              <a:gd name="connsiteX7" fmla="*/ 2057400 w 2057400"/>
              <a:gd name="connsiteY7" fmla="*/ 0 h 7056120"/>
              <a:gd name="connsiteX8" fmla="*/ 60960 w 2057400"/>
              <a:gd name="connsiteY8" fmla="*/ 60960 h 705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7056120">
                <a:moveTo>
                  <a:pt x="60960" y="60960"/>
                </a:moveTo>
                <a:lnTo>
                  <a:pt x="198120" y="792480"/>
                </a:lnTo>
                <a:lnTo>
                  <a:pt x="1005840" y="1661160"/>
                </a:lnTo>
                <a:lnTo>
                  <a:pt x="518160" y="2727960"/>
                </a:lnTo>
                <a:lnTo>
                  <a:pt x="1203960" y="4450080"/>
                </a:lnTo>
                <a:lnTo>
                  <a:pt x="0" y="7056120"/>
                </a:lnTo>
                <a:lnTo>
                  <a:pt x="2057400" y="7040880"/>
                </a:lnTo>
                <a:lnTo>
                  <a:pt x="2057400" y="0"/>
                </a:lnTo>
                <a:lnTo>
                  <a:pt x="60960" y="60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2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2" dur="7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3" dur="7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6172299" y="4215496"/>
            <a:ext cx="5768208" cy="1423304"/>
            <a:chOff x="6172299" y="4215496"/>
            <a:chExt cx="5768208" cy="1423304"/>
          </a:xfrm>
        </p:grpSpPr>
        <p:grpSp>
          <p:nvGrpSpPr>
            <p:cNvPr id="3" name="Group 4"/>
            <p:cNvGrpSpPr/>
            <p:nvPr/>
          </p:nvGrpSpPr>
          <p:grpSpPr>
            <a:xfrm>
              <a:off x="6172299" y="4215496"/>
              <a:ext cx="3951305" cy="1423304"/>
              <a:chOff x="3395662" y="3184525"/>
              <a:chExt cx="1811338" cy="652463"/>
            </a:xfrm>
          </p:grpSpPr>
          <p:sp>
            <p:nvSpPr>
              <p:cNvPr id="39" name="iS1ide-Freeform: Shape 5"/>
              <p:cNvSpPr>
                <a:spLocks/>
              </p:cNvSpPr>
              <p:nvPr/>
            </p:nvSpPr>
            <p:spPr bwMode="auto">
              <a:xfrm>
                <a:off x="3530600" y="3184525"/>
                <a:ext cx="1463675" cy="252413"/>
              </a:xfrm>
              <a:custGeom>
                <a:avLst/>
                <a:gdLst>
                  <a:gd name="T0" fmla="*/ 115 w 922"/>
                  <a:gd name="T1" fmla="*/ 159 h 159"/>
                  <a:gd name="T2" fmla="*/ 922 w 922"/>
                  <a:gd name="T3" fmla="*/ 100 h 159"/>
                  <a:gd name="T4" fmla="*/ 697 w 922"/>
                  <a:gd name="T5" fmla="*/ 0 h 159"/>
                  <a:gd name="T6" fmla="*/ 0 w 922"/>
                  <a:gd name="T7" fmla="*/ 42 h 159"/>
                  <a:gd name="T8" fmla="*/ 115 w 922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2" h="159">
                    <a:moveTo>
                      <a:pt x="115" y="159"/>
                    </a:moveTo>
                    <a:lnTo>
                      <a:pt x="922" y="100"/>
                    </a:lnTo>
                    <a:lnTo>
                      <a:pt x="697" y="0"/>
                    </a:lnTo>
                    <a:lnTo>
                      <a:pt x="0" y="42"/>
                    </a:lnTo>
                    <a:lnTo>
                      <a:pt x="115" y="15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0" name="iS1ide-Freeform: Shape 6"/>
              <p:cNvSpPr>
                <a:spLocks/>
              </p:cNvSpPr>
              <p:nvPr/>
            </p:nvSpPr>
            <p:spPr bwMode="auto">
              <a:xfrm>
                <a:off x="3395662" y="3251200"/>
                <a:ext cx="317500" cy="585788"/>
              </a:xfrm>
              <a:custGeom>
                <a:avLst/>
                <a:gdLst>
                  <a:gd name="T0" fmla="*/ 85 w 200"/>
                  <a:gd name="T1" fmla="*/ 0 h 369"/>
                  <a:gd name="T2" fmla="*/ 200 w 200"/>
                  <a:gd name="T3" fmla="*/ 117 h 369"/>
                  <a:gd name="T4" fmla="*/ 110 w 200"/>
                  <a:gd name="T5" fmla="*/ 369 h 369"/>
                  <a:gd name="T6" fmla="*/ 0 w 200"/>
                  <a:gd name="T7" fmla="*/ 149 h 369"/>
                  <a:gd name="T8" fmla="*/ 85 w 200"/>
                  <a:gd name="T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69">
                    <a:moveTo>
                      <a:pt x="85" y="0"/>
                    </a:moveTo>
                    <a:lnTo>
                      <a:pt x="200" y="117"/>
                    </a:lnTo>
                    <a:lnTo>
                      <a:pt x="110" y="369"/>
                    </a:lnTo>
                    <a:lnTo>
                      <a:pt x="0" y="149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1" name="iS1ide-Freeform: Shape 7"/>
              <p:cNvSpPr>
                <a:spLocks/>
              </p:cNvSpPr>
              <p:nvPr/>
            </p:nvSpPr>
            <p:spPr bwMode="auto">
              <a:xfrm>
                <a:off x="3570287" y="3343275"/>
                <a:ext cx="1636713" cy="493713"/>
              </a:xfrm>
              <a:custGeom>
                <a:avLst/>
                <a:gdLst>
                  <a:gd name="T0" fmla="*/ 897 w 1031"/>
                  <a:gd name="T1" fmla="*/ 0 h 311"/>
                  <a:gd name="T2" fmla="*/ 1031 w 1031"/>
                  <a:gd name="T3" fmla="*/ 199 h 311"/>
                  <a:gd name="T4" fmla="*/ 0 w 1031"/>
                  <a:gd name="T5" fmla="*/ 311 h 311"/>
                  <a:gd name="T6" fmla="*/ 90 w 1031"/>
                  <a:gd name="T7" fmla="*/ 59 h 311"/>
                  <a:gd name="T8" fmla="*/ 897 w 1031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311">
                    <a:moveTo>
                      <a:pt x="897" y="0"/>
                    </a:moveTo>
                    <a:lnTo>
                      <a:pt x="1031" y="199"/>
                    </a:lnTo>
                    <a:lnTo>
                      <a:pt x="0" y="311"/>
                    </a:lnTo>
                    <a:lnTo>
                      <a:pt x="90" y="59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cxnSp>
          <p:nvCxnSpPr>
            <p:cNvPr id="11" name="iS1ide-Straight Connector 28"/>
            <p:cNvCxnSpPr/>
            <p:nvPr/>
          </p:nvCxnSpPr>
          <p:spPr>
            <a:xfrm>
              <a:off x="9884136" y="4907969"/>
              <a:ext cx="54493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8"/>
            <p:cNvGrpSpPr/>
            <p:nvPr/>
          </p:nvGrpSpPr>
          <p:grpSpPr>
            <a:xfrm>
              <a:off x="8119150" y="4808126"/>
              <a:ext cx="362415" cy="527363"/>
              <a:chOff x="4075113" y="1909763"/>
              <a:chExt cx="247650" cy="360363"/>
            </a:xfrm>
            <a:solidFill>
              <a:schemeClr val="bg1"/>
            </a:solidFill>
          </p:grpSpPr>
          <p:sp>
            <p:nvSpPr>
              <p:cNvPr id="27" name="iS1ide-Freeform: Shape 39"/>
              <p:cNvSpPr>
                <a:spLocks/>
              </p:cNvSpPr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28" name="iS1ide-Freeform: Shape 40"/>
              <p:cNvSpPr>
                <a:spLocks/>
              </p:cNvSpPr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sp>
          <p:nvSpPr>
            <p:cNvPr id="19" name="iS1ide-TextBox 44"/>
            <p:cNvSpPr txBox="1">
              <a:spLocks/>
            </p:cNvSpPr>
            <p:nvPr/>
          </p:nvSpPr>
          <p:spPr bwMode="auto">
            <a:xfrm>
              <a:off x="10429074" y="4729636"/>
              <a:ext cx="1511433" cy="356665"/>
            </a:xfrm>
            <a:prstGeom prst="rect">
              <a:avLst/>
            </a:prstGeom>
            <a:noFill/>
          </p:spPr>
          <p:txBody>
            <a:bodyPr wrap="none" lIns="144000" tIns="46800" rIns="90000" bIns="46800">
              <a:normAutofit/>
            </a:bodyPr>
            <a:lstStyle/>
            <a:p>
              <a:pPr algn="l" latinLnBrk="0"/>
              <a:r>
                <a:rPr lang="en-US" altLang="zh-CN" sz="1600" dirty="0">
                  <a:solidFill>
                    <a:schemeClr val="accent1"/>
                  </a:solidFill>
                  <a:effectLst/>
                </a:rPr>
                <a:t>Title text preset</a:t>
              </a:r>
              <a:endParaRPr lang="zh-CN" altLang="en-US" sz="1600" dirty="0">
                <a:solidFill>
                  <a:schemeClr val="accent1"/>
                </a:solidFill>
                <a:effectLst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18608" y="3654480"/>
            <a:ext cx="4904737" cy="1018132"/>
            <a:chOff x="6518608" y="3654480"/>
            <a:chExt cx="4904737" cy="1018132"/>
          </a:xfrm>
        </p:grpSpPr>
        <p:grpSp>
          <p:nvGrpSpPr>
            <p:cNvPr id="4" name="Group 8"/>
            <p:cNvGrpSpPr/>
            <p:nvPr/>
          </p:nvGrpSpPr>
          <p:grpSpPr>
            <a:xfrm>
              <a:off x="6518608" y="3654480"/>
              <a:ext cx="3099403" cy="1018132"/>
              <a:chOff x="3554412" y="2927350"/>
              <a:chExt cx="1420813" cy="466726"/>
            </a:xfrm>
          </p:grpSpPr>
          <p:sp>
            <p:nvSpPr>
              <p:cNvPr id="36" name="iS1ide-Freeform: Shape 9"/>
              <p:cNvSpPr>
                <a:spLocks/>
              </p:cNvSpPr>
              <p:nvPr/>
            </p:nvSpPr>
            <p:spPr bwMode="auto">
              <a:xfrm>
                <a:off x="3730625" y="2978150"/>
                <a:ext cx="1244600" cy="415925"/>
              </a:xfrm>
              <a:custGeom>
                <a:avLst/>
                <a:gdLst>
                  <a:gd name="T0" fmla="*/ 0 w 784"/>
                  <a:gd name="T1" fmla="*/ 262 h 262"/>
                  <a:gd name="T2" fmla="*/ 784 w 784"/>
                  <a:gd name="T3" fmla="*/ 207 h 262"/>
                  <a:gd name="T4" fmla="*/ 645 w 784"/>
                  <a:gd name="T5" fmla="*/ 0 h 262"/>
                  <a:gd name="T6" fmla="*/ 89 w 784"/>
                  <a:gd name="T7" fmla="*/ 16 h 262"/>
                  <a:gd name="T8" fmla="*/ 0 w 784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262">
                    <a:moveTo>
                      <a:pt x="0" y="262"/>
                    </a:moveTo>
                    <a:lnTo>
                      <a:pt x="784" y="207"/>
                    </a:lnTo>
                    <a:lnTo>
                      <a:pt x="645" y="0"/>
                    </a:lnTo>
                    <a:lnTo>
                      <a:pt x="89" y="16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7" name="iS1ide-Freeform: Shape 10"/>
              <p:cNvSpPr>
                <a:spLocks/>
              </p:cNvSpPr>
              <p:nvPr/>
            </p:nvSpPr>
            <p:spPr bwMode="auto">
              <a:xfrm>
                <a:off x="3713162" y="2927350"/>
                <a:ext cx="1050925" cy="76200"/>
              </a:xfrm>
              <a:custGeom>
                <a:avLst/>
                <a:gdLst>
                  <a:gd name="T0" fmla="*/ 100 w 662"/>
                  <a:gd name="T1" fmla="*/ 48 h 48"/>
                  <a:gd name="T2" fmla="*/ 662 w 662"/>
                  <a:gd name="T3" fmla="*/ 32 h 48"/>
                  <a:gd name="T4" fmla="*/ 515 w 662"/>
                  <a:gd name="T5" fmla="*/ 0 h 48"/>
                  <a:gd name="T6" fmla="*/ 0 w 662"/>
                  <a:gd name="T7" fmla="*/ 11 h 48"/>
                  <a:gd name="T8" fmla="*/ 100 w 662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48">
                    <a:moveTo>
                      <a:pt x="100" y="48"/>
                    </a:moveTo>
                    <a:lnTo>
                      <a:pt x="662" y="32"/>
                    </a:lnTo>
                    <a:lnTo>
                      <a:pt x="515" y="0"/>
                    </a:lnTo>
                    <a:lnTo>
                      <a:pt x="0" y="11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8" name="iS1ide-Freeform: Shape 11"/>
              <p:cNvSpPr>
                <a:spLocks/>
              </p:cNvSpPr>
              <p:nvPr/>
            </p:nvSpPr>
            <p:spPr bwMode="auto">
              <a:xfrm>
                <a:off x="3554412" y="2944813"/>
                <a:ext cx="317500" cy="449263"/>
              </a:xfrm>
              <a:custGeom>
                <a:avLst/>
                <a:gdLst>
                  <a:gd name="T0" fmla="*/ 100 w 200"/>
                  <a:gd name="T1" fmla="*/ 0 h 283"/>
                  <a:gd name="T2" fmla="*/ 200 w 200"/>
                  <a:gd name="T3" fmla="*/ 37 h 283"/>
                  <a:gd name="T4" fmla="*/ 111 w 200"/>
                  <a:gd name="T5" fmla="*/ 283 h 283"/>
                  <a:gd name="T6" fmla="*/ 0 w 200"/>
                  <a:gd name="T7" fmla="*/ 177 h 283"/>
                  <a:gd name="T8" fmla="*/ 100 w 200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83">
                    <a:moveTo>
                      <a:pt x="100" y="0"/>
                    </a:moveTo>
                    <a:lnTo>
                      <a:pt x="200" y="37"/>
                    </a:lnTo>
                    <a:lnTo>
                      <a:pt x="111" y="283"/>
                    </a:lnTo>
                    <a:lnTo>
                      <a:pt x="0" y="17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cxnSp>
          <p:nvCxnSpPr>
            <p:cNvPr id="12" name="iS1ide-Straight Connector 30"/>
            <p:cNvCxnSpPr/>
            <p:nvPr/>
          </p:nvCxnSpPr>
          <p:spPr>
            <a:xfrm>
              <a:off x="9366975" y="4107205"/>
              <a:ext cx="54493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5"/>
            <p:cNvGrpSpPr/>
            <p:nvPr/>
          </p:nvGrpSpPr>
          <p:grpSpPr>
            <a:xfrm>
              <a:off x="7917279" y="3944830"/>
              <a:ext cx="525039" cy="527363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29" name="iS1ide-Freeform: Shape 36"/>
              <p:cNvSpPr>
                <a:spLocks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0" name="iS1ide-Freeform: Shape 37"/>
              <p:cNvSpPr>
                <a:spLocks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sp>
          <p:nvSpPr>
            <p:cNvPr id="20" name="iS1ide-TextBox 45"/>
            <p:cNvSpPr txBox="1">
              <a:spLocks/>
            </p:cNvSpPr>
            <p:nvPr/>
          </p:nvSpPr>
          <p:spPr bwMode="auto">
            <a:xfrm>
              <a:off x="9911912" y="3904908"/>
              <a:ext cx="1511433" cy="356665"/>
            </a:xfrm>
            <a:prstGeom prst="rect">
              <a:avLst/>
            </a:prstGeom>
            <a:noFill/>
          </p:spPr>
          <p:txBody>
            <a:bodyPr wrap="none" lIns="144000" tIns="46800" rIns="90000" bIns="46800">
              <a:normAutofit/>
            </a:bodyPr>
            <a:lstStyle/>
            <a:p>
              <a:pPr algn="l" latinLnBrk="0"/>
              <a:r>
                <a:rPr lang="en-US" altLang="zh-CN" sz="1600" dirty="0">
                  <a:solidFill>
                    <a:schemeClr val="accent2"/>
                  </a:solidFill>
                  <a:effectLst/>
                </a:rPr>
                <a:t>Title text preset</a:t>
              </a:r>
              <a:endParaRPr lang="zh-CN" altLang="en-US" sz="1600" dirty="0">
                <a:solidFill>
                  <a:schemeClr val="accent2"/>
                </a:solidFill>
                <a:effectLst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03003" y="2878765"/>
            <a:ext cx="3986498" cy="841516"/>
            <a:chOff x="6903003" y="2878765"/>
            <a:chExt cx="3986498" cy="841516"/>
          </a:xfrm>
        </p:grpSpPr>
        <p:grpSp>
          <p:nvGrpSpPr>
            <p:cNvPr id="5" name="Group 12"/>
            <p:cNvGrpSpPr/>
            <p:nvPr/>
          </p:nvGrpSpPr>
          <p:grpSpPr>
            <a:xfrm>
              <a:off x="6903003" y="2878765"/>
              <a:ext cx="2188631" cy="841516"/>
              <a:chOff x="3730625" y="2571750"/>
              <a:chExt cx="1003300" cy="385763"/>
            </a:xfrm>
          </p:grpSpPr>
          <p:sp>
            <p:nvSpPr>
              <p:cNvPr id="34" name="iS1ide-Freeform: Shape 13"/>
              <p:cNvSpPr>
                <a:spLocks/>
              </p:cNvSpPr>
              <p:nvPr/>
            </p:nvSpPr>
            <p:spPr bwMode="auto">
              <a:xfrm>
                <a:off x="3730625" y="2571750"/>
                <a:ext cx="295275" cy="385763"/>
              </a:xfrm>
              <a:custGeom>
                <a:avLst/>
                <a:gdLst>
                  <a:gd name="T0" fmla="*/ 114 w 186"/>
                  <a:gd name="T1" fmla="*/ 12 h 243"/>
                  <a:gd name="T2" fmla="*/ 186 w 186"/>
                  <a:gd name="T3" fmla="*/ 0 h 243"/>
                  <a:gd name="T4" fmla="*/ 98 w 186"/>
                  <a:gd name="T5" fmla="*/ 243 h 243"/>
                  <a:gd name="T6" fmla="*/ 0 w 186"/>
                  <a:gd name="T7" fmla="*/ 218 h 243"/>
                  <a:gd name="T8" fmla="*/ 114 w 186"/>
                  <a:gd name="T9" fmla="*/ 1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43">
                    <a:moveTo>
                      <a:pt x="114" y="12"/>
                    </a:moveTo>
                    <a:lnTo>
                      <a:pt x="186" y="0"/>
                    </a:lnTo>
                    <a:lnTo>
                      <a:pt x="98" y="243"/>
                    </a:lnTo>
                    <a:lnTo>
                      <a:pt x="0" y="218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5" name="iS1ide-Freeform: Shape 14"/>
              <p:cNvSpPr>
                <a:spLocks/>
              </p:cNvSpPr>
              <p:nvPr/>
            </p:nvSpPr>
            <p:spPr bwMode="auto">
              <a:xfrm>
                <a:off x="3886200" y="2571750"/>
                <a:ext cx="847725" cy="385763"/>
              </a:xfrm>
              <a:custGeom>
                <a:avLst/>
                <a:gdLst>
                  <a:gd name="T0" fmla="*/ 0 w 534"/>
                  <a:gd name="T1" fmla="*/ 243 h 243"/>
                  <a:gd name="T2" fmla="*/ 88 w 534"/>
                  <a:gd name="T3" fmla="*/ 0 h 243"/>
                  <a:gd name="T4" fmla="*/ 383 w 534"/>
                  <a:gd name="T5" fmla="*/ 0 h 243"/>
                  <a:gd name="T6" fmla="*/ 534 w 534"/>
                  <a:gd name="T7" fmla="*/ 235 h 243"/>
                  <a:gd name="T8" fmla="*/ 0 w 534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243">
                    <a:moveTo>
                      <a:pt x="0" y="243"/>
                    </a:moveTo>
                    <a:lnTo>
                      <a:pt x="88" y="0"/>
                    </a:lnTo>
                    <a:lnTo>
                      <a:pt x="383" y="0"/>
                    </a:lnTo>
                    <a:lnTo>
                      <a:pt x="534" y="235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cxnSp>
          <p:nvCxnSpPr>
            <p:cNvPr id="13" name="iS1ide-Straight Connector 32"/>
            <p:cNvCxnSpPr/>
            <p:nvPr/>
          </p:nvCxnSpPr>
          <p:spPr>
            <a:xfrm>
              <a:off x="8833132" y="3289758"/>
              <a:ext cx="54493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1ide-Freeform: Shape 42"/>
            <p:cNvSpPr>
              <a:spLocks/>
            </p:cNvSpPr>
            <p:nvPr/>
          </p:nvSpPr>
          <p:spPr bwMode="auto">
            <a:xfrm>
              <a:off x="7852850" y="3053513"/>
              <a:ext cx="464274" cy="464274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1" name="iS1ide-TextBox 46"/>
            <p:cNvSpPr txBox="1">
              <a:spLocks/>
            </p:cNvSpPr>
            <p:nvPr/>
          </p:nvSpPr>
          <p:spPr bwMode="auto">
            <a:xfrm>
              <a:off x="9378068" y="3101448"/>
              <a:ext cx="1511433" cy="356665"/>
            </a:xfrm>
            <a:prstGeom prst="rect">
              <a:avLst/>
            </a:prstGeom>
            <a:noFill/>
          </p:spPr>
          <p:txBody>
            <a:bodyPr wrap="none" lIns="144000" tIns="46800" rIns="90000" bIns="46800">
              <a:normAutofit/>
            </a:bodyPr>
            <a:lstStyle/>
            <a:p>
              <a:pPr algn="l" latinLnBrk="0"/>
              <a:r>
                <a:rPr lang="en-US" altLang="zh-CN" sz="1600" dirty="0">
                  <a:solidFill>
                    <a:schemeClr val="accent3"/>
                  </a:solidFill>
                  <a:effectLst/>
                </a:rPr>
                <a:t>Title text preset</a:t>
              </a:r>
              <a:endParaRPr lang="zh-CN" altLang="en-US" sz="1600" dirty="0">
                <a:solidFill>
                  <a:schemeClr val="accent3"/>
                </a:solidFill>
                <a:effectLst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63579" y="1898729"/>
            <a:ext cx="2942033" cy="952334"/>
            <a:chOff x="7363579" y="1898729"/>
            <a:chExt cx="2942033" cy="952334"/>
          </a:xfrm>
        </p:grpSpPr>
        <p:grpSp>
          <p:nvGrpSpPr>
            <p:cNvPr id="6" name="Group 15"/>
            <p:cNvGrpSpPr/>
            <p:nvPr/>
          </p:nvGrpSpPr>
          <p:grpSpPr>
            <a:xfrm>
              <a:off x="7363579" y="1898729"/>
              <a:ext cx="1149723" cy="952334"/>
              <a:chOff x="3941762" y="2122487"/>
              <a:chExt cx="527050" cy="436564"/>
            </a:xfrm>
          </p:grpSpPr>
          <p:sp>
            <p:nvSpPr>
              <p:cNvPr id="31" name="iS1ide-Freeform: Shape 16"/>
              <p:cNvSpPr>
                <a:spLocks/>
              </p:cNvSpPr>
              <p:nvPr/>
            </p:nvSpPr>
            <p:spPr bwMode="auto">
              <a:xfrm>
                <a:off x="3941762" y="2122488"/>
                <a:ext cx="252413" cy="423863"/>
              </a:xfrm>
              <a:custGeom>
                <a:avLst/>
                <a:gdLst>
                  <a:gd name="T0" fmla="*/ 159 w 159"/>
                  <a:gd name="T1" fmla="*/ 0 h 267"/>
                  <a:gd name="T2" fmla="*/ 68 w 159"/>
                  <a:gd name="T3" fmla="*/ 252 h 267"/>
                  <a:gd name="T4" fmla="*/ 0 w 159"/>
                  <a:gd name="T5" fmla="*/ 267 h 267"/>
                  <a:gd name="T6" fmla="*/ 159 w 159"/>
                  <a:gd name="T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267">
                    <a:moveTo>
                      <a:pt x="159" y="0"/>
                    </a:moveTo>
                    <a:lnTo>
                      <a:pt x="68" y="252"/>
                    </a:lnTo>
                    <a:lnTo>
                      <a:pt x="0" y="26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2" name="iS1ide-Freeform: Shape 17"/>
              <p:cNvSpPr>
                <a:spLocks/>
              </p:cNvSpPr>
              <p:nvPr/>
            </p:nvSpPr>
            <p:spPr bwMode="auto">
              <a:xfrm>
                <a:off x="4049712" y="2122487"/>
                <a:ext cx="419100" cy="423863"/>
              </a:xfrm>
              <a:custGeom>
                <a:avLst/>
                <a:gdLst>
                  <a:gd name="T0" fmla="*/ 91 w 264"/>
                  <a:gd name="T1" fmla="*/ 0 h 267"/>
                  <a:gd name="T2" fmla="*/ 264 w 264"/>
                  <a:gd name="T3" fmla="*/ 267 h 267"/>
                  <a:gd name="T4" fmla="*/ 0 w 264"/>
                  <a:gd name="T5" fmla="*/ 252 h 267"/>
                  <a:gd name="T6" fmla="*/ 91 w 264"/>
                  <a:gd name="T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267">
                    <a:moveTo>
                      <a:pt x="91" y="0"/>
                    </a:moveTo>
                    <a:lnTo>
                      <a:pt x="264" y="267"/>
                    </a:lnTo>
                    <a:lnTo>
                      <a:pt x="0" y="25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3" name="iS1ide-Freeform: Shape 18"/>
              <p:cNvSpPr>
                <a:spLocks/>
              </p:cNvSpPr>
              <p:nvPr/>
            </p:nvSpPr>
            <p:spPr bwMode="auto">
              <a:xfrm>
                <a:off x="3941762" y="2522538"/>
                <a:ext cx="527050" cy="36513"/>
              </a:xfrm>
              <a:custGeom>
                <a:avLst/>
                <a:gdLst>
                  <a:gd name="T0" fmla="*/ 0 w 332"/>
                  <a:gd name="T1" fmla="*/ 15 h 23"/>
                  <a:gd name="T2" fmla="*/ 68 w 332"/>
                  <a:gd name="T3" fmla="*/ 0 h 23"/>
                  <a:gd name="T4" fmla="*/ 332 w 332"/>
                  <a:gd name="T5" fmla="*/ 15 h 23"/>
                  <a:gd name="T6" fmla="*/ 249 w 332"/>
                  <a:gd name="T7" fmla="*/ 23 h 23"/>
                  <a:gd name="T8" fmla="*/ 0 w 332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23">
                    <a:moveTo>
                      <a:pt x="0" y="15"/>
                    </a:moveTo>
                    <a:lnTo>
                      <a:pt x="68" y="0"/>
                    </a:lnTo>
                    <a:lnTo>
                      <a:pt x="332" y="15"/>
                    </a:lnTo>
                    <a:lnTo>
                      <a:pt x="249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cxnSp>
          <p:nvCxnSpPr>
            <p:cNvPr id="14" name="iS1ide-Straight Connector 34"/>
            <p:cNvCxnSpPr/>
            <p:nvPr/>
          </p:nvCxnSpPr>
          <p:spPr>
            <a:xfrm>
              <a:off x="8249241" y="2422261"/>
              <a:ext cx="54493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1ide-Freeform: Shape 41"/>
            <p:cNvSpPr>
              <a:spLocks/>
            </p:cNvSpPr>
            <p:nvPr/>
          </p:nvSpPr>
          <p:spPr bwMode="auto">
            <a:xfrm>
              <a:off x="7735638" y="2349324"/>
              <a:ext cx="368639" cy="368639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2" name="iS1ide-TextBox 47"/>
            <p:cNvSpPr txBox="1">
              <a:spLocks/>
            </p:cNvSpPr>
            <p:nvPr/>
          </p:nvSpPr>
          <p:spPr bwMode="auto">
            <a:xfrm>
              <a:off x="8794179" y="2238125"/>
              <a:ext cx="1511433" cy="356665"/>
            </a:xfrm>
            <a:prstGeom prst="rect">
              <a:avLst/>
            </a:prstGeom>
            <a:noFill/>
          </p:spPr>
          <p:txBody>
            <a:bodyPr wrap="none" lIns="144000" tIns="46800" rIns="90000" bIns="46800">
              <a:normAutofit/>
            </a:bodyPr>
            <a:lstStyle/>
            <a:p>
              <a:pPr algn="l" latinLnBrk="0"/>
              <a:r>
                <a:rPr lang="en-US" altLang="zh-CN" sz="1600" dirty="0">
                  <a:solidFill>
                    <a:schemeClr val="accent4"/>
                  </a:solidFill>
                  <a:effectLst/>
                </a:rPr>
                <a:t>Title text preset</a:t>
              </a:r>
              <a:endParaRPr lang="zh-CN" altLang="en-US" sz="1600" dirty="0"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35241" y="3024561"/>
            <a:ext cx="2927995" cy="639989"/>
            <a:chOff x="2935241" y="3024561"/>
            <a:chExt cx="2927995" cy="639989"/>
          </a:xfrm>
        </p:grpSpPr>
        <p:sp>
          <p:nvSpPr>
            <p:cNvPr id="8" name="iS1ide-Freeform: Shape 22"/>
            <p:cNvSpPr>
              <a:spLocks/>
            </p:cNvSpPr>
            <p:nvPr/>
          </p:nvSpPr>
          <p:spPr bwMode="auto">
            <a:xfrm>
              <a:off x="2935241" y="3187591"/>
              <a:ext cx="326796" cy="329410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3" name="iS1ide-TextBox 48"/>
            <p:cNvSpPr txBox="1">
              <a:spLocks/>
            </p:cNvSpPr>
            <p:nvPr/>
          </p:nvSpPr>
          <p:spPr bwMode="auto">
            <a:xfrm>
              <a:off x="3262037" y="3024561"/>
              <a:ext cx="2601199" cy="639989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b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to use the theme font)</a:t>
              </a:r>
              <a:endPara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35241" y="2130437"/>
            <a:ext cx="2927995" cy="639989"/>
            <a:chOff x="2935241" y="2130437"/>
            <a:chExt cx="2927995" cy="639989"/>
          </a:xfrm>
        </p:grpSpPr>
        <p:sp>
          <p:nvSpPr>
            <p:cNvPr id="7" name="iS1ide-Freeform: Shape 20"/>
            <p:cNvSpPr>
              <a:spLocks/>
            </p:cNvSpPr>
            <p:nvPr/>
          </p:nvSpPr>
          <p:spPr bwMode="auto">
            <a:xfrm>
              <a:off x="2935241" y="2272804"/>
              <a:ext cx="326796" cy="329410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4" name="iS1ide-TextBox 49"/>
            <p:cNvSpPr txBox="1">
              <a:spLocks/>
            </p:cNvSpPr>
            <p:nvPr/>
          </p:nvSpPr>
          <p:spPr bwMode="auto">
            <a:xfrm>
              <a:off x="3262037" y="2130437"/>
              <a:ext cx="2601199" cy="639989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b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to use the theme font)</a:t>
              </a:r>
              <a:endPara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35241" y="3923156"/>
            <a:ext cx="2927995" cy="639989"/>
            <a:chOff x="2935241" y="3923156"/>
            <a:chExt cx="2927995" cy="639989"/>
          </a:xfrm>
        </p:grpSpPr>
        <p:sp>
          <p:nvSpPr>
            <p:cNvPr id="9" name="iS1ide-Freeform: Shape 24"/>
            <p:cNvSpPr>
              <a:spLocks/>
            </p:cNvSpPr>
            <p:nvPr/>
          </p:nvSpPr>
          <p:spPr bwMode="auto">
            <a:xfrm>
              <a:off x="2935241" y="4102379"/>
              <a:ext cx="326796" cy="329410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iS1ide-TextBox 50"/>
            <p:cNvSpPr txBox="1">
              <a:spLocks/>
            </p:cNvSpPr>
            <p:nvPr/>
          </p:nvSpPr>
          <p:spPr bwMode="auto">
            <a:xfrm>
              <a:off x="3262037" y="3923156"/>
              <a:ext cx="2601199" cy="639989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b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to use the theme font)</a:t>
              </a:r>
              <a:endPara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35241" y="4861384"/>
            <a:ext cx="2927995" cy="639989"/>
            <a:chOff x="2935241" y="4861384"/>
            <a:chExt cx="2927995" cy="639989"/>
          </a:xfrm>
        </p:grpSpPr>
        <p:sp>
          <p:nvSpPr>
            <p:cNvPr id="10" name="iS1ide-Freeform: Shape 26"/>
            <p:cNvSpPr>
              <a:spLocks/>
            </p:cNvSpPr>
            <p:nvPr/>
          </p:nvSpPr>
          <p:spPr bwMode="auto">
            <a:xfrm>
              <a:off x="2935241" y="5017167"/>
              <a:ext cx="326796" cy="329410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6" name="iS1ide-TextBox 51"/>
            <p:cNvSpPr txBox="1">
              <a:spLocks/>
            </p:cNvSpPr>
            <p:nvPr/>
          </p:nvSpPr>
          <p:spPr bwMode="auto">
            <a:xfrm>
              <a:off x="3262037" y="4861384"/>
              <a:ext cx="2601199" cy="639989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is displayed as a text layout placeholder </a:t>
              </a:r>
              <a: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br>
                <a:rPr lang="zh-CN" altLang="en-US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5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to use the theme font)</a:t>
              </a:r>
              <a:endPara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53" name="组合 4">
            <a:extLst>
              <a:ext uri="{FF2B5EF4-FFF2-40B4-BE49-F238E27FC236}">
                <a16:creationId xmlns:a16="http://schemas.microsoft.com/office/drawing/2014/main" id="{8BE4E213-7757-49CD-83E3-C8B6EE50E2CD}"/>
              </a:ext>
            </a:extLst>
          </p:cNvPr>
          <p:cNvGrpSpPr/>
          <p:nvPr/>
        </p:nvGrpSpPr>
        <p:grpSpPr>
          <a:xfrm>
            <a:off x="7134226" y="500585"/>
            <a:ext cx="4493894" cy="672894"/>
            <a:chOff x="-851534" y="500585"/>
            <a:chExt cx="4493894" cy="672894"/>
          </a:xfrm>
        </p:grpSpPr>
        <p:sp>
          <p:nvSpPr>
            <p:cNvPr id="54" name="직사각형 45">
              <a:extLst>
                <a:ext uri="{FF2B5EF4-FFF2-40B4-BE49-F238E27FC236}">
                  <a16:creationId xmlns:a16="http://schemas.microsoft.com/office/drawing/2014/main" id="{6A30E7D9-52E8-4796-890F-F538ADAF3761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文本框 3">
              <a:extLst>
                <a:ext uri="{FF2B5EF4-FFF2-40B4-BE49-F238E27FC236}">
                  <a16:creationId xmlns:a16="http://schemas.microsoft.com/office/drawing/2014/main" id="{2E8331C5-9A00-4AA7-A3B8-20B0234630C9}"/>
                </a:ext>
              </a:extLst>
            </p:cNvPr>
            <p:cNvSpPr txBox="1"/>
            <p:nvPr userDrawn="1"/>
          </p:nvSpPr>
          <p:spPr>
            <a:xfrm>
              <a:off x="-851534" y="500585"/>
              <a:ext cx="4493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56" name="组合 5">
            <a:extLst>
              <a:ext uri="{FF2B5EF4-FFF2-40B4-BE49-F238E27FC236}">
                <a16:creationId xmlns:a16="http://schemas.microsoft.com/office/drawing/2014/main" id="{D195654A-58B9-4147-84BF-F9E30BBD32D3}"/>
              </a:ext>
            </a:extLst>
          </p:cNvPr>
          <p:cNvGrpSpPr/>
          <p:nvPr/>
        </p:nvGrpSpPr>
        <p:grpSpPr>
          <a:xfrm>
            <a:off x="8819348" y="6143624"/>
            <a:ext cx="2808771" cy="714375"/>
            <a:chOff x="2122478" y="4850674"/>
            <a:chExt cx="7892380" cy="2007326"/>
          </a:xfrm>
        </p:grpSpPr>
        <p:grpSp>
          <p:nvGrpSpPr>
            <p:cNvPr id="57" name="组合 6">
              <a:extLst>
                <a:ext uri="{FF2B5EF4-FFF2-40B4-BE49-F238E27FC236}">
                  <a16:creationId xmlns:a16="http://schemas.microsoft.com/office/drawing/2014/main" id="{7EDCA043-057D-407E-A2E2-5C014236E826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67" name="等腰三角形 17">
                <a:extLst>
                  <a:ext uri="{FF2B5EF4-FFF2-40B4-BE49-F238E27FC236}">
                    <a16:creationId xmlns:a16="http://schemas.microsoft.com/office/drawing/2014/main" id="{1EC53FD8-5AFF-4623-969B-40DD8B3628DE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直角三角形 18">
                <a:extLst>
                  <a:ext uri="{FF2B5EF4-FFF2-40B4-BE49-F238E27FC236}">
                    <a16:creationId xmlns:a16="http://schemas.microsoft.com/office/drawing/2014/main" id="{A8BDA24C-EA93-4C9A-95B6-0CEE1E8D78D3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8" name="组合 7">
              <a:extLst>
                <a:ext uri="{FF2B5EF4-FFF2-40B4-BE49-F238E27FC236}">
                  <a16:creationId xmlns:a16="http://schemas.microsoft.com/office/drawing/2014/main" id="{E1F13E1D-FFB2-44C2-B488-84C5FFB5621D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等腰三角形 15">
                <a:extLst>
                  <a:ext uri="{FF2B5EF4-FFF2-40B4-BE49-F238E27FC236}">
                    <a16:creationId xmlns:a16="http://schemas.microsoft.com/office/drawing/2014/main" id="{61DB5219-0BD7-42CB-9C15-242A07F7F0F1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直角三角形 16">
                <a:extLst>
                  <a:ext uri="{FF2B5EF4-FFF2-40B4-BE49-F238E27FC236}">
                    <a16:creationId xmlns:a16="http://schemas.microsoft.com/office/drawing/2014/main" id="{1665729F-4A8E-4F5B-BBE5-0365CB575520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9" name="组合 9">
              <a:extLst>
                <a:ext uri="{FF2B5EF4-FFF2-40B4-BE49-F238E27FC236}">
                  <a16:creationId xmlns:a16="http://schemas.microsoft.com/office/drawing/2014/main" id="{9BEA3CEE-8918-4B58-A33C-4902F8D9E14D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63" name="等腰三角形 13">
                <a:extLst>
                  <a:ext uri="{FF2B5EF4-FFF2-40B4-BE49-F238E27FC236}">
                    <a16:creationId xmlns:a16="http://schemas.microsoft.com/office/drawing/2014/main" id="{8FB1725C-BA2C-4305-938F-8D77397679DE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直角三角形 14">
                <a:extLst>
                  <a:ext uri="{FF2B5EF4-FFF2-40B4-BE49-F238E27FC236}">
                    <a16:creationId xmlns:a16="http://schemas.microsoft.com/office/drawing/2014/main" id="{F8596561-00C8-4B5B-8164-F4B7340DDE3E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60" name="组合 10">
              <a:extLst>
                <a:ext uri="{FF2B5EF4-FFF2-40B4-BE49-F238E27FC236}">
                  <a16:creationId xmlns:a16="http://schemas.microsoft.com/office/drawing/2014/main" id="{1D99AA72-8FD5-4839-861E-FEFD34A4B649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61" name="等腰三角形 11">
                <a:extLst>
                  <a:ext uri="{FF2B5EF4-FFF2-40B4-BE49-F238E27FC236}">
                    <a16:creationId xmlns:a16="http://schemas.microsoft.com/office/drawing/2014/main" id="{C70AA7D2-5FAB-4079-BEFA-CF7C606D5AF9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直角三角形 12">
                <a:extLst>
                  <a:ext uri="{FF2B5EF4-FFF2-40B4-BE49-F238E27FC236}">
                    <a16:creationId xmlns:a16="http://schemas.microsoft.com/office/drawing/2014/main" id="{6D08784C-B675-44E1-9D72-6C99A68A83E3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" name="组合 19">
            <a:extLst>
              <a:ext uri="{FF2B5EF4-FFF2-40B4-BE49-F238E27FC236}">
                <a16:creationId xmlns:a16="http://schemas.microsoft.com/office/drawing/2014/main" id="{C01B8066-E315-4162-9C30-A083C6BEA252}"/>
              </a:ext>
            </a:extLst>
          </p:cNvPr>
          <p:cNvGrpSpPr/>
          <p:nvPr/>
        </p:nvGrpSpPr>
        <p:grpSpPr>
          <a:xfrm>
            <a:off x="9101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等腰三角形 20">
              <a:extLst>
                <a:ext uri="{FF2B5EF4-FFF2-40B4-BE49-F238E27FC236}">
                  <a16:creationId xmlns:a16="http://schemas.microsoft.com/office/drawing/2014/main" id="{9F0BFDE0-ED6C-4C1E-B4B8-986884A0DDA0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21">
              <a:extLst>
                <a:ext uri="{FF2B5EF4-FFF2-40B4-BE49-F238E27FC236}">
                  <a16:creationId xmlns:a16="http://schemas.microsoft.com/office/drawing/2014/main" id="{80C1909F-3112-4447-A523-C32730C5E8B0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等腰三角形 22">
              <a:extLst>
                <a:ext uri="{FF2B5EF4-FFF2-40B4-BE49-F238E27FC236}">
                  <a16:creationId xmlns:a16="http://schemas.microsoft.com/office/drawing/2014/main" id="{A27819AD-DB99-4291-88AE-4410D7E95AC2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3" name="图片 24">
            <a:extLst>
              <a:ext uri="{FF2B5EF4-FFF2-40B4-BE49-F238E27FC236}">
                <a16:creationId xmlns:a16="http://schemas.microsoft.com/office/drawing/2014/main" id="{92CD2A2B-0812-42D8-ADFD-57034DA2A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343" cy="6858000"/>
          </a:xfrm>
          <a:prstGeom prst="rect">
            <a:avLst/>
          </a:prstGeom>
        </p:spPr>
      </p:pic>
      <p:sp>
        <p:nvSpPr>
          <p:cNvPr id="74" name="任意多边形 25">
            <a:extLst>
              <a:ext uri="{FF2B5EF4-FFF2-40B4-BE49-F238E27FC236}">
                <a16:creationId xmlns:a16="http://schemas.microsoft.com/office/drawing/2014/main" id="{429614A4-6C89-4DD1-B7A5-94950AE4129A}"/>
              </a:ext>
            </a:extLst>
          </p:cNvPr>
          <p:cNvSpPr/>
          <p:nvPr/>
        </p:nvSpPr>
        <p:spPr>
          <a:xfrm>
            <a:off x="1417320" y="-121920"/>
            <a:ext cx="2057400" cy="7056120"/>
          </a:xfrm>
          <a:custGeom>
            <a:avLst/>
            <a:gdLst>
              <a:gd name="connsiteX0" fmla="*/ 60960 w 2057400"/>
              <a:gd name="connsiteY0" fmla="*/ 60960 h 7056120"/>
              <a:gd name="connsiteX1" fmla="*/ 198120 w 2057400"/>
              <a:gd name="connsiteY1" fmla="*/ 792480 h 7056120"/>
              <a:gd name="connsiteX2" fmla="*/ 1005840 w 2057400"/>
              <a:gd name="connsiteY2" fmla="*/ 1661160 h 7056120"/>
              <a:gd name="connsiteX3" fmla="*/ 518160 w 2057400"/>
              <a:gd name="connsiteY3" fmla="*/ 2727960 h 7056120"/>
              <a:gd name="connsiteX4" fmla="*/ 1203960 w 2057400"/>
              <a:gd name="connsiteY4" fmla="*/ 4450080 h 7056120"/>
              <a:gd name="connsiteX5" fmla="*/ 0 w 2057400"/>
              <a:gd name="connsiteY5" fmla="*/ 7056120 h 7056120"/>
              <a:gd name="connsiteX6" fmla="*/ 2057400 w 2057400"/>
              <a:gd name="connsiteY6" fmla="*/ 7040880 h 7056120"/>
              <a:gd name="connsiteX7" fmla="*/ 2057400 w 2057400"/>
              <a:gd name="connsiteY7" fmla="*/ 0 h 7056120"/>
              <a:gd name="connsiteX8" fmla="*/ 60960 w 2057400"/>
              <a:gd name="connsiteY8" fmla="*/ 60960 h 705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7056120">
                <a:moveTo>
                  <a:pt x="60960" y="60960"/>
                </a:moveTo>
                <a:lnTo>
                  <a:pt x="198120" y="792480"/>
                </a:lnTo>
                <a:lnTo>
                  <a:pt x="1005840" y="1661160"/>
                </a:lnTo>
                <a:lnTo>
                  <a:pt x="518160" y="2727960"/>
                </a:lnTo>
                <a:lnTo>
                  <a:pt x="1203960" y="4450080"/>
                </a:lnTo>
                <a:lnTo>
                  <a:pt x="0" y="7056120"/>
                </a:lnTo>
                <a:lnTo>
                  <a:pt x="2057400" y="7040880"/>
                </a:lnTo>
                <a:lnTo>
                  <a:pt x="2057400" y="0"/>
                </a:lnTo>
                <a:lnTo>
                  <a:pt x="60960" y="60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88035" y="1923954"/>
            <a:ext cx="6682732" cy="3016683"/>
            <a:chOff x="5357335" y="1923953"/>
            <a:chExt cx="6682732" cy="3016683"/>
          </a:xfrm>
        </p:grpSpPr>
        <p:grpSp>
          <p:nvGrpSpPr>
            <p:cNvPr id="18" name="组合 17"/>
            <p:cNvGrpSpPr>
              <a:grpSpLocks noChangeAspect="1"/>
            </p:cNvGrpSpPr>
            <p:nvPr/>
          </p:nvGrpSpPr>
          <p:grpSpPr bwMode="auto">
            <a:xfrm>
              <a:off x="5644029" y="2213311"/>
              <a:ext cx="6396038" cy="2727325"/>
              <a:chOff x="3327" y="2658"/>
              <a:chExt cx="8058" cy="3436"/>
            </a:xfrm>
          </p:grpSpPr>
          <p:sp>
            <p:nvSpPr>
              <p:cNvPr id="61" name="îṥļîḑé-Rectangle 60"/>
              <p:cNvSpPr>
                <a:spLocks noChangeAspect="1"/>
              </p:cNvSpPr>
              <p:nvPr/>
            </p:nvSpPr>
            <p:spPr bwMode="auto">
              <a:xfrm>
                <a:off x="3327" y="2658"/>
                <a:ext cx="8058" cy="3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ṥļîḑé-任意多边形: 形状 45"/>
              <p:cNvSpPr>
                <a:spLocks/>
              </p:cNvSpPr>
              <p:nvPr/>
            </p:nvSpPr>
            <p:spPr bwMode="auto">
              <a:xfrm>
                <a:off x="4511" y="4913"/>
                <a:ext cx="490" cy="1181"/>
              </a:xfrm>
              <a:custGeom>
                <a:avLst/>
                <a:gdLst>
                  <a:gd name="T0" fmla="*/ 0 w 490"/>
                  <a:gd name="T1" fmla="*/ 885 h 1181"/>
                  <a:gd name="T2" fmla="*/ 490 w 490"/>
                  <a:gd name="T3" fmla="*/ 1181 h 1181"/>
                  <a:gd name="T4" fmla="*/ 490 w 490"/>
                  <a:gd name="T5" fmla="*/ 296 h 1181"/>
                  <a:gd name="T6" fmla="*/ 0 w 490"/>
                  <a:gd name="T7" fmla="*/ 0 h 1181"/>
                  <a:gd name="T8" fmla="*/ 0 w 490"/>
                  <a:gd name="T9" fmla="*/ 885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181">
                    <a:moveTo>
                      <a:pt x="0" y="885"/>
                    </a:moveTo>
                    <a:lnTo>
                      <a:pt x="490" y="1181"/>
                    </a:lnTo>
                    <a:lnTo>
                      <a:pt x="490" y="296"/>
                    </a:lnTo>
                    <a:lnTo>
                      <a:pt x="0" y="0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ṥļîḑé-任意多边形: 形状 46"/>
              <p:cNvSpPr>
                <a:spLocks/>
              </p:cNvSpPr>
              <p:nvPr/>
            </p:nvSpPr>
            <p:spPr bwMode="auto">
              <a:xfrm>
                <a:off x="5001" y="4913"/>
                <a:ext cx="495" cy="1181"/>
              </a:xfrm>
              <a:custGeom>
                <a:avLst/>
                <a:gdLst>
                  <a:gd name="T0" fmla="*/ 495 w 495"/>
                  <a:gd name="T1" fmla="*/ 885 h 1181"/>
                  <a:gd name="T2" fmla="*/ 0 w 495"/>
                  <a:gd name="T3" fmla="*/ 1181 h 1181"/>
                  <a:gd name="T4" fmla="*/ 0 w 495"/>
                  <a:gd name="T5" fmla="*/ 296 h 1181"/>
                  <a:gd name="T6" fmla="*/ 495 w 495"/>
                  <a:gd name="T7" fmla="*/ 0 h 1181"/>
                  <a:gd name="T8" fmla="*/ 495 w 495"/>
                  <a:gd name="T9" fmla="*/ 885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1181">
                    <a:moveTo>
                      <a:pt x="495" y="885"/>
                    </a:moveTo>
                    <a:lnTo>
                      <a:pt x="0" y="1181"/>
                    </a:lnTo>
                    <a:lnTo>
                      <a:pt x="0" y="296"/>
                    </a:lnTo>
                    <a:lnTo>
                      <a:pt x="495" y="0"/>
                    </a:lnTo>
                    <a:lnTo>
                      <a:pt x="495" y="885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îṥļîḑé-任意多边形: 形状 47"/>
              <p:cNvSpPr>
                <a:spLocks/>
              </p:cNvSpPr>
              <p:nvPr/>
            </p:nvSpPr>
            <p:spPr bwMode="auto">
              <a:xfrm>
                <a:off x="4511" y="4621"/>
                <a:ext cx="985" cy="588"/>
              </a:xfrm>
              <a:custGeom>
                <a:avLst/>
                <a:gdLst>
                  <a:gd name="T0" fmla="*/ 0 w 985"/>
                  <a:gd name="T1" fmla="*/ 292 h 588"/>
                  <a:gd name="T2" fmla="*/ 490 w 985"/>
                  <a:gd name="T3" fmla="*/ 0 h 588"/>
                  <a:gd name="T4" fmla="*/ 985 w 985"/>
                  <a:gd name="T5" fmla="*/ 292 h 588"/>
                  <a:gd name="T6" fmla="*/ 490 w 985"/>
                  <a:gd name="T7" fmla="*/ 588 h 588"/>
                  <a:gd name="T8" fmla="*/ 0 w 985"/>
                  <a:gd name="T9" fmla="*/ 292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588">
                    <a:moveTo>
                      <a:pt x="0" y="292"/>
                    </a:moveTo>
                    <a:lnTo>
                      <a:pt x="490" y="0"/>
                    </a:lnTo>
                    <a:lnTo>
                      <a:pt x="985" y="292"/>
                    </a:lnTo>
                    <a:lnTo>
                      <a:pt x="490" y="588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îṥļîḑé-任意多边形: 形状 82"/>
              <p:cNvSpPr>
                <a:spLocks/>
              </p:cNvSpPr>
              <p:nvPr/>
            </p:nvSpPr>
            <p:spPr bwMode="auto">
              <a:xfrm>
                <a:off x="5691" y="3834"/>
                <a:ext cx="490" cy="2260"/>
              </a:xfrm>
              <a:custGeom>
                <a:avLst/>
                <a:gdLst>
                  <a:gd name="T0" fmla="*/ 0 w 490"/>
                  <a:gd name="T1" fmla="*/ 1964 h 2260"/>
                  <a:gd name="T2" fmla="*/ 490 w 490"/>
                  <a:gd name="T3" fmla="*/ 2260 h 2260"/>
                  <a:gd name="T4" fmla="*/ 490 w 490"/>
                  <a:gd name="T5" fmla="*/ 292 h 2260"/>
                  <a:gd name="T6" fmla="*/ 0 w 490"/>
                  <a:gd name="T7" fmla="*/ 0 h 2260"/>
                  <a:gd name="T8" fmla="*/ 0 w 490"/>
                  <a:gd name="T9" fmla="*/ 1964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260">
                    <a:moveTo>
                      <a:pt x="0" y="1964"/>
                    </a:moveTo>
                    <a:lnTo>
                      <a:pt x="490" y="2260"/>
                    </a:lnTo>
                    <a:lnTo>
                      <a:pt x="490" y="292"/>
                    </a:lnTo>
                    <a:lnTo>
                      <a:pt x="0" y="0"/>
                    </a:lnTo>
                    <a:lnTo>
                      <a:pt x="0" y="1964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ṥļîḑé-任意多边形: 形状 83"/>
              <p:cNvSpPr>
                <a:spLocks/>
              </p:cNvSpPr>
              <p:nvPr/>
            </p:nvSpPr>
            <p:spPr bwMode="auto">
              <a:xfrm>
                <a:off x="6181" y="3834"/>
                <a:ext cx="490" cy="2260"/>
              </a:xfrm>
              <a:custGeom>
                <a:avLst/>
                <a:gdLst>
                  <a:gd name="T0" fmla="*/ 490 w 490"/>
                  <a:gd name="T1" fmla="*/ 1964 h 2260"/>
                  <a:gd name="T2" fmla="*/ 0 w 490"/>
                  <a:gd name="T3" fmla="*/ 2260 h 2260"/>
                  <a:gd name="T4" fmla="*/ 0 w 490"/>
                  <a:gd name="T5" fmla="*/ 292 h 2260"/>
                  <a:gd name="T6" fmla="*/ 490 w 490"/>
                  <a:gd name="T7" fmla="*/ 0 h 2260"/>
                  <a:gd name="T8" fmla="*/ 490 w 490"/>
                  <a:gd name="T9" fmla="*/ 1964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260">
                    <a:moveTo>
                      <a:pt x="490" y="1964"/>
                    </a:moveTo>
                    <a:lnTo>
                      <a:pt x="0" y="2260"/>
                    </a:lnTo>
                    <a:lnTo>
                      <a:pt x="0" y="292"/>
                    </a:lnTo>
                    <a:lnTo>
                      <a:pt x="490" y="0"/>
                    </a:lnTo>
                    <a:lnTo>
                      <a:pt x="490" y="1964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ṥļîḑé-任意多边形: 形状 84"/>
              <p:cNvSpPr>
                <a:spLocks/>
              </p:cNvSpPr>
              <p:nvPr/>
            </p:nvSpPr>
            <p:spPr bwMode="auto">
              <a:xfrm>
                <a:off x="5691" y="3538"/>
                <a:ext cx="980" cy="588"/>
              </a:xfrm>
              <a:custGeom>
                <a:avLst/>
                <a:gdLst>
                  <a:gd name="T0" fmla="*/ 0 w 980"/>
                  <a:gd name="T1" fmla="*/ 296 h 588"/>
                  <a:gd name="T2" fmla="*/ 490 w 980"/>
                  <a:gd name="T3" fmla="*/ 0 h 588"/>
                  <a:gd name="T4" fmla="*/ 980 w 980"/>
                  <a:gd name="T5" fmla="*/ 296 h 588"/>
                  <a:gd name="T6" fmla="*/ 490 w 980"/>
                  <a:gd name="T7" fmla="*/ 588 h 588"/>
                  <a:gd name="T8" fmla="*/ 0 w 980"/>
                  <a:gd name="T9" fmla="*/ 296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0" h="588">
                    <a:moveTo>
                      <a:pt x="0" y="296"/>
                    </a:moveTo>
                    <a:lnTo>
                      <a:pt x="490" y="0"/>
                    </a:lnTo>
                    <a:lnTo>
                      <a:pt x="980" y="296"/>
                    </a:lnTo>
                    <a:lnTo>
                      <a:pt x="490" y="588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ṥļîḑé-任意多边形: 形状 85"/>
              <p:cNvSpPr>
                <a:spLocks/>
              </p:cNvSpPr>
              <p:nvPr/>
            </p:nvSpPr>
            <p:spPr bwMode="auto">
              <a:xfrm>
                <a:off x="8050" y="4029"/>
                <a:ext cx="490" cy="2065"/>
              </a:xfrm>
              <a:custGeom>
                <a:avLst/>
                <a:gdLst>
                  <a:gd name="T0" fmla="*/ 0 w 490"/>
                  <a:gd name="T1" fmla="*/ 1769 h 2065"/>
                  <a:gd name="T2" fmla="*/ 490 w 490"/>
                  <a:gd name="T3" fmla="*/ 2065 h 2065"/>
                  <a:gd name="T4" fmla="*/ 490 w 490"/>
                  <a:gd name="T5" fmla="*/ 292 h 2065"/>
                  <a:gd name="T6" fmla="*/ 0 w 490"/>
                  <a:gd name="T7" fmla="*/ 0 h 2065"/>
                  <a:gd name="T8" fmla="*/ 0 w 490"/>
                  <a:gd name="T9" fmla="*/ 1769 h 2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065">
                    <a:moveTo>
                      <a:pt x="0" y="1769"/>
                    </a:moveTo>
                    <a:lnTo>
                      <a:pt x="490" y="2065"/>
                    </a:lnTo>
                    <a:lnTo>
                      <a:pt x="490" y="292"/>
                    </a:lnTo>
                    <a:lnTo>
                      <a:pt x="0" y="0"/>
                    </a:lnTo>
                    <a:lnTo>
                      <a:pt x="0" y="1769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ṥļîḑé-任意多边形: 形状 86"/>
              <p:cNvSpPr>
                <a:spLocks/>
              </p:cNvSpPr>
              <p:nvPr/>
            </p:nvSpPr>
            <p:spPr bwMode="auto">
              <a:xfrm>
                <a:off x="8540" y="4029"/>
                <a:ext cx="490" cy="2065"/>
              </a:xfrm>
              <a:custGeom>
                <a:avLst/>
                <a:gdLst>
                  <a:gd name="T0" fmla="*/ 490 w 490"/>
                  <a:gd name="T1" fmla="*/ 1769 h 2065"/>
                  <a:gd name="T2" fmla="*/ 0 w 490"/>
                  <a:gd name="T3" fmla="*/ 2065 h 2065"/>
                  <a:gd name="T4" fmla="*/ 0 w 490"/>
                  <a:gd name="T5" fmla="*/ 292 h 2065"/>
                  <a:gd name="T6" fmla="*/ 490 w 490"/>
                  <a:gd name="T7" fmla="*/ 0 h 2065"/>
                  <a:gd name="T8" fmla="*/ 490 w 490"/>
                  <a:gd name="T9" fmla="*/ 1769 h 2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065">
                    <a:moveTo>
                      <a:pt x="490" y="1769"/>
                    </a:moveTo>
                    <a:lnTo>
                      <a:pt x="0" y="2065"/>
                    </a:lnTo>
                    <a:lnTo>
                      <a:pt x="0" y="292"/>
                    </a:lnTo>
                    <a:lnTo>
                      <a:pt x="490" y="0"/>
                    </a:lnTo>
                    <a:lnTo>
                      <a:pt x="490" y="1769"/>
                    </a:ln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îṥļîḑé-任意多边形: 形状 87"/>
              <p:cNvSpPr>
                <a:spLocks/>
              </p:cNvSpPr>
              <p:nvPr/>
            </p:nvSpPr>
            <p:spPr bwMode="auto">
              <a:xfrm>
                <a:off x="8050" y="3732"/>
                <a:ext cx="980" cy="589"/>
              </a:xfrm>
              <a:custGeom>
                <a:avLst/>
                <a:gdLst>
                  <a:gd name="T0" fmla="*/ 0 w 980"/>
                  <a:gd name="T1" fmla="*/ 297 h 589"/>
                  <a:gd name="T2" fmla="*/ 490 w 980"/>
                  <a:gd name="T3" fmla="*/ 0 h 589"/>
                  <a:gd name="T4" fmla="*/ 980 w 980"/>
                  <a:gd name="T5" fmla="*/ 297 h 589"/>
                  <a:gd name="T6" fmla="*/ 490 w 980"/>
                  <a:gd name="T7" fmla="*/ 589 h 589"/>
                  <a:gd name="T8" fmla="*/ 0 w 980"/>
                  <a:gd name="T9" fmla="*/ 297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0" h="589">
                    <a:moveTo>
                      <a:pt x="0" y="297"/>
                    </a:moveTo>
                    <a:lnTo>
                      <a:pt x="490" y="0"/>
                    </a:lnTo>
                    <a:lnTo>
                      <a:pt x="980" y="297"/>
                    </a:lnTo>
                    <a:lnTo>
                      <a:pt x="490" y="589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îṥļîḑé-任意多边形: 形状 88"/>
              <p:cNvSpPr>
                <a:spLocks/>
              </p:cNvSpPr>
              <p:nvPr/>
            </p:nvSpPr>
            <p:spPr bwMode="auto">
              <a:xfrm>
                <a:off x="9225" y="3732"/>
                <a:ext cx="495" cy="2362"/>
              </a:xfrm>
              <a:custGeom>
                <a:avLst/>
                <a:gdLst>
                  <a:gd name="T0" fmla="*/ 0 w 495"/>
                  <a:gd name="T1" fmla="*/ 2066 h 2362"/>
                  <a:gd name="T2" fmla="*/ 495 w 495"/>
                  <a:gd name="T3" fmla="*/ 2362 h 2362"/>
                  <a:gd name="T4" fmla="*/ 495 w 495"/>
                  <a:gd name="T5" fmla="*/ 297 h 2362"/>
                  <a:gd name="T6" fmla="*/ 0 w 495"/>
                  <a:gd name="T7" fmla="*/ 0 h 2362"/>
                  <a:gd name="T8" fmla="*/ 0 w 495"/>
                  <a:gd name="T9" fmla="*/ 2066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362">
                    <a:moveTo>
                      <a:pt x="0" y="2066"/>
                    </a:moveTo>
                    <a:lnTo>
                      <a:pt x="495" y="2362"/>
                    </a:lnTo>
                    <a:lnTo>
                      <a:pt x="495" y="297"/>
                    </a:lnTo>
                    <a:lnTo>
                      <a:pt x="0" y="0"/>
                    </a:lnTo>
                    <a:lnTo>
                      <a:pt x="0" y="2066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ṥļîḑé-任意多边形: 形状 89"/>
              <p:cNvSpPr>
                <a:spLocks/>
              </p:cNvSpPr>
              <p:nvPr/>
            </p:nvSpPr>
            <p:spPr bwMode="auto">
              <a:xfrm>
                <a:off x="9720" y="3732"/>
                <a:ext cx="490" cy="2362"/>
              </a:xfrm>
              <a:custGeom>
                <a:avLst/>
                <a:gdLst>
                  <a:gd name="T0" fmla="*/ 490 w 490"/>
                  <a:gd name="T1" fmla="*/ 2066 h 2362"/>
                  <a:gd name="T2" fmla="*/ 0 w 490"/>
                  <a:gd name="T3" fmla="*/ 2362 h 2362"/>
                  <a:gd name="T4" fmla="*/ 0 w 490"/>
                  <a:gd name="T5" fmla="*/ 297 h 2362"/>
                  <a:gd name="T6" fmla="*/ 490 w 490"/>
                  <a:gd name="T7" fmla="*/ 0 h 2362"/>
                  <a:gd name="T8" fmla="*/ 490 w 490"/>
                  <a:gd name="T9" fmla="*/ 2066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362">
                    <a:moveTo>
                      <a:pt x="490" y="2066"/>
                    </a:moveTo>
                    <a:lnTo>
                      <a:pt x="0" y="2362"/>
                    </a:lnTo>
                    <a:lnTo>
                      <a:pt x="0" y="297"/>
                    </a:lnTo>
                    <a:lnTo>
                      <a:pt x="490" y="0"/>
                    </a:lnTo>
                    <a:lnTo>
                      <a:pt x="490" y="2066"/>
                    </a:ln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ṥļîḑé-任意多边形: 形状 90"/>
              <p:cNvSpPr>
                <a:spLocks/>
              </p:cNvSpPr>
              <p:nvPr/>
            </p:nvSpPr>
            <p:spPr bwMode="auto">
              <a:xfrm>
                <a:off x="9225" y="3436"/>
                <a:ext cx="985" cy="593"/>
              </a:xfrm>
              <a:custGeom>
                <a:avLst/>
                <a:gdLst>
                  <a:gd name="T0" fmla="*/ 0 w 985"/>
                  <a:gd name="T1" fmla="*/ 296 h 593"/>
                  <a:gd name="T2" fmla="*/ 495 w 985"/>
                  <a:gd name="T3" fmla="*/ 0 h 593"/>
                  <a:gd name="T4" fmla="*/ 985 w 985"/>
                  <a:gd name="T5" fmla="*/ 296 h 593"/>
                  <a:gd name="T6" fmla="*/ 495 w 985"/>
                  <a:gd name="T7" fmla="*/ 593 h 593"/>
                  <a:gd name="T8" fmla="*/ 0 w 985"/>
                  <a:gd name="T9" fmla="*/ 296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593">
                    <a:moveTo>
                      <a:pt x="0" y="296"/>
                    </a:moveTo>
                    <a:lnTo>
                      <a:pt x="495" y="0"/>
                    </a:lnTo>
                    <a:lnTo>
                      <a:pt x="985" y="296"/>
                    </a:lnTo>
                    <a:lnTo>
                      <a:pt x="495" y="59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ṥļîḑé-任意多边形: 形状 91"/>
              <p:cNvSpPr>
                <a:spLocks/>
              </p:cNvSpPr>
              <p:nvPr/>
            </p:nvSpPr>
            <p:spPr bwMode="auto">
              <a:xfrm>
                <a:off x="6870" y="4422"/>
                <a:ext cx="491" cy="1672"/>
              </a:xfrm>
              <a:custGeom>
                <a:avLst/>
                <a:gdLst>
                  <a:gd name="T0" fmla="*/ 0 w 491"/>
                  <a:gd name="T1" fmla="*/ 1376 h 1672"/>
                  <a:gd name="T2" fmla="*/ 491 w 491"/>
                  <a:gd name="T3" fmla="*/ 1672 h 1672"/>
                  <a:gd name="T4" fmla="*/ 491 w 491"/>
                  <a:gd name="T5" fmla="*/ 292 h 1672"/>
                  <a:gd name="T6" fmla="*/ 0 w 491"/>
                  <a:gd name="T7" fmla="*/ 0 h 1672"/>
                  <a:gd name="T8" fmla="*/ 0 w 491"/>
                  <a:gd name="T9" fmla="*/ 137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672">
                    <a:moveTo>
                      <a:pt x="0" y="1376"/>
                    </a:moveTo>
                    <a:lnTo>
                      <a:pt x="491" y="1672"/>
                    </a:lnTo>
                    <a:lnTo>
                      <a:pt x="491" y="292"/>
                    </a:lnTo>
                    <a:lnTo>
                      <a:pt x="0" y="0"/>
                    </a:lnTo>
                    <a:lnTo>
                      <a:pt x="0" y="1376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ṥļîḑé-任意多边形: 形状 92"/>
              <p:cNvSpPr>
                <a:spLocks/>
              </p:cNvSpPr>
              <p:nvPr/>
            </p:nvSpPr>
            <p:spPr bwMode="auto">
              <a:xfrm>
                <a:off x="7361" y="4422"/>
                <a:ext cx="490" cy="1672"/>
              </a:xfrm>
              <a:custGeom>
                <a:avLst/>
                <a:gdLst>
                  <a:gd name="T0" fmla="*/ 490 w 490"/>
                  <a:gd name="T1" fmla="*/ 1376 h 1672"/>
                  <a:gd name="T2" fmla="*/ 0 w 490"/>
                  <a:gd name="T3" fmla="*/ 1672 h 1672"/>
                  <a:gd name="T4" fmla="*/ 0 w 490"/>
                  <a:gd name="T5" fmla="*/ 292 h 1672"/>
                  <a:gd name="T6" fmla="*/ 490 w 490"/>
                  <a:gd name="T7" fmla="*/ 0 h 1672"/>
                  <a:gd name="T8" fmla="*/ 490 w 490"/>
                  <a:gd name="T9" fmla="*/ 137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672">
                    <a:moveTo>
                      <a:pt x="490" y="1376"/>
                    </a:moveTo>
                    <a:lnTo>
                      <a:pt x="0" y="1672"/>
                    </a:lnTo>
                    <a:lnTo>
                      <a:pt x="0" y="292"/>
                    </a:lnTo>
                    <a:lnTo>
                      <a:pt x="490" y="0"/>
                    </a:lnTo>
                    <a:lnTo>
                      <a:pt x="490" y="1376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ṥļîḑé-任意多边形: 形状 93"/>
              <p:cNvSpPr>
                <a:spLocks/>
              </p:cNvSpPr>
              <p:nvPr/>
            </p:nvSpPr>
            <p:spPr bwMode="auto">
              <a:xfrm>
                <a:off x="6870" y="4126"/>
                <a:ext cx="981" cy="588"/>
              </a:xfrm>
              <a:custGeom>
                <a:avLst/>
                <a:gdLst>
                  <a:gd name="T0" fmla="*/ 0 w 981"/>
                  <a:gd name="T1" fmla="*/ 296 h 588"/>
                  <a:gd name="T2" fmla="*/ 491 w 981"/>
                  <a:gd name="T3" fmla="*/ 0 h 588"/>
                  <a:gd name="T4" fmla="*/ 981 w 981"/>
                  <a:gd name="T5" fmla="*/ 296 h 588"/>
                  <a:gd name="T6" fmla="*/ 491 w 981"/>
                  <a:gd name="T7" fmla="*/ 588 h 588"/>
                  <a:gd name="T8" fmla="*/ 0 w 981"/>
                  <a:gd name="T9" fmla="*/ 296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588">
                    <a:moveTo>
                      <a:pt x="0" y="296"/>
                    </a:moveTo>
                    <a:lnTo>
                      <a:pt x="491" y="0"/>
                    </a:lnTo>
                    <a:lnTo>
                      <a:pt x="981" y="296"/>
                    </a:lnTo>
                    <a:lnTo>
                      <a:pt x="491" y="588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ṥļîḑé-任意多边形: 形状 97"/>
              <p:cNvSpPr>
                <a:spLocks/>
              </p:cNvSpPr>
              <p:nvPr/>
            </p:nvSpPr>
            <p:spPr bwMode="auto">
              <a:xfrm>
                <a:off x="3332" y="5209"/>
                <a:ext cx="494" cy="885"/>
              </a:xfrm>
              <a:custGeom>
                <a:avLst/>
                <a:gdLst>
                  <a:gd name="T0" fmla="*/ 0 w 494"/>
                  <a:gd name="T1" fmla="*/ 589 h 885"/>
                  <a:gd name="T2" fmla="*/ 494 w 494"/>
                  <a:gd name="T3" fmla="*/ 885 h 885"/>
                  <a:gd name="T4" fmla="*/ 494 w 494"/>
                  <a:gd name="T5" fmla="*/ 297 h 885"/>
                  <a:gd name="T6" fmla="*/ 0 w 494"/>
                  <a:gd name="T7" fmla="*/ 0 h 885"/>
                  <a:gd name="T8" fmla="*/ 0 w 494"/>
                  <a:gd name="T9" fmla="*/ 589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885">
                    <a:moveTo>
                      <a:pt x="0" y="589"/>
                    </a:moveTo>
                    <a:lnTo>
                      <a:pt x="494" y="885"/>
                    </a:lnTo>
                    <a:lnTo>
                      <a:pt x="494" y="297"/>
                    </a:lnTo>
                    <a:lnTo>
                      <a:pt x="0" y="0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ṥļîḑé-任意多边形: 形状 98"/>
              <p:cNvSpPr>
                <a:spLocks/>
              </p:cNvSpPr>
              <p:nvPr/>
            </p:nvSpPr>
            <p:spPr bwMode="auto">
              <a:xfrm>
                <a:off x="3826" y="5209"/>
                <a:ext cx="491" cy="885"/>
              </a:xfrm>
              <a:custGeom>
                <a:avLst/>
                <a:gdLst>
                  <a:gd name="T0" fmla="*/ 491 w 491"/>
                  <a:gd name="T1" fmla="*/ 589 h 885"/>
                  <a:gd name="T2" fmla="*/ 0 w 491"/>
                  <a:gd name="T3" fmla="*/ 885 h 885"/>
                  <a:gd name="T4" fmla="*/ 0 w 491"/>
                  <a:gd name="T5" fmla="*/ 297 h 885"/>
                  <a:gd name="T6" fmla="*/ 491 w 491"/>
                  <a:gd name="T7" fmla="*/ 0 h 885"/>
                  <a:gd name="T8" fmla="*/ 491 w 491"/>
                  <a:gd name="T9" fmla="*/ 589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885">
                    <a:moveTo>
                      <a:pt x="491" y="589"/>
                    </a:moveTo>
                    <a:lnTo>
                      <a:pt x="0" y="885"/>
                    </a:lnTo>
                    <a:lnTo>
                      <a:pt x="0" y="297"/>
                    </a:lnTo>
                    <a:lnTo>
                      <a:pt x="491" y="0"/>
                    </a:lnTo>
                    <a:lnTo>
                      <a:pt x="491" y="58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îṥļîḑé-任意多边形: 形状 99"/>
              <p:cNvSpPr>
                <a:spLocks/>
              </p:cNvSpPr>
              <p:nvPr/>
            </p:nvSpPr>
            <p:spPr bwMode="auto">
              <a:xfrm>
                <a:off x="3332" y="4913"/>
                <a:ext cx="985" cy="593"/>
              </a:xfrm>
              <a:custGeom>
                <a:avLst/>
                <a:gdLst>
                  <a:gd name="T0" fmla="*/ 0 w 985"/>
                  <a:gd name="T1" fmla="*/ 296 h 593"/>
                  <a:gd name="T2" fmla="*/ 494 w 985"/>
                  <a:gd name="T3" fmla="*/ 0 h 593"/>
                  <a:gd name="T4" fmla="*/ 985 w 985"/>
                  <a:gd name="T5" fmla="*/ 296 h 593"/>
                  <a:gd name="T6" fmla="*/ 494 w 985"/>
                  <a:gd name="T7" fmla="*/ 593 h 593"/>
                  <a:gd name="T8" fmla="*/ 0 w 985"/>
                  <a:gd name="T9" fmla="*/ 296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593">
                    <a:moveTo>
                      <a:pt x="0" y="296"/>
                    </a:moveTo>
                    <a:lnTo>
                      <a:pt x="494" y="0"/>
                    </a:lnTo>
                    <a:lnTo>
                      <a:pt x="985" y="296"/>
                    </a:lnTo>
                    <a:lnTo>
                      <a:pt x="494" y="59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9" name="îṥļîḑé-Straight Connector 18"/>
            <p:cNvCxnSpPr/>
            <p:nvPr/>
          </p:nvCxnSpPr>
          <p:spPr>
            <a:xfrm>
              <a:off x="6036409" y="3333477"/>
              <a:ext cx="0" cy="52257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ṥļîḑé-文本框 102"/>
            <p:cNvSpPr txBox="1"/>
            <p:nvPr/>
          </p:nvSpPr>
          <p:spPr>
            <a:xfrm>
              <a:off x="5728351" y="3039333"/>
              <a:ext cx="6235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Key words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îṥļîḑé-Straight Connector 20"/>
            <p:cNvCxnSpPr/>
            <p:nvPr/>
          </p:nvCxnSpPr>
          <p:spPr>
            <a:xfrm>
              <a:off x="7894641" y="2246047"/>
              <a:ext cx="0" cy="52257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ṥļîḑé-文本框 104"/>
            <p:cNvSpPr txBox="1"/>
            <p:nvPr/>
          </p:nvSpPr>
          <p:spPr>
            <a:xfrm>
              <a:off x="7586584" y="1981398"/>
              <a:ext cx="6235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Key words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3" name="îṥļîḑé-Straight Connector 22"/>
            <p:cNvCxnSpPr/>
            <p:nvPr/>
          </p:nvCxnSpPr>
          <p:spPr>
            <a:xfrm>
              <a:off x="6978579" y="3101722"/>
              <a:ext cx="0" cy="52257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îṥļîḑé-文本框 106"/>
            <p:cNvSpPr txBox="1"/>
            <p:nvPr/>
          </p:nvSpPr>
          <p:spPr>
            <a:xfrm>
              <a:off x="6670522" y="2837072"/>
              <a:ext cx="6235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Key words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îṥļîḑé-Straight Connector 24"/>
            <p:cNvCxnSpPr/>
            <p:nvPr/>
          </p:nvCxnSpPr>
          <p:spPr>
            <a:xfrm>
              <a:off x="8841687" y="2722990"/>
              <a:ext cx="0" cy="52257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îṥļîḑé-文本框 108"/>
            <p:cNvSpPr txBox="1"/>
            <p:nvPr/>
          </p:nvSpPr>
          <p:spPr>
            <a:xfrm>
              <a:off x="8533630" y="2458342"/>
              <a:ext cx="6235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Key words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7" name="îṥļîḑé-Straight Connector 26"/>
            <p:cNvCxnSpPr/>
            <p:nvPr/>
          </p:nvCxnSpPr>
          <p:spPr>
            <a:xfrm>
              <a:off x="9778146" y="2435345"/>
              <a:ext cx="0" cy="52257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îṥļîḑé-文本框 110"/>
            <p:cNvSpPr txBox="1"/>
            <p:nvPr/>
          </p:nvSpPr>
          <p:spPr>
            <a:xfrm>
              <a:off x="9470089" y="2170696"/>
              <a:ext cx="6235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Key words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9" name="îṥļîḑé-Straight Connector 28"/>
            <p:cNvCxnSpPr/>
            <p:nvPr/>
          </p:nvCxnSpPr>
          <p:spPr>
            <a:xfrm>
              <a:off x="10714771" y="2188602"/>
              <a:ext cx="0" cy="52257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îṥļîḑé-文本框 112"/>
            <p:cNvSpPr txBox="1"/>
            <p:nvPr/>
          </p:nvSpPr>
          <p:spPr>
            <a:xfrm>
              <a:off x="10406714" y="1923953"/>
              <a:ext cx="6235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Key words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îṥļîḑé-Straight Connector 30"/>
            <p:cNvCxnSpPr/>
            <p:nvPr/>
          </p:nvCxnSpPr>
          <p:spPr>
            <a:xfrm flipH="1">
              <a:off x="10229136" y="2712011"/>
              <a:ext cx="489016" cy="29643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îṥļîḑé-Straight Connector 31"/>
            <p:cNvCxnSpPr/>
            <p:nvPr/>
          </p:nvCxnSpPr>
          <p:spPr>
            <a:xfrm flipH="1">
              <a:off x="9290489" y="2949129"/>
              <a:ext cx="489016" cy="29643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îṥļîḑé-Straight Connector 32"/>
            <p:cNvCxnSpPr/>
            <p:nvPr/>
          </p:nvCxnSpPr>
          <p:spPr>
            <a:xfrm flipH="1">
              <a:off x="8356145" y="3247392"/>
              <a:ext cx="489016" cy="29643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îṥļîḑé-Straight Connector 33"/>
            <p:cNvCxnSpPr/>
            <p:nvPr/>
          </p:nvCxnSpPr>
          <p:spPr>
            <a:xfrm flipH="1">
              <a:off x="7409325" y="2770570"/>
              <a:ext cx="489016" cy="29643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îṥļîḑé-Straight Connector 34"/>
            <p:cNvCxnSpPr/>
            <p:nvPr/>
          </p:nvCxnSpPr>
          <p:spPr>
            <a:xfrm flipH="1">
              <a:off x="6484546" y="3627840"/>
              <a:ext cx="489016" cy="29643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îṥļîḑé-Straight Connector 35"/>
            <p:cNvCxnSpPr/>
            <p:nvPr/>
          </p:nvCxnSpPr>
          <p:spPr>
            <a:xfrm flipH="1">
              <a:off x="5548255" y="3856721"/>
              <a:ext cx="489016" cy="29643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îṥļîḑé-文本框 123"/>
            <p:cNvSpPr txBox="1"/>
            <p:nvPr/>
          </p:nvSpPr>
          <p:spPr>
            <a:xfrm rot="19711171">
              <a:off x="10067284" y="2624395"/>
              <a:ext cx="759111" cy="24622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000">
                  <a:solidFill>
                    <a:schemeClr val="bg2">
                      <a:lumMod val="50000"/>
                    </a:schemeClr>
                  </a:solidFill>
                  <a:latin typeface="Impact" panose="020B0806030902050204" pitchFamily="34" charset="0"/>
                </a:rPr>
                <a:t>75 %</a:t>
              </a:r>
            </a:p>
          </p:txBody>
        </p:sp>
        <p:sp>
          <p:nvSpPr>
            <p:cNvPr id="38" name="îṥļîḑé-文本框 124"/>
            <p:cNvSpPr txBox="1"/>
            <p:nvPr/>
          </p:nvSpPr>
          <p:spPr>
            <a:xfrm rot="19711171">
              <a:off x="9130486" y="2879982"/>
              <a:ext cx="759111" cy="24622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000">
                  <a:solidFill>
                    <a:schemeClr val="bg2">
                      <a:lumMod val="50000"/>
                    </a:schemeClr>
                  </a:solidFill>
                  <a:latin typeface="Impact" panose="020B0806030902050204" pitchFamily="34" charset="0"/>
                </a:rPr>
                <a:t>65 %</a:t>
              </a:r>
            </a:p>
          </p:txBody>
        </p:sp>
        <p:sp>
          <p:nvSpPr>
            <p:cNvPr id="39" name="îṥļîḑé-文本框 125"/>
            <p:cNvSpPr txBox="1"/>
            <p:nvPr/>
          </p:nvSpPr>
          <p:spPr>
            <a:xfrm rot="19711171">
              <a:off x="8167458" y="3185577"/>
              <a:ext cx="759111" cy="24622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000">
                  <a:solidFill>
                    <a:schemeClr val="bg2">
                      <a:lumMod val="50000"/>
                    </a:schemeClr>
                  </a:solidFill>
                  <a:latin typeface="Impact" panose="020B0806030902050204" pitchFamily="34" charset="0"/>
                </a:rPr>
                <a:t>55 %</a:t>
              </a:r>
            </a:p>
          </p:txBody>
        </p:sp>
        <p:sp>
          <p:nvSpPr>
            <p:cNvPr id="40" name="îṥļîḑé-文本框 126"/>
            <p:cNvSpPr txBox="1"/>
            <p:nvPr/>
          </p:nvSpPr>
          <p:spPr>
            <a:xfrm rot="19711171">
              <a:off x="7225532" y="2697878"/>
              <a:ext cx="759111" cy="24622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000" dirty="0">
                  <a:solidFill>
                    <a:schemeClr val="bg2">
                      <a:lumMod val="50000"/>
                    </a:schemeClr>
                  </a:solidFill>
                  <a:latin typeface="Impact" panose="020B0806030902050204" pitchFamily="34" charset="0"/>
                </a:rPr>
                <a:t>75 %</a:t>
              </a:r>
            </a:p>
          </p:txBody>
        </p:sp>
        <p:sp>
          <p:nvSpPr>
            <p:cNvPr id="41" name="ïšḻïďê-文本框 127"/>
            <p:cNvSpPr txBox="1"/>
            <p:nvPr/>
          </p:nvSpPr>
          <p:spPr>
            <a:xfrm rot="19711171">
              <a:off x="6310066" y="3555752"/>
              <a:ext cx="759111" cy="24622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000">
                  <a:solidFill>
                    <a:schemeClr val="bg2">
                      <a:lumMod val="50000"/>
                    </a:schemeClr>
                  </a:solidFill>
                  <a:latin typeface="Impact" panose="020B0806030902050204" pitchFamily="34" charset="0"/>
                </a:rPr>
                <a:t>35 %</a:t>
              </a:r>
            </a:p>
          </p:txBody>
        </p:sp>
        <p:sp>
          <p:nvSpPr>
            <p:cNvPr id="42" name="ïšḻïďê-文本框 128"/>
            <p:cNvSpPr txBox="1"/>
            <p:nvPr/>
          </p:nvSpPr>
          <p:spPr>
            <a:xfrm rot="19711171">
              <a:off x="5357335" y="3794222"/>
              <a:ext cx="759111" cy="24622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000">
                  <a:solidFill>
                    <a:schemeClr val="bg2">
                      <a:lumMod val="50000"/>
                    </a:schemeClr>
                  </a:solidFill>
                  <a:latin typeface="Impact" panose="020B0806030902050204" pitchFamily="34" charset="0"/>
                </a:rPr>
                <a:t>25 %</a:t>
              </a:r>
            </a:p>
          </p:txBody>
        </p:sp>
        <p:sp>
          <p:nvSpPr>
            <p:cNvPr id="43" name="ïšḻïďê-Oval 42"/>
            <p:cNvSpPr/>
            <p:nvPr/>
          </p:nvSpPr>
          <p:spPr>
            <a:xfrm>
              <a:off x="10688503" y="2686374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šḻïďê-Oval 43"/>
            <p:cNvSpPr/>
            <p:nvPr/>
          </p:nvSpPr>
          <p:spPr>
            <a:xfrm>
              <a:off x="10216393" y="2981448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šḻïďê-Oval 44"/>
            <p:cNvSpPr/>
            <p:nvPr/>
          </p:nvSpPr>
          <p:spPr>
            <a:xfrm>
              <a:off x="10690167" y="2184138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šḻïďê-Oval 45"/>
            <p:cNvSpPr/>
            <p:nvPr/>
          </p:nvSpPr>
          <p:spPr>
            <a:xfrm>
              <a:off x="9268096" y="3221784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šḻïďê-Oval 46"/>
            <p:cNvSpPr/>
            <p:nvPr/>
          </p:nvSpPr>
          <p:spPr>
            <a:xfrm>
              <a:off x="9751681" y="2927590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ïďê-Oval 47"/>
            <p:cNvSpPr/>
            <p:nvPr/>
          </p:nvSpPr>
          <p:spPr>
            <a:xfrm>
              <a:off x="9754846" y="2421535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šḻïďê-Oval 48"/>
            <p:cNvSpPr/>
            <p:nvPr/>
          </p:nvSpPr>
          <p:spPr>
            <a:xfrm>
              <a:off x="8818490" y="3218408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šḻïďê-Oval 49"/>
            <p:cNvSpPr/>
            <p:nvPr/>
          </p:nvSpPr>
          <p:spPr>
            <a:xfrm>
              <a:off x="8818490" y="2708303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šḻïďê-Oval 50"/>
            <p:cNvSpPr/>
            <p:nvPr/>
          </p:nvSpPr>
          <p:spPr>
            <a:xfrm>
              <a:off x="8333875" y="3518813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šḻïďê-Oval 51"/>
            <p:cNvSpPr/>
            <p:nvPr/>
          </p:nvSpPr>
          <p:spPr>
            <a:xfrm>
              <a:off x="7871653" y="2738116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šḻïďê-Oval 52"/>
            <p:cNvSpPr/>
            <p:nvPr/>
          </p:nvSpPr>
          <p:spPr>
            <a:xfrm>
              <a:off x="7867641" y="2224021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šḻïďê-Oval 53"/>
            <p:cNvSpPr/>
            <p:nvPr/>
          </p:nvSpPr>
          <p:spPr>
            <a:xfrm>
              <a:off x="7388733" y="3045875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šḻïďê-Oval 54"/>
            <p:cNvSpPr/>
            <p:nvPr/>
          </p:nvSpPr>
          <p:spPr>
            <a:xfrm>
              <a:off x="6956667" y="3077970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šḻïďê-Oval 55"/>
            <p:cNvSpPr/>
            <p:nvPr/>
          </p:nvSpPr>
          <p:spPr>
            <a:xfrm>
              <a:off x="6949738" y="3591659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šḻïďê-Oval 56"/>
            <p:cNvSpPr/>
            <p:nvPr/>
          </p:nvSpPr>
          <p:spPr>
            <a:xfrm>
              <a:off x="6464979" y="3893600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šḻïďê-Oval 57"/>
            <p:cNvSpPr/>
            <p:nvPr/>
          </p:nvSpPr>
          <p:spPr>
            <a:xfrm>
              <a:off x="6015037" y="3291387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šḻïďê-Oval 58"/>
            <p:cNvSpPr/>
            <p:nvPr/>
          </p:nvSpPr>
          <p:spPr>
            <a:xfrm>
              <a:off x="6011437" y="3831879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šḻïďê-Oval 59"/>
            <p:cNvSpPr/>
            <p:nvPr/>
          </p:nvSpPr>
          <p:spPr>
            <a:xfrm>
              <a:off x="5509304" y="4136804"/>
              <a:ext cx="54000" cy="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ïšḻïďê-Rectangle 3"/>
          <p:cNvSpPr/>
          <p:nvPr/>
        </p:nvSpPr>
        <p:spPr>
          <a:xfrm>
            <a:off x="0" y="4571290"/>
            <a:ext cx="12190414" cy="134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5" name="ïšḻïďê-Straight Connector 4"/>
          <p:cNvCxnSpPr/>
          <p:nvPr/>
        </p:nvCxnSpPr>
        <p:spPr>
          <a:xfrm flipH="1">
            <a:off x="1590" y="4571291"/>
            <a:ext cx="121888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ïšḻïďê-文本框 152"/>
          <p:cNvSpPr txBox="1">
            <a:spLocks/>
          </p:cNvSpPr>
          <p:nvPr/>
        </p:nvSpPr>
        <p:spPr>
          <a:xfrm>
            <a:off x="1620587" y="2217508"/>
            <a:ext cx="3001667" cy="533205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b="1" dirty="0"/>
              <a:t>Title text preset</a:t>
            </a:r>
            <a:endParaRPr lang="zh-CN" altLang="en-US" b="1" dirty="0"/>
          </a:p>
        </p:txBody>
      </p:sp>
      <p:sp>
        <p:nvSpPr>
          <p:cNvPr id="7" name="ïšḻïďê-文本框 156"/>
          <p:cNvSpPr txBox="1">
            <a:spLocks/>
          </p:cNvSpPr>
          <p:nvPr/>
        </p:nvSpPr>
        <p:spPr>
          <a:xfrm>
            <a:off x="1620587" y="2830907"/>
            <a:ext cx="3037786" cy="92333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dk1">
                    <a:lumMod val="100000"/>
                  </a:schemeClr>
                </a:solidFill>
              </a:rPr>
              <a:t>This part of the content is displayed as a text layout placeholder </a:t>
            </a: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，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en-US" altLang="zh-CN" dirty="0">
                <a:solidFill>
                  <a:schemeClr val="dk1">
                    <a:lumMod val="100000"/>
                  </a:schemeClr>
                </a:solidFill>
              </a:rPr>
              <a:t>It is recommended to use theme fonts to maintain uniformity of the full document text format</a:t>
            </a: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/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en-US" altLang="zh-CN" dirty="0">
                <a:solidFill>
                  <a:schemeClr val="dk1">
                    <a:lumMod val="100000"/>
                  </a:schemeClr>
                </a:solidFill>
              </a:rPr>
              <a:t>This part of the content is displayed as a text layout placeholder </a:t>
            </a: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，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en-US" altLang="zh-CN" dirty="0">
                <a:solidFill>
                  <a:schemeClr val="dk1">
                    <a:lumMod val="100000"/>
                  </a:schemeClr>
                </a:solidFill>
              </a:rPr>
              <a:t>It is recommended to use theme fonts to maintain uniformity of the full document text format</a:t>
            </a: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/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68931" y="5003963"/>
            <a:ext cx="8651351" cy="857260"/>
            <a:chOff x="1768931" y="4705020"/>
            <a:chExt cx="8651351" cy="857260"/>
          </a:xfrm>
        </p:grpSpPr>
        <p:grpSp>
          <p:nvGrpSpPr>
            <p:cNvPr id="9" name="组合 8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6" name="ïšḻïďê-文本框 17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zh-CN" sz="14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ïšḻïďê-文本框 17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> </a:t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4" name="ïšḻïďê-文本框 170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zh-CN" sz="14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ïšḻïďê-文本框 173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> </a:t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12" name="ïšḻïďê-文本框 16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zh-CN" sz="14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ïšḻïďê-文本框 16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> </a:t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</p:grpSp>
      <p:grpSp>
        <p:nvGrpSpPr>
          <p:cNvPr id="80" name="组合 4">
            <a:extLst>
              <a:ext uri="{FF2B5EF4-FFF2-40B4-BE49-F238E27FC236}">
                <a16:creationId xmlns:a16="http://schemas.microsoft.com/office/drawing/2014/main" id="{32D38729-E9FE-4521-A767-84FDCF09C8A7}"/>
              </a:ext>
            </a:extLst>
          </p:cNvPr>
          <p:cNvGrpSpPr/>
          <p:nvPr/>
        </p:nvGrpSpPr>
        <p:grpSpPr>
          <a:xfrm>
            <a:off x="514349" y="500584"/>
            <a:ext cx="4676776" cy="672895"/>
            <a:chOff x="514349" y="500584"/>
            <a:chExt cx="4676776" cy="672895"/>
          </a:xfrm>
        </p:grpSpPr>
        <p:sp>
          <p:nvSpPr>
            <p:cNvPr id="81" name="직사각형 45">
              <a:extLst>
                <a:ext uri="{FF2B5EF4-FFF2-40B4-BE49-F238E27FC236}">
                  <a16:creationId xmlns:a16="http://schemas.microsoft.com/office/drawing/2014/main" id="{4C839706-D2AC-427A-9466-53A83614E718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文本框 3">
              <a:extLst>
                <a:ext uri="{FF2B5EF4-FFF2-40B4-BE49-F238E27FC236}">
                  <a16:creationId xmlns:a16="http://schemas.microsoft.com/office/drawing/2014/main" id="{3AF5ECE8-0CB4-4DDD-AA89-20BDA7A1C92B}"/>
                </a:ext>
              </a:extLst>
            </p:cNvPr>
            <p:cNvSpPr txBox="1"/>
            <p:nvPr userDrawn="1"/>
          </p:nvSpPr>
          <p:spPr>
            <a:xfrm>
              <a:off x="514349" y="500584"/>
              <a:ext cx="467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83" name="组合 9">
            <a:extLst>
              <a:ext uri="{FF2B5EF4-FFF2-40B4-BE49-F238E27FC236}">
                <a16:creationId xmlns:a16="http://schemas.microsoft.com/office/drawing/2014/main" id="{66D5828A-2BBE-4FE7-AC06-E34F606E6A2C}"/>
              </a:ext>
            </a:extLst>
          </p:cNvPr>
          <p:cNvGrpSpPr/>
          <p:nvPr/>
        </p:nvGrpSpPr>
        <p:grpSpPr>
          <a:xfrm>
            <a:off x="8438348" y="6143624"/>
            <a:ext cx="2808771" cy="714375"/>
            <a:chOff x="2122478" y="4850674"/>
            <a:chExt cx="7892380" cy="2007326"/>
          </a:xfrm>
        </p:grpSpPr>
        <p:grpSp>
          <p:nvGrpSpPr>
            <p:cNvPr id="84" name="组合 10">
              <a:extLst>
                <a:ext uri="{FF2B5EF4-FFF2-40B4-BE49-F238E27FC236}">
                  <a16:creationId xmlns:a16="http://schemas.microsoft.com/office/drawing/2014/main" id="{EC5C3D46-2F83-428C-BA95-624377D2BB7F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等腰三角形 20">
                <a:extLst>
                  <a:ext uri="{FF2B5EF4-FFF2-40B4-BE49-F238E27FC236}">
                    <a16:creationId xmlns:a16="http://schemas.microsoft.com/office/drawing/2014/main" id="{6C7D05A1-6244-489D-AF43-DC2B5F22AEA4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直角三角形 21">
                <a:extLst>
                  <a:ext uri="{FF2B5EF4-FFF2-40B4-BE49-F238E27FC236}">
                    <a16:creationId xmlns:a16="http://schemas.microsoft.com/office/drawing/2014/main" id="{69E2069B-4E52-4DB0-8927-FD48CFADCD3A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85" name="组合 11">
              <a:extLst>
                <a:ext uri="{FF2B5EF4-FFF2-40B4-BE49-F238E27FC236}">
                  <a16:creationId xmlns:a16="http://schemas.microsoft.com/office/drawing/2014/main" id="{591E4F37-6EDF-4FFB-B023-F67FEF16FDFB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92" name="等腰三角形 18">
                <a:extLst>
                  <a:ext uri="{FF2B5EF4-FFF2-40B4-BE49-F238E27FC236}">
                    <a16:creationId xmlns:a16="http://schemas.microsoft.com/office/drawing/2014/main" id="{E6D51848-3EDA-404D-BE82-601F08A77498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直角三角形 19">
                <a:extLst>
                  <a:ext uri="{FF2B5EF4-FFF2-40B4-BE49-F238E27FC236}">
                    <a16:creationId xmlns:a16="http://schemas.microsoft.com/office/drawing/2014/main" id="{17C31721-501F-4407-88D1-C9C260EF8CFE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86" name="组合 12">
              <a:extLst>
                <a:ext uri="{FF2B5EF4-FFF2-40B4-BE49-F238E27FC236}">
                  <a16:creationId xmlns:a16="http://schemas.microsoft.com/office/drawing/2014/main" id="{BF578899-6ED2-44D4-A4A9-A756A8AC37BB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90" name="等腰三角形 16">
                <a:extLst>
                  <a:ext uri="{FF2B5EF4-FFF2-40B4-BE49-F238E27FC236}">
                    <a16:creationId xmlns:a16="http://schemas.microsoft.com/office/drawing/2014/main" id="{693A0360-9304-4B4E-BE67-E8A6B180FA3B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直角三角形 17">
                <a:extLst>
                  <a:ext uri="{FF2B5EF4-FFF2-40B4-BE49-F238E27FC236}">
                    <a16:creationId xmlns:a16="http://schemas.microsoft.com/office/drawing/2014/main" id="{A296FACF-286F-488A-B19F-B80C750C2B9A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87" name="组合 13">
              <a:extLst>
                <a:ext uri="{FF2B5EF4-FFF2-40B4-BE49-F238E27FC236}">
                  <a16:creationId xmlns:a16="http://schemas.microsoft.com/office/drawing/2014/main" id="{E7611A27-3C46-47E1-A499-A8FE73AB8B17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88" name="等腰三角形 14">
                <a:extLst>
                  <a:ext uri="{FF2B5EF4-FFF2-40B4-BE49-F238E27FC236}">
                    <a16:creationId xmlns:a16="http://schemas.microsoft.com/office/drawing/2014/main" id="{52F2D23D-D78A-4A55-9E91-57218CC747C6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直角三角形 15">
                <a:extLst>
                  <a:ext uri="{FF2B5EF4-FFF2-40B4-BE49-F238E27FC236}">
                    <a16:creationId xmlns:a16="http://schemas.microsoft.com/office/drawing/2014/main" id="{EF68E7B8-9B2C-4794-BDF6-C8D83E832674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22">
            <a:extLst>
              <a:ext uri="{FF2B5EF4-FFF2-40B4-BE49-F238E27FC236}">
                <a16:creationId xmlns:a16="http://schemas.microsoft.com/office/drawing/2014/main" id="{19469E14-3B65-417C-B55B-CA0F3126D58A}"/>
              </a:ext>
            </a:extLst>
          </p:cNvPr>
          <p:cNvGrpSpPr/>
          <p:nvPr/>
        </p:nvGrpSpPr>
        <p:grpSpPr>
          <a:xfrm>
            <a:off x="8720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7" name="等腰三角形 23">
              <a:extLst>
                <a:ext uri="{FF2B5EF4-FFF2-40B4-BE49-F238E27FC236}">
                  <a16:creationId xmlns:a16="http://schemas.microsoft.com/office/drawing/2014/main" id="{252AA12F-5305-44FE-9A9B-283465071AB8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等腰三角形 24">
              <a:extLst>
                <a:ext uri="{FF2B5EF4-FFF2-40B4-BE49-F238E27FC236}">
                  <a16:creationId xmlns:a16="http://schemas.microsoft.com/office/drawing/2014/main" id="{12EEC1BC-CB75-46FA-BC6E-0B9BE96DCA99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等腰三角形 25">
              <a:extLst>
                <a:ext uri="{FF2B5EF4-FFF2-40B4-BE49-F238E27FC236}">
                  <a16:creationId xmlns:a16="http://schemas.microsoft.com/office/drawing/2014/main" id="{22DD0BF4-67B6-48CD-8F34-1B447C0806CA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28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9a22e21-ba57-485c-806a-eb779baf781e"/>
          <p:cNvGrpSpPr>
            <a:grpSpLocks noChangeAspect="1"/>
          </p:cNvGrpSpPr>
          <p:nvPr/>
        </p:nvGrpSpPr>
        <p:grpSpPr>
          <a:xfrm>
            <a:off x="719667" y="1592796"/>
            <a:ext cx="10730757" cy="4532910"/>
            <a:chOff x="719667" y="1592796"/>
            <a:chExt cx="10730757" cy="4532910"/>
          </a:xfrm>
        </p:grpSpPr>
        <p:grpSp>
          <p:nvGrpSpPr>
            <p:cNvPr id="3" name="Group 1"/>
            <p:cNvGrpSpPr/>
            <p:nvPr/>
          </p:nvGrpSpPr>
          <p:grpSpPr>
            <a:xfrm>
              <a:off x="4139393" y="2251404"/>
              <a:ext cx="3923793" cy="3131666"/>
              <a:chOff x="4139393" y="2251404"/>
              <a:chExt cx="3923793" cy="3131666"/>
            </a:xfrm>
          </p:grpSpPr>
          <p:sp>
            <p:nvSpPr>
              <p:cNvPr id="40" name="ïṧḷïḓê-Freeform: Shape 5"/>
              <p:cNvSpPr/>
              <p:nvPr/>
            </p:nvSpPr>
            <p:spPr>
              <a:xfrm>
                <a:off x="5533345" y="3603424"/>
                <a:ext cx="856040" cy="939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6302"/>
                    </a:lnTo>
                    <a:lnTo>
                      <a:pt x="9494" y="21358"/>
                    </a:lnTo>
                    <a:cubicBezTo>
                      <a:pt x="9594" y="21327"/>
                      <a:pt x="9697" y="21307"/>
                      <a:pt x="9796" y="21274"/>
                    </a:cubicBezTo>
                    <a:cubicBezTo>
                      <a:pt x="9853" y="21387"/>
                      <a:pt x="9929" y="21489"/>
                      <a:pt x="999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ṧḷïḓê-Freeform: Shape 6"/>
              <p:cNvSpPr/>
              <p:nvPr/>
            </p:nvSpPr>
            <p:spPr>
              <a:xfrm>
                <a:off x="4741229" y="2638203"/>
                <a:ext cx="791088" cy="124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070"/>
                    </a:moveTo>
                    <a:lnTo>
                      <a:pt x="5757" y="0"/>
                    </a:lnTo>
                    <a:lnTo>
                      <a:pt x="21600" y="21600"/>
                    </a:lnTo>
                    <a:lnTo>
                      <a:pt x="0" y="1707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ïṧḷïḓê-Freeform: Shape 7"/>
              <p:cNvSpPr/>
              <p:nvPr/>
            </p:nvSpPr>
            <p:spPr>
              <a:xfrm>
                <a:off x="4733627" y="3618694"/>
                <a:ext cx="793329" cy="644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0" y="21600"/>
                    </a:moveTo>
                    <a:lnTo>
                      <a:pt x="21600" y="8774"/>
                    </a:lnTo>
                    <a:lnTo>
                      <a:pt x="0" y="0"/>
                    </a:lnTo>
                    <a:lnTo>
                      <a:pt x="1029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ṧḷïḓê-Freeform: Shape 8"/>
              <p:cNvSpPr/>
              <p:nvPr/>
            </p:nvSpPr>
            <p:spPr>
              <a:xfrm>
                <a:off x="4947095" y="2640415"/>
                <a:ext cx="975587" cy="1245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5"/>
                    </a:moveTo>
                    <a:lnTo>
                      <a:pt x="12979" y="21600"/>
                    </a:lnTo>
                    <a:lnTo>
                      <a:pt x="0" y="0"/>
                    </a:lnTo>
                    <a:lnTo>
                      <a:pt x="21600" y="663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ṧḷïḓê-Freeform: Shape 9"/>
              <p:cNvSpPr/>
              <p:nvPr/>
            </p:nvSpPr>
            <p:spPr>
              <a:xfrm>
                <a:off x="5916661" y="3020528"/>
                <a:ext cx="683919" cy="58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070" y="21600"/>
                    </a:lnTo>
                    <a:lnTo>
                      <a:pt x="21600" y="5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ṧḷïḓê-Freeform: Shape 10"/>
              <p:cNvSpPr/>
              <p:nvPr/>
            </p:nvSpPr>
            <p:spPr>
              <a:xfrm>
                <a:off x="5915663" y="2351306"/>
                <a:ext cx="675579" cy="833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79" y="0"/>
                    </a:lnTo>
                    <a:lnTo>
                      <a:pt x="0" y="1734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ṧḷïḓê-Freeform: Shape 11"/>
              <p:cNvSpPr/>
              <p:nvPr/>
            </p:nvSpPr>
            <p:spPr>
              <a:xfrm>
                <a:off x="6387662" y="3177163"/>
                <a:ext cx="1134586" cy="586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893"/>
                    </a:moveTo>
                    <a:lnTo>
                      <a:pt x="21600" y="21600"/>
                    </a:lnTo>
                    <a:lnTo>
                      <a:pt x="3830" y="0"/>
                    </a:lnTo>
                    <a:lnTo>
                      <a:pt x="0" y="1589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ṧḷïḓê-Freeform: Shape 12"/>
              <p:cNvSpPr/>
              <p:nvPr/>
            </p:nvSpPr>
            <p:spPr>
              <a:xfrm>
                <a:off x="6584139" y="3172494"/>
                <a:ext cx="1142639" cy="532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30" y="21600"/>
                    </a:moveTo>
                    <a:lnTo>
                      <a:pt x="21600" y="0"/>
                    </a:lnTo>
                    <a:lnTo>
                      <a:pt x="0" y="160"/>
                    </a:lnTo>
                    <a:lnTo>
                      <a:pt x="15830" y="216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ïṧḷïḓê-Freeform: Shape 13"/>
              <p:cNvSpPr/>
              <p:nvPr/>
            </p:nvSpPr>
            <p:spPr>
              <a:xfrm>
                <a:off x="6383299" y="3603149"/>
                <a:ext cx="1043355" cy="999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271"/>
                    </a:lnTo>
                    <a:lnTo>
                      <a:pt x="12579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ṧḷïḓê-Freeform: Shape 14"/>
              <p:cNvSpPr/>
              <p:nvPr/>
            </p:nvSpPr>
            <p:spPr>
              <a:xfrm>
                <a:off x="6930119" y="3705291"/>
                <a:ext cx="762776" cy="977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3726"/>
                    </a:lnTo>
                    <a:lnTo>
                      <a:pt x="13988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ïṧḷïḓê-Freeform: Shape 15"/>
              <p:cNvSpPr/>
              <p:nvPr/>
            </p:nvSpPr>
            <p:spPr>
              <a:xfrm>
                <a:off x="6383299" y="3600678"/>
                <a:ext cx="627803" cy="1215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7546"/>
                    </a:lnTo>
                    <a:lnTo>
                      <a:pt x="61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ṧḷïḓê-Freeform: Shape 16"/>
              <p:cNvSpPr/>
              <p:nvPr/>
            </p:nvSpPr>
            <p:spPr>
              <a:xfrm>
                <a:off x="6404274" y="4562279"/>
                <a:ext cx="587839" cy="456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056"/>
                    </a:moveTo>
                    <a:lnTo>
                      <a:pt x="21600" y="0"/>
                    </a:lnTo>
                    <a:lnTo>
                      <a:pt x="18208" y="21600"/>
                    </a:lnTo>
                    <a:lnTo>
                      <a:pt x="0" y="1205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ṧḷïḓê-Freeform: Shape 17"/>
              <p:cNvSpPr/>
              <p:nvPr/>
            </p:nvSpPr>
            <p:spPr>
              <a:xfrm>
                <a:off x="5530762" y="3018949"/>
                <a:ext cx="862480" cy="861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4661"/>
                    </a:lnTo>
                    <a:lnTo>
                      <a:pt x="9707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ïṧḷïḓê-Freeform: Shape 18"/>
              <p:cNvSpPr/>
              <p:nvPr/>
            </p:nvSpPr>
            <p:spPr>
              <a:xfrm>
                <a:off x="5926228" y="3593703"/>
                <a:ext cx="478751" cy="1225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21052" y="0"/>
                    </a:moveTo>
                    <a:lnTo>
                      <a:pt x="0" y="16662"/>
                    </a:lnTo>
                    <a:cubicBezTo>
                      <a:pt x="1830" y="18103"/>
                      <a:pt x="4623" y="19327"/>
                      <a:pt x="8132" y="20179"/>
                    </a:cubicBezTo>
                    <a:cubicBezTo>
                      <a:pt x="12121" y="21149"/>
                      <a:pt x="16792" y="21600"/>
                      <a:pt x="21481" y="21472"/>
                    </a:cubicBezTo>
                    <a:cubicBezTo>
                      <a:pt x="21520" y="21493"/>
                      <a:pt x="21561" y="21514"/>
                      <a:pt x="21600" y="21536"/>
                    </a:cubicBezTo>
                    <a:lnTo>
                      <a:pt x="2105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ïṧḷïḓê-Freeform: Shape 19"/>
              <p:cNvSpPr/>
              <p:nvPr/>
            </p:nvSpPr>
            <p:spPr>
              <a:xfrm>
                <a:off x="6898513" y="4325196"/>
                <a:ext cx="790019" cy="703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464" y="7252"/>
                    </a:lnTo>
                    <a:lnTo>
                      <a:pt x="111" y="20642"/>
                    </a:lnTo>
                    <a:cubicBezTo>
                      <a:pt x="5506" y="20781"/>
                      <a:pt x="10749" y="18609"/>
                      <a:pt x="14767" y="14560"/>
                    </a:cubicBezTo>
                    <a:cubicBezTo>
                      <a:pt x="18523" y="10774"/>
                      <a:pt x="20934" y="5606"/>
                      <a:pt x="21600" y="0"/>
                    </a:cubicBezTo>
                    <a:close/>
                    <a:moveTo>
                      <a:pt x="94" y="20748"/>
                    </a:moveTo>
                    <a:lnTo>
                      <a:pt x="0" y="21277"/>
                    </a:lnTo>
                    <a:cubicBezTo>
                      <a:pt x="189" y="21393"/>
                      <a:pt x="384" y="21493"/>
                      <a:pt x="576" y="21600"/>
                    </a:cubicBezTo>
                    <a:cubicBezTo>
                      <a:pt x="412" y="21319"/>
                      <a:pt x="247" y="21037"/>
                      <a:pt x="94" y="20748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ḷïḓê-Freeform: Shape 20"/>
              <p:cNvSpPr/>
              <p:nvPr/>
            </p:nvSpPr>
            <p:spPr>
              <a:xfrm>
                <a:off x="7417565" y="3175910"/>
                <a:ext cx="645621" cy="114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1600" extrusionOk="0">
                    <a:moveTo>
                      <a:pt x="10496" y="0"/>
                    </a:moveTo>
                    <a:cubicBezTo>
                      <a:pt x="10329" y="19"/>
                      <a:pt x="10166" y="28"/>
                      <a:pt x="9999" y="50"/>
                    </a:cubicBezTo>
                    <a:lnTo>
                      <a:pt x="0" y="10086"/>
                    </a:lnTo>
                    <a:lnTo>
                      <a:pt x="8897" y="21600"/>
                    </a:lnTo>
                    <a:cubicBezTo>
                      <a:pt x="8916" y="21516"/>
                      <a:pt x="8947" y="21433"/>
                      <a:pt x="8964" y="21348"/>
                    </a:cubicBezTo>
                    <a:cubicBezTo>
                      <a:pt x="16783" y="19275"/>
                      <a:pt x="21600" y="14662"/>
                      <a:pt x="21118" y="9716"/>
                    </a:cubicBezTo>
                    <a:cubicBezTo>
                      <a:pt x="20721" y="5632"/>
                      <a:pt x="16690" y="1975"/>
                      <a:pt x="10496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ṧḷïḓê-Freeform: Shape 21"/>
              <p:cNvSpPr/>
              <p:nvPr/>
            </p:nvSpPr>
            <p:spPr>
              <a:xfrm>
                <a:off x="6251673" y="2263358"/>
                <a:ext cx="844497" cy="914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8024" y="5"/>
                    </a:moveTo>
                    <a:cubicBezTo>
                      <a:pt x="5222" y="69"/>
                      <a:pt x="2464" y="773"/>
                      <a:pt x="5" y="2070"/>
                    </a:cubicBezTo>
                    <a:cubicBezTo>
                      <a:pt x="3" y="2068"/>
                      <a:pt x="2" y="2066"/>
                      <a:pt x="0" y="2065"/>
                    </a:cubicBezTo>
                    <a:lnTo>
                      <a:pt x="8562" y="21583"/>
                    </a:lnTo>
                    <a:lnTo>
                      <a:pt x="21600" y="5712"/>
                    </a:lnTo>
                    <a:cubicBezTo>
                      <a:pt x="18884" y="2687"/>
                      <a:pt x="15048" y="703"/>
                      <a:pt x="10831" y="153"/>
                    </a:cubicBezTo>
                    <a:cubicBezTo>
                      <a:pt x="9897" y="31"/>
                      <a:pt x="8957" y="-17"/>
                      <a:pt x="8024" y="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ṧḷïḓê-Freeform: Shape 22"/>
              <p:cNvSpPr/>
              <p:nvPr/>
            </p:nvSpPr>
            <p:spPr>
              <a:xfrm>
                <a:off x="6581372" y="2503756"/>
                <a:ext cx="1140983" cy="67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19" y="0"/>
                    </a:moveTo>
                    <a:lnTo>
                      <a:pt x="0" y="21529"/>
                    </a:lnTo>
                    <a:lnTo>
                      <a:pt x="21577" y="21600"/>
                    </a:lnTo>
                    <a:lnTo>
                      <a:pt x="21600" y="21542"/>
                    </a:lnTo>
                    <a:cubicBezTo>
                      <a:pt x="21331" y="16110"/>
                      <a:pt x="19966" y="11003"/>
                      <a:pt x="17724" y="7077"/>
                    </a:cubicBezTo>
                    <a:cubicBezTo>
                      <a:pt x="15600" y="3357"/>
                      <a:pt x="12808" y="911"/>
                      <a:pt x="9784" y="123"/>
                    </a:cubicBezTo>
                    <a:cubicBezTo>
                      <a:pt x="9763" y="80"/>
                      <a:pt x="9740" y="42"/>
                      <a:pt x="9719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ṧḷïḓê-Freeform: Shape 23"/>
              <p:cNvSpPr/>
              <p:nvPr/>
            </p:nvSpPr>
            <p:spPr>
              <a:xfrm>
                <a:off x="5528282" y="2251404"/>
                <a:ext cx="725619" cy="77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1768" y="0"/>
                    </a:moveTo>
                    <a:cubicBezTo>
                      <a:pt x="11272" y="-3"/>
                      <a:pt x="10775" y="10"/>
                      <a:pt x="10279" y="45"/>
                    </a:cubicBezTo>
                    <a:cubicBezTo>
                      <a:pt x="6489" y="318"/>
                      <a:pt x="2891" y="1718"/>
                      <a:pt x="0" y="4040"/>
                    </a:cubicBezTo>
                    <a:lnTo>
                      <a:pt x="11532" y="21597"/>
                    </a:lnTo>
                    <a:lnTo>
                      <a:pt x="21600" y="2763"/>
                    </a:lnTo>
                    <a:cubicBezTo>
                      <a:pt x="21580" y="2774"/>
                      <a:pt x="21559" y="2781"/>
                      <a:pt x="21540" y="2792"/>
                    </a:cubicBezTo>
                    <a:cubicBezTo>
                      <a:pt x="18629" y="985"/>
                      <a:pt x="15233" y="21"/>
                      <a:pt x="11768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ṧḷïḓê-Freeform: Shape 24"/>
              <p:cNvSpPr/>
              <p:nvPr/>
            </p:nvSpPr>
            <p:spPr>
              <a:xfrm>
                <a:off x="4945033" y="2394367"/>
                <a:ext cx="970666" cy="627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2988" y="29"/>
                    </a:moveTo>
                    <a:cubicBezTo>
                      <a:pt x="12985" y="33"/>
                      <a:pt x="12982" y="39"/>
                      <a:pt x="12979" y="43"/>
                    </a:cubicBezTo>
                    <a:cubicBezTo>
                      <a:pt x="10473" y="-185"/>
                      <a:pt x="7966" y="507"/>
                      <a:pt x="5669" y="2060"/>
                    </a:cubicBezTo>
                    <a:cubicBezTo>
                      <a:pt x="3538" y="3501"/>
                      <a:pt x="1639" y="5648"/>
                      <a:pt x="113" y="8346"/>
                    </a:cubicBezTo>
                    <a:cubicBezTo>
                      <a:pt x="75" y="8353"/>
                      <a:pt x="38" y="8366"/>
                      <a:pt x="0" y="8373"/>
                    </a:cubicBezTo>
                    <a:lnTo>
                      <a:pt x="21600" y="21415"/>
                    </a:lnTo>
                    <a:lnTo>
                      <a:pt x="12988" y="2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ïṧḷïḓê-Freeform: Shape 25"/>
              <p:cNvSpPr/>
              <p:nvPr/>
            </p:nvSpPr>
            <p:spPr>
              <a:xfrm>
                <a:off x="4242905" y="2638025"/>
                <a:ext cx="708203" cy="98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590" y="8"/>
                      <a:pt x="21579" y="14"/>
                      <a:pt x="21569" y="22"/>
                    </a:cubicBezTo>
                    <a:cubicBezTo>
                      <a:pt x="9364" y="1118"/>
                      <a:pt x="237" y="8497"/>
                      <a:pt x="0" y="17258"/>
                    </a:cubicBezTo>
                    <a:lnTo>
                      <a:pt x="153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ṧḷïḓê-Freeform: Shape 26"/>
              <p:cNvSpPr/>
              <p:nvPr/>
            </p:nvSpPr>
            <p:spPr>
              <a:xfrm>
                <a:off x="5117981" y="3878847"/>
                <a:ext cx="790627" cy="689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3" extrusionOk="0">
                    <a:moveTo>
                      <a:pt x="11320" y="0"/>
                    </a:moveTo>
                    <a:lnTo>
                      <a:pt x="0" y="11590"/>
                    </a:lnTo>
                    <a:cubicBezTo>
                      <a:pt x="2218" y="15474"/>
                      <a:pt x="5508" y="18439"/>
                      <a:pt x="9378" y="19993"/>
                    </a:cubicBezTo>
                    <a:cubicBezTo>
                      <a:pt x="13329" y="21580"/>
                      <a:pt x="17633" y="21600"/>
                      <a:pt x="21600" y="20086"/>
                    </a:cubicBezTo>
                    <a:lnTo>
                      <a:pt x="1132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ṧḷïḓê-Freeform: Shape 27"/>
              <p:cNvSpPr/>
              <p:nvPr/>
            </p:nvSpPr>
            <p:spPr>
              <a:xfrm>
                <a:off x="4139393" y="3426713"/>
                <a:ext cx="610524" cy="771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0" h="21600" extrusionOk="0">
                    <a:moveTo>
                      <a:pt x="3585" y="0"/>
                    </a:moveTo>
                    <a:lnTo>
                      <a:pt x="20400" y="5517"/>
                    </a:lnTo>
                    <a:lnTo>
                      <a:pt x="13510" y="21600"/>
                    </a:lnTo>
                    <a:cubicBezTo>
                      <a:pt x="9548" y="21176"/>
                      <a:pt x="5942" y="19468"/>
                      <a:pt x="3465" y="16842"/>
                    </a:cubicBezTo>
                    <a:cubicBezTo>
                      <a:pt x="-1200" y="11896"/>
                      <a:pt x="-1150" y="4900"/>
                      <a:pt x="35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ḷïḓê-Freeform: Shape 28"/>
              <p:cNvSpPr/>
              <p:nvPr/>
            </p:nvSpPr>
            <p:spPr>
              <a:xfrm>
                <a:off x="6406834" y="4816641"/>
                <a:ext cx="836118" cy="566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743" y="7679"/>
                    </a:lnTo>
                    <a:cubicBezTo>
                      <a:pt x="13941" y="9961"/>
                      <a:pt x="15320" y="12023"/>
                      <a:pt x="16851" y="13819"/>
                    </a:cubicBezTo>
                    <a:cubicBezTo>
                      <a:pt x="18315" y="15538"/>
                      <a:pt x="19909" y="17002"/>
                      <a:pt x="21600" y="18183"/>
                    </a:cubicBezTo>
                    <a:lnTo>
                      <a:pt x="17430" y="21600"/>
                    </a:lnTo>
                    <a:cubicBezTo>
                      <a:pt x="13999" y="19071"/>
                      <a:pt x="10783" y="15954"/>
                      <a:pt x="7846" y="12314"/>
                    </a:cubicBezTo>
                    <a:cubicBezTo>
                      <a:pt x="4913" y="8677"/>
                      <a:pt x="2279" y="4545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ïṧḷïḓê-Freeform: Shape 29"/>
              <p:cNvSpPr/>
              <p:nvPr/>
            </p:nvSpPr>
            <p:spPr>
              <a:xfrm>
                <a:off x="4530814" y="3628917"/>
                <a:ext cx="578993" cy="763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05" extrusionOk="0">
                    <a:moveTo>
                      <a:pt x="0" y="15921"/>
                    </a:moveTo>
                    <a:lnTo>
                      <a:pt x="7669" y="0"/>
                    </a:lnTo>
                    <a:lnTo>
                      <a:pt x="21600" y="17825"/>
                    </a:lnTo>
                    <a:cubicBezTo>
                      <a:pt x="18969" y="20272"/>
                      <a:pt x="14913" y="21600"/>
                      <a:pt x="10736" y="21381"/>
                    </a:cubicBezTo>
                    <a:cubicBezTo>
                      <a:pt x="6113" y="21140"/>
                      <a:pt x="2016" y="19056"/>
                      <a:pt x="0" y="1592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53"/>
            <p:cNvGrpSpPr/>
            <p:nvPr/>
          </p:nvGrpSpPr>
          <p:grpSpPr>
            <a:xfrm>
              <a:off x="7807001" y="1592796"/>
              <a:ext cx="817149" cy="817149"/>
              <a:chOff x="7807001" y="1592796"/>
              <a:chExt cx="817149" cy="817149"/>
            </a:xfrm>
          </p:grpSpPr>
          <p:sp>
            <p:nvSpPr>
              <p:cNvPr id="38" name="ïṧḷïḓê-Freeform: Shape 33"/>
              <p:cNvSpPr>
                <a:spLocks/>
              </p:cNvSpPr>
              <p:nvPr/>
            </p:nvSpPr>
            <p:spPr bwMode="auto">
              <a:xfrm>
                <a:off x="8035496" y="1852750"/>
                <a:ext cx="366670" cy="297242"/>
              </a:xfrm>
              <a:custGeom>
                <a:avLst/>
                <a:gdLst>
                  <a:gd name="T0" fmla="*/ 68 w 186"/>
                  <a:gd name="T1" fmla="*/ 84 h 151"/>
                  <a:gd name="T2" fmla="*/ 118 w 186"/>
                  <a:gd name="T3" fmla="*/ 84 h 151"/>
                  <a:gd name="T4" fmla="*/ 93 w 186"/>
                  <a:gd name="T5" fmla="*/ 101 h 151"/>
                  <a:gd name="T6" fmla="*/ 93 w 186"/>
                  <a:gd name="T7" fmla="*/ 67 h 151"/>
                  <a:gd name="T8" fmla="*/ 93 w 186"/>
                  <a:gd name="T9" fmla="*/ 101 h 151"/>
                  <a:gd name="T10" fmla="*/ 114 w 186"/>
                  <a:gd name="T11" fmla="*/ 25 h 151"/>
                  <a:gd name="T12" fmla="*/ 114 w 186"/>
                  <a:gd name="T13" fmla="*/ 16 h 151"/>
                  <a:gd name="T14" fmla="*/ 68 w 186"/>
                  <a:gd name="T15" fmla="*/ 21 h 151"/>
                  <a:gd name="T16" fmla="*/ 156 w 186"/>
                  <a:gd name="T17" fmla="*/ 33 h 151"/>
                  <a:gd name="T18" fmla="*/ 156 w 186"/>
                  <a:gd name="T19" fmla="*/ 59 h 151"/>
                  <a:gd name="T20" fmla="*/ 156 w 186"/>
                  <a:gd name="T21" fmla="*/ 33 h 151"/>
                  <a:gd name="T22" fmla="*/ 152 w 186"/>
                  <a:gd name="T23" fmla="*/ 46 h 151"/>
                  <a:gd name="T24" fmla="*/ 160 w 186"/>
                  <a:gd name="T25" fmla="*/ 46 h 151"/>
                  <a:gd name="T26" fmla="*/ 169 w 186"/>
                  <a:gd name="T27" fmla="*/ 16 h 151"/>
                  <a:gd name="T28" fmla="*/ 122 w 186"/>
                  <a:gd name="T29" fmla="*/ 0 h 151"/>
                  <a:gd name="T30" fmla="*/ 63 w 186"/>
                  <a:gd name="T31" fmla="*/ 0 h 151"/>
                  <a:gd name="T32" fmla="*/ 17 w 186"/>
                  <a:gd name="T33" fmla="*/ 16 h 151"/>
                  <a:gd name="T34" fmla="*/ 0 w 186"/>
                  <a:gd name="T35" fmla="*/ 135 h 151"/>
                  <a:gd name="T36" fmla="*/ 169 w 186"/>
                  <a:gd name="T37" fmla="*/ 151 h 151"/>
                  <a:gd name="T38" fmla="*/ 186 w 186"/>
                  <a:gd name="T39" fmla="*/ 33 h 151"/>
                  <a:gd name="T40" fmla="*/ 177 w 186"/>
                  <a:gd name="T41" fmla="*/ 101 h 151"/>
                  <a:gd name="T42" fmla="*/ 137 w 186"/>
                  <a:gd name="T43" fmla="*/ 109 h 151"/>
                  <a:gd name="T44" fmla="*/ 177 w 186"/>
                  <a:gd name="T45" fmla="*/ 135 h 151"/>
                  <a:gd name="T46" fmla="*/ 17 w 186"/>
                  <a:gd name="T47" fmla="*/ 143 h 151"/>
                  <a:gd name="T48" fmla="*/ 9 w 186"/>
                  <a:gd name="T49" fmla="*/ 109 h 151"/>
                  <a:gd name="T50" fmla="*/ 45 w 186"/>
                  <a:gd name="T51" fmla="*/ 101 h 151"/>
                  <a:gd name="T52" fmla="*/ 9 w 186"/>
                  <a:gd name="T53" fmla="*/ 33 h 151"/>
                  <a:gd name="T54" fmla="*/ 34 w 186"/>
                  <a:gd name="T55" fmla="*/ 25 h 151"/>
                  <a:gd name="T56" fmla="*/ 93 w 186"/>
                  <a:gd name="T57" fmla="*/ 8 h 151"/>
                  <a:gd name="T58" fmla="*/ 152 w 186"/>
                  <a:gd name="T59" fmla="*/ 25 h 151"/>
                  <a:gd name="T60" fmla="*/ 177 w 186"/>
                  <a:gd name="T61" fmla="*/ 33 h 151"/>
                  <a:gd name="T62" fmla="*/ 156 w 186"/>
                  <a:gd name="T63" fmla="*/ 67 h 151"/>
                  <a:gd name="T64" fmla="*/ 156 w 186"/>
                  <a:gd name="T65" fmla="*/ 75 h 151"/>
                  <a:gd name="T66" fmla="*/ 156 w 186"/>
                  <a:gd name="T67" fmla="*/ 67 h 151"/>
                  <a:gd name="T68" fmla="*/ 51 w 186"/>
                  <a:gd name="T69" fmla="*/ 84 h 151"/>
                  <a:gd name="T70" fmla="*/ 135 w 186"/>
                  <a:gd name="T71" fmla="*/ 84 h 151"/>
                  <a:gd name="T72" fmla="*/ 93 w 186"/>
                  <a:gd name="T73" fmla="*/ 118 h 151"/>
                  <a:gd name="T74" fmla="*/ 93 w 186"/>
                  <a:gd name="T75" fmla="*/ 50 h 151"/>
                  <a:gd name="T76" fmla="*/ 93 w 186"/>
                  <a:gd name="T77" fmla="*/ 11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51">
                    <a:moveTo>
                      <a:pt x="93" y="59"/>
                    </a:moveTo>
                    <a:cubicBezTo>
                      <a:pt x="79" y="59"/>
                      <a:pt x="68" y="70"/>
                      <a:pt x="68" y="84"/>
                    </a:cubicBezTo>
                    <a:cubicBezTo>
                      <a:pt x="68" y="98"/>
                      <a:pt x="79" y="109"/>
                      <a:pt x="93" y="109"/>
                    </a:cubicBezTo>
                    <a:cubicBezTo>
                      <a:pt x="107" y="109"/>
                      <a:pt x="118" y="98"/>
                      <a:pt x="118" y="84"/>
                    </a:cubicBezTo>
                    <a:cubicBezTo>
                      <a:pt x="118" y="70"/>
                      <a:pt x="107" y="59"/>
                      <a:pt x="93" y="59"/>
                    </a:cubicBezTo>
                    <a:close/>
                    <a:moveTo>
                      <a:pt x="93" y="101"/>
                    </a:moveTo>
                    <a:cubicBezTo>
                      <a:pt x="84" y="101"/>
                      <a:pt x="76" y="93"/>
                      <a:pt x="76" y="84"/>
                    </a:cubicBezTo>
                    <a:cubicBezTo>
                      <a:pt x="76" y="75"/>
                      <a:pt x="84" y="67"/>
                      <a:pt x="93" y="67"/>
                    </a:cubicBezTo>
                    <a:cubicBezTo>
                      <a:pt x="102" y="67"/>
                      <a:pt x="110" y="75"/>
                      <a:pt x="110" y="84"/>
                    </a:cubicBezTo>
                    <a:cubicBezTo>
                      <a:pt x="110" y="93"/>
                      <a:pt x="102" y="101"/>
                      <a:pt x="93" y="101"/>
                    </a:cubicBezTo>
                    <a:close/>
                    <a:moveTo>
                      <a:pt x="72" y="25"/>
                    </a:move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5"/>
                      <a:pt x="118" y="23"/>
                      <a:pt x="118" y="21"/>
                    </a:cubicBezTo>
                    <a:cubicBezTo>
                      <a:pt x="118" y="18"/>
                      <a:pt x="116" y="16"/>
                      <a:pt x="114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0" y="16"/>
                      <a:pt x="68" y="18"/>
                      <a:pt x="68" y="21"/>
                    </a:cubicBezTo>
                    <a:cubicBezTo>
                      <a:pt x="68" y="23"/>
                      <a:pt x="70" y="25"/>
                      <a:pt x="72" y="25"/>
                    </a:cubicBezTo>
                    <a:close/>
                    <a:moveTo>
                      <a:pt x="156" y="33"/>
                    </a:moveTo>
                    <a:cubicBezTo>
                      <a:pt x="149" y="33"/>
                      <a:pt x="144" y="39"/>
                      <a:pt x="144" y="46"/>
                    </a:cubicBezTo>
                    <a:cubicBezTo>
                      <a:pt x="144" y="53"/>
                      <a:pt x="149" y="59"/>
                      <a:pt x="156" y="59"/>
                    </a:cubicBezTo>
                    <a:cubicBezTo>
                      <a:pt x="163" y="59"/>
                      <a:pt x="169" y="53"/>
                      <a:pt x="169" y="46"/>
                    </a:cubicBezTo>
                    <a:cubicBezTo>
                      <a:pt x="169" y="39"/>
                      <a:pt x="163" y="33"/>
                      <a:pt x="156" y="33"/>
                    </a:cubicBezTo>
                    <a:close/>
                    <a:moveTo>
                      <a:pt x="156" y="50"/>
                    </a:moveTo>
                    <a:cubicBezTo>
                      <a:pt x="154" y="50"/>
                      <a:pt x="152" y="48"/>
                      <a:pt x="152" y="46"/>
                    </a:cubicBezTo>
                    <a:cubicBezTo>
                      <a:pt x="152" y="44"/>
                      <a:pt x="154" y="42"/>
                      <a:pt x="156" y="42"/>
                    </a:cubicBezTo>
                    <a:cubicBezTo>
                      <a:pt x="159" y="42"/>
                      <a:pt x="160" y="44"/>
                      <a:pt x="160" y="46"/>
                    </a:cubicBezTo>
                    <a:cubicBezTo>
                      <a:pt x="160" y="48"/>
                      <a:pt x="159" y="50"/>
                      <a:pt x="156" y="50"/>
                    </a:cubicBezTo>
                    <a:close/>
                    <a:moveTo>
                      <a:pt x="169" y="16"/>
                    </a:moveTo>
                    <a:cubicBezTo>
                      <a:pt x="152" y="16"/>
                      <a:pt x="152" y="16"/>
                      <a:pt x="152" y="16"/>
                    </a:cubicBezTo>
                    <a:cubicBezTo>
                      <a:pt x="139" y="16"/>
                      <a:pt x="139" y="0"/>
                      <a:pt x="122" y="0"/>
                    </a:cubicBezTo>
                    <a:cubicBezTo>
                      <a:pt x="106" y="0"/>
                      <a:pt x="93" y="0"/>
                      <a:pt x="93" y="0"/>
                    </a:cubicBezTo>
                    <a:cubicBezTo>
                      <a:pt x="93" y="0"/>
                      <a:pt x="80" y="0"/>
                      <a:pt x="63" y="0"/>
                    </a:cubicBezTo>
                    <a:cubicBezTo>
                      <a:pt x="47" y="0"/>
                      <a:pt x="47" y="16"/>
                      <a:pt x="34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8" y="16"/>
                      <a:pt x="0" y="24"/>
                      <a:pt x="0" y="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4"/>
                      <a:pt x="8" y="151"/>
                      <a:pt x="17" y="151"/>
                    </a:cubicBezTo>
                    <a:cubicBezTo>
                      <a:pt x="169" y="151"/>
                      <a:pt x="169" y="151"/>
                      <a:pt x="169" y="151"/>
                    </a:cubicBezTo>
                    <a:cubicBezTo>
                      <a:pt x="178" y="151"/>
                      <a:pt x="186" y="144"/>
                      <a:pt x="186" y="135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6" y="24"/>
                      <a:pt x="178" y="16"/>
                      <a:pt x="169" y="16"/>
                    </a:cubicBezTo>
                    <a:close/>
                    <a:moveTo>
                      <a:pt x="177" y="101"/>
                    </a:move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0" y="104"/>
                      <a:pt x="138" y="107"/>
                      <a:pt x="137" y="109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9"/>
                      <a:pt x="174" y="143"/>
                      <a:pt x="169" y="143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2" y="143"/>
                      <a:pt x="9" y="139"/>
                      <a:pt x="9" y="135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8" y="107"/>
                      <a:pt x="46" y="104"/>
                      <a:pt x="45" y="101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29"/>
                      <a:pt x="12" y="25"/>
                      <a:pt x="17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1" y="25"/>
                      <a:pt x="51" y="8"/>
                      <a:pt x="63" y="8"/>
                    </a:cubicBezTo>
                    <a:cubicBezTo>
                      <a:pt x="72" y="8"/>
                      <a:pt x="93" y="8"/>
                      <a:pt x="93" y="8"/>
                    </a:cubicBezTo>
                    <a:cubicBezTo>
                      <a:pt x="93" y="8"/>
                      <a:pt x="114" y="8"/>
                      <a:pt x="122" y="8"/>
                    </a:cubicBezTo>
                    <a:cubicBezTo>
                      <a:pt x="135" y="8"/>
                      <a:pt x="135" y="25"/>
                      <a:pt x="152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4" y="25"/>
                      <a:pt x="177" y="29"/>
                      <a:pt x="177" y="33"/>
                    </a:cubicBezTo>
                    <a:lnTo>
                      <a:pt x="177" y="101"/>
                    </a:lnTo>
                    <a:close/>
                    <a:moveTo>
                      <a:pt x="156" y="67"/>
                    </a:moveTo>
                    <a:cubicBezTo>
                      <a:pt x="154" y="67"/>
                      <a:pt x="152" y="69"/>
                      <a:pt x="152" y="71"/>
                    </a:cubicBezTo>
                    <a:cubicBezTo>
                      <a:pt x="152" y="74"/>
                      <a:pt x="154" y="75"/>
                      <a:pt x="156" y="75"/>
                    </a:cubicBezTo>
                    <a:cubicBezTo>
                      <a:pt x="159" y="75"/>
                      <a:pt x="160" y="74"/>
                      <a:pt x="160" y="71"/>
                    </a:cubicBezTo>
                    <a:cubicBezTo>
                      <a:pt x="160" y="69"/>
                      <a:pt x="159" y="67"/>
                      <a:pt x="156" y="67"/>
                    </a:cubicBezTo>
                    <a:close/>
                    <a:moveTo>
                      <a:pt x="93" y="42"/>
                    </a:moveTo>
                    <a:cubicBezTo>
                      <a:pt x="70" y="42"/>
                      <a:pt x="51" y="61"/>
                      <a:pt x="51" y="84"/>
                    </a:cubicBezTo>
                    <a:cubicBezTo>
                      <a:pt x="51" y="107"/>
                      <a:pt x="70" y="126"/>
                      <a:pt x="93" y="126"/>
                    </a:cubicBezTo>
                    <a:cubicBezTo>
                      <a:pt x="116" y="126"/>
                      <a:pt x="135" y="107"/>
                      <a:pt x="135" y="84"/>
                    </a:cubicBezTo>
                    <a:cubicBezTo>
                      <a:pt x="135" y="61"/>
                      <a:pt x="116" y="42"/>
                      <a:pt x="93" y="42"/>
                    </a:cubicBezTo>
                    <a:close/>
                    <a:moveTo>
                      <a:pt x="93" y="118"/>
                    </a:moveTo>
                    <a:cubicBezTo>
                      <a:pt x="74" y="118"/>
                      <a:pt x="59" y="103"/>
                      <a:pt x="59" y="84"/>
                    </a:cubicBezTo>
                    <a:cubicBezTo>
                      <a:pt x="59" y="65"/>
                      <a:pt x="74" y="50"/>
                      <a:pt x="93" y="50"/>
                    </a:cubicBezTo>
                    <a:cubicBezTo>
                      <a:pt x="112" y="50"/>
                      <a:pt x="127" y="65"/>
                      <a:pt x="127" y="84"/>
                    </a:cubicBezTo>
                    <a:cubicBezTo>
                      <a:pt x="127" y="103"/>
                      <a:pt x="112" y="118"/>
                      <a:pt x="93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ṧḷïḓê-Oval 34"/>
              <p:cNvSpPr>
                <a:spLocks noChangeAspect="1"/>
              </p:cNvSpPr>
              <p:nvPr/>
            </p:nvSpPr>
            <p:spPr>
              <a:xfrm>
                <a:off x="7807001" y="1592796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52"/>
            <p:cNvGrpSpPr/>
            <p:nvPr/>
          </p:nvGrpSpPr>
          <p:grpSpPr>
            <a:xfrm>
              <a:off x="8472264" y="3223479"/>
              <a:ext cx="817149" cy="817149"/>
              <a:chOff x="8501430" y="3223479"/>
              <a:chExt cx="817149" cy="817149"/>
            </a:xfrm>
          </p:grpSpPr>
          <p:sp>
            <p:nvSpPr>
              <p:cNvPr id="36" name="ïṧḷïḓê-Freeform: Shape 35"/>
              <p:cNvSpPr>
                <a:spLocks/>
              </p:cNvSpPr>
              <p:nvPr/>
            </p:nvSpPr>
            <p:spPr bwMode="auto">
              <a:xfrm>
                <a:off x="8729925" y="3515978"/>
                <a:ext cx="367755" cy="232152"/>
              </a:xfrm>
              <a:custGeom>
                <a:avLst/>
                <a:gdLst>
                  <a:gd name="T0" fmla="*/ 118 w 186"/>
                  <a:gd name="T1" fmla="*/ 21 h 118"/>
                  <a:gd name="T2" fmla="*/ 127 w 186"/>
                  <a:gd name="T3" fmla="*/ 21 h 118"/>
                  <a:gd name="T4" fmla="*/ 182 w 186"/>
                  <a:gd name="T5" fmla="*/ 17 h 118"/>
                  <a:gd name="T6" fmla="*/ 180 w 186"/>
                  <a:gd name="T7" fmla="*/ 17 h 118"/>
                  <a:gd name="T8" fmla="*/ 144 w 186"/>
                  <a:gd name="T9" fmla="*/ 17 h 118"/>
                  <a:gd name="T10" fmla="*/ 17 w 186"/>
                  <a:gd name="T11" fmla="*/ 0 h 118"/>
                  <a:gd name="T12" fmla="*/ 0 w 186"/>
                  <a:gd name="T13" fmla="*/ 101 h 118"/>
                  <a:gd name="T14" fmla="*/ 127 w 186"/>
                  <a:gd name="T15" fmla="*/ 118 h 118"/>
                  <a:gd name="T16" fmla="*/ 144 w 186"/>
                  <a:gd name="T17" fmla="*/ 83 h 118"/>
                  <a:gd name="T18" fmla="*/ 180 w 186"/>
                  <a:gd name="T19" fmla="*/ 101 h 118"/>
                  <a:gd name="T20" fmla="*/ 186 w 186"/>
                  <a:gd name="T21" fmla="*/ 97 h 118"/>
                  <a:gd name="T22" fmla="*/ 182 w 186"/>
                  <a:gd name="T23" fmla="*/ 17 h 118"/>
                  <a:gd name="T24" fmla="*/ 127 w 186"/>
                  <a:gd name="T25" fmla="*/ 110 h 118"/>
                  <a:gd name="T26" fmla="*/ 9 w 186"/>
                  <a:gd name="T27" fmla="*/ 101 h 118"/>
                  <a:gd name="T28" fmla="*/ 135 w 186"/>
                  <a:gd name="T29" fmla="*/ 42 h 118"/>
                  <a:gd name="T30" fmla="*/ 135 w 186"/>
                  <a:gd name="T31" fmla="*/ 34 h 118"/>
                  <a:gd name="T32" fmla="*/ 9 w 186"/>
                  <a:gd name="T33" fmla="*/ 17 h 118"/>
                  <a:gd name="T34" fmla="*/ 127 w 186"/>
                  <a:gd name="T35" fmla="*/ 8 h 118"/>
                  <a:gd name="T36" fmla="*/ 135 w 186"/>
                  <a:gd name="T37" fmla="*/ 34 h 118"/>
                  <a:gd name="T38" fmla="*/ 144 w 186"/>
                  <a:gd name="T39" fmla="*/ 73 h 118"/>
                  <a:gd name="T40" fmla="*/ 161 w 186"/>
                  <a:gd name="T41" fmla="*/ 36 h 118"/>
                  <a:gd name="T42" fmla="*/ 177 w 186"/>
                  <a:gd name="T43" fmla="*/ 90 h 118"/>
                  <a:gd name="T44" fmla="*/ 169 w 186"/>
                  <a:gd name="T45" fmla="*/ 32 h 118"/>
                  <a:gd name="T46" fmla="*/ 177 w 186"/>
                  <a:gd name="T47" fmla="*/ 90 h 118"/>
                  <a:gd name="T48" fmla="*/ 97 w 186"/>
                  <a:gd name="T49" fmla="*/ 93 h 118"/>
                  <a:gd name="T50" fmla="*/ 97 w 186"/>
                  <a:gd name="T51" fmla="*/ 51 h 118"/>
                  <a:gd name="T52" fmla="*/ 81 w 186"/>
                  <a:gd name="T53" fmla="*/ 84 h 118"/>
                  <a:gd name="T54" fmla="*/ 68 w 186"/>
                  <a:gd name="T55" fmla="*/ 72 h 118"/>
                  <a:gd name="T56" fmla="*/ 26 w 186"/>
                  <a:gd name="T57" fmla="*/ 72 h 118"/>
                  <a:gd name="T58" fmla="*/ 97 w 186"/>
                  <a:gd name="T59" fmla="*/ 59 h 118"/>
                  <a:gd name="T60" fmla="*/ 97 w 186"/>
                  <a:gd name="T61" fmla="*/ 84 h 118"/>
                  <a:gd name="T62" fmla="*/ 97 w 186"/>
                  <a:gd name="T63" fmla="*/ 59 h 118"/>
                  <a:gd name="T64" fmla="*/ 59 w 186"/>
                  <a:gd name="T65" fmla="*/ 72 h 118"/>
                  <a:gd name="T66" fmla="*/ 34 w 186"/>
                  <a:gd name="T67" fmla="*/ 72 h 118"/>
                  <a:gd name="T68" fmla="*/ 106 w 186"/>
                  <a:gd name="T69" fmla="*/ 17 h 118"/>
                  <a:gd name="T70" fmla="*/ 106 w 186"/>
                  <a:gd name="T71" fmla="*/ 25 h 118"/>
                  <a:gd name="T72" fmla="*/ 106 w 186"/>
                  <a:gd name="T73" fmla="*/ 1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118">
                    <a:moveTo>
                      <a:pt x="123" y="17"/>
                    </a:moveTo>
                    <a:cubicBezTo>
                      <a:pt x="120" y="17"/>
                      <a:pt x="118" y="19"/>
                      <a:pt x="118" y="21"/>
                    </a:cubicBezTo>
                    <a:cubicBezTo>
                      <a:pt x="118" y="23"/>
                      <a:pt x="120" y="25"/>
                      <a:pt x="123" y="25"/>
                    </a:cubicBezTo>
                    <a:cubicBezTo>
                      <a:pt x="125" y="25"/>
                      <a:pt x="127" y="23"/>
                      <a:pt x="127" y="21"/>
                    </a:cubicBezTo>
                    <a:cubicBezTo>
                      <a:pt x="127" y="19"/>
                      <a:pt x="125" y="17"/>
                      <a:pt x="123" y="17"/>
                    </a:cubicBezTo>
                    <a:close/>
                    <a:moveTo>
                      <a:pt x="182" y="17"/>
                    </a:moveTo>
                    <a:cubicBezTo>
                      <a:pt x="181" y="17"/>
                      <a:pt x="180" y="17"/>
                      <a:pt x="180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4" y="8"/>
                      <a:pt x="136" y="0"/>
                      <a:pt x="1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1"/>
                      <a:pt x="8" y="118"/>
                      <a:pt x="17" y="118"/>
                    </a:cubicBezTo>
                    <a:cubicBezTo>
                      <a:pt x="127" y="118"/>
                      <a:pt x="127" y="118"/>
                      <a:pt x="127" y="118"/>
                    </a:cubicBezTo>
                    <a:cubicBezTo>
                      <a:pt x="136" y="118"/>
                      <a:pt x="144" y="111"/>
                      <a:pt x="144" y="101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80" y="101"/>
                      <a:pt x="180" y="101"/>
                      <a:pt x="180" y="101"/>
                    </a:cubicBezTo>
                    <a:cubicBezTo>
                      <a:pt x="180" y="101"/>
                      <a:pt x="180" y="101"/>
                      <a:pt x="180" y="101"/>
                    </a:cubicBezTo>
                    <a:cubicBezTo>
                      <a:pt x="180" y="101"/>
                      <a:pt x="181" y="101"/>
                      <a:pt x="182" y="101"/>
                    </a:cubicBezTo>
                    <a:cubicBezTo>
                      <a:pt x="184" y="101"/>
                      <a:pt x="186" y="99"/>
                      <a:pt x="186" y="97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19"/>
                      <a:pt x="184" y="17"/>
                      <a:pt x="182" y="17"/>
                    </a:cubicBezTo>
                    <a:close/>
                    <a:moveTo>
                      <a:pt x="135" y="101"/>
                    </a:moveTo>
                    <a:cubicBezTo>
                      <a:pt x="135" y="106"/>
                      <a:pt x="132" y="110"/>
                      <a:pt x="12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3" y="110"/>
                      <a:pt x="9" y="106"/>
                      <a:pt x="9" y="10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35" y="42"/>
                      <a:pt x="135" y="42"/>
                      <a:pt x="135" y="42"/>
                    </a:cubicBezTo>
                    <a:lnTo>
                      <a:pt x="135" y="101"/>
                    </a:lnTo>
                    <a:close/>
                    <a:moveTo>
                      <a:pt x="135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2"/>
                      <a:pt x="13" y="8"/>
                      <a:pt x="17" y="8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32" y="8"/>
                      <a:pt x="135" y="12"/>
                      <a:pt x="135" y="17"/>
                    </a:cubicBezTo>
                    <a:lnTo>
                      <a:pt x="135" y="34"/>
                    </a:lnTo>
                    <a:close/>
                    <a:moveTo>
                      <a:pt x="161" y="82"/>
                    </a:moveTo>
                    <a:cubicBezTo>
                      <a:pt x="144" y="73"/>
                      <a:pt x="144" y="73"/>
                      <a:pt x="144" y="73"/>
                    </a:cubicBezTo>
                    <a:cubicBezTo>
                      <a:pt x="144" y="45"/>
                      <a:pt x="144" y="45"/>
                      <a:pt x="144" y="45"/>
                    </a:cubicBezTo>
                    <a:cubicBezTo>
                      <a:pt x="161" y="36"/>
                      <a:pt x="161" y="36"/>
                      <a:pt x="161" y="36"/>
                    </a:cubicBezTo>
                    <a:lnTo>
                      <a:pt x="161" y="82"/>
                    </a:lnTo>
                    <a:close/>
                    <a:moveTo>
                      <a:pt x="177" y="90"/>
                    </a:move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32"/>
                      <a:pt x="169" y="32"/>
                      <a:pt x="169" y="32"/>
                    </a:cubicBezTo>
                    <a:cubicBezTo>
                      <a:pt x="177" y="28"/>
                      <a:pt x="177" y="28"/>
                      <a:pt x="177" y="28"/>
                    </a:cubicBezTo>
                    <a:lnTo>
                      <a:pt x="177" y="90"/>
                    </a:lnTo>
                    <a:close/>
                    <a:moveTo>
                      <a:pt x="47" y="93"/>
                    </a:moveTo>
                    <a:cubicBezTo>
                      <a:pt x="97" y="93"/>
                      <a:pt x="97" y="93"/>
                      <a:pt x="97" y="93"/>
                    </a:cubicBezTo>
                    <a:cubicBezTo>
                      <a:pt x="109" y="93"/>
                      <a:pt x="118" y="83"/>
                      <a:pt x="118" y="72"/>
                    </a:cubicBezTo>
                    <a:cubicBezTo>
                      <a:pt x="118" y="60"/>
                      <a:pt x="109" y="51"/>
                      <a:pt x="97" y="51"/>
                    </a:cubicBezTo>
                    <a:cubicBezTo>
                      <a:pt x="86" y="51"/>
                      <a:pt x="76" y="60"/>
                      <a:pt x="76" y="72"/>
                    </a:cubicBezTo>
                    <a:cubicBezTo>
                      <a:pt x="76" y="77"/>
                      <a:pt x="78" y="81"/>
                      <a:pt x="81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6" y="81"/>
                      <a:pt x="68" y="77"/>
                      <a:pt x="68" y="72"/>
                    </a:cubicBezTo>
                    <a:cubicBezTo>
                      <a:pt x="68" y="60"/>
                      <a:pt x="58" y="51"/>
                      <a:pt x="47" y="51"/>
                    </a:cubicBezTo>
                    <a:cubicBezTo>
                      <a:pt x="35" y="51"/>
                      <a:pt x="26" y="60"/>
                      <a:pt x="26" y="72"/>
                    </a:cubicBezTo>
                    <a:cubicBezTo>
                      <a:pt x="26" y="83"/>
                      <a:pt x="35" y="93"/>
                      <a:pt x="47" y="93"/>
                    </a:cubicBezTo>
                    <a:close/>
                    <a:moveTo>
                      <a:pt x="97" y="59"/>
                    </a:moveTo>
                    <a:cubicBezTo>
                      <a:pt x="104" y="59"/>
                      <a:pt x="110" y="65"/>
                      <a:pt x="110" y="72"/>
                    </a:cubicBezTo>
                    <a:cubicBezTo>
                      <a:pt x="110" y="79"/>
                      <a:pt x="104" y="84"/>
                      <a:pt x="97" y="84"/>
                    </a:cubicBezTo>
                    <a:cubicBezTo>
                      <a:pt x="90" y="84"/>
                      <a:pt x="85" y="79"/>
                      <a:pt x="85" y="72"/>
                    </a:cubicBezTo>
                    <a:cubicBezTo>
                      <a:pt x="85" y="65"/>
                      <a:pt x="90" y="59"/>
                      <a:pt x="97" y="59"/>
                    </a:cubicBezTo>
                    <a:close/>
                    <a:moveTo>
                      <a:pt x="47" y="59"/>
                    </a:moveTo>
                    <a:cubicBezTo>
                      <a:pt x="54" y="59"/>
                      <a:pt x="59" y="65"/>
                      <a:pt x="59" y="72"/>
                    </a:cubicBezTo>
                    <a:cubicBezTo>
                      <a:pt x="59" y="79"/>
                      <a:pt x="54" y="84"/>
                      <a:pt x="47" y="84"/>
                    </a:cubicBezTo>
                    <a:cubicBezTo>
                      <a:pt x="40" y="84"/>
                      <a:pt x="34" y="79"/>
                      <a:pt x="34" y="72"/>
                    </a:cubicBezTo>
                    <a:cubicBezTo>
                      <a:pt x="34" y="65"/>
                      <a:pt x="40" y="59"/>
                      <a:pt x="47" y="59"/>
                    </a:cubicBezTo>
                    <a:close/>
                    <a:moveTo>
                      <a:pt x="106" y="17"/>
                    </a:moveTo>
                    <a:cubicBezTo>
                      <a:pt x="103" y="17"/>
                      <a:pt x="102" y="19"/>
                      <a:pt x="102" y="21"/>
                    </a:cubicBezTo>
                    <a:cubicBezTo>
                      <a:pt x="102" y="23"/>
                      <a:pt x="103" y="25"/>
                      <a:pt x="106" y="25"/>
                    </a:cubicBezTo>
                    <a:cubicBezTo>
                      <a:pt x="108" y="25"/>
                      <a:pt x="110" y="23"/>
                      <a:pt x="110" y="21"/>
                    </a:cubicBezTo>
                    <a:cubicBezTo>
                      <a:pt x="110" y="19"/>
                      <a:pt x="108" y="17"/>
                      <a:pt x="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ṧḷïḓê-Oval 36"/>
              <p:cNvSpPr>
                <a:spLocks noChangeAspect="1"/>
              </p:cNvSpPr>
              <p:nvPr/>
            </p:nvSpPr>
            <p:spPr>
              <a:xfrm>
                <a:off x="8501430" y="3223479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51"/>
            <p:cNvGrpSpPr/>
            <p:nvPr/>
          </p:nvGrpSpPr>
          <p:grpSpPr>
            <a:xfrm>
              <a:off x="7860196" y="4850548"/>
              <a:ext cx="817149" cy="817149"/>
              <a:chOff x="8063186" y="4850548"/>
              <a:chExt cx="817149" cy="817149"/>
            </a:xfrm>
          </p:grpSpPr>
          <p:sp>
            <p:nvSpPr>
              <p:cNvPr id="34" name="ïṧḷïḓê-Freeform: Shape 37"/>
              <p:cNvSpPr>
                <a:spLocks/>
              </p:cNvSpPr>
              <p:nvPr/>
            </p:nvSpPr>
            <p:spPr bwMode="auto">
              <a:xfrm>
                <a:off x="8285171" y="5071451"/>
                <a:ext cx="373180" cy="375349"/>
              </a:xfrm>
              <a:custGeom>
                <a:avLst/>
                <a:gdLst>
                  <a:gd name="T0" fmla="*/ 173 w 189"/>
                  <a:gd name="T1" fmla="*/ 17 h 190"/>
                  <a:gd name="T2" fmla="*/ 113 w 189"/>
                  <a:gd name="T3" fmla="*/ 17 h 190"/>
                  <a:gd name="T4" fmla="*/ 101 w 189"/>
                  <a:gd name="T5" fmla="*/ 45 h 190"/>
                  <a:gd name="T6" fmla="*/ 37 w 189"/>
                  <a:gd name="T7" fmla="*/ 117 h 190"/>
                  <a:gd name="T8" fmla="*/ 29 w 189"/>
                  <a:gd name="T9" fmla="*/ 135 h 190"/>
                  <a:gd name="T10" fmla="*/ 33 w 189"/>
                  <a:gd name="T11" fmla="*/ 148 h 190"/>
                  <a:gd name="T12" fmla="*/ 21 w 189"/>
                  <a:gd name="T13" fmla="*/ 174 h 190"/>
                  <a:gd name="T14" fmla="*/ 21 w 189"/>
                  <a:gd name="T15" fmla="*/ 177 h 190"/>
                  <a:gd name="T16" fmla="*/ 4 w 189"/>
                  <a:gd name="T17" fmla="*/ 182 h 190"/>
                  <a:gd name="T18" fmla="*/ 4 w 189"/>
                  <a:gd name="T19" fmla="*/ 181 h 190"/>
                  <a:gd name="T20" fmla="*/ 0 w 189"/>
                  <a:gd name="T21" fmla="*/ 186 h 190"/>
                  <a:gd name="T22" fmla="*/ 4 w 189"/>
                  <a:gd name="T23" fmla="*/ 190 h 190"/>
                  <a:gd name="T24" fmla="*/ 4 w 189"/>
                  <a:gd name="T25" fmla="*/ 190 h 190"/>
                  <a:gd name="T26" fmla="*/ 28 w 189"/>
                  <a:gd name="T27" fmla="*/ 182 h 190"/>
                  <a:gd name="T28" fmla="*/ 29 w 189"/>
                  <a:gd name="T29" fmla="*/ 172 h 190"/>
                  <a:gd name="T30" fmla="*/ 38 w 189"/>
                  <a:gd name="T31" fmla="*/ 154 h 190"/>
                  <a:gd name="T32" fmla="*/ 54 w 189"/>
                  <a:gd name="T33" fmla="*/ 160 h 190"/>
                  <a:gd name="T34" fmla="*/ 72 w 189"/>
                  <a:gd name="T35" fmla="*/ 153 h 190"/>
                  <a:gd name="T36" fmla="*/ 144 w 189"/>
                  <a:gd name="T37" fmla="*/ 89 h 190"/>
                  <a:gd name="T38" fmla="*/ 173 w 189"/>
                  <a:gd name="T39" fmla="*/ 76 h 190"/>
                  <a:gd name="T40" fmla="*/ 173 w 189"/>
                  <a:gd name="T41" fmla="*/ 17 h 190"/>
                  <a:gd name="T42" fmla="*/ 66 w 189"/>
                  <a:gd name="T43" fmla="*/ 147 h 190"/>
                  <a:gd name="T44" fmla="*/ 54 w 189"/>
                  <a:gd name="T45" fmla="*/ 152 h 190"/>
                  <a:gd name="T46" fmla="*/ 38 w 189"/>
                  <a:gd name="T47" fmla="*/ 135 h 190"/>
                  <a:gd name="T48" fmla="*/ 42 w 189"/>
                  <a:gd name="T49" fmla="*/ 123 h 190"/>
                  <a:gd name="T50" fmla="*/ 102 w 189"/>
                  <a:gd name="T51" fmla="*/ 57 h 190"/>
                  <a:gd name="T52" fmla="*/ 113 w 189"/>
                  <a:gd name="T53" fmla="*/ 76 h 190"/>
                  <a:gd name="T54" fmla="*/ 133 w 189"/>
                  <a:gd name="T55" fmla="*/ 87 h 190"/>
                  <a:gd name="T56" fmla="*/ 66 w 189"/>
                  <a:gd name="T57" fmla="*/ 147 h 190"/>
                  <a:gd name="T58" fmla="*/ 167 w 189"/>
                  <a:gd name="T59" fmla="*/ 70 h 190"/>
                  <a:gd name="T60" fmla="*/ 119 w 189"/>
                  <a:gd name="T61" fmla="*/ 70 h 190"/>
                  <a:gd name="T62" fmla="*/ 119 w 189"/>
                  <a:gd name="T63" fmla="*/ 23 h 190"/>
                  <a:gd name="T64" fmla="*/ 167 w 189"/>
                  <a:gd name="T65" fmla="*/ 23 h 190"/>
                  <a:gd name="T66" fmla="*/ 167 w 189"/>
                  <a:gd name="T67" fmla="*/ 70 h 190"/>
                  <a:gd name="T68" fmla="*/ 78 w 189"/>
                  <a:gd name="T69" fmla="*/ 105 h 190"/>
                  <a:gd name="T70" fmla="*/ 84 w 189"/>
                  <a:gd name="T71" fmla="*/ 111 h 190"/>
                  <a:gd name="T72" fmla="*/ 111 w 189"/>
                  <a:gd name="T73" fmla="*/ 90 h 190"/>
                  <a:gd name="T74" fmla="*/ 99 w 189"/>
                  <a:gd name="T75" fmla="*/ 78 h 190"/>
                  <a:gd name="T76" fmla="*/ 78 w 189"/>
                  <a:gd name="T77" fmla="*/ 10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90">
                    <a:moveTo>
                      <a:pt x="173" y="17"/>
                    </a:moveTo>
                    <a:cubicBezTo>
                      <a:pt x="156" y="0"/>
                      <a:pt x="130" y="0"/>
                      <a:pt x="113" y="17"/>
                    </a:cubicBezTo>
                    <a:cubicBezTo>
                      <a:pt x="105" y="25"/>
                      <a:pt x="101" y="35"/>
                      <a:pt x="101" y="45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2" y="122"/>
                      <a:pt x="29" y="128"/>
                      <a:pt x="29" y="135"/>
                    </a:cubicBezTo>
                    <a:cubicBezTo>
                      <a:pt x="29" y="140"/>
                      <a:pt x="30" y="144"/>
                      <a:pt x="33" y="148"/>
                    </a:cubicBezTo>
                    <a:cubicBezTo>
                      <a:pt x="21" y="155"/>
                      <a:pt x="16" y="161"/>
                      <a:pt x="21" y="174"/>
                    </a:cubicBezTo>
                    <a:cubicBezTo>
                      <a:pt x="21" y="176"/>
                      <a:pt x="21" y="177"/>
                      <a:pt x="21" y="177"/>
                    </a:cubicBezTo>
                    <a:cubicBezTo>
                      <a:pt x="19" y="180"/>
                      <a:pt x="10" y="181"/>
                      <a:pt x="4" y="182"/>
                    </a:cubicBezTo>
                    <a:cubicBezTo>
                      <a:pt x="4" y="182"/>
                      <a:pt x="4" y="181"/>
                      <a:pt x="4" y="181"/>
                    </a:cubicBezTo>
                    <a:cubicBezTo>
                      <a:pt x="1" y="181"/>
                      <a:pt x="0" y="183"/>
                      <a:pt x="0" y="186"/>
                    </a:cubicBezTo>
                    <a:cubicBezTo>
                      <a:pt x="0" y="188"/>
                      <a:pt x="1" y="190"/>
                      <a:pt x="4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7" y="190"/>
                      <a:pt x="22" y="190"/>
                      <a:pt x="28" y="182"/>
                    </a:cubicBezTo>
                    <a:cubicBezTo>
                      <a:pt x="29" y="180"/>
                      <a:pt x="30" y="176"/>
                      <a:pt x="29" y="172"/>
                    </a:cubicBezTo>
                    <a:cubicBezTo>
                      <a:pt x="26" y="164"/>
                      <a:pt x="27" y="161"/>
                      <a:pt x="38" y="154"/>
                    </a:cubicBezTo>
                    <a:cubicBezTo>
                      <a:pt x="43" y="158"/>
                      <a:pt x="48" y="160"/>
                      <a:pt x="54" y="160"/>
                    </a:cubicBezTo>
                    <a:cubicBezTo>
                      <a:pt x="61" y="160"/>
                      <a:pt x="68" y="158"/>
                      <a:pt x="72" y="153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55" y="88"/>
                      <a:pt x="165" y="84"/>
                      <a:pt x="173" y="76"/>
                    </a:cubicBezTo>
                    <a:cubicBezTo>
                      <a:pt x="189" y="60"/>
                      <a:pt x="189" y="33"/>
                      <a:pt x="173" y="17"/>
                    </a:cubicBezTo>
                    <a:close/>
                    <a:moveTo>
                      <a:pt x="66" y="147"/>
                    </a:moveTo>
                    <a:cubicBezTo>
                      <a:pt x="63" y="150"/>
                      <a:pt x="59" y="152"/>
                      <a:pt x="54" y="152"/>
                    </a:cubicBezTo>
                    <a:cubicBezTo>
                      <a:pt x="45" y="152"/>
                      <a:pt x="38" y="144"/>
                      <a:pt x="38" y="135"/>
                    </a:cubicBezTo>
                    <a:cubicBezTo>
                      <a:pt x="38" y="130"/>
                      <a:pt x="39" y="126"/>
                      <a:pt x="42" y="123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4" y="64"/>
                      <a:pt x="108" y="71"/>
                      <a:pt x="113" y="76"/>
                    </a:cubicBezTo>
                    <a:cubicBezTo>
                      <a:pt x="119" y="82"/>
                      <a:pt x="126" y="86"/>
                      <a:pt x="133" y="87"/>
                    </a:cubicBezTo>
                    <a:lnTo>
                      <a:pt x="66" y="147"/>
                    </a:lnTo>
                    <a:close/>
                    <a:moveTo>
                      <a:pt x="167" y="70"/>
                    </a:moveTo>
                    <a:cubicBezTo>
                      <a:pt x="154" y="84"/>
                      <a:pt x="132" y="84"/>
                      <a:pt x="119" y="70"/>
                    </a:cubicBezTo>
                    <a:cubicBezTo>
                      <a:pt x="106" y="57"/>
                      <a:pt x="106" y="36"/>
                      <a:pt x="119" y="23"/>
                    </a:cubicBezTo>
                    <a:cubicBezTo>
                      <a:pt x="132" y="10"/>
                      <a:pt x="154" y="10"/>
                      <a:pt x="167" y="23"/>
                    </a:cubicBezTo>
                    <a:cubicBezTo>
                      <a:pt x="180" y="36"/>
                      <a:pt x="180" y="57"/>
                      <a:pt x="167" y="70"/>
                    </a:cubicBezTo>
                    <a:close/>
                    <a:moveTo>
                      <a:pt x="78" y="105"/>
                    </a:moveTo>
                    <a:cubicBezTo>
                      <a:pt x="84" y="111"/>
                      <a:pt x="84" y="111"/>
                      <a:pt x="84" y="111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99" y="78"/>
                      <a:pt x="99" y="78"/>
                      <a:pt x="99" y="78"/>
                    </a:cubicBezTo>
                    <a:lnTo>
                      <a:pt x="78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ṧḷïḓê-Oval 38"/>
              <p:cNvSpPr>
                <a:spLocks noChangeAspect="1"/>
              </p:cNvSpPr>
              <p:nvPr/>
            </p:nvSpPr>
            <p:spPr>
              <a:xfrm>
                <a:off x="8063186" y="4850548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50"/>
            <p:cNvGrpSpPr/>
            <p:nvPr/>
          </p:nvGrpSpPr>
          <p:grpSpPr>
            <a:xfrm>
              <a:off x="4250935" y="4850548"/>
              <a:ext cx="817149" cy="817149"/>
              <a:chOff x="4250935" y="4850548"/>
              <a:chExt cx="817149" cy="817149"/>
            </a:xfrm>
          </p:grpSpPr>
          <p:sp>
            <p:nvSpPr>
              <p:cNvPr id="32" name="ïṧḷïḓê-Oval 44"/>
              <p:cNvSpPr>
                <a:spLocks noChangeAspect="1"/>
              </p:cNvSpPr>
              <p:nvPr/>
            </p:nvSpPr>
            <p:spPr>
              <a:xfrm>
                <a:off x="4250935" y="4850548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ṧḷïḓê-Freeform: Shape 45"/>
              <p:cNvSpPr>
                <a:spLocks/>
              </p:cNvSpPr>
              <p:nvPr/>
            </p:nvSpPr>
            <p:spPr bwMode="auto">
              <a:xfrm>
                <a:off x="4544228" y="5079182"/>
                <a:ext cx="230563" cy="360322"/>
              </a:xfrm>
              <a:custGeom>
                <a:avLst/>
                <a:gdLst>
                  <a:gd name="T0" fmla="*/ 55 w 118"/>
                  <a:gd name="T1" fmla="*/ 118 h 185"/>
                  <a:gd name="T2" fmla="*/ 51 w 118"/>
                  <a:gd name="T3" fmla="*/ 122 h 185"/>
                  <a:gd name="T4" fmla="*/ 55 w 118"/>
                  <a:gd name="T5" fmla="*/ 126 h 185"/>
                  <a:gd name="T6" fmla="*/ 59 w 118"/>
                  <a:gd name="T7" fmla="*/ 122 h 185"/>
                  <a:gd name="T8" fmla="*/ 55 w 118"/>
                  <a:gd name="T9" fmla="*/ 118 h 185"/>
                  <a:gd name="T10" fmla="*/ 46 w 118"/>
                  <a:gd name="T11" fmla="*/ 152 h 185"/>
                  <a:gd name="T12" fmla="*/ 42 w 118"/>
                  <a:gd name="T13" fmla="*/ 156 h 185"/>
                  <a:gd name="T14" fmla="*/ 46 w 118"/>
                  <a:gd name="T15" fmla="*/ 160 h 185"/>
                  <a:gd name="T16" fmla="*/ 51 w 118"/>
                  <a:gd name="T17" fmla="*/ 156 h 185"/>
                  <a:gd name="T18" fmla="*/ 46 w 118"/>
                  <a:gd name="T19" fmla="*/ 152 h 185"/>
                  <a:gd name="T20" fmla="*/ 51 w 118"/>
                  <a:gd name="T21" fmla="*/ 93 h 185"/>
                  <a:gd name="T22" fmla="*/ 42 w 118"/>
                  <a:gd name="T23" fmla="*/ 84 h 185"/>
                  <a:gd name="T24" fmla="*/ 34 w 118"/>
                  <a:gd name="T25" fmla="*/ 93 h 185"/>
                  <a:gd name="T26" fmla="*/ 42 w 118"/>
                  <a:gd name="T27" fmla="*/ 101 h 185"/>
                  <a:gd name="T28" fmla="*/ 51 w 118"/>
                  <a:gd name="T29" fmla="*/ 93 h 185"/>
                  <a:gd name="T30" fmla="*/ 110 w 118"/>
                  <a:gd name="T31" fmla="*/ 0 h 185"/>
                  <a:gd name="T32" fmla="*/ 8 w 118"/>
                  <a:gd name="T33" fmla="*/ 0 h 185"/>
                  <a:gd name="T34" fmla="*/ 0 w 118"/>
                  <a:gd name="T35" fmla="*/ 8 h 185"/>
                  <a:gd name="T36" fmla="*/ 0 w 118"/>
                  <a:gd name="T37" fmla="*/ 17 h 185"/>
                  <a:gd name="T38" fmla="*/ 8 w 118"/>
                  <a:gd name="T39" fmla="*/ 25 h 185"/>
                  <a:gd name="T40" fmla="*/ 17 w 118"/>
                  <a:gd name="T41" fmla="*/ 25 h 185"/>
                  <a:gd name="T42" fmla="*/ 17 w 118"/>
                  <a:gd name="T43" fmla="*/ 143 h 185"/>
                  <a:gd name="T44" fmla="*/ 59 w 118"/>
                  <a:gd name="T45" fmla="*/ 185 h 185"/>
                  <a:gd name="T46" fmla="*/ 101 w 118"/>
                  <a:gd name="T47" fmla="*/ 143 h 185"/>
                  <a:gd name="T48" fmla="*/ 101 w 118"/>
                  <a:gd name="T49" fmla="*/ 25 h 185"/>
                  <a:gd name="T50" fmla="*/ 110 w 118"/>
                  <a:gd name="T51" fmla="*/ 25 h 185"/>
                  <a:gd name="T52" fmla="*/ 118 w 118"/>
                  <a:gd name="T53" fmla="*/ 17 h 185"/>
                  <a:gd name="T54" fmla="*/ 118 w 118"/>
                  <a:gd name="T55" fmla="*/ 8 h 185"/>
                  <a:gd name="T56" fmla="*/ 110 w 118"/>
                  <a:gd name="T57" fmla="*/ 0 h 185"/>
                  <a:gd name="T58" fmla="*/ 93 w 118"/>
                  <a:gd name="T59" fmla="*/ 143 h 185"/>
                  <a:gd name="T60" fmla="*/ 59 w 118"/>
                  <a:gd name="T61" fmla="*/ 177 h 185"/>
                  <a:gd name="T62" fmla="*/ 25 w 118"/>
                  <a:gd name="T63" fmla="*/ 143 h 185"/>
                  <a:gd name="T64" fmla="*/ 25 w 118"/>
                  <a:gd name="T65" fmla="*/ 55 h 185"/>
                  <a:gd name="T66" fmla="*/ 45 w 118"/>
                  <a:gd name="T67" fmla="*/ 59 h 185"/>
                  <a:gd name="T68" fmla="*/ 57 w 118"/>
                  <a:gd name="T69" fmla="*/ 57 h 185"/>
                  <a:gd name="T70" fmla="*/ 82 w 118"/>
                  <a:gd name="T71" fmla="*/ 47 h 185"/>
                  <a:gd name="T72" fmla="*/ 93 w 118"/>
                  <a:gd name="T73" fmla="*/ 43 h 185"/>
                  <a:gd name="T74" fmla="*/ 93 w 118"/>
                  <a:gd name="T75" fmla="*/ 143 h 185"/>
                  <a:gd name="T76" fmla="*/ 93 w 118"/>
                  <a:gd name="T77" fmla="*/ 34 h 185"/>
                  <a:gd name="T78" fmla="*/ 79 w 118"/>
                  <a:gd name="T79" fmla="*/ 40 h 185"/>
                  <a:gd name="T80" fmla="*/ 55 w 118"/>
                  <a:gd name="T81" fmla="*/ 50 h 185"/>
                  <a:gd name="T82" fmla="*/ 25 w 118"/>
                  <a:gd name="T83" fmla="*/ 46 h 185"/>
                  <a:gd name="T84" fmla="*/ 25 w 118"/>
                  <a:gd name="T85" fmla="*/ 25 h 185"/>
                  <a:gd name="T86" fmla="*/ 93 w 118"/>
                  <a:gd name="T87" fmla="*/ 25 h 185"/>
                  <a:gd name="T88" fmla="*/ 93 w 118"/>
                  <a:gd name="T89" fmla="*/ 34 h 185"/>
                  <a:gd name="T90" fmla="*/ 110 w 118"/>
                  <a:gd name="T91" fmla="*/ 17 h 185"/>
                  <a:gd name="T92" fmla="*/ 8 w 118"/>
                  <a:gd name="T93" fmla="*/ 17 h 185"/>
                  <a:gd name="T94" fmla="*/ 8 w 118"/>
                  <a:gd name="T95" fmla="*/ 8 h 185"/>
                  <a:gd name="T96" fmla="*/ 110 w 118"/>
                  <a:gd name="T97" fmla="*/ 8 h 185"/>
                  <a:gd name="T98" fmla="*/ 110 w 118"/>
                  <a:gd name="T99" fmla="*/ 17 h 185"/>
                  <a:gd name="T100" fmla="*/ 72 w 118"/>
                  <a:gd name="T101" fmla="*/ 135 h 185"/>
                  <a:gd name="T102" fmla="*/ 68 w 118"/>
                  <a:gd name="T103" fmla="*/ 139 h 185"/>
                  <a:gd name="T104" fmla="*/ 72 w 118"/>
                  <a:gd name="T105" fmla="*/ 143 h 185"/>
                  <a:gd name="T106" fmla="*/ 76 w 118"/>
                  <a:gd name="T107" fmla="*/ 139 h 185"/>
                  <a:gd name="T108" fmla="*/ 72 w 118"/>
                  <a:gd name="T109" fmla="*/ 135 h 185"/>
                  <a:gd name="T110" fmla="*/ 76 w 118"/>
                  <a:gd name="T111" fmla="*/ 67 h 185"/>
                  <a:gd name="T112" fmla="*/ 68 w 118"/>
                  <a:gd name="T113" fmla="*/ 76 h 185"/>
                  <a:gd name="T114" fmla="*/ 76 w 118"/>
                  <a:gd name="T115" fmla="*/ 84 h 185"/>
                  <a:gd name="T116" fmla="*/ 84 w 118"/>
                  <a:gd name="T117" fmla="*/ 76 h 185"/>
                  <a:gd name="T118" fmla="*/ 76 w 118"/>
                  <a:gd name="T119" fmla="*/ 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85">
                    <a:moveTo>
                      <a:pt x="55" y="118"/>
                    </a:moveTo>
                    <a:cubicBezTo>
                      <a:pt x="53" y="118"/>
                      <a:pt x="51" y="120"/>
                      <a:pt x="51" y="122"/>
                    </a:cubicBezTo>
                    <a:cubicBezTo>
                      <a:pt x="51" y="124"/>
                      <a:pt x="53" y="126"/>
                      <a:pt x="55" y="126"/>
                    </a:cubicBezTo>
                    <a:cubicBezTo>
                      <a:pt x="57" y="126"/>
                      <a:pt x="59" y="124"/>
                      <a:pt x="59" y="122"/>
                    </a:cubicBezTo>
                    <a:cubicBezTo>
                      <a:pt x="59" y="120"/>
                      <a:pt x="57" y="118"/>
                      <a:pt x="55" y="118"/>
                    </a:cubicBezTo>
                    <a:close/>
                    <a:moveTo>
                      <a:pt x="46" y="152"/>
                    </a:moveTo>
                    <a:cubicBezTo>
                      <a:pt x="44" y="152"/>
                      <a:pt x="42" y="154"/>
                      <a:pt x="42" y="156"/>
                    </a:cubicBezTo>
                    <a:cubicBezTo>
                      <a:pt x="42" y="158"/>
                      <a:pt x="44" y="160"/>
                      <a:pt x="46" y="160"/>
                    </a:cubicBezTo>
                    <a:cubicBezTo>
                      <a:pt x="49" y="160"/>
                      <a:pt x="51" y="158"/>
                      <a:pt x="51" y="156"/>
                    </a:cubicBezTo>
                    <a:cubicBezTo>
                      <a:pt x="51" y="154"/>
                      <a:pt x="49" y="152"/>
                      <a:pt x="46" y="152"/>
                    </a:cubicBezTo>
                    <a:close/>
                    <a:moveTo>
                      <a:pt x="51" y="93"/>
                    </a:moveTo>
                    <a:cubicBezTo>
                      <a:pt x="51" y="88"/>
                      <a:pt x="47" y="84"/>
                      <a:pt x="42" y="84"/>
                    </a:cubicBezTo>
                    <a:cubicBezTo>
                      <a:pt x="38" y="84"/>
                      <a:pt x="34" y="88"/>
                      <a:pt x="34" y="93"/>
                    </a:cubicBezTo>
                    <a:cubicBezTo>
                      <a:pt x="34" y="97"/>
                      <a:pt x="38" y="101"/>
                      <a:pt x="42" y="101"/>
                    </a:cubicBezTo>
                    <a:cubicBezTo>
                      <a:pt x="47" y="101"/>
                      <a:pt x="51" y="97"/>
                      <a:pt x="51" y="93"/>
                    </a:cubicBezTo>
                    <a:close/>
                    <a:moveTo>
                      <a:pt x="11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4" y="25"/>
                      <a:pt x="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66"/>
                      <a:pt x="36" y="185"/>
                      <a:pt x="59" y="185"/>
                    </a:cubicBezTo>
                    <a:cubicBezTo>
                      <a:pt x="82" y="185"/>
                      <a:pt x="101" y="166"/>
                      <a:pt x="101" y="143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14" y="25"/>
                      <a:pt x="118" y="21"/>
                      <a:pt x="118" y="17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4"/>
                      <a:pt x="114" y="0"/>
                      <a:pt x="110" y="0"/>
                    </a:cubicBezTo>
                    <a:close/>
                    <a:moveTo>
                      <a:pt x="93" y="143"/>
                    </a:moveTo>
                    <a:cubicBezTo>
                      <a:pt x="93" y="162"/>
                      <a:pt x="78" y="177"/>
                      <a:pt x="59" y="177"/>
                    </a:cubicBezTo>
                    <a:cubicBezTo>
                      <a:pt x="40" y="177"/>
                      <a:pt x="25" y="162"/>
                      <a:pt x="25" y="14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31" y="57"/>
                      <a:pt x="38" y="59"/>
                      <a:pt x="45" y="59"/>
                    </a:cubicBezTo>
                    <a:cubicBezTo>
                      <a:pt x="49" y="59"/>
                      <a:pt x="53" y="58"/>
                      <a:pt x="57" y="57"/>
                    </a:cubicBezTo>
                    <a:cubicBezTo>
                      <a:pt x="68" y="54"/>
                      <a:pt x="76" y="50"/>
                      <a:pt x="82" y="47"/>
                    </a:cubicBezTo>
                    <a:cubicBezTo>
                      <a:pt x="86" y="45"/>
                      <a:pt x="90" y="44"/>
                      <a:pt x="93" y="43"/>
                    </a:cubicBezTo>
                    <a:lnTo>
                      <a:pt x="93" y="143"/>
                    </a:lnTo>
                    <a:close/>
                    <a:moveTo>
                      <a:pt x="93" y="34"/>
                    </a:moveTo>
                    <a:cubicBezTo>
                      <a:pt x="88" y="36"/>
                      <a:pt x="84" y="38"/>
                      <a:pt x="79" y="40"/>
                    </a:cubicBezTo>
                    <a:cubicBezTo>
                      <a:pt x="72" y="43"/>
                      <a:pt x="65" y="46"/>
                      <a:pt x="55" y="50"/>
                    </a:cubicBezTo>
                    <a:cubicBezTo>
                      <a:pt x="44" y="53"/>
                      <a:pt x="34" y="50"/>
                      <a:pt x="25" y="4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93" y="25"/>
                      <a:pt x="93" y="25"/>
                      <a:pt x="93" y="25"/>
                    </a:cubicBezTo>
                    <a:lnTo>
                      <a:pt x="93" y="34"/>
                    </a:lnTo>
                    <a:close/>
                    <a:moveTo>
                      <a:pt x="110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10" y="8"/>
                      <a:pt x="110" y="8"/>
                      <a:pt x="110" y="8"/>
                    </a:cubicBezTo>
                    <a:lnTo>
                      <a:pt x="110" y="17"/>
                    </a:lnTo>
                    <a:close/>
                    <a:moveTo>
                      <a:pt x="72" y="135"/>
                    </a:moveTo>
                    <a:cubicBezTo>
                      <a:pt x="69" y="135"/>
                      <a:pt x="68" y="137"/>
                      <a:pt x="68" y="139"/>
                    </a:cubicBezTo>
                    <a:cubicBezTo>
                      <a:pt x="68" y="141"/>
                      <a:pt x="69" y="143"/>
                      <a:pt x="72" y="143"/>
                    </a:cubicBezTo>
                    <a:cubicBezTo>
                      <a:pt x="74" y="143"/>
                      <a:pt x="76" y="141"/>
                      <a:pt x="76" y="139"/>
                    </a:cubicBezTo>
                    <a:cubicBezTo>
                      <a:pt x="76" y="137"/>
                      <a:pt x="74" y="135"/>
                      <a:pt x="72" y="135"/>
                    </a:cubicBezTo>
                    <a:close/>
                    <a:moveTo>
                      <a:pt x="76" y="67"/>
                    </a:moveTo>
                    <a:cubicBezTo>
                      <a:pt x="71" y="67"/>
                      <a:pt x="68" y="71"/>
                      <a:pt x="68" y="76"/>
                    </a:cubicBezTo>
                    <a:cubicBezTo>
                      <a:pt x="68" y="80"/>
                      <a:pt x="71" y="84"/>
                      <a:pt x="76" y="84"/>
                    </a:cubicBezTo>
                    <a:cubicBezTo>
                      <a:pt x="81" y="84"/>
                      <a:pt x="84" y="80"/>
                      <a:pt x="84" y="76"/>
                    </a:cubicBezTo>
                    <a:cubicBezTo>
                      <a:pt x="84" y="71"/>
                      <a:pt x="81" y="67"/>
                      <a:pt x="76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49"/>
            <p:cNvGrpSpPr/>
            <p:nvPr/>
          </p:nvGrpSpPr>
          <p:grpSpPr>
            <a:xfrm>
              <a:off x="2880678" y="3223479"/>
              <a:ext cx="817149" cy="817149"/>
              <a:chOff x="2880678" y="3223479"/>
              <a:chExt cx="817149" cy="817149"/>
            </a:xfrm>
          </p:grpSpPr>
          <p:sp>
            <p:nvSpPr>
              <p:cNvPr id="30" name="ïṧḷïḓê-Oval 43"/>
              <p:cNvSpPr>
                <a:spLocks noChangeAspect="1"/>
              </p:cNvSpPr>
              <p:nvPr/>
            </p:nvSpPr>
            <p:spPr>
              <a:xfrm>
                <a:off x="2880678" y="3223479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ṧḷïḓê-Freeform: Shape 46"/>
              <p:cNvSpPr>
                <a:spLocks/>
              </p:cNvSpPr>
              <p:nvPr/>
            </p:nvSpPr>
            <p:spPr bwMode="auto">
              <a:xfrm>
                <a:off x="3106919" y="3486347"/>
                <a:ext cx="361394" cy="297050"/>
              </a:xfrm>
              <a:custGeom>
                <a:avLst/>
                <a:gdLst>
                  <a:gd name="T0" fmla="*/ 17 w 185"/>
                  <a:gd name="T1" fmla="*/ 109 h 152"/>
                  <a:gd name="T2" fmla="*/ 25 w 185"/>
                  <a:gd name="T3" fmla="*/ 109 h 152"/>
                  <a:gd name="T4" fmla="*/ 46 w 185"/>
                  <a:gd name="T5" fmla="*/ 88 h 152"/>
                  <a:gd name="T6" fmla="*/ 181 w 185"/>
                  <a:gd name="T7" fmla="*/ 91 h 152"/>
                  <a:gd name="T8" fmla="*/ 150 w 185"/>
                  <a:gd name="T9" fmla="*/ 17 h 152"/>
                  <a:gd name="T10" fmla="*/ 101 w 185"/>
                  <a:gd name="T11" fmla="*/ 25 h 152"/>
                  <a:gd name="T12" fmla="*/ 59 w 185"/>
                  <a:gd name="T13" fmla="*/ 0 h 152"/>
                  <a:gd name="T14" fmla="*/ 35 w 185"/>
                  <a:gd name="T15" fmla="*/ 17 h 152"/>
                  <a:gd name="T16" fmla="*/ 0 w 185"/>
                  <a:gd name="T17" fmla="*/ 109 h 152"/>
                  <a:gd name="T18" fmla="*/ 83 w 185"/>
                  <a:gd name="T19" fmla="*/ 118 h 152"/>
                  <a:gd name="T20" fmla="*/ 143 w 185"/>
                  <a:gd name="T21" fmla="*/ 152 h 152"/>
                  <a:gd name="T22" fmla="*/ 181 w 185"/>
                  <a:gd name="T23" fmla="*/ 91 h 152"/>
                  <a:gd name="T24" fmla="*/ 8 w 185"/>
                  <a:gd name="T25" fmla="*/ 109 h 152"/>
                  <a:gd name="T26" fmla="*/ 76 w 185"/>
                  <a:gd name="T27" fmla="*/ 109 h 152"/>
                  <a:gd name="T28" fmla="*/ 76 w 185"/>
                  <a:gd name="T29" fmla="*/ 84 h 152"/>
                  <a:gd name="T30" fmla="*/ 21 w 185"/>
                  <a:gd name="T31" fmla="*/ 73 h 152"/>
                  <a:gd name="T32" fmla="*/ 44 w 185"/>
                  <a:gd name="T33" fmla="*/ 18 h 152"/>
                  <a:gd name="T34" fmla="*/ 76 w 185"/>
                  <a:gd name="T35" fmla="*/ 24 h 152"/>
                  <a:gd name="T36" fmla="*/ 76 w 185"/>
                  <a:gd name="T37" fmla="*/ 84 h 152"/>
                  <a:gd name="T38" fmla="*/ 84 w 185"/>
                  <a:gd name="T39" fmla="*/ 109 h 152"/>
                  <a:gd name="T40" fmla="*/ 101 w 185"/>
                  <a:gd name="T41" fmla="*/ 101 h 152"/>
                  <a:gd name="T42" fmla="*/ 101 w 185"/>
                  <a:gd name="T43" fmla="*/ 93 h 152"/>
                  <a:gd name="T44" fmla="*/ 84 w 185"/>
                  <a:gd name="T45" fmla="*/ 33 h 152"/>
                  <a:gd name="T46" fmla="*/ 101 w 185"/>
                  <a:gd name="T47" fmla="*/ 93 h 152"/>
                  <a:gd name="T48" fmla="*/ 110 w 185"/>
                  <a:gd name="T49" fmla="*/ 24 h 152"/>
                  <a:gd name="T50" fmla="*/ 142 w 185"/>
                  <a:gd name="T51" fmla="*/ 18 h 152"/>
                  <a:gd name="T52" fmla="*/ 164 w 185"/>
                  <a:gd name="T53" fmla="*/ 73 h 152"/>
                  <a:gd name="T54" fmla="*/ 109 w 185"/>
                  <a:gd name="T55" fmla="*/ 84 h 152"/>
                  <a:gd name="T56" fmla="*/ 143 w 185"/>
                  <a:gd name="T57" fmla="*/ 143 h 152"/>
                  <a:gd name="T58" fmla="*/ 143 w 185"/>
                  <a:gd name="T59" fmla="*/ 76 h 152"/>
                  <a:gd name="T60" fmla="*/ 143 w 185"/>
                  <a:gd name="T61" fmla="*/ 143 h 152"/>
                  <a:gd name="T62" fmla="*/ 118 w 185"/>
                  <a:gd name="T63" fmla="*/ 109 h 152"/>
                  <a:gd name="T64" fmla="*/ 126 w 185"/>
                  <a:gd name="T65" fmla="*/ 109 h 152"/>
                  <a:gd name="T66" fmla="*/ 147 w 185"/>
                  <a:gd name="T67" fmla="*/ 8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5" h="152">
                    <a:moveTo>
                      <a:pt x="42" y="84"/>
                    </a:moveTo>
                    <a:cubicBezTo>
                      <a:pt x="28" y="84"/>
                      <a:pt x="17" y="95"/>
                      <a:pt x="17" y="109"/>
                    </a:cubicBezTo>
                    <a:cubicBezTo>
                      <a:pt x="17" y="112"/>
                      <a:pt x="19" y="114"/>
                      <a:pt x="21" y="114"/>
                    </a:cubicBezTo>
                    <a:cubicBezTo>
                      <a:pt x="23" y="114"/>
                      <a:pt x="25" y="112"/>
                      <a:pt x="25" y="109"/>
                    </a:cubicBezTo>
                    <a:cubicBezTo>
                      <a:pt x="25" y="100"/>
                      <a:pt x="33" y="93"/>
                      <a:pt x="42" y="93"/>
                    </a:cubicBezTo>
                    <a:cubicBezTo>
                      <a:pt x="44" y="93"/>
                      <a:pt x="46" y="91"/>
                      <a:pt x="46" y="88"/>
                    </a:cubicBezTo>
                    <a:cubicBezTo>
                      <a:pt x="46" y="86"/>
                      <a:pt x="44" y="84"/>
                      <a:pt x="42" y="84"/>
                    </a:cubicBezTo>
                    <a:close/>
                    <a:moveTo>
                      <a:pt x="181" y="91"/>
                    </a:move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47" y="7"/>
                      <a:pt x="137" y="0"/>
                      <a:pt x="126" y="0"/>
                    </a:cubicBezTo>
                    <a:cubicBezTo>
                      <a:pt x="112" y="0"/>
                      <a:pt x="101" y="11"/>
                      <a:pt x="101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11"/>
                      <a:pt x="73" y="0"/>
                      <a:pt x="59" y="0"/>
                    </a:cubicBezTo>
                    <a:cubicBezTo>
                      <a:pt x="48" y="0"/>
                      <a:pt x="39" y="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" y="97"/>
                      <a:pt x="0" y="103"/>
                      <a:pt x="0" y="109"/>
                    </a:cubicBezTo>
                    <a:cubicBezTo>
                      <a:pt x="0" y="133"/>
                      <a:pt x="19" y="152"/>
                      <a:pt x="42" y="152"/>
                    </a:cubicBezTo>
                    <a:cubicBezTo>
                      <a:pt x="62" y="152"/>
                      <a:pt x="79" y="137"/>
                      <a:pt x="83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6" y="137"/>
                      <a:pt x="123" y="152"/>
                      <a:pt x="143" y="152"/>
                    </a:cubicBezTo>
                    <a:cubicBezTo>
                      <a:pt x="167" y="152"/>
                      <a:pt x="185" y="133"/>
                      <a:pt x="185" y="109"/>
                    </a:cubicBezTo>
                    <a:cubicBezTo>
                      <a:pt x="185" y="103"/>
                      <a:pt x="184" y="97"/>
                      <a:pt x="181" y="91"/>
                    </a:cubicBezTo>
                    <a:close/>
                    <a:moveTo>
                      <a:pt x="42" y="143"/>
                    </a:moveTo>
                    <a:cubicBezTo>
                      <a:pt x="23" y="143"/>
                      <a:pt x="8" y="128"/>
                      <a:pt x="8" y="109"/>
                    </a:cubicBezTo>
                    <a:cubicBezTo>
                      <a:pt x="8" y="91"/>
                      <a:pt x="23" y="76"/>
                      <a:pt x="42" y="76"/>
                    </a:cubicBezTo>
                    <a:cubicBezTo>
                      <a:pt x="61" y="76"/>
                      <a:pt x="76" y="91"/>
                      <a:pt x="76" y="109"/>
                    </a:cubicBezTo>
                    <a:cubicBezTo>
                      <a:pt x="76" y="128"/>
                      <a:pt x="61" y="143"/>
                      <a:pt x="42" y="143"/>
                    </a:cubicBezTo>
                    <a:close/>
                    <a:moveTo>
                      <a:pt x="76" y="84"/>
                    </a:moveTo>
                    <a:cubicBezTo>
                      <a:pt x="68" y="74"/>
                      <a:pt x="56" y="67"/>
                      <a:pt x="42" y="67"/>
                    </a:cubicBezTo>
                    <a:cubicBezTo>
                      <a:pt x="34" y="67"/>
                      <a:pt x="27" y="69"/>
                      <a:pt x="21" y="7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2"/>
                      <a:pt x="52" y="8"/>
                      <a:pt x="59" y="8"/>
                    </a:cubicBezTo>
                    <a:cubicBezTo>
                      <a:pt x="68" y="8"/>
                      <a:pt x="75" y="15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lnTo>
                      <a:pt x="76" y="84"/>
                    </a:lnTo>
                    <a:close/>
                    <a:moveTo>
                      <a:pt x="101" y="109"/>
                    </a:move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lnTo>
                      <a:pt x="101" y="109"/>
                    </a:lnTo>
                    <a:close/>
                    <a:moveTo>
                      <a:pt x="101" y="93"/>
                    </a:move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101" y="33"/>
                      <a:pt x="101" y="33"/>
                      <a:pt x="101" y="33"/>
                    </a:cubicBezTo>
                    <a:lnTo>
                      <a:pt x="101" y="93"/>
                    </a:lnTo>
                    <a:close/>
                    <a:moveTo>
                      <a:pt x="109" y="24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15"/>
                      <a:pt x="118" y="8"/>
                      <a:pt x="126" y="8"/>
                    </a:cubicBezTo>
                    <a:cubicBezTo>
                      <a:pt x="133" y="8"/>
                      <a:pt x="139" y="12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58" y="69"/>
                      <a:pt x="151" y="67"/>
                      <a:pt x="143" y="67"/>
                    </a:cubicBezTo>
                    <a:cubicBezTo>
                      <a:pt x="129" y="67"/>
                      <a:pt x="117" y="74"/>
                      <a:pt x="109" y="84"/>
                    </a:cubicBezTo>
                    <a:lnTo>
                      <a:pt x="109" y="24"/>
                    </a:lnTo>
                    <a:close/>
                    <a:moveTo>
                      <a:pt x="143" y="143"/>
                    </a:moveTo>
                    <a:cubicBezTo>
                      <a:pt x="125" y="143"/>
                      <a:pt x="109" y="128"/>
                      <a:pt x="109" y="109"/>
                    </a:cubicBezTo>
                    <a:cubicBezTo>
                      <a:pt x="109" y="91"/>
                      <a:pt x="125" y="76"/>
                      <a:pt x="143" y="76"/>
                    </a:cubicBezTo>
                    <a:cubicBezTo>
                      <a:pt x="162" y="76"/>
                      <a:pt x="177" y="91"/>
                      <a:pt x="177" y="109"/>
                    </a:cubicBezTo>
                    <a:cubicBezTo>
                      <a:pt x="177" y="128"/>
                      <a:pt x="162" y="143"/>
                      <a:pt x="143" y="143"/>
                    </a:cubicBezTo>
                    <a:close/>
                    <a:moveTo>
                      <a:pt x="143" y="84"/>
                    </a:moveTo>
                    <a:cubicBezTo>
                      <a:pt x="129" y="84"/>
                      <a:pt x="118" y="95"/>
                      <a:pt x="118" y="109"/>
                    </a:cubicBezTo>
                    <a:cubicBezTo>
                      <a:pt x="118" y="112"/>
                      <a:pt x="120" y="114"/>
                      <a:pt x="122" y="114"/>
                    </a:cubicBezTo>
                    <a:cubicBezTo>
                      <a:pt x="124" y="114"/>
                      <a:pt x="126" y="112"/>
                      <a:pt x="126" y="109"/>
                    </a:cubicBezTo>
                    <a:cubicBezTo>
                      <a:pt x="126" y="100"/>
                      <a:pt x="134" y="93"/>
                      <a:pt x="143" y="93"/>
                    </a:cubicBezTo>
                    <a:cubicBezTo>
                      <a:pt x="146" y="93"/>
                      <a:pt x="147" y="91"/>
                      <a:pt x="147" y="88"/>
                    </a:cubicBezTo>
                    <a:cubicBezTo>
                      <a:pt x="147" y="86"/>
                      <a:pt x="146" y="84"/>
                      <a:pt x="14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>
              <a:off x="3556507" y="1592796"/>
              <a:ext cx="817149" cy="817149"/>
              <a:chOff x="3556507" y="1592796"/>
              <a:chExt cx="817149" cy="817149"/>
            </a:xfrm>
          </p:grpSpPr>
          <p:sp>
            <p:nvSpPr>
              <p:cNvPr id="28" name="ïṧḷïḓê-Oval 42"/>
              <p:cNvSpPr>
                <a:spLocks noChangeAspect="1"/>
              </p:cNvSpPr>
              <p:nvPr/>
            </p:nvSpPr>
            <p:spPr>
              <a:xfrm>
                <a:off x="3556507" y="1592796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ṧḷïḓê-Freeform: Shape 47"/>
              <p:cNvSpPr>
                <a:spLocks/>
              </p:cNvSpPr>
              <p:nvPr/>
            </p:nvSpPr>
            <p:spPr bwMode="auto">
              <a:xfrm>
                <a:off x="3783311" y="1837283"/>
                <a:ext cx="363539" cy="361394"/>
              </a:xfrm>
              <a:custGeom>
                <a:avLst/>
                <a:gdLst>
                  <a:gd name="T0" fmla="*/ 85 w 186"/>
                  <a:gd name="T1" fmla="*/ 93 h 185"/>
                  <a:gd name="T2" fmla="*/ 101 w 186"/>
                  <a:gd name="T3" fmla="*/ 93 h 185"/>
                  <a:gd name="T4" fmla="*/ 186 w 186"/>
                  <a:gd name="T5" fmla="*/ 93 h 185"/>
                  <a:gd name="T6" fmla="*/ 159 w 186"/>
                  <a:gd name="T7" fmla="*/ 27 h 185"/>
                  <a:gd name="T8" fmla="*/ 93 w 186"/>
                  <a:gd name="T9" fmla="*/ 0 h 185"/>
                  <a:gd name="T10" fmla="*/ 27 w 186"/>
                  <a:gd name="T11" fmla="*/ 27 h 185"/>
                  <a:gd name="T12" fmla="*/ 0 w 186"/>
                  <a:gd name="T13" fmla="*/ 93 h 185"/>
                  <a:gd name="T14" fmla="*/ 27 w 186"/>
                  <a:gd name="T15" fmla="*/ 158 h 185"/>
                  <a:gd name="T16" fmla="*/ 93 w 186"/>
                  <a:gd name="T17" fmla="*/ 185 h 185"/>
                  <a:gd name="T18" fmla="*/ 159 w 186"/>
                  <a:gd name="T19" fmla="*/ 158 h 185"/>
                  <a:gd name="T20" fmla="*/ 186 w 186"/>
                  <a:gd name="T21" fmla="*/ 93 h 185"/>
                  <a:gd name="T22" fmla="*/ 36 w 186"/>
                  <a:gd name="T23" fmla="*/ 74 h 185"/>
                  <a:gd name="T24" fmla="*/ 36 w 186"/>
                  <a:gd name="T25" fmla="*/ 111 h 185"/>
                  <a:gd name="T26" fmla="*/ 60 w 186"/>
                  <a:gd name="T27" fmla="*/ 79 h 185"/>
                  <a:gd name="T28" fmla="*/ 44 w 186"/>
                  <a:gd name="T29" fmla="*/ 72 h 185"/>
                  <a:gd name="T30" fmla="*/ 60 w 186"/>
                  <a:gd name="T31" fmla="*/ 79 h 185"/>
                  <a:gd name="T32" fmla="*/ 44 w 186"/>
                  <a:gd name="T33" fmla="*/ 113 h 185"/>
                  <a:gd name="T34" fmla="*/ 60 w 186"/>
                  <a:gd name="T35" fmla="*/ 107 h 185"/>
                  <a:gd name="T36" fmla="*/ 33 w 186"/>
                  <a:gd name="T37" fmla="*/ 152 h 185"/>
                  <a:gd name="T38" fmla="*/ 61 w 186"/>
                  <a:gd name="T39" fmla="*/ 124 h 185"/>
                  <a:gd name="T40" fmla="*/ 33 w 186"/>
                  <a:gd name="T41" fmla="*/ 152 h 185"/>
                  <a:gd name="T42" fmla="*/ 39 w 186"/>
                  <a:gd name="T43" fmla="*/ 65 h 185"/>
                  <a:gd name="T44" fmla="*/ 66 w 186"/>
                  <a:gd name="T45" fmla="*/ 39 h 185"/>
                  <a:gd name="T46" fmla="*/ 116 w 186"/>
                  <a:gd name="T47" fmla="*/ 60 h 185"/>
                  <a:gd name="T48" fmla="*/ 100 w 186"/>
                  <a:gd name="T49" fmla="*/ 53 h 185"/>
                  <a:gd name="T50" fmla="*/ 116 w 186"/>
                  <a:gd name="T51" fmla="*/ 60 h 185"/>
                  <a:gd name="T52" fmla="*/ 112 w 186"/>
                  <a:gd name="T53" fmla="*/ 35 h 185"/>
                  <a:gd name="T54" fmla="*/ 74 w 186"/>
                  <a:gd name="T55" fmla="*/ 35 h 185"/>
                  <a:gd name="T56" fmla="*/ 73 w 186"/>
                  <a:gd name="T57" fmla="*/ 43 h 185"/>
                  <a:gd name="T58" fmla="*/ 79 w 186"/>
                  <a:gd name="T59" fmla="*/ 59 h 185"/>
                  <a:gd name="T60" fmla="*/ 73 w 186"/>
                  <a:gd name="T61" fmla="*/ 43 h 185"/>
                  <a:gd name="T62" fmla="*/ 79 w 186"/>
                  <a:gd name="T63" fmla="*/ 126 h 185"/>
                  <a:gd name="T64" fmla="*/ 73 w 186"/>
                  <a:gd name="T65" fmla="*/ 142 h 185"/>
                  <a:gd name="T66" fmla="*/ 93 w 186"/>
                  <a:gd name="T67" fmla="*/ 177 h 185"/>
                  <a:gd name="T68" fmla="*/ 93 w 186"/>
                  <a:gd name="T69" fmla="*/ 137 h 185"/>
                  <a:gd name="T70" fmla="*/ 93 w 186"/>
                  <a:gd name="T71" fmla="*/ 177 h 185"/>
                  <a:gd name="T72" fmla="*/ 100 w 186"/>
                  <a:gd name="T73" fmla="*/ 132 h 185"/>
                  <a:gd name="T74" fmla="*/ 116 w 186"/>
                  <a:gd name="T75" fmla="*/ 125 h 185"/>
                  <a:gd name="T76" fmla="*/ 118 w 186"/>
                  <a:gd name="T77" fmla="*/ 103 h 185"/>
                  <a:gd name="T78" fmla="*/ 103 w 186"/>
                  <a:gd name="T79" fmla="*/ 118 h 185"/>
                  <a:gd name="T80" fmla="*/ 83 w 186"/>
                  <a:gd name="T81" fmla="*/ 118 h 185"/>
                  <a:gd name="T82" fmla="*/ 68 w 186"/>
                  <a:gd name="T83" fmla="*/ 103 h 185"/>
                  <a:gd name="T84" fmla="*/ 68 w 186"/>
                  <a:gd name="T85" fmla="*/ 82 h 185"/>
                  <a:gd name="T86" fmla="*/ 83 w 186"/>
                  <a:gd name="T87" fmla="*/ 68 h 185"/>
                  <a:gd name="T88" fmla="*/ 103 w 186"/>
                  <a:gd name="T89" fmla="*/ 68 h 185"/>
                  <a:gd name="T90" fmla="*/ 118 w 186"/>
                  <a:gd name="T91" fmla="*/ 82 h 185"/>
                  <a:gd name="T92" fmla="*/ 118 w 186"/>
                  <a:gd name="T93" fmla="*/ 103 h 185"/>
                  <a:gd name="T94" fmla="*/ 147 w 186"/>
                  <a:gd name="T95" fmla="*/ 65 h 185"/>
                  <a:gd name="T96" fmla="*/ 120 w 186"/>
                  <a:gd name="T97" fmla="*/ 39 h 185"/>
                  <a:gd name="T98" fmla="*/ 133 w 186"/>
                  <a:gd name="T99" fmla="*/ 86 h 185"/>
                  <a:gd name="T100" fmla="*/ 126 w 186"/>
                  <a:gd name="T101" fmla="*/ 69 h 185"/>
                  <a:gd name="T102" fmla="*/ 133 w 186"/>
                  <a:gd name="T103" fmla="*/ 86 h 185"/>
                  <a:gd name="T104" fmla="*/ 142 w 186"/>
                  <a:gd name="T105" fmla="*/ 113 h 185"/>
                  <a:gd name="T106" fmla="*/ 126 w 186"/>
                  <a:gd name="T107" fmla="*/ 107 h 185"/>
                  <a:gd name="T108" fmla="*/ 153 w 186"/>
                  <a:gd name="T109" fmla="*/ 152 h 185"/>
                  <a:gd name="T110" fmla="*/ 125 w 186"/>
                  <a:gd name="T111" fmla="*/ 124 h 185"/>
                  <a:gd name="T112" fmla="*/ 153 w 186"/>
                  <a:gd name="T113" fmla="*/ 152 h 185"/>
                  <a:gd name="T114" fmla="*/ 138 w 186"/>
                  <a:gd name="T115" fmla="*/ 93 h 185"/>
                  <a:gd name="T116" fmla="*/ 177 w 186"/>
                  <a:gd name="T117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93" y="84"/>
                    </a:moveTo>
                    <a:cubicBezTo>
                      <a:pt x="88" y="84"/>
                      <a:pt x="85" y="88"/>
                      <a:pt x="85" y="93"/>
                    </a:cubicBezTo>
                    <a:cubicBezTo>
                      <a:pt x="85" y="97"/>
                      <a:pt x="88" y="101"/>
                      <a:pt x="93" y="101"/>
                    </a:cubicBezTo>
                    <a:cubicBezTo>
                      <a:pt x="98" y="101"/>
                      <a:pt x="101" y="97"/>
                      <a:pt x="101" y="93"/>
                    </a:cubicBezTo>
                    <a:cubicBezTo>
                      <a:pt x="101" y="88"/>
                      <a:pt x="98" y="84"/>
                      <a:pt x="93" y="84"/>
                    </a:cubicBezTo>
                    <a:close/>
                    <a:moveTo>
                      <a:pt x="186" y="93"/>
                    </a:moveTo>
                    <a:cubicBezTo>
                      <a:pt x="186" y="83"/>
                      <a:pt x="174" y="74"/>
                      <a:pt x="154" y="67"/>
                    </a:cubicBezTo>
                    <a:cubicBezTo>
                      <a:pt x="163" y="49"/>
                      <a:pt x="166" y="34"/>
                      <a:pt x="159" y="27"/>
                    </a:cubicBezTo>
                    <a:cubicBezTo>
                      <a:pt x="151" y="20"/>
                      <a:pt x="136" y="22"/>
                      <a:pt x="118" y="32"/>
                    </a:cubicBezTo>
                    <a:cubicBezTo>
                      <a:pt x="112" y="12"/>
                      <a:pt x="103" y="0"/>
                      <a:pt x="93" y="0"/>
                    </a:cubicBezTo>
                    <a:cubicBezTo>
                      <a:pt x="83" y="0"/>
                      <a:pt x="74" y="12"/>
                      <a:pt x="68" y="32"/>
                    </a:cubicBezTo>
                    <a:cubicBezTo>
                      <a:pt x="50" y="22"/>
                      <a:pt x="35" y="20"/>
                      <a:pt x="27" y="27"/>
                    </a:cubicBezTo>
                    <a:cubicBezTo>
                      <a:pt x="20" y="34"/>
                      <a:pt x="23" y="49"/>
                      <a:pt x="32" y="67"/>
                    </a:cubicBezTo>
                    <a:cubicBezTo>
                      <a:pt x="12" y="74"/>
                      <a:pt x="0" y="83"/>
                      <a:pt x="0" y="93"/>
                    </a:cubicBezTo>
                    <a:cubicBezTo>
                      <a:pt x="0" y="103"/>
                      <a:pt x="12" y="112"/>
                      <a:pt x="32" y="118"/>
                    </a:cubicBezTo>
                    <a:cubicBezTo>
                      <a:pt x="23" y="136"/>
                      <a:pt x="20" y="151"/>
                      <a:pt x="27" y="158"/>
                    </a:cubicBezTo>
                    <a:cubicBezTo>
                      <a:pt x="35" y="165"/>
                      <a:pt x="50" y="163"/>
                      <a:pt x="68" y="154"/>
                    </a:cubicBezTo>
                    <a:cubicBezTo>
                      <a:pt x="74" y="173"/>
                      <a:pt x="83" y="185"/>
                      <a:pt x="93" y="185"/>
                    </a:cubicBezTo>
                    <a:cubicBezTo>
                      <a:pt x="103" y="185"/>
                      <a:pt x="112" y="173"/>
                      <a:pt x="118" y="154"/>
                    </a:cubicBezTo>
                    <a:cubicBezTo>
                      <a:pt x="136" y="163"/>
                      <a:pt x="151" y="165"/>
                      <a:pt x="159" y="158"/>
                    </a:cubicBezTo>
                    <a:cubicBezTo>
                      <a:pt x="166" y="151"/>
                      <a:pt x="163" y="136"/>
                      <a:pt x="154" y="118"/>
                    </a:cubicBezTo>
                    <a:cubicBezTo>
                      <a:pt x="174" y="112"/>
                      <a:pt x="186" y="103"/>
                      <a:pt x="186" y="93"/>
                    </a:cubicBezTo>
                    <a:close/>
                    <a:moveTo>
                      <a:pt x="9" y="93"/>
                    </a:moveTo>
                    <a:cubicBezTo>
                      <a:pt x="9" y="85"/>
                      <a:pt x="19" y="79"/>
                      <a:pt x="36" y="74"/>
                    </a:cubicBezTo>
                    <a:cubicBezTo>
                      <a:pt x="39" y="80"/>
                      <a:pt x="43" y="86"/>
                      <a:pt x="48" y="93"/>
                    </a:cubicBezTo>
                    <a:cubicBezTo>
                      <a:pt x="43" y="99"/>
                      <a:pt x="39" y="105"/>
                      <a:pt x="36" y="111"/>
                    </a:cubicBezTo>
                    <a:cubicBezTo>
                      <a:pt x="19" y="107"/>
                      <a:pt x="9" y="100"/>
                      <a:pt x="9" y="93"/>
                    </a:cubicBezTo>
                    <a:close/>
                    <a:moveTo>
                      <a:pt x="60" y="79"/>
                    </a:moveTo>
                    <a:cubicBezTo>
                      <a:pt x="58" y="81"/>
                      <a:pt x="55" y="84"/>
                      <a:pt x="53" y="86"/>
                    </a:cubicBezTo>
                    <a:cubicBezTo>
                      <a:pt x="50" y="81"/>
                      <a:pt x="46" y="77"/>
                      <a:pt x="44" y="72"/>
                    </a:cubicBezTo>
                    <a:cubicBezTo>
                      <a:pt x="49" y="71"/>
                      <a:pt x="54" y="70"/>
                      <a:pt x="60" y="69"/>
                    </a:cubicBezTo>
                    <a:cubicBezTo>
                      <a:pt x="60" y="72"/>
                      <a:pt x="60" y="76"/>
                      <a:pt x="60" y="79"/>
                    </a:cubicBezTo>
                    <a:close/>
                    <a:moveTo>
                      <a:pt x="60" y="116"/>
                    </a:moveTo>
                    <a:cubicBezTo>
                      <a:pt x="54" y="115"/>
                      <a:pt x="49" y="114"/>
                      <a:pt x="44" y="113"/>
                    </a:cubicBezTo>
                    <a:cubicBezTo>
                      <a:pt x="46" y="109"/>
                      <a:pt x="50" y="104"/>
                      <a:pt x="53" y="99"/>
                    </a:cubicBezTo>
                    <a:cubicBezTo>
                      <a:pt x="55" y="102"/>
                      <a:pt x="58" y="104"/>
                      <a:pt x="60" y="107"/>
                    </a:cubicBezTo>
                    <a:cubicBezTo>
                      <a:pt x="60" y="110"/>
                      <a:pt x="60" y="113"/>
                      <a:pt x="60" y="116"/>
                    </a:cubicBezTo>
                    <a:close/>
                    <a:moveTo>
                      <a:pt x="33" y="152"/>
                    </a:moveTo>
                    <a:cubicBezTo>
                      <a:pt x="28" y="147"/>
                      <a:pt x="31" y="135"/>
                      <a:pt x="39" y="120"/>
                    </a:cubicBezTo>
                    <a:cubicBezTo>
                      <a:pt x="46" y="122"/>
                      <a:pt x="53" y="123"/>
                      <a:pt x="61" y="124"/>
                    </a:cubicBezTo>
                    <a:cubicBezTo>
                      <a:pt x="62" y="132"/>
                      <a:pt x="64" y="140"/>
                      <a:pt x="66" y="146"/>
                    </a:cubicBezTo>
                    <a:cubicBezTo>
                      <a:pt x="51" y="155"/>
                      <a:pt x="39" y="158"/>
                      <a:pt x="33" y="152"/>
                    </a:cubicBezTo>
                    <a:close/>
                    <a:moveTo>
                      <a:pt x="61" y="61"/>
                    </a:moveTo>
                    <a:cubicBezTo>
                      <a:pt x="53" y="62"/>
                      <a:pt x="46" y="63"/>
                      <a:pt x="39" y="65"/>
                    </a:cubicBezTo>
                    <a:cubicBezTo>
                      <a:pt x="31" y="50"/>
                      <a:pt x="28" y="38"/>
                      <a:pt x="33" y="33"/>
                    </a:cubicBezTo>
                    <a:cubicBezTo>
                      <a:pt x="39" y="28"/>
                      <a:pt x="51" y="31"/>
                      <a:pt x="66" y="39"/>
                    </a:cubicBezTo>
                    <a:cubicBezTo>
                      <a:pt x="64" y="46"/>
                      <a:pt x="62" y="53"/>
                      <a:pt x="61" y="61"/>
                    </a:cubicBezTo>
                    <a:close/>
                    <a:moveTo>
                      <a:pt x="116" y="60"/>
                    </a:moveTo>
                    <a:cubicBezTo>
                      <a:pt x="113" y="60"/>
                      <a:pt x="110" y="60"/>
                      <a:pt x="107" y="59"/>
                    </a:cubicBezTo>
                    <a:cubicBezTo>
                      <a:pt x="104" y="57"/>
                      <a:pt x="102" y="55"/>
                      <a:pt x="100" y="53"/>
                    </a:cubicBezTo>
                    <a:cubicBezTo>
                      <a:pt x="104" y="49"/>
                      <a:pt x="109" y="46"/>
                      <a:pt x="114" y="43"/>
                    </a:cubicBezTo>
                    <a:cubicBezTo>
                      <a:pt x="115" y="48"/>
                      <a:pt x="116" y="54"/>
                      <a:pt x="116" y="60"/>
                    </a:cubicBezTo>
                    <a:close/>
                    <a:moveTo>
                      <a:pt x="93" y="8"/>
                    </a:moveTo>
                    <a:cubicBezTo>
                      <a:pt x="100" y="8"/>
                      <a:pt x="107" y="19"/>
                      <a:pt x="112" y="35"/>
                    </a:cubicBezTo>
                    <a:cubicBezTo>
                      <a:pt x="106" y="39"/>
                      <a:pt x="99" y="43"/>
                      <a:pt x="93" y="48"/>
                    </a:cubicBezTo>
                    <a:cubicBezTo>
                      <a:pt x="87" y="43"/>
                      <a:pt x="80" y="39"/>
                      <a:pt x="74" y="35"/>
                    </a:cubicBezTo>
                    <a:cubicBezTo>
                      <a:pt x="79" y="19"/>
                      <a:pt x="86" y="8"/>
                      <a:pt x="93" y="8"/>
                    </a:cubicBezTo>
                    <a:close/>
                    <a:moveTo>
                      <a:pt x="73" y="43"/>
                    </a:moveTo>
                    <a:cubicBezTo>
                      <a:pt x="77" y="46"/>
                      <a:pt x="82" y="49"/>
                      <a:pt x="86" y="53"/>
                    </a:cubicBezTo>
                    <a:cubicBezTo>
                      <a:pt x="84" y="55"/>
                      <a:pt x="82" y="57"/>
                      <a:pt x="79" y="59"/>
                    </a:cubicBezTo>
                    <a:cubicBezTo>
                      <a:pt x="76" y="60"/>
                      <a:pt x="73" y="60"/>
                      <a:pt x="70" y="60"/>
                    </a:cubicBezTo>
                    <a:cubicBezTo>
                      <a:pt x="70" y="54"/>
                      <a:pt x="71" y="48"/>
                      <a:pt x="73" y="43"/>
                    </a:cubicBezTo>
                    <a:close/>
                    <a:moveTo>
                      <a:pt x="70" y="125"/>
                    </a:moveTo>
                    <a:cubicBezTo>
                      <a:pt x="73" y="126"/>
                      <a:pt x="76" y="126"/>
                      <a:pt x="79" y="126"/>
                    </a:cubicBezTo>
                    <a:cubicBezTo>
                      <a:pt x="82" y="128"/>
                      <a:pt x="84" y="130"/>
                      <a:pt x="86" y="132"/>
                    </a:cubicBezTo>
                    <a:cubicBezTo>
                      <a:pt x="82" y="136"/>
                      <a:pt x="77" y="139"/>
                      <a:pt x="73" y="142"/>
                    </a:cubicBezTo>
                    <a:cubicBezTo>
                      <a:pt x="71" y="137"/>
                      <a:pt x="70" y="131"/>
                      <a:pt x="70" y="125"/>
                    </a:cubicBezTo>
                    <a:close/>
                    <a:moveTo>
                      <a:pt x="93" y="177"/>
                    </a:moveTo>
                    <a:cubicBezTo>
                      <a:pt x="86" y="177"/>
                      <a:pt x="79" y="167"/>
                      <a:pt x="74" y="150"/>
                    </a:cubicBezTo>
                    <a:cubicBezTo>
                      <a:pt x="80" y="147"/>
                      <a:pt x="87" y="142"/>
                      <a:pt x="93" y="137"/>
                    </a:cubicBezTo>
                    <a:cubicBezTo>
                      <a:pt x="99" y="142"/>
                      <a:pt x="106" y="147"/>
                      <a:pt x="112" y="150"/>
                    </a:cubicBezTo>
                    <a:cubicBezTo>
                      <a:pt x="107" y="167"/>
                      <a:pt x="100" y="177"/>
                      <a:pt x="93" y="177"/>
                    </a:cubicBezTo>
                    <a:close/>
                    <a:moveTo>
                      <a:pt x="114" y="142"/>
                    </a:moveTo>
                    <a:cubicBezTo>
                      <a:pt x="109" y="139"/>
                      <a:pt x="104" y="136"/>
                      <a:pt x="100" y="132"/>
                    </a:cubicBezTo>
                    <a:cubicBezTo>
                      <a:pt x="102" y="130"/>
                      <a:pt x="104" y="128"/>
                      <a:pt x="107" y="126"/>
                    </a:cubicBezTo>
                    <a:cubicBezTo>
                      <a:pt x="110" y="126"/>
                      <a:pt x="113" y="126"/>
                      <a:pt x="116" y="125"/>
                    </a:cubicBezTo>
                    <a:cubicBezTo>
                      <a:pt x="116" y="131"/>
                      <a:pt x="115" y="137"/>
                      <a:pt x="114" y="142"/>
                    </a:cubicBezTo>
                    <a:close/>
                    <a:moveTo>
                      <a:pt x="118" y="103"/>
                    </a:moveTo>
                    <a:cubicBezTo>
                      <a:pt x="116" y="106"/>
                      <a:pt x="113" y="108"/>
                      <a:pt x="111" y="111"/>
                    </a:cubicBezTo>
                    <a:cubicBezTo>
                      <a:pt x="108" y="113"/>
                      <a:pt x="106" y="115"/>
                      <a:pt x="103" y="118"/>
                    </a:cubicBezTo>
                    <a:cubicBezTo>
                      <a:pt x="100" y="118"/>
                      <a:pt x="97" y="118"/>
                      <a:pt x="93" y="118"/>
                    </a:cubicBezTo>
                    <a:cubicBezTo>
                      <a:pt x="89" y="118"/>
                      <a:pt x="86" y="118"/>
                      <a:pt x="83" y="118"/>
                    </a:cubicBezTo>
                    <a:cubicBezTo>
                      <a:pt x="80" y="115"/>
                      <a:pt x="78" y="113"/>
                      <a:pt x="75" y="111"/>
                    </a:cubicBezTo>
                    <a:cubicBezTo>
                      <a:pt x="73" y="108"/>
                      <a:pt x="70" y="106"/>
                      <a:pt x="68" y="103"/>
                    </a:cubicBezTo>
                    <a:cubicBezTo>
                      <a:pt x="68" y="100"/>
                      <a:pt x="68" y="96"/>
                      <a:pt x="68" y="93"/>
                    </a:cubicBezTo>
                    <a:cubicBezTo>
                      <a:pt x="68" y="89"/>
                      <a:pt x="68" y="86"/>
                      <a:pt x="68" y="82"/>
                    </a:cubicBezTo>
                    <a:cubicBezTo>
                      <a:pt x="70" y="80"/>
                      <a:pt x="73" y="77"/>
                      <a:pt x="75" y="75"/>
                    </a:cubicBezTo>
                    <a:cubicBezTo>
                      <a:pt x="78" y="72"/>
                      <a:pt x="80" y="70"/>
                      <a:pt x="83" y="68"/>
                    </a:cubicBezTo>
                    <a:cubicBezTo>
                      <a:pt x="86" y="67"/>
                      <a:pt x="89" y="67"/>
                      <a:pt x="93" y="67"/>
                    </a:cubicBezTo>
                    <a:cubicBezTo>
                      <a:pt x="97" y="67"/>
                      <a:pt x="100" y="67"/>
                      <a:pt x="103" y="68"/>
                    </a:cubicBezTo>
                    <a:cubicBezTo>
                      <a:pt x="106" y="70"/>
                      <a:pt x="108" y="72"/>
                      <a:pt x="111" y="75"/>
                    </a:cubicBezTo>
                    <a:cubicBezTo>
                      <a:pt x="113" y="77"/>
                      <a:pt x="116" y="80"/>
                      <a:pt x="118" y="82"/>
                    </a:cubicBezTo>
                    <a:cubicBezTo>
                      <a:pt x="118" y="86"/>
                      <a:pt x="118" y="89"/>
                      <a:pt x="118" y="93"/>
                    </a:cubicBezTo>
                    <a:cubicBezTo>
                      <a:pt x="118" y="96"/>
                      <a:pt x="118" y="100"/>
                      <a:pt x="118" y="103"/>
                    </a:cubicBezTo>
                    <a:close/>
                    <a:moveTo>
                      <a:pt x="153" y="33"/>
                    </a:moveTo>
                    <a:cubicBezTo>
                      <a:pt x="158" y="38"/>
                      <a:pt x="155" y="50"/>
                      <a:pt x="147" y="65"/>
                    </a:cubicBezTo>
                    <a:cubicBezTo>
                      <a:pt x="140" y="63"/>
                      <a:pt x="133" y="62"/>
                      <a:pt x="125" y="61"/>
                    </a:cubicBezTo>
                    <a:cubicBezTo>
                      <a:pt x="124" y="53"/>
                      <a:pt x="122" y="46"/>
                      <a:pt x="120" y="39"/>
                    </a:cubicBezTo>
                    <a:cubicBezTo>
                      <a:pt x="135" y="31"/>
                      <a:pt x="147" y="28"/>
                      <a:pt x="153" y="33"/>
                    </a:cubicBezTo>
                    <a:close/>
                    <a:moveTo>
                      <a:pt x="133" y="86"/>
                    </a:moveTo>
                    <a:cubicBezTo>
                      <a:pt x="131" y="84"/>
                      <a:pt x="128" y="81"/>
                      <a:pt x="126" y="79"/>
                    </a:cubicBezTo>
                    <a:cubicBezTo>
                      <a:pt x="126" y="76"/>
                      <a:pt x="126" y="72"/>
                      <a:pt x="126" y="69"/>
                    </a:cubicBezTo>
                    <a:cubicBezTo>
                      <a:pt x="132" y="70"/>
                      <a:pt x="137" y="71"/>
                      <a:pt x="142" y="72"/>
                    </a:cubicBezTo>
                    <a:cubicBezTo>
                      <a:pt x="140" y="77"/>
                      <a:pt x="136" y="81"/>
                      <a:pt x="133" y="86"/>
                    </a:cubicBezTo>
                    <a:close/>
                    <a:moveTo>
                      <a:pt x="133" y="99"/>
                    </a:moveTo>
                    <a:cubicBezTo>
                      <a:pt x="136" y="104"/>
                      <a:pt x="140" y="109"/>
                      <a:pt x="142" y="113"/>
                    </a:cubicBezTo>
                    <a:cubicBezTo>
                      <a:pt x="137" y="114"/>
                      <a:pt x="132" y="115"/>
                      <a:pt x="126" y="116"/>
                    </a:cubicBezTo>
                    <a:cubicBezTo>
                      <a:pt x="126" y="113"/>
                      <a:pt x="126" y="110"/>
                      <a:pt x="126" y="107"/>
                    </a:cubicBezTo>
                    <a:cubicBezTo>
                      <a:pt x="129" y="104"/>
                      <a:pt x="131" y="102"/>
                      <a:pt x="133" y="99"/>
                    </a:cubicBezTo>
                    <a:close/>
                    <a:moveTo>
                      <a:pt x="153" y="152"/>
                    </a:moveTo>
                    <a:cubicBezTo>
                      <a:pt x="147" y="158"/>
                      <a:pt x="135" y="155"/>
                      <a:pt x="120" y="146"/>
                    </a:cubicBezTo>
                    <a:cubicBezTo>
                      <a:pt x="122" y="140"/>
                      <a:pt x="124" y="132"/>
                      <a:pt x="125" y="124"/>
                    </a:cubicBezTo>
                    <a:cubicBezTo>
                      <a:pt x="133" y="123"/>
                      <a:pt x="140" y="122"/>
                      <a:pt x="147" y="120"/>
                    </a:cubicBezTo>
                    <a:cubicBezTo>
                      <a:pt x="155" y="135"/>
                      <a:pt x="158" y="147"/>
                      <a:pt x="153" y="152"/>
                    </a:cubicBezTo>
                    <a:close/>
                    <a:moveTo>
                      <a:pt x="150" y="111"/>
                    </a:moveTo>
                    <a:cubicBezTo>
                      <a:pt x="147" y="105"/>
                      <a:pt x="143" y="99"/>
                      <a:pt x="138" y="93"/>
                    </a:cubicBezTo>
                    <a:cubicBezTo>
                      <a:pt x="143" y="86"/>
                      <a:pt x="147" y="80"/>
                      <a:pt x="150" y="74"/>
                    </a:cubicBezTo>
                    <a:cubicBezTo>
                      <a:pt x="167" y="79"/>
                      <a:pt x="177" y="85"/>
                      <a:pt x="177" y="93"/>
                    </a:cubicBezTo>
                    <a:cubicBezTo>
                      <a:pt x="177" y="100"/>
                      <a:pt x="167" y="107"/>
                      <a:pt x="150" y="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77"/>
            <p:cNvGrpSpPr/>
            <p:nvPr/>
          </p:nvGrpSpPr>
          <p:grpSpPr>
            <a:xfrm>
              <a:off x="858798" y="1678205"/>
              <a:ext cx="2697709" cy="646331"/>
              <a:chOff x="858798" y="1678205"/>
              <a:chExt cx="2697709" cy="646331"/>
            </a:xfrm>
          </p:grpSpPr>
          <p:sp>
            <p:nvSpPr>
              <p:cNvPr id="26" name="ïṧḷïḓê-TextBox 41"/>
              <p:cNvSpPr txBox="1"/>
              <p:nvPr/>
            </p:nvSpPr>
            <p:spPr>
              <a:xfrm>
                <a:off x="858798" y="1678205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00" bIns="0" anchor="b" anchorCtr="0">
                <a:normAutofit fontScale="92500" lnSpcReduction="1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ïṧḷïḓê-Rectangle 4"/>
              <p:cNvSpPr/>
              <p:nvPr/>
            </p:nvSpPr>
            <p:spPr>
              <a:xfrm>
                <a:off x="858798" y="1839788"/>
                <a:ext cx="2697709" cy="484748"/>
              </a:xfrm>
              <a:prstGeom prst="rect">
                <a:avLst/>
              </a:prstGeom>
            </p:spPr>
            <p:txBody>
              <a:bodyPr wrap="square" lIns="0" tIns="0" rIns="144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1" name="Group 55"/>
            <p:cNvGrpSpPr/>
            <p:nvPr/>
          </p:nvGrpSpPr>
          <p:grpSpPr>
            <a:xfrm>
              <a:off x="719667" y="3308888"/>
              <a:ext cx="2161011" cy="646331"/>
              <a:chOff x="711509" y="1736151"/>
              <a:chExt cx="2697709" cy="646331"/>
            </a:xfrm>
          </p:grpSpPr>
          <p:sp>
            <p:nvSpPr>
              <p:cNvPr id="24" name="ïṧḷïḓê-TextBox 56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00" bIns="0" anchor="b" anchorCtr="0">
                <a:normAutofit fontScale="92500" lnSpcReduction="1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accent2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ïṧḷïḓê-Rectangle 57"/>
              <p:cNvSpPr/>
              <p:nvPr/>
            </p:nvSpPr>
            <p:spPr>
              <a:xfrm>
                <a:off x="711509" y="1897734"/>
                <a:ext cx="2697709" cy="484748"/>
              </a:xfrm>
              <a:prstGeom prst="rect">
                <a:avLst/>
              </a:prstGeom>
            </p:spPr>
            <p:txBody>
              <a:bodyPr wrap="square" lIns="0" tIns="0" rIns="144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2" name="Group 58"/>
            <p:cNvGrpSpPr/>
            <p:nvPr/>
          </p:nvGrpSpPr>
          <p:grpSpPr>
            <a:xfrm>
              <a:off x="719668" y="4935957"/>
              <a:ext cx="3531268" cy="1189749"/>
              <a:chOff x="711509" y="1736151"/>
              <a:chExt cx="2697709" cy="1189749"/>
            </a:xfrm>
          </p:grpSpPr>
          <p:sp>
            <p:nvSpPr>
              <p:cNvPr id="22" name="ïṧḷïḓê-TextBox 59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00" bIns="0" anchor="b" anchorCtr="0">
                <a:normAutofit fontScale="92500" lnSpcReduction="1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ïṧḷïḓê-Rectangle 60"/>
              <p:cNvSpPr/>
              <p:nvPr/>
            </p:nvSpPr>
            <p:spPr>
              <a:xfrm>
                <a:off x="711509" y="1897733"/>
                <a:ext cx="2697709" cy="1028167"/>
              </a:xfrm>
              <a:prstGeom prst="rect">
                <a:avLst/>
              </a:prstGeom>
            </p:spPr>
            <p:txBody>
              <a:bodyPr wrap="square" lIns="0" tIns="0" rIns="144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3" name="Group 76"/>
            <p:cNvGrpSpPr/>
            <p:nvPr/>
          </p:nvGrpSpPr>
          <p:grpSpPr>
            <a:xfrm>
              <a:off x="8624150" y="1605073"/>
              <a:ext cx="2695708" cy="646331"/>
              <a:chOff x="8624150" y="1605073"/>
              <a:chExt cx="2695708" cy="646331"/>
            </a:xfrm>
          </p:grpSpPr>
          <p:sp>
            <p:nvSpPr>
              <p:cNvPr id="20" name="ïṧḷïḓê-TextBox 62"/>
              <p:cNvSpPr txBox="1"/>
              <p:nvPr/>
            </p:nvSpPr>
            <p:spPr>
              <a:xfrm>
                <a:off x="8624150" y="1605073"/>
                <a:ext cx="2695708" cy="16158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fontScale="92500" lnSpcReduction="10000"/>
              </a:bodyPr>
              <a:lstStyle/>
              <a:p>
                <a:r>
                  <a:rPr lang="en-US" altLang="zh-CN" sz="12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ïṧḷïḓê-Rectangle 63"/>
              <p:cNvSpPr/>
              <p:nvPr/>
            </p:nvSpPr>
            <p:spPr>
              <a:xfrm>
                <a:off x="8624150" y="1766656"/>
                <a:ext cx="2695708" cy="484748"/>
              </a:xfrm>
              <a:prstGeom prst="rect">
                <a:avLst/>
              </a:prstGeom>
            </p:spPr>
            <p:txBody>
              <a:bodyPr wrap="square" lIns="14400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4" name="Group 70"/>
            <p:cNvGrpSpPr/>
            <p:nvPr/>
          </p:nvGrpSpPr>
          <p:grpSpPr>
            <a:xfrm>
              <a:off x="9289413" y="3308888"/>
              <a:ext cx="2161011" cy="646331"/>
              <a:chOff x="711509" y="1736151"/>
              <a:chExt cx="2697709" cy="646331"/>
            </a:xfrm>
          </p:grpSpPr>
          <p:sp>
            <p:nvSpPr>
              <p:cNvPr id="18" name="ïṧḷïḓê-TextBox 71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fontScale="92500" lnSpcReduction="10000"/>
              </a:bodyPr>
              <a:lstStyle/>
              <a:p>
                <a:r>
                  <a:rPr lang="en-US" altLang="zh-CN" sz="1200" b="1" dirty="0">
                    <a:solidFill>
                      <a:schemeClr val="accent5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ïṧḷïḓê-Rectangle 72"/>
              <p:cNvSpPr/>
              <p:nvPr/>
            </p:nvSpPr>
            <p:spPr>
              <a:xfrm>
                <a:off x="711509" y="1897734"/>
                <a:ext cx="2697709" cy="484748"/>
              </a:xfrm>
              <a:prstGeom prst="rect">
                <a:avLst/>
              </a:prstGeom>
            </p:spPr>
            <p:txBody>
              <a:bodyPr wrap="square" lIns="14400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  <p:grpSp>
          <p:nvGrpSpPr>
            <p:cNvPr id="15" name="Group 73"/>
            <p:cNvGrpSpPr/>
            <p:nvPr/>
          </p:nvGrpSpPr>
          <p:grpSpPr>
            <a:xfrm>
              <a:off x="8677345" y="4935957"/>
              <a:ext cx="2754447" cy="1180681"/>
              <a:chOff x="711509" y="1736151"/>
              <a:chExt cx="2697709" cy="1180681"/>
            </a:xfrm>
          </p:grpSpPr>
          <p:sp>
            <p:nvSpPr>
              <p:cNvPr id="16" name="ïṧḷïḓê-TextBox 74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200" b="1" dirty="0">
                    <a:solidFill>
                      <a:schemeClr val="accent6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2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ïṧḷïḓê-Rectangle 75"/>
              <p:cNvSpPr/>
              <p:nvPr/>
            </p:nvSpPr>
            <p:spPr>
              <a:xfrm>
                <a:off x="711509" y="1897734"/>
                <a:ext cx="2697709" cy="1019098"/>
              </a:xfrm>
              <a:prstGeom prst="rect">
                <a:avLst/>
              </a:prstGeom>
            </p:spPr>
            <p:txBody>
              <a:bodyPr wrap="square" lIns="14400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is displayed as a text layout placeholder 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to use the theme font)</a:t>
                </a:r>
                <a:endParaRPr lang="zh-CN" altLang="en-US" sz="1000" dirty="0"/>
              </a:p>
            </p:txBody>
          </p:sp>
        </p:grpSp>
      </p:grpSp>
      <p:grpSp>
        <p:nvGrpSpPr>
          <p:cNvPr id="65" name="组合 4">
            <a:extLst>
              <a:ext uri="{FF2B5EF4-FFF2-40B4-BE49-F238E27FC236}">
                <a16:creationId xmlns:a16="http://schemas.microsoft.com/office/drawing/2014/main" id="{CA62FF13-1F05-44E5-8639-448349AE53C8}"/>
              </a:ext>
            </a:extLst>
          </p:cNvPr>
          <p:cNvGrpSpPr/>
          <p:nvPr/>
        </p:nvGrpSpPr>
        <p:grpSpPr>
          <a:xfrm>
            <a:off x="514349" y="500584"/>
            <a:ext cx="4676776" cy="672895"/>
            <a:chOff x="514349" y="500584"/>
            <a:chExt cx="4676776" cy="672895"/>
          </a:xfrm>
        </p:grpSpPr>
        <p:sp>
          <p:nvSpPr>
            <p:cNvPr id="66" name="직사각형 45">
              <a:extLst>
                <a:ext uri="{FF2B5EF4-FFF2-40B4-BE49-F238E27FC236}">
                  <a16:creationId xmlns:a16="http://schemas.microsoft.com/office/drawing/2014/main" id="{98999B88-4F79-4E5E-A115-7316298921C0}"/>
                </a:ext>
              </a:extLst>
            </p:cNvPr>
            <p:cNvSpPr/>
            <p:nvPr userDrawn="1"/>
          </p:nvSpPr>
          <p:spPr>
            <a:xfrm>
              <a:off x="695324" y="1023804"/>
              <a:ext cx="2947035" cy="149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文本框 3">
              <a:extLst>
                <a:ext uri="{FF2B5EF4-FFF2-40B4-BE49-F238E27FC236}">
                  <a16:creationId xmlns:a16="http://schemas.microsoft.com/office/drawing/2014/main" id="{F98A49CB-C6D3-4715-BC77-442652D27FE1}"/>
                </a:ext>
              </a:extLst>
            </p:cNvPr>
            <p:cNvSpPr txBox="1"/>
            <p:nvPr userDrawn="1"/>
          </p:nvSpPr>
          <p:spPr>
            <a:xfrm>
              <a:off x="514349" y="500584"/>
              <a:ext cx="467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600" dirty="0"/>
                <a:t>Enter a title here</a:t>
              </a:r>
              <a:endParaRPr lang="zh-CN" altLang="en-US" sz="2800" b="1" spc="600" dirty="0"/>
            </a:p>
          </p:txBody>
        </p:sp>
      </p:grpSp>
      <p:grpSp>
        <p:nvGrpSpPr>
          <p:cNvPr id="68" name="组合 9">
            <a:extLst>
              <a:ext uri="{FF2B5EF4-FFF2-40B4-BE49-F238E27FC236}">
                <a16:creationId xmlns:a16="http://schemas.microsoft.com/office/drawing/2014/main" id="{4B494431-B52A-4E03-A654-0A6C0A0949E1}"/>
              </a:ext>
            </a:extLst>
          </p:cNvPr>
          <p:cNvGrpSpPr/>
          <p:nvPr/>
        </p:nvGrpSpPr>
        <p:grpSpPr>
          <a:xfrm>
            <a:off x="8438348" y="6143624"/>
            <a:ext cx="2808771" cy="714375"/>
            <a:chOff x="2122478" y="4850674"/>
            <a:chExt cx="7892380" cy="2007326"/>
          </a:xfrm>
        </p:grpSpPr>
        <p:grpSp>
          <p:nvGrpSpPr>
            <p:cNvPr id="69" name="组合 10">
              <a:extLst>
                <a:ext uri="{FF2B5EF4-FFF2-40B4-BE49-F238E27FC236}">
                  <a16:creationId xmlns:a16="http://schemas.microsoft.com/office/drawing/2014/main" id="{B8A35B3D-5B6F-424B-A941-2C6A4EBE4A81}"/>
                </a:ext>
              </a:extLst>
            </p:cNvPr>
            <p:cNvGrpSpPr/>
            <p:nvPr userDrawn="1"/>
          </p:nvGrpSpPr>
          <p:grpSpPr>
            <a:xfrm>
              <a:off x="2122478" y="6248466"/>
              <a:ext cx="1300405" cy="609533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79" name="等腰三角形 20">
                <a:extLst>
                  <a:ext uri="{FF2B5EF4-FFF2-40B4-BE49-F238E27FC236}">
                    <a16:creationId xmlns:a16="http://schemas.microsoft.com/office/drawing/2014/main" id="{87209177-3A7C-474D-A2ED-E7A848EB4442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直角三角形 21">
                <a:extLst>
                  <a:ext uri="{FF2B5EF4-FFF2-40B4-BE49-F238E27FC236}">
                    <a16:creationId xmlns:a16="http://schemas.microsoft.com/office/drawing/2014/main" id="{4C6D1409-2EB8-433A-8621-1EF79DC75CCB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70" name="组合 11">
              <a:extLst>
                <a:ext uri="{FF2B5EF4-FFF2-40B4-BE49-F238E27FC236}">
                  <a16:creationId xmlns:a16="http://schemas.microsoft.com/office/drawing/2014/main" id="{C9DC40BC-D4EE-48A8-8A9E-E318C574DCB1}"/>
                </a:ext>
              </a:extLst>
            </p:cNvPr>
            <p:cNvGrpSpPr/>
            <p:nvPr userDrawn="1"/>
          </p:nvGrpSpPr>
          <p:grpSpPr>
            <a:xfrm>
              <a:off x="7215052" y="5545660"/>
              <a:ext cx="2799806" cy="131234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77" name="等腰三角形 18">
                <a:extLst>
                  <a:ext uri="{FF2B5EF4-FFF2-40B4-BE49-F238E27FC236}">
                    <a16:creationId xmlns:a16="http://schemas.microsoft.com/office/drawing/2014/main" id="{3944421A-10B6-4D12-8978-C9151AC191A1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直角三角形 19">
                <a:extLst>
                  <a:ext uri="{FF2B5EF4-FFF2-40B4-BE49-F238E27FC236}">
                    <a16:creationId xmlns:a16="http://schemas.microsoft.com/office/drawing/2014/main" id="{FF7D40CB-C9B5-4679-BE92-E81B069FE005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71" name="组合 12">
              <a:extLst>
                <a:ext uri="{FF2B5EF4-FFF2-40B4-BE49-F238E27FC236}">
                  <a16:creationId xmlns:a16="http://schemas.microsoft.com/office/drawing/2014/main" id="{E42E6277-814A-491A-8B0B-99DA628FF008}"/>
                </a:ext>
              </a:extLst>
            </p:cNvPr>
            <p:cNvGrpSpPr/>
            <p:nvPr userDrawn="1"/>
          </p:nvGrpSpPr>
          <p:grpSpPr>
            <a:xfrm>
              <a:off x="2924152" y="5961380"/>
              <a:ext cx="1912891" cy="896620"/>
              <a:chOff x="7215052" y="5545660"/>
              <a:chExt cx="2799806" cy="1312340"/>
            </a:xfrm>
            <a:solidFill>
              <a:schemeClr val="bg1">
                <a:lumMod val="95000"/>
              </a:schemeClr>
            </a:solidFill>
          </p:grpSpPr>
          <p:sp>
            <p:nvSpPr>
              <p:cNvPr id="75" name="等腰三角形 16">
                <a:extLst>
                  <a:ext uri="{FF2B5EF4-FFF2-40B4-BE49-F238E27FC236}">
                    <a16:creationId xmlns:a16="http://schemas.microsoft.com/office/drawing/2014/main" id="{3D1DA53A-73CA-42E8-AC78-44C77CCBA7EE}"/>
                  </a:ext>
                </a:extLst>
              </p:cNvPr>
              <p:cNvSpPr/>
              <p:nvPr/>
            </p:nvSpPr>
            <p:spPr>
              <a:xfrm>
                <a:off x="7215052" y="5545660"/>
                <a:ext cx="2799806" cy="13123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直角三角形 17">
                <a:extLst>
                  <a:ext uri="{FF2B5EF4-FFF2-40B4-BE49-F238E27FC236}">
                    <a16:creationId xmlns:a16="http://schemas.microsoft.com/office/drawing/2014/main" id="{39E1E2B1-23F2-4581-8F36-E6E49B905BD0}"/>
                  </a:ext>
                </a:extLst>
              </p:cNvPr>
              <p:cNvSpPr/>
              <p:nvPr/>
            </p:nvSpPr>
            <p:spPr>
              <a:xfrm>
                <a:off x="8617532" y="5545660"/>
                <a:ext cx="1397325" cy="131234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72" name="组合 13">
              <a:extLst>
                <a:ext uri="{FF2B5EF4-FFF2-40B4-BE49-F238E27FC236}">
                  <a16:creationId xmlns:a16="http://schemas.microsoft.com/office/drawing/2014/main" id="{691631A4-60B9-49AC-807B-85671E2DE3EF}"/>
                </a:ext>
              </a:extLst>
            </p:cNvPr>
            <p:cNvGrpSpPr/>
            <p:nvPr userDrawn="1"/>
          </p:nvGrpSpPr>
          <p:grpSpPr>
            <a:xfrm>
              <a:off x="4032069" y="4850674"/>
              <a:ext cx="4282520" cy="2007326"/>
              <a:chOff x="4032069" y="4850674"/>
              <a:chExt cx="4282520" cy="200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73" name="等腰三角形 14">
                <a:extLst>
                  <a:ext uri="{FF2B5EF4-FFF2-40B4-BE49-F238E27FC236}">
                    <a16:creationId xmlns:a16="http://schemas.microsoft.com/office/drawing/2014/main" id="{CBEF0620-A30C-4D35-8F01-A911FEFE18AE}"/>
                  </a:ext>
                </a:extLst>
              </p:cNvPr>
              <p:cNvSpPr/>
              <p:nvPr/>
            </p:nvSpPr>
            <p:spPr>
              <a:xfrm>
                <a:off x="4032069" y="4850674"/>
                <a:ext cx="4282520" cy="2007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直角三角形 15">
                <a:extLst>
                  <a:ext uri="{FF2B5EF4-FFF2-40B4-BE49-F238E27FC236}">
                    <a16:creationId xmlns:a16="http://schemas.microsoft.com/office/drawing/2014/main" id="{6BC16DBA-E981-46A4-BBA5-0F5CE320E537}"/>
                  </a:ext>
                </a:extLst>
              </p:cNvPr>
              <p:cNvSpPr/>
              <p:nvPr/>
            </p:nvSpPr>
            <p:spPr>
              <a:xfrm>
                <a:off x="6177271" y="4850674"/>
                <a:ext cx="2137317" cy="2007326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1" name="组合 22">
            <a:extLst>
              <a:ext uri="{FF2B5EF4-FFF2-40B4-BE49-F238E27FC236}">
                <a16:creationId xmlns:a16="http://schemas.microsoft.com/office/drawing/2014/main" id="{749A3C9B-7BE5-4919-966B-06784D4808B2}"/>
              </a:ext>
            </a:extLst>
          </p:cNvPr>
          <p:cNvGrpSpPr/>
          <p:nvPr/>
        </p:nvGrpSpPr>
        <p:grpSpPr>
          <a:xfrm>
            <a:off x="8720404" y="6207361"/>
            <a:ext cx="730071" cy="192334"/>
            <a:chOff x="6927176" y="2000250"/>
            <a:chExt cx="2060861" cy="542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2" name="等腰三角形 23">
              <a:extLst>
                <a:ext uri="{FF2B5EF4-FFF2-40B4-BE49-F238E27FC236}">
                  <a16:creationId xmlns:a16="http://schemas.microsoft.com/office/drawing/2014/main" id="{03DB0BC3-3373-4E25-9DD8-EFB26C050B16}"/>
                </a:ext>
              </a:extLst>
            </p:cNvPr>
            <p:cNvSpPr/>
            <p:nvPr/>
          </p:nvSpPr>
          <p:spPr>
            <a:xfrm>
              <a:off x="7245929" y="2000250"/>
              <a:ext cx="1369026" cy="54292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等腰三角形 24">
              <a:extLst>
                <a:ext uri="{FF2B5EF4-FFF2-40B4-BE49-F238E27FC236}">
                  <a16:creationId xmlns:a16="http://schemas.microsoft.com/office/drawing/2014/main" id="{F4311340-027C-49BF-8033-0827E171EC1F}"/>
                </a:ext>
              </a:extLst>
            </p:cNvPr>
            <p:cNvSpPr/>
            <p:nvPr/>
          </p:nvSpPr>
          <p:spPr>
            <a:xfrm>
              <a:off x="6927176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等腰三角形 25">
              <a:extLst>
                <a:ext uri="{FF2B5EF4-FFF2-40B4-BE49-F238E27FC236}">
                  <a16:creationId xmlns:a16="http://schemas.microsoft.com/office/drawing/2014/main" id="{66AB55A1-CB6F-4AD9-A895-A69E14F70219}"/>
                </a:ext>
              </a:extLst>
            </p:cNvPr>
            <p:cNvSpPr/>
            <p:nvPr/>
          </p:nvSpPr>
          <p:spPr>
            <a:xfrm flipV="1">
              <a:off x="8241873" y="2247263"/>
              <a:ext cx="746164" cy="295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27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7">
            <a:extLst>
              <a:ext uri="{FF2B5EF4-FFF2-40B4-BE49-F238E27FC236}">
                <a16:creationId xmlns:a16="http://schemas.microsoft.com/office/drawing/2014/main" id="{982A9FBB-93C6-469A-A89E-B0877297BE00}"/>
              </a:ext>
            </a:extLst>
          </p:cNvPr>
          <p:cNvGrpSpPr/>
          <p:nvPr/>
        </p:nvGrpSpPr>
        <p:grpSpPr>
          <a:xfrm>
            <a:off x="-30480" y="1397726"/>
            <a:ext cx="12222480" cy="7381796"/>
            <a:chOff x="0" y="2316480"/>
            <a:chExt cx="12329160" cy="7381796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9753988-60B0-4CAF-B89A-AA0AB27D86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8590"/>
              <a:ext cx="12329160" cy="7059686"/>
            </a:xfrm>
            <a:prstGeom prst="rect">
              <a:avLst/>
            </a:prstGeom>
          </p:spPr>
        </p:pic>
        <p:sp>
          <p:nvSpPr>
            <p:cNvPr id="14" name="任意多边形 6">
              <a:extLst>
                <a:ext uri="{FF2B5EF4-FFF2-40B4-BE49-F238E27FC236}">
                  <a16:creationId xmlns:a16="http://schemas.microsoft.com/office/drawing/2014/main" id="{FE997E28-0C82-42A6-8D10-4D334FB01E12}"/>
                </a:ext>
              </a:extLst>
            </p:cNvPr>
            <p:cNvSpPr/>
            <p:nvPr userDrawn="1"/>
          </p:nvSpPr>
          <p:spPr>
            <a:xfrm>
              <a:off x="0" y="2316480"/>
              <a:ext cx="12329160" cy="4038600"/>
            </a:xfrm>
            <a:custGeom>
              <a:avLst/>
              <a:gdLst>
                <a:gd name="connsiteX0" fmla="*/ 0 w 12405360"/>
                <a:gd name="connsiteY0" fmla="*/ 1996440 h 4038600"/>
                <a:gd name="connsiteX1" fmla="*/ 3840480 w 12405360"/>
                <a:gd name="connsiteY1" fmla="*/ 3764280 h 4038600"/>
                <a:gd name="connsiteX2" fmla="*/ 8641080 w 12405360"/>
                <a:gd name="connsiteY2" fmla="*/ 2148840 h 4038600"/>
                <a:gd name="connsiteX3" fmla="*/ 10607040 w 12405360"/>
                <a:gd name="connsiteY3" fmla="*/ 4038600 h 4038600"/>
                <a:gd name="connsiteX4" fmla="*/ 12405360 w 12405360"/>
                <a:gd name="connsiteY4" fmla="*/ 3185160 h 4038600"/>
                <a:gd name="connsiteX5" fmla="*/ 12405360 w 12405360"/>
                <a:gd name="connsiteY5" fmla="*/ 0 h 4038600"/>
                <a:gd name="connsiteX6" fmla="*/ 0 w 12405360"/>
                <a:gd name="connsiteY6" fmla="*/ 0 h 4038600"/>
                <a:gd name="connsiteX7" fmla="*/ 0 w 12405360"/>
                <a:gd name="connsiteY7" fmla="*/ 199644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5360" h="4038600">
                  <a:moveTo>
                    <a:pt x="0" y="1996440"/>
                  </a:moveTo>
                  <a:lnTo>
                    <a:pt x="3840480" y="3764280"/>
                  </a:lnTo>
                  <a:lnTo>
                    <a:pt x="8641080" y="2148840"/>
                  </a:lnTo>
                  <a:lnTo>
                    <a:pt x="10607040" y="4038600"/>
                  </a:lnTo>
                  <a:lnTo>
                    <a:pt x="12405360" y="3185160"/>
                  </a:lnTo>
                  <a:lnTo>
                    <a:pt x="12405360" y="0"/>
                  </a:lnTo>
                  <a:lnTo>
                    <a:pt x="0" y="0"/>
                  </a:lnTo>
                  <a:lnTo>
                    <a:pt x="0" y="1996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914651" y="1456877"/>
            <a:ext cx="8957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>
                <a:solidFill>
                  <a:schemeClr val="accent1">
                    <a:lumMod val="75000"/>
                  </a:schemeClr>
                </a:solidFill>
              </a:rPr>
              <a:t>Interval page| PART02</a:t>
            </a:r>
            <a:endParaRPr lang="zh-CN" altLang="en-US" sz="48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占位符 5"/>
          <p:cNvSpPr txBox="1">
            <a:spLocks/>
          </p:cNvSpPr>
          <p:nvPr/>
        </p:nvSpPr>
        <p:spPr>
          <a:xfrm>
            <a:off x="5049954" y="2594622"/>
            <a:ext cx="6822005" cy="42289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Enter the labels, annotations, and text for the split page here</a:t>
            </a:r>
          </a:p>
        </p:txBody>
      </p:sp>
      <p:cxnSp>
        <p:nvCxnSpPr>
          <p:cNvPr id="15" name="直接连接符 10">
            <a:extLst>
              <a:ext uri="{FF2B5EF4-FFF2-40B4-BE49-F238E27FC236}">
                <a16:creationId xmlns:a16="http://schemas.microsoft.com/office/drawing/2014/main" id="{7187627D-B90C-4D96-A6E9-BBFC46AF2A81}"/>
              </a:ext>
            </a:extLst>
          </p:cNvPr>
          <p:cNvCxnSpPr/>
          <p:nvPr/>
        </p:nvCxnSpPr>
        <p:spPr>
          <a:xfrm>
            <a:off x="4632960" y="2407920"/>
            <a:ext cx="755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 TOOLS.THEME" val="2283b187-1e8c-4fb4-970e-348dd1fd0d1b"/>
  <p:tag name="ISPRING_ULTRA_SCORM_COURSE_ID" val="43E29B9A-6C4C-425E-9C1B-A090503176F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低多边形简约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e7f2364-08a2-4840-bde4-b2a2e21c4dc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8dd9c6d-ea2b-45e4-b0e9-693c77779a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cfd6910-d7c8-4344-9453-e8b251a6b8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02dab1-ae04-4848-8c8b-b4589a21a4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53458d-ba0b-4d2e-bb13-2c77dfe53ff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7b4ba01-9fee-431d-b1c8-7ee2d996c6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13bc2d-6954-4efb-acae-2dcb6681c5b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7a3dcf1-fe34-4332-a3e9-3f0a138baad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849b2a9-da11-4943-940b-ecab03f0ad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4f3fb20-21e5-4131-9163-25c4d3a5e7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a6ba7a-3b74-4f0d-a425-d549447ff3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193f56d-5b8d-437e-b40c-a1f9752905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f155d4-2907-4acb-86fd-91b1f1137c1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8608c4b-9472-4251-b83a-32462d7a968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a22e21-ba57-485c-806a-eb779baf781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be494b3-e87f-4b61-abcc-ad2afebc9f1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5394472-e013-4f85-9df3-aa8e2c22019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18f993-3d01-4a9a-abe2-0458ddad3a06"/>
</p:tagLst>
</file>

<file path=ppt/theme/theme1.xml><?xml version="1.0" encoding="utf-8"?>
<a:theme xmlns:a="http://schemas.openxmlformats.org/drawingml/2006/main" name="主题5">
  <a:themeElements>
    <a:clrScheme name="自定义 3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75B5E4"/>
      </a:accent3>
      <a:accent4>
        <a:srgbClr val="1C6294"/>
      </a:accent4>
      <a:accent5>
        <a:srgbClr val="1CADE4"/>
      </a:accent5>
      <a:accent6>
        <a:srgbClr val="2683C6"/>
      </a:accent6>
      <a:hlink>
        <a:srgbClr val="6EAC1C"/>
      </a:hlink>
      <a:folHlink>
        <a:srgbClr val="B26B0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282</TotalTime>
  <Words>1486</Words>
  <Application>Microsoft Office PowerPoint</Application>
  <PresentationFormat>Panorámica</PresentationFormat>
  <Paragraphs>237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Impact</vt:lpstr>
      <vt:lpstr>主题5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2017低多边形简约PPT模板</dc:title>
  <dc:creator>iSlide</dc:creator>
  <cp:lastModifiedBy>eduardo</cp:lastModifiedBy>
  <cp:revision>31</cp:revision>
  <cp:lastPrinted>2017-07-27T16:00:00Z</cp:lastPrinted>
  <dcterms:created xsi:type="dcterms:W3CDTF">2017-07-27T16:00:00Z</dcterms:created>
  <dcterms:modified xsi:type="dcterms:W3CDTF">2023-11-23T22:59:49Z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 Tools.Theme">
    <vt:lpwstr>2283b187-1e8c-4fb4-970e-348dd1fd0d1b</vt:lpwstr>
  </property>
</Properties>
</file>