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D2A5110-3681-4336-9FA0-2E39F174FAB1}">
  <a:tblStyle styleId="{DD2A5110-3681-4336-9FA0-2E39F174FA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6906369-A9D3-477F-A57A-027BF12B11D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c680f8dda3_0_8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c680f8dda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c680f8dda3_0_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c680f8dda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c680f8dda3_0_12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c680f8dda3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c680f8dda3_0_1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c680f8dda3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680f8dda3_0_1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c680f8dda3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c680f8dda3_0_18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c680f8dda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680f8dda3_0_2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680f8dda3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c680f8dda3_0_2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c680f8dda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c680f8dda3_0_25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c680f8dda3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c680f8dda3_0_3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c680f8dda3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g77bd4b9e85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6" name="Google Shape;936;g77bd4b9e8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645f3c736a_2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645f3c736a_2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reverse">
  <p:cSld name="BLANK_1">
    <p:bg>
      <p:bgPr>
        <a:solidFill>
          <a:srgbClr val="000000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Char char="▪"/>
              <a:defRPr i="1" sz="3200"/>
            </a:lvl1pPr>
            <a:lvl2pPr indent="-431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2pPr>
            <a:lvl3pPr indent="-431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3pPr>
            <a:lvl4pPr indent="-431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□"/>
              <a:defRPr i="1" sz="3200"/>
            </a:lvl4pPr>
            <a:lvl5pPr indent="-431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5pPr>
            <a:lvl6pPr indent="-431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6pPr>
            <a:lvl7pPr indent="-431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i="1" sz="3200"/>
            </a:lvl7pPr>
            <a:lvl8pPr indent="-431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i="1" sz="3200"/>
            </a:lvl8pPr>
            <a:lvl9pPr indent="-431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i="1" sz="3200"/>
            </a:lvl9pPr>
          </a:lstStyle>
          <a:p/>
        </p:txBody>
      </p:sp>
      <p:sp>
        <p:nvSpPr>
          <p:cNvPr id="19" name="Google Shape;19;p4"/>
          <p:cNvSpPr/>
          <p:nvPr/>
        </p:nvSpPr>
        <p:spPr>
          <a:xfrm>
            <a:off x="617750" y="603375"/>
            <a:ext cx="948000" cy="94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809196" y="854775"/>
            <a:ext cx="565108" cy="445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□"/>
              <a:defRPr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□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□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800"/>
              <a:buFont typeface="Work Sans"/>
              <a:buNone/>
              <a:defRPr b="1" sz="1800">
                <a:latin typeface="Work Sans"/>
                <a:ea typeface="Work Sans"/>
                <a:cs typeface="Work Sans"/>
                <a:sym typeface="Work Sans"/>
              </a:defRPr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buNone/>
              <a:defRPr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198600" y="198600"/>
            <a:ext cx="8746800" cy="4760700"/>
          </a:xfrm>
          <a:prstGeom prst="frame">
            <a:avLst>
              <a:gd fmla="val 4126" name="adj1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Work Sans"/>
              <a:buNone/>
              <a:defRPr b="1" sz="4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▪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□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●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○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ork Sans Light"/>
              <a:buChar char="■"/>
              <a:defRPr sz="20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 algn="r">
              <a:buNone/>
              <a:defRPr b="1" sz="13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weiweihuanghuang/Work-Sans/tree/master/fonts/desktop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6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1048725" y="3058625"/>
            <a:ext cx="4914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59" name="Google Shape;59;p12"/>
          <p:cNvGrpSpPr/>
          <p:nvPr/>
        </p:nvGrpSpPr>
        <p:grpSpPr>
          <a:xfrm>
            <a:off x="6867248" y="652997"/>
            <a:ext cx="1580904" cy="1684493"/>
            <a:chOff x="5970800" y="1619250"/>
            <a:chExt cx="428650" cy="456725"/>
          </a:xfrm>
        </p:grpSpPr>
        <p:sp>
          <p:nvSpPr>
            <p:cNvPr id="60" name="Google Shape;60;p12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2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2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2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2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46"/>
            <a:ext cx="4368876" cy="436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 txBox="1"/>
          <p:nvPr>
            <p:ph type="title"/>
          </p:nvPr>
        </p:nvSpPr>
        <p:spPr>
          <a:xfrm>
            <a:off x="716750" y="1838200"/>
            <a:ext cx="3337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picture is worth a thousand words</a:t>
            </a:r>
            <a:endParaRPr sz="3000"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716750" y="3303525"/>
            <a:ext cx="3337200" cy="12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grpSp>
        <p:nvGrpSpPr>
          <p:cNvPr id="163" name="Google Shape;163;p21"/>
          <p:cNvGrpSpPr/>
          <p:nvPr/>
        </p:nvGrpSpPr>
        <p:grpSpPr>
          <a:xfrm>
            <a:off x="7604244" y="711688"/>
            <a:ext cx="815570" cy="678894"/>
            <a:chOff x="1244325" y="314425"/>
            <a:chExt cx="444525" cy="370050"/>
          </a:xfrm>
        </p:grpSpPr>
        <p:sp>
          <p:nvSpPr>
            <p:cNvPr id="164" name="Google Shape;164;p21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idx="4294967295" type="title"/>
          </p:nvPr>
        </p:nvSpPr>
        <p:spPr>
          <a:xfrm>
            <a:off x="400600" y="400600"/>
            <a:ext cx="8355600" cy="436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000">
                <a:solidFill>
                  <a:srgbClr val="FFFFFF"/>
                </a:solidFill>
              </a:rPr>
              <a:t>Want big impact?</a:t>
            </a:r>
            <a:endParaRPr b="0" sz="20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Use big image.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869150" y="3051725"/>
            <a:ext cx="32229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5274025" y="7648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Gray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437115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White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80" name="Google Shape;180;p23"/>
          <p:cNvSpPr/>
          <p:nvPr/>
        </p:nvSpPr>
        <p:spPr>
          <a:xfrm>
            <a:off x="6176900" y="2278922"/>
            <a:ext cx="2133000" cy="21330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Black</a:t>
            </a:r>
            <a:endParaRPr sz="18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87" name="Google Shape;187;p24"/>
          <p:cNvGraphicFramePr/>
          <p:nvPr/>
        </p:nvGraphicFramePr>
        <p:xfrm>
          <a:off x="952500" y="2402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{DD2A5110-3681-4336-9FA0-2E39F174FAB1}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480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A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C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Yellow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Blue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/>
                </a:tc>
              </a:tr>
              <a:tr h="480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Work Sans Light"/>
                          <a:ea typeface="Work Sans Light"/>
                          <a:cs typeface="Work Sans Light"/>
                          <a:sym typeface="Work Sans Light"/>
                        </a:rPr>
                        <a:t>Orange</a:t>
                      </a:r>
                      <a:endParaRPr sz="1100">
                        <a:latin typeface="Work Sans Light"/>
                        <a:ea typeface="Work Sans Light"/>
                        <a:cs typeface="Work Sans Light"/>
                        <a:sym typeface="Work Sans Light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24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16</a:t>
                      </a:r>
                      <a:endParaRPr b="1"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68575" marB="68575" marR="91425" marL="91425" anchor="ctr"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88" name="Google Shape;188;p24"/>
          <p:cNvGrpSpPr/>
          <p:nvPr/>
        </p:nvGrpSpPr>
        <p:grpSpPr>
          <a:xfrm>
            <a:off x="7511274" y="711512"/>
            <a:ext cx="908156" cy="948145"/>
            <a:chOff x="3294650" y="3652450"/>
            <a:chExt cx="388350" cy="405450"/>
          </a:xfrm>
        </p:grpSpPr>
        <p:sp>
          <p:nvSpPr>
            <p:cNvPr id="189" name="Google Shape;189;p24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4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2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794376" y="844901"/>
            <a:ext cx="7678103" cy="3657679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>
            <p:ph idx="4294967295" type="title"/>
          </p:nvPr>
        </p:nvSpPr>
        <p:spPr>
          <a:xfrm>
            <a:off x="564350" y="304525"/>
            <a:ext cx="5092200" cy="68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Maps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2348500" y="1420250"/>
            <a:ext cx="756300" cy="202500"/>
          </a:xfrm>
          <a:prstGeom prst="wedgeRectCallout">
            <a:avLst>
              <a:gd fmla="val -21899" name="adj1"/>
              <a:gd fmla="val 122444" name="adj2"/>
            </a:avLst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our office</a:t>
            </a:r>
            <a:endParaRPr sz="1000">
              <a:solidFill>
                <a:srgbClr val="FFFFFF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200" name="Google Shape;200;p25"/>
          <p:cNvGrpSpPr/>
          <p:nvPr/>
        </p:nvGrpSpPr>
        <p:grpSpPr>
          <a:xfrm>
            <a:off x="1366350" y="2024500"/>
            <a:ext cx="202500" cy="202500"/>
            <a:chOff x="4027525" y="2367875"/>
            <a:chExt cx="202500" cy="202500"/>
          </a:xfrm>
        </p:grpSpPr>
        <p:sp>
          <p:nvSpPr>
            <p:cNvPr id="201" name="Google Shape;201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" name="Google Shape;203;p25"/>
          <p:cNvGrpSpPr/>
          <p:nvPr/>
        </p:nvGrpSpPr>
        <p:grpSpPr>
          <a:xfrm>
            <a:off x="3042475" y="3292875"/>
            <a:ext cx="202500" cy="202500"/>
            <a:chOff x="4027525" y="2367875"/>
            <a:chExt cx="202500" cy="202500"/>
          </a:xfrm>
        </p:grpSpPr>
        <p:sp>
          <p:nvSpPr>
            <p:cNvPr id="204" name="Google Shape;204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25"/>
          <p:cNvGrpSpPr/>
          <p:nvPr/>
        </p:nvGrpSpPr>
        <p:grpSpPr>
          <a:xfrm>
            <a:off x="3981800" y="1822000"/>
            <a:ext cx="202500" cy="202500"/>
            <a:chOff x="4027525" y="2367875"/>
            <a:chExt cx="202500" cy="202500"/>
          </a:xfrm>
        </p:grpSpPr>
        <p:sp>
          <p:nvSpPr>
            <p:cNvPr id="207" name="Google Shape;207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25"/>
          <p:cNvGrpSpPr/>
          <p:nvPr/>
        </p:nvGrpSpPr>
        <p:grpSpPr>
          <a:xfrm>
            <a:off x="4627800" y="3812300"/>
            <a:ext cx="202500" cy="202500"/>
            <a:chOff x="4027525" y="2367875"/>
            <a:chExt cx="202500" cy="202500"/>
          </a:xfrm>
        </p:grpSpPr>
        <p:sp>
          <p:nvSpPr>
            <p:cNvPr id="210" name="Google Shape;210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25"/>
          <p:cNvGrpSpPr/>
          <p:nvPr/>
        </p:nvGrpSpPr>
        <p:grpSpPr>
          <a:xfrm>
            <a:off x="6611525" y="2297875"/>
            <a:ext cx="202500" cy="202500"/>
            <a:chOff x="4027525" y="2367875"/>
            <a:chExt cx="202500" cy="202500"/>
          </a:xfrm>
        </p:grpSpPr>
        <p:sp>
          <p:nvSpPr>
            <p:cNvPr id="213" name="Google Shape;213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5"/>
          <p:cNvGrpSpPr/>
          <p:nvPr/>
        </p:nvGrpSpPr>
        <p:grpSpPr>
          <a:xfrm>
            <a:off x="7186000" y="3888500"/>
            <a:ext cx="202500" cy="202500"/>
            <a:chOff x="4027525" y="2367875"/>
            <a:chExt cx="202500" cy="202500"/>
          </a:xfrm>
        </p:grpSpPr>
        <p:sp>
          <p:nvSpPr>
            <p:cNvPr id="216" name="Google Shape;216;p25"/>
            <p:cNvSpPr/>
            <p:nvPr/>
          </p:nvSpPr>
          <p:spPr>
            <a:xfrm>
              <a:off x="4027525" y="2367875"/>
              <a:ext cx="202500" cy="202500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5"/>
            <p:cNvSpPr/>
            <p:nvPr/>
          </p:nvSpPr>
          <p:spPr>
            <a:xfrm>
              <a:off x="4094100" y="2434450"/>
              <a:ext cx="69300" cy="693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>
            <p:ph idx="4294967295" type="ctrTitle"/>
          </p:nvPr>
        </p:nvSpPr>
        <p:spPr>
          <a:xfrm>
            <a:off x="1130275" y="2269150"/>
            <a:ext cx="6883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24" name="Google Shape;224;p26"/>
          <p:cNvSpPr txBox="1"/>
          <p:nvPr>
            <p:ph idx="4294967295" type="subTitle"/>
          </p:nvPr>
        </p:nvSpPr>
        <p:spPr>
          <a:xfrm>
            <a:off x="1130275" y="3221055"/>
            <a:ext cx="6883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grpSp>
        <p:nvGrpSpPr>
          <p:cNvPr id="225" name="Google Shape;225;p26"/>
          <p:cNvGrpSpPr/>
          <p:nvPr/>
        </p:nvGrpSpPr>
        <p:grpSpPr>
          <a:xfrm>
            <a:off x="4082613" y="1177367"/>
            <a:ext cx="978769" cy="717598"/>
            <a:chOff x="3936375" y="3703750"/>
            <a:chExt cx="453050" cy="332175"/>
          </a:xfrm>
        </p:grpSpPr>
        <p:sp>
          <p:nvSpPr>
            <p:cNvPr id="226" name="Google Shape;226;p2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1" name="Google Shape;231;p2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idx="4294967295" type="ctrTitle"/>
          </p:nvPr>
        </p:nvSpPr>
        <p:spPr>
          <a:xfrm>
            <a:off x="1832550" y="648000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89,526,124$</a:t>
            </a:r>
            <a:endParaRPr sz="4800"/>
          </a:p>
        </p:txBody>
      </p:sp>
      <p:sp>
        <p:nvSpPr>
          <p:cNvPr id="237" name="Google Shape;237;p27"/>
          <p:cNvSpPr txBox="1"/>
          <p:nvPr>
            <p:ph idx="4294967295" type="subTitle"/>
          </p:nvPr>
        </p:nvSpPr>
        <p:spPr>
          <a:xfrm>
            <a:off x="1832550" y="1258908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8" name="Google Shape;238;p27"/>
          <p:cNvSpPr txBox="1"/>
          <p:nvPr>
            <p:ph idx="4294967295" type="ctrTitle"/>
          </p:nvPr>
        </p:nvSpPr>
        <p:spPr>
          <a:xfrm>
            <a:off x="1832550" y="3276893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39" name="Google Shape;239;p27"/>
          <p:cNvSpPr txBox="1"/>
          <p:nvPr>
            <p:ph idx="4294967295" type="subTitle"/>
          </p:nvPr>
        </p:nvSpPr>
        <p:spPr>
          <a:xfrm>
            <a:off x="1832550" y="3887800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40" name="Google Shape;240;p27"/>
          <p:cNvSpPr txBox="1"/>
          <p:nvPr>
            <p:ph idx="4294967295" type="ctrTitle"/>
          </p:nvPr>
        </p:nvSpPr>
        <p:spPr>
          <a:xfrm>
            <a:off x="1832550" y="1962447"/>
            <a:ext cx="60342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185,244 users</a:t>
            </a:r>
            <a:endParaRPr sz="4800"/>
          </a:p>
        </p:txBody>
      </p:sp>
      <p:sp>
        <p:nvSpPr>
          <p:cNvPr id="241" name="Google Shape;241;p27"/>
          <p:cNvSpPr txBox="1"/>
          <p:nvPr>
            <p:ph idx="4294967295" type="subTitle"/>
          </p:nvPr>
        </p:nvSpPr>
        <p:spPr>
          <a:xfrm>
            <a:off x="1832550" y="2573354"/>
            <a:ext cx="60342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42" name="Google Shape;242;p27"/>
          <p:cNvSpPr/>
          <p:nvPr/>
        </p:nvSpPr>
        <p:spPr>
          <a:xfrm>
            <a:off x="905846" y="2209978"/>
            <a:ext cx="700511" cy="73849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3" name="Google Shape;243;p27"/>
          <p:cNvGrpSpPr/>
          <p:nvPr/>
        </p:nvGrpSpPr>
        <p:grpSpPr>
          <a:xfrm>
            <a:off x="871463" y="3561587"/>
            <a:ext cx="769875" cy="711651"/>
            <a:chOff x="5975075" y="2327500"/>
            <a:chExt cx="420100" cy="388350"/>
          </a:xfrm>
        </p:grpSpPr>
        <p:sp>
          <p:nvSpPr>
            <p:cNvPr id="244" name="Google Shape;244;p2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27"/>
          <p:cNvSpPr/>
          <p:nvPr/>
        </p:nvSpPr>
        <p:spPr>
          <a:xfrm>
            <a:off x="832017" y="929980"/>
            <a:ext cx="848173" cy="66689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3" name="Google Shape;253;p28"/>
          <p:cNvSpPr/>
          <p:nvPr/>
        </p:nvSpPr>
        <p:spPr>
          <a:xfrm>
            <a:off x="1005025" y="2518850"/>
            <a:ext cx="2555400" cy="1325100"/>
          </a:xfrm>
          <a:prstGeom prst="homePlate">
            <a:avLst>
              <a:gd fmla="val 30129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first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4" name="Google Shape;254;p28"/>
          <p:cNvSpPr/>
          <p:nvPr/>
        </p:nvSpPr>
        <p:spPr>
          <a:xfrm>
            <a:off x="3221095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second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5486307" y="2518850"/>
            <a:ext cx="2604600" cy="1325100"/>
          </a:xfrm>
          <a:prstGeom prst="chevron">
            <a:avLst>
              <a:gd fmla="val 29853" name="adj"/>
            </a:avLst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last</a:t>
            </a:r>
            <a:endParaRPr b="1" sz="18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256" name="Google Shape;256;p28"/>
          <p:cNvGrpSpPr/>
          <p:nvPr/>
        </p:nvGrpSpPr>
        <p:grpSpPr>
          <a:xfrm>
            <a:off x="7232180" y="711728"/>
            <a:ext cx="1187144" cy="878332"/>
            <a:chOff x="5255200" y="3006475"/>
            <a:chExt cx="511700" cy="378575"/>
          </a:xfrm>
        </p:grpSpPr>
        <p:sp>
          <p:nvSpPr>
            <p:cNvPr id="257" name="Google Shape;257;p28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2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5" name="Google Shape;265;p29"/>
          <p:cNvSpPr txBox="1"/>
          <p:nvPr>
            <p:ph idx="1" type="body"/>
          </p:nvPr>
        </p:nvSpPr>
        <p:spPr>
          <a:xfrm>
            <a:off x="869150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6" name="Google Shape;266;p29"/>
          <p:cNvSpPr txBox="1"/>
          <p:nvPr>
            <p:ph idx="2" type="body"/>
          </p:nvPr>
        </p:nvSpPr>
        <p:spPr>
          <a:xfrm>
            <a:off x="3356738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67" name="Google Shape;267;p29"/>
          <p:cNvSpPr txBox="1"/>
          <p:nvPr>
            <p:ph idx="3" type="body"/>
          </p:nvPr>
        </p:nvSpPr>
        <p:spPr>
          <a:xfrm>
            <a:off x="5844326" y="20843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268" name="Google Shape;268;p29"/>
          <p:cNvSpPr txBox="1"/>
          <p:nvPr>
            <p:ph idx="1" type="body"/>
          </p:nvPr>
        </p:nvSpPr>
        <p:spPr>
          <a:xfrm>
            <a:off x="869150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gold, butter and ripe lemons. In the spectrum of visible light, yellow is found between green and orange.</a:t>
            </a:r>
            <a:endParaRPr sz="1100"/>
          </a:p>
        </p:txBody>
      </p:sp>
      <p:sp>
        <p:nvSpPr>
          <p:cNvPr id="269" name="Google Shape;269;p29"/>
          <p:cNvSpPr txBox="1"/>
          <p:nvPr>
            <p:ph idx="2" type="body"/>
          </p:nvPr>
        </p:nvSpPr>
        <p:spPr>
          <a:xfrm>
            <a:off x="3356738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colour of the clear sky and the deep sea. It is located between violet and green on the optical spectrum.</a:t>
            </a:r>
            <a:endParaRPr sz="1100"/>
          </a:p>
        </p:txBody>
      </p:sp>
      <p:sp>
        <p:nvSpPr>
          <p:cNvPr id="270" name="Google Shape;270;p29"/>
          <p:cNvSpPr txBox="1"/>
          <p:nvPr>
            <p:ph idx="3" type="body"/>
          </p:nvPr>
        </p:nvSpPr>
        <p:spPr>
          <a:xfrm>
            <a:off x="5844326" y="3303525"/>
            <a:ext cx="2366400" cy="14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100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 sz="11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/>
              <a:t>Is the color of blood, and because of this it has historically been associated with sacrifice, danger and courage. 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7261098" y="711638"/>
            <a:ext cx="1158551" cy="732293"/>
            <a:chOff x="3241525" y="3039450"/>
            <a:chExt cx="494600" cy="312625"/>
          </a:xfrm>
        </p:grpSpPr>
        <p:sp>
          <p:nvSpPr>
            <p:cNvPr id="272" name="Google Shape;272;p2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idx="1" type="body"/>
          </p:nvPr>
        </p:nvSpPr>
        <p:spPr>
          <a:xfrm>
            <a:off x="840425" y="3949100"/>
            <a:ext cx="7463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Excel or 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1" name="Google Shape;281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6" name="Google Shape;286;p30"/>
          <p:cNvSpPr txBox="1"/>
          <p:nvPr/>
        </p:nvSpPr>
        <p:spPr>
          <a:xfrm>
            <a:off x="952500" y="915950"/>
            <a:ext cx="3906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4000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3000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2000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1000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0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87" name="Google Shape;287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680227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EDIT IN POWERPOINT®</a:t>
            </a: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"Download as PowerPoint template"</a:t>
            </a:r>
            <a:r>
              <a:rPr lang="en" sz="1000">
                <a:solidFill>
                  <a:srgbClr val="000000"/>
                </a:solidFill>
              </a:rPr>
              <a:t>. You will get a .pptx file that you can edit in PowerPoint. 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000" u="sng">
                <a:solidFill>
                  <a:srgbClr val="00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000">
                <a:solidFill>
                  <a:srgbClr val="000000"/>
                </a:solidFill>
              </a:rPr>
              <a:t>)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71" name="Google Shape;71;p13"/>
          <p:cNvSpPr txBox="1"/>
          <p:nvPr>
            <p:ph idx="2" type="body"/>
          </p:nvPr>
        </p:nvSpPr>
        <p:spPr>
          <a:xfrm>
            <a:off x="869150" y="3829725"/>
            <a:ext cx="74058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800">
                <a:solidFill>
                  <a:srgbClr val="666666"/>
                </a:solidFill>
              </a:rPr>
              <a:t>More info on how to use this template at </a:t>
            </a:r>
            <a:r>
              <a:rPr b="1" i="1" lang="en" sz="800" u="sng">
                <a:solidFill>
                  <a:srgbClr val="66666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800">
                <a:solidFill>
                  <a:srgbClr val="666666"/>
                </a:solidFill>
              </a:rPr>
              <a:t>This template is free to use under </a:t>
            </a:r>
            <a:r>
              <a:rPr i="1" lang="en" sz="800" u="sng">
                <a:solidFill>
                  <a:srgbClr val="66666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i="1" lang="en" sz="800">
                <a:solidFill>
                  <a:srgbClr val="666666"/>
                </a:solidFill>
              </a:rPr>
              <a:t>. You can keep the Credits slide or mention SlidesCarnival and other resources used in a slide footer.</a:t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 sz="800">
              <a:solidFill>
                <a:srgbClr val="666666"/>
              </a:solidFill>
            </a:endParaRPr>
          </a:p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869150" y="2094275"/>
            <a:ext cx="3594600" cy="15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EDIT IN GOOGLE SLIDES</a:t>
            </a: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Click on the button under the presentation preview that says </a:t>
            </a: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"Use as Google Slides Theme"</a:t>
            </a:r>
            <a:r>
              <a:rPr lang="en" sz="1000">
                <a:solidFill>
                  <a:srgbClr val="000000"/>
                </a:solidFill>
              </a:rPr>
              <a:t>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  <a:t>You have to be signed into your Google account.</a:t>
            </a:r>
            <a:br>
              <a:rPr lang="en" sz="1000">
                <a:solidFill>
                  <a:srgbClr val="000000"/>
                </a:solidFill>
                <a:latin typeface="Work Sans Medium"/>
                <a:ea typeface="Work Sans Medium"/>
                <a:cs typeface="Work Sans Medium"/>
                <a:sym typeface="Work Sans Medium"/>
              </a:rPr>
            </a:br>
            <a:endParaRPr sz="1000">
              <a:solidFill>
                <a:srgbClr val="000000"/>
              </a:solidFill>
              <a:latin typeface="Work Sans Medium"/>
              <a:ea typeface="Work Sans Medium"/>
              <a:cs typeface="Work Sans Medium"/>
              <a:sym typeface="Work Sans Medium"/>
            </a:endParaRPr>
          </a:p>
        </p:txBody>
      </p:sp>
      <p:grpSp>
        <p:nvGrpSpPr>
          <p:cNvPr id="73" name="Google Shape;73;p13"/>
          <p:cNvGrpSpPr/>
          <p:nvPr/>
        </p:nvGrpSpPr>
        <p:grpSpPr>
          <a:xfrm>
            <a:off x="7245744" y="711703"/>
            <a:ext cx="1097515" cy="913074"/>
            <a:chOff x="1926350" y="995225"/>
            <a:chExt cx="428650" cy="356600"/>
          </a:xfrm>
        </p:grpSpPr>
        <p:sp>
          <p:nvSpPr>
            <p:cNvPr id="74" name="Google Shape;74;p13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Mobile</a:t>
            </a:r>
            <a:b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04" name="Google Shape;304;p3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5" name="Google Shape;305;p31"/>
          <p:cNvGrpSpPr/>
          <p:nvPr/>
        </p:nvGrpSpPr>
        <p:grpSpPr>
          <a:xfrm>
            <a:off x="5611448" y="601984"/>
            <a:ext cx="1908147" cy="3957876"/>
            <a:chOff x="2547150" y="238125"/>
            <a:chExt cx="2525675" cy="5238750"/>
          </a:xfrm>
        </p:grpSpPr>
        <p:sp>
          <p:nvSpPr>
            <p:cNvPr id="306" name="Google Shape;306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10" name="Google Shape;310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653052" y="946318"/>
            <a:ext cx="1823410" cy="326934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2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Tablet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16" name="Google Shape;316;p3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7" name="Google Shape;317;p32"/>
          <p:cNvGrpSpPr/>
          <p:nvPr/>
        </p:nvGrpSpPr>
        <p:grpSpPr>
          <a:xfrm>
            <a:off x="5172182" y="713528"/>
            <a:ext cx="2415578" cy="3727371"/>
            <a:chOff x="2112475" y="238125"/>
            <a:chExt cx="3395050" cy="5238750"/>
          </a:xfrm>
        </p:grpSpPr>
        <p:sp>
          <p:nvSpPr>
            <p:cNvPr id="318" name="Google Shape;318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2" name="Google Shape;32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1810" y="1043429"/>
            <a:ext cx="2293169" cy="305756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3"/>
          <p:cNvSpPr txBox="1"/>
          <p:nvPr>
            <p:ph idx="4294967295" type="body"/>
          </p:nvPr>
        </p:nvSpPr>
        <p:spPr>
          <a:xfrm>
            <a:off x="914400" y="393450"/>
            <a:ext cx="3141000" cy="437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Desktop </a:t>
            </a:r>
            <a:r>
              <a:rPr b="1" lang="en" sz="360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project</a:t>
            </a:r>
            <a:endParaRPr b="1" sz="360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28" name="Google Shape;328;p3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9" name="Google Shape;329;p33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30" name="Google Shape;330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4" name="Google Shape;334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idx="4294967295" type="ctrTitle"/>
          </p:nvPr>
        </p:nvSpPr>
        <p:spPr>
          <a:xfrm>
            <a:off x="685800" y="1811950"/>
            <a:ext cx="4286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Thanks!</a:t>
            </a:r>
            <a:endParaRPr sz="7200"/>
          </a:p>
        </p:txBody>
      </p:sp>
      <p:sp>
        <p:nvSpPr>
          <p:cNvPr id="340" name="Google Shape;340;p34"/>
          <p:cNvSpPr txBox="1"/>
          <p:nvPr>
            <p:ph idx="4294967295" type="subTitle"/>
          </p:nvPr>
        </p:nvSpPr>
        <p:spPr>
          <a:xfrm>
            <a:off x="685800" y="2491573"/>
            <a:ext cx="42861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Any questions?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</a:t>
            </a:r>
            <a:endParaRPr/>
          </a:p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@username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user@mail.me</a:t>
            </a:r>
            <a:endParaRPr/>
          </a:p>
        </p:txBody>
      </p:sp>
      <p:sp>
        <p:nvSpPr>
          <p:cNvPr id="341" name="Google Shape;341;p34"/>
          <p:cNvSpPr/>
          <p:nvPr/>
        </p:nvSpPr>
        <p:spPr>
          <a:xfrm>
            <a:off x="6543431" y="805362"/>
            <a:ext cx="1752310" cy="1752310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Presentation template by </a:t>
            </a:r>
            <a:r>
              <a:rPr lang="en" sz="2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▪"/>
            </a:pPr>
            <a:r>
              <a:rPr lang="en" sz="2400">
                <a:solidFill>
                  <a:srgbClr val="000000"/>
                </a:solidFill>
              </a:rPr>
              <a:t>Photographs by </a:t>
            </a:r>
            <a:r>
              <a:rPr lang="en" sz="2400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349" name="Google Shape;349;p35"/>
          <p:cNvSpPr/>
          <p:nvPr/>
        </p:nvSpPr>
        <p:spPr>
          <a:xfrm>
            <a:off x="7434236" y="711718"/>
            <a:ext cx="1006453" cy="9034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6" name="Google Shape;356;p36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This presentation uses the following typographies: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Titles: Work sans bold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▪"/>
            </a:pPr>
            <a:r>
              <a:rPr lang="en" sz="1400">
                <a:solidFill>
                  <a:srgbClr val="000000"/>
                </a:solidFill>
              </a:rPr>
              <a:t>Body copy: Work sans light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You can download the fonts on this page: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https://github.com/weiweihuanghuang/Work-Sans/tree/master/fonts/desktop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57" name="Google Shape;357;p36"/>
          <p:cNvSpPr txBox="1"/>
          <p:nvPr/>
        </p:nvSpPr>
        <p:spPr>
          <a:xfrm>
            <a:off x="869150" y="3866850"/>
            <a:ext cx="740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pSp>
        <p:nvGrpSpPr>
          <p:cNvPr id="358" name="Google Shape;358;p36"/>
          <p:cNvGrpSpPr/>
          <p:nvPr/>
        </p:nvGrpSpPr>
        <p:grpSpPr>
          <a:xfrm>
            <a:off x="7518513" y="711723"/>
            <a:ext cx="901025" cy="901025"/>
            <a:chOff x="1922075" y="1629000"/>
            <a:chExt cx="437200" cy="437200"/>
          </a:xfrm>
        </p:grpSpPr>
        <p:sp>
          <p:nvSpPr>
            <p:cNvPr id="359" name="Google Shape;359;p36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6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1" name="Google Shape;361;p3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67" name="Google Shape;367;p37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368" name="Google Shape;368;p37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2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38"/>
          <p:cNvSpPr/>
          <p:nvPr/>
        </p:nvSpPr>
        <p:spPr>
          <a:xfrm>
            <a:off x="7297779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DEC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6675023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NOV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7" name="Google Shape;377;p38"/>
          <p:cNvSpPr/>
          <p:nvPr/>
        </p:nvSpPr>
        <p:spPr>
          <a:xfrm>
            <a:off x="6052267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OCT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8" name="Google Shape;378;p38"/>
          <p:cNvSpPr/>
          <p:nvPr/>
        </p:nvSpPr>
        <p:spPr>
          <a:xfrm>
            <a:off x="5429511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SEP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9" name="Google Shape;379;p38"/>
          <p:cNvSpPr/>
          <p:nvPr/>
        </p:nvSpPr>
        <p:spPr>
          <a:xfrm>
            <a:off x="4806755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AUG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4183998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JUL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3561242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JUN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2938486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MAY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3" name="Google Shape;383;p38"/>
          <p:cNvSpPr/>
          <p:nvPr/>
        </p:nvSpPr>
        <p:spPr>
          <a:xfrm>
            <a:off x="2315730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APR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4" name="Google Shape;384;p38"/>
          <p:cNvSpPr/>
          <p:nvPr/>
        </p:nvSpPr>
        <p:spPr>
          <a:xfrm>
            <a:off x="1692974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MAR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5" name="Google Shape;385;p38"/>
          <p:cNvSpPr/>
          <p:nvPr/>
        </p:nvSpPr>
        <p:spPr>
          <a:xfrm>
            <a:off x="1070218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FEB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6" name="Google Shape;386;p38"/>
          <p:cNvSpPr/>
          <p:nvPr/>
        </p:nvSpPr>
        <p:spPr>
          <a:xfrm>
            <a:off x="447462" y="3158536"/>
            <a:ext cx="776400" cy="3507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JAN</a:t>
            </a:r>
            <a:endParaRPr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7" name="Google Shape;387;p38"/>
          <p:cNvSpPr/>
          <p:nvPr/>
        </p:nvSpPr>
        <p:spPr>
          <a:xfrm>
            <a:off x="0" y="3158536"/>
            <a:ext cx="601200" cy="3507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8" name="Google Shape;388;p38"/>
          <p:cNvCxnSpPr/>
          <p:nvPr/>
        </p:nvCxnSpPr>
        <p:spPr>
          <a:xfrm rot="10800000">
            <a:off x="725440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9" name="Google Shape;389;p38"/>
          <p:cNvSpPr txBox="1"/>
          <p:nvPr/>
        </p:nvSpPr>
        <p:spPr>
          <a:xfrm>
            <a:off x="686737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0" name="Google Shape;390;p38"/>
          <p:cNvCxnSpPr/>
          <p:nvPr/>
        </p:nvCxnSpPr>
        <p:spPr>
          <a:xfrm rot="10800000">
            <a:off x="1971958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1" name="Google Shape;391;p38"/>
          <p:cNvSpPr txBox="1"/>
          <p:nvPr/>
        </p:nvSpPr>
        <p:spPr>
          <a:xfrm>
            <a:off x="1934677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2" name="Google Shape;392;p38"/>
          <p:cNvCxnSpPr/>
          <p:nvPr/>
        </p:nvCxnSpPr>
        <p:spPr>
          <a:xfrm rot="10800000">
            <a:off x="3218477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3" name="Google Shape;393;p38"/>
          <p:cNvSpPr txBox="1"/>
          <p:nvPr/>
        </p:nvSpPr>
        <p:spPr>
          <a:xfrm>
            <a:off x="318261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4" name="Google Shape;394;p38"/>
          <p:cNvCxnSpPr/>
          <p:nvPr/>
        </p:nvCxnSpPr>
        <p:spPr>
          <a:xfrm rot="10800000">
            <a:off x="4464995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5" name="Google Shape;395;p38"/>
          <p:cNvSpPr txBox="1"/>
          <p:nvPr/>
        </p:nvSpPr>
        <p:spPr>
          <a:xfrm>
            <a:off x="443055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6" name="Google Shape;396;p38"/>
          <p:cNvCxnSpPr/>
          <p:nvPr/>
        </p:nvCxnSpPr>
        <p:spPr>
          <a:xfrm rot="10800000">
            <a:off x="5711514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7" name="Google Shape;397;p38"/>
          <p:cNvSpPr txBox="1"/>
          <p:nvPr/>
        </p:nvSpPr>
        <p:spPr>
          <a:xfrm>
            <a:off x="567849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398" name="Google Shape;398;p38"/>
          <p:cNvCxnSpPr/>
          <p:nvPr/>
        </p:nvCxnSpPr>
        <p:spPr>
          <a:xfrm rot="10800000">
            <a:off x="6958032" y="2736143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9" name="Google Shape;399;p38"/>
          <p:cNvSpPr txBox="1"/>
          <p:nvPr/>
        </p:nvSpPr>
        <p:spPr>
          <a:xfrm>
            <a:off x="6926438" y="2241675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1358272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38"/>
          <p:cNvSpPr txBox="1"/>
          <p:nvPr/>
        </p:nvSpPr>
        <p:spPr>
          <a:xfrm>
            <a:off x="1292099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2604790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38"/>
          <p:cNvSpPr txBox="1"/>
          <p:nvPr/>
        </p:nvSpPr>
        <p:spPr>
          <a:xfrm>
            <a:off x="2547261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3851309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38"/>
          <p:cNvSpPr txBox="1"/>
          <p:nvPr/>
        </p:nvSpPr>
        <p:spPr>
          <a:xfrm>
            <a:off x="3802422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5097827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38"/>
          <p:cNvSpPr txBox="1"/>
          <p:nvPr/>
        </p:nvSpPr>
        <p:spPr>
          <a:xfrm>
            <a:off x="5057583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6344346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38"/>
          <p:cNvSpPr txBox="1"/>
          <p:nvPr/>
        </p:nvSpPr>
        <p:spPr>
          <a:xfrm>
            <a:off x="6312745" y="3953698"/>
            <a:ext cx="11787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590864" y="3487491"/>
            <a:ext cx="0" cy="4443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38"/>
          <p:cNvSpPr txBox="1"/>
          <p:nvPr/>
        </p:nvSpPr>
        <p:spPr>
          <a:xfrm>
            <a:off x="7555213" y="3953698"/>
            <a:ext cx="9762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/>
          <p:nvPr>
            <p:ph type="title"/>
          </p:nvPr>
        </p:nvSpPr>
        <p:spPr>
          <a:xfrm>
            <a:off x="869150" y="847600"/>
            <a:ext cx="5092200" cy="6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7" name="Google Shape;417;p3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39"/>
          <p:cNvSpPr/>
          <p:nvPr/>
        </p:nvSpPr>
        <p:spPr>
          <a:xfrm>
            <a:off x="0" y="25234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0" name="Google Shape;420;p39"/>
          <p:cNvGrpSpPr/>
          <p:nvPr/>
        </p:nvGrpSpPr>
        <p:grpSpPr>
          <a:xfrm>
            <a:off x="1786339" y="1855801"/>
            <a:ext cx="473400" cy="473400"/>
            <a:chOff x="1786339" y="1703401"/>
            <a:chExt cx="473400" cy="473400"/>
          </a:xfrm>
        </p:grpSpPr>
        <p:sp>
          <p:nvSpPr>
            <p:cNvPr id="421" name="Google Shape;421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1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3" name="Google Shape;423;p39"/>
          <p:cNvGrpSpPr/>
          <p:nvPr/>
        </p:nvGrpSpPr>
        <p:grpSpPr>
          <a:xfrm>
            <a:off x="3814414" y="1855801"/>
            <a:ext cx="473400" cy="473400"/>
            <a:chOff x="3814414" y="1703401"/>
            <a:chExt cx="473400" cy="473400"/>
          </a:xfrm>
        </p:grpSpPr>
        <p:sp>
          <p:nvSpPr>
            <p:cNvPr id="424" name="Google Shape;424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3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6" name="Google Shape;426;p39"/>
          <p:cNvGrpSpPr/>
          <p:nvPr/>
        </p:nvGrpSpPr>
        <p:grpSpPr>
          <a:xfrm>
            <a:off x="5842489" y="1855801"/>
            <a:ext cx="473400" cy="473400"/>
            <a:chOff x="5842489" y="1703401"/>
            <a:chExt cx="473400" cy="473400"/>
          </a:xfrm>
        </p:grpSpPr>
        <p:sp>
          <p:nvSpPr>
            <p:cNvPr id="427" name="Google Shape;427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5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6880814" y="3728700"/>
            <a:ext cx="473400" cy="473400"/>
            <a:chOff x="6880814" y="3576300"/>
            <a:chExt cx="473400" cy="473400"/>
          </a:xfrm>
        </p:grpSpPr>
        <p:sp>
          <p:nvSpPr>
            <p:cNvPr id="430" name="Google Shape;430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1" name="Google Shape;431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6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2" name="Google Shape;432;p39"/>
          <p:cNvGrpSpPr/>
          <p:nvPr/>
        </p:nvGrpSpPr>
        <p:grpSpPr>
          <a:xfrm>
            <a:off x="4852739" y="3728700"/>
            <a:ext cx="473400" cy="473400"/>
            <a:chOff x="4852739" y="3576300"/>
            <a:chExt cx="473400" cy="473400"/>
          </a:xfrm>
        </p:grpSpPr>
        <p:sp>
          <p:nvSpPr>
            <p:cNvPr id="433" name="Google Shape;433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4" name="Google Shape;434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4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2824664" y="3728700"/>
            <a:ext cx="473400" cy="473400"/>
            <a:chOff x="2824664" y="3576300"/>
            <a:chExt cx="473400" cy="473400"/>
          </a:xfrm>
        </p:grpSpPr>
        <p:sp>
          <p:nvSpPr>
            <p:cNvPr id="436" name="Google Shape;436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7" name="Google Shape;437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Work Sans"/>
                  <a:ea typeface="Work Sans"/>
                  <a:cs typeface="Work Sans"/>
                  <a:sym typeface="Work Sans"/>
                </a:rPr>
                <a:t>2</a:t>
              </a:r>
              <a:endParaRPr sz="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sp>
        <p:nvSpPr>
          <p:cNvPr id="438" name="Google Shape;438;p39"/>
          <p:cNvSpPr txBox="1"/>
          <p:nvPr/>
        </p:nvSpPr>
        <p:spPr>
          <a:xfrm>
            <a:off x="137985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39" name="Google Shape;439;p39"/>
          <p:cNvSpPr txBox="1"/>
          <p:nvPr/>
        </p:nvSpPr>
        <p:spPr>
          <a:xfrm>
            <a:off x="3377205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Red is the colour of danger and courage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0" name="Google Shape;440;p39"/>
          <p:cNvSpPr txBox="1"/>
          <p:nvPr/>
        </p:nvSpPr>
        <p:spPr>
          <a:xfrm>
            <a:off x="5436010" y="13085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1" name="Google Shape;441;p39"/>
          <p:cNvSpPr txBox="1"/>
          <p:nvPr/>
        </p:nvSpPr>
        <p:spPr>
          <a:xfrm>
            <a:off x="241817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2" name="Google Shape;442;p39"/>
          <p:cNvSpPr txBox="1"/>
          <p:nvPr/>
        </p:nvSpPr>
        <p:spPr>
          <a:xfrm>
            <a:off x="444625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43" name="Google Shape;443;p39"/>
          <p:cNvSpPr txBox="1"/>
          <p:nvPr/>
        </p:nvSpPr>
        <p:spPr>
          <a:xfrm>
            <a:off x="6474335" y="42160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9" name="Google Shape;449;p4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0" name="Google Shape;450;p40"/>
          <p:cNvGraphicFramePr/>
          <p:nvPr/>
        </p:nvGraphicFramePr>
        <p:xfrm>
          <a:off x="392525" y="220773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{DD2A5110-3681-4336-9FA0-2E39F174FAB1}</a:tableStyleId>
              </a:tblPr>
              <a:tblGrid>
                <a:gridCol w="143787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  <a:gridCol w="493725"/>
              </a:tblGrid>
              <a:tr h="25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55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554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4294967295" type="ctrTitle"/>
          </p:nvPr>
        </p:nvSpPr>
        <p:spPr>
          <a:xfrm>
            <a:off x="685800" y="1507150"/>
            <a:ext cx="3470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84" name="Google Shape;84;p14"/>
          <p:cNvSpPr txBox="1"/>
          <p:nvPr>
            <p:ph idx="4294967295" type="subTitle"/>
          </p:nvPr>
        </p:nvSpPr>
        <p:spPr>
          <a:xfrm>
            <a:off x="685800" y="2415372"/>
            <a:ext cx="3470400" cy="201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I am Jayden Smith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pic>
        <p:nvPicPr>
          <p:cNvPr descr="photo-1434030216411-0b793f4b4173.jpg"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0075" y="393450"/>
            <a:ext cx="4368875" cy="43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1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6" name="Google Shape;456;p41"/>
          <p:cNvSpPr/>
          <p:nvPr/>
        </p:nvSpPr>
        <p:spPr>
          <a:xfrm>
            <a:off x="977050" y="1469239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STRENGTHS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7" name="Google Shape;457;p41"/>
          <p:cNvSpPr/>
          <p:nvPr/>
        </p:nvSpPr>
        <p:spPr>
          <a:xfrm>
            <a:off x="4641042" y="1469239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WEAKNESSES</a:t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977050" y="2940172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Black is the color of ebony and of outer space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OPPORTUNITIES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4641042" y="2940172"/>
            <a:ext cx="3518400" cy="1325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White is the color of milk and fresh snow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THREATS</a:t>
            </a:r>
            <a:endParaRPr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3485499" y="1782906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1"/>
          <p:cNvSpPr/>
          <p:nvPr/>
        </p:nvSpPr>
        <p:spPr>
          <a:xfrm rot="5400000">
            <a:off x="3631390" y="1782906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1"/>
          <p:cNvSpPr/>
          <p:nvPr/>
        </p:nvSpPr>
        <p:spPr>
          <a:xfrm rot="10800000">
            <a:off x="3631390" y="1929937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1"/>
          <p:cNvSpPr/>
          <p:nvPr/>
        </p:nvSpPr>
        <p:spPr>
          <a:xfrm rot="-5400000">
            <a:off x="3485499" y="1929937"/>
            <a:ext cx="2021700" cy="20217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1"/>
          <p:cNvSpPr/>
          <p:nvPr/>
        </p:nvSpPr>
        <p:spPr>
          <a:xfrm>
            <a:off x="3950974" y="2204645"/>
            <a:ext cx="309969" cy="3512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S</a:t>
            </a:r>
          </a:p>
        </p:txBody>
      </p:sp>
      <p:sp>
        <p:nvSpPr>
          <p:cNvPr id="465" name="Google Shape;465;p41"/>
          <p:cNvSpPr/>
          <p:nvPr/>
        </p:nvSpPr>
        <p:spPr>
          <a:xfrm>
            <a:off x="4800511" y="2211102"/>
            <a:ext cx="504733" cy="3409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W</a:t>
            </a:r>
          </a:p>
        </p:txBody>
      </p:sp>
      <p:sp>
        <p:nvSpPr>
          <p:cNvPr id="466" name="Google Shape;466;p41"/>
          <p:cNvSpPr/>
          <p:nvPr/>
        </p:nvSpPr>
        <p:spPr>
          <a:xfrm>
            <a:off x="3922044" y="3130095"/>
            <a:ext cx="334250" cy="35129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O</a:t>
            </a:r>
          </a:p>
        </p:txBody>
      </p:sp>
      <p:sp>
        <p:nvSpPr>
          <p:cNvPr id="467" name="Google Shape;467;p41"/>
          <p:cNvSpPr/>
          <p:nvPr/>
        </p:nvSpPr>
        <p:spPr>
          <a:xfrm>
            <a:off x="4896085" y="3136552"/>
            <a:ext cx="311519" cy="34095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Work Sans"/>
              </a:rPr>
              <a:t>T</a:t>
            </a:r>
          </a:p>
        </p:txBody>
      </p:sp>
      <p:sp>
        <p:nvSpPr>
          <p:cNvPr id="468" name="Google Shape;468;p41"/>
          <p:cNvSpPr txBox="1"/>
          <p:nvPr>
            <p:ph type="title"/>
          </p:nvPr>
        </p:nvSpPr>
        <p:spPr>
          <a:xfrm>
            <a:off x="869150" y="847600"/>
            <a:ext cx="5092200" cy="60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2"/>
          <p:cNvSpPr txBox="1"/>
          <p:nvPr>
            <p:ph idx="4294967295" type="title"/>
          </p:nvPr>
        </p:nvSpPr>
        <p:spPr>
          <a:xfrm>
            <a:off x="262200" y="200350"/>
            <a:ext cx="8619600" cy="1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74" name="Google Shape;474;p42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475" name="Google Shape;475;p42"/>
          <p:cNvSpPr txBox="1"/>
          <p:nvPr/>
        </p:nvSpPr>
        <p:spPr>
          <a:xfrm>
            <a:off x="2057085" y="393550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Activities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6" name="Google Shape;476;p42"/>
          <p:cNvSpPr txBox="1"/>
          <p:nvPr/>
        </p:nvSpPr>
        <p:spPr>
          <a:xfrm>
            <a:off x="2057085" y="1977049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Resources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7" name="Google Shape;477;p42"/>
          <p:cNvSpPr txBox="1"/>
          <p:nvPr/>
        </p:nvSpPr>
        <p:spPr>
          <a:xfrm>
            <a:off x="373369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Value Propositions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8" name="Google Shape;478;p42"/>
          <p:cNvSpPr txBox="1"/>
          <p:nvPr/>
        </p:nvSpPr>
        <p:spPr>
          <a:xfrm>
            <a:off x="5410305" y="393550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Customer</a:t>
            </a:r>
            <a:b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Relationships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79" name="Google Shape;479;p42"/>
          <p:cNvSpPr txBox="1"/>
          <p:nvPr/>
        </p:nvSpPr>
        <p:spPr>
          <a:xfrm>
            <a:off x="5410305" y="1977049"/>
            <a:ext cx="1676400" cy="1583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Channels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0" name="Google Shape;480;p42"/>
          <p:cNvSpPr txBox="1"/>
          <p:nvPr/>
        </p:nvSpPr>
        <p:spPr>
          <a:xfrm>
            <a:off x="708691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Customer Segments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1" name="Google Shape;481;p42"/>
          <p:cNvSpPr txBox="1"/>
          <p:nvPr/>
        </p:nvSpPr>
        <p:spPr>
          <a:xfrm>
            <a:off x="380475" y="393550"/>
            <a:ext cx="1676400" cy="31671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Key Partners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380475" y="3560547"/>
            <a:ext cx="4191600" cy="122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Cost Structure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4572000" y="3560547"/>
            <a:ext cx="4191600" cy="1226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Revenue Streams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b="1" sz="9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4279907" y="36563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5" name="Google Shape;485;p42"/>
          <p:cNvSpPr/>
          <p:nvPr/>
        </p:nvSpPr>
        <p:spPr>
          <a:xfrm>
            <a:off x="6790081" y="4671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6" name="Google Shape;486;p42"/>
          <p:cNvSpPr/>
          <p:nvPr/>
        </p:nvSpPr>
        <p:spPr>
          <a:xfrm>
            <a:off x="1702716" y="4670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8456185" y="4671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8" name="Google Shape;488;p42"/>
          <p:cNvGrpSpPr/>
          <p:nvPr/>
        </p:nvGrpSpPr>
        <p:grpSpPr>
          <a:xfrm>
            <a:off x="8409577" y="3656197"/>
            <a:ext cx="233502" cy="171203"/>
            <a:chOff x="4610450" y="3703750"/>
            <a:chExt cx="453050" cy="332175"/>
          </a:xfrm>
        </p:grpSpPr>
        <p:sp>
          <p:nvSpPr>
            <p:cNvPr id="489" name="Google Shape;489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1" name="Google Shape;491;p42"/>
          <p:cNvSpPr/>
          <p:nvPr/>
        </p:nvSpPr>
        <p:spPr>
          <a:xfrm>
            <a:off x="3424268" y="4670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2" name="Google Shape;492;p42"/>
          <p:cNvGrpSpPr/>
          <p:nvPr/>
        </p:nvGrpSpPr>
        <p:grpSpPr>
          <a:xfrm>
            <a:off x="5169556" y="467033"/>
            <a:ext cx="188198" cy="239803"/>
            <a:chOff x="1958100" y="4985350"/>
            <a:chExt cx="365150" cy="465275"/>
          </a:xfrm>
        </p:grpSpPr>
        <p:sp>
          <p:nvSpPr>
            <p:cNvPr id="493" name="Google Shape;493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" name="Google Shape;495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" name="Google Shape;496;p42"/>
          <p:cNvGrpSpPr/>
          <p:nvPr/>
        </p:nvGrpSpPr>
        <p:grpSpPr>
          <a:xfrm>
            <a:off x="3342459" y="2061520"/>
            <a:ext cx="283238" cy="257429"/>
            <a:chOff x="4562200" y="4968250"/>
            <a:chExt cx="549550" cy="499475"/>
          </a:xfrm>
        </p:grpSpPr>
        <p:sp>
          <p:nvSpPr>
            <p:cNvPr id="497" name="Google Shape;497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6713878" y="2063029"/>
            <a:ext cx="278200" cy="266861"/>
            <a:chOff x="5241175" y="4959100"/>
            <a:chExt cx="539775" cy="517775"/>
          </a:xfrm>
        </p:grpSpPr>
        <p:sp>
          <p:nvSpPr>
            <p:cNvPr id="503" name="Google Shape;503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3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14" name="Google Shape;514;p43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15" name="Google Shape;515;p43"/>
          <p:cNvGrpSpPr/>
          <p:nvPr/>
        </p:nvGrpSpPr>
        <p:grpSpPr>
          <a:xfrm>
            <a:off x="855127" y="2143105"/>
            <a:ext cx="2796310" cy="2514001"/>
            <a:chOff x="3778727" y="4460423"/>
            <a:chExt cx="720160" cy="647438"/>
          </a:xfrm>
        </p:grpSpPr>
        <p:sp>
          <p:nvSpPr>
            <p:cNvPr id="516" name="Google Shape;516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Work Sans"/>
                  <a:ea typeface="Work Sans"/>
                  <a:cs typeface="Work Sans"/>
                  <a:sym typeface="Work Sans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522" name="Google Shape;522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523" name="Google Shape;523;p43"/>
          <p:cNvCxnSpPr/>
          <p:nvPr/>
        </p:nvCxnSpPr>
        <p:spPr>
          <a:xfrm>
            <a:off x="3589672" y="2559123"/>
            <a:ext cx="819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4" name="Google Shape;524;p43"/>
          <p:cNvSpPr txBox="1"/>
          <p:nvPr/>
        </p:nvSpPr>
        <p:spPr>
          <a:xfrm>
            <a:off x="4456501" y="2425785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5" name="Google Shape;525;p43"/>
          <p:cNvCxnSpPr/>
          <p:nvPr/>
        </p:nvCxnSpPr>
        <p:spPr>
          <a:xfrm>
            <a:off x="3469025" y="2932380"/>
            <a:ext cx="9399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6" name="Google Shape;526;p43"/>
          <p:cNvSpPr txBox="1"/>
          <p:nvPr/>
        </p:nvSpPr>
        <p:spPr>
          <a:xfrm>
            <a:off x="4456501" y="2799034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7" name="Google Shape;527;p43"/>
          <p:cNvCxnSpPr/>
          <p:nvPr/>
        </p:nvCxnSpPr>
        <p:spPr>
          <a:xfrm>
            <a:off x="3297577" y="3305637"/>
            <a:ext cx="11112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8" name="Google Shape;528;p43"/>
          <p:cNvSpPr txBox="1"/>
          <p:nvPr/>
        </p:nvSpPr>
        <p:spPr>
          <a:xfrm>
            <a:off x="4456501" y="3172284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29" name="Google Shape;529;p43"/>
          <p:cNvCxnSpPr/>
          <p:nvPr/>
        </p:nvCxnSpPr>
        <p:spPr>
          <a:xfrm>
            <a:off x="3151530" y="3678875"/>
            <a:ext cx="12570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3"/>
          <p:cNvSpPr txBox="1"/>
          <p:nvPr/>
        </p:nvSpPr>
        <p:spPr>
          <a:xfrm>
            <a:off x="4456501" y="3545533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1" name="Google Shape;531;p43"/>
          <p:cNvCxnSpPr/>
          <p:nvPr/>
        </p:nvCxnSpPr>
        <p:spPr>
          <a:xfrm>
            <a:off x="2992773" y="4052132"/>
            <a:ext cx="1416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3"/>
          <p:cNvSpPr txBox="1"/>
          <p:nvPr/>
        </p:nvSpPr>
        <p:spPr>
          <a:xfrm>
            <a:off x="4456501" y="3918782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2827680" y="4425370"/>
            <a:ext cx="15744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3"/>
          <p:cNvSpPr txBox="1"/>
          <p:nvPr/>
        </p:nvSpPr>
        <p:spPr>
          <a:xfrm>
            <a:off x="4456501" y="4292032"/>
            <a:ext cx="21597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Insert your content</a:t>
            </a:r>
            <a:endParaRPr sz="10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4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0" name="Google Shape;540;p44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1" name="Google Shape;541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957600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2" name="Google Shape;542;p44"/>
          <p:cNvSpPr txBox="1"/>
          <p:nvPr/>
        </p:nvSpPr>
        <p:spPr>
          <a:xfrm>
            <a:off x="962487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Imani Jackson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3" name="Google Shape;54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82834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4" name="Google Shape;544;p44"/>
          <p:cNvSpPr txBox="1"/>
          <p:nvPr/>
        </p:nvSpPr>
        <p:spPr>
          <a:xfrm>
            <a:off x="2887721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Marcos Galán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5" name="Google Shape;545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08068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6" name="Google Shape;546;p44"/>
          <p:cNvSpPr txBox="1"/>
          <p:nvPr/>
        </p:nvSpPr>
        <p:spPr>
          <a:xfrm>
            <a:off x="4812955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Ixchel Valdía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33303" y="2240175"/>
            <a:ext cx="1448100" cy="1448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6738189" y="3814650"/>
            <a:ext cx="14481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Nils Årud</a:t>
            </a:r>
            <a:br>
              <a:rPr lang="en">
                <a:latin typeface="Work Sans"/>
                <a:ea typeface="Work Sans"/>
                <a:cs typeface="Work Sans"/>
                <a:sym typeface="Work Sans"/>
              </a:rPr>
            </a:b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JOB TITLE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Blue is the colour of the clear sky and the deep sea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5"/>
          <p:cNvSpPr txBox="1"/>
          <p:nvPr>
            <p:ph idx="4294967295" type="title"/>
          </p:nvPr>
        </p:nvSpPr>
        <p:spPr>
          <a:xfrm>
            <a:off x="467100" y="-100"/>
            <a:ext cx="8209800" cy="20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Competitor Matrix</a:t>
            </a:r>
            <a:endParaRPr sz="1200">
              <a:solidFill>
                <a:schemeClr val="lt1"/>
              </a:solidFill>
            </a:endParaRPr>
          </a:p>
        </p:txBody>
      </p:sp>
      <p:grpSp>
        <p:nvGrpSpPr>
          <p:cNvPr id="554" name="Google Shape;554;p45"/>
          <p:cNvGrpSpPr/>
          <p:nvPr/>
        </p:nvGrpSpPr>
        <p:grpSpPr>
          <a:xfrm>
            <a:off x="565101" y="390904"/>
            <a:ext cx="8014090" cy="4361341"/>
            <a:chOff x="638138" y="467100"/>
            <a:chExt cx="7867750" cy="4194000"/>
          </a:xfrm>
        </p:grpSpPr>
        <p:cxnSp>
          <p:nvCxnSpPr>
            <p:cNvPr id="555" name="Google Shape;555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1" name="Google Shape;601;p45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  <p:grpSp>
        <p:nvGrpSpPr>
          <p:cNvPr id="602" name="Google Shape;602;p45"/>
          <p:cNvGrpSpPr/>
          <p:nvPr/>
        </p:nvGrpSpPr>
        <p:grpSpPr>
          <a:xfrm>
            <a:off x="390875" y="606655"/>
            <a:ext cx="8362417" cy="3930002"/>
            <a:chOff x="467088" y="642474"/>
            <a:chExt cx="4194000" cy="3858239"/>
          </a:xfrm>
        </p:grpSpPr>
        <p:cxnSp>
          <p:nvCxnSpPr>
            <p:cNvPr id="603" name="Google Shape;603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25" name="Google Shape;625;p45"/>
          <p:cNvCxnSpPr/>
          <p:nvPr/>
        </p:nvCxnSpPr>
        <p:spPr>
          <a:xfrm>
            <a:off x="4572000" y="428007"/>
            <a:ext cx="0" cy="42873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6" name="Google Shape;626;p45"/>
          <p:cNvCxnSpPr/>
          <p:nvPr/>
        </p:nvCxnSpPr>
        <p:spPr>
          <a:xfrm>
            <a:off x="390850" y="2571594"/>
            <a:ext cx="8362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7" name="Google Shape;627;p45"/>
          <p:cNvSpPr txBox="1"/>
          <p:nvPr/>
        </p:nvSpPr>
        <p:spPr>
          <a:xfrm rot="-5400000">
            <a:off x="-3349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8" name="Google Shape;628;p45"/>
          <p:cNvSpPr txBox="1"/>
          <p:nvPr/>
        </p:nvSpPr>
        <p:spPr>
          <a:xfrm rot="5400000">
            <a:off x="81926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1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29" name="Google Shape;629;p45"/>
          <p:cNvSpPr txBox="1"/>
          <p:nvPr/>
        </p:nvSpPr>
        <p:spPr>
          <a:xfrm>
            <a:off x="3928825" y="47522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LOW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0" name="Google Shape;630;p45"/>
          <p:cNvSpPr txBox="1"/>
          <p:nvPr/>
        </p:nvSpPr>
        <p:spPr>
          <a:xfrm>
            <a:off x="3928775" y="2255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HIGH VALUE 2</a:t>
            </a:r>
            <a:endParaRPr sz="8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1" name="Google Shape;631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Our company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2" name="Google Shape;632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3" name="Google Shape;633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4" name="Google Shape;634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5" name="Google Shape;635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3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accent3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6" name="Google Shape;636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37" name="Google Shape;637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Competitor</a:t>
            </a:r>
            <a:endParaRPr sz="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6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43" name="Google Shape;643;p4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44" name="Google Shape;644;p46"/>
          <p:cNvGraphicFramePr/>
          <p:nvPr/>
        </p:nvGraphicFramePr>
        <p:xfrm>
          <a:off x="855300" y="2207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{06906369-A9D3-477F-A57A-027BF12B11D2}</a:tableStyleId>
              </a:tblPr>
              <a:tblGrid>
                <a:gridCol w="1024200"/>
                <a:gridCol w="915475"/>
                <a:gridCol w="915475"/>
                <a:gridCol w="915475"/>
                <a:gridCol w="915475"/>
                <a:gridCol w="915475"/>
                <a:gridCol w="915475"/>
                <a:gridCol w="915475"/>
              </a:tblGrid>
              <a:tr h="229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9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47"/>
          <p:cNvGrpSpPr/>
          <p:nvPr/>
        </p:nvGrpSpPr>
        <p:grpSpPr>
          <a:xfrm>
            <a:off x="702812" y="635923"/>
            <a:ext cx="312646" cy="395400"/>
            <a:chOff x="584925" y="238125"/>
            <a:chExt cx="415200" cy="525100"/>
          </a:xfrm>
        </p:grpSpPr>
        <p:sp>
          <p:nvSpPr>
            <p:cNvPr id="650" name="Google Shape;650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6" name="Google Shape;656;p47"/>
          <p:cNvGrpSpPr/>
          <p:nvPr/>
        </p:nvGrpSpPr>
        <p:grpSpPr>
          <a:xfrm>
            <a:off x="1199340" y="693377"/>
            <a:ext cx="334727" cy="278648"/>
            <a:chOff x="1244325" y="314425"/>
            <a:chExt cx="444525" cy="370050"/>
          </a:xfrm>
        </p:grpSpPr>
        <p:sp>
          <p:nvSpPr>
            <p:cNvPr id="657" name="Google Shape;657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9" name="Google Shape;659;p47"/>
          <p:cNvGrpSpPr/>
          <p:nvPr/>
        </p:nvGrpSpPr>
        <p:grpSpPr>
          <a:xfrm>
            <a:off x="1714280" y="692002"/>
            <a:ext cx="320025" cy="281396"/>
            <a:chOff x="1928175" y="312600"/>
            <a:chExt cx="425000" cy="373700"/>
          </a:xfrm>
        </p:grpSpPr>
        <p:sp>
          <p:nvSpPr>
            <p:cNvPr id="660" name="Google Shape;660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2" name="Google Shape;662;p47"/>
          <p:cNvSpPr/>
          <p:nvPr/>
        </p:nvSpPr>
        <p:spPr>
          <a:xfrm>
            <a:off x="2250929" y="681905"/>
            <a:ext cx="262082" cy="301614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47"/>
          <p:cNvSpPr/>
          <p:nvPr/>
        </p:nvSpPr>
        <p:spPr>
          <a:xfrm>
            <a:off x="2776455" y="682827"/>
            <a:ext cx="226239" cy="299769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47"/>
          <p:cNvGrpSpPr/>
          <p:nvPr/>
        </p:nvGrpSpPr>
        <p:grpSpPr>
          <a:xfrm>
            <a:off x="3213107" y="677300"/>
            <a:ext cx="367841" cy="310820"/>
            <a:chOff x="3918650" y="293075"/>
            <a:chExt cx="488500" cy="412775"/>
          </a:xfrm>
        </p:grpSpPr>
        <p:sp>
          <p:nvSpPr>
            <p:cNvPr id="665" name="Google Shape;665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8" name="Google Shape;668;p47"/>
          <p:cNvGrpSpPr/>
          <p:nvPr/>
        </p:nvGrpSpPr>
        <p:grpSpPr>
          <a:xfrm>
            <a:off x="3753328" y="653844"/>
            <a:ext cx="302555" cy="357713"/>
            <a:chOff x="4636075" y="261925"/>
            <a:chExt cx="401800" cy="475050"/>
          </a:xfrm>
        </p:grpSpPr>
        <p:sp>
          <p:nvSpPr>
            <p:cNvPr id="669" name="Google Shape;669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3" name="Google Shape;673;p47"/>
          <p:cNvSpPr/>
          <p:nvPr/>
        </p:nvSpPr>
        <p:spPr>
          <a:xfrm>
            <a:off x="4239043" y="681434"/>
            <a:ext cx="346681" cy="30255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4" name="Google Shape;674;p47"/>
          <p:cNvGrpSpPr/>
          <p:nvPr/>
        </p:nvGrpSpPr>
        <p:grpSpPr>
          <a:xfrm>
            <a:off x="4768033" y="683738"/>
            <a:ext cx="303459" cy="297473"/>
            <a:chOff x="5983625" y="301625"/>
            <a:chExt cx="403000" cy="395050"/>
          </a:xfrm>
        </p:grpSpPr>
        <p:sp>
          <p:nvSpPr>
            <p:cNvPr id="675" name="Google Shape;675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47"/>
          <p:cNvGrpSpPr/>
          <p:nvPr/>
        </p:nvGrpSpPr>
        <p:grpSpPr>
          <a:xfrm>
            <a:off x="5277908" y="681423"/>
            <a:ext cx="298866" cy="298414"/>
            <a:chOff x="6660750" y="298550"/>
            <a:chExt cx="396900" cy="396300"/>
          </a:xfrm>
        </p:grpSpPr>
        <p:sp>
          <p:nvSpPr>
            <p:cNvPr id="696" name="Google Shape;696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47"/>
          <p:cNvGrpSpPr/>
          <p:nvPr/>
        </p:nvGrpSpPr>
        <p:grpSpPr>
          <a:xfrm>
            <a:off x="702812" y="1151314"/>
            <a:ext cx="312646" cy="378401"/>
            <a:chOff x="584925" y="922575"/>
            <a:chExt cx="415200" cy="502525"/>
          </a:xfrm>
        </p:grpSpPr>
        <p:sp>
          <p:nvSpPr>
            <p:cNvPr id="699" name="Google Shape;699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47"/>
          <p:cNvGrpSpPr/>
          <p:nvPr/>
        </p:nvGrpSpPr>
        <p:grpSpPr>
          <a:xfrm>
            <a:off x="1201185" y="1142579"/>
            <a:ext cx="331056" cy="394497"/>
            <a:chOff x="1246775" y="910975"/>
            <a:chExt cx="439650" cy="523900"/>
          </a:xfrm>
        </p:grpSpPr>
        <p:sp>
          <p:nvSpPr>
            <p:cNvPr id="703" name="Google Shape;703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1712905" y="1206019"/>
            <a:ext cx="322773" cy="268520"/>
            <a:chOff x="1926350" y="995225"/>
            <a:chExt cx="428650" cy="356600"/>
          </a:xfrm>
        </p:grpSpPr>
        <p:sp>
          <p:nvSpPr>
            <p:cNvPr id="707" name="Google Shape;707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1" name="Google Shape;711;p47"/>
          <p:cNvSpPr/>
          <p:nvPr/>
        </p:nvSpPr>
        <p:spPr>
          <a:xfrm>
            <a:off x="2224253" y="1183522"/>
            <a:ext cx="315432" cy="313587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47"/>
          <p:cNvSpPr/>
          <p:nvPr/>
        </p:nvSpPr>
        <p:spPr>
          <a:xfrm>
            <a:off x="2732327" y="1199167"/>
            <a:ext cx="314490" cy="282319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47"/>
          <p:cNvSpPr/>
          <p:nvPr/>
        </p:nvSpPr>
        <p:spPr>
          <a:xfrm>
            <a:off x="3244525" y="1201463"/>
            <a:ext cx="305304" cy="277706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47"/>
          <p:cNvSpPr/>
          <p:nvPr/>
        </p:nvSpPr>
        <p:spPr>
          <a:xfrm>
            <a:off x="3762238" y="1204212"/>
            <a:ext cx="285086" cy="27220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5" name="Google Shape;715;p47"/>
          <p:cNvGrpSpPr/>
          <p:nvPr/>
        </p:nvGrpSpPr>
        <p:grpSpPr>
          <a:xfrm>
            <a:off x="4254939" y="1185801"/>
            <a:ext cx="314490" cy="314942"/>
            <a:chOff x="5302225" y="968375"/>
            <a:chExt cx="417650" cy="418250"/>
          </a:xfrm>
        </p:grpSpPr>
        <p:sp>
          <p:nvSpPr>
            <p:cNvPr id="716" name="Google Shape;716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47"/>
          <p:cNvGrpSpPr/>
          <p:nvPr/>
        </p:nvGrpSpPr>
        <p:grpSpPr>
          <a:xfrm>
            <a:off x="4724811" y="1150391"/>
            <a:ext cx="389903" cy="379776"/>
            <a:chOff x="5926225" y="921350"/>
            <a:chExt cx="517800" cy="504350"/>
          </a:xfrm>
        </p:grpSpPr>
        <p:sp>
          <p:nvSpPr>
            <p:cNvPr id="719" name="Google Shape;71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47"/>
          <p:cNvGrpSpPr/>
          <p:nvPr/>
        </p:nvGrpSpPr>
        <p:grpSpPr>
          <a:xfrm>
            <a:off x="5245266" y="1157752"/>
            <a:ext cx="364151" cy="365073"/>
            <a:chOff x="6617400" y="931125"/>
            <a:chExt cx="483600" cy="484825"/>
          </a:xfrm>
        </p:grpSpPr>
        <p:sp>
          <p:nvSpPr>
            <p:cNvPr id="722" name="Google Shape;722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47"/>
          <p:cNvGrpSpPr/>
          <p:nvPr/>
        </p:nvGrpSpPr>
        <p:grpSpPr>
          <a:xfrm>
            <a:off x="683498" y="1724629"/>
            <a:ext cx="351274" cy="246457"/>
            <a:chOff x="559275" y="1683950"/>
            <a:chExt cx="466500" cy="327300"/>
          </a:xfrm>
        </p:grpSpPr>
        <p:sp>
          <p:nvSpPr>
            <p:cNvPr id="725" name="Google Shape;725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47"/>
          <p:cNvGrpSpPr/>
          <p:nvPr/>
        </p:nvGrpSpPr>
        <p:grpSpPr>
          <a:xfrm>
            <a:off x="1191076" y="1675910"/>
            <a:ext cx="351275" cy="343914"/>
            <a:chOff x="1233350" y="1619250"/>
            <a:chExt cx="466500" cy="456725"/>
          </a:xfrm>
        </p:grpSpPr>
        <p:sp>
          <p:nvSpPr>
            <p:cNvPr id="728" name="Google Shape;728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1709686" y="1683252"/>
            <a:ext cx="329212" cy="329212"/>
            <a:chOff x="1922075" y="1629000"/>
            <a:chExt cx="437200" cy="437200"/>
          </a:xfrm>
        </p:grpSpPr>
        <p:sp>
          <p:nvSpPr>
            <p:cNvPr id="733" name="Google Shape;733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7"/>
          <p:cNvGrpSpPr/>
          <p:nvPr/>
        </p:nvGrpSpPr>
        <p:grpSpPr>
          <a:xfrm>
            <a:off x="2215890" y="1681877"/>
            <a:ext cx="331960" cy="331960"/>
            <a:chOff x="2594325" y="1627175"/>
            <a:chExt cx="440850" cy="440850"/>
          </a:xfrm>
        </p:grpSpPr>
        <p:sp>
          <p:nvSpPr>
            <p:cNvPr id="736" name="Google Shape;736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9" name="Google Shape;739;p47"/>
          <p:cNvSpPr/>
          <p:nvPr/>
        </p:nvSpPr>
        <p:spPr>
          <a:xfrm>
            <a:off x="2738295" y="1696661"/>
            <a:ext cx="302555" cy="302537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0" name="Google Shape;740;p47"/>
          <p:cNvGrpSpPr/>
          <p:nvPr/>
        </p:nvGrpSpPr>
        <p:grpSpPr>
          <a:xfrm>
            <a:off x="3262316" y="1657047"/>
            <a:ext cx="269423" cy="381620"/>
            <a:chOff x="3984000" y="1594200"/>
            <a:chExt cx="357800" cy="506800"/>
          </a:xfrm>
        </p:grpSpPr>
        <p:sp>
          <p:nvSpPr>
            <p:cNvPr id="741" name="Google Shape;741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3727124" y="1738879"/>
            <a:ext cx="354964" cy="217956"/>
            <a:chOff x="4601275" y="1702875"/>
            <a:chExt cx="471400" cy="289450"/>
          </a:xfrm>
        </p:grpSpPr>
        <p:sp>
          <p:nvSpPr>
            <p:cNvPr id="744" name="Google Shape;744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9" name="Google Shape;749;p47"/>
          <p:cNvGrpSpPr/>
          <p:nvPr/>
        </p:nvGrpSpPr>
        <p:grpSpPr>
          <a:xfrm>
            <a:off x="4251720" y="1685548"/>
            <a:ext cx="320929" cy="324618"/>
            <a:chOff x="5297950" y="1632050"/>
            <a:chExt cx="426200" cy="431100"/>
          </a:xfrm>
        </p:grpSpPr>
        <p:sp>
          <p:nvSpPr>
            <p:cNvPr id="750" name="Google Shape;750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2" name="Google Shape;752;p47"/>
          <p:cNvGrpSpPr/>
          <p:nvPr/>
        </p:nvGrpSpPr>
        <p:grpSpPr>
          <a:xfrm>
            <a:off x="4758376" y="1675910"/>
            <a:ext cx="322773" cy="343914"/>
            <a:chOff x="5970800" y="1619250"/>
            <a:chExt cx="428650" cy="456725"/>
          </a:xfrm>
        </p:grpSpPr>
        <p:sp>
          <p:nvSpPr>
            <p:cNvPr id="753" name="Google Shape;753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8" name="Google Shape;758;p47"/>
          <p:cNvGrpSpPr/>
          <p:nvPr/>
        </p:nvGrpSpPr>
        <p:grpSpPr>
          <a:xfrm>
            <a:off x="5251252" y="1671768"/>
            <a:ext cx="361835" cy="330115"/>
            <a:chOff x="6625350" y="1613750"/>
            <a:chExt cx="480525" cy="438400"/>
          </a:xfrm>
        </p:grpSpPr>
        <p:sp>
          <p:nvSpPr>
            <p:cNvPr id="759" name="Google Shape;759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4" name="Google Shape;764;p47"/>
          <p:cNvGrpSpPr/>
          <p:nvPr/>
        </p:nvGrpSpPr>
        <p:grpSpPr>
          <a:xfrm>
            <a:off x="722579" y="2208770"/>
            <a:ext cx="273113" cy="293350"/>
            <a:chOff x="611175" y="2326900"/>
            <a:chExt cx="362700" cy="389575"/>
          </a:xfrm>
        </p:grpSpPr>
        <p:sp>
          <p:nvSpPr>
            <p:cNvPr id="765" name="Google Shape;765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9" name="Google Shape;769;p47"/>
          <p:cNvSpPr/>
          <p:nvPr/>
        </p:nvSpPr>
        <p:spPr>
          <a:xfrm>
            <a:off x="1222844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47"/>
          <p:cNvSpPr/>
          <p:nvPr/>
        </p:nvSpPr>
        <p:spPr>
          <a:xfrm>
            <a:off x="1730448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47"/>
          <p:cNvSpPr/>
          <p:nvPr/>
        </p:nvSpPr>
        <p:spPr>
          <a:xfrm>
            <a:off x="2238052" y="2211607"/>
            <a:ext cx="287834" cy="287834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2" name="Google Shape;772;p47"/>
          <p:cNvGrpSpPr/>
          <p:nvPr/>
        </p:nvGrpSpPr>
        <p:grpSpPr>
          <a:xfrm>
            <a:off x="2812662" y="2161877"/>
            <a:ext cx="153574" cy="383465"/>
            <a:chOff x="3386850" y="2264625"/>
            <a:chExt cx="203950" cy="509250"/>
          </a:xfrm>
        </p:grpSpPr>
        <p:sp>
          <p:nvSpPr>
            <p:cNvPr id="773" name="Google Shape;773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47"/>
          <p:cNvGrpSpPr/>
          <p:nvPr/>
        </p:nvGrpSpPr>
        <p:grpSpPr>
          <a:xfrm>
            <a:off x="3841617" y="2210615"/>
            <a:ext cx="125977" cy="285989"/>
            <a:chOff x="4753325" y="2329350"/>
            <a:chExt cx="167300" cy="379800"/>
          </a:xfrm>
        </p:grpSpPr>
        <p:sp>
          <p:nvSpPr>
            <p:cNvPr id="776" name="Google Shape;776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8" name="Google Shape;778;p47"/>
          <p:cNvGrpSpPr/>
          <p:nvPr/>
        </p:nvGrpSpPr>
        <p:grpSpPr>
          <a:xfrm>
            <a:off x="3331724" y="2163703"/>
            <a:ext cx="130608" cy="379794"/>
            <a:chOff x="4076175" y="2267050"/>
            <a:chExt cx="173450" cy="504375"/>
          </a:xfrm>
        </p:grpSpPr>
        <p:sp>
          <p:nvSpPr>
            <p:cNvPr id="779" name="Google Shape;779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1" name="Google Shape;781;p47"/>
          <p:cNvSpPr/>
          <p:nvPr/>
        </p:nvSpPr>
        <p:spPr>
          <a:xfrm>
            <a:off x="4268468" y="2203795"/>
            <a:ext cx="287834" cy="303459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2" name="Google Shape;782;p47"/>
          <p:cNvGrpSpPr/>
          <p:nvPr/>
        </p:nvGrpSpPr>
        <p:grpSpPr>
          <a:xfrm>
            <a:off x="4761595" y="2209222"/>
            <a:ext cx="316335" cy="292428"/>
            <a:chOff x="5975075" y="2327500"/>
            <a:chExt cx="420100" cy="388350"/>
          </a:xfrm>
        </p:grpSpPr>
        <p:sp>
          <p:nvSpPr>
            <p:cNvPr id="783" name="Google Shape;783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47"/>
          <p:cNvGrpSpPr/>
          <p:nvPr/>
        </p:nvGrpSpPr>
        <p:grpSpPr>
          <a:xfrm>
            <a:off x="5330317" y="2200487"/>
            <a:ext cx="194048" cy="316335"/>
            <a:chOff x="6730350" y="2315900"/>
            <a:chExt cx="257700" cy="420100"/>
          </a:xfrm>
        </p:grpSpPr>
        <p:sp>
          <p:nvSpPr>
            <p:cNvPr id="786" name="Google Shape;786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7"/>
          <p:cNvGrpSpPr/>
          <p:nvPr/>
        </p:nvGrpSpPr>
        <p:grpSpPr>
          <a:xfrm>
            <a:off x="809927" y="2683706"/>
            <a:ext cx="98417" cy="358635"/>
            <a:chOff x="727175" y="2957625"/>
            <a:chExt cx="130700" cy="476275"/>
          </a:xfrm>
        </p:grpSpPr>
        <p:sp>
          <p:nvSpPr>
            <p:cNvPr id="792" name="Google Shape;792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4" name="Google Shape;794;p47"/>
          <p:cNvSpPr/>
          <p:nvPr/>
        </p:nvSpPr>
        <p:spPr>
          <a:xfrm>
            <a:off x="1723558" y="2669568"/>
            <a:ext cx="301614" cy="387136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47"/>
          <p:cNvSpPr/>
          <p:nvPr/>
        </p:nvSpPr>
        <p:spPr>
          <a:xfrm>
            <a:off x="1255037" y="2669568"/>
            <a:ext cx="223453" cy="387136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6" name="Google Shape;796;p47"/>
          <p:cNvGrpSpPr/>
          <p:nvPr/>
        </p:nvGrpSpPr>
        <p:grpSpPr>
          <a:xfrm>
            <a:off x="2207607" y="2695189"/>
            <a:ext cx="348526" cy="335650"/>
            <a:chOff x="2583325" y="2972875"/>
            <a:chExt cx="462850" cy="445750"/>
          </a:xfrm>
        </p:grpSpPr>
        <p:sp>
          <p:nvSpPr>
            <p:cNvPr id="797" name="Google Shape;797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7"/>
          <p:cNvGrpSpPr/>
          <p:nvPr/>
        </p:nvGrpSpPr>
        <p:grpSpPr>
          <a:xfrm>
            <a:off x="2703232" y="2745320"/>
            <a:ext cx="372434" cy="235407"/>
            <a:chOff x="3241525" y="3039450"/>
            <a:chExt cx="494600" cy="312625"/>
          </a:xfrm>
        </p:grpSpPr>
        <p:sp>
          <p:nvSpPr>
            <p:cNvPr id="800" name="Google Shape;800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7"/>
          <p:cNvSpPr/>
          <p:nvPr/>
        </p:nvSpPr>
        <p:spPr>
          <a:xfrm>
            <a:off x="3744767" y="2703134"/>
            <a:ext cx="320025" cy="320006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3" name="Google Shape;803;p47"/>
          <p:cNvGrpSpPr/>
          <p:nvPr/>
        </p:nvGrpSpPr>
        <p:grpSpPr>
          <a:xfrm>
            <a:off x="4219529" y="2720490"/>
            <a:ext cx="385310" cy="285067"/>
            <a:chOff x="5255200" y="3006475"/>
            <a:chExt cx="511700" cy="378575"/>
          </a:xfrm>
        </p:grpSpPr>
        <p:sp>
          <p:nvSpPr>
            <p:cNvPr id="804" name="Google Shape;804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7"/>
          <p:cNvGrpSpPr/>
          <p:nvPr/>
        </p:nvGrpSpPr>
        <p:grpSpPr>
          <a:xfrm>
            <a:off x="3241156" y="2703943"/>
            <a:ext cx="311742" cy="318161"/>
            <a:chOff x="3955900" y="2984500"/>
            <a:chExt cx="414000" cy="422525"/>
          </a:xfrm>
        </p:grpSpPr>
        <p:sp>
          <p:nvSpPr>
            <p:cNvPr id="807" name="Google Shape;807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47"/>
          <p:cNvSpPr/>
          <p:nvPr/>
        </p:nvSpPr>
        <p:spPr>
          <a:xfrm>
            <a:off x="686738" y="3233725"/>
            <a:ext cx="348507" cy="274036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47"/>
          <p:cNvSpPr/>
          <p:nvPr/>
        </p:nvSpPr>
        <p:spPr>
          <a:xfrm>
            <a:off x="4798606" y="2688412"/>
            <a:ext cx="242767" cy="349448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2" name="Google Shape;812;p47"/>
          <p:cNvGrpSpPr/>
          <p:nvPr/>
        </p:nvGrpSpPr>
        <p:grpSpPr>
          <a:xfrm>
            <a:off x="5308254" y="2699331"/>
            <a:ext cx="238174" cy="338417"/>
            <a:chOff x="6701050" y="2978375"/>
            <a:chExt cx="316300" cy="449425"/>
          </a:xfrm>
        </p:grpSpPr>
        <p:sp>
          <p:nvSpPr>
            <p:cNvPr id="813" name="Google Shape;813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47"/>
          <p:cNvGrpSpPr/>
          <p:nvPr/>
        </p:nvGrpSpPr>
        <p:grpSpPr>
          <a:xfrm>
            <a:off x="1197044" y="3256570"/>
            <a:ext cx="339339" cy="228065"/>
            <a:chOff x="1241275" y="3718400"/>
            <a:chExt cx="450650" cy="302875"/>
          </a:xfrm>
        </p:grpSpPr>
        <p:sp>
          <p:nvSpPr>
            <p:cNvPr id="816" name="Google Shape;816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7"/>
          <p:cNvGrpSpPr/>
          <p:nvPr/>
        </p:nvGrpSpPr>
        <p:grpSpPr>
          <a:xfrm>
            <a:off x="1709234" y="3239100"/>
            <a:ext cx="330115" cy="263456"/>
            <a:chOff x="1921475" y="3695200"/>
            <a:chExt cx="438400" cy="349875"/>
          </a:xfrm>
        </p:grpSpPr>
        <p:sp>
          <p:nvSpPr>
            <p:cNvPr id="821" name="Google Shape;821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4" name="Google Shape;824;p47"/>
          <p:cNvGrpSpPr/>
          <p:nvPr/>
        </p:nvGrpSpPr>
        <p:grpSpPr>
          <a:xfrm>
            <a:off x="2220032" y="3234959"/>
            <a:ext cx="323677" cy="271287"/>
            <a:chOff x="2599825" y="3689700"/>
            <a:chExt cx="429850" cy="360275"/>
          </a:xfrm>
        </p:grpSpPr>
        <p:sp>
          <p:nvSpPr>
            <p:cNvPr id="825" name="Google Shape;825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7" name="Google Shape;827;p47"/>
          <p:cNvGrpSpPr/>
          <p:nvPr/>
        </p:nvGrpSpPr>
        <p:grpSpPr>
          <a:xfrm>
            <a:off x="2743235" y="3206909"/>
            <a:ext cx="292428" cy="305304"/>
            <a:chOff x="3294650" y="3652450"/>
            <a:chExt cx="388350" cy="405450"/>
          </a:xfrm>
        </p:grpSpPr>
        <p:sp>
          <p:nvSpPr>
            <p:cNvPr id="828" name="Google Shape;828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1" name="Google Shape;831;p47"/>
          <p:cNvGrpSpPr/>
          <p:nvPr/>
        </p:nvGrpSpPr>
        <p:grpSpPr>
          <a:xfrm>
            <a:off x="3226454" y="3245538"/>
            <a:ext cx="341147" cy="250128"/>
            <a:chOff x="3936375" y="3703750"/>
            <a:chExt cx="453050" cy="332175"/>
          </a:xfrm>
        </p:grpSpPr>
        <p:sp>
          <p:nvSpPr>
            <p:cNvPr id="832" name="Google Shape;832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7"/>
          <p:cNvGrpSpPr/>
          <p:nvPr/>
        </p:nvGrpSpPr>
        <p:grpSpPr>
          <a:xfrm>
            <a:off x="3734033" y="3245538"/>
            <a:ext cx="341147" cy="250128"/>
            <a:chOff x="4610450" y="3703750"/>
            <a:chExt cx="453050" cy="332175"/>
          </a:xfrm>
        </p:grpSpPr>
        <p:sp>
          <p:nvSpPr>
            <p:cNvPr id="838" name="Google Shape;838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0" name="Google Shape;840;p47"/>
          <p:cNvGrpSpPr/>
          <p:nvPr/>
        </p:nvGrpSpPr>
        <p:grpSpPr>
          <a:xfrm>
            <a:off x="4253565" y="3220256"/>
            <a:ext cx="317239" cy="300692"/>
            <a:chOff x="5300400" y="3670175"/>
            <a:chExt cx="421300" cy="399325"/>
          </a:xfrm>
        </p:grpSpPr>
        <p:sp>
          <p:nvSpPr>
            <p:cNvPr id="841" name="Google Shape;841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6" name="Google Shape;846;p47"/>
          <p:cNvSpPr/>
          <p:nvPr/>
        </p:nvSpPr>
        <p:spPr>
          <a:xfrm>
            <a:off x="4743427" y="3194190"/>
            <a:ext cx="353119" cy="35310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7" name="Google Shape;847;p47"/>
          <p:cNvGrpSpPr/>
          <p:nvPr/>
        </p:nvGrpSpPr>
        <p:grpSpPr>
          <a:xfrm>
            <a:off x="5273315" y="3216567"/>
            <a:ext cx="308052" cy="308071"/>
            <a:chOff x="6654650" y="3665275"/>
            <a:chExt cx="409100" cy="409125"/>
          </a:xfrm>
        </p:grpSpPr>
        <p:sp>
          <p:nvSpPr>
            <p:cNvPr id="848" name="Google Shape;848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0" name="Google Shape;850;p47"/>
          <p:cNvGrpSpPr/>
          <p:nvPr/>
        </p:nvGrpSpPr>
        <p:grpSpPr>
          <a:xfrm>
            <a:off x="692233" y="3711269"/>
            <a:ext cx="333805" cy="333824"/>
            <a:chOff x="570875" y="4322250"/>
            <a:chExt cx="443300" cy="443325"/>
          </a:xfrm>
        </p:grpSpPr>
        <p:sp>
          <p:nvSpPr>
            <p:cNvPr id="851" name="Google Shape;851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47"/>
          <p:cNvSpPr/>
          <p:nvPr/>
        </p:nvSpPr>
        <p:spPr>
          <a:xfrm>
            <a:off x="1186059" y="3776270"/>
            <a:ext cx="361402" cy="204157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6" name="Google Shape;856;p47"/>
          <p:cNvGrpSpPr/>
          <p:nvPr/>
        </p:nvGrpSpPr>
        <p:grpSpPr>
          <a:xfrm>
            <a:off x="1752908" y="3686457"/>
            <a:ext cx="242767" cy="383446"/>
            <a:chOff x="1979475" y="4289300"/>
            <a:chExt cx="322400" cy="509225"/>
          </a:xfrm>
        </p:grpSpPr>
        <p:sp>
          <p:nvSpPr>
            <p:cNvPr id="857" name="Google Shape;857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7"/>
          <p:cNvGrpSpPr/>
          <p:nvPr/>
        </p:nvGrpSpPr>
        <p:grpSpPr>
          <a:xfrm>
            <a:off x="2238876" y="3691503"/>
            <a:ext cx="286441" cy="373356"/>
            <a:chOff x="2624850" y="4296000"/>
            <a:chExt cx="380400" cy="495825"/>
          </a:xfrm>
        </p:grpSpPr>
        <p:sp>
          <p:nvSpPr>
            <p:cNvPr id="861" name="Google Shape;861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4" name="Google Shape;864;p47"/>
          <p:cNvSpPr/>
          <p:nvPr/>
        </p:nvSpPr>
        <p:spPr>
          <a:xfrm>
            <a:off x="3244073" y="3725233"/>
            <a:ext cx="306207" cy="306226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47"/>
          <p:cNvSpPr/>
          <p:nvPr/>
        </p:nvSpPr>
        <p:spPr>
          <a:xfrm>
            <a:off x="2736469" y="3744548"/>
            <a:ext cx="306207" cy="267597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47"/>
          <p:cNvSpPr/>
          <p:nvPr/>
        </p:nvSpPr>
        <p:spPr>
          <a:xfrm>
            <a:off x="3750284" y="3723858"/>
            <a:ext cx="308994" cy="308975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47"/>
          <p:cNvGrpSpPr/>
          <p:nvPr/>
        </p:nvGrpSpPr>
        <p:grpSpPr>
          <a:xfrm>
            <a:off x="4235173" y="3728287"/>
            <a:ext cx="354023" cy="299788"/>
            <a:chOff x="5275975" y="4344850"/>
            <a:chExt cx="470150" cy="398125"/>
          </a:xfrm>
        </p:grpSpPr>
        <p:sp>
          <p:nvSpPr>
            <p:cNvPr id="868" name="Google Shape;868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47"/>
          <p:cNvSpPr/>
          <p:nvPr/>
        </p:nvSpPr>
        <p:spPr>
          <a:xfrm>
            <a:off x="4760898" y="3719265"/>
            <a:ext cx="318180" cy="31816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47"/>
          <p:cNvGrpSpPr/>
          <p:nvPr/>
        </p:nvGrpSpPr>
        <p:grpSpPr>
          <a:xfrm>
            <a:off x="5264110" y="3703927"/>
            <a:ext cx="326463" cy="348507"/>
            <a:chOff x="6642425" y="4312500"/>
            <a:chExt cx="433550" cy="462825"/>
          </a:xfrm>
        </p:grpSpPr>
        <p:sp>
          <p:nvSpPr>
            <p:cNvPr id="873" name="Google Shape;873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6" name="Google Shape;876;p47"/>
          <p:cNvSpPr/>
          <p:nvPr/>
        </p:nvSpPr>
        <p:spPr>
          <a:xfrm>
            <a:off x="649500" y="4262262"/>
            <a:ext cx="419308" cy="247379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7" name="Google Shape;877;p47"/>
          <p:cNvGrpSpPr/>
          <p:nvPr/>
        </p:nvGrpSpPr>
        <p:grpSpPr>
          <a:xfrm>
            <a:off x="1199340" y="4221163"/>
            <a:ext cx="334727" cy="329212"/>
            <a:chOff x="1244325" y="4999400"/>
            <a:chExt cx="444525" cy="437200"/>
          </a:xfrm>
        </p:grpSpPr>
        <p:sp>
          <p:nvSpPr>
            <p:cNvPr id="878" name="Google Shape;878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3" name="Google Shape;883;p47"/>
          <p:cNvGrpSpPr/>
          <p:nvPr/>
        </p:nvGrpSpPr>
        <p:grpSpPr>
          <a:xfrm>
            <a:off x="1736813" y="4210583"/>
            <a:ext cx="274958" cy="350352"/>
            <a:chOff x="1958100" y="4985350"/>
            <a:chExt cx="365150" cy="465275"/>
          </a:xfrm>
        </p:grpSpPr>
        <p:sp>
          <p:nvSpPr>
            <p:cNvPr id="884" name="Google Shape;884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47"/>
          <p:cNvGrpSpPr/>
          <p:nvPr/>
        </p:nvGrpSpPr>
        <p:grpSpPr>
          <a:xfrm>
            <a:off x="2224155" y="4223911"/>
            <a:ext cx="315432" cy="324148"/>
            <a:chOff x="2605300" y="5003050"/>
            <a:chExt cx="418900" cy="430475"/>
          </a:xfrm>
        </p:grpSpPr>
        <p:sp>
          <p:nvSpPr>
            <p:cNvPr id="888" name="Google Shape;888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2700935" y="4230820"/>
            <a:ext cx="377027" cy="309897"/>
            <a:chOff x="3238475" y="5012225"/>
            <a:chExt cx="500700" cy="411550"/>
          </a:xfrm>
        </p:grpSpPr>
        <p:sp>
          <p:nvSpPr>
            <p:cNvPr id="892" name="Google Shape;892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47"/>
          <p:cNvGrpSpPr/>
          <p:nvPr/>
        </p:nvGrpSpPr>
        <p:grpSpPr>
          <a:xfrm>
            <a:off x="3697700" y="4197707"/>
            <a:ext cx="413811" cy="376105"/>
            <a:chOff x="4562200" y="4968250"/>
            <a:chExt cx="549550" cy="499475"/>
          </a:xfrm>
        </p:grpSpPr>
        <p:sp>
          <p:nvSpPr>
            <p:cNvPr id="898" name="Google Shape;898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3" name="Google Shape;903;p47"/>
          <p:cNvGrpSpPr/>
          <p:nvPr/>
        </p:nvGrpSpPr>
        <p:grpSpPr>
          <a:xfrm>
            <a:off x="3253581" y="4218866"/>
            <a:ext cx="286893" cy="333334"/>
            <a:chOff x="3972400" y="4996350"/>
            <a:chExt cx="381000" cy="442675"/>
          </a:xfrm>
        </p:grpSpPr>
        <p:sp>
          <p:nvSpPr>
            <p:cNvPr id="904" name="Google Shape;904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6" name="Google Shape;906;p47"/>
          <p:cNvGrpSpPr/>
          <p:nvPr/>
        </p:nvGrpSpPr>
        <p:grpSpPr>
          <a:xfrm>
            <a:off x="4208969" y="4190817"/>
            <a:ext cx="406451" cy="389885"/>
            <a:chOff x="5241175" y="4959100"/>
            <a:chExt cx="539775" cy="517775"/>
          </a:xfrm>
        </p:grpSpPr>
        <p:sp>
          <p:nvSpPr>
            <p:cNvPr id="907" name="Google Shape;907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3" name="Google Shape;913;p47"/>
          <p:cNvSpPr/>
          <p:nvPr/>
        </p:nvSpPr>
        <p:spPr>
          <a:xfrm>
            <a:off x="4741131" y="4287093"/>
            <a:ext cx="357713" cy="197719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4" name="Google Shape;914;p47"/>
          <p:cNvGrpSpPr/>
          <p:nvPr/>
        </p:nvGrpSpPr>
        <p:grpSpPr>
          <a:xfrm>
            <a:off x="5296301" y="4248741"/>
            <a:ext cx="260707" cy="299788"/>
            <a:chOff x="6685175" y="5036025"/>
            <a:chExt cx="346225" cy="398125"/>
          </a:xfrm>
        </p:grpSpPr>
        <p:sp>
          <p:nvSpPr>
            <p:cNvPr id="915" name="Google Shape;915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0" name="Google Shape;920;p47"/>
          <p:cNvGrpSpPr/>
          <p:nvPr/>
        </p:nvGrpSpPr>
        <p:grpSpPr>
          <a:xfrm>
            <a:off x="5978618" y="2410999"/>
            <a:ext cx="432570" cy="421334"/>
            <a:chOff x="5926225" y="921350"/>
            <a:chExt cx="517800" cy="504350"/>
          </a:xfrm>
        </p:grpSpPr>
        <p:sp>
          <p:nvSpPr>
            <p:cNvPr id="921" name="Google Shape;92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22" name="Google Shape;92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23" name="Google Shape;923;p47"/>
          <p:cNvSpPr/>
          <p:nvPr/>
        </p:nvSpPr>
        <p:spPr>
          <a:xfrm>
            <a:off x="6172538" y="26470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4" name="Google Shape;924;p47"/>
          <p:cNvGrpSpPr/>
          <p:nvPr/>
        </p:nvGrpSpPr>
        <p:grpSpPr>
          <a:xfrm>
            <a:off x="6863605" y="2390379"/>
            <a:ext cx="432570" cy="421334"/>
            <a:chOff x="5926225" y="921350"/>
            <a:chExt cx="517800" cy="504350"/>
          </a:xfrm>
        </p:grpSpPr>
        <p:sp>
          <p:nvSpPr>
            <p:cNvPr id="925" name="Google Shape;92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7"/>
          <p:cNvSpPr/>
          <p:nvPr/>
        </p:nvSpPr>
        <p:spPr>
          <a:xfrm>
            <a:off x="7057526" y="26264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8" name="Google Shape;928;p47"/>
          <p:cNvGrpSpPr/>
          <p:nvPr/>
        </p:nvGrpSpPr>
        <p:grpSpPr>
          <a:xfrm>
            <a:off x="5978885" y="3139421"/>
            <a:ext cx="1075937" cy="1047989"/>
            <a:chOff x="5926225" y="921350"/>
            <a:chExt cx="517800" cy="504350"/>
          </a:xfrm>
        </p:grpSpPr>
        <p:sp>
          <p:nvSpPr>
            <p:cNvPr id="929" name="Google Shape;92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 cap="flat" cmpd="sng" w="28575">
              <a:solidFill>
                <a:schemeClr val="dk1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47"/>
          <p:cNvSpPr/>
          <p:nvPr/>
        </p:nvSpPr>
        <p:spPr>
          <a:xfrm>
            <a:off x="6461198" y="37265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47"/>
          <p:cNvSpPr txBox="1"/>
          <p:nvPr/>
        </p:nvSpPr>
        <p:spPr>
          <a:xfrm>
            <a:off x="5867575" y="693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 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This means that you can: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Resize them without losing quality.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fill color and opacity.</a:t>
            </a:r>
            <a:endParaRPr sz="9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Work Sans"/>
              <a:buChar char="●"/>
            </a:pPr>
            <a:r>
              <a:rPr lang="en" sz="9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Change line color, width and style</a:t>
            </a: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Isn’t that nice? :)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Work Sans"/>
                <a:ea typeface="Work Sans"/>
                <a:cs typeface="Work Sans"/>
                <a:sym typeface="Work Sans"/>
              </a:rPr>
              <a:t>Examples:</a:t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33" name="Google Shape;933;p4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9" name="Google Shape;939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6" name="Google Shape;946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51" name="Google Shape;951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4" name="Google Shape;954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5" name="Google Shape;955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0" name="Google Shape;960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61" name="Google Shape;961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5" name="Google Shape;965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70" name="Google Shape;970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6" name="Google Shape;976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83" name="Google Shape;983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5" name="Google Shape;985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6" name="Google Shape;986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9" name="Google Shape;989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90" name="Google Shape;990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6" name="Google Shape;996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7" name="Google Shape;997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2" name="Google Shape;1002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03" name="Google Shape;1003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6" name="Google Shape;1006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7" name="Google Shape;1007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8" name="Google Shape;1008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8" name="Google Shape;1018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5" name="Google Shape;1025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9" name="Google Shape;1029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30" name="Google Shape;1030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6" name="Google Shape;1036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43" name="Google Shape;1043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8" name="Google Shape;1048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2" name="Google Shape;1052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53" name="Google Shape;1053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8" name="Google Shape;1058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9" name="Google Shape;1059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9" name="Google Shape;1069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70" name="Google Shape;1070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3" name="Google Shape;1073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74" name="Google Shape;1074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84" name="Google Shape;1084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5" name="Google Shape;1085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9" name="Google Shape;1089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90" name="Google Shape;109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0" name="Google Shape;1100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01" name="Google Shape;1101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9" name="Google Shape;1109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14" name="Google Shape;1114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8" name="Google Shape;1118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9" name="Google Shape;1119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5" name="Google Shape;1125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1" name="Google Shape;1131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32" name="Google Shape;1132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5" name="Google Shape;1135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6" name="Google Shape;1136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1" name="Google Shape;1141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42" name="Google Shape;1142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9" name="Google Shape;1149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53" name="Google Shape;1153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8" name="Google Shape;1158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4" name="Google Shape;1164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5" name="Google Shape;1165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73" name="Google Shape;1173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8" name="Google Shape;1178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82" name="Google Shape;1182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6" name="Google Shape;1186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91" name="Google Shape;1191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5" name="Google Shape;1195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6" name="Google Shape;1196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1" name="Google Shape;1201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02" name="Google Shape;1202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8" name="Google Shape;1208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9" name="Google Shape;1209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7" name="Google Shape;1217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30" name="Google Shape;1230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4" name="Google Shape;1234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5" name="Google Shape;1235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8" name="Google Shape;1238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9" name="Google Shape;1239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5" name="Google Shape;1245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6" name="Google Shape;1246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4" name="Google Shape;1254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5" name="Google Shape;1255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7" name="Google Shape;1267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8" name="Google Shape;1268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81" name="Google Shape;1281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94" name="Google Shape;1294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01" name="Google Shape;1301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6" name="Google Shape;1316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17" name="Google Shape;1317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3" name="Google Shape;1323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4" name="Google Shape;1324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7" name="Google Shape;1327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28" name="Google Shape;1328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1" name="Google Shape;1331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32" name="Google Shape;1332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6" name="Google Shape;1336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39" name="Google Shape;1339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40" name="Google Shape;1340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49" name="Google Shape;1349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4" name="Google Shape;1374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5" name="Google Shape;1375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7" name="Google Shape;1377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78" name="Google Shape;1378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0" name="Google Shape;1380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81" name="Google Shape;1381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3" name="Google Shape;1383;p48"/>
          <p:cNvSpPr txBox="1"/>
          <p:nvPr>
            <p:ph type="title"/>
          </p:nvPr>
        </p:nvSpPr>
        <p:spPr>
          <a:xfrm>
            <a:off x="855300" y="4014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4" name="Google Shape;1384;p4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49"/>
          <p:cNvSpPr txBox="1"/>
          <p:nvPr/>
        </p:nvSpPr>
        <p:spPr>
          <a:xfrm>
            <a:off x="731900" y="914275"/>
            <a:ext cx="66768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You can also use any emoji as an icon!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And of course it resizes without losing quality.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 Light"/>
                <a:ea typeface="Work Sans Light"/>
                <a:cs typeface="Work Sans Light"/>
                <a:sym typeface="Work Sans Light"/>
              </a:rPr>
              <a:t>How? Follow Google instructions https://twitter.com/googledocs/status/730087240156643328</a:t>
            </a:r>
            <a:endParaRPr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1390" name="Google Shape;1390;p49"/>
          <p:cNvSpPr txBox="1"/>
          <p:nvPr/>
        </p:nvSpPr>
        <p:spPr>
          <a:xfrm>
            <a:off x="7319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✋👆👉👍👤👦👧👨👩👪💃🏃💑❤😂😉😋😒😭👶😸🐟🍒🍔💣📌📖🔨🎃🎈🎨🏈🏰🌏🔌🔑</a:t>
            </a:r>
            <a:r>
              <a:rPr b="1" lang="en" sz="2400">
                <a:solidFill>
                  <a:srgbClr val="FFFFFF"/>
                </a:solidFill>
                <a:highlight>
                  <a:srgbClr val="000000"/>
                </a:highlight>
                <a:latin typeface="Work Sans"/>
                <a:ea typeface="Work Sans"/>
                <a:cs typeface="Work Sans"/>
                <a:sym typeface="Work Sans"/>
              </a:rPr>
              <a:t> and many more...</a:t>
            </a:r>
            <a:endParaRPr b="1" sz="2400">
              <a:solidFill>
                <a:srgbClr val="FFFFFF"/>
              </a:solidFill>
              <a:highlight>
                <a:srgbClr val="000000"/>
              </a:highlight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391" name="Google Shape;1391;p4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6" name="Google Shape;1396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7" name="Google Shape;1397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8" name="Google Shape;1398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9" name="Google Shape;1399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00" name="Google Shape;1400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2" name="Google Shape;1402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03" name="Google Shape;1403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5" name="Google Shape;1405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6" name="Google Shape;1406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7" name="Google Shape;1407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8" name="Google Shape;1408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9" name="Google Shape;1409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0" name="Google Shape;1410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11" name="Google Shape;1411;p5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type="ctrTitle"/>
          </p:nvPr>
        </p:nvSpPr>
        <p:spPr>
          <a:xfrm>
            <a:off x="1012800" y="2497750"/>
            <a:ext cx="4950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92" name="Google Shape;92;p15"/>
          <p:cNvSpPr txBox="1"/>
          <p:nvPr>
            <p:ph idx="1" type="subTitle"/>
          </p:nvPr>
        </p:nvSpPr>
        <p:spPr>
          <a:xfrm>
            <a:off x="1012800" y="3678252"/>
            <a:ext cx="4950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6219050" y="337750"/>
            <a:ext cx="2232000" cy="19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1</a:t>
            </a:r>
            <a:r>
              <a:rPr b="1" lang="en" sz="9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.</a:t>
            </a:r>
            <a:endParaRPr b="1" sz="96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1804525" y="854775"/>
            <a:ext cx="5152200" cy="35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869150" y="2312925"/>
            <a:ext cx="7405800" cy="200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Here you have a list of items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And some text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07" name="Google Shape;107;p1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ctrTitle"/>
          </p:nvPr>
        </p:nvSpPr>
        <p:spPr>
          <a:xfrm>
            <a:off x="685800" y="2573950"/>
            <a:ext cx="5089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rgbClr val="FFFFFF"/>
                </a:solidFill>
              </a:rPr>
              <a:t>BIG CONCEPT</a:t>
            </a:r>
            <a:endParaRPr sz="8000">
              <a:solidFill>
                <a:srgbClr val="FFFFFF"/>
              </a:solidFill>
            </a:endParaRPr>
          </a:p>
        </p:txBody>
      </p:sp>
      <p:sp>
        <p:nvSpPr>
          <p:cNvPr id="116" name="Google Shape;116;p18"/>
          <p:cNvSpPr txBox="1"/>
          <p:nvPr>
            <p:ph idx="4294967295" type="subTitle"/>
          </p:nvPr>
        </p:nvSpPr>
        <p:spPr>
          <a:xfrm>
            <a:off x="685800" y="3411552"/>
            <a:ext cx="5089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7415036" y="2688700"/>
            <a:ext cx="257297" cy="24567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18"/>
          <p:cNvGrpSpPr/>
          <p:nvPr/>
        </p:nvGrpSpPr>
        <p:grpSpPr>
          <a:xfrm>
            <a:off x="7095409" y="1308801"/>
            <a:ext cx="1102361" cy="1102633"/>
            <a:chOff x="6654650" y="3665275"/>
            <a:chExt cx="409100" cy="409125"/>
          </a:xfrm>
        </p:grpSpPr>
        <p:sp>
          <p:nvSpPr>
            <p:cNvPr id="119" name="Google Shape;119;p18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8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" name="Google Shape;121;p18"/>
          <p:cNvGrpSpPr/>
          <p:nvPr/>
        </p:nvGrpSpPr>
        <p:grpSpPr>
          <a:xfrm rot="2580127">
            <a:off x="5933413" y="1589550"/>
            <a:ext cx="728298" cy="728371"/>
            <a:chOff x="570875" y="4322250"/>
            <a:chExt cx="443300" cy="443325"/>
          </a:xfrm>
        </p:grpSpPr>
        <p:sp>
          <p:nvSpPr>
            <p:cNvPr id="122" name="Google Shape;122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6" name="Google Shape;126;p18"/>
          <p:cNvSpPr/>
          <p:nvPr/>
        </p:nvSpPr>
        <p:spPr>
          <a:xfrm rot="2466840">
            <a:off x="6273713" y="907482"/>
            <a:ext cx="357493" cy="34134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8"/>
          <p:cNvSpPr/>
          <p:nvPr/>
        </p:nvSpPr>
        <p:spPr>
          <a:xfrm rot="-1609288">
            <a:off x="6796553" y="1122274"/>
            <a:ext cx="257260" cy="24564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2926112">
            <a:off x="8197797" y="1932099"/>
            <a:ext cx="192660" cy="18395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rot="-1609326">
            <a:off x="7396010" y="699666"/>
            <a:ext cx="173600" cy="16572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869150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White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6" name="Google Shape;136;p19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37" name="Google Shape;137;p19"/>
          <p:cNvSpPr txBox="1"/>
          <p:nvPr>
            <p:ph idx="2" type="body"/>
          </p:nvPr>
        </p:nvSpPr>
        <p:spPr>
          <a:xfrm>
            <a:off x="4680228" y="2312925"/>
            <a:ext cx="3594600" cy="21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Black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grpSp>
        <p:nvGrpSpPr>
          <p:cNvPr id="138" name="Google Shape;138;p19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39" name="Google Shape;139;p1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869150" y="847600"/>
            <a:ext cx="5092200" cy="13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869150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Yellow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335673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Blue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0" name="Google Shape;150;p20"/>
          <p:cNvSpPr txBox="1"/>
          <p:nvPr>
            <p:ph idx="3" type="body"/>
          </p:nvPr>
        </p:nvSpPr>
        <p:spPr>
          <a:xfrm>
            <a:off x="5844329" y="2312925"/>
            <a:ext cx="2366400" cy="204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Work Sans"/>
                <a:ea typeface="Work Sans"/>
                <a:cs typeface="Work Sans"/>
                <a:sym typeface="Work Sans"/>
              </a:rPr>
              <a:t>Red</a:t>
            </a:r>
            <a:endParaRPr b="1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7516121" y="711701"/>
            <a:ext cx="903434" cy="903434"/>
            <a:chOff x="2594325" y="1627175"/>
            <a:chExt cx="440850" cy="440850"/>
          </a:xfrm>
        </p:grpSpPr>
        <p:sp>
          <p:nvSpPr>
            <p:cNvPr id="152" name="Google Shape;152;p20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20"/>
          <p:cNvSpPr txBox="1"/>
          <p:nvPr>
            <p:ph idx="12" type="sldNum"/>
          </p:nvPr>
        </p:nvSpPr>
        <p:spPr>
          <a:xfrm>
            <a:off x="8159499" y="439327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Jacquenett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F3F3F3"/>
      </a:lt2>
      <a:accent1>
        <a:srgbClr val="000000"/>
      </a:accent1>
      <a:accent2>
        <a:srgbClr val="666666"/>
      </a:accent2>
      <a:accent3>
        <a:srgbClr val="999999"/>
      </a:accent3>
      <a:accent4>
        <a:srgbClr val="CCCCCC"/>
      </a:accent4>
      <a:accent5>
        <a:srgbClr val="EFEFEF"/>
      </a:accent5>
      <a:accent6>
        <a:srgbClr val="F6B26B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