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F0A1453-CD94-4FDC-B140-7057CC7BFE04}">
  <a:tblStyle styleId="{BF0A1453-CD94-4FDC-B140-7057CC7BFE0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How long can people (and animals) survive in outer space?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{BF0A1453-CD94-4FDC-B140-7057CC7BFE04}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rasgo adquirido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característica que puede cambiar debido al medio ambiente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medio ambiente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el entorno de un ser vivo, incluyendo a los otros seres vivos y no vivientes (como el suelo, el agua, y el aire) que lo rodean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fuerza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jala o empuja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gravedad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 fuerza invisible que empuja cualquier objeto hacia abajo, hacia de la Tierra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medir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describir algo usando números que después se pueden comparar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predecir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suponer lo que va a suceder basándote en cosas que ya sabes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rasgo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puedes observar acerca de un ser viviente, por ejemplo, </a:t>
                      </a: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chemeClr val="lt2"/>
                          </a:highlight>
                        </a:rPr>
                        <a:t>el color de ojos de una persona o su altura</a:t>
                      </a:r>
                      <a:endParaRPr sz="1200">
                        <a:solidFill>
                          <a:schemeClr val="dk1"/>
                        </a:solidFill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How long can people (and animals) survive in outer space?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