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B0BB2B9-6DC7-44EC-8579-496440DB00A3}">
  <a:tblStyle styleId="{0B0BB2B9-6DC7-44EC-8579-496440DB00A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long can people (and animals) survive in outer space?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{0B0BB2B9-6DC7-44EC-8579-496440DB00A3}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rasgo adquirido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característica que puede cambiar debido al medio ambiente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medio ambiente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todos los seres vivos y no vivientes que se encuentran en un lugar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fuerza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jala o empuja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gravedad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fuerza invisible que empuja cualquier objeto hacia abajo, hacia de la Tierra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medir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describir algo usando números que después se pueden comparar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predecir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suponer lo que va a suceder basándote en cosas que ya sabes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rasgo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puedes observar acerca de un ser viviente, por ejemplo, </a:t>
                      </a: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el color de ojos de una persona o su altura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long can people (and animals) survive in outer space?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