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6" r:id="rId3"/>
    <p:sldId id="317" r:id="rId4"/>
    <p:sldId id="318" r:id="rId5"/>
    <p:sldId id="309" r:id="rId6"/>
    <p:sldId id="319" r:id="rId7"/>
    <p:sldId id="320" r:id="rId8"/>
    <p:sldId id="323" r:id="rId9"/>
    <p:sldId id="325" r:id="rId10"/>
    <p:sldId id="321" r:id="rId11"/>
    <p:sldId id="322" r:id="rId12"/>
    <p:sldId id="324" r:id="rId13"/>
    <p:sldId id="32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6/11/2025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6/11/2025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6/11/2025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6/11/2025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6/11/2025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6/11/2025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6/11/2025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6/11/2025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6/11/2025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6/11/2025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Times New Roman" panose="02020603050405020304" pitchFamily="18" charset="0"/>
                <a:cs typeface="Times New Roman" panose="02020603050405020304" pitchFamily="18" charset="0"/>
              </a:rPr>
              <a:t>EMMANUEL</a:t>
            </a:r>
            <a:endParaRPr lang="en-US" sz="4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65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78823"/>
            <a:ext cx="11396859" cy="5632311"/>
          </a:xfrm>
          <a:prstGeom prst="rect">
            <a:avLst/>
          </a:prstGeom>
        </p:spPr>
        <p:txBody>
          <a:bodyPr wrap="square">
            <a:spAutoFit/>
          </a:bodyPr>
          <a:lstStyle/>
          <a:p>
            <a:pPr algn="just"/>
            <a:r>
              <a:rPr lang="vi-VN" sz="6000" b="1" dirty="0"/>
              <a:t> </a:t>
            </a:r>
            <a:r>
              <a:rPr lang="en-US" sz="6000" b="1" dirty="0" smtClean="0">
                <a:solidFill>
                  <a:srgbClr val="FF0000"/>
                </a:solidFill>
              </a:rPr>
              <a:t>3. </a:t>
            </a:r>
            <a:r>
              <a:rPr lang="vi-VN" sz="6000" b="1" dirty="0">
                <a:latin typeface="Times New Roman" panose="02020603050405020304" pitchFamily="18" charset="0"/>
                <a:cs typeface="Times New Roman" panose="02020603050405020304" pitchFamily="18" charset="0"/>
              </a:rPr>
              <a:t>Tầng trời cao xin hãy đổ sương cho đời. Hỡi ngàn mây ban xuống Đấng Cứu Chuộc tôi. Và nầy đất thương tình rộng mở mau đi; Hãy trổ một Đấng Cứu Tinh cho đời lùi xa tăm tối. </a:t>
            </a:r>
            <a:endParaRPr lang="vi-V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75435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425027" y="378823"/>
            <a:ext cx="11396859" cy="5632311"/>
          </a:xfrm>
          <a:prstGeom prst="rect">
            <a:avLst/>
          </a:prstGeom>
        </p:spPr>
        <p:txBody>
          <a:bodyPr wrap="square">
            <a:spAutoFit/>
          </a:bodyPr>
          <a:lstStyle/>
          <a:p>
            <a:pPr algn="just"/>
            <a:r>
              <a:rPr lang="vi-VN" sz="6000" b="1" dirty="0"/>
              <a:t> </a:t>
            </a:r>
            <a:r>
              <a:rPr lang="en-US" sz="6000" b="1" dirty="0">
                <a:solidFill>
                  <a:srgbClr val="FF0000"/>
                </a:solidFill>
              </a:rPr>
              <a:t>3. </a:t>
            </a:r>
            <a:r>
              <a:rPr lang="en-US" sz="6000" b="1" dirty="0">
                <a:latin typeface="Times New Roman" panose="02020603050405020304" pitchFamily="18" charset="0"/>
                <a:cs typeface="Times New Roman" panose="02020603050405020304" pitchFamily="18" charset="0"/>
              </a:rPr>
              <a:t>Nầy đoàn con xin Chúa chớ mau chấp tội. Nhiều thời gian Si-on đã mau tàn phai. Nguyện cầu Chúa xin đừng phạt lỗi thế gian. Cúi đầu tự hối ăn năn dủ tình thứ tha cho đời</a:t>
            </a:r>
            <a:r>
              <a:rPr lang="en-US" sz="6000" b="1" dirty="0" smtClean="0">
                <a:latin typeface="Times New Roman" panose="02020603050405020304" pitchFamily="18" charset="0"/>
                <a:cs typeface="Times New Roman" panose="02020603050405020304" pitchFamily="18" charset="0"/>
              </a:rPr>
              <a:t>. </a:t>
            </a:r>
            <a:endParaRPr lang="vi-VN" sz="6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4061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78823"/>
            <a:ext cx="11396859" cy="6247864"/>
          </a:xfrm>
          <a:prstGeom prst="rect">
            <a:avLst/>
          </a:prstGeom>
        </p:spPr>
        <p:txBody>
          <a:bodyPr wrap="square">
            <a:spAutoFit/>
          </a:bodyPr>
          <a:lstStyle/>
          <a:p>
            <a:pPr algn="just"/>
            <a:r>
              <a:rPr lang="en-US" sz="6000" b="1" dirty="0" smtClean="0">
                <a:solidFill>
                  <a:srgbClr val="FF0000"/>
                </a:solidFill>
              </a:rPr>
              <a:t>Đ</a:t>
            </a:r>
            <a:r>
              <a:rPr lang="en-US" sz="5400" b="1" dirty="0" smtClean="0">
                <a:solidFill>
                  <a:srgbClr val="FF0000"/>
                </a:solidFill>
              </a:rPr>
              <a:t>K</a:t>
            </a:r>
            <a:r>
              <a:rPr lang="en-US" sz="6000" b="1" dirty="0" smtClean="0">
                <a:solidFill>
                  <a:srgbClr val="FF0000"/>
                </a:solidFill>
              </a:rPr>
              <a:t>. </a:t>
            </a:r>
            <a:r>
              <a:rPr lang="vi-VN" sz="8000" b="1" dirty="0" smtClean="0">
                <a:latin typeface="Times New Roman" panose="02020603050405020304" pitchFamily="18" charset="0"/>
                <a:cs typeface="Times New Roman" panose="02020603050405020304" pitchFamily="18" charset="0"/>
              </a:rPr>
              <a:t>EM-MA-NU-EL</a:t>
            </a:r>
            <a:r>
              <a:rPr lang="vi-VN" sz="8000" b="1" dirty="0">
                <a:latin typeface="Times New Roman" panose="02020603050405020304" pitchFamily="18" charset="0"/>
                <a:cs typeface="Times New Roman" panose="02020603050405020304" pitchFamily="18" charset="0"/>
              </a:rPr>
              <a:t>, Thiên Chúa ở nơi chúng ta. Sương trời đổ xuống, chúng con chờ mong van xin Ngài đến. </a:t>
            </a:r>
            <a:endParaRPr lang="vi-VN"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13629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09451"/>
            <a:ext cx="11396859" cy="4524315"/>
          </a:xfrm>
          <a:prstGeom prst="rect">
            <a:avLst/>
          </a:prstGeom>
        </p:spPr>
        <p:txBody>
          <a:bodyPr wrap="square">
            <a:spAutoFit/>
          </a:bodyPr>
          <a:lstStyle/>
          <a:p>
            <a:pPr algn="just"/>
            <a:r>
              <a:rPr lang="en-US" sz="6600" b="1" dirty="0" smtClean="0">
                <a:solidFill>
                  <a:srgbClr val="FF0000"/>
                </a:solidFill>
              </a:rPr>
              <a:t>Đ</a:t>
            </a:r>
            <a:r>
              <a:rPr lang="en-US" sz="5400" b="1" dirty="0" smtClean="0">
                <a:solidFill>
                  <a:srgbClr val="FF0000"/>
                </a:solidFill>
              </a:rPr>
              <a:t>K</a:t>
            </a:r>
            <a:r>
              <a:rPr lang="en-US" sz="6000" b="1" dirty="0" smtClean="0">
                <a:solidFill>
                  <a:srgbClr val="FF0000"/>
                </a:solidFill>
              </a:rPr>
              <a:t>.</a:t>
            </a:r>
            <a:r>
              <a:rPr lang="en-US" sz="6000" b="1" dirty="0" smtClean="0">
                <a:solidFill>
                  <a:schemeClr val="bg1"/>
                </a:solidFill>
              </a:rPr>
              <a:t>1</a:t>
            </a:r>
            <a:r>
              <a:rPr lang="en-US" sz="7200" b="1" dirty="0" smtClean="0">
                <a:solidFill>
                  <a:schemeClr val="bg1"/>
                </a:solidFill>
              </a:rPr>
              <a:t>.</a:t>
            </a:r>
            <a:r>
              <a:rPr lang="vi-VN" sz="7200" b="1" dirty="0" smtClean="0">
                <a:latin typeface="Times New Roman" panose="02020603050405020304" pitchFamily="18" charset="0"/>
                <a:cs typeface="Times New Roman" panose="02020603050405020304" pitchFamily="18" charset="0"/>
              </a:rPr>
              <a:t>EM-MA-NU-EL</a:t>
            </a:r>
            <a:r>
              <a:rPr lang="vi-VN" sz="7200" b="1" dirty="0">
                <a:latin typeface="Times New Roman" panose="02020603050405020304" pitchFamily="18" charset="0"/>
                <a:cs typeface="Times New Roman" panose="02020603050405020304" pitchFamily="18" charset="0"/>
              </a:rPr>
              <a:t>, Thiên Chúa ở nơi chúng ta. Thế trần mong đón, Đấng Cứu Độ ơi, hãy mau nhậm lời. </a:t>
            </a:r>
            <a:endParaRPr lang="vi-VN"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12651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78823"/>
            <a:ext cx="11396859" cy="6186309"/>
          </a:xfrm>
          <a:prstGeom prst="rect">
            <a:avLst/>
          </a:prstGeom>
        </p:spPr>
        <p:txBody>
          <a:bodyPr wrap="square">
            <a:spAutoFit/>
          </a:bodyPr>
          <a:lstStyle/>
          <a:p>
            <a:pPr algn="just"/>
            <a:r>
              <a:rPr lang="vi-VN" sz="6000" b="1" dirty="0"/>
              <a:t> </a:t>
            </a:r>
            <a:r>
              <a:rPr lang="en-US" sz="6000" b="1" dirty="0" smtClean="0">
                <a:solidFill>
                  <a:srgbClr val="FF0000"/>
                </a:solidFill>
              </a:rPr>
              <a:t>1. </a:t>
            </a:r>
            <a:r>
              <a:rPr lang="vi-VN" sz="6600" b="1" dirty="0">
                <a:latin typeface="Times New Roman" panose="02020603050405020304" pitchFamily="18" charset="0"/>
                <a:cs typeface="Times New Roman" panose="02020603050405020304" pitchFamily="18" charset="0"/>
              </a:rPr>
              <a:t>Từ ngàn xưa Thiên Chúa đã thương con người. Tình Ngài trao năm tháng chẳng bao giờ phai. Loài người đã có lần một kiếp đi hoang; Có lần cuộc sống vô ơn; </a:t>
            </a:r>
            <a:endParaRPr lang="vi-VN" sz="6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07721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97483" cy="7009036"/>
          </a:xfrm>
          <a:prstGeom prst="rect">
            <a:avLst/>
          </a:prstGeom>
        </p:spPr>
      </p:pic>
      <p:sp>
        <p:nvSpPr>
          <p:cNvPr id="4" name="Rectangle 3"/>
          <p:cNvSpPr/>
          <p:nvPr/>
        </p:nvSpPr>
        <p:spPr>
          <a:xfrm>
            <a:off x="548639" y="169817"/>
            <a:ext cx="11194870" cy="6923187"/>
          </a:xfrm>
          <a:prstGeom prst="rect">
            <a:avLst/>
          </a:prstGeom>
        </p:spPr>
        <p:txBody>
          <a:bodyPr wrap="square">
            <a:spAutoFit/>
          </a:bodyPr>
          <a:lstStyle/>
          <a:p>
            <a:pPr algn="just"/>
            <a:r>
              <a:rPr lang="vi-VN" sz="4600" dirty="0"/>
              <a:t> </a:t>
            </a:r>
            <a:r>
              <a:rPr lang="en-US" sz="6000" b="1" dirty="0" smtClean="0">
                <a:solidFill>
                  <a:srgbClr val="FF0000"/>
                </a:solidFill>
              </a:rPr>
              <a:t>1</a:t>
            </a:r>
            <a:r>
              <a:rPr lang="en-US" sz="4800" b="1" dirty="0" smtClean="0">
                <a:solidFill>
                  <a:srgbClr val="FF0000"/>
                </a:solidFill>
              </a:rPr>
              <a:t>. </a:t>
            </a:r>
            <a:r>
              <a:rPr lang="vi-VN" sz="6000" b="1" dirty="0">
                <a:latin typeface="Times New Roman" panose="02020603050405020304" pitchFamily="18" charset="0"/>
                <a:cs typeface="Times New Roman" panose="02020603050405020304" pitchFamily="18" charset="0"/>
              </a:rPr>
              <a:t>Có lần vùi trong tội lỗi. Ngài vẫn thương tha thứ những ai kêu cầu. Vì nầy đây Thiên Chúa hứa ban tình yêu. Một người nữ tinh tuyền, người sẽ mang thai; Sinh hạ hồng phúc con trai tên là EM-MA-NU-EL.</a:t>
            </a:r>
            <a:r>
              <a:rPr lang="vi-VN" sz="7200" b="1" dirty="0">
                <a:latin typeface="Times New Roman" panose="02020603050405020304" pitchFamily="18" charset="0"/>
                <a:cs typeface="Times New Roman" panose="02020603050405020304" pitchFamily="18" charset="0"/>
              </a:rPr>
              <a:t> </a:t>
            </a:r>
            <a:endParaRPr lang="vi-VN"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5220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78823"/>
            <a:ext cx="11396859" cy="6247864"/>
          </a:xfrm>
          <a:prstGeom prst="rect">
            <a:avLst/>
          </a:prstGeom>
        </p:spPr>
        <p:txBody>
          <a:bodyPr wrap="square">
            <a:spAutoFit/>
          </a:bodyPr>
          <a:lstStyle/>
          <a:p>
            <a:pPr algn="just"/>
            <a:r>
              <a:rPr lang="en-US" sz="6000" b="1" dirty="0" smtClean="0">
                <a:solidFill>
                  <a:srgbClr val="FF0000"/>
                </a:solidFill>
              </a:rPr>
              <a:t>Đ</a:t>
            </a:r>
            <a:r>
              <a:rPr lang="en-US" sz="5400" b="1" dirty="0" smtClean="0">
                <a:solidFill>
                  <a:srgbClr val="FF0000"/>
                </a:solidFill>
              </a:rPr>
              <a:t>K</a:t>
            </a:r>
            <a:r>
              <a:rPr lang="en-US" sz="6000" b="1" dirty="0" smtClean="0">
                <a:solidFill>
                  <a:srgbClr val="FF0000"/>
                </a:solidFill>
              </a:rPr>
              <a:t>. </a:t>
            </a:r>
            <a:r>
              <a:rPr lang="vi-VN" sz="8000" b="1" dirty="0">
                <a:latin typeface="Times New Roman" panose="02020603050405020304" pitchFamily="18" charset="0"/>
                <a:cs typeface="Times New Roman" panose="02020603050405020304" pitchFamily="18" charset="0"/>
              </a:rPr>
              <a:t>EM-MA-NU-EL, Thiên Chúa ở nơi chúng ta. Sương trời đổ xuống, chúng con chờ mong van xin Ngài đến. </a:t>
            </a:r>
            <a:endParaRPr lang="vi-VN"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02235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09451"/>
            <a:ext cx="11396859" cy="4524315"/>
          </a:xfrm>
          <a:prstGeom prst="rect">
            <a:avLst/>
          </a:prstGeom>
        </p:spPr>
        <p:txBody>
          <a:bodyPr wrap="square">
            <a:spAutoFit/>
          </a:bodyPr>
          <a:lstStyle/>
          <a:p>
            <a:pPr algn="just"/>
            <a:r>
              <a:rPr lang="en-US" sz="6600" b="1" dirty="0" smtClean="0">
                <a:solidFill>
                  <a:srgbClr val="FF0000"/>
                </a:solidFill>
              </a:rPr>
              <a:t>Đ</a:t>
            </a:r>
            <a:r>
              <a:rPr lang="en-US" sz="5400" b="1" dirty="0" smtClean="0">
                <a:solidFill>
                  <a:srgbClr val="FF0000"/>
                </a:solidFill>
              </a:rPr>
              <a:t>K</a:t>
            </a:r>
            <a:r>
              <a:rPr lang="en-US" sz="6000" b="1" dirty="0" smtClean="0">
                <a:solidFill>
                  <a:srgbClr val="FF0000"/>
                </a:solidFill>
              </a:rPr>
              <a:t>.</a:t>
            </a:r>
            <a:r>
              <a:rPr lang="en-US" sz="6000" b="1" dirty="0" smtClean="0">
                <a:solidFill>
                  <a:schemeClr val="bg1"/>
                </a:solidFill>
              </a:rPr>
              <a:t>1</a:t>
            </a:r>
            <a:r>
              <a:rPr lang="en-US" sz="7200" b="1" dirty="0" smtClean="0">
                <a:solidFill>
                  <a:schemeClr val="bg1"/>
                </a:solidFill>
              </a:rPr>
              <a:t>.</a:t>
            </a:r>
            <a:r>
              <a:rPr lang="vi-VN" sz="7200" b="1" dirty="0" smtClean="0">
                <a:latin typeface="Times New Roman" panose="02020603050405020304" pitchFamily="18" charset="0"/>
                <a:cs typeface="Times New Roman" panose="02020603050405020304" pitchFamily="18" charset="0"/>
              </a:rPr>
              <a:t>EM-MA-NU-EL</a:t>
            </a:r>
            <a:r>
              <a:rPr lang="vi-VN" sz="7200" b="1" dirty="0">
                <a:latin typeface="Times New Roman" panose="02020603050405020304" pitchFamily="18" charset="0"/>
                <a:cs typeface="Times New Roman" panose="02020603050405020304" pitchFamily="18" charset="0"/>
              </a:rPr>
              <a:t>, Thiên Chúa ở nơi chúng ta. Thế trần mong đón, Đấng Cứu Độ ơi, hãy mau nhậm lời. </a:t>
            </a:r>
            <a:endParaRPr lang="vi-VN"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00676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78823"/>
            <a:ext cx="11605864" cy="5632311"/>
          </a:xfrm>
          <a:prstGeom prst="rect">
            <a:avLst/>
          </a:prstGeom>
        </p:spPr>
        <p:txBody>
          <a:bodyPr wrap="square">
            <a:spAutoFit/>
          </a:bodyPr>
          <a:lstStyle/>
          <a:p>
            <a:pPr algn="just"/>
            <a:r>
              <a:rPr lang="vi-VN" sz="6000" b="1" dirty="0"/>
              <a:t> </a:t>
            </a:r>
            <a:r>
              <a:rPr lang="en-US" sz="6000" b="1" dirty="0" smtClean="0">
                <a:solidFill>
                  <a:srgbClr val="FF0000"/>
                </a:solidFill>
              </a:rPr>
              <a:t>2. </a:t>
            </a:r>
            <a:r>
              <a:rPr lang="vi-VN" sz="6000" b="1" dirty="0">
                <a:latin typeface="Times New Roman" panose="02020603050405020304" pitchFamily="18" charset="0"/>
                <a:cs typeface="Times New Roman" panose="02020603050405020304" pitchFamily="18" charset="0"/>
              </a:rPr>
              <a:t>Ngài dủ thương ai đó sống trong khiêm nhường. Ngài vẫn thương ai đó tháng năm sầu vương. Ngài sẽ đến cứu độ người sống tin yêu. Chúc lành người sống cô liêu. Vỗ về hồn ai đau yếu. </a:t>
            </a:r>
            <a:endParaRPr lang="vi-V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14905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78823"/>
            <a:ext cx="11396859" cy="5632311"/>
          </a:xfrm>
          <a:prstGeom prst="rect">
            <a:avLst/>
          </a:prstGeom>
        </p:spPr>
        <p:txBody>
          <a:bodyPr wrap="square">
            <a:spAutoFit/>
          </a:bodyPr>
          <a:lstStyle/>
          <a:p>
            <a:pPr algn="just"/>
            <a:r>
              <a:rPr lang="vi-VN" sz="6000" b="1" dirty="0"/>
              <a:t> </a:t>
            </a:r>
            <a:r>
              <a:rPr lang="en-US" sz="6000" b="1" dirty="0" smtClean="0">
                <a:solidFill>
                  <a:srgbClr val="FF0000"/>
                </a:solidFill>
              </a:rPr>
              <a:t>2. </a:t>
            </a:r>
            <a:r>
              <a:rPr lang="vi-VN" sz="6000" b="1" dirty="0">
                <a:latin typeface="Times New Roman" panose="02020603050405020304" pitchFamily="18" charset="0"/>
                <a:cs typeface="Times New Roman" panose="02020603050405020304" pitchFamily="18" charset="0"/>
              </a:rPr>
              <a:t>Tựa ngàn xưa Thiên Chúa xuống ơn cho Mẹ. Để từ đây Con Chúa có Mẹ chở che. Vì Mẹ đã khiêm nhường một tiếng xin vâng. Dâng trọn hồn xác thiên ân kết hiệp cứu muôn nhân trần</a:t>
            </a:r>
            <a:r>
              <a:rPr lang="vi-VN" sz="6000" b="1" dirty="0" smtClean="0">
                <a:latin typeface="Times New Roman" panose="02020603050405020304" pitchFamily="18" charset="0"/>
                <a:cs typeface="Times New Roman" panose="02020603050405020304" pitchFamily="18" charset="0"/>
              </a:rPr>
              <a:t>.</a:t>
            </a:r>
            <a:r>
              <a:rPr lang="en-US" sz="6000" b="1" dirty="0" smtClean="0">
                <a:latin typeface="Times New Roman" panose="02020603050405020304" pitchFamily="18" charset="0"/>
                <a:cs typeface="Times New Roman" panose="02020603050405020304" pitchFamily="18" charset="0"/>
              </a:rPr>
              <a:t> </a:t>
            </a:r>
            <a:endParaRPr lang="vi-V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90764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78823"/>
            <a:ext cx="11396859" cy="6247864"/>
          </a:xfrm>
          <a:prstGeom prst="rect">
            <a:avLst/>
          </a:prstGeom>
        </p:spPr>
        <p:txBody>
          <a:bodyPr wrap="square">
            <a:spAutoFit/>
          </a:bodyPr>
          <a:lstStyle/>
          <a:p>
            <a:pPr algn="just"/>
            <a:r>
              <a:rPr lang="en-US" sz="6000" b="1" dirty="0" smtClean="0">
                <a:solidFill>
                  <a:srgbClr val="FF0000"/>
                </a:solidFill>
              </a:rPr>
              <a:t>Đ</a:t>
            </a:r>
            <a:r>
              <a:rPr lang="en-US" sz="5400" b="1" dirty="0" smtClean="0">
                <a:solidFill>
                  <a:srgbClr val="FF0000"/>
                </a:solidFill>
              </a:rPr>
              <a:t>K</a:t>
            </a:r>
            <a:r>
              <a:rPr lang="en-US" sz="6000" b="1" dirty="0" smtClean="0">
                <a:solidFill>
                  <a:srgbClr val="FF0000"/>
                </a:solidFill>
              </a:rPr>
              <a:t>. </a:t>
            </a:r>
            <a:r>
              <a:rPr lang="vi-VN" sz="8000" b="1" dirty="0" smtClean="0">
                <a:latin typeface="Times New Roman" panose="02020603050405020304" pitchFamily="18" charset="0"/>
                <a:cs typeface="Times New Roman" panose="02020603050405020304" pitchFamily="18" charset="0"/>
              </a:rPr>
              <a:t>EM-MA-NU-EL</a:t>
            </a:r>
            <a:r>
              <a:rPr lang="vi-VN" sz="8000" b="1" dirty="0">
                <a:latin typeface="Times New Roman" panose="02020603050405020304" pitchFamily="18" charset="0"/>
                <a:cs typeface="Times New Roman" panose="02020603050405020304" pitchFamily="18" charset="0"/>
              </a:rPr>
              <a:t>, Thiên Chúa ở nơi chúng ta. Sương trời đổ xuống, chúng con chờ mong van xin Ngài đến. </a:t>
            </a:r>
            <a:endParaRPr lang="vi-VN"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23528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09451"/>
            <a:ext cx="11396859" cy="4524315"/>
          </a:xfrm>
          <a:prstGeom prst="rect">
            <a:avLst/>
          </a:prstGeom>
        </p:spPr>
        <p:txBody>
          <a:bodyPr wrap="square">
            <a:spAutoFit/>
          </a:bodyPr>
          <a:lstStyle/>
          <a:p>
            <a:pPr algn="just"/>
            <a:r>
              <a:rPr lang="en-US" sz="6600" b="1" dirty="0" smtClean="0">
                <a:solidFill>
                  <a:srgbClr val="FF0000"/>
                </a:solidFill>
              </a:rPr>
              <a:t>Đ</a:t>
            </a:r>
            <a:r>
              <a:rPr lang="en-US" sz="5400" b="1" dirty="0" smtClean="0">
                <a:solidFill>
                  <a:srgbClr val="FF0000"/>
                </a:solidFill>
              </a:rPr>
              <a:t>K</a:t>
            </a:r>
            <a:r>
              <a:rPr lang="en-US" sz="6000" b="1" dirty="0" smtClean="0">
                <a:solidFill>
                  <a:srgbClr val="FF0000"/>
                </a:solidFill>
              </a:rPr>
              <a:t>.</a:t>
            </a:r>
            <a:r>
              <a:rPr lang="en-US" sz="6000" b="1" dirty="0" smtClean="0">
                <a:solidFill>
                  <a:schemeClr val="bg1"/>
                </a:solidFill>
              </a:rPr>
              <a:t>1</a:t>
            </a:r>
            <a:r>
              <a:rPr lang="en-US" sz="7200" b="1" dirty="0" smtClean="0">
                <a:solidFill>
                  <a:schemeClr val="bg1"/>
                </a:solidFill>
              </a:rPr>
              <a:t>.</a:t>
            </a:r>
            <a:r>
              <a:rPr lang="vi-VN" sz="7200" b="1" dirty="0" smtClean="0">
                <a:latin typeface="Times New Roman" panose="02020603050405020304" pitchFamily="18" charset="0"/>
                <a:cs typeface="Times New Roman" panose="02020603050405020304" pitchFamily="18" charset="0"/>
              </a:rPr>
              <a:t>EM-MA-NU-EL</a:t>
            </a:r>
            <a:r>
              <a:rPr lang="vi-VN" sz="7200" b="1" dirty="0">
                <a:latin typeface="Times New Roman" panose="02020603050405020304" pitchFamily="18" charset="0"/>
                <a:cs typeface="Times New Roman" panose="02020603050405020304" pitchFamily="18" charset="0"/>
              </a:rPr>
              <a:t>, Thiên Chúa ở nơi chúng ta. Thế trần mong đón, Đấng Cứu Độ ơi, hãy mau nhậm lời. </a:t>
            </a:r>
            <a:endParaRPr lang="vi-VN"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96520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363</TotalTime>
  <Words>64</Words>
  <Application>Microsoft Office PowerPoint</Application>
  <PresentationFormat>Widescreen</PresentationFormat>
  <Paragraphs>13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Century Gothic</vt:lpstr>
      <vt:lpstr>Garamond</vt:lpstr>
      <vt:lpstr>Times New Roman</vt:lpstr>
      <vt:lpstr>Verdana</vt:lpstr>
      <vt:lpstr>Savon</vt:lpstr>
      <vt:lpstr>EMMANUEL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90</cp:revision>
  <dcterms:created xsi:type="dcterms:W3CDTF">2024-12-09T14:38:56Z</dcterms:created>
  <dcterms:modified xsi:type="dcterms:W3CDTF">2025-11-06T16:54:22Z</dcterms:modified>
</cp:coreProperties>
</file>