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77" r:id="rId4"/>
    <p:sldId id="378" r:id="rId5"/>
    <p:sldId id="379" r:id="rId6"/>
    <p:sldId id="381" r:id="rId7"/>
    <p:sldId id="382" r:id="rId8"/>
    <p:sldId id="383" r:id="rId9"/>
    <p:sldId id="385" r:id="rId10"/>
    <p:sldId id="38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2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 TÌNH MÙA CHAY THÁNH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31567" y="3657601"/>
            <a:ext cx="4841823" cy="509665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Dấu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Chân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9777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>
                <a:latin typeface="Arial" pitchFamily="34" charset="0"/>
                <a:cs typeface="Arial" pitchFamily="34" charset="0"/>
              </a:rPr>
              <a:t>Và mùa Chay thánh rồi sẽ trôi qua, nhưng tình yêu Chúa vẫn không phai nhoà, Ngài vẫn bên con, rộng lòng thứ tha và ban ơn chan hoà.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0819" y="275164"/>
            <a:ext cx="11308415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vi-VN" sz="5500" b="1" dirty="0">
                <a:latin typeface="Arial" pitchFamily="34" charset="0"/>
                <a:cs typeface="Arial" pitchFamily="34" charset="0"/>
              </a:rPr>
              <a:t>Mùa Chay thánh đã về Chúa ơi, là mùa ăn năn, cầu nguyện, sám hối. Bao rong ruổi cuộc đời, nhiều khi con đã quên lãng tình </a:t>
            </a:r>
            <a:r>
              <a:rPr lang="vi-VN" sz="5500" b="1">
                <a:latin typeface="Arial" pitchFamily="34" charset="0"/>
                <a:cs typeface="Arial" pitchFamily="34" charset="0"/>
              </a:rPr>
              <a:t>Trời.</a:t>
            </a:r>
            <a:r>
              <a:rPr lang="en-US" sz="5500" b="1">
                <a:latin typeface="Arial" pitchFamily="34" charset="0"/>
                <a:cs typeface="Arial" pitchFamily="34" charset="0"/>
              </a:rPr>
              <a:t> </a:t>
            </a:r>
            <a:r>
              <a:rPr lang="vi-VN" sz="5500" b="1">
                <a:latin typeface="Arial" pitchFamily="34" charset="0"/>
                <a:cs typeface="Arial" pitchFamily="34" charset="0"/>
              </a:rPr>
              <a:t>Nay con thật lòng sám hối, trở về cùng Chúa, nguyện thương xót Chúa ơi!</a:t>
            </a:r>
            <a:endParaRPr lang="en-US" sz="55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6000" b="1" dirty="0">
                <a:latin typeface="Arial" pitchFamily="34" charset="0"/>
                <a:cs typeface="Arial" pitchFamily="34" charset="0"/>
              </a:rPr>
              <a:t>Đây những tâm tình của mùa Chay thánh, Chúa kêu gọi con mau thực hành, sẽ được lãnh nhận những hồng ân của Chúa.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9777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>
                <a:latin typeface="Arial" pitchFamily="34" charset="0"/>
                <a:cs typeface="Arial" pitchFamily="34" charset="0"/>
              </a:rPr>
              <a:t>Và mùa Chay thánh rồi sẽ trôi qua, nhưng tình yêu Chúa vẫn không phai nhoà, Ngài vẫn bên con, rộng lòng thứ tha và ban ơn chan hoà.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vi-VN" sz="5500" b="1" dirty="0">
                <a:latin typeface="Arial" pitchFamily="34" charset="0"/>
                <a:cs typeface="Arial" pitchFamily="34" charset="0"/>
              </a:rPr>
              <a:t> Mùa Chay thánh đã về Chúa ơi, mời gọi con luôn thực hành bác ái, yêu thương hết mọi người, và quan tâm người khốn khó hoạn nạn</a:t>
            </a:r>
            <a:r>
              <a:rPr lang="vi-VN" sz="5500" b="1">
                <a:latin typeface="Arial" pitchFamily="34" charset="0"/>
                <a:cs typeface="Arial" pitchFamily="34" charset="0"/>
              </a:rPr>
              <a:t>. Ai đang bệnh tật đau yếu, vỗ về ủi an để xin Chúa chữa lành.</a:t>
            </a:r>
            <a:endParaRPr lang="en-US" sz="55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6000" b="1" dirty="0">
                <a:latin typeface="Arial" pitchFamily="34" charset="0"/>
                <a:cs typeface="Arial" pitchFamily="34" charset="0"/>
              </a:rPr>
              <a:t>Đây những tâm tình của mùa Chay thánh, Chúa kêu gọi con mau thực hành, sẽ được lãnh nhận những hồng ân của Chúa.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9777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>
                <a:latin typeface="Arial" pitchFamily="34" charset="0"/>
                <a:cs typeface="Arial" pitchFamily="34" charset="0"/>
              </a:rPr>
              <a:t>Và mùa Chay thánh rồi sẽ trôi qua, nhưng tình yêu Chúa vẫn không phai nhoà, Ngài vẫn bên con, rộng lòng thứ tha và ban ơn chan hoà.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</a:t>
            </a:r>
            <a:r>
              <a:rPr lang="vi-VN" sz="5500" b="1" dirty="0">
                <a:latin typeface="Arial" pitchFamily="34" charset="0"/>
                <a:cs typeface="Arial" pitchFamily="34" charset="0"/>
              </a:rPr>
              <a:t> Mùa Chay thánh đã về Chúa ơi, cùng việc ăn chay, quảng đại, tha thứ, xua tan những hận thù, và ghen tuông đã chia cắt lòng </a:t>
            </a:r>
            <a:r>
              <a:rPr lang="vi-VN" sz="5500" b="1">
                <a:latin typeface="Arial" pitchFamily="34" charset="0"/>
                <a:cs typeface="Arial" pitchFamily="34" charset="0"/>
              </a:rPr>
              <a:t>người.</a:t>
            </a:r>
            <a:r>
              <a:rPr lang="en-US" sz="5500" b="1">
                <a:latin typeface="Arial" pitchFamily="34" charset="0"/>
                <a:cs typeface="Arial" pitchFamily="34" charset="0"/>
              </a:rPr>
              <a:t> </a:t>
            </a:r>
            <a:r>
              <a:rPr lang="vi-VN" sz="5500" b="1">
                <a:latin typeface="Arial" pitchFamily="34" charset="0"/>
                <a:cs typeface="Arial" pitchFamily="34" charset="0"/>
              </a:rPr>
              <a:t>Ôi thân phận người yếu đuối, nguyện Ngài ở bên và nâng đỡ tháng ngày.</a:t>
            </a:r>
            <a:endParaRPr lang="en-US" sz="55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6000" b="1" dirty="0">
                <a:latin typeface="Arial" pitchFamily="34" charset="0"/>
                <a:cs typeface="Arial" pitchFamily="34" charset="0"/>
              </a:rPr>
              <a:t>Đây những tâm tình của mùa Chay thánh, Chúa kêu gọi con mau thực hành, sẽ được lãnh nhận những hồng ân của Chúa.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1254</TotalTime>
  <Words>350</Words>
  <Application>Microsoft Office PowerPoint</Application>
  <PresentationFormat>Widescreen</PresentationFormat>
  <Paragraphs>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Garamond</vt:lpstr>
      <vt:lpstr>Savon</vt:lpstr>
      <vt:lpstr>TÂM TÌNH MÙA CHAY THÁNH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254</cp:revision>
  <dcterms:created xsi:type="dcterms:W3CDTF">2024-12-09T09:39:37Z</dcterms:created>
  <dcterms:modified xsi:type="dcterms:W3CDTF">2025-10-07T11:40:59Z</dcterms:modified>
</cp:coreProperties>
</file>